
<file path=[Content_Types].xml><?xml version="1.0" encoding="utf-8"?>
<Types xmlns="http://schemas.openxmlformats.org/package/2006/content-types">
  <Default Extension="png" ContentType="image/png"/>
  <Default Extension="mp3" ContentType="audio/mpeg"/>
  <Default Extension="jpeg" ContentType="image/jpeg"/>
  <Default Extension="MOV" ContentType="video/quicktime"/>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6.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7.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8" r:id="rId6"/>
    <p:sldMasterId id="2147483690" r:id="rId7"/>
    <p:sldMasterId id="2147483703" r:id="rId8"/>
    <p:sldMasterId id="2147483717" r:id="rId9"/>
    <p:sldMasterId id="2147483729" r:id="rId10"/>
    <p:sldMasterId id="2147483741" r:id="rId11"/>
  </p:sldMasterIdLst>
  <p:notesMasterIdLst>
    <p:notesMasterId r:id="rId60"/>
  </p:notesMasterIdLst>
  <p:sldIdLst>
    <p:sldId id="256" r:id="rId12"/>
    <p:sldId id="257" r:id="rId13"/>
    <p:sldId id="258" r:id="rId14"/>
    <p:sldId id="259" r:id="rId15"/>
    <p:sldId id="260" r:id="rId16"/>
    <p:sldId id="321" r:id="rId17"/>
    <p:sldId id="322" r:id="rId18"/>
    <p:sldId id="323" r:id="rId19"/>
    <p:sldId id="324" r:id="rId20"/>
    <p:sldId id="325" r:id="rId21"/>
    <p:sldId id="265" r:id="rId22"/>
    <p:sldId id="326" r:id="rId23"/>
    <p:sldId id="301" r:id="rId24"/>
    <p:sldId id="302" r:id="rId25"/>
    <p:sldId id="262" r:id="rId26"/>
    <p:sldId id="303" r:id="rId27"/>
    <p:sldId id="261" r:id="rId28"/>
    <p:sldId id="304" r:id="rId29"/>
    <p:sldId id="305" r:id="rId30"/>
    <p:sldId id="306" r:id="rId31"/>
    <p:sldId id="307" r:id="rId32"/>
    <p:sldId id="308" r:id="rId33"/>
    <p:sldId id="309" r:id="rId34"/>
    <p:sldId id="310" r:id="rId35"/>
    <p:sldId id="311" r:id="rId36"/>
    <p:sldId id="312" r:id="rId37"/>
    <p:sldId id="313" r:id="rId38"/>
    <p:sldId id="314" r:id="rId39"/>
    <p:sldId id="315" r:id="rId40"/>
    <p:sldId id="264" r:id="rId41"/>
    <p:sldId id="316" r:id="rId42"/>
    <p:sldId id="317" r:id="rId43"/>
    <p:sldId id="318" r:id="rId44"/>
    <p:sldId id="319" r:id="rId45"/>
    <p:sldId id="263" r:id="rId46"/>
    <p:sldId id="320" r:id="rId47"/>
    <p:sldId id="266" r:id="rId48"/>
    <p:sldId id="300" r:id="rId49"/>
    <p:sldId id="268" r:id="rId50"/>
    <p:sldId id="269" r:id="rId51"/>
    <p:sldId id="290" r:id="rId52"/>
    <p:sldId id="291" r:id="rId53"/>
    <p:sldId id="292" r:id="rId54"/>
    <p:sldId id="297" r:id="rId55"/>
    <p:sldId id="298" r:id="rId56"/>
    <p:sldId id="299" r:id="rId57"/>
    <p:sldId id="289" r:id="rId58"/>
    <p:sldId id="26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33" d="100"/>
          <a:sy n="33" d="100"/>
        </p:scale>
        <p:origin x="254"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slide" Target="slides/slide44.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61"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40.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ragovic Jennifer" userId="b9165a61-365a-4fb1-8af3-83192bf5daa6" providerId="ADAL" clId="{CD41C4A3-BE0A-42A3-8502-4CCC95D5C7C6}"/>
    <pc:docChg chg="custSel addSld delSld modSld">
      <pc:chgData name="Vragovic Jennifer" userId="b9165a61-365a-4fb1-8af3-83192bf5daa6" providerId="ADAL" clId="{CD41C4A3-BE0A-42A3-8502-4CCC95D5C7C6}" dt="2021-02-01T14:51:38.912" v="18" actId="1076"/>
      <pc:docMkLst>
        <pc:docMk/>
      </pc:docMkLst>
      <pc:sldChg chg="modSp">
        <pc:chgData name="Vragovic Jennifer" userId="b9165a61-365a-4fb1-8af3-83192bf5daa6" providerId="ADAL" clId="{CD41C4A3-BE0A-42A3-8502-4CCC95D5C7C6}" dt="2021-02-01T14:51:38.912" v="18" actId="1076"/>
        <pc:sldMkLst>
          <pc:docMk/>
          <pc:sldMk cId="251141180" sldId="258"/>
        </pc:sldMkLst>
        <pc:spChg chg="mod">
          <ac:chgData name="Vragovic Jennifer" userId="b9165a61-365a-4fb1-8af3-83192bf5daa6" providerId="ADAL" clId="{CD41C4A3-BE0A-42A3-8502-4CCC95D5C7C6}" dt="2021-02-01T14:51:36.791" v="17" actId="27636"/>
          <ac:spMkLst>
            <pc:docMk/>
            <pc:sldMk cId="251141180" sldId="258"/>
            <ac:spMk id="2" creationId="{19E553FC-236B-4D6C-A7E5-4A116B76BD8A}"/>
          </ac:spMkLst>
        </pc:spChg>
        <pc:picChg chg="mod">
          <ac:chgData name="Vragovic Jennifer" userId="b9165a61-365a-4fb1-8af3-83192bf5daa6" providerId="ADAL" clId="{CD41C4A3-BE0A-42A3-8502-4CCC95D5C7C6}" dt="2021-02-01T14:51:38.912" v="18" actId="1076"/>
          <ac:picMkLst>
            <pc:docMk/>
            <pc:sldMk cId="251141180" sldId="258"/>
            <ac:picMk id="4" creationId="{5148DE4D-0408-4B54-8B84-8133FB6A6B0A}"/>
          </ac:picMkLst>
        </pc:picChg>
      </pc:sldChg>
      <pc:sldChg chg="delSp">
        <pc:chgData name="Vragovic Jennifer" userId="b9165a61-365a-4fb1-8af3-83192bf5daa6" providerId="ADAL" clId="{CD41C4A3-BE0A-42A3-8502-4CCC95D5C7C6}" dt="2021-01-31T14:29:42.158" v="2"/>
        <pc:sldMkLst>
          <pc:docMk/>
          <pc:sldMk cId="1851482761" sldId="260"/>
        </pc:sldMkLst>
        <pc:picChg chg="del">
          <ac:chgData name="Vragovic Jennifer" userId="b9165a61-365a-4fb1-8af3-83192bf5daa6" providerId="ADAL" clId="{CD41C4A3-BE0A-42A3-8502-4CCC95D5C7C6}" dt="2021-01-31T14:29:42.158" v="2"/>
          <ac:picMkLst>
            <pc:docMk/>
            <pc:sldMk cId="1851482761" sldId="260"/>
            <ac:picMk id="2050" creationId="{7C10D9B8-5BC9-41F7-9DEA-F2A76B3BE622}"/>
          </ac:picMkLst>
        </pc:picChg>
      </pc:sldChg>
      <pc:sldChg chg="add setBg">
        <pc:chgData name="Vragovic Jennifer" userId="b9165a61-365a-4fb1-8af3-83192bf5daa6" providerId="ADAL" clId="{CD41C4A3-BE0A-42A3-8502-4CCC95D5C7C6}" dt="2021-02-01T11:55:36.475" v="5"/>
        <pc:sldMkLst>
          <pc:docMk/>
          <pc:sldMk cId="1232778313" sldId="261"/>
        </pc:sldMkLst>
      </pc:sldChg>
      <pc:sldChg chg="modSp add">
        <pc:chgData name="Vragovic Jennifer" userId="b9165a61-365a-4fb1-8af3-83192bf5daa6" providerId="ADAL" clId="{CD41C4A3-BE0A-42A3-8502-4CCC95D5C7C6}" dt="2021-02-01T11:55:36.629" v="6" actId="27636"/>
        <pc:sldMkLst>
          <pc:docMk/>
          <pc:sldMk cId="1924811632" sldId="262"/>
        </pc:sldMkLst>
        <pc:spChg chg="mod">
          <ac:chgData name="Vragovic Jennifer" userId="b9165a61-365a-4fb1-8af3-83192bf5daa6" providerId="ADAL" clId="{CD41C4A3-BE0A-42A3-8502-4CCC95D5C7C6}" dt="2021-02-01T11:55:36.629" v="6" actId="27636"/>
          <ac:spMkLst>
            <pc:docMk/>
            <pc:sldMk cId="1924811632" sldId="262"/>
            <ac:spMk id="3" creationId="{843A4BA0-EF83-46CA-828B-26B9CA66FE97}"/>
          </ac:spMkLst>
        </pc:spChg>
      </pc:sldChg>
      <pc:sldChg chg="addSp del delDesignElem">
        <pc:chgData name="Vragovic Jennifer" userId="b9165a61-365a-4fb1-8af3-83192bf5daa6" providerId="ADAL" clId="{CD41C4A3-BE0A-42A3-8502-4CCC95D5C7C6}" dt="2021-01-31T14:26:10.977" v="1"/>
        <pc:sldMkLst>
          <pc:docMk/>
          <pc:sldMk cId="4168917201" sldId="267"/>
        </pc:sldMkLst>
        <pc:spChg chg="add">
          <ac:chgData name="Vragovic Jennifer" userId="b9165a61-365a-4fb1-8af3-83192bf5daa6" providerId="ADAL" clId="{CD41C4A3-BE0A-42A3-8502-4CCC95D5C7C6}" dt="2021-01-31T14:26:10.977" v="1"/>
          <ac:spMkLst>
            <pc:docMk/>
            <pc:sldMk cId="4168917201" sldId="267"/>
            <ac:spMk id="46" creationId="{21B59559-EA03-44FD-B613-EF3782A62707}"/>
          </ac:spMkLst>
        </pc:spChg>
        <pc:spChg chg="add">
          <ac:chgData name="Vragovic Jennifer" userId="b9165a61-365a-4fb1-8af3-83192bf5daa6" providerId="ADAL" clId="{CD41C4A3-BE0A-42A3-8502-4CCC95D5C7C6}" dt="2021-01-31T14:26:10.977" v="1"/>
          <ac:spMkLst>
            <pc:docMk/>
            <pc:sldMk cId="4168917201" sldId="267"/>
            <ac:spMk id="47" creationId="{F58C3199-B505-4A20-A611-EA9ACB03F32B}"/>
          </ac:spMkLst>
        </pc:spChg>
        <pc:spChg chg="add">
          <ac:chgData name="Vragovic Jennifer" userId="b9165a61-365a-4fb1-8af3-83192bf5daa6" providerId="ADAL" clId="{CD41C4A3-BE0A-42A3-8502-4CCC95D5C7C6}" dt="2021-01-31T14:26:10.977" v="1"/>
          <ac:spMkLst>
            <pc:docMk/>
            <pc:sldMk cId="4168917201" sldId="267"/>
            <ac:spMk id="48" creationId="{A1100B94-707E-4E18-9DF3-21E1EA08A941}"/>
          </ac:spMkLst>
        </pc:spChg>
        <pc:spChg chg="add">
          <ac:chgData name="Vragovic Jennifer" userId="b9165a61-365a-4fb1-8af3-83192bf5daa6" providerId="ADAL" clId="{CD41C4A3-BE0A-42A3-8502-4CCC95D5C7C6}" dt="2021-01-31T14:26:10.977" v="1"/>
          <ac:spMkLst>
            <pc:docMk/>
            <pc:sldMk cId="4168917201" sldId="267"/>
            <ac:spMk id="50" creationId="{FF0E6D73-1C2D-41E9-8FE3-2DE4FCB0006D}"/>
          </ac:spMkLst>
        </pc:spChg>
      </pc:sldChg>
      <pc:sldChg chg="delSp add setBg delDesignElem">
        <pc:chgData name="Vragovic Jennifer" userId="b9165a61-365a-4fb1-8af3-83192bf5daa6" providerId="ADAL" clId="{CD41C4A3-BE0A-42A3-8502-4CCC95D5C7C6}" dt="2021-02-01T11:55:36.475" v="5"/>
        <pc:sldMkLst>
          <pc:docMk/>
          <pc:sldMk cId="109857222" sldId="301"/>
        </pc:sldMkLst>
        <pc:spChg chg="del">
          <ac:chgData name="Vragovic Jennifer" userId="b9165a61-365a-4fb1-8af3-83192bf5daa6" providerId="ADAL" clId="{CD41C4A3-BE0A-42A3-8502-4CCC95D5C7C6}" dt="2021-02-01T11:55:36.475" v="5"/>
          <ac:spMkLst>
            <pc:docMk/>
            <pc:sldMk cId="109857222" sldId="301"/>
            <ac:spMk id="9" creationId="{D9FB580A-BA0E-4D5E-90F4-C42767A78389}"/>
          </ac:spMkLst>
        </pc:spChg>
        <pc:spChg chg="del">
          <ac:chgData name="Vragovic Jennifer" userId="b9165a61-365a-4fb1-8af3-83192bf5daa6" providerId="ADAL" clId="{CD41C4A3-BE0A-42A3-8502-4CCC95D5C7C6}" dt="2021-02-01T11:55:36.475" v="5"/>
          <ac:spMkLst>
            <pc:docMk/>
            <pc:sldMk cId="109857222" sldId="301"/>
            <ac:spMk id="11" creationId="{C5CB530E-515E-412C-9DF1-5F8FFBD6F383}"/>
          </ac:spMkLst>
        </pc:spChg>
        <pc:spChg chg="del">
          <ac:chgData name="Vragovic Jennifer" userId="b9165a61-365a-4fb1-8af3-83192bf5daa6" providerId="ADAL" clId="{CD41C4A3-BE0A-42A3-8502-4CCC95D5C7C6}" dt="2021-02-01T11:55:36.475" v="5"/>
          <ac:spMkLst>
            <pc:docMk/>
            <pc:sldMk cId="109857222" sldId="301"/>
            <ac:spMk id="13" creationId="{712D4376-A578-4FF1-94FC-245E7A6A489F}"/>
          </ac:spMkLst>
        </pc:spChg>
        <pc:spChg chg="del">
          <ac:chgData name="Vragovic Jennifer" userId="b9165a61-365a-4fb1-8af3-83192bf5daa6" providerId="ADAL" clId="{CD41C4A3-BE0A-42A3-8502-4CCC95D5C7C6}" dt="2021-02-01T11:55:36.475" v="5"/>
          <ac:spMkLst>
            <pc:docMk/>
            <pc:sldMk cId="109857222" sldId="301"/>
            <ac:spMk id="15" creationId="{AEA7509D-F04F-40CB-A0B3-EEF16499CC9F}"/>
          </ac:spMkLst>
        </pc:spChg>
      </pc:sldChg>
      <pc:sldChg chg="add">
        <pc:chgData name="Vragovic Jennifer" userId="b9165a61-365a-4fb1-8af3-83192bf5daa6" providerId="ADAL" clId="{CD41C4A3-BE0A-42A3-8502-4CCC95D5C7C6}" dt="2021-02-01T11:55:36.475" v="5"/>
        <pc:sldMkLst>
          <pc:docMk/>
          <pc:sldMk cId="2532677038" sldId="302"/>
        </pc:sldMkLst>
      </pc:sldChg>
      <pc:sldChg chg="delSp add setBg delDesignElem">
        <pc:chgData name="Vragovic Jennifer" userId="b9165a61-365a-4fb1-8af3-83192bf5daa6" providerId="ADAL" clId="{CD41C4A3-BE0A-42A3-8502-4CCC95D5C7C6}" dt="2021-02-01T11:55:36.475" v="5"/>
        <pc:sldMkLst>
          <pc:docMk/>
          <pc:sldMk cId="3574374838" sldId="303"/>
        </pc:sldMkLst>
        <pc:spChg chg="del">
          <ac:chgData name="Vragovic Jennifer" userId="b9165a61-365a-4fb1-8af3-83192bf5daa6" providerId="ADAL" clId="{CD41C4A3-BE0A-42A3-8502-4CCC95D5C7C6}" dt="2021-02-01T11:55:36.475" v="5"/>
          <ac:spMkLst>
            <pc:docMk/>
            <pc:sldMk cId="3574374838" sldId="303"/>
            <ac:spMk id="9" creationId="{A2679492-7988-4050-9056-542444452411}"/>
          </ac:spMkLst>
        </pc:spChg>
        <pc:spChg chg="del">
          <ac:chgData name="Vragovic Jennifer" userId="b9165a61-365a-4fb1-8af3-83192bf5daa6" providerId="ADAL" clId="{CD41C4A3-BE0A-42A3-8502-4CCC95D5C7C6}" dt="2021-02-01T11:55:36.475" v="5"/>
          <ac:spMkLst>
            <pc:docMk/>
            <pc:sldMk cId="3574374838" sldId="303"/>
            <ac:spMk id="11" creationId="{B091B163-7D61-4891-ABCF-5C13D9C418D0}"/>
          </ac:spMkLst>
        </pc:spChg>
        <pc:cxnChg chg="del">
          <ac:chgData name="Vragovic Jennifer" userId="b9165a61-365a-4fb1-8af3-83192bf5daa6" providerId="ADAL" clId="{CD41C4A3-BE0A-42A3-8502-4CCC95D5C7C6}" dt="2021-02-01T11:55:36.475" v="5"/>
          <ac:cxnSpMkLst>
            <pc:docMk/>
            <pc:sldMk cId="3574374838" sldId="303"/>
            <ac:cxnSpMk id="13" creationId="{C49DA8F6-BCC1-4447-B54C-57856834B94B}"/>
          </ac:cxnSpMkLst>
        </pc:cxnChg>
      </pc:sldChg>
      <pc:sldChg chg="addSp delSp modSp add">
        <pc:chgData name="Vragovic Jennifer" userId="b9165a61-365a-4fb1-8af3-83192bf5daa6" providerId="ADAL" clId="{CD41C4A3-BE0A-42A3-8502-4CCC95D5C7C6}" dt="2021-02-01T11:56:54.068" v="9"/>
        <pc:sldMkLst>
          <pc:docMk/>
          <pc:sldMk cId="1462020779" sldId="304"/>
        </pc:sldMkLst>
        <pc:spChg chg="mod">
          <ac:chgData name="Vragovic Jennifer" userId="b9165a61-365a-4fb1-8af3-83192bf5daa6" providerId="ADAL" clId="{CD41C4A3-BE0A-42A3-8502-4CCC95D5C7C6}" dt="2021-02-01T11:55:36.642" v="7" actId="27636"/>
          <ac:spMkLst>
            <pc:docMk/>
            <pc:sldMk cId="1462020779" sldId="304"/>
            <ac:spMk id="2" creationId="{C5617C97-F277-4EF0-9DDA-216AA3003BDC}"/>
          </ac:spMkLst>
        </pc:spChg>
        <pc:picChg chg="add del">
          <ac:chgData name="Vragovic Jennifer" userId="b9165a61-365a-4fb1-8af3-83192bf5daa6" providerId="ADAL" clId="{CD41C4A3-BE0A-42A3-8502-4CCC95D5C7C6}" dt="2021-02-01T11:56:54.068" v="9"/>
          <ac:picMkLst>
            <pc:docMk/>
            <pc:sldMk cId="1462020779" sldId="304"/>
            <ac:picMk id="3074" creationId="{28370B20-964E-4BD6-B5F6-524E574A1546}"/>
          </ac:picMkLst>
        </pc:picChg>
      </pc:sldChg>
      <pc:sldChg chg="delSp add setBg delDesignElem">
        <pc:chgData name="Vragovic Jennifer" userId="b9165a61-365a-4fb1-8af3-83192bf5daa6" providerId="ADAL" clId="{CD41C4A3-BE0A-42A3-8502-4CCC95D5C7C6}" dt="2021-02-01T11:59:55.668" v="14"/>
        <pc:sldMkLst>
          <pc:docMk/>
          <pc:sldMk cId="3875355678" sldId="310"/>
        </pc:sldMkLst>
        <pc:spChg chg="del">
          <ac:chgData name="Vragovic Jennifer" userId="b9165a61-365a-4fb1-8af3-83192bf5daa6" providerId="ADAL" clId="{CD41C4A3-BE0A-42A3-8502-4CCC95D5C7C6}" dt="2021-02-01T11:59:55.668" v="14"/>
          <ac:spMkLst>
            <pc:docMk/>
            <pc:sldMk cId="3875355678" sldId="310"/>
            <ac:spMk id="10" creationId="{E91DC736-0EF8-4F87-9146-EBF1D2EE4D3D}"/>
          </ac:spMkLst>
        </pc:spChg>
        <pc:spChg chg="del">
          <ac:chgData name="Vragovic Jennifer" userId="b9165a61-365a-4fb1-8af3-83192bf5daa6" providerId="ADAL" clId="{CD41C4A3-BE0A-42A3-8502-4CCC95D5C7C6}" dt="2021-02-01T11:59:55.668" v="14"/>
          <ac:spMkLst>
            <pc:docMk/>
            <pc:sldMk cId="3875355678" sldId="310"/>
            <ac:spMk id="12" creationId="{097CD68E-23E3-4007-8847-CD0944C4F7BE}"/>
          </ac:spMkLst>
        </pc:spChg>
        <pc:spChg chg="del">
          <ac:chgData name="Vragovic Jennifer" userId="b9165a61-365a-4fb1-8af3-83192bf5daa6" providerId="ADAL" clId="{CD41C4A3-BE0A-42A3-8502-4CCC95D5C7C6}" dt="2021-02-01T11:59:55.668" v="14"/>
          <ac:spMkLst>
            <pc:docMk/>
            <pc:sldMk cId="3875355678" sldId="310"/>
            <ac:spMk id="14" creationId="{AF2F604E-43BE-4DC3-B983-E071523364F8}"/>
          </ac:spMkLst>
        </pc:spChg>
        <pc:spChg chg="del">
          <ac:chgData name="Vragovic Jennifer" userId="b9165a61-365a-4fb1-8af3-83192bf5daa6" providerId="ADAL" clId="{CD41C4A3-BE0A-42A3-8502-4CCC95D5C7C6}" dt="2021-02-01T11:59:55.668" v="14"/>
          <ac:spMkLst>
            <pc:docMk/>
            <pc:sldMk cId="3875355678" sldId="310"/>
            <ac:spMk id="16" creationId="{08C9B587-E65E-4B52-B37C-ABEBB6E87928}"/>
          </ac:spMkLst>
        </pc:spChg>
      </pc:sldChg>
      <pc:sldChg chg="add">
        <pc:chgData name="Vragovic Jennifer" userId="b9165a61-365a-4fb1-8af3-83192bf5daa6" providerId="ADAL" clId="{CD41C4A3-BE0A-42A3-8502-4CCC95D5C7C6}" dt="2021-02-01T11:59:55.668" v="14"/>
        <pc:sldMkLst>
          <pc:docMk/>
          <pc:sldMk cId="977756915" sldId="311"/>
        </pc:sldMkLst>
      </pc:sldChg>
      <pc:sldChg chg="add">
        <pc:chgData name="Vragovic Jennifer" userId="b9165a61-365a-4fb1-8af3-83192bf5daa6" providerId="ADAL" clId="{CD41C4A3-BE0A-42A3-8502-4CCC95D5C7C6}" dt="2021-02-01T11:59:55.668" v="14"/>
        <pc:sldMkLst>
          <pc:docMk/>
          <pc:sldMk cId="2126617752" sldId="312"/>
        </pc:sldMkLst>
      </pc:sldChg>
      <pc:sldChg chg="delSp add setBg delDesignElem">
        <pc:chgData name="Vragovic Jennifer" userId="b9165a61-365a-4fb1-8af3-83192bf5daa6" providerId="ADAL" clId="{CD41C4A3-BE0A-42A3-8502-4CCC95D5C7C6}" dt="2021-02-01T11:59:55.668" v="14"/>
        <pc:sldMkLst>
          <pc:docMk/>
          <pc:sldMk cId="4264716589" sldId="313"/>
        </pc:sldMkLst>
        <pc:spChg chg="del">
          <ac:chgData name="Vragovic Jennifer" userId="b9165a61-365a-4fb1-8af3-83192bf5daa6" providerId="ADAL" clId="{CD41C4A3-BE0A-42A3-8502-4CCC95D5C7C6}" dt="2021-02-01T11:59:55.668" v="14"/>
          <ac:spMkLst>
            <pc:docMk/>
            <pc:sldMk cId="4264716589" sldId="313"/>
            <ac:spMk id="15" creationId="{04A130CA-991E-4C92-A494-EB7D8666EFED}"/>
          </ac:spMkLst>
        </pc:spChg>
        <pc:spChg chg="del">
          <ac:chgData name="Vragovic Jennifer" userId="b9165a61-365a-4fb1-8af3-83192bf5daa6" providerId="ADAL" clId="{CD41C4A3-BE0A-42A3-8502-4CCC95D5C7C6}" dt="2021-02-01T11:59:55.668" v="14"/>
          <ac:spMkLst>
            <pc:docMk/>
            <pc:sldMk cId="4264716589" sldId="313"/>
            <ac:spMk id="17" creationId="{FC3C749F-9A26-4B1E-BC2E-572D03DF9593}"/>
          </ac:spMkLst>
        </pc:spChg>
        <pc:spChg chg="del">
          <ac:chgData name="Vragovic Jennifer" userId="b9165a61-365a-4fb1-8af3-83192bf5daa6" providerId="ADAL" clId="{CD41C4A3-BE0A-42A3-8502-4CCC95D5C7C6}" dt="2021-02-01T11:59:55.668" v="14"/>
          <ac:spMkLst>
            <pc:docMk/>
            <pc:sldMk cId="4264716589" sldId="313"/>
            <ac:spMk id="19" creationId="{F98D51C6-1188-49B8-B829-31D2C2813F10}"/>
          </ac:spMkLst>
        </pc:spChg>
        <pc:spChg chg="del">
          <ac:chgData name="Vragovic Jennifer" userId="b9165a61-365a-4fb1-8af3-83192bf5daa6" providerId="ADAL" clId="{CD41C4A3-BE0A-42A3-8502-4CCC95D5C7C6}" dt="2021-02-01T11:59:55.668" v="14"/>
          <ac:spMkLst>
            <pc:docMk/>
            <pc:sldMk cId="4264716589" sldId="313"/>
            <ac:spMk id="21" creationId="{456BA586-8922-4113-BD35-BBF1EB1A1F42}"/>
          </ac:spMkLst>
        </pc:spChg>
        <pc:spChg chg="del">
          <ac:chgData name="Vragovic Jennifer" userId="b9165a61-365a-4fb1-8af3-83192bf5daa6" providerId="ADAL" clId="{CD41C4A3-BE0A-42A3-8502-4CCC95D5C7C6}" dt="2021-02-01T11:59:55.668" v="14"/>
          <ac:spMkLst>
            <pc:docMk/>
            <pc:sldMk cId="4264716589" sldId="313"/>
            <ac:spMk id="23" creationId="{B497CCB5-5FC2-473C-AFCC-2430CEF1DF71}"/>
          </ac:spMkLst>
        </pc:spChg>
        <pc:spChg chg="del">
          <ac:chgData name="Vragovic Jennifer" userId="b9165a61-365a-4fb1-8af3-83192bf5daa6" providerId="ADAL" clId="{CD41C4A3-BE0A-42A3-8502-4CCC95D5C7C6}" dt="2021-02-01T11:59:55.668" v="14"/>
          <ac:spMkLst>
            <pc:docMk/>
            <pc:sldMk cId="4264716589" sldId="313"/>
            <ac:spMk id="25" creationId="{599C8C75-BFDF-44E7-A028-EEB5EDD58817}"/>
          </ac:spMkLst>
        </pc:spChg>
      </pc:sldChg>
      <pc:sldChg chg="delSp add setBg delDesignElem">
        <pc:chgData name="Vragovic Jennifer" userId="b9165a61-365a-4fb1-8af3-83192bf5daa6" providerId="ADAL" clId="{CD41C4A3-BE0A-42A3-8502-4CCC95D5C7C6}" dt="2021-02-01T11:59:55.668" v="14"/>
        <pc:sldMkLst>
          <pc:docMk/>
          <pc:sldMk cId="1799175556" sldId="314"/>
        </pc:sldMkLst>
        <pc:spChg chg="del">
          <ac:chgData name="Vragovic Jennifer" userId="b9165a61-365a-4fb1-8af3-83192bf5daa6" providerId="ADAL" clId="{CD41C4A3-BE0A-42A3-8502-4CCC95D5C7C6}" dt="2021-02-01T11:59:55.668" v="14"/>
          <ac:spMkLst>
            <pc:docMk/>
            <pc:sldMk cId="1799175556" sldId="314"/>
            <ac:spMk id="17" creationId="{4038CB10-1F5C-4D54-9DF7-12586DE5B007}"/>
          </ac:spMkLst>
        </pc:spChg>
        <pc:spChg chg="del">
          <ac:chgData name="Vragovic Jennifer" userId="b9165a61-365a-4fb1-8af3-83192bf5daa6" providerId="ADAL" clId="{CD41C4A3-BE0A-42A3-8502-4CCC95D5C7C6}" dt="2021-02-01T11:59:55.668" v="14"/>
          <ac:spMkLst>
            <pc:docMk/>
            <pc:sldMk cId="1799175556" sldId="314"/>
            <ac:spMk id="19" creationId="{73ED6512-6858-4552-B699-9A97FE9A4EA2}"/>
          </ac:spMkLst>
        </pc:spChg>
      </pc:sldChg>
      <pc:sldChg chg="delSp add setBg delDesignElem">
        <pc:chgData name="Vragovic Jennifer" userId="b9165a61-365a-4fb1-8af3-83192bf5daa6" providerId="ADAL" clId="{CD41C4A3-BE0A-42A3-8502-4CCC95D5C7C6}" dt="2021-02-01T11:59:55.668" v="14"/>
        <pc:sldMkLst>
          <pc:docMk/>
          <pc:sldMk cId="3465293253" sldId="315"/>
        </pc:sldMkLst>
        <pc:spChg chg="del">
          <ac:chgData name="Vragovic Jennifer" userId="b9165a61-365a-4fb1-8af3-83192bf5daa6" providerId="ADAL" clId="{CD41C4A3-BE0A-42A3-8502-4CCC95D5C7C6}" dt="2021-02-01T11:59:55.668" v="14"/>
          <ac:spMkLst>
            <pc:docMk/>
            <pc:sldMk cId="3465293253" sldId="315"/>
            <ac:spMk id="9" creationId="{2C61293E-6EBE-43EF-A52C-9BEBFD7679D4}"/>
          </ac:spMkLst>
        </pc:spChg>
        <pc:spChg chg="del">
          <ac:chgData name="Vragovic Jennifer" userId="b9165a61-365a-4fb1-8af3-83192bf5daa6" providerId="ADAL" clId="{CD41C4A3-BE0A-42A3-8502-4CCC95D5C7C6}" dt="2021-02-01T11:59:55.668" v="14"/>
          <ac:spMkLst>
            <pc:docMk/>
            <pc:sldMk cId="3465293253" sldId="315"/>
            <ac:spMk id="11" creationId="{21540236-BFD5-4A9D-8840-4703E7F768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ECD4F7-7712-4A1E-8A16-3638F9F45F89}"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28BCFE8F-3F73-4FCF-B4D3-BEE4B9045CF7}">
      <dgm:prSet/>
      <dgm:spPr/>
      <dgm:t>
        <a:bodyPr/>
        <a:lstStyle/>
        <a:p>
          <a:r>
            <a:rPr lang="en-US" b="1" i="0" dirty="0"/>
            <a:t>Psychology</a:t>
          </a:r>
          <a:r>
            <a:rPr lang="en-US" b="0" i="0" dirty="0"/>
            <a:t> classes are often part of the core class requirements at many colleges and universities, so </a:t>
          </a:r>
          <a:r>
            <a:rPr lang="en-US" b="1" i="0" dirty="0"/>
            <a:t>taking AP Psychology</a:t>
          </a:r>
          <a:r>
            <a:rPr lang="en-US" b="0" i="0" dirty="0"/>
            <a:t> is a great way to get a jump start on your college education</a:t>
          </a:r>
          <a:r>
            <a:rPr lang="en-US" dirty="0"/>
            <a:t>.</a:t>
          </a:r>
        </a:p>
      </dgm:t>
    </dgm:pt>
    <dgm:pt modelId="{59AAAACA-BFFF-425E-A95C-108090520D6C}" type="parTrans" cxnId="{D24DD7F0-085D-4321-B8E0-17DAFD0527EC}">
      <dgm:prSet/>
      <dgm:spPr/>
      <dgm:t>
        <a:bodyPr/>
        <a:lstStyle/>
        <a:p>
          <a:endParaRPr lang="en-US"/>
        </a:p>
      </dgm:t>
    </dgm:pt>
    <dgm:pt modelId="{6410451F-6D4A-4F55-A9AA-A0B074B2BE93}" type="sibTrans" cxnId="{D24DD7F0-085D-4321-B8E0-17DAFD0527EC}">
      <dgm:prSet/>
      <dgm:spPr/>
      <dgm:t>
        <a:bodyPr/>
        <a:lstStyle/>
        <a:p>
          <a:endParaRPr lang="en-US"/>
        </a:p>
      </dgm:t>
    </dgm:pt>
    <dgm:pt modelId="{FE89CD81-7730-4556-A099-EFC90A06C7FA}">
      <dgm:prSet/>
      <dgm:spPr/>
      <dgm:t>
        <a:bodyPr/>
        <a:lstStyle/>
        <a:p>
          <a:r>
            <a:rPr lang="en-US" b="1" i="0" dirty="0"/>
            <a:t>AP Psychology</a:t>
          </a:r>
          <a:r>
            <a:rPr lang="en-US" b="0" i="0" dirty="0"/>
            <a:t> is a good choice for students who are interested in obtaining college credits while in high school. </a:t>
          </a:r>
          <a:endParaRPr lang="en-US" dirty="0"/>
        </a:p>
      </dgm:t>
    </dgm:pt>
    <dgm:pt modelId="{464BD6E1-3447-4386-AF6D-4A6BD3F88305}" type="parTrans" cxnId="{8C2F1E6C-2C7E-40C2-A63A-C8C6679121CF}">
      <dgm:prSet/>
      <dgm:spPr/>
      <dgm:t>
        <a:bodyPr/>
        <a:lstStyle/>
        <a:p>
          <a:endParaRPr lang="en-US"/>
        </a:p>
      </dgm:t>
    </dgm:pt>
    <dgm:pt modelId="{61534620-E17E-4669-96C6-C7FE128D4BB4}" type="sibTrans" cxnId="{8C2F1E6C-2C7E-40C2-A63A-C8C6679121CF}">
      <dgm:prSet/>
      <dgm:spPr/>
      <dgm:t>
        <a:bodyPr/>
        <a:lstStyle/>
        <a:p>
          <a:endParaRPr lang="en-US"/>
        </a:p>
      </dgm:t>
    </dgm:pt>
    <dgm:pt modelId="{49A4120F-0DF3-4764-B0A6-607B6D1BF0ED}" type="pres">
      <dgm:prSet presAssocID="{4CECD4F7-7712-4A1E-8A16-3638F9F45F89}" presName="hierChild1" presStyleCnt="0">
        <dgm:presLayoutVars>
          <dgm:chPref val="1"/>
          <dgm:dir/>
          <dgm:animOne val="branch"/>
          <dgm:animLvl val="lvl"/>
          <dgm:resizeHandles/>
        </dgm:presLayoutVars>
      </dgm:prSet>
      <dgm:spPr/>
    </dgm:pt>
    <dgm:pt modelId="{D43CEA31-2C1A-406B-9EED-82ACB2986D4B}" type="pres">
      <dgm:prSet presAssocID="{FE89CD81-7730-4556-A099-EFC90A06C7FA}" presName="hierRoot1" presStyleCnt="0"/>
      <dgm:spPr/>
    </dgm:pt>
    <dgm:pt modelId="{5C521679-2246-439D-8D6E-4088D86BD9E2}" type="pres">
      <dgm:prSet presAssocID="{FE89CD81-7730-4556-A099-EFC90A06C7FA}" presName="composite" presStyleCnt="0"/>
      <dgm:spPr/>
    </dgm:pt>
    <dgm:pt modelId="{7692E22E-8A18-45AB-B5A5-495EF7324C51}" type="pres">
      <dgm:prSet presAssocID="{FE89CD81-7730-4556-A099-EFC90A06C7FA}" presName="background" presStyleLbl="node0" presStyleIdx="0" presStyleCnt="2"/>
      <dgm:spPr/>
    </dgm:pt>
    <dgm:pt modelId="{4A0D0923-77C2-43EC-B29F-450D352F9B40}" type="pres">
      <dgm:prSet presAssocID="{FE89CD81-7730-4556-A099-EFC90A06C7FA}" presName="text" presStyleLbl="fgAcc0" presStyleIdx="0" presStyleCnt="2" custLinFactNeighborX="-1318" custLinFactNeighborY="-16678">
        <dgm:presLayoutVars>
          <dgm:chPref val="3"/>
        </dgm:presLayoutVars>
      </dgm:prSet>
      <dgm:spPr/>
    </dgm:pt>
    <dgm:pt modelId="{D184E845-5F99-4839-B84C-E0F0D972BCAC}" type="pres">
      <dgm:prSet presAssocID="{FE89CD81-7730-4556-A099-EFC90A06C7FA}" presName="hierChild2" presStyleCnt="0"/>
      <dgm:spPr/>
    </dgm:pt>
    <dgm:pt modelId="{B69F5A9F-EF25-4036-B3B4-3DFF92530AB1}" type="pres">
      <dgm:prSet presAssocID="{28BCFE8F-3F73-4FCF-B4D3-BEE4B9045CF7}" presName="hierRoot1" presStyleCnt="0"/>
      <dgm:spPr/>
    </dgm:pt>
    <dgm:pt modelId="{28284ED4-F5AD-430A-867A-C798D0E978BA}" type="pres">
      <dgm:prSet presAssocID="{28BCFE8F-3F73-4FCF-B4D3-BEE4B9045CF7}" presName="composite" presStyleCnt="0"/>
      <dgm:spPr/>
    </dgm:pt>
    <dgm:pt modelId="{AD9E76FF-1C78-4DCA-B94C-0D6EAD7EEF8B}" type="pres">
      <dgm:prSet presAssocID="{28BCFE8F-3F73-4FCF-B4D3-BEE4B9045CF7}" presName="background" presStyleLbl="node0" presStyleIdx="1" presStyleCnt="2"/>
      <dgm:spPr/>
    </dgm:pt>
    <dgm:pt modelId="{48B7EBBE-DA2C-41BC-9FEA-A5B16DADEC56}" type="pres">
      <dgm:prSet presAssocID="{28BCFE8F-3F73-4FCF-B4D3-BEE4B9045CF7}" presName="text" presStyleLbl="fgAcc0" presStyleIdx="1" presStyleCnt="2" custLinFactNeighborX="1409" custLinFactNeighborY="-14471">
        <dgm:presLayoutVars>
          <dgm:chPref val="3"/>
        </dgm:presLayoutVars>
      </dgm:prSet>
      <dgm:spPr/>
    </dgm:pt>
    <dgm:pt modelId="{4FA70FD6-7EF4-4045-A890-1067E667FDE6}" type="pres">
      <dgm:prSet presAssocID="{28BCFE8F-3F73-4FCF-B4D3-BEE4B9045CF7}" presName="hierChild2" presStyleCnt="0"/>
      <dgm:spPr/>
    </dgm:pt>
  </dgm:ptLst>
  <dgm:cxnLst>
    <dgm:cxn modelId="{15ECDD02-2F4C-4F6F-AB44-260D246338DC}" type="presOf" srcId="{28BCFE8F-3F73-4FCF-B4D3-BEE4B9045CF7}" destId="{48B7EBBE-DA2C-41BC-9FEA-A5B16DADEC56}" srcOrd="0" destOrd="0" presId="urn:microsoft.com/office/officeart/2005/8/layout/hierarchy1"/>
    <dgm:cxn modelId="{1F933B3A-D9E8-4E1A-A436-A038EE62C681}" type="presOf" srcId="{FE89CD81-7730-4556-A099-EFC90A06C7FA}" destId="{4A0D0923-77C2-43EC-B29F-450D352F9B40}" srcOrd="0" destOrd="0" presId="urn:microsoft.com/office/officeart/2005/8/layout/hierarchy1"/>
    <dgm:cxn modelId="{8C2F1E6C-2C7E-40C2-A63A-C8C6679121CF}" srcId="{4CECD4F7-7712-4A1E-8A16-3638F9F45F89}" destId="{FE89CD81-7730-4556-A099-EFC90A06C7FA}" srcOrd="0" destOrd="0" parTransId="{464BD6E1-3447-4386-AF6D-4A6BD3F88305}" sibTransId="{61534620-E17E-4669-96C6-C7FE128D4BB4}"/>
    <dgm:cxn modelId="{C865CECE-C89A-4AC8-84C0-E23A5EC11F61}" type="presOf" srcId="{4CECD4F7-7712-4A1E-8A16-3638F9F45F89}" destId="{49A4120F-0DF3-4764-B0A6-607B6D1BF0ED}" srcOrd="0" destOrd="0" presId="urn:microsoft.com/office/officeart/2005/8/layout/hierarchy1"/>
    <dgm:cxn modelId="{D24DD7F0-085D-4321-B8E0-17DAFD0527EC}" srcId="{4CECD4F7-7712-4A1E-8A16-3638F9F45F89}" destId="{28BCFE8F-3F73-4FCF-B4D3-BEE4B9045CF7}" srcOrd="1" destOrd="0" parTransId="{59AAAACA-BFFF-425E-A95C-108090520D6C}" sibTransId="{6410451F-6D4A-4F55-A9AA-A0B074B2BE93}"/>
    <dgm:cxn modelId="{FC5706D5-52DA-46E8-A327-AF382302074C}" type="presParOf" srcId="{49A4120F-0DF3-4764-B0A6-607B6D1BF0ED}" destId="{D43CEA31-2C1A-406B-9EED-82ACB2986D4B}" srcOrd="0" destOrd="0" presId="urn:microsoft.com/office/officeart/2005/8/layout/hierarchy1"/>
    <dgm:cxn modelId="{46BB19A8-6D0F-4AAD-94B6-E428466AF12F}" type="presParOf" srcId="{D43CEA31-2C1A-406B-9EED-82ACB2986D4B}" destId="{5C521679-2246-439D-8D6E-4088D86BD9E2}" srcOrd="0" destOrd="0" presId="urn:microsoft.com/office/officeart/2005/8/layout/hierarchy1"/>
    <dgm:cxn modelId="{6DB7D9FE-4E55-4281-83DC-5921064C8E46}" type="presParOf" srcId="{5C521679-2246-439D-8D6E-4088D86BD9E2}" destId="{7692E22E-8A18-45AB-B5A5-495EF7324C51}" srcOrd="0" destOrd="0" presId="urn:microsoft.com/office/officeart/2005/8/layout/hierarchy1"/>
    <dgm:cxn modelId="{C2DFA4D9-F5AE-459A-B449-22357D71B5CD}" type="presParOf" srcId="{5C521679-2246-439D-8D6E-4088D86BD9E2}" destId="{4A0D0923-77C2-43EC-B29F-450D352F9B40}" srcOrd="1" destOrd="0" presId="urn:microsoft.com/office/officeart/2005/8/layout/hierarchy1"/>
    <dgm:cxn modelId="{882C2E1D-AB10-4B4A-8FB1-0CA150EDC75C}" type="presParOf" srcId="{D43CEA31-2C1A-406B-9EED-82ACB2986D4B}" destId="{D184E845-5F99-4839-B84C-E0F0D972BCAC}" srcOrd="1" destOrd="0" presId="urn:microsoft.com/office/officeart/2005/8/layout/hierarchy1"/>
    <dgm:cxn modelId="{A5E675C1-3E68-49C1-A35F-112536B4EFDC}" type="presParOf" srcId="{49A4120F-0DF3-4764-B0A6-607B6D1BF0ED}" destId="{B69F5A9F-EF25-4036-B3B4-3DFF92530AB1}" srcOrd="1" destOrd="0" presId="urn:microsoft.com/office/officeart/2005/8/layout/hierarchy1"/>
    <dgm:cxn modelId="{0F208438-7B2B-4E21-B47A-686E539257E8}" type="presParOf" srcId="{B69F5A9F-EF25-4036-B3B4-3DFF92530AB1}" destId="{28284ED4-F5AD-430A-867A-C798D0E978BA}" srcOrd="0" destOrd="0" presId="urn:microsoft.com/office/officeart/2005/8/layout/hierarchy1"/>
    <dgm:cxn modelId="{4E65E6B3-C618-482B-A41E-A2E94CC1CE15}" type="presParOf" srcId="{28284ED4-F5AD-430A-867A-C798D0E978BA}" destId="{AD9E76FF-1C78-4DCA-B94C-0D6EAD7EEF8B}" srcOrd="0" destOrd="0" presId="urn:microsoft.com/office/officeart/2005/8/layout/hierarchy1"/>
    <dgm:cxn modelId="{9C409E85-E5FB-4C80-842A-F5DB8232C437}" type="presParOf" srcId="{28284ED4-F5AD-430A-867A-C798D0E978BA}" destId="{48B7EBBE-DA2C-41BC-9FEA-A5B16DADEC56}" srcOrd="1" destOrd="0" presId="urn:microsoft.com/office/officeart/2005/8/layout/hierarchy1"/>
    <dgm:cxn modelId="{05ACA773-F926-4349-A5CC-732722F68188}" type="presParOf" srcId="{B69F5A9F-EF25-4036-B3B4-3DFF92530AB1}" destId="{4FA70FD6-7EF4-4045-A890-1067E667FDE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ECD4F7-7712-4A1E-8A16-3638F9F45F89}"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28BCFE8F-3F73-4FCF-B4D3-BEE4B9045CF7}">
      <dgm:prSet/>
      <dgm:spPr/>
      <dgm:t>
        <a:bodyPr/>
        <a:lstStyle/>
        <a:p>
          <a:r>
            <a:rPr lang="en-US" b="1" dirty="0"/>
            <a:t>AP Psychology pass rate is among the highest AP!</a:t>
          </a:r>
        </a:p>
      </dgm:t>
    </dgm:pt>
    <dgm:pt modelId="{59AAAACA-BFFF-425E-A95C-108090520D6C}" type="parTrans" cxnId="{D24DD7F0-085D-4321-B8E0-17DAFD0527EC}">
      <dgm:prSet/>
      <dgm:spPr/>
      <dgm:t>
        <a:bodyPr/>
        <a:lstStyle/>
        <a:p>
          <a:endParaRPr lang="en-US"/>
        </a:p>
      </dgm:t>
    </dgm:pt>
    <dgm:pt modelId="{6410451F-6D4A-4F55-A9AA-A0B074B2BE93}" type="sibTrans" cxnId="{D24DD7F0-085D-4321-B8E0-17DAFD0527EC}">
      <dgm:prSet/>
      <dgm:spPr/>
      <dgm:t>
        <a:bodyPr/>
        <a:lstStyle/>
        <a:p>
          <a:endParaRPr lang="en-US"/>
        </a:p>
      </dgm:t>
    </dgm:pt>
    <dgm:pt modelId="{FE89CD81-7730-4556-A099-EFC90A06C7FA}">
      <dgm:prSet/>
      <dgm:spPr/>
      <dgm:t>
        <a:bodyPr/>
        <a:lstStyle/>
        <a:p>
          <a:r>
            <a:rPr lang="en-US" b="1" i="0" dirty="0"/>
            <a:t>AP grades are weighted, so it calculates higher in your GPA – the GPA Bump</a:t>
          </a:r>
          <a:endParaRPr lang="en-US" dirty="0"/>
        </a:p>
      </dgm:t>
    </dgm:pt>
    <dgm:pt modelId="{464BD6E1-3447-4386-AF6D-4A6BD3F88305}" type="parTrans" cxnId="{8C2F1E6C-2C7E-40C2-A63A-C8C6679121CF}">
      <dgm:prSet/>
      <dgm:spPr/>
      <dgm:t>
        <a:bodyPr/>
        <a:lstStyle/>
        <a:p>
          <a:endParaRPr lang="en-US"/>
        </a:p>
      </dgm:t>
    </dgm:pt>
    <dgm:pt modelId="{61534620-E17E-4669-96C6-C7FE128D4BB4}" type="sibTrans" cxnId="{8C2F1E6C-2C7E-40C2-A63A-C8C6679121CF}">
      <dgm:prSet/>
      <dgm:spPr/>
      <dgm:t>
        <a:bodyPr/>
        <a:lstStyle/>
        <a:p>
          <a:endParaRPr lang="en-US"/>
        </a:p>
      </dgm:t>
    </dgm:pt>
    <dgm:pt modelId="{49A4120F-0DF3-4764-B0A6-607B6D1BF0ED}" type="pres">
      <dgm:prSet presAssocID="{4CECD4F7-7712-4A1E-8A16-3638F9F45F89}" presName="hierChild1" presStyleCnt="0">
        <dgm:presLayoutVars>
          <dgm:chPref val="1"/>
          <dgm:dir/>
          <dgm:animOne val="branch"/>
          <dgm:animLvl val="lvl"/>
          <dgm:resizeHandles/>
        </dgm:presLayoutVars>
      </dgm:prSet>
      <dgm:spPr/>
    </dgm:pt>
    <dgm:pt modelId="{D43CEA31-2C1A-406B-9EED-82ACB2986D4B}" type="pres">
      <dgm:prSet presAssocID="{FE89CD81-7730-4556-A099-EFC90A06C7FA}" presName="hierRoot1" presStyleCnt="0"/>
      <dgm:spPr/>
    </dgm:pt>
    <dgm:pt modelId="{5C521679-2246-439D-8D6E-4088D86BD9E2}" type="pres">
      <dgm:prSet presAssocID="{FE89CD81-7730-4556-A099-EFC90A06C7FA}" presName="composite" presStyleCnt="0"/>
      <dgm:spPr/>
    </dgm:pt>
    <dgm:pt modelId="{7692E22E-8A18-45AB-B5A5-495EF7324C51}" type="pres">
      <dgm:prSet presAssocID="{FE89CD81-7730-4556-A099-EFC90A06C7FA}" presName="background" presStyleLbl="node0" presStyleIdx="0" presStyleCnt="2"/>
      <dgm:spPr/>
    </dgm:pt>
    <dgm:pt modelId="{4A0D0923-77C2-43EC-B29F-450D352F9B40}" type="pres">
      <dgm:prSet presAssocID="{FE89CD81-7730-4556-A099-EFC90A06C7FA}" presName="text" presStyleLbl="fgAcc0" presStyleIdx="0" presStyleCnt="2">
        <dgm:presLayoutVars>
          <dgm:chPref val="3"/>
        </dgm:presLayoutVars>
      </dgm:prSet>
      <dgm:spPr/>
    </dgm:pt>
    <dgm:pt modelId="{D184E845-5F99-4839-B84C-E0F0D972BCAC}" type="pres">
      <dgm:prSet presAssocID="{FE89CD81-7730-4556-A099-EFC90A06C7FA}" presName="hierChild2" presStyleCnt="0"/>
      <dgm:spPr/>
    </dgm:pt>
    <dgm:pt modelId="{B69F5A9F-EF25-4036-B3B4-3DFF92530AB1}" type="pres">
      <dgm:prSet presAssocID="{28BCFE8F-3F73-4FCF-B4D3-BEE4B9045CF7}" presName="hierRoot1" presStyleCnt="0"/>
      <dgm:spPr/>
    </dgm:pt>
    <dgm:pt modelId="{28284ED4-F5AD-430A-867A-C798D0E978BA}" type="pres">
      <dgm:prSet presAssocID="{28BCFE8F-3F73-4FCF-B4D3-BEE4B9045CF7}" presName="composite" presStyleCnt="0"/>
      <dgm:spPr/>
    </dgm:pt>
    <dgm:pt modelId="{AD9E76FF-1C78-4DCA-B94C-0D6EAD7EEF8B}" type="pres">
      <dgm:prSet presAssocID="{28BCFE8F-3F73-4FCF-B4D3-BEE4B9045CF7}" presName="background" presStyleLbl="node0" presStyleIdx="1" presStyleCnt="2"/>
      <dgm:spPr/>
    </dgm:pt>
    <dgm:pt modelId="{48B7EBBE-DA2C-41BC-9FEA-A5B16DADEC56}" type="pres">
      <dgm:prSet presAssocID="{28BCFE8F-3F73-4FCF-B4D3-BEE4B9045CF7}" presName="text" presStyleLbl="fgAcc0" presStyleIdx="1" presStyleCnt="2" custLinFactNeighborX="-470" custLinFactNeighborY="-3145">
        <dgm:presLayoutVars>
          <dgm:chPref val="3"/>
        </dgm:presLayoutVars>
      </dgm:prSet>
      <dgm:spPr/>
    </dgm:pt>
    <dgm:pt modelId="{4FA70FD6-7EF4-4045-A890-1067E667FDE6}" type="pres">
      <dgm:prSet presAssocID="{28BCFE8F-3F73-4FCF-B4D3-BEE4B9045CF7}" presName="hierChild2" presStyleCnt="0"/>
      <dgm:spPr/>
    </dgm:pt>
  </dgm:ptLst>
  <dgm:cxnLst>
    <dgm:cxn modelId="{15ECDD02-2F4C-4F6F-AB44-260D246338DC}" type="presOf" srcId="{28BCFE8F-3F73-4FCF-B4D3-BEE4B9045CF7}" destId="{48B7EBBE-DA2C-41BC-9FEA-A5B16DADEC56}" srcOrd="0" destOrd="0" presId="urn:microsoft.com/office/officeart/2005/8/layout/hierarchy1"/>
    <dgm:cxn modelId="{1F933B3A-D9E8-4E1A-A436-A038EE62C681}" type="presOf" srcId="{FE89CD81-7730-4556-A099-EFC90A06C7FA}" destId="{4A0D0923-77C2-43EC-B29F-450D352F9B40}" srcOrd="0" destOrd="0" presId="urn:microsoft.com/office/officeart/2005/8/layout/hierarchy1"/>
    <dgm:cxn modelId="{8C2F1E6C-2C7E-40C2-A63A-C8C6679121CF}" srcId="{4CECD4F7-7712-4A1E-8A16-3638F9F45F89}" destId="{FE89CD81-7730-4556-A099-EFC90A06C7FA}" srcOrd="0" destOrd="0" parTransId="{464BD6E1-3447-4386-AF6D-4A6BD3F88305}" sibTransId="{61534620-E17E-4669-96C6-C7FE128D4BB4}"/>
    <dgm:cxn modelId="{C865CECE-C89A-4AC8-84C0-E23A5EC11F61}" type="presOf" srcId="{4CECD4F7-7712-4A1E-8A16-3638F9F45F89}" destId="{49A4120F-0DF3-4764-B0A6-607B6D1BF0ED}" srcOrd="0" destOrd="0" presId="urn:microsoft.com/office/officeart/2005/8/layout/hierarchy1"/>
    <dgm:cxn modelId="{D24DD7F0-085D-4321-B8E0-17DAFD0527EC}" srcId="{4CECD4F7-7712-4A1E-8A16-3638F9F45F89}" destId="{28BCFE8F-3F73-4FCF-B4D3-BEE4B9045CF7}" srcOrd="1" destOrd="0" parTransId="{59AAAACA-BFFF-425E-A95C-108090520D6C}" sibTransId="{6410451F-6D4A-4F55-A9AA-A0B074B2BE93}"/>
    <dgm:cxn modelId="{FC5706D5-52DA-46E8-A327-AF382302074C}" type="presParOf" srcId="{49A4120F-0DF3-4764-B0A6-607B6D1BF0ED}" destId="{D43CEA31-2C1A-406B-9EED-82ACB2986D4B}" srcOrd="0" destOrd="0" presId="urn:microsoft.com/office/officeart/2005/8/layout/hierarchy1"/>
    <dgm:cxn modelId="{46BB19A8-6D0F-4AAD-94B6-E428466AF12F}" type="presParOf" srcId="{D43CEA31-2C1A-406B-9EED-82ACB2986D4B}" destId="{5C521679-2246-439D-8D6E-4088D86BD9E2}" srcOrd="0" destOrd="0" presId="urn:microsoft.com/office/officeart/2005/8/layout/hierarchy1"/>
    <dgm:cxn modelId="{6DB7D9FE-4E55-4281-83DC-5921064C8E46}" type="presParOf" srcId="{5C521679-2246-439D-8D6E-4088D86BD9E2}" destId="{7692E22E-8A18-45AB-B5A5-495EF7324C51}" srcOrd="0" destOrd="0" presId="urn:microsoft.com/office/officeart/2005/8/layout/hierarchy1"/>
    <dgm:cxn modelId="{C2DFA4D9-F5AE-459A-B449-22357D71B5CD}" type="presParOf" srcId="{5C521679-2246-439D-8D6E-4088D86BD9E2}" destId="{4A0D0923-77C2-43EC-B29F-450D352F9B40}" srcOrd="1" destOrd="0" presId="urn:microsoft.com/office/officeart/2005/8/layout/hierarchy1"/>
    <dgm:cxn modelId="{882C2E1D-AB10-4B4A-8FB1-0CA150EDC75C}" type="presParOf" srcId="{D43CEA31-2C1A-406B-9EED-82ACB2986D4B}" destId="{D184E845-5F99-4839-B84C-E0F0D972BCAC}" srcOrd="1" destOrd="0" presId="urn:microsoft.com/office/officeart/2005/8/layout/hierarchy1"/>
    <dgm:cxn modelId="{A5E675C1-3E68-49C1-A35F-112536B4EFDC}" type="presParOf" srcId="{49A4120F-0DF3-4764-B0A6-607B6D1BF0ED}" destId="{B69F5A9F-EF25-4036-B3B4-3DFF92530AB1}" srcOrd="1" destOrd="0" presId="urn:microsoft.com/office/officeart/2005/8/layout/hierarchy1"/>
    <dgm:cxn modelId="{0F208438-7B2B-4E21-B47A-686E539257E8}" type="presParOf" srcId="{B69F5A9F-EF25-4036-B3B4-3DFF92530AB1}" destId="{28284ED4-F5AD-430A-867A-C798D0E978BA}" srcOrd="0" destOrd="0" presId="urn:microsoft.com/office/officeart/2005/8/layout/hierarchy1"/>
    <dgm:cxn modelId="{4E65E6B3-C618-482B-A41E-A2E94CC1CE15}" type="presParOf" srcId="{28284ED4-F5AD-430A-867A-C798D0E978BA}" destId="{AD9E76FF-1C78-4DCA-B94C-0D6EAD7EEF8B}" srcOrd="0" destOrd="0" presId="urn:microsoft.com/office/officeart/2005/8/layout/hierarchy1"/>
    <dgm:cxn modelId="{9C409E85-E5FB-4C80-842A-F5DB8232C437}" type="presParOf" srcId="{28284ED4-F5AD-430A-867A-C798D0E978BA}" destId="{48B7EBBE-DA2C-41BC-9FEA-A5B16DADEC56}" srcOrd="1" destOrd="0" presId="urn:microsoft.com/office/officeart/2005/8/layout/hierarchy1"/>
    <dgm:cxn modelId="{05ACA773-F926-4349-A5CC-732722F68188}" type="presParOf" srcId="{B69F5A9F-EF25-4036-B3B4-3DFF92530AB1}" destId="{4FA70FD6-7EF4-4045-A890-1067E667FDE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2E22E-8A18-45AB-B5A5-495EF7324C51}">
      <dsp:nvSpPr>
        <dsp:cNvPr id="0" name=""/>
        <dsp:cNvSpPr/>
      </dsp:nvSpPr>
      <dsp:spPr>
        <a:xfrm>
          <a:off x="-58757" y="-338818"/>
          <a:ext cx="4556599" cy="2893440"/>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4A0D0923-77C2-43EC-B29F-450D352F9B40}">
      <dsp:nvSpPr>
        <dsp:cNvPr id="0" name=""/>
        <dsp:cNvSpPr/>
      </dsp:nvSpPr>
      <dsp:spPr>
        <a:xfrm>
          <a:off x="447530" y="142155"/>
          <a:ext cx="4556599" cy="28934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0" kern="1200" dirty="0"/>
            <a:t>AP Psychology</a:t>
          </a:r>
          <a:r>
            <a:rPr lang="en-US" sz="2300" b="0" i="0" kern="1200" dirty="0"/>
            <a:t> is a good choice for students who are interested in obtaining college credits while in high school. </a:t>
          </a:r>
          <a:endParaRPr lang="en-US" sz="2300" kern="1200" dirty="0"/>
        </a:p>
      </dsp:txBody>
      <dsp:txXfrm>
        <a:off x="532276" y="226901"/>
        <a:ext cx="4387107" cy="2723948"/>
      </dsp:txXfrm>
    </dsp:sp>
    <dsp:sp modelId="{AD9E76FF-1C78-4DCA-B94C-0D6EAD7EEF8B}">
      <dsp:nvSpPr>
        <dsp:cNvPr id="0" name=""/>
        <dsp:cNvSpPr/>
      </dsp:nvSpPr>
      <dsp:spPr>
        <a:xfrm>
          <a:off x="5571773" y="-274960"/>
          <a:ext cx="4556599" cy="2893440"/>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48B7EBBE-DA2C-41BC-9FEA-A5B16DADEC56}">
      <dsp:nvSpPr>
        <dsp:cNvPr id="0" name=""/>
        <dsp:cNvSpPr/>
      </dsp:nvSpPr>
      <dsp:spPr>
        <a:xfrm>
          <a:off x="6078061" y="206013"/>
          <a:ext cx="4556599" cy="28934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0" kern="1200" dirty="0"/>
            <a:t>Psychology</a:t>
          </a:r>
          <a:r>
            <a:rPr lang="en-US" sz="2300" b="0" i="0" kern="1200" dirty="0"/>
            <a:t> classes are often part of the core class requirements at many colleges and universities, so </a:t>
          </a:r>
          <a:r>
            <a:rPr lang="en-US" sz="2300" b="1" i="0" kern="1200" dirty="0"/>
            <a:t>taking AP Psychology</a:t>
          </a:r>
          <a:r>
            <a:rPr lang="en-US" sz="2300" b="0" i="0" kern="1200" dirty="0"/>
            <a:t> is a great way to get a jump start on your college education</a:t>
          </a:r>
          <a:r>
            <a:rPr lang="en-US" sz="2300" kern="1200" dirty="0"/>
            <a:t>.</a:t>
          </a:r>
        </a:p>
      </dsp:txBody>
      <dsp:txXfrm>
        <a:off x="6162807" y="290759"/>
        <a:ext cx="4387107" cy="2723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2E22E-8A18-45AB-B5A5-495EF7324C51}">
      <dsp:nvSpPr>
        <dsp:cNvPr id="0" name=""/>
        <dsp:cNvSpPr/>
      </dsp:nvSpPr>
      <dsp:spPr>
        <a:xfrm>
          <a:off x="1320" y="48355"/>
          <a:ext cx="4636182" cy="294397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4A0D0923-77C2-43EC-B29F-450D352F9B40}">
      <dsp:nvSpPr>
        <dsp:cNvPr id="0" name=""/>
        <dsp:cNvSpPr/>
      </dsp:nvSpPr>
      <dsp:spPr>
        <a:xfrm>
          <a:off x="516452" y="537730"/>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i="0" kern="1200" dirty="0"/>
            <a:t>AP grades are weighted, so it calculates higher in your GPA – the GPA Bump</a:t>
          </a:r>
          <a:endParaRPr lang="en-US" sz="3500" kern="1200" dirty="0"/>
        </a:p>
      </dsp:txBody>
      <dsp:txXfrm>
        <a:off x="602678" y="623956"/>
        <a:ext cx="4463730" cy="2771523"/>
      </dsp:txXfrm>
    </dsp:sp>
    <dsp:sp modelId="{AD9E76FF-1C78-4DCA-B94C-0D6EAD7EEF8B}">
      <dsp:nvSpPr>
        <dsp:cNvPr id="0" name=""/>
        <dsp:cNvSpPr/>
      </dsp:nvSpPr>
      <dsp:spPr>
        <a:xfrm>
          <a:off x="5645975" y="-44232"/>
          <a:ext cx="4636182" cy="294397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48B7EBBE-DA2C-41BC-9FEA-A5B16DADEC56}">
      <dsp:nvSpPr>
        <dsp:cNvPr id="0" name=""/>
        <dsp:cNvSpPr/>
      </dsp:nvSpPr>
      <dsp:spPr>
        <a:xfrm>
          <a:off x="6161106" y="445142"/>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kern="1200" dirty="0"/>
            <a:t>AP Psychology pass rate is among the highest AP!</a:t>
          </a:r>
        </a:p>
      </dsp:txBody>
      <dsp:txXfrm>
        <a:off x="6247332" y="531368"/>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0D3D64-303B-407E-B866-3BE52CFB84F9}" type="datetimeFigureOut">
              <a:rPr lang="en-US" smtClean="0"/>
              <a:t>1/31/2021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A8685E-90EB-4341-B6F6-9B2C7186E9C0}" type="slidenum">
              <a:rPr lang="en-US" smtClean="0"/>
              <a:t>‹#›</a:t>
            </a:fld>
            <a:endParaRPr lang="en-US"/>
          </a:p>
        </p:txBody>
      </p:sp>
    </p:spTree>
    <p:extLst>
      <p:ext uri="{BB962C8B-B14F-4D97-AF65-F5344CB8AC3E}">
        <p14:creationId xmlns:p14="http://schemas.microsoft.com/office/powerpoint/2010/main" val="990282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E9C73-6CDE-45E2-97F8-E3C5308FA23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5384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E9C73-6CDE-45E2-97F8-E3C5308FA23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446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E9C73-6CDE-45E2-97F8-E3C5308FA23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510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E9C73-6CDE-45E2-97F8-E3C5308FA23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76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7E33-F144-4F23-A9C4-CA7C85BA77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36CED1C-D377-4AAE-96DC-274934F3C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9C2E7E9-7028-4AF9-BB38-554A4E4D6B92}"/>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A6B840FE-EE02-4937-9A2B-44DF7E5A45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423D35-23BF-41DE-95C4-802170567CB2}"/>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43806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A4DF6-42BA-4C87-9896-3817B762C8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F5D163-20A7-4FD7-8A29-16FAE6B27C9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4D5BE4-CE15-47F1-BD8B-B9FD999FAC1F}"/>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E9798487-D577-40FF-9905-A4A5E8F362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80BDCD-ECB3-4459-A188-53D10F7CD47B}"/>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1304200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4B7D-319C-47D5-84CD-AA47E8F376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70FE050-32CC-4B66-80F0-5D921FAC04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3E3391-F9B3-4E1F-A7A9-B4649E3B8C82}"/>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62529207-0AA4-41B7-AB24-D14D976177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52D0D1-F7EF-4F2C-88F5-4697B563DFDC}"/>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1904980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3CAE5-D6DD-4023-86D4-39434B4D95B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29EA170-E32C-4BDF-92FD-B5561038750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2FC21F-EA4B-444B-B1B9-D0A50C83758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BFACD4-16F8-4F28-9C6B-C717A50B5F42}"/>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6" name="Footer Placeholder 5">
            <a:extLst>
              <a:ext uri="{FF2B5EF4-FFF2-40B4-BE49-F238E27FC236}">
                <a16:creationId xmlns:a16="http://schemas.microsoft.com/office/drawing/2014/main" id="{5182C4CE-0791-4CE1-BEBC-D79FF3A2BE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4DC973-C894-4D04-99B3-9EDBCAC7C6DF}"/>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1363102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0B238-5985-4F04-92F4-105ED42959C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998789E-ED8B-42B3-8577-604305B3FD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1FF8FA4-74B3-462A-9E1C-AABAB75DF67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97B99BE-AD39-4E2C-8842-58ECF44EA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C3857D6-564A-41BE-A8FF-B71B2D0DF65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A3355A-1126-48B2-AD72-55EFCC527A6C}"/>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8" name="Footer Placeholder 7">
            <a:extLst>
              <a:ext uri="{FF2B5EF4-FFF2-40B4-BE49-F238E27FC236}">
                <a16:creationId xmlns:a16="http://schemas.microsoft.com/office/drawing/2014/main" id="{29FAF5A8-162F-4258-BC00-D2EB659EFA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745EFD-5DA0-45DD-B1DB-9DD1E010837D}"/>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2807945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9022F-A815-4B2F-9195-DF1D1C53AC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3AB614D-5C06-4A19-904E-66485008E61B}"/>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4" name="Footer Placeholder 3">
            <a:extLst>
              <a:ext uri="{FF2B5EF4-FFF2-40B4-BE49-F238E27FC236}">
                <a16:creationId xmlns:a16="http://schemas.microsoft.com/office/drawing/2014/main" id="{D5713BB2-377B-4F2C-BD6C-46FDEE649C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6384D9-8C1B-4F87-83E3-52DE369BDDCF}"/>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2165778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C92FCA-F5EA-4750-886F-006776146601}"/>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3" name="Footer Placeholder 2">
            <a:extLst>
              <a:ext uri="{FF2B5EF4-FFF2-40B4-BE49-F238E27FC236}">
                <a16:creationId xmlns:a16="http://schemas.microsoft.com/office/drawing/2014/main" id="{CE3D5603-5CDC-4389-B49E-93C7E0856C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7323F7-D53F-4D9D-883D-1041E647A2F2}"/>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1118506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72DF-832B-46CD-AB7A-4458B28D2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C1136A6-F5DB-4082-853D-29E476232E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3D6097-C2BC-424B-A43C-EBB1D1C7D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ABE07E3-B154-49C6-BFA4-535364C6B57C}"/>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6" name="Footer Placeholder 5">
            <a:extLst>
              <a:ext uri="{FF2B5EF4-FFF2-40B4-BE49-F238E27FC236}">
                <a16:creationId xmlns:a16="http://schemas.microsoft.com/office/drawing/2014/main" id="{436D6176-EB6D-42E3-8BD7-C606487B74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915CF5-5A0E-41CF-B0EA-2A9496FA753C}"/>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1670608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8764B-E1FE-4440-9373-F177EB7756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9A589F3-98E3-4D49-9A52-8DB02FA47D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BA9EDC4-5807-41DA-B608-76DB44A86B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A46A8F0-9C80-436B-9EA7-BF672602C683}"/>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6" name="Footer Placeholder 5">
            <a:extLst>
              <a:ext uri="{FF2B5EF4-FFF2-40B4-BE49-F238E27FC236}">
                <a16:creationId xmlns:a16="http://schemas.microsoft.com/office/drawing/2014/main" id="{D01AA23E-FA87-4A57-8DC5-22CFD1535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E2EF93-F5A6-4D39-98C3-A3E72A8BC173}"/>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269743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07F17-5AE1-4962-8370-82708446E51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55F579A-328D-4ECC-8CAC-D6D02A12D5E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D09E20-A904-4692-90AB-79AE38FCAAF2}"/>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A3808AFF-4984-4339-83D9-F23C1C0C64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F99A42-9AC4-4C31-A458-25F07244D579}"/>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64790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3E059E-C25D-4051-B428-934A41DD1E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8DB37E1-0151-4E0F-BF6A-4CA4720DC9D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E97411-9B87-4379-AC8C-0E724E7FB58F}"/>
              </a:ext>
            </a:extLst>
          </p:cNvPr>
          <p:cNvSpPr>
            <a:spLocks noGrp="1"/>
          </p:cNvSpPr>
          <p:nvPr>
            <p:ph type="dt" sz="half" idx="10"/>
          </p:nvPr>
        </p:nvSpPr>
        <p:spPr/>
        <p:txBody>
          <a:body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0A12B1D2-9BCD-4AF2-BC93-EF40BB4735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273F37-E8EB-4943-9422-0E5D03DCABEA}"/>
              </a:ext>
            </a:extLst>
          </p:cNvPr>
          <p:cNvSpPr>
            <a:spLocks noGrp="1"/>
          </p:cNvSpPr>
          <p:nvPr>
            <p:ph type="sldNum" sz="quarter" idx="12"/>
          </p:nvPr>
        </p:nvSpPr>
        <p:spPr/>
        <p:txBody>
          <a:bodyPr/>
          <a:lstStyle/>
          <a:p>
            <a:fld id="{2070595D-BF84-4533-93A8-561B1770C859}" type="slidenum">
              <a:rPr lang="en-US" smtClean="0"/>
              <a:t>‹#›</a:t>
            </a:fld>
            <a:endParaRPr lang="en-US"/>
          </a:p>
        </p:txBody>
      </p:sp>
    </p:spTree>
    <p:extLst>
      <p:ext uri="{BB962C8B-B14F-4D97-AF65-F5344CB8AC3E}">
        <p14:creationId xmlns:p14="http://schemas.microsoft.com/office/powerpoint/2010/main" val="2612656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EA29EFD-44AC-4118-B032-79088E67C168}"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9790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4993803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476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F8440D-4056-45E7-AAC2-143A463BE215}"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1296259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F8440D-4056-45E7-AAC2-143A463BE215}" type="datetimeFigureOut">
              <a:rPr lang="en-US" smtClean="0"/>
              <a:t>1/31/2021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A29EFD-44AC-4118-B032-79088E67C168}"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54783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F8440D-4056-45E7-AAC2-143A463BE215}" type="datetimeFigureOut">
              <a:rPr lang="en-US" smtClean="0"/>
              <a:t>1/31/2021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EA29EFD-44AC-4118-B032-79088E67C16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01634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8440D-4056-45E7-AAC2-143A463BE215}" type="datetimeFigureOut">
              <a:rPr lang="en-US" smtClean="0"/>
              <a:t>1/31/2021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1948604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F8440D-4056-45E7-AAC2-143A463BE215}"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29EFD-44AC-4118-B032-79088E67C168}"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21702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F8440D-4056-45E7-AAC2-143A463BE215}"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14772279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F8440D-4056-45E7-AAC2-143A463BE215}"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222410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07270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47762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spTree>
    <p:extLst>
      <p:ext uri="{BB962C8B-B14F-4D97-AF65-F5344CB8AC3E}">
        <p14:creationId xmlns:p14="http://schemas.microsoft.com/office/powerpoint/2010/main" val="5420988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88428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2243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11006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8440D-4056-45E7-AAC2-143A463BE215}"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29EFD-44AC-4118-B032-79088E67C168}"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34366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8791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67792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054749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74717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11600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44729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4321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26468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14944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66838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72708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1/31/2021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096823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548379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1/31/2021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3420296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543165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2F2F0876-DA34-44C2-B05E-66533803FE6E}"/>
              </a:ext>
            </a:extLst>
          </p:cNvPr>
          <p:cNvSpPr>
            <a:spLocks noGrp="1"/>
          </p:cNvSpPr>
          <p:nvPr>
            <p:ph type="pic" sz="quarter" idx="14"/>
          </p:nvPr>
        </p:nvSpPr>
        <p:spPr>
          <a:xfrm>
            <a:off x="233400" y="246600"/>
            <a:ext cx="11725200" cy="6364800"/>
          </a:xfrm>
        </p:spPr>
        <p:txBody>
          <a:bodyPr anchor="ctr" anchorCtr="0"/>
          <a:lstStyle>
            <a:lvl1pPr marL="0" indent="0" algn="ctr">
              <a:buNone/>
              <a:defRPr/>
            </a:lvl1pPr>
          </a:lstStyle>
          <a:p>
            <a:r>
              <a:rPr lang="en-US"/>
              <a:t>Click icon to add picture</a:t>
            </a:r>
            <a:endParaRPr lang="ru-RU"/>
          </a:p>
        </p:txBody>
      </p:sp>
      <p:sp>
        <p:nvSpPr>
          <p:cNvPr id="10" name="Picture Placeholder 9">
            <a:extLst>
              <a:ext uri="{FF2B5EF4-FFF2-40B4-BE49-F238E27FC236}">
                <a16:creationId xmlns:a16="http://schemas.microsoft.com/office/drawing/2014/main" id="{6E352C7E-BCE1-47CD-872E-2935DD89FC28}"/>
              </a:ext>
            </a:extLst>
          </p:cNvPr>
          <p:cNvSpPr>
            <a:spLocks noGrp="1"/>
          </p:cNvSpPr>
          <p:nvPr>
            <p:ph type="pic" sz="quarter" idx="13"/>
          </p:nvPr>
        </p:nvSpPr>
        <p:spPr>
          <a:xfrm>
            <a:off x="852488" y="2103438"/>
            <a:ext cx="5243512" cy="3748087"/>
          </a:xfrm>
        </p:spPr>
        <p:txBody>
          <a:bodyPr anchor="ctr" anchorCtr="0"/>
          <a:lstStyle>
            <a:lvl1pPr marL="0" indent="0" algn="ctr">
              <a:buNone/>
              <a:defRPr/>
            </a:lvl1pPr>
          </a:lstStyle>
          <a:p>
            <a:r>
              <a:rPr lang="en-US"/>
              <a:t>Click icon to add picture</a:t>
            </a:r>
            <a:endParaRPr lang="ru-RU" dirty="0"/>
          </a:p>
        </p:txBody>
      </p:sp>
      <p:sp>
        <p:nvSpPr>
          <p:cNvPr id="8" name="Title 7"/>
          <p:cNvSpPr>
            <a:spLocks noGrp="1"/>
          </p:cNvSpPr>
          <p:nvPr>
            <p:ph type="title"/>
          </p:nvPr>
        </p:nvSpPr>
        <p:spPr/>
        <p:txBody>
          <a:bodyPr/>
          <a:lstStyle>
            <a:lvl1pPr>
              <a:defRPr>
                <a:solidFill>
                  <a:schemeClr val="bg2">
                    <a:lumMod val="50000"/>
                  </a:schemeClr>
                </a:solidFill>
              </a:defRPr>
            </a:lvl1pPr>
          </a:lstStyle>
          <a:p>
            <a:r>
              <a:rPr lang="en-US"/>
              <a:t>Click to edit Master title style</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053498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572453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26300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3836054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1/31/2021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818170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Tx" preserve="1">
  <p:cSld name="1_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Autofit/>
          </a:bodyPr>
          <a:lstStyle>
            <a:lvl1pPr algn="l" defTabSz="914400" rtl="0" eaLnBrk="1" latinLnBrk="0" hangingPunct="1">
              <a:lnSpc>
                <a:spcPct val="100000"/>
              </a:lnSpc>
              <a:spcBef>
                <a:spcPct val="0"/>
              </a:spcBef>
              <a:buNone/>
              <a:defRPr lang="en-US" sz="4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bg1">
                    <a:lumMod val="9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1/31/2021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22764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1_Picture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D7A40E7-331A-409D-8385-D6893D1EA86A}"/>
              </a:ext>
            </a:extLst>
          </p:cNvPr>
          <p:cNvSpPr/>
          <p:nvPr userDrawn="1"/>
        </p:nvSpPr>
        <p:spPr>
          <a:xfrm>
            <a:off x="948394" y="941695"/>
            <a:ext cx="5452526" cy="497461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23">
            <a:extLst>
              <a:ext uri="{FF2B5EF4-FFF2-40B4-BE49-F238E27FC236}">
                <a16:creationId xmlns:a16="http://schemas.microsoft.com/office/drawing/2014/main" id="{75561E95-1FD2-4358-9E4C-3D2E929E4872}"/>
              </a:ext>
            </a:extLst>
          </p:cNvPr>
          <p:cNvSpPr>
            <a:spLocks noGrp="1"/>
          </p:cNvSpPr>
          <p:nvPr>
            <p:ph type="pic" sz="quarter" idx="14"/>
          </p:nvPr>
        </p:nvSpPr>
        <p:spPr>
          <a:xfrm>
            <a:off x="0" y="0"/>
            <a:ext cx="12192000" cy="6858000"/>
          </a:xfrm>
          <a:custGeom>
            <a:avLst/>
            <a:gdLst>
              <a:gd name="connsiteX0" fmla="*/ 948394 w 12192000"/>
              <a:gd name="connsiteY0" fmla="*/ 941695 h 6858000"/>
              <a:gd name="connsiteX1" fmla="*/ 948394 w 12192000"/>
              <a:gd name="connsiteY1" fmla="*/ 5916305 h 6858000"/>
              <a:gd name="connsiteX2" fmla="*/ 6400920 w 12192000"/>
              <a:gd name="connsiteY2" fmla="*/ 5916305 h 6858000"/>
              <a:gd name="connsiteX3" fmla="*/ 6400920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48394" y="941695"/>
                </a:moveTo>
                <a:lnTo>
                  <a:pt x="948394" y="5916305"/>
                </a:lnTo>
                <a:lnTo>
                  <a:pt x="6400920" y="5916305"/>
                </a:lnTo>
                <a:lnTo>
                  <a:pt x="6400920" y="941695"/>
                </a:lnTo>
                <a:close/>
                <a:moveTo>
                  <a:pt x="0" y="0"/>
                </a:moveTo>
                <a:lnTo>
                  <a:pt x="12192000" y="0"/>
                </a:lnTo>
                <a:lnTo>
                  <a:pt x="12192000" y="6858000"/>
                </a:lnTo>
                <a:lnTo>
                  <a:pt x="0" y="6858000"/>
                </a:lnTo>
                <a:close/>
              </a:path>
            </a:pathLst>
          </a:custGeom>
          <a:solidFill>
            <a:schemeClr val="accent1">
              <a:lumMod val="60000"/>
              <a:lumOff val="40000"/>
            </a:schemeClr>
          </a:solidFill>
        </p:spPr>
        <p:txBody>
          <a:bodyPr wrap="square">
            <a:noAutofit/>
          </a:bodyPr>
          <a:lstStyle>
            <a:lvl1pPr marL="0" indent="0" algn="ctr">
              <a:buNone/>
              <a:defRPr/>
            </a:lvl1pPr>
          </a:lstStyle>
          <a:p>
            <a:r>
              <a:rPr lang="en-US" noProof="0"/>
              <a:t>Click icon to add picture</a:t>
            </a:r>
            <a:endParaRPr lang="en-US" noProof="0" dirty="0"/>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noProof="0" smtClean="0"/>
              <a:t>1/31/2021</a:t>
            </a:fld>
            <a:endParaRPr lang="en-US" noProof="0"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noProof="0"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noProof="0" smtClean="0"/>
              <a:t>‹#›</a:t>
            </a:fld>
            <a:endParaRPr lang="en-US" noProof="0" dirty="0"/>
          </a:p>
        </p:txBody>
      </p:sp>
      <p:sp>
        <p:nvSpPr>
          <p:cNvPr id="22" name="Content Placeholder 3">
            <a:extLst>
              <a:ext uri="{FF2B5EF4-FFF2-40B4-BE49-F238E27FC236}">
                <a16:creationId xmlns:a16="http://schemas.microsoft.com/office/drawing/2014/main" id="{6E7077FF-6FAE-4A98-862F-3A2F931B9589}"/>
              </a:ext>
            </a:extLst>
          </p:cNvPr>
          <p:cNvSpPr>
            <a:spLocks noGrp="1"/>
          </p:cNvSpPr>
          <p:nvPr>
            <p:ph sz="half" idx="13"/>
          </p:nvPr>
        </p:nvSpPr>
        <p:spPr>
          <a:xfrm>
            <a:off x="1357950" y="2852792"/>
            <a:ext cx="4633415" cy="2572193"/>
          </a:xfrm>
        </p:spPr>
        <p:txBody>
          <a:bodyPr vert="horz" lIns="91440" tIns="45720" rIns="91440" bIns="45720" rtlCol="0">
            <a:normAutofit/>
          </a:bodyPr>
          <a:lstStyle>
            <a:lvl1pPr marL="0" indent="0">
              <a:buNone/>
              <a:defRPr>
                <a:solidFill>
                  <a:schemeClr val="bg1"/>
                </a:solidFill>
              </a:defRPr>
            </a:lvl1pPr>
          </a:lstStyle>
          <a:p>
            <a:pPr lvl="0"/>
            <a:r>
              <a:rPr lang="en-US" noProof="0"/>
              <a:t>Click to edit Master text styles</a:t>
            </a:r>
          </a:p>
        </p:txBody>
      </p:sp>
      <p:sp>
        <p:nvSpPr>
          <p:cNvPr id="23" name="Rectangle 22">
            <a:extLst>
              <a:ext uri="{FF2B5EF4-FFF2-40B4-BE49-F238E27FC236}">
                <a16:creationId xmlns:a16="http://schemas.microsoft.com/office/drawing/2014/main" id="{351E07B6-8D69-4F8A-9729-400511B37F8B}"/>
              </a:ext>
            </a:extLst>
          </p:cNvPr>
          <p:cNvSpPr/>
          <p:nvPr userDrawn="1"/>
        </p:nvSpPr>
        <p:spPr>
          <a:xfrm>
            <a:off x="1101715" y="1106424"/>
            <a:ext cx="5120640" cy="46451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357950" y="1352804"/>
            <a:ext cx="4633415" cy="1333641"/>
          </a:xfrm>
        </p:spPr>
        <p:txBody>
          <a:bodyPr anchor="b">
            <a:normAutofit/>
          </a:bodyPr>
          <a:lstStyle>
            <a:lvl1pPr algn="l" defTabSz="914400" rtl="0" eaLnBrk="1" latinLnBrk="0" hangingPunct="1">
              <a:lnSpc>
                <a:spcPct val="100000"/>
              </a:lnSpc>
              <a:spcBef>
                <a:spcPct val="0"/>
              </a:spcBef>
              <a:buNone/>
              <a:defRPr lang="en-US" sz="4800" b="0" kern="1200" cap="none" spc="0" baseline="0" dirty="0">
                <a:solidFill>
                  <a:schemeClr val="bg1"/>
                </a:solidFill>
                <a:effectLst/>
                <a:latin typeface="+mj-lt"/>
                <a:ea typeface="+mn-ea"/>
                <a:cs typeface="+mn-cs"/>
              </a:defRPr>
            </a:lvl1pPr>
          </a:lstStyle>
          <a:p>
            <a:r>
              <a:rPr lang="en-US" noProof="0"/>
              <a:t>Click to edit Master title style</a:t>
            </a:r>
          </a:p>
        </p:txBody>
      </p:sp>
    </p:spTree>
    <p:extLst>
      <p:ext uri="{BB962C8B-B14F-4D97-AF65-F5344CB8AC3E}">
        <p14:creationId xmlns:p14="http://schemas.microsoft.com/office/powerpoint/2010/main" val="123975731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1/31/2021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1129768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5607" name="Picture 7" descr="titleslideimage">
            <a:extLst>
              <a:ext uri="{FF2B5EF4-FFF2-40B4-BE49-F238E27FC236}">
                <a16:creationId xmlns:a16="http://schemas.microsoft.com/office/drawing/2014/main" id="{3A9F8465-7CFA-42C3-9A1A-4F177133E31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5602" name="Rectangle 2">
            <a:extLst>
              <a:ext uri="{FF2B5EF4-FFF2-40B4-BE49-F238E27FC236}">
                <a16:creationId xmlns:a16="http://schemas.microsoft.com/office/drawing/2014/main" id="{907C88BA-1155-46DF-A4FC-97CC2A2EF3A8}"/>
              </a:ext>
            </a:extLst>
          </p:cNvPr>
          <p:cNvSpPr>
            <a:spLocks noGrp="1" noChangeArrowheads="1"/>
          </p:cNvSpPr>
          <p:nvPr>
            <p:ph type="ctrTitle"/>
          </p:nvPr>
        </p:nvSpPr>
        <p:spPr>
          <a:xfrm>
            <a:off x="914400" y="2819400"/>
            <a:ext cx="10363200" cy="2057400"/>
          </a:xfrm>
        </p:spPr>
        <p:txBody>
          <a:bodyPr/>
          <a:lstStyle>
            <a:lvl1pPr algn="ctr">
              <a:defRPr sz="4800"/>
            </a:lvl1pPr>
          </a:lstStyle>
          <a:p>
            <a:pPr lvl="0"/>
            <a:r>
              <a:rPr lang="en-US" altLang="en-US" noProof="0"/>
              <a:t>Click to edit Master title style</a:t>
            </a:r>
          </a:p>
        </p:txBody>
      </p:sp>
      <p:sp>
        <p:nvSpPr>
          <p:cNvPr id="25603" name="Rectangle 3">
            <a:extLst>
              <a:ext uri="{FF2B5EF4-FFF2-40B4-BE49-F238E27FC236}">
                <a16:creationId xmlns:a16="http://schemas.microsoft.com/office/drawing/2014/main" id="{7E02A6D4-FF65-4728-B33C-5590AAD66321}"/>
              </a:ext>
            </a:extLst>
          </p:cNvPr>
          <p:cNvSpPr>
            <a:spLocks noGrp="1" noChangeArrowheads="1"/>
          </p:cNvSpPr>
          <p:nvPr>
            <p:ph type="subTitle" idx="1"/>
          </p:nvPr>
        </p:nvSpPr>
        <p:spPr>
          <a:xfrm>
            <a:off x="1625600" y="381000"/>
            <a:ext cx="8534400" cy="914400"/>
          </a:xfrm>
        </p:spPr>
        <p:txBody>
          <a:bodyPr/>
          <a:lstStyle>
            <a:lvl1pPr marL="0" indent="0" algn="ctr">
              <a:buFontTx/>
              <a:buNone/>
              <a:defRPr sz="2400"/>
            </a:lvl1pPr>
          </a:lstStyle>
          <a:p>
            <a:pPr lvl="0"/>
            <a:r>
              <a:rPr lang="en-US" altLang="en-US" noProof="0"/>
              <a:t>Click to edit Master subtitle style</a:t>
            </a:r>
          </a:p>
        </p:txBody>
      </p:sp>
    </p:spTree>
    <p:extLst>
      <p:ext uri="{BB962C8B-B14F-4D97-AF65-F5344CB8AC3E}">
        <p14:creationId xmlns:p14="http://schemas.microsoft.com/office/powerpoint/2010/main" val="34236472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dissolve">
                                      <p:cBhvr>
                                        <p:cTn id="7" dur="500"/>
                                        <p:tgtEl>
                                          <p:spTgt spid="25602"/>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25603">
                                            <p:txEl>
                                              <p:pRg st="0" end="0"/>
                                            </p:txEl>
                                          </p:spTgt>
                                        </p:tgtEl>
                                        <p:attrNameLst>
                                          <p:attrName>style.visibility</p:attrName>
                                        </p:attrNameLst>
                                      </p:cBhvr>
                                      <p:to>
                                        <p:strVal val="visible"/>
                                      </p:to>
                                    </p:set>
                                    <p:animEffect transition="in" filter="dissolve">
                                      <p:cBhvr>
                                        <p:cTn id="11" dur="500"/>
                                        <p:tgtEl>
                                          <p:spTgt spid="2560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autoUpdateAnimBg="0"/>
      <p:bldP spid="25603" grpId="0" build="p" autoUpdateAnimBg="0" advAuto="0">
        <p:tmplLst>
          <p:tmpl lvl="1">
            <p:tnLst>
              <p:par>
                <p:cTn presetID="9" presetClass="entr" presetSubtype="0" fill="hold" nodeType="afterEffect">
                  <p:stCondLst>
                    <p:cond delay="0"/>
                  </p:stCondLst>
                  <p:childTnLst>
                    <p:set>
                      <p:cBhvr>
                        <p:cTn dur="1" fill="hold">
                          <p:stCondLst>
                            <p:cond delay="0"/>
                          </p:stCondLst>
                        </p:cTn>
                        <p:tgtEl>
                          <p:spTgt spid="25603"/>
                        </p:tgtEl>
                        <p:attrNameLst>
                          <p:attrName>style.visibility</p:attrName>
                        </p:attrNameLst>
                      </p:cBhvr>
                      <p:to>
                        <p:strVal val="visible"/>
                      </p:to>
                    </p:set>
                    <p:animEffect transition="in" filter="dissolve">
                      <p:cBhvr>
                        <p:cTn dur="500"/>
                        <p:tgtEl>
                          <p:spTgt spid="25603"/>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ACE6-1B1F-49F6-9254-0845E77FD2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024EA5-70A1-4BB5-A5B5-17CC6B31BA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6AB65F-0B3F-4F4F-BB68-93A2B8E3590A}"/>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FC320E5B-7E32-4F80-BA60-2E637A5A87C2}"/>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661A45D-A91F-4733-B3BF-823F55973B46}"/>
              </a:ext>
            </a:extLst>
          </p:cNvPr>
          <p:cNvSpPr>
            <a:spLocks noGrp="1"/>
          </p:cNvSpPr>
          <p:nvPr>
            <p:ph type="sldNum" sz="quarter" idx="12"/>
          </p:nvPr>
        </p:nvSpPr>
        <p:spPr/>
        <p:txBody>
          <a:bodyPr/>
          <a:lstStyle>
            <a:lvl1pPr>
              <a:defRPr/>
            </a:lvl1pPr>
          </a:lstStyle>
          <a:p>
            <a:fld id="{AE0D730E-F9C6-4AA5-925C-E84638B2AEC1}" type="slidenum">
              <a:rPr lang="en-US" altLang="en-US"/>
              <a:pPr/>
              <a:t>‹#›</a:t>
            </a:fld>
            <a:endParaRPr lang="en-US" altLang="en-US"/>
          </a:p>
        </p:txBody>
      </p:sp>
    </p:spTree>
    <p:extLst>
      <p:ext uri="{BB962C8B-B14F-4D97-AF65-F5344CB8AC3E}">
        <p14:creationId xmlns:p14="http://schemas.microsoft.com/office/powerpoint/2010/main" val="34115161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3F7F5-9EC2-4EE7-9537-CE94921C0B2D}"/>
              </a:ext>
            </a:extLst>
          </p:cNvPr>
          <p:cNvSpPr>
            <a:spLocks noGrp="1"/>
          </p:cNvSpPr>
          <p:nvPr>
            <p:ph type="title"/>
          </p:nvPr>
        </p:nvSpPr>
        <p:spPr>
          <a:xfrm>
            <a:off x="831851" y="1709739"/>
            <a:ext cx="10515600" cy="2852737"/>
          </a:xfrm>
        </p:spPr>
        <p:txBody>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7B4BA88-1A8E-4CCD-BF30-52BE29D2AF59}"/>
              </a:ext>
            </a:extLst>
          </p:cNvPr>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6060CA60-4C49-4C03-8A80-35C1BDF8098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C9AC5D92-698A-460F-B129-3402879C3BF9}"/>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50F58F67-67E8-4B78-B307-C5A2631A88BD}"/>
              </a:ext>
            </a:extLst>
          </p:cNvPr>
          <p:cNvSpPr>
            <a:spLocks noGrp="1"/>
          </p:cNvSpPr>
          <p:nvPr>
            <p:ph type="sldNum" sz="quarter" idx="12"/>
          </p:nvPr>
        </p:nvSpPr>
        <p:spPr/>
        <p:txBody>
          <a:bodyPr/>
          <a:lstStyle>
            <a:lvl1pPr>
              <a:defRPr/>
            </a:lvl1pPr>
          </a:lstStyle>
          <a:p>
            <a:fld id="{BC32FAD1-E109-4000-A9A5-6FD2ECDF1473}" type="slidenum">
              <a:rPr lang="en-US" altLang="en-US"/>
              <a:pPr/>
              <a:t>‹#›</a:t>
            </a:fld>
            <a:endParaRPr lang="en-US" altLang="en-US"/>
          </a:p>
        </p:txBody>
      </p:sp>
    </p:spTree>
    <p:extLst>
      <p:ext uri="{BB962C8B-B14F-4D97-AF65-F5344CB8AC3E}">
        <p14:creationId xmlns:p14="http://schemas.microsoft.com/office/powerpoint/2010/main" val="38233147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ACA2-0BB8-4CE0-93A1-C5C611D3DC4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7FE1AF4-3D72-4671-844D-7781ABBC38FE}"/>
              </a:ext>
            </a:extLst>
          </p:cNvPr>
          <p:cNvSpPr>
            <a:spLocks noGrp="1"/>
          </p:cNvSpPr>
          <p:nvPr>
            <p:ph sz="half" idx="1"/>
          </p:nvPr>
        </p:nvSpPr>
        <p:spPr>
          <a:xfrm>
            <a:off x="609600" y="1219200"/>
            <a:ext cx="53848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86288B-AEB0-4814-9289-257A71ABBFD1}"/>
              </a:ext>
            </a:extLst>
          </p:cNvPr>
          <p:cNvSpPr>
            <a:spLocks noGrp="1"/>
          </p:cNvSpPr>
          <p:nvPr>
            <p:ph sz="half" idx="2"/>
          </p:nvPr>
        </p:nvSpPr>
        <p:spPr>
          <a:xfrm>
            <a:off x="6197600" y="1219200"/>
            <a:ext cx="53848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3C83DE-09CF-4FF7-915D-B6B971A7BC66}"/>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6B5D5A44-A19F-4620-B555-129161DA8703}"/>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96FCB6A1-6C92-43D4-B54D-28E7A7DFDCBB}"/>
              </a:ext>
            </a:extLst>
          </p:cNvPr>
          <p:cNvSpPr>
            <a:spLocks noGrp="1"/>
          </p:cNvSpPr>
          <p:nvPr>
            <p:ph type="sldNum" sz="quarter" idx="12"/>
          </p:nvPr>
        </p:nvSpPr>
        <p:spPr/>
        <p:txBody>
          <a:bodyPr/>
          <a:lstStyle>
            <a:lvl1pPr>
              <a:defRPr/>
            </a:lvl1pPr>
          </a:lstStyle>
          <a:p>
            <a:fld id="{B78DE38D-313F-4B88-92C8-36236E39018E}" type="slidenum">
              <a:rPr lang="en-US" altLang="en-US"/>
              <a:pPr/>
              <a:t>‹#›</a:t>
            </a:fld>
            <a:endParaRPr lang="en-US" altLang="en-US"/>
          </a:p>
        </p:txBody>
      </p:sp>
    </p:spTree>
    <p:extLst>
      <p:ext uri="{BB962C8B-B14F-4D97-AF65-F5344CB8AC3E}">
        <p14:creationId xmlns:p14="http://schemas.microsoft.com/office/powerpoint/2010/main" val="297489283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B50E-CA15-4B07-8C6C-85DBB5713F3E}"/>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B2AD739-576D-4934-A4AB-DB9360E52D7C}"/>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D33951-C236-485A-9888-6F04019958E5}"/>
              </a:ext>
            </a:extLst>
          </p:cNvPr>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18E2C5-827F-4EB4-9031-E8F4ACD827AD}"/>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ABB5E0-DA8B-4EAE-9DC6-A50543796B28}"/>
              </a:ext>
            </a:extLst>
          </p:cNvPr>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5B02F1-1D17-4457-99EC-E4EE66F38EBB}"/>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B0D2FFD6-4D7F-4E22-9227-DD96CC14A6CE}"/>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0CC26C7E-777F-4060-B833-AFC8626FE627}"/>
              </a:ext>
            </a:extLst>
          </p:cNvPr>
          <p:cNvSpPr>
            <a:spLocks noGrp="1"/>
          </p:cNvSpPr>
          <p:nvPr>
            <p:ph type="sldNum" sz="quarter" idx="12"/>
          </p:nvPr>
        </p:nvSpPr>
        <p:spPr/>
        <p:txBody>
          <a:bodyPr/>
          <a:lstStyle>
            <a:lvl1pPr>
              <a:defRPr/>
            </a:lvl1pPr>
          </a:lstStyle>
          <a:p>
            <a:fld id="{68045104-FFEF-4399-8A71-61703517B320}" type="slidenum">
              <a:rPr lang="en-US" altLang="en-US"/>
              <a:pPr/>
              <a:t>‹#›</a:t>
            </a:fld>
            <a:endParaRPr lang="en-US" altLang="en-US"/>
          </a:p>
        </p:txBody>
      </p:sp>
    </p:spTree>
    <p:extLst>
      <p:ext uri="{BB962C8B-B14F-4D97-AF65-F5344CB8AC3E}">
        <p14:creationId xmlns:p14="http://schemas.microsoft.com/office/powerpoint/2010/main" val="6800425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F8BB-3873-4F9B-8F84-1CE43B7E070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2D44EE-D129-427E-9CC6-D563FEE97862}"/>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BF336CAC-556D-4351-B0B8-0368D7CE4C05}"/>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DFCEC3D6-8D5A-4EBC-9388-EE99561967CA}"/>
              </a:ext>
            </a:extLst>
          </p:cNvPr>
          <p:cNvSpPr>
            <a:spLocks noGrp="1"/>
          </p:cNvSpPr>
          <p:nvPr>
            <p:ph type="sldNum" sz="quarter" idx="12"/>
          </p:nvPr>
        </p:nvSpPr>
        <p:spPr/>
        <p:txBody>
          <a:bodyPr/>
          <a:lstStyle>
            <a:lvl1pPr>
              <a:defRPr/>
            </a:lvl1pPr>
          </a:lstStyle>
          <a:p>
            <a:fld id="{B4830F33-261E-4D58-92DE-669AADDB66EA}" type="slidenum">
              <a:rPr lang="en-US" altLang="en-US"/>
              <a:pPr/>
              <a:t>‹#›</a:t>
            </a:fld>
            <a:endParaRPr lang="en-US" altLang="en-US"/>
          </a:p>
        </p:txBody>
      </p:sp>
    </p:spTree>
    <p:extLst>
      <p:ext uri="{BB962C8B-B14F-4D97-AF65-F5344CB8AC3E}">
        <p14:creationId xmlns:p14="http://schemas.microsoft.com/office/powerpoint/2010/main" val="17799899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A444A-A9D3-4CEF-8F0B-643A7EF33479}"/>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ED9D9460-4870-437B-A045-9DC90464DC2D}"/>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49C14CE4-BD9B-465F-8F73-B754A7844E6B}"/>
              </a:ext>
            </a:extLst>
          </p:cNvPr>
          <p:cNvSpPr>
            <a:spLocks noGrp="1"/>
          </p:cNvSpPr>
          <p:nvPr>
            <p:ph type="sldNum" sz="quarter" idx="12"/>
          </p:nvPr>
        </p:nvSpPr>
        <p:spPr/>
        <p:txBody>
          <a:bodyPr/>
          <a:lstStyle>
            <a:lvl1pPr>
              <a:defRPr/>
            </a:lvl1pPr>
          </a:lstStyle>
          <a:p>
            <a:fld id="{5F9517CE-62B1-4C03-A0C3-ECEDE2955B16}" type="slidenum">
              <a:rPr lang="en-US" altLang="en-US"/>
              <a:pPr/>
              <a:t>‹#›</a:t>
            </a:fld>
            <a:endParaRPr lang="en-US" altLang="en-US"/>
          </a:p>
        </p:txBody>
      </p:sp>
    </p:spTree>
    <p:extLst>
      <p:ext uri="{BB962C8B-B14F-4D97-AF65-F5344CB8AC3E}">
        <p14:creationId xmlns:p14="http://schemas.microsoft.com/office/powerpoint/2010/main" val="15824769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952CF-7115-45FA-A468-3840E7C43A5B}"/>
              </a:ext>
            </a:extLst>
          </p:cNvPr>
          <p:cNvSpPr>
            <a:spLocks noGrp="1"/>
          </p:cNvSpPr>
          <p:nvPr>
            <p:ph type="title"/>
          </p:nvPr>
        </p:nvSpPr>
        <p:spPr>
          <a:xfrm>
            <a:off x="840318" y="457200"/>
            <a:ext cx="3932767" cy="1600200"/>
          </a:xfrm>
        </p:spPr>
        <p:txBody>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11F1129-1355-4770-976A-9094566ABE39}"/>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90FB8F-DCFF-463A-B7FE-559E5320942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7F936E-862A-4213-AB84-E00E56C9E785}"/>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2CB28C5-AF9E-4335-804F-C335A18B5F45}"/>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5EEC7F25-76F1-4D72-99E2-8625E2344516}"/>
              </a:ext>
            </a:extLst>
          </p:cNvPr>
          <p:cNvSpPr>
            <a:spLocks noGrp="1"/>
          </p:cNvSpPr>
          <p:nvPr>
            <p:ph type="sldNum" sz="quarter" idx="12"/>
          </p:nvPr>
        </p:nvSpPr>
        <p:spPr/>
        <p:txBody>
          <a:bodyPr/>
          <a:lstStyle>
            <a:lvl1pPr>
              <a:defRPr/>
            </a:lvl1pPr>
          </a:lstStyle>
          <a:p>
            <a:fld id="{C0382E1E-EF8D-4985-BFC8-CF757B1C8BF4}" type="slidenum">
              <a:rPr lang="en-US" altLang="en-US"/>
              <a:pPr/>
              <a:t>‹#›</a:t>
            </a:fld>
            <a:endParaRPr lang="en-US" altLang="en-US"/>
          </a:p>
        </p:txBody>
      </p:sp>
    </p:spTree>
    <p:extLst>
      <p:ext uri="{BB962C8B-B14F-4D97-AF65-F5344CB8AC3E}">
        <p14:creationId xmlns:p14="http://schemas.microsoft.com/office/powerpoint/2010/main" val="358989388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8B16B-EBCC-4A65-83D4-082A99C8C5A5}"/>
              </a:ext>
            </a:extLst>
          </p:cNvPr>
          <p:cNvSpPr>
            <a:spLocks noGrp="1"/>
          </p:cNvSpPr>
          <p:nvPr>
            <p:ph type="title"/>
          </p:nvPr>
        </p:nvSpPr>
        <p:spPr>
          <a:xfrm>
            <a:off x="840318" y="457200"/>
            <a:ext cx="3932767" cy="1600200"/>
          </a:xfrm>
        </p:spPr>
        <p:txBody>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605E21-267B-4959-B62E-A71D45677C05}"/>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54B66E9-23C7-4BCF-AA96-34CBF772CE2B}"/>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490267-DB68-458D-9BE5-74038DDFB0C3}"/>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0EFD1CC1-D73B-4762-83D7-EE1359E7081D}"/>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4C7B286B-E071-4DC4-96E4-D1B691AD7CEA}"/>
              </a:ext>
            </a:extLst>
          </p:cNvPr>
          <p:cNvSpPr>
            <a:spLocks noGrp="1"/>
          </p:cNvSpPr>
          <p:nvPr>
            <p:ph type="sldNum" sz="quarter" idx="12"/>
          </p:nvPr>
        </p:nvSpPr>
        <p:spPr/>
        <p:txBody>
          <a:bodyPr/>
          <a:lstStyle>
            <a:lvl1pPr>
              <a:defRPr/>
            </a:lvl1pPr>
          </a:lstStyle>
          <a:p>
            <a:fld id="{5D0CF7C2-CADF-4E62-87DF-030A6B17DD46}" type="slidenum">
              <a:rPr lang="en-US" altLang="en-US"/>
              <a:pPr/>
              <a:t>‹#›</a:t>
            </a:fld>
            <a:endParaRPr lang="en-US" altLang="en-US"/>
          </a:p>
        </p:txBody>
      </p:sp>
    </p:spTree>
    <p:extLst>
      <p:ext uri="{BB962C8B-B14F-4D97-AF65-F5344CB8AC3E}">
        <p14:creationId xmlns:p14="http://schemas.microsoft.com/office/powerpoint/2010/main" val="196492653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7904B-D001-49AA-A7E8-9E7582E4A33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5FEAFF-56FD-48C8-9AF8-8CFBFEA92B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938ABB-A64E-45F9-AB5B-44C00ED99D9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30FFB04-4676-46AD-AFB7-C4A40CC62FA4}"/>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0C132D8-AA39-4A1B-BCFB-688CF0B3171E}"/>
              </a:ext>
            </a:extLst>
          </p:cNvPr>
          <p:cNvSpPr>
            <a:spLocks noGrp="1"/>
          </p:cNvSpPr>
          <p:nvPr>
            <p:ph type="sldNum" sz="quarter" idx="12"/>
          </p:nvPr>
        </p:nvSpPr>
        <p:spPr/>
        <p:txBody>
          <a:bodyPr/>
          <a:lstStyle>
            <a:lvl1pPr>
              <a:defRPr/>
            </a:lvl1pPr>
          </a:lstStyle>
          <a:p>
            <a:fld id="{706342F1-955C-41D7-A934-F50B875A1373}" type="slidenum">
              <a:rPr lang="en-US" altLang="en-US"/>
              <a:pPr/>
              <a:t>‹#›</a:t>
            </a:fld>
            <a:endParaRPr lang="en-US" altLang="en-US"/>
          </a:p>
        </p:txBody>
      </p:sp>
    </p:spTree>
    <p:extLst>
      <p:ext uri="{BB962C8B-B14F-4D97-AF65-F5344CB8AC3E}">
        <p14:creationId xmlns:p14="http://schemas.microsoft.com/office/powerpoint/2010/main" val="30258663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C26C06-350F-4D73-A787-D4024A04450A}"/>
              </a:ext>
            </a:extLst>
          </p:cNvPr>
          <p:cNvSpPr>
            <a:spLocks noGrp="1"/>
          </p:cNvSpPr>
          <p:nvPr>
            <p:ph type="title" orient="vert"/>
          </p:nvPr>
        </p:nvSpPr>
        <p:spPr>
          <a:xfrm>
            <a:off x="8839200" y="76200"/>
            <a:ext cx="2743200" cy="586740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648455E-75EA-4231-A64D-8C68EAEDC372}"/>
              </a:ext>
            </a:extLst>
          </p:cNvPr>
          <p:cNvSpPr>
            <a:spLocks noGrp="1"/>
          </p:cNvSpPr>
          <p:nvPr>
            <p:ph type="body" orient="vert" idx="1"/>
          </p:nvPr>
        </p:nvSpPr>
        <p:spPr>
          <a:xfrm>
            <a:off x="609600" y="762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817163-5F6F-4C73-998B-2CDBE7249D7E}"/>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11A14D9-C1DE-47FA-A872-A9FCF6AAB5B3}"/>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873F528-371E-400E-B363-6359317C1060}"/>
              </a:ext>
            </a:extLst>
          </p:cNvPr>
          <p:cNvSpPr>
            <a:spLocks noGrp="1"/>
          </p:cNvSpPr>
          <p:nvPr>
            <p:ph type="sldNum" sz="quarter" idx="12"/>
          </p:nvPr>
        </p:nvSpPr>
        <p:spPr/>
        <p:txBody>
          <a:bodyPr/>
          <a:lstStyle>
            <a:lvl1pPr>
              <a:defRPr/>
            </a:lvl1pPr>
          </a:lstStyle>
          <a:p>
            <a:fld id="{5945CFA4-261C-4115-BBB7-7AAD848A5999}" type="slidenum">
              <a:rPr lang="en-US" altLang="en-US"/>
              <a:pPr/>
              <a:t>‹#›</a:t>
            </a:fld>
            <a:endParaRPr lang="en-US" altLang="en-US"/>
          </a:p>
        </p:txBody>
      </p:sp>
    </p:spTree>
    <p:extLst>
      <p:ext uri="{BB962C8B-B14F-4D97-AF65-F5344CB8AC3E}">
        <p14:creationId xmlns:p14="http://schemas.microsoft.com/office/powerpoint/2010/main" val="124962877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AA78-EF7C-46E8-B7D0-CC9E87A44EF4}"/>
              </a:ext>
            </a:extLst>
          </p:cNvPr>
          <p:cNvSpPr>
            <a:spLocks noGrp="1"/>
          </p:cNvSpPr>
          <p:nvPr>
            <p:ph type="title"/>
          </p:nvPr>
        </p:nvSpPr>
        <p:spPr>
          <a:xfrm>
            <a:off x="609600" y="76200"/>
            <a:ext cx="9042400" cy="10668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0B1E68E-61A9-4F97-BC8D-A587D03E9976}"/>
              </a:ext>
            </a:extLst>
          </p:cNvPr>
          <p:cNvSpPr>
            <a:spLocks noGrp="1"/>
          </p:cNvSpPr>
          <p:nvPr>
            <p:ph type="body" sz="half" idx="1"/>
          </p:nvPr>
        </p:nvSpPr>
        <p:spPr>
          <a:xfrm>
            <a:off x="609600" y="1219200"/>
            <a:ext cx="10972800" cy="228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80B4CB-D1A3-42E4-8118-E71979A3C3AF}"/>
              </a:ext>
            </a:extLst>
          </p:cNvPr>
          <p:cNvSpPr>
            <a:spLocks noGrp="1"/>
          </p:cNvSpPr>
          <p:nvPr>
            <p:ph sz="half" idx="2"/>
          </p:nvPr>
        </p:nvSpPr>
        <p:spPr>
          <a:xfrm>
            <a:off x="609600" y="3657600"/>
            <a:ext cx="10972800" cy="228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6024F3-84DC-4052-AF31-995773DCB93F}"/>
              </a:ext>
            </a:extLst>
          </p:cNvPr>
          <p:cNvSpPr>
            <a:spLocks noGrp="1"/>
          </p:cNvSpPr>
          <p:nvPr>
            <p:ph type="dt" sz="half" idx="10"/>
          </p:nvPr>
        </p:nvSpPr>
        <p:spPr>
          <a:xfrm>
            <a:off x="609600" y="6245225"/>
            <a:ext cx="28448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E7E4D47C-3116-4917-97A5-8CDF500CC603}"/>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E9CA8CD2-29F1-4AE3-A5E3-B36E7DB474F6}"/>
              </a:ext>
            </a:extLst>
          </p:cNvPr>
          <p:cNvSpPr>
            <a:spLocks noGrp="1"/>
          </p:cNvSpPr>
          <p:nvPr>
            <p:ph type="sldNum" sz="quarter" idx="12"/>
          </p:nvPr>
        </p:nvSpPr>
        <p:spPr>
          <a:xfrm>
            <a:off x="8737600" y="6245225"/>
            <a:ext cx="2844800" cy="476250"/>
          </a:xfrm>
        </p:spPr>
        <p:txBody>
          <a:bodyPr/>
          <a:lstStyle>
            <a:lvl1pPr>
              <a:defRPr/>
            </a:lvl1pPr>
          </a:lstStyle>
          <a:p>
            <a:fld id="{329FAB7F-A10E-46EE-B960-3396C0280484}" type="slidenum">
              <a:rPr lang="en-US" altLang="en-US"/>
              <a:pPr/>
              <a:t>‹#›</a:t>
            </a:fld>
            <a:endParaRPr lang="en-US" altLang="en-US"/>
          </a:p>
        </p:txBody>
      </p:sp>
    </p:spTree>
    <p:extLst>
      <p:ext uri="{BB962C8B-B14F-4D97-AF65-F5344CB8AC3E}">
        <p14:creationId xmlns:p14="http://schemas.microsoft.com/office/powerpoint/2010/main" val="351709674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EBFB-E658-46C0-A8E0-7550C94D3F8D}"/>
              </a:ext>
            </a:extLst>
          </p:cNvPr>
          <p:cNvSpPr>
            <a:spLocks noGrp="1"/>
          </p:cNvSpPr>
          <p:nvPr>
            <p:ph type="title"/>
          </p:nvPr>
        </p:nvSpPr>
        <p:spPr>
          <a:xfrm>
            <a:off x="609600" y="76200"/>
            <a:ext cx="9042400" cy="10668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362441A-59B3-4F18-87EE-BEAB3FF70947}"/>
              </a:ext>
            </a:extLst>
          </p:cNvPr>
          <p:cNvSpPr>
            <a:spLocks noGrp="1"/>
          </p:cNvSpPr>
          <p:nvPr>
            <p:ph type="body" sz="half" idx="1"/>
          </p:nvPr>
        </p:nvSpPr>
        <p:spPr>
          <a:xfrm>
            <a:off x="609600" y="1219200"/>
            <a:ext cx="53848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5C4F62B3-4D91-485B-9735-5AE68DDA128C}"/>
              </a:ext>
            </a:extLst>
          </p:cNvPr>
          <p:cNvSpPr>
            <a:spLocks noGrp="1"/>
          </p:cNvSpPr>
          <p:nvPr>
            <p:ph type="clipArt" sz="half" idx="2"/>
          </p:nvPr>
        </p:nvSpPr>
        <p:spPr>
          <a:xfrm>
            <a:off x="6197600" y="1219200"/>
            <a:ext cx="5384800" cy="4724400"/>
          </a:xfrm>
        </p:spPr>
        <p:txBody>
          <a:bodyPr/>
          <a:lstStyle/>
          <a:p>
            <a:r>
              <a:rPr lang="en-US"/>
              <a:t>Click icon to add online image</a:t>
            </a:r>
          </a:p>
        </p:txBody>
      </p:sp>
      <p:sp>
        <p:nvSpPr>
          <p:cNvPr id="5" name="Date Placeholder 4">
            <a:extLst>
              <a:ext uri="{FF2B5EF4-FFF2-40B4-BE49-F238E27FC236}">
                <a16:creationId xmlns:a16="http://schemas.microsoft.com/office/drawing/2014/main" id="{9FF32476-6AEF-4C61-B7F3-0072489F45E3}"/>
              </a:ext>
            </a:extLst>
          </p:cNvPr>
          <p:cNvSpPr>
            <a:spLocks noGrp="1"/>
          </p:cNvSpPr>
          <p:nvPr>
            <p:ph type="dt" sz="half" idx="10"/>
          </p:nvPr>
        </p:nvSpPr>
        <p:spPr>
          <a:xfrm>
            <a:off x="609600" y="6245225"/>
            <a:ext cx="28448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0952A8E9-F989-4B5E-963C-08B1846DDC64}"/>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EF59BDB-EC6E-49F3-8440-62F59024E855}"/>
              </a:ext>
            </a:extLst>
          </p:cNvPr>
          <p:cNvSpPr>
            <a:spLocks noGrp="1"/>
          </p:cNvSpPr>
          <p:nvPr>
            <p:ph type="sldNum" sz="quarter" idx="12"/>
          </p:nvPr>
        </p:nvSpPr>
        <p:spPr>
          <a:xfrm>
            <a:off x="8737600" y="6245225"/>
            <a:ext cx="2844800" cy="476250"/>
          </a:xfrm>
        </p:spPr>
        <p:txBody>
          <a:bodyPr/>
          <a:lstStyle>
            <a:lvl1pPr>
              <a:defRPr/>
            </a:lvl1pPr>
          </a:lstStyle>
          <a:p>
            <a:fld id="{2E1F5F0D-F2FE-4660-B057-B5ED569F7513}" type="slidenum">
              <a:rPr lang="en-US" altLang="en-US"/>
              <a:pPr/>
              <a:t>‹#›</a:t>
            </a:fld>
            <a:endParaRPr lang="en-US" altLang="en-US"/>
          </a:p>
        </p:txBody>
      </p:sp>
    </p:spTree>
    <p:extLst>
      <p:ext uri="{BB962C8B-B14F-4D97-AF65-F5344CB8AC3E}">
        <p14:creationId xmlns:p14="http://schemas.microsoft.com/office/powerpoint/2010/main" val="1023514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1643333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3523917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5630366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3627696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356840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2694787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733905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2624397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4706004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6684779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092736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CA9B-8B62-4E43-8BA9-7237272825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972A0D7-381F-406E-ADB2-994E07FD09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1E442EB-0139-4B30-A513-2B3D674E1D39}"/>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588E3EE9-8C84-4672-AE44-3E1FC6EABA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D68558-C27A-4F79-8FFA-0FFFC2758032}"/>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290728136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6010-3F03-4D1D-9621-6C47AAB6A4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657FD6-BB11-490E-AD83-F6140F5B84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C31938-CE32-401D-BF5C-7DF6A5424C4D}"/>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32024ECC-D405-4559-B933-275D842541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40017D-F441-4761-8FC0-6E4815F40658}"/>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1649989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0DA2F-ABC4-4F15-9326-1F78344425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4410BAA-AA60-4006-B8DD-FE80C128BC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151E4C-2D67-4BB5-861F-0BBDCDB15929}"/>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0E5EFD51-7D1C-48E8-96D3-EE182097CB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12BDD6-C7A9-4BD7-87A1-80A98F621D04}"/>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240907264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6798-2D51-45A9-95BB-F47E470972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4B6102-FC43-4D17-98F8-FA340EBF6D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71B3205-9889-4963-9629-F57CB4F76B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9374442-B947-4C1D-B85A-28F73864861C}"/>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6" name="Footer Placeholder 5">
            <a:extLst>
              <a:ext uri="{FF2B5EF4-FFF2-40B4-BE49-F238E27FC236}">
                <a16:creationId xmlns:a16="http://schemas.microsoft.com/office/drawing/2014/main" id="{4CC3F16D-A9CA-415F-B592-9D450FDFE3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E3CFB1-A55F-4DA6-9157-B9033C2EC77A}"/>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336242731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53B2-F312-4514-9A3B-8FA67202CEF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C42D16F-A1E0-40C8-80C6-3775E60356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CD8936-0E9C-455B-A61B-FC64DA33E2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AF3DD56-E81E-46AD-B2E8-53C5E58CA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F5DED1-38D8-4ECB-A670-86FA0D6B3F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B7C75A3-DAC8-42C0-80CE-12255C5F6F28}"/>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8" name="Footer Placeholder 7">
            <a:extLst>
              <a:ext uri="{FF2B5EF4-FFF2-40B4-BE49-F238E27FC236}">
                <a16:creationId xmlns:a16="http://schemas.microsoft.com/office/drawing/2014/main" id="{0BD23468-EED5-42C7-9F34-10345F0110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3361319-36AD-4D8D-B5E3-02D6D1D8B4F0}"/>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328410669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57DB5-033B-4DA8-872E-6A38FE5952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B3A3E98-583B-4D24-ADF5-D50B2BB668E9}"/>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4" name="Footer Placeholder 3">
            <a:extLst>
              <a:ext uri="{FF2B5EF4-FFF2-40B4-BE49-F238E27FC236}">
                <a16:creationId xmlns:a16="http://schemas.microsoft.com/office/drawing/2014/main" id="{5EFBB7E1-AFAF-4A01-8E67-65B52AE0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8486A3-45C9-4BA8-BAEA-B4FD75C3A328}"/>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413311741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7B70-6C38-4F4E-B7CB-01DA76F66745}"/>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3" name="Footer Placeholder 2">
            <a:extLst>
              <a:ext uri="{FF2B5EF4-FFF2-40B4-BE49-F238E27FC236}">
                <a16:creationId xmlns:a16="http://schemas.microsoft.com/office/drawing/2014/main" id="{C7685056-8334-45D3-A93C-52FA0A499C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EAA10A-4FA4-44B8-80F6-491DD65D71B0}"/>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59852287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4F000-73E7-4A52-9C0E-9BC2D48722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1C8F8F5-C21E-4C27-853F-ECD6D22CA8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D9B6310-2DEA-4F58-809B-659B09D29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9C38CB-17D9-4F2D-A4F3-25AE97B434E2}"/>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6" name="Footer Placeholder 5">
            <a:extLst>
              <a:ext uri="{FF2B5EF4-FFF2-40B4-BE49-F238E27FC236}">
                <a16:creationId xmlns:a16="http://schemas.microsoft.com/office/drawing/2014/main" id="{B0A746DB-ABB4-45D4-A992-F9BCA1D6E0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DAD51E-6486-41CC-BDA4-94C104727A67}"/>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355055046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C8E9-DFDE-4E94-858C-6498AA9AC9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F4741C4-2C27-4B16-99C2-7D3B827F27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1CCF72-159E-41D3-BC32-C1560E3281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D1F997-D9F0-47BE-A20C-C54C9207D551}"/>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6" name="Footer Placeholder 5">
            <a:extLst>
              <a:ext uri="{FF2B5EF4-FFF2-40B4-BE49-F238E27FC236}">
                <a16:creationId xmlns:a16="http://schemas.microsoft.com/office/drawing/2014/main" id="{669F9775-B5AB-404D-B2B4-DE40A61F44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2EB491-F72D-4A2C-B439-45B23668056D}"/>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95084344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BDA01-D2B1-47E4-8662-FE098A290D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2275D2-0DE9-48F0-A174-F4C6B30D5B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3040F5-93C9-4D4A-9E7C-68FAAD904E0C}"/>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F7C16EC9-D1DB-41D4-B874-6D320F444A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E4CB9-AA5F-4D7C-AA27-373ACCE7EBC4}"/>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343301995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A8BF21-7373-4286-AB76-98D2500D64A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078381-6BCD-4609-BC6B-29ABD91E12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A09950-4332-4D46-9A16-F99367A61AD0}"/>
              </a:ext>
            </a:extLst>
          </p:cNvPr>
          <p:cNvSpPr>
            <a:spLocks noGrp="1"/>
          </p:cNvSpPr>
          <p:nvPr>
            <p:ph type="dt" sz="half" idx="10"/>
          </p:nvPr>
        </p:nvSpPr>
        <p:spPr/>
        <p:txBody>
          <a:body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EAED0335-210C-46E5-9600-C75FD4CD2A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C27345-2B6F-4B73-8721-5BCBFB5572FA}"/>
              </a:ext>
            </a:extLst>
          </p:cNvPr>
          <p:cNvSpPr>
            <a:spLocks noGrp="1"/>
          </p:cNvSpPr>
          <p:nvPr>
            <p:ph type="sldNum" sz="quarter" idx="12"/>
          </p:nvPr>
        </p:nvSpPr>
        <p:spPr/>
        <p:txBody>
          <a:bodyPr/>
          <a:lstStyle/>
          <a:p>
            <a:fld id="{9E0BD802-A62E-4FF7-B018-A28767A8E65E}" type="slidenum">
              <a:rPr lang="en-US" smtClean="0"/>
              <a:t>‹#›</a:t>
            </a:fld>
            <a:endParaRPr lang="en-US"/>
          </a:p>
        </p:txBody>
      </p:sp>
    </p:spTree>
    <p:extLst>
      <p:ext uri="{BB962C8B-B14F-4D97-AF65-F5344CB8AC3E}">
        <p14:creationId xmlns:p14="http://schemas.microsoft.com/office/powerpoint/2010/main" val="277688825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346190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3264454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34546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4618567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8804150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077270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2791177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5081565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2887906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939658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2695397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263212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2/1/2021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7289614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9552465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88844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8987081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2/1/2021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03580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4.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image" Target="../media/image8.jpeg"/><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2.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3.xml"/><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theme" Target="../theme/theme7.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4.xml"/><Relationship Id="rId13" Type="http://schemas.openxmlformats.org/officeDocument/2006/relationships/slideLayout" Target="../slideLayouts/slideLayout99.xml"/><Relationship Id="rId18" Type="http://schemas.openxmlformats.org/officeDocument/2006/relationships/theme" Target="../theme/theme8.xml"/><Relationship Id="rId3" Type="http://schemas.openxmlformats.org/officeDocument/2006/relationships/slideLayout" Target="../slideLayouts/slideLayout89.xml"/><Relationship Id="rId7" Type="http://schemas.openxmlformats.org/officeDocument/2006/relationships/slideLayout" Target="../slideLayouts/slideLayout93.xml"/><Relationship Id="rId12" Type="http://schemas.openxmlformats.org/officeDocument/2006/relationships/slideLayout" Target="../slideLayouts/slideLayout98.xml"/><Relationship Id="rId17" Type="http://schemas.openxmlformats.org/officeDocument/2006/relationships/slideLayout" Target="../slideLayouts/slideLayout103.xml"/><Relationship Id="rId2" Type="http://schemas.openxmlformats.org/officeDocument/2006/relationships/slideLayout" Target="../slideLayouts/slideLayout88.xml"/><Relationship Id="rId16" Type="http://schemas.openxmlformats.org/officeDocument/2006/relationships/slideLayout" Target="../slideLayouts/slideLayout102.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5" Type="http://schemas.openxmlformats.org/officeDocument/2006/relationships/slideLayout" Target="../slideLayouts/slideLayout91.xml"/><Relationship Id="rId15" Type="http://schemas.openxmlformats.org/officeDocument/2006/relationships/slideLayout" Target="../slideLayouts/slideLayout101.xml"/><Relationship Id="rId10" Type="http://schemas.openxmlformats.org/officeDocument/2006/relationships/slideLayout" Target="../slideLayouts/slideLayout96.xml"/><Relationship Id="rId19" Type="http://schemas.openxmlformats.org/officeDocument/2006/relationships/image" Target="../media/image10.png"/><Relationship Id="rId4" Type="http://schemas.openxmlformats.org/officeDocument/2006/relationships/slideLayout" Target="../slideLayouts/slideLayout90.xml"/><Relationship Id="rId9" Type="http://schemas.openxmlformats.org/officeDocument/2006/relationships/slideLayout" Target="../slideLayouts/slideLayout95.xml"/><Relationship Id="rId14" Type="http://schemas.openxmlformats.org/officeDocument/2006/relationships/slideLayout" Target="../slideLayouts/slideLayout10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CA8D60-C3BA-435D-809C-CE6700C400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720948F-7F5F-405D-840B-D318C94104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4AEFD-180D-412F-A556-601A1787B2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78A359-CF3D-4695-8F1E-C41C86CFAB89}" type="datetimeFigureOut">
              <a:rPr lang="en-US" smtClean="0"/>
              <a:t>1/29/2021</a:t>
            </a:fld>
            <a:endParaRPr lang="en-US"/>
          </a:p>
        </p:txBody>
      </p:sp>
      <p:sp>
        <p:nvSpPr>
          <p:cNvPr id="5" name="Footer Placeholder 4">
            <a:extLst>
              <a:ext uri="{FF2B5EF4-FFF2-40B4-BE49-F238E27FC236}">
                <a16:creationId xmlns:a16="http://schemas.microsoft.com/office/drawing/2014/main" id="{84DE82D8-883E-4EC9-B050-DC5104774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688DFF-CE15-4864-BD65-B7AB383997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70595D-BF84-4533-93A8-561B1770C859}" type="slidenum">
              <a:rPr lang="en-US" smtClean="0"/>
              <a:t>‹#›</a:t>
            </a:fld>
            <a:endParaRPr lang="en-US"/>
          </a:p>
        </p:txBody>
      </p:sp>
    </p:spTree>
    <p:extLst>
      <p:ext uri="{BB962C8B-B14F-4D97-AF65-F5344CB8AC3E}">
        <p14:creationId xmlns:p14="http://schemas.microsoft.com/office/powerpoint/2010/main" val="1247535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F8440D-4056-45E7-AAC2-143A463BE215}" type="datetimeFigureOut">
              <a:rPr lang="en-US" smtClean="0"/>
              <a:t>1/31/2021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EA29EFD-44AC-4118-B032-79088E67C168}" type="slidenum">
              <a:rPr lang="en-US" smtClean="0"/>
              <a:t>‹#›</a:t>
            </a:fld>
            <a:endParaRPr lang="en-US"/>
          </a:p>
        </p:txBody>
      </p:sp>
    </p:spTree>
    <p:extLst>
      <p:ext uri="{BB962C8B-B14F-4D97-AF65-F5344CB8AC3E}">
        <p14:creationId xmlns:p14="http://schemas.microsoft.com/office/powerpoint/2010/main" val="1324922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1/31/2021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3070311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1/31/2021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5539686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4583" name="Picture 7" descr="2ndslideimage">
            <a:extLst>
              <a:ext uri="{FF2B5EF4-FFF2-40B4-BE49-F238E27FC236}">
                <a16:creationId xmlns:a16="http://schemas.microsoft.com/office/drawing/2014/main" id="{1C564A47-9EDC-4089-9A3C-BB25C39A3118}"/>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4578" name="Rectangle 2">
            <a:extLst>
              <a:ext uri="{FF2B5EF4-FFF2-40B4-BE49-F238E27FC236}">
                <a16:creationId xmlns:a16="http://schemas.microsoft.com/office/drawing/2014/main" id="{8B4E238B-E316-4473-BCAD-45967299E8EA}"/>
              </a:ext>
            </a:extLst>
          </p:cNvPr>
          <p:cNvSpPr>
            <a:spLocks noGrp="1" noChangeArrowheads="1"/>
          </p:cNvSpPr>
          <p:nvPr>
            <p:ph type="title"/>
          </p:nvPr>
        </p:nvSpPr>
        <p:spPr bwMode="auto">
          <a:xfrm>
            <a:off x="609600" y="76200"/>
            <a:ext cx="90424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24579" name="Rectangle 3">
            <a:extLst>
              <a:ext uri="{FF2B5EF4-FFF2-40B4-BE49-F238E27FC236}">
                <a16:creationId xmlns:a16="http://schemas.microsoft.com/office/drawing/2014/main" id="{E4CBFBAD-A932-4E8D-BB0F-FC289C82EC04}"/>
              </a:ext>
            </a:extLst>
          </p:cNvPr>
          <p:cNvSpPr>
            <a:spLocks noGrp="1" noChangeArrowheads="1"/>
          </p:cNvSpPr>
          <p:nvPr>
            <p:ph type="body" idx="1"/>
          </p:nvPr>
        </p:nvSpPr>
        <p:spPr bwMode="auto">
          <a:xfrm>
            <a:off x="609600" y="1219200"/>
            <a:ext cx="109728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4580" name="Rectangle 4">
            <a:extLst>
              <a:ext uri="{FF2B5EF4-FFF2-40B4-BE49-F238E27FC236}">
                <a16:creationId xmlns:a16="http://schemas.microsoft.com/office/drawing/2014/main" id="{9BEC63A1-7979-49B1-AE84-8F7743E06570}"/>
              </a:ext>
            </a:extLst>
          </p:cNvPr>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kumimoji="1" sz="1400">
                <a:latin typeface="Times New Roman" panose="02020603050405020304" pitchFamily="18" charset="0"/>
              </a:defRPr>
            </a:lvl1pPr>
          </a:lstStyle>
          <a:p>
            <a:endParaRPr lang="en-US" altLang="en-US"/>
          </a:p>
        </p:txBody>
      </p:sp>
      <p:sp>
        <p:nvSpPr>
          <p:cNvPr id="24581" name="Rectangle 5">
            <a:extLst>
              <a:ext uri="{FF2B5EF4-FFF2-40B4-BE49-F238E27FC236}">
                <a16:creationId xmlns:a16="http://schemas.microsoft.com/office/drawing/2014/main" id="{55D9EDDB-0DE3-4ED4-8E07-5A6AD5D96EFB}"/>
              </a:ext>
            </a:extLst>
          </p:cNvPr>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kumimoji="1" sz="1400">
                <a:latin typeface="Times New Roman" panose="02020603050405020304" pitchFamily="18" charset="0"/>
              </a:defRPr>
            </a:lvl1pPr>
          </a:lstStyle>
          <a:p>
            <a:endParaRPr lang="en-US" altLang="en-US"/>
          </a:p>
        </p:txBody>
      </p:sp>
      <p:sp>
        <p:nvSpPr>
          <p:cNvPr id="24582" name="Rectangle 6">
            <a:extLst>
              <a:ext uri="{FF2B5EF4-FFF2-40B4-BE49-F238E27FC236}">
                <a16:creationId xmlns:a16="http://schemas.microsoft.com/office/drawing/2014/main" id="{E9AF9954-3C7A-4677-B5F6-C57644529AF1}"/>
              </a:ext>
            </a:extLst>
          </p:cNvPr>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kumimoji="1" sz="1400">
                <a:latin typeface="Times New Roman" panose="02020603050405020304" pitchFamily="18" charset="0"/>
              </a:defRPr>
            </a:lvl1pPr>
          </a:lstStyle>
          <a:p>
            <a:fld id="{4F82CB38-C43B-47B1-B59F-63B7FD585FF7}" type="slidenum">
              <a:rPr lang="en-US" altLang="en-US"/>
              <a:pPr/>
              <a:t>‹#›</a:t>
            </a:fld>
            <a:endParaRPr lang="en-US" altLang="en-US"/>
          </a:p>
        </p:txBody>
      </p:sp>
    </p:spTree>
    <p:extLst>
      <p:ext uri="{BB962C8B-B14F-4D97-AF65-F5344CB8AC3E}">
        <p14:creationId xmlns:p14="http://schemas.microsoft.com/office/powerpoint/2010/main" val="336332860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Lst>
  <p:txStyles>
    <p:titleStyle>
      <a:lvl1pPr algn="l" rtl="0" eaLnBrk="1" fontAlgn="base" hangingPunct="1">
        <a:spcBef>
          <a:spcPct val="0"/>
        </a:spcBef>
        <a:spcAft>
          <a:spcPct val="0"/>
        </a:spcAft>
        <a:defRPr sz="3600" kern="1200">
          <a:solidFill>
            <a:srgbClr val="000000"/>
          </a:solidFill>
          <a:latin typeface="+mj-lt"/>
          <a:ea typeface="+mj-ea"/>
          <a:cs typeface="+mj-cs"/>
        </a:defRPr>
      </a:lvl1pPr>
      <a:lvl2pPr algn="l" rtl="0" eaLnBrk="1" fontAlgn="base" hangingPunct="1">
        <a:spcBef>
          <a:spcPct val="0"/>
        </a:spcBef>
        <a:spcAft>
          <a:spcPct val="0"/>
        </a:spcAft>
        <a:defRPr sz="3600">
          <a:solidFill>
            <a:srgbClr val="000000"/>
          </a:solidFill>
          <a:latin typeface="Gill Sans MT" panose="020B0502020104020203" pitchFamily="34" charset="0"/>
        </a:defRPr>
      </a:lvl2pPr>
      <a:lvl3pPr algn="l" rtl="0" eaLnBrk="1" fontAlgn="base" hangingPunct="1">
        <a:spcBef>
          <a:spcPct val="0"/>
        </a:spcBef>
        <a:spcAft>
          <a:spcPct val="0"/>
        </a:spcAft>
        <a:defRPr sz="3600">
          <a:solidFill>
            <a:srgbClr val="000000"/>
          </a:solidFill>
          <a:latin typeface="Gill Sans MT" panose="020B0502020104020203" pitchFamily="34" charset="0"/>
        </a:defRPr>
      </a:lvl3pPr>
      <a:lvl4pPr algn="l" rtl="0" eaLnBrk="1" fontAlgn="base" hangingPunct="1">
        <a:spcBef>
          <a:spcPct val="0"/>
        </a:spcBef>
        <a:spcAft>
          <a:spcPct val="0"/>
        </a:spcAft>
        <a:defRPr sz="3600">
          <a:solidFill>
            <a:srgbClr val="000000"/>
          </a:solidFill>
          <a:latin typeface="Gill Sans MT" panose="020B0502020104020203" pitchFamily="34" charset="0"/>
        </a:defRPr>
      </a:lvl4pPr>
      <a:lvl5pPr algn="l" rtl="0" eaLnBrk="1" fontAlgn="base" hangingPunct="1">
        <a:spcBef>
          <a:spcPct val="0"/>
        </a:spcBef>
        <a:spcAft>
          <a:spcPct val="0"/>
        </a:spcAft>
        <a:defRPr sz="3600">
          <a:solidFill>
            <a:srgbClr val="000000"/>
          </a:solidFill>
          <a:latin typeface="Gill Sans MT" panose="020B0502020104020203" pitchFamily="34" charset="0"/>
        </a:defRPr>
      </a:lvl5pPr>
      <a:lvl6pPr marL="457200" algn="l" rtl="0" eaLnBrk="1" fontAlgn="base" hangingPunct="1">
        <a:spcBef>
          <a:spcPct val="0"/>
        </a:spcBef>
        <a:spcAft>
          <a:spcPct val="0"/>
        </a:spcAft>
        <a:defRPr sz="3600">
          <a:solidFill>
            <a:srgbClr val="000000"/>
          </a:solidFill>
          <a:latin typeface="Gill Sans MT" panose="020B0502020104020203" pitchFamily="34" charset="0"/>
        </a:defRPr>
      </a:lvl6pPr>
      <a:lvl7pPr marL="914400" algn="l" rtl="0" eaLnBrk="1" fontAlgn="base" hangingPunct="1">
        <a:spcBef>
          <a:spcPct val="0"/>
        </a:spcBef>
        <a:spcAft>
          <a:spcPct val="0"/>
        </a:spcAft>
        <a:defRPr sz="3600">
          <a:solidFill>
            <a:srgbClr val="000000"/>
          </a:solidFill>
          <a:latin typeface="Gill Sans MT" panose="020B0502020104020203" pitchFamily="34" charset="0"/>
        </a:defRPr>
      </a:lvl7pPr>
      <a:lvl8pPr marL="1371600" algn="l" rtl="0" eaLnBrk="1" fontAlgn="base" hangingPunct="1">
        <a:spcBef>
          <a:spcPct val="0"/>
        </a:spcBef>
        <a:spcAft>
          <a:spcPct val="0"/>
        </a:spcAft>
        <a:defRPr sz="3600">
          <a:solidFill>
            <a:srgbClr val="000000"/>
          </a:solidFill>
          <a:latin typeface="Gill Sans MT" panose="020B0502020104020203" pitchFamily="34" charset="0"/>
        </a:defRPr>
      </a:lvl8pPr>
      <a:lvl9pPr marL="1828800" algn="l" rtl="0" eaLnBrk="1" fontAlgn="base" hangingPunct="1">
        <a:spcBef>
          <a:spcPct val="0"/>
        </a:spcBef>
        <a:spcAft>
          <a:spcPct val="0"/>
        </a:spcAft>
        <a:defRPr sz="3600">
          <a:solidFill>
            <a:srgbClr val="000000"/>
          </a:solidFill>
          <a:latin typeface="Gill Sans MT" panose="020B0502020104020203" pitchFamily="34" charset="0"/>
        </a:defRPr>
      </a:lvl9pPr>
    </p:titleStyle>
    <p:bodyStyle>
      <a:lvl1pPr marL="342900" indent="-342900" algn="l" rtl="0" eaLnBrk="1" fontAlgn="base" hangingPunct="1">
        <a:spcBef>
          <a:spcPct val="20000"/>
        </a:spcBef>
        <a:spcAft>
          <a:spcPct val="0"/>
        </a:spcAft>
        <a:buClr>
          <a:schemeClr val="tx1"/>
        </a:buClr>
        <a:buChar char="•"/>
        <a:defRPr sz="2800" kern="1200">
          <a:solidFill>
            <a:srgbClr val="000000"/>
          </a:solidFill>
          <a:latin typeface="+mn-lt"/>
          <a:ea typeface="+mn-ea"/>
          <a:cs typeface="+mn-cs"/>
        </a:defRPr>
      </a:lvl1pPr>
      <a:lvl2pPr marL="742950" indent="-285750" algn="l" rtl="0" eaLnBrk="1" fontAlgn="base" hangingPunct="1">
        <a:spcBef>
          <a:spcPct val="20000"/>
        </a:spcBef>
        <a:spcAft>
          <a:spcPct val="0"/>
        </a:spcAft>
        <a:buClr>
          <a:schemeClr val="tx1"/>
        </a:buClr>
        <a:buChar char="•"/>
        <a:defRPr sz="2600" kern="1200">
          <a:solidFill>
            <a:srgbClr val="000000"/>
          </a:solidFill>
          <a:latin typeface="+mn-lt"/>
          <a:ea typeface="+mn-ea"/>
          <a:cs typeface="+mn-cs"/>
        </a:defRPr>
      </a:lvl2pPr>
      <a:lvl3pPr marL="1143000" indent="-228600" algn="l" rtl="0" eaLnBrk="1" fontAlgn="base" hangingPunct="1">
        <a:spcBef>
          <a:spcPct val="20000"/>
        </a:spcBef>
        <a:spcAft>
          <a:spcPct val="0"/>
        </a:spcAft>
        <a:buClr>
          <a:schemeClr val="tx1"/>
        </a:buClr>
        <a:buChar char="•"/>
        <a:defRPr sz="2400" kern="1200">
          <a:solidFill>
            <a:srgbClr val="000000"/>
          </a:solidFill>
          <a:latin typeface="+mn-lt"/>
          <a:ea typeface="+mn-ea"/>
          <a:cs typeface="+mn-cs"/>
        </a:defRPr>
      </a:lvl3pPr>
      <a:lvl4pPr marL="1600200" indent="-228600" algn="l" rtl="0" eaLnBrk="1" fontAlgn="base" hangingPunct="1">
        <a:spcBef>
          <a:spcPct val="20000"/>
        </a:spcBef>
        <a:spcAft>
          <a:spcPct val="0"/>
        </a:spcAft>
        <a:buClr>
          <a:schemeClr val="tx1"/>
        </a:buClr>
        <a:buChar char="•"/>
        <a:defRPr sz="2000" kern="1200">
          <a:solidFill>
            <a:srgbClr val="000000"/>
          </a:solidFill>
          <a:latin typeface="+mn-lt"/>
          <a:ea typeface="+mn-ea"/>
          <a:cs typeface="+mn-cs"/>
        </a:defRPr>
      </a:lvl4pPr>
      <a:lvl5pPr marL="2057400" indent="-228600" algn="l" rtl="0" eaLnBrk="1" fontAlgn="base" hangingPunct="1">
        <a:spcBef>
          <a:spcPct val="20000"/>
        </a:spcBef>
        <a:spcAft>
          <a:spcPct val="0"/>
        </a:spcAft>
        <a:buClr>
          <a:schemeClr val="tx1"/>
        </a:buClr>
        <a:buChar char="•"/>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88798401"/>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CBBA92-184E-4E57-93E8-AAE3D75D9A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8F297E-D3EA-4D72-A76E-A85E4CF6F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596A8F-6957-4607-AF6C-2061C44714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737504-FFCF-4D30-BDB6-2FD5E6233874}" type="datetimeFigureOut">
              <a:rPr lang="en-US" smtClean="0"/>
              <a:t>2/1/2021</a:t>
            </a:fld>
            <a:endParaRPr lang="en-US"/>
          </a:p>
        </p:txBody>
      </p:sp>
      <p:sp>
        <p:nvSpPr>
          <p:cNvPr id="5" name="Footer Placeholder 4">
            <a:extLst>
              <a:ext uri="{FF2B5EF4-FFF2-40B4-BE49-F238E27FC236}">
                <a16:creationId xmlns:a16="http://schemas.microsoft.com/office/drawing/2014/main" id="{5E0C3445-0426-4E9F-8506-95969821E1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374A3E-56A3-4E88-B9D4-2B5A2B0C7E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BD802-A62E-4FF7-B018-A28767A8E65E}" type="slidenum">
              <a:rPr lang="en-US" smtClean="0"/>
              <a:t>‹#›</a:t>
            </a:fld>
            <a:endParaRPr lang="en-US"/>
          </a:p>
        </p:txBody>
      </p:sp>
    </p:spTree>
    <p:extLst>
      <p:ext uri="{BB962C8B-B14F-4D97-AF65-F5344CB8AC3E}">
        <p14:creationId xmlns:p14="http://schemas.microsoft.com/office/powerpoint/2010/main" val="224325538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64867186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3.xml"/><Relationship Id="rId1" Type="http://schemas.openxmlformats.org/officeDocument/2006/relationships/video" Target="https://www.youtube.com/embed/K_VV-pIOlj8?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3.xm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9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9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png"/><Relationship Id="rId1" Type="http://schemas.openxmlformats.org/officeDocument/2006/relationships/slideLayout" Target="../slideLayouts/slideLayout9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media" Target="../media/media3.MOV"/><Relationship Id="rId7" Type="http://schemas.openxmlformats.org/officeDocument/2006/relationships/slideLayout" Target="../slideLayouts/slideLayout93.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video" Target="../media/media4.mov"/><Relationship Id="rId5" Type="http://schemas.microsoft.com/office/2007/relationships/media" Target="../media/media4.mov"/><Relationship Id="rId10" Type="http://schemas.openxmlformats.org/officeDocument/2006/relationships/image" Target="../media/image19.png"/><Relationship Id="rId4" Type="http://schemas.openxmlformats.org/officeDocument/2006/relationships/video" Target="../media/media3.MOV"/><Relationship Id="rId9"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93.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13.xml"/><Relationship Id="rId1" Type="http://schemas.openxmlformats.org/officeDocument/2006/relationships/video" Target="https://web.microsoftstream.com/embed/video/e106dfc3-fd0c-4d97-8d99-735e0290036b?autoplay=false&amp;showinfo=true&amp;app=powerpoint&amp;appPlatform=web&amp;hostCorrelationId=6e6ed27d-6d46-4a6b-b228-5dc5cb3dfa23" TargetMode="External"/></Relationships>
</file>

<file path=ppt/slides/_rels/slide17.xml.rels><?xml version="1.0" encoding="UTF-8" standalone="yes"?>
<Relationships xmlns="http://schemas.openxmlformats.org/package/2006/relationships"><Relationship Id="rId3" Type="http://schemas.openxmlformats.org/officeDocument/2006/relationships/video" Target="../media/media5.mov"/><Relationship Id="rId7" Type="http://schemas.openxmlformats.org/officeDocument/2006/relationships/image" Target="../media/image28.png"/><Relationship Id="rId2" Type="http://schemas.microsoft.com/office/2007/relationships/media" Target="../media/media5.mov"/><Relationship Id="rId1" Type="http://schemas.openxmlformats.org/officeDocument/2006/relationships/video" Target="https://web.microsoftstream.com/embed/video/462826e6-e9a1-4aff-b386-ffaacb318b33?autoplay=false&amp;showinfo=true&amp;app=powerpoint&amp;appPlatform=web&amp;hostCorrelationId=21c89c4a-141a-43c7-8b22-1e5d3a3edad9" TargetMode="Externa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www.baas.ac.uk/usso/teaching-of-us-politics-in-schools-under-threat/" TargetMode="External"/><Relationship Id="rId2" Type="http://schemas.openxmlformats.org/officeDocument/2006/relationships/image" Target="../media/image31.jpeg"/><Relationship Id="rId1" Type="http://schemas.openxmlformats.org/officeDocument/2006/relationships/slideLayout" Target="../slideLayouts/slideLayout65.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United_States_Capitol_-_west_front.jpg" TargetMode="External"/><Relationship Id="rId2" Type="http://schemas.openxmlformats.org/officeDocument/2006/relationships/image" Target="../media/image32.jpeg"/><Relationship Id="rId1" Type="http://schemas.openxmlformats.org/officeDocument/2006/relationships/slideLayout" Target="../slideLayouts/slideLayout73.xml"/><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2.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6.xml"/></Relationships>
</file>

<file path=ppt/slides/_rels/slide24.xml.rels><?xml version="1.0" encoding="UTF-8" standalone="yes"?>
<Relationships xmlns="http://schemas.openxmlformats.org/package/2006/relationships"><Relationship Id="rId3" Type="http://schemas.openxmlformats.org/officeDocument/2006/relationships/hyperlink" Target="http://brewminate.com/an-introduction-to-world-geography-people-places-and-globalization/" TargetMode="External"/><Relationship Id="rId2" Type="http://schemas.openxmlformats.org/officeDocument/2006/relationships/image" Target="../media/image36.jpeg"/><Relationship Id="rId1" Type="http://schemas.openxmlformats.org/officeDocument/2006/relationships/slideLayout" Target="../slideLayouts/slideLayout65.xml"/><Relationship Id="rId4" Type="http://schemas.openxmlformats.org/officeDocument/2006/relationships/hyperlink" Target="https://creativecommons.org/licenses/by-nc/3.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68.xml"/><Relationship Id="rId5" Type="http://schemas.openxmlformats.org/officeDocument/2006/relationships/hyperlink" Target="https://creativecommons.org/licenses/by-nc/3.0/" TargetMode="External"/><Relationship Id="rId4" Type="http://schemas.openxmlformats.org/officeDocument/2006/relationships/hyperlink" Target="http://www.datavis.ca/gallery/timelines.php"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video" Target="../media/media7.MOV"/><Relationship Id="rId1" Type="http://schemas.microsoft.com/office/2007/relationships/media" Target="../media/media7.MOV"/><Relationship Id="rId4" Type="http://schemas.openxmlformats.org/officeDocument/2006/relationships/image" Target="../media/image40.png"/></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3.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6.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2.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6.xml"/><Relationship Id="rId5" Type="http://schemas.openxmlformats.org/officeDocument/2006/relationships/image" Target="../media/image46.png"/><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2.xml"/></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82.xml"/></Relationships>
</file>

<file path=ppt/slides/_rels/slide3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82.xml"/></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82.xml"/><Relationship Id="rId4" Type="http://schemas.openxmlformats.org/officeDocument/2006/relationships/image" Target="../media/image53.png"/></Relationships>
</file>

<file path=ppt/slides/_rels/slide3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2.xml"/></Relationships>
</file>

<file path=ppt/slides/_rels/slide3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53.xml"/></Relationships>
</file>

<file path=ppt/slides/_rels/slide3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3.xml"/></Relationships>
</file>

<file path=ppt/slides/_rels/slide3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53.xml"/></Relationships>
</file>

<file path=ppt/slides/_rels/slide4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53.xml"/></Relationships>
</file>

<file path=ppt/slides/_rels/slide4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42.xml.rels><?xml version="1.0" encoding="UTF-8" standalone="yes"?>
<Relationships xmlns="http://schemas.openxmlformats.org/package/2006/relationships"><Relationship Id="rId3" Type="http://schemas.openxmlformats.org/officeDocument/2006/relationships/audio" Target="../media/media8.mp3"/><Relationship Id="rId2" Type="http://schemas.microsoft.com/office/2007/relationships/media" Target="../media/media8.mp3"/><Relationship Id="rId1" Type="http://schemas.openxmlformats.org/officeDocument/2006/relationships/tags" Target="../tags/tag1.xml"/><Relationship Id="rId6" Type="http://schemas.openxmlformats.org/officeDocument/2006/relationships/image" Target="../media/image60.png"/><Relationship Id="rId5" Type="http://schemas.openxmlformats.org/officeDocument/2006/relationships/notesSlide" Target="../notesSlides/notesSlide2.xml"/><Relationship Id="rId4"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3.xml"/><Relationship Id="rId1" Type="http://schemas.openxmlformats.org/officeDocument/2006/relationships/tags" Target="../tags/tag2.xml"/><Relationship Id="rId4" Type="http://schemas.openxmlformats.org/officeDocument/2006/relationships/image" Target="../media/image61.jpg"/></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43.xml"/><Relationship Id="rId1" Type="http://schemas.openxmlformats.org/officeDocument/2006/relationships/tags" Target="../tags/tag3.xml"/><Relationship Id="rId4" Type="http://schemas.openxmlformats.org/officeDocument/2006/relationships/image" Target="../media/image63.png"/></Relationships>
</file>

<file path=ppt/slides/_rels/slide4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slideLayout" Target="../slideLayouts/slideLayout48.xml"/><Relationship Id="rId1" Type="http://schemas.openxmlformats.org/officeDocument/2006/relationships/tags" Target="../tags/tag4.xml"/></Relationships>
</file>

<file path=ppt/slides/_rels/slide4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49.xml"/><Relationship Id="rId1" Type="http://schemas.openxmlformats.org/officeDocument/2006/relationships/tags" Target="../tags/tag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1.xml"/><Relationship Id="rId1" Type="http://schemas.openxmlformats.org/officeDocument/2006/relationships/tags" Target="../tags/tag6.xml"/><Relationship Id="rId4" Type="http://schemas.openxmlformats.org/officeDocument/2006/relationships/image" Target="../media/image66.jpg"/></Relationships>
</file>

<file path=ppt/slides/_rels/slide4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1A0F9-D84C-41AD-BFD2-15CF32EFA426}"/>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AC3548FF-4972-4AD0-A928-A8B1542E815D}"/>
              </a:ext>
            </a:extLst>
          </p:cNvPr>
          <p:cNvSpPr>
            <a:spLocks noGrp="1"/>
          </p:cNvSpPr>
          <p:nvPr>
            <p:ph type="subTitle" idx="1"/>
          </p:nvPr>
        </p:nvSpPr>
        <p:spPr/>
        <p:txBody>
          <a:bodyPr/>
          <a:lstStyle/>
          <a:p>
            <a:r>
              <a:rPr lang="en-US" dirty="0"/>
              <a:t>Social Studies Electives</a:t>
            </a:r>
          </a:p>
        </p:txBody>
      </p:sp>
      <p:sp>
        <p:nvSpPr>
          <p:cNvPr id="4" name="AutoShape 2" descr="https://powerpoint.officeapps.live.com/pods/GetClipboardImage.ashx?Id=41eab820-c474-4cd8-b023-bb48c8051ec8&amp;DC=PUS4&amp;wdoverrides=GetClipboardImageEnabled:true">
            <a:extLst>
              <a:ext uri="{FF2B5EF4-FFF2-40B4-BE49-F238E27FC236}">
                <a16:creationId xmlns:a16="http://schemas.microsoft.com/office/drawing/2014/main" id="{1D721F87-5D7A-4D38-B9B3-27BED6713B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https://powerpoint.officeapps.live.com/pods/GetClipboardImage.ashx?Id=41eab820-c474-4cd8-b023-bb48c8051ec8&amp;DC=PUS4&amp;wdoverrides=GetClipboardImageEnabled:true">
            <a:extLst>
              <a:ext uri="{FF2B5EF4-FFF2-40B4-BE49-F238E27FC236}">
                <a16:creationId xmlns:a16="http://schemas.microsoft.com/office/drawing/2014/main" id="{19A2F707-F0C5-4FF9-A48E-F72CC5016807}"/>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76498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95C4-BED8-4D40-8825-62E3CED85E25}"/>
              </a:ext>
            </a:extLst>
          </p:cNvPr>
          <p:cNvSpPr>
            <a:spLocks noGrp="1"/>
          </p:cNvSpPr>
          <p:nvPr>
            <p:ph type="ctrTitle"/>
          </p:nvPr>
        </p:nvSpPr>
        <p:spPr/>
        <p:txBody>
          <a:bodyPr/>
          <a:lstStyle/>
          <a:p>
            <a:r>
              <a:rPr lang="en-US" dirty="0"/>
              <a:t>AP Human Geography</a:t>
            </a:r>
            <a:br>
              <a:rPr lang="en-US" dirty="0"/>
            </a:br>
            <a:r>
              <a:rPr lang="en-US" dirty="0"/>
              <a:t>2021-2022</a:t>
            </a:r>
          </a:p>
        </p:txBody>
      </p:sp>
      <p:sp>
        <p:nvSpPr>
          <p:cNvPr id="3" name="Subtitle 2">
            <a:extLst>
              <a:ext uri="{FF2B5EF4-FFF2-40B4-BE49-F238E27FC236}">
                <a16:creationId xmlns:a16="http://schemas.microsoft.com/office/drawing/2014/main" id="{44C83E7B-BBD0-4A20-A720-86FD3825C079}"/>
              </a:ext>
            </a:extLst>
          </p:cNvPr>
          <p:cNvSpPr>
            <a:spLocks noGrp="1"/>
          </p:cNvSpPr>
          <p:nvPr>
            <p:ph type="subTitle" idx="1"/>
          </p:nvPr>
        </p:nvSpPr>
        <p:spPr/>
        <p:txBody>
          <a:bodyPr>
            <a:normAutofit fontScale="85000" lnSpcReduction="20000"/>
          </a:bodyPr>
          <a:lstStyle/>
          <a:p>
            <a:endParaRPr lang="en-US" sz="4800" dirty="0"/>
          </a:p>
          <a:p>
            <a:r>
              <a:rPr lang="en-US" sz="4800" dirty="0"/>
              <a:t>Mr. Waterkeyn</a:t>
            </a:r>
          </a:p>
        </p:txBody>
      </p:sp>
    </p:spTree>
    <p:extLst>
      <p:ext uri="{BB962C8B-B14F-4D97-AF65-F5344CB8AC3E}">
        <p14:creationId xmlns:p14="http://schemas.microsoft.com/office/powerpoint/2010/main" val="2302281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53FC-236B-4D6C-A7E5-4A116B76BD8A}"/>
              </a:ext>
            </a:extLst>
          </p:cNvPr>
          <p:cNvSpPr>
            <a:spLocks noGrp="1"/>
          </p:cNvSpPr>
          <p:nvPr>
            <p:ph type="title"/>
          </p:nvPr>
        </p:nvSpPr>
        <p:spPr>
          <a:xfrm>
            <a:off x="1295402" y="982133"/>
            <a:ext cx="9601196" cy="597286"/>
          </a:xfrm>
        </p:spPr>
        <p:txBody>
          <a:bodyPr>
            <a:normAutofit fontScale="90000"/>
          </a:bodyPr>
          <a:lstStyle/>
          <a:p>
            <a:r>
              <a:rPr lang="en-US" dirty="0"/>
              <a:t>Course Promo Video</a:t>
            </a:r>
          </a:p>
        </p:txBody>
      </p:sp>
      <p:sp>
        <p:nvSpPr>
          <p:cNvPr id="5" name="Content Placeholder 4">
            <a:extLst>
              <a:ext uri="{FF2B5EF4-FFF2-40B4-BE49-F238E27FC236}">
                <a16:creationId xmlns:a16="http://schemas.microsoft.com/office/drawing/2014/main" id="{F39F1476-AFBA-4285-880C-D157AE51167A}"/>
              </a:ext>
            </a:extLst>
          </p:cNvPr>
          <p:cNvSpPr>
            <a:spLocks noGrp="1"/>
          </p:cNvSpPr>
          <p:nvPr>
            <p:ph idx="1"/>
          </p:nvPr>
        </p:nvSpPr>
        <p:spPr/>
        <p:txBody>
          <a:bodyPr/>
          <a:lstStyle/>
          <a:p>
            <a:endParaRPr lang="en-US"/>
          </a:p>
        </p:txBody>
      </p:sp>
      <p:pic>
        <p:nvPicPr>
          <p:cNvPr id="4" name="Online Media 3" title="- AP Human Geography 2019 -">
            <a:hlinkClick r:id="" action="ppaction://media"/>
            <a:extLst>
              <a:ext uri="{FF2B5EF4-FFF2-40B4-BE49-F238E27FC236}">
                <a16:creationId xmlns:a16="http://schemas.microsoft.com/office/drawing/2014/main" id="{5148DE4D-0408-4B54-8B84-8133FB6A6B0A}"/>
              </a:ext>
            </a:extLst>
          </p:cNvPr>
          <p:cNvPicPr>
            <a:picLocks noRot="1" noChangeAspect="1"/>
          </p:cNvPicPr>
          <p:nvPr>
            <a:videoFile r:link="rId1"/>
          </p:nvPr>
        </p:nvPicPr>
        <p:blipFill>
          <a:blip r:embed="rId3"/>
          <a:stretch>
            <a:fillRect/>
          </a:stretch>
        </p:blipFill>
        <p:spPr>
          <a:xfrm>
            <a:off x="1967947" y="1579419"/>
            <a:ext cx="8256104" cy="4664700"/>
          </a:xfrm>
          <a:prstGeom prst="rect">
            <a:avLst/>
          </a:prstGeom>
        </p:spPr>
      </p:pic>
    </p:spTree>
    <p:extLst>
      <p:ext uri="{BB962C8B-B14F-4D97-AF65-F5344CB8AC3E}">
        <p14:creationId xmlns:p14="http://schemas.microsoft.com/office/powerpoint/2010/main" val="25114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B89F9-C718-4810-8BDC-FA5B5ADB5F92}"/>
              </a:ext>
            </a:extLst>
          </p:cNvPr>
          <p:cNvSpPr>
            <a:spLocks noGrp="1"/>
          </p:cNvSpPr>
          <p:nvPr>
            <p:ph type="title"/>
          </p:nvPr>
        </p:nvSpPr>
        <p:spPr>
          <a:xfrm>
            <a:off x="1295402" y="690584"/>
            <a:ext cx="9601196" cy="1303867"/>
          </a:xfrm>
        </p:spPr>
        <p:txBody>
          <a:bodyPr/>
          <a:lstStyle/>
          <a:p>
            <a:r>
              <a:rPr lang="en-US" dirty="0"/>
              <a:t>Student Testimonials </a:t>
            </a:r>
            <a:r>
              <a:rPr lang="en-US" dirty="0">
                <a:sym typeface="Wingdings" panose="05000000000000000000" pitchFamily="2" charset="2"/>
              </a:rPr>
              <a:t></a:t>
            </a:r>
            <a:endParaRPr lang="en-US" dirty="0"/>
          </a:p>
        </p:txBody>
      </p:sp>
      <p:pic>
        <p:nvPicPr>
          <p:cNvPr id="4" name="AP human Geography production video">
            <a:hlinkClick r:id="" action="ppaction://media"/>
            <a:extLst>
              <a:ext uri="{FF2B5EF4-FFF2-40B4-BE49-F238E27FC236}">
                <a16:creationId xmlns:a16="http://schemas.microsoft.com/office/drawing/2014/main" id="{CCFDF018-7339-40ED-9D00-F3F0983C052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69238" y="1968096"/>
            <a:ext cx="7291597" cy="4101033"/>
          </a:xfrm>
        </p:spPr>
      </p:pic>
    </p:spTree>
    <p:extLst>
      <p:ext uri="{BB962C8B-B14F-4D97-AF65-F5344CB8AC3E}">
        <p14:creationId xmlns:p14="http://schemas.microsoft.com/office/powerpoint/2010/main" val="3018154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78BE6-ECE0-410A-BF9D-D99BCA6BC808}"/>
              </a:ext>
            </a:extLst>
          </p:cNvPr>
          <p:cNvSpPr>
            <a:spLocks noGrp="1"/>
          </p:cNvSpPr>
          <p:nvPr>
            <p:ph type="title"/>
          </p:nvPr>
        </p:nvSpPr>
        <p:spPr/>
        <p:txBody>
          <a:bodyPr/>
          <a:lstStyle/>
          <a:p>
            <a:r>
              <a:rPr lang="en-US" dirty="0"/>
              <a:t>Besides learning awesome stuff….</a:t>
            </a:r>
          </a:p>
        </p:txBody>
      </p:sp>
      <p:sp>
        <p:nvSpPr>
          <p:cNvPr id="3" name="Content Placeholder 2">
            <a:extLst>
              <a:ext uri="{FF2B5EF4-FFF2-40B4-BE49-F238E27FC236}">
                <a16:creationId xmlns:a16="http://schemas.microsoft.com/office/drawing/2014/main" id="{7652ED75-71D9-41B4-8FB2-37EC0F82FFBB}"/>
              </a:ext>
            </a:extLst>
          </p:cNvPr>
          <p:cNvSpPr>
            <a:spLocks noGrp="1"/>
          </p:cNvSpPr>
          <p:nvPr>
            <p:ph idx="1"/>
          </p:nvPr>
        </p:nvSpPr>
        <p:spPr/>
        <p:txBody>
          <a:bodyPr/>
          <a:lstStyle/>
          <a:p>
            <a:r>
              <a:rPr lang="en-US" dirty="0"/>
              <a:t>Quality Points towards GPA</a:t>
            </a:r>
          </a:p>
          <a:p>
            <a:r>
              <a:rPr lang="en-US" dirty="0"/>
              <a:t>Excellent 1</a:t>
            </a:r>
            <a:r>
              <a:rPr lang="en-US" baseline="30000" dirty="0"/>
              <a:t>st</a:t>
            </a:r>
            <a:r>
              <a:rPr lang="en-US" dirty="0"/>
              <a:t> AP course</a:t>
            </a:r>
          </a:p>
          <a:p>
            <a:r>
              <a:rPr lang="en-US" dirty="0"/>
              <a:t>Boosts academic resume</a:t>
            </a:r>
          </a:p>
          <a:p>
            <a:r>
              <a:rPr lang="en-US" dirty="0"/>
              <a:t>College credit at any Florida College or University (if you earn a qualifying score on the AP test)</a:t>
            </a:r>
          </a:p>
          <a:p>
            <a:r>
              <a:rPr lang="en-US" dirty="0"/>
              <a:t>The Waterkeyn Experience!</a:t>
            </a:r>
          </a:p>
        </p:txBody>
      </p:sp>
    </p:spTree>
    <p:extLst>
      <p:ext uri="{BB962C8B-B14F-4D97-AF65-F5344CB8AC3E}">
        <p14:creationId xmlns:p14="http://schemas.microsoft.com/office/powerpoint/2010/main" val="1851482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D052C-4727-4F6A-A8DC-501DC9FEB11B}"/>
              </a:ext>
            </a:extLst>
          </p:cNvPr>
          <p:cNvSpPr>
            <a:spLocks noGrp="1"/>
          </p:cNvSpPr>
          <p:nvPr>
            <p:ph type="ctrTitle"/>
          </p:nvPr>
        </p:nvSpPr>
        <p:spPr/>
        <p:txBody>
          <a:bodyPr/>
          <a:lstStyle/>
          <a:p>
            <a:pPr algn="ctr"/>
            <a:r>
              <a:rPr lang="en-US" b="1" dirty="0"/>
              <a:t>AP Psychology</a:t>
            </a:r>
          </a:p>
        </p:txBody>
      </p:sp>
      <p:sp>
        <p:nvSpPr>
          <p:cNvPr id="3" name="Subtitle 2">
            <a:extLst>
              <a:ext uri="{FF2B5EF4-FFF2-40B4-BE49-F238E27FC236}">
                <a16:creationId xmlns:a16="http://schemas.microsoft.com/office/drawing/2014/main" id="{E9587BEE-B2C7-4456-A70C-980716255EB9}"/>
              </a:ext>
            </a:extLst>
          </p:cNvPr>
          <p:cNvSpPr>
            <a:spLocks noGrp="1"/>
          </p:cNvSpPr>
          <p:nvPr>
            <p:ph type="subTitle" idx="1"/>
          </p:nvPr>
        </p:nvSpPr>
        <p:spPr/>
        <p:txBody>
          <a:bodyPr>
            <a:normAutofit/>
          </a:bodyPr>
          <a:lstStyle/>
          <a:p>
            <a:r>
              <a:rPr lang="en-US" sz="2800" dirty="0"/>
              <a:t>Advance Placement – College Credit Opportunity</a:t>
            </a:r>
          </a:p>
        </p:txBody>
      </p:sp>
    </p:spTree>
    <p:extLst>
      <p:ext uri="{BB962C8B-B14F-4D97-AF65-F5344CB8AC3E}">
        <p14:creationId xmlns:p14="http://schemas.microsoft.com/office/powerpoint/2010/main" val="3591129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5CC8773-0E3F-4D1C-A409-0353003E65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29160FC1-6959-4BB1-8E7A-0CA07E8BA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3" name="Rectangle 12">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extBox 1">
            <a:extLst>
              <a:ext uri="{FF2B5EF4-FFF2-40B4-BE49-F238E27FC236}">
                <a16:creationId xmlns:a16="http://schemas.microsoft.com/office/drawing/2014/main" id="{021D4982-6B2D-4AEF-8852-FD51C72DB027}"/>
              </a:ext>
            </a:extLst>
          </p:cNvPr>
          <p:cNvSpPr txBox="1"/>
          <p:nvPr/>
        </p:nvSpPr>
        <p:spPr>
          <a:xfrm>
            <a:off x="5615888" y="673240"/>
            <a:ext cx="5951914" cy="3446373"/>
          </a:xfrm>
          <a:prstGeom prst="rect">
            <a:avLst/>
          </a:prstGeom>
          <a:noFill/>
          <a:ln w="19050">
            <a:noFill/>
            <a:prstDash val="dash"/>
          </a:ln>
        </p:spPr>
        <p:txBody>
          <a:bodyPr vert="horz" lIns="91440" tIns="45720" rIns="91440" bIns="45720" rtlCol="0" anchor="b">
            <a:norm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all" spc="0" normalizeH="0" baseline="0" noProof="0" dirty="0">
                <a:ln>
                  <a:noFill/>
                </a:ln>
                <a:solidFill>
                  <a:prstClr val="black"/>
                </a:solidFill>
                <a:effectLst/>
                <a:uLnTx/>
                <a:uFillTx/>
                <a:latin typeface="Century Gothic" panose="020B0502020202020204"/>
                <a:ea typeface="+mn-ea"/>
                <a:cs typeface="+mn-cs"/>
              </a:rPr>
              <a:t>AP Psychology is worth taking! </a:t>
            </a:r>
          </a:p>
          <a:p>
            <a:pPr marL="0" marR="0" lvl="0" indent="0" algn="r"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all" spc="0" normalizeH="0" baseline="0" noProof="0" dirty="0">
                <a:ln>
                  <a:noFill/>
                </a:ln>
                <a:solidFill>
                  <a:prstClr val="black"/>
                </a:solidFill>
                <a:effectLst/>
                <a:uLnTx/>
                <a:uFillTx/>
                <a:latin typeface="Century Gothic" panose="020B0502020202020204"/>
                <a:ea typeface="+mn-ea"/>
                <a:cs typeface="+mn-cs"/>
              </a:rPr>
              <a:t> </a:t>
            </a:r>
          </a:p>
        </p:txBody>
      </p:sp>
      <p:sp useBgFill="1">
        <p:nvSpPr>
          <p:cNvPr id="15" name="Rectangle 14">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3" descr="A picture containing text, person&#10;&#10;Description automatically generated">
            <a:extLst>
              <a:ext uri="{FF2B5EF4-FFF2-40B4-BE49-F238E27FC236}">
                <a16:creationId xmlns:a16="http://schemas.microsoft.com/office/drawing/2014/main" id="{825B96CF-E643-4A09-BFD4-D55D22977B82}"/>
              </a:ext>
            </a:extLst>
          </p:cNvPr>
          <p:cNvPicPr>
            <a:picLocks noChangeAspect="1"/>
          </p:cNvPicPr>
          <p:nvPr/>
        </p:nvPicPr>
        <p:blipFill rotWithShape="1">
          <a:blip r:embed="rId4"/>
          <a:srcRect l="22887" r="24008" b="2"/>
          <a:stretch/>
        </p:blipFill>
        <p:spPr>
          <a:xfrm>
            <a:off x="-4" y="10"/>
            <a:ext cx="4654291" cy="6857990"/>
          </a:xfrm>
          <a:prstGeom prst="rect">
            <a:avLst/>
          </a:prstGeom>
        </p:spPr>
      </p:pic>
      <p:sp>
        <p:nvSpPr>
          <p:cNvPr id="17" name="Rectangle 16">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38341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ounded Rectangle 11">
            <a:extLst>
              <a:ext uri="{FF2B5EF4-FFF2-40B4-BE49-F238E27FC236}">
                <a16:creationId xmlns:a16="http://schemas.microsoft.com/office/drawing/2014/main" id="{1DC9435E-09E5-4C60-8912-B8DE9B996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 name="Picture 1" descr="Text, whiteboard&#10;&#10;Description automatically generated">
            <a:extLst>
              <a:ext uri="{FF2B5EF4-FFF2-40B4-BE49-F238E27FC236}">
                <a16:creationId xmlns:a16="http://schemas.microsoft.com/office/drawing/2014/main" id="{F26ABB58-6E60-4089-8694-C1ADA05AF588}"/>
              </a:ext>
            </a:extLst>
          </p:cNvPr>
          <p:cNvPicPr>
            <a:picLocks noChangeAspect="1"/>
          </p:cNvPicPr>
          <p:nvPr/>
        </p:nvPicPr>
        <p:blipFill>
          <a:blip r:embed="rId2"/>
          <a:stretch>
            <a:fillRect/>
          </a:stretch>
        </p:blipFill>
        <p:spPr>
          <a:xfrm rot="19585730">
            <a:off x="1105995" y="1424288"/>
            <a:ext cx="3511648" cy="2633735"/>
          </a:xfrm>
          <a:prstGeom prst="rect">
            <a:avLst/>
          </a:prstGeom>
          <a:ln w="31750" cap="sq">
            <a:noFill/>
            <a:miter lim="800000"/>
          </a:ln>
        </p:spPr>
      </p:pic>
      <p:pic>
        <p:nvPicPr>
          <p:cNvPr id="1026" name="Picture 2" descr="48212431053578945459330">
            <a:extLst>
              <a:ext uri="{FF2B5EF4-FFF2-40B4-BE49-F238E27FC236}">
                <a16:creationId xmlns:a16="http://schemas.microsoft.com/office/drawing/2014/main" id="{FCCE6428-0829-42B0-9106-657237A4D6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1414450">
            <a:off x="7743701" y="1482448"/>
            <a:ext cx="3471552" cy="2255028"/>
          </a:xfrm>
          <a:prstGeom prst="rect">
            <a:avLst/>
          </a:prstGeom>
          <a:noFill/>
          <a:ln w="31750" cap="sq">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417F5F8E-99DF-43BD-9FB0-8AB5DB918B60}"/>
              </a:ext>
            </a:extLst>
          </p:cNvPr>
          <p:cNvSpPr/>
          <p:nvPr/>
        </p:nvSpPr>
        <p:spPr>
          <a:xfrm rot="9793845" flipV="1">
            <a:off x="719732" y="4356042"/>
            <a:ext cx="5197635" cy="1477328"/>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Choosing psychology as a class will help you learn and understand the functions and activities of YOUR brain. Unlike other classes which teach you about an external subject, Psychology relates to yourself.  Reed</a:t>
            </a:r>
            <a:endPar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6BA110AD-9E7F-4647-963F-4093BDE16ACE}"/>
              </a:ext>
            </a:extLst>
          </p:cNvPr>
          <p:cNvSpPr txBox="1"/>
          <p:nvPr/>
        </p:nvSpPr>
        <p:spPr>
          <a:xfrm>
            <a:off x="4686307" y="882348"/>
            <a:ext cx="3500437"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4220D"/>
                </a:solidFill>
                <a:effectLst/>
                <a:uLnTx/>
                <a:uFillTx/>
                <a:latin typeface="Century Gothic" panose="020B0502020202020204"/>
                <a:ea typeface="+mn-ea"/>
                <a:cs typeface="+mn-cs"/>
              </a:rPr>
              <a:t>I am glad I am taking AP Psychology because of college credit and GPA bump. It is a fun class and great teacher!  Anna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entury Gothic" panose="020B0502020202020204"/>
                <a:ea typeface="+mn-ea"/>
                <a:cs typeface="+mn-cs"/>
              </a:rPr>
              <a:t> </a:t>
            </a:r>
          </a:p>
        </p:txBody>
      </p:sp>
      <p:sp>
        <p:nvSpPr>
          <p:cNvPr id="5" name="TextBox 4">
            <a:extLst>
              <a:ext uri="{FF2B5EF4-FFF2-40B4-BE49-F238E27FC236}">
                <a16:creationId xmlns:a16="http://schemas.microsoft.com/office/drawing/2014/main" id="{A24F9BB6-F9EB-45BF-B78F-1255838C10A9}"/>
              </a:ext>
            </a:extLst>
          </p:cNvPr>
          <p:cNvSpPr txBox="1"/>
          <p:nvPr/>
        </p:nvSpPr>
        <p:spPr>
          <a:xfrm rot="21291713">
            <a:off x="6255075" y="4207948"/>
            <a:ext cx="3940436" cy="203132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30A0"/>
                </a:solidFill>
                <a:effectLst/>
                <a:uLnTx/>
                <a:uFillTx/>
                <a:latin typeface="Century Gothic" panose="020B0502020202020204"/>
                <a:ea typeface="+mn-ea"/>
                <a:cs typeface="+mn-cs"/>
              </a:rPr>
              <a:t>I did not know if I could handle AP Psychology with everything  else I take, this class has been nothing but understanding and easy to navigate; I advise others to take it! Madeline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30A0"/>
                </a:solidFill>
                <a:effectLst/>
                <a:uLnTx/>
                <a:uFillTx/>
                <a:latin typeface="Century Gothic" panose="020B0502020202020204"/>
                <a:ea typeface="+mn-ea"/>
                <a:cs typeface="+mn-cs"/>
              </a:rPr>
              <a:t> </a:t>
            </a:r>
          </a:p>
        </p:txBody>
      </p:sp>
    </p:spTree>
    <p:extLst>
      <p:ext uri="{BB962C8B-B14F-4D97-AF65-F5344CB8AC3E}">
        <p14:creationId xmlns:p14="http://schemas.microsoft.com/office/powerpoint/2010/main" val="39168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A9F4773-7113-47E3-991C-193DDD611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graphicFrame>
        <p:nvGraphicFramePr>
          <p:cNvPr id="10" name="TextBox 7">
            <a:extLst>
              <a:ext uri="{FF2B5EF4-FFF2-40B4-BE49-F238E27FC236}">
                <a16:creationId xmlns:a16="http://schemas.microsoft.com/office/drawing/2014/main" id="{B4F59094-339D-4A9E-B743-373BB1DFBACD}"/>
              </a:ext>
            </a:extLst>
          </p:cNvPr>
          <p:cNvGraphicFramePr/>
          <p:nvPr>
            <p:extLst/>
          </p:nvPr>
        </p:nvGraphicFramePr>
        <p:xfrm>
          <a:off x="871538" y="2428874"/>
          <a:ext cx="10634661" cy="3661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5D94209D-B3D0-4BE4-AB3A-F994A0C3575F}"/>
              </a:ext>
            </a:extLst>
          </p:cNvPr>
          <p:cNvSpPr txBox="1"/>
          <p:nvPr/>
        </p:nvSpPr>
        <p:spPr>
          <a:xfrm>
            <a:off x="2329542" y="1238702"/>
            <a:ext cx="7929450"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entury Gothic" panose="020B0502020202020204"/>
                <a:ea typeface="+mn-ea"/>
                <a:cs typeface="+mn-cs"/>
              </a:rPr>
              <a:t>AP Psychology is worth taking!</a:t>
            </a:r>
          </a:p>
        </p:txBody>
      </p:sp>
    </p:spTree>
    <p:extLst>
      <p:ext uri="{BB962C8B-B14F-4D97-AF65-F5344CB8AC3E}">
        <p14:creationId xmlns:p14="http://schemas.microsoft.com/office/powerpoint/2010/main" val="1309833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A9F4773-7113-47E3-991C-193DDD611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graphicFrame>
        <p:nvGraphicFramePr>
          <p:cNvPr id="10" name="TextBox 7">
            <a:extLst>
              <a:ext uri="{FF2B5EF4-FFF2-40B4-BE49-F238E27FC236}">
                <a16:creationId xmlns:a16="http://schemas.microsoft.com/office/drawing/2014/main" id="{B4F59094-339D-4A9E-B743-373BB1DFBACD}"/>
              </a:ext>
            </a:extLst>
          </p:cNvPr>
          <p:cNvGraphicFramePr/>
          <p:nvPr>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5D94209D-B3D0-4BE4-AB3A-F994A0C3575F}"/>
              </a:ext>
            </a:extLst>
          </p:cNvPr>
          <p:cNvSpPr txBox="1"/>
          <p:nvPr/>
        </p:nvSpPr>
        <p:spPr>
          <a:xfrm>
            <a:off x="2329542" y="1267282"/>
            <a:ext cx="7929450"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entury Gothic" panose="020B0502020202020204"/>
                <a:ea typeface="+mn-ea"/>
                <a:cs typeface="+mn-cs"/>
              </a:rPr>
              <a:t>AP Psychology is worth taking! </a:t>
            </a:r>
          </a:p>
        </p:txBody>
      </p:sp>
    </p:spTree>
    <p:extLst>
      <p:ext uri="{BB962C8B-B14F-4D97-AF65-F5344CB8AC3E}">
        <p14:creationId xmlns:p14="http://schemas.microsoft.com/office/powerpoint/2010/main" val="2224594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F209A6-5206-4FCB-8465-9590AFE97BA8}"/>
              </a:ext>
            </a:extLst>
          </p:cNvPr>
          <p:cNvSpPr/>
          <p:nvPr/>
        </p:nvSpPr>
        <p:spPr>
          <a:xfrm>
            <a:off x="2357438" y="729721"/>
            <a:ext cx="7643812" cy="369332"/>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entury Gothic" panose="020B0502020202020204"/>
                <a:ea typeface="+mn-ea"/>
                <a:cs typeface="+mn-cs"/>
              </a:rPr>
              <a:t>AP Psychology is worth taking!  2021 Student videos</a:t>
            </a:r>
          </a:p>
        </p:txBody>
      </p:sp>
      <p:pic>
        <p:nvPicPr>
          <p:cNvPr id="7" name="97f20133f43123ae2ac29d5f076eba2d (004)">
            <a:hlinkClick r:id="" action="ppaction://media"/>
            <a:extLst>
              <a:ext uri="{FF2B5EF4-FFF2-40B4-BE49-F238E27FC236}">
                <a16:creationId xmlns:a16="http://schemas.microsoft.com/office/drawing/2014/main" id="{6B839882-CFC4-4619-B16D-9CB27402483C}"/>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85813" y="1470525"/>
            <a:ext cx="3510836" cy="5187450"/>
          </a:xfrm>
          <a:prstGeom prst="rect">
            <a:avLst/>
          </a:prstGeom>
        </p:spPr>
      </p:pic>
      <p:pic>
        <p:nvPicPr>
          <p:cNvPr id="8" name="trim.037537CB-4943-4C48-9199-3F2936F97917 (003)">
            <a:hlinkClick r:id="" action="ppaction://media"/>
            <a:extLst>
              <a:ext uri="{FF2B5EF4-FFF2-40B4-BE49-F238E27FC236}">
                <a16:creationId xmlns:a16="http://schemas.microsoft.com/office/drawing/2014/main" id="{40092159-7B19-4962-BDF7-D0A9108F2516}"/>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686305" y="1470525"/>
            <a:ext cx="3900487" cy="5187450"/>
          </a:xfrm>
          <a:prstGeom prst="rect">
            <a:avLst/>
          </a:prstGeom>
        </p:spPr>
      </p:pic>
      <p:pic>
        <p:nvPicPr>
          <p:cNvPr id="9" name="Video (003)">
            <a:hlinkClick r:id="" action="ppaction://media"/>
            <a:extLst>
              <a:ext uri="{FF2B5EF4-FFF2-40B4-BE49-F238E27FC236}">
                <a16:creationId xmlns:a16="http://schemas.microsoft.com/office/drawing/2014/main" id="{0104EB47-D51C-4A78-A9C4-B1B6DB0CA447}"/>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8976448" y="1470525"/>
            <a:ext cx="3048000" cy="5187450"/>
          </a:xfrm>
          <a:prstGeom prst="rect">
            <a:avLst/>
          </a:prstGeom>
        </p:spPr>
      </p:pic>
    </p:spTree>
    <p:extLst>
      <p:ext uri="{BB962C8B-B14F-4D97-AF65-F5344CB8AC3E}">
        <p14:creationId xmlns:p14="http://schemas.microsoft.com/office/powerpoint/2010/main" val="287968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33"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300"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373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7"/>
                </p:tgtEl>
              </p:cMediaNode>
            </p:video>
            <p:seq concurrent="1" nextAc="seek">
              <p:cTn id="16" restart="whenNotActive" fill="hold" evtFilter="cancelBubble" nodeType="interactiveSeq">
                <p:stCondLst>
                  <p:cond evt="onClick" delay="0">
                    <p:tgtEl>
                      <p:spTgt spid="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7"/>
                                        </p:tgtEl>
                                      </p:cBhvr>
                                    </p:cmd>
                                  </p:childTnLst>
                                </p:cTn>
                              </p:par>
                            </p:childTnLst>
                          </p:cTn>
                        </p:par>
                      </p:childTnLst>
                    </p:cTn>
                  </p:par>
                </p:childTnLst>
              </p:cTn>
              <p:nextCondLst>
                <p:cond evt="onClick" delay="0">
                  <p:tgtEl>
                    <p:spTgt spid="7"/>
                  </p:tgtEl>
                </p:cond>
              </p:nextCondLst>
            </p:seq>
            <p:video>
              <p:cMediaNode vol="80000">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vol="80000">
                <p:cTn id="27"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 name="Picture 2" descr="Text, letter&#10;&#10;Description automatically generated">
            <a:extLst>
              <a:ext uri="{FF2B5EF4-FFF2-40B4-BE49-F238E27FC236}">
                <a16:creationId xmlns:a16="http://schemas.microsoft.com/office/drawing/2014/main" id="{BD4E459C-D40C-4694-B0A9-C2960B2ADAED}"/>
              </a:ext>
            </a:extLst>
          </p:cNvPr>
          <p:cNvPicPr>
            <a:picLocks noChangeAspect="1"/>
          </p:cNvPicPr>
          <p:nvPr/>
        </p:nvPicPr>
        <p:blipFill>
          <a:blip r:embed="rId2"/>
          <a:stretch>
            <a:fillRect/>
          </a:stretch>
        </p:blipFill>
        <p:spPr>
          <a:xfrm rot="5400000">
            <a:off x="1772359" y="-255705"/>
            <a:ext cx="5111496" cy="7369409"/>
          </a:xfrm>
          <a:prstGeom prst="rect">
            <a:avLst/>
          </a:prstGeom>
          <a:ln w="31750" cap="sq">
            <a:noFill/>
            <a:miter lim="800000"/>
          </a:ln>
        </p:spPr>
      </p:pic>
      <p:sp>
        <p:nvSpPr>
          <p:cNvPr id="4" name="TextBox 3">
            <a:extLst>
              <a:ext uri="{FF2B5EF4-FFF2-40B4-BE49-F238E27FC236}">
                <a16:creationId xmlns:a16="http://schemas.microsoft.com/office/drawing/2014/main" id="{3E352A6F-E787-47E4-909F-287580A5FCF6}"/>
              </a:ext>
            </a:extLst>
          </p:cNvPr>
          <p:cNvSpPr txBox="1"/>
          <p:nvPr/>
        </p:nvSpPr>
        <p:spPr>
          <a:xfrm>
            <a:off x="8415330" y="2514600"/>
            <a:ext cx="2071401"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rPr>
              <a:t>From Elizabeth 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26985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6275" y="3655371"/>
            <a:ext cx="9679449" cy="1463136"/>
          </a:xfrm>
        </p:spPr>
        <p:txBody>
          <a:bodyPr anchor="b">
            <a:normAutofit/>
          </a:bodyPr>
          <a:lstStyle/>
          <a:p>
            <a:r>
              <a:rPr lang="en-US">
                <a:solidFill>
                  <a:schemeClr val="bg1"/>
                </a:solidFill>
                <a:cs typeface="Calibri Light"/>
              </a:rPr>
              <a:t>AP Economics </a:t>
            </a:r>
            <a:endParaRPr lang="en-US">
              <a:solidFill>
                <a:schemeClr val="bg1"/>
              </a:solidFill>
            </a:endParaRPr>
          </a:p>
        </p:txBody>
      </p:sp>
      <p:sp>
        <p:nvSpPr>
          <p:cNvPr id="3" name="Subtitle 2"/>
          <p:cNvSpPr>
            <a:spLocks noGrp="1"/>
          </p:cNvSpPr>
          <p:nvPr>
            <p:ph type="subTitle" idx="1"/>
          </p:nvPr>
        </p:nvSpPr>
        <p:spPr>
          <a:xfrm>
            <a:off x="1256275" y="5252936"/>
            <a:ext cx="9679449" cy="654610"/>
          </a:xfrm>
        </p:spPr>
        <p:txBody>
          <a:bodyPr vert="horz" lIns="91440" tIns="45720" rIns="91440" bIns="45720" rtlCol="0" anchor="ctr">
            <a:normAutofit/>
          </a:bodyPr>
          <a:lstStyle/>
          <a:p>
            <a:r>
              <a:rPr lang="en-US" sz="2000">
                <a:solidFill>
                  <a:schemeClr val="bg1"/>
                </a:solidFill>
                <a:cs typeface="Calibri"/>
              </a:rPr>
              <a:t>Here's why you should take it! </a:t>
            </a:r>
          </a:p>
        </p:txBody>
      </p:sp>
      <p:pic>
        <p:nvPicPr>
          <p:cNvPr id="4" name="Picture 3">
            <a:extLst>
              <a:ext uri="{FF2B5EF4-FFF2-40B4-BE49-F238E27FC236}">
                <a16:creationId xmlns:a16="http://schemas.microsoft.com/office/drawing/2014/main" id="{6D41FA25-B14C-4546-9DD0-2DC5873C7E00}"/>
              </a:ext>
            </a:extLst>
          </p:cNvPr>
          <p:cNvPicPr>
            <a:picLocks noChangeAspect="1"/>
          </p:cNvPicPr>
          <p:nvPr/>
        </p:nvPicPr>
        <p:blipFill rotWithShape="1">
          <a:blip r:embed="rId2"/>
          <a:srcRect t="54807" r="-2" b="14297"/>
          <a:stretch/>
        </p:blipFill>
        <p:spPr>
          <a:xfrm>
            <a:off x="20" y="820991"/>
            <a:ext cx="12191980" cy="260800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6E77-816B-45AB-A5A6-E975E2230D13}"/>
              </a:ext>
            </a:extLst>
          </p:cNvPr>
          <p:cNvSpPr>
            <a:spLocks noGrp="1"/>
          </p:cNvSpPr>
          <p:nvPr>
            <p:ph type="title"/>
          </p:nvPr>
        </p:nvSpPr>
        <p:spPr/>
        <p:txBody>
          <a:bodyPr/>
          <a:lstStyle/>
          <a:p>
            <a:r>
              <a:rPr lang="en-US" dirty="0"/>
              <a:t>Here's what we'll learn...</a:t>
            </a:r>
          </a:p>
        </p:txBody>
      </p:sp>
      <p:sp>
        <p:nvSpPr>
          <p:cNvPr id="5" name="Text Placeholder 4">
            <a:extLst>
              <a:ext uri="{FF2B5EF4-FFF2-40B4-BE49-F238E27FC236}">
                <a16:creationId xmlns:a16="http://schemas.microsoft.com/office/drawing/2014/main" id="{BAC5769D-C490-49FC-A191-0633E20D53B7}"/>
              </a:ext>
            </a:extLst>
          </p:cNvPr>
          <p:cNvSpPr>
            <a:spLocks noGrp="1"/>
          </p:cNvSpPr>
          <p:nvPr>
            <p:ph type="body" sz="quarter" idx="3"/>
          </p:nvPr>
        </p:nvSpPr>
        <p:spPr>
          <a:xfrm>
            <a:off x="6465765" y="1026451"/>
            <a:ext cx="5183188" cy="823912"/>
          </a:xfrm>
        </p:spPr>
        <p:txBody>
          <a:bodyPr/>
          <a:lstStyle/>
          <a:p>
            <a:pPr algn="ctr"/>
            <a:r>
              <a:rPr lang="en-US" dirty="0"/>
              <a:t>Microeconomics</a:t>
            </a:r>
          </a:p>
        </p:txBody>
      </p:sp>
      <p:sp>
        <p:nvSpPr>
          <p:cNvPr id="3" name="Text Placeholder 2">
            <a:extLst>
              <a:ext uri="{FF2B5EF4-FFF2-40B4-BE49-F238E27FC236}">
                <a16:creationId xmlns:a16="http://schemas.microsoft.com/office/drawing/2014/main" id="{4DB6F63D-4E1E-47F6-97F3-81B7B039C943}"/>
              </a:ext>
            </a:extLst>
          </p:cNvPr>
          <p:cNvSpPr>
            <a:spLocks noGrp="1"/>
          </p:cNvSpPr>
          <p:nvPr>
            <p:ph type="body" idx="1"/>
          </p:nvPr>
        </p:nvSpPr>
        <p:spPr>
          <a:xfrm>
            <a:off x="6607165" y="4551968"/>
            <a:ext cx="5157787" cy="823912"/>
          </a:xfrm>
        </p:spPr>
        <p:txBody>
          <a:bodyPr/>
          <a:lstStyle/>
          <a:p>
            <a:pPr algn="ctr"/>
            <a:r>
              <a:rPr lang="en-US" dirty="0"/>
              <a:t>Macroeconomics</a:t>
            </a:r>
          </a:p>
        </p:txBody>
      </p:sp>
      <p:sp>
        <p:nvSpPr>
          <p:cNvPr id="4" name="Content Placeholder 3">
            <a:extLst>
              <a:ext uri="{FF2B5EF4-FFF2-40B4-BE49-F238E27FC236}">
                <a16:creationId xmlns:a16="http://schemas.microsoft.com/office/drawing/2014/main" id="{B9720D46-B6D7-47FC-B048-4DB8787DF8F9}"/>
              </a:ext>
            </a:extLst>
          </p:cNvPr>
          <p:cNvSpPr>
            <a:spLocks noGrp="1"/>
          </p:cNvSpPr>
          <p:nvPr>
            <p:ph sz="half" idx="2"/>
          </p:nvPr>
        </p:nvSpPr>
        <p:spPr>
          <a:xfrm>
            <a:off x="6861235" y="5378627"/>
            <a:ext cx="5157787" cy="1043566"/>
          </a:xfrm>
        </p:spPr>
        <p:txBody>
          <a:bodyPr vert="horz" lIns="91440" tIns="45720" rIns="91440" bIns="45720" rtlCol="0" anchor="t">
            <a:normAutofit/>
          </a:bodyPr>
          <a:lstStyle/>
          <a:p>
            <a:pPr marL="0" indent="0" algn="ctr">
              <a:buNone/>
            </a:pPr>
            <a:r>
              <a:rPr lang="en-US" sz="1800" dirty="0">
                <a:ea typeface="+mn-lt"/>
                <a:cs typeface="+mn-lt"/>
              </a:rPr>
              <a:t>Macroeconomics focuses on the economy as a whole and the decision making of individuals, businesses, and the government.</a:t>
            </a:r>
          </a:p>
          <a:p>
            <a:pPr marL="0" indent="0">
              <a:buNone/>
            </a:pPr>
            <a:endParaRPr lang="en-US" sz="1800" dirty="0"/>
          </a:p>
        </p:txBody>
      </p:sp>
      <p:sp>
        <p:nvSpPr>
          <p:cNvPr id="6" name="Content Placeholder 5">
            <a:extLst>
              <a:ext uri="{FF2B5EF4-FFF2-40B4-BE49-F238E27FC236}">
                <a16:creationId xmlns:a16="http://schemas.microsoft.com/office/drawing/2014/main" id="{101B31CA-F9CF-4020-837C-208E4B2139C6}"/>
              </a:ext>
            </a:extLst>
          </p:cNvPr>
          <p:cNvSpPr>
            <a:spLocks noGrp="1"/>
          </p:cNvSpPr>
          <p:nvPr>
            <p:ph sz="quarter" idx="4"/>
          </p:nvPr>
        </p:nvSpPr>
        <p:spPr>
          <a:xfrm>
            <a:off x="6339680" y="1754269"/>
            <a:ext cx="5183188" cy="1242725"/>
          </a:xfrm>
        </p:spPr>
        <p:txBody>
          <a:bodyPr vert="horz" lIns="91440" tIns="45720" rIns="91440" bIns="45720" rtlCol="0" anchor="t">
            <a:noAutofit/>
          </a:bodyPr>
          <a:lstStyle/>
          <a:p>
            <a:pPr marL="0" indent="0" algn="ctr">
              <a:buNone/>
            </a:pPr>
            <a:r>
              <a:rPr lang="en-US" sz="1800" dirty="0">
                <a:ea typeface="+mn-lt"/>
                <a:cs typeface="+mn-lt"/>
              </a:rPr>
              <a:t>Microeconomics is the study of how individuals and companies make choices regarding the allocation and utilization of resources</a:t>
            </a:r>
            <a:endParaRPr lang="en-US" dirty="0"/>
          </a:p>
          <a:p>
            <a:pPr marL="285750" indent="-285750"/>
            <a:endParaRPr lang="en-US" sz="1800"/>
          </a:p>
          <a:p>
            <a:pPr marL="0" indent="0">
              <a:buNone/>
            </a:pPr>
            <a:endParaRPr lang="en-US" sz="1800"/>
          </a:p>
        </p:txBody>
      </p:sp>
      <p:sp>
        <p:nvSpPr>
          <p:cNvPr id="9" name="TextBox 8">
            <a:extLst>
              <a:ext uri="{FF2B5EF4-FFF2-40B4-BE49-F238E27FC236}">
                <a16:creationId xmlns:a16="http://schemas.microsoft.com/office/drawing/2014/main" id="{6FF995E0-01FC-432E-AB8D-5A51EBFDAA9C}"/>
              </a:ext>
            </a:extLst>
          </p:cNvPr>
          <p:cNvSpPr txBox="1"/>
          <p:nvPr/>
        </p:nvSpPr>
        <p:spPr>
          <a:xfrm>
            <a:off x="706582" y="1511878"/>
            <a:ext cx="544483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WHAT IS ECONOMICS? </a:t>
            </a:r>
            <a:endParaRPr lang="en-US"/>
          </a:p>
          <a:p>
            <a:r>
              <a:rPr lang="en-US" dirty="0">
                <a:ea typeface="+mn-lt"/>
                <a:cs typeface="+mn-lt"/>
              </a:rPr>
              <a:t>Economics can be defined in a few different ways. It’s the study of scarcity, the study of how people use resources and respond to incentives, or the study of decision-making. It often involves topics like wealth and finance, but it’s not all about money.</a:t>
            </a:r>
            <a:endParaRPr lang="en-US" dirty="0"/>
          </a:p>
          <a:p>
            <a:endParaRPr lang="en-US" dirty="0"/>
          </a:p>
          <a:p>
            <a:r>
              <a:rPr lang="en-US" dirty="0"/>
              <a:t>Economics</a:t>
            </a:r>
            <a:r>
              <a:rPr lang="en-US" dirty="0">
                <a:ea typeface="+mn-lt"/>
                <a:cs typeface="+mn-lt"/>
              </a:rPr>
              <a:t> affects everyone’s lives. Learning about economic concepts can help you to understand the news, make financial decisions, shape public policy, and see the world in a new way. </a:t>
            </a:r>
            <a:endParaRPr lang="en-US"/>
          </a:p>
          <a:p>
            <a:endParaRPr lang="en-US" dirty="0"/>
          </a:p>
          <a:p>
            <a:r>
              <a:rPr lang="en-US" dirty="0"/>
              <a:t>All bachelor's degrees require a basic economics class for graduation. Taking it in a high school setting can help you satisfy a college graduation requirement while getting all the support of a high school class! </a:t>
            </a:r>
          </a:p>
        </p:txBody>
      </p:sp>
      <p:pic>
        <p:nvPicPr>
          <p:cNvPr id="10" name="Picture 10" descr="What Is Economics and What Economist Often Say? ~ Azzad ...">
            <a:extLst>
              <a:ext uri="{FF2B5EF4-FFF2-40B4-BE49-F238E27FC236}">
                <a16:creationId xmlns:a16="http://schemas.microsoft.com/office/drawing/2014/main" id="{E35F9661-05CC-4370-A2E4-9B11136DC7CB}"/>
              </a:ext>
            </a:extLst>
          </p:cNvPr>
          <p:cNvPicPr>
            <a:picLocks noChangeAspect="1"/>
          </p:cNvPicPr>
          <p:nvPr/>
        </p:nvPicPr>
        <p:blipFill>
          <a:blip r:embed="rId2"/>
          <a:stretch>
            <a:fillRect/>
          </a:stretch>
        </p:blipFill>
        <p:spPr>
          <a:xfrm>
            <a:off x="6954643" y="2709849"/>
            <a:ext cx="4350834" cy="2218888"/>
          </a:xfrm>
          <a:prstGeom prst="rect">
            <a:avLst/>
          </a:prstGeom>
        </p:spPr>
      </p:pic>
    </p:spTree>
    <p:extLst>
      <p:ext uri="{BB962C8B-B14F-4D97-AF65-F5344CB8AC3E}">
        <p14:creationId xmlns:p14="http://schemas.microsoft.com/office/powerpoint/2010/main" val="253267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0A2E6-3282-4D38-8246-EDFBF48D8AE6}"/>
              </a:ext>
            </a:extLst>
          </p:cNvPr>
          <p:cNvSpPr>
            <a:spLocks noGrp="1"/>
          </p:cNvSpPr>
          <p:nvPr>
            <p:ph type="title"/>
          </p:nvPr>
        </p:nvSpPr>
        <p:spPr/>
        <p:txBody>
          <a:bodyPr/>
          <a:lstStyle/>
          <a:p>
            <a:r>
              <a:rPr lang="en-US" dirty="0">
                <a:ea typeface="+mj-lt"/>
                <a:cs typeface="+mj-lt"/>
              </a:rPr>
              <a:t>What you can expect from class..</a:t>
            </a:r>
          </a:p>
          <a:p>
            <a:endParaRPr lang="en-US" dirty="0"/>
          </a:p>
        </p:txBody>
      </p:sp>
      <p:sp>
        <p:nvSpPr>
          <p:cNvPr id="3" name="Content Placeholder 2">
            <a:extLst>
              <a:ext uri="{FF2B5EF4-FFF2-40B4-BE49-F238E27FC236}">
                <a16:creationId xmlns:a16="http://schemas.microsoft.com/office/drawing/2014/main" id="{843A4BA0-EF83-46CA-828B-26B9CA66FE97}"/>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 Frequent collaboration and hands-on practice</a:t>
            </a:r>
          </a:p>
          <a:p>
            <a:r>
              <a:rPr lang="en-US" dirty="0">
                <a:ea typeface="+mn-lt"/>
                <a:cs typeface="+mn-lt"/>
              </a:rPr>
              <a:t>- Corny economics jokes </a:t>
            </a:r>
          </a:p>
          <a:p>
            <a:r>
              <a:rPr lang="en-US" dirty="0">
                <a:ea typeface="+mn-lt"/>
                <a:cs typeface="+mn-lt"/>
              </a:rPr>
              <a:t>- Lots of in-class games to have fun with the topic</a:t>
            </a:r>
            <a:endParaRPr lang="en-US" dirty="0"/>
          </a:p>
          <a:p>
            <a:r>
              <a:rPr lang="en-US" dirty="0">
                <a:ea typeface="+mn-lt"/>
                <a:cs typeface="+mn-lt"/>
              </a:rPr>
              <a:t>- 15-30 minutes of HW per class</a:t>
            </a:r>
          </a:p>
          <a:p>
            <a:r>
              <a:rPr lang="en-US" dirty="0">
                <a:ea typeface="+mn-lt"/>
                <a:cs typeface="+mn-lt"/>
              </a:rPr>
              <a:t>- Earn SIX college credits by earning a qualifying score on the AP exams. (That's a savings of $2400 in college tuition!)</a:t>
            </a:r>
          </a:p>
          <a:p>
            <a:r>
              <a:rPr lang="en-US" dirty="0">
                <a:ea typeface="+mn-lt"/>
                <a:cs typeface="+mn-lt"/>
              </a:rPr>
              <a:t>-Lots of chances to improve scores and redo assignments </a:t>
            </a:r>
          </a:p>
          <a:p>
            <a:r>
              <a:rPr lang="en-US" dirty="0">
                <a:ea typeface="+mn-lt"/>
                <a:cs typeface="+mn-lt"/>
              </a:rPr>
              <a:t>- No homework over breaks and holidays</a:t>
            </a:r>
          </a:p>
        </p:txBody>
      </p:sp>
      <p:sp>
        <p:nvSpPr>
          <p:cNvPr id="4" name="Text Placeholder 3">
            <a:extLst>
              <a:ext uri="{FF2B5EF4-FFF2-40B4-BE49-F238E27FC236}">
                <a16:creationId xmlns:a16="http://schemas.microsoft.com/office/drawing/2014/main" id="{50450ED8-1835-44AC-85EC-03EBBC4B1FC5}"/>
              </a:ext>
            </a:extLst>
          </p:cNvPr>
          <p:cNvSpPr>
            <a:spLocks noGrp="1"/>
          </p:cNvSpPr>
          <p:nvPr>
            <p:ph type="body" sz="half" idx="2"/>
          </p:nvPr>
        </p:nvSpPr>
        <p:spPr/>
        <p:txBody>
          <a:bodyPr/>
          <a:lstStyle/>
          <a:p>
            <a:endParaRPr lang="en-US"/>
          </a:p>
        </p:txBody>
      </p:sp>
      <p:pic>
        <p:nvPicPr>
          <p:cNvPr id="5" name="Picture 5" descr="1000+ images about Economics &amp; Business on Pinterest ...">
            <a:extLst>
              <a:ext uri="{FF2B5EF4-FFF2-40B4-BE49-F238E27FC236}">
                <a16:creationId xmlns:a16="http://schemas.microsoft.com/office/drawing/2014/main" id="{93BD92E3-24BA-4261-BF6A-2A8F6B49F11E}"/>
              </a:ext>
            </a:extLst>
          </p:cNvPr>
          <p:cNvPicPr>
            <a:picLocks noChangeAspect="1"/>
          </p:cNvPicPr>
          <p:nvPr/>
        </p:nvPicPr>
        <p:blipFill>
          <a:blip r:embed="rId2"/>
          <a:stretch>
            <a:fillRect/>
          </a:stretch>
        </p:blipFill>
        <p:spPr>
          <a:xfrm>
            <a:off x="756425" y="1674981"/>
            <a:ext cx="3821150" cy="2244231"/>
          </a:xfrm>
          <a:prstGeom prst="rect">
            <a:avLst/>
          </a:prstGeom>
        </p:spPr>
      </p:pic>
      <p:pic>
        <p:nvPicPr>
          <p:cNvPr id="7" name="Picture 7" descr="17 best Economics memes images on Pinterest | Chistes ...">
            <a:extLst>
              <a:ext uri="{FF2B5EF4-FFF2-40B4-BE49-F238E27FC236}">
                <a16:creationId xmlns:a16="http://schemas.microsoft.com/office/drawing/2014/main" id="{18F558AD-52B7-47CD-935F-EEB2CDC990F1}"/>
              </a:ext>
            </a:extLst>
          </p:cNvPr>
          <p:cNvPicPr>
            <a:picLocks noChangeAspect="1"/>
          </p:cNvPicPr>
          <p:nvPr/>
        </p:nvPicPr>
        <p:blipFill>
          <a:blip r:embed="rId3"/>
          <a:stretch>
            <a:fillRect/>
          </a:stretch>
        </p:blipFill>
        <p:spPr>
          <a:xfrm>
            <a:off x="1516523" y="3962611"/>
            <a:ext cx="2743200" cy="2743200"/>
          </a:xfrm>
          <a:prstGeom prst="rect">
            <a:avLst/>
          </a:prstGeom>
        </p:spPr>
      </p:pic>
    </p:spTree>
    <p:extLst>
      <p:ext uri="{BB962C8B-B14F-4D97-AF65-F5344CB8AC3E}">
        <p14:creationId xmlns:p14="http://schemas.microsoft.com/office/powerpoint/2010/main" val="1924811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36CA-FEEC-4DCE-A691-E74F3AB63D27}"/>
              </a:ext>
            </a:extLst>
          </p:cNvPr>
          <p:cNvSpPr>
            <a:spLocks noGrp="1"/>
          </p:cNvSpPr>
          <p:nvPr>
            <p:ph type="title"/>
          </p:nvPr>
        </p:nvSpPr>
        <p:spPr>
          <a:xfrm>
            <a:off x="6412091" y="501651"/>
            <a:ext cx="4395340" cy="1716255"/>
          </a:xfrm>
        </p:spPr>
        <p:txBody>
          <a:bodyPr anchor="b">
            <a:normAutofit/>
          </a:bodyPr>
          <a:lstStyle/>
          <a:p>
            <a:r>
              <a:rPr lang="en-US" sz="3800"/>
              <a:t>Why you should take AP Economics...</a:t>
            </a:r>
          </a:p>
        </p:txBody>
      </p:sp>
      <p:pic>
        <p:nvPicPr>
          <p:cNvPr id="4" name="Picture 4">
            <a:hlinkClick r:id="" action="ppaction://media"/>
            <a:extLst>
              <a:ext uri="{FF2B5EF4-FFF2-40B4-BE49-F238E27FC236}">
                <a16:creationId xmlns:a16="http://schemas.microsoft.com/office/drawing/2014/main" id="{913F6F76-B636-49D9-AD43-374C8EFA8CC5}"/>
              </a:ext>
            </a:extLst>
          </p:cNvPr>
          <p:cNvPicPr>
            <a:picLocks noRot="1" noChangeAspect="1"/>
          </p:cNvPicPr>
          <p:nvPr>
            <a:videoFile r:link="rId1"/>
          </p:nvPr>
        </p:nvPicPr>
        <p:blipFill>
          <a:blip r:embed="rId3"/>
          <a:stretch>
            <a:fillRect/>
          </a:stretch>
        </p:blipFill>
        <p:spPr>
          <a:xfrm>
            <a:off x="1129617" y="299509"/>
            <a:ext cx="3520677" cy="6258983"/>
          </a:xfrm>
          <a:prstGeom prst="rect">
            <a:avLst/>
          </a:prstGeom>
        </p:spPr>
      </p:pic>
      <p:sp>
        <p:nvSpPr>
          <p:cNvPr id="3" name="Content Placeholder 2">
            <a:extLst>
              <a:ext uri="{FF2B5EF4-FFF2-40B4-BE49-F238E27FC236}">
                <a16:creationId xmlns:a16="http://schemas.microsoft.com/office/drawing/2014/main" id="{5E774DD8-2162-460E-BB7D-DB98269D224F}"/>
              </a:ext>
            </a:extLst>
          </p:cNvPr>
          <p:cNvSpPr>
            <a:spLocks noGrp="1"/>
          </p:cNvSpPr>
          <p:nvPr>
            <p:ph idx="1"/>
          </p:nvPr>
        </p:nvSpPr>
        <p:spPr>
          <a:xfrm>
            <a:off x="6392583" y="2645922"/>
            <a:ext cx="4434721" cy="3710427"/>
          </a:xfrm>
        </p:spPr>
        <p:txBody>
          <a:bodyPr vert="horz" lIns="91440" tIns="45720" rIns="91440" bIns="45720" rtlCol="0" anchor="t">
            <a:normAutofit/>
          </a:bodyPr>
          <a:lstStyle/>
          <a:p>
            <a:pPr marL="0" indent="0">
              <a:buNone/>
            </a:pPr>
            <a:r>
              <a:rPr lang="en-US" sz="1800" dirty="0"/>
              <a:t>As a student at St. Pete High, it is required to take an Economics class to graduate. By taking AP Economics, you are given the chance to receive your high school requirement and SIX college credits for when you go to college. You can get college credit by passing the AP exams at the end of the year. You just have to get a 3 or higher. Here is Olivia Young, a current AP Economics student, and why she thinks YOU should take AP Macro/Micro...</a:t>
            </a:r>
          </a:p>
        </p:txBody>
      </p:sp>
    </p:spTree>
    <p:extLst>
      <p:ext uri="{BB962C8B-B14F-4D97-AF65-F5344CB8AC3E}">
        <p14:creationId xmlns:p14="http://schemas.microsoft.com/office/powerpoint/2010/main" val="3574374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sign, city, people&#10;&#10;Description automatically generated">
            <a:extLst>
              <a:ext uri="{FF2B5EF4-FFF2-40B4-BE49-F238E27FC236}">
                <a16:creationId xmlns:a16="http://schemas.microsoft.com/office/drawing/2014/main" id="{116FA4E9-743A-4D53-9480-9D0552B042CE}"/>
              </a:ext>
            </a:extLst>
          </p:cNvPr>
          <p:cNvPicPr>
            <a:picLocks noChangeAspect="1"/>
          </p:cNvPicPr>
          <p:nvPr/>
        </p:nvPicPr>
        <p:blipFill>
          <a:blip r:embed="rId5"/>
          <a:stretch>
            <a:fillRect/>
          </a:stretch>
        </p:blipFill>
        <p:spPr>
          <a:xfrm>
            <a:off x="4833" y="-62541"/>
            <a:ext cx="12404783" cy="6990271"/>
          </a:xfrm>
          <a:prstGeom prst="rect">
            <a:avLst/>
          </a:prstGeom>
        </p:spPr>
      </p:pic>
      <p:sp>
        <p:nvSpPr>
          <p:cNvPr id="2" name="Title 1">
            <a:extLst>
              <a:ext uri="{FF2B5EF4-FFF2-40B4-BE49-F238E27FC236}">
                <a16:creationId xmlns:a16="http://schemas.microsoft.com/office/drawing/2014/main" id="{4BB89458-7644-4599-B53F-E69D34DB8756}"/>
              </a:ext>
            </a:extLst>
          </p:cNvPr>
          <p:cNvSpPr>
            <a:spLocks noGrp="1"/>
          </p:cNvSpPr>
          <p:nvPr>
            <p:ph type="ctrTitle"/>
          </p:nvPr>
        </p:nvSpPr>
        <p:spPr>
          <a:xfrm>
            <a:off x="1524000" y="159080"/>
            <a:ext cx="9144000" cy="3350883"/>
          </a:xfrm>
        </p:spPr>
        <p:txBody>
          <a:bodyPr/>
          <a:lstStyle/>
          <a:p>
            <a:r>
              <a:rPr lang="en-US">
                <a:solidFill>
                  <a:srgbClr val="FF0000"/>
                </a:solidFill>
              </a:rPr>
              <a:t>Why you should take ap econ</a:t>
            </a:r>
          </a:p>
        </p:txBody>
      </p:sp>
      <p:sp>
        <p:nvSpPr>
          <p:cNvPr id="3" name="Subtitle 2">
            <a:extLst>
              <a:ext uri="{FF2B5EF4-FFF2-40B4-BE49-F238E27FC236}">
                <a16:creationId xmlns:a16="http://schemas.microsoft.com/office/drawing/2014/main" id="{4502CDFA-863F-4611-A6EE-A0C4CBB5AD1F}"/>
              </a:ext>
            </a:extLst>
          </p:cNvPr>
          <p:cNvSpPr>
            <a:spLocks noGrp="1"/>
          </p:cNvSpPr>
          <p:nvPr>
            <p:ph type="subTitle" idx="1"/>
          </p:nvPr>
        </p:nvSpPr>
        <p:spPr>
          <a:xfrm>
            <a:off x="1524000" y="3602038"/>
            <a:ext cx="9690339" cy="2403384"/>
          </a:xfrm>
        </p:spPr>
        <p:txBody>
          <a:bodyPr vert="horz" lIns="91440" tIns="45720" rIns="91440" bIns="45720" rtlCol="0" anchor="t">
            <a:normAutofit/>
          </a:bodyPr>
          <a:lstStyle/>
          <a:p>
            <a:endParaRPr lang="en-US"/>
          </a:p>
        </p:txBody>
      </p:sp>
      <p:pic>
        <p:nvPicPr>
          <p:cNvPr id="4" name="Picture 4" descr="A person taking a selfie in a room&#10;&#10;Description automatically generated">
            <a:hlinkClick r:id="" action="ppaction://media"/>
            <a:extLst>
              <a:ext uri="{FF2B5EF4-FFF2-40B4-BE49-F238E27FC236}">
                <a16:creationId xmlns:a16="http://schemas.microsoft.com/office/drawing/2014/main" id="{E44F804E-3A2F-4ABC-ABB0-E816A4B142DA}"/>
              </a:ext>
            </a:extLst>
          </p:cNvPr>
          <p:cNvPicPr>
            <a:picLocks noRot="1" noChangeAspect="1"/>
          </p:cNvPicPr>
          <p:nvPr>
            <a:videoFile r:link="rId1"/>
          </p:nvPr>
        </p:nvPicPr>
        <p:blipFill>
          <a:blip r:embed="rId6"/>
          <a:stretch>
            <a:fillRect/>
          </a:stretch>
        </p:blipFill>
        <p:spPr>
          <a:xfrm>
            <a:off x="771641" y="3485832"/>
            <a:ext cx="4288945" cy="2773033"/>
          </a:xfrm>
          <a:prstGeom prst="rect">
            <a:avLst/>
          </a:prstGeom>
        </p:spPr>
      </p:pic>
      <p:pic>
        <p:nvPicPr>
          <p:cNvPr id="7" name="trim.3B5E3C56-5EFD-4056-B1DD-C6DA1D647054.MOV">
            <a:hlinkClick r:id="" action="ppaction://media"/>
            <a:extLst>
              <a:ext uri="{FF2B5EF4-FFF2-40B4-BE49-F238E27FC236}">
                <a16:creationId xmlns:a16="http://schemas.microsoft.com/office/drawing/2014/main" id="{68476BD0-A5EC-4DBE-B61E-A7D64B2D397A}"/>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8449565" y="2911010"/>
            <a:ext cx="2119003" cy="3293869"/>
          </a:xfrm>
          <a:prstGeom prst="rect">
            <a:avLst/>
          </a:prstGeom>
        </p:spPr>
      </p:pic>
    </p:spTree>
    <p:extLst>
      <p:ext uri="{BB962C8B-B14F-4D97-AF65-F5344CB8AC3E}">
        <p14:creationId xmlns:p14="http://schemas.microsoft.com/office/powerpoint/2010/main" val="123277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p:cTn id="12" fill="hold" display="0">
                  <p:stCondLst>
                    <p:cond delay="indefinite"/>
                  </p:stCondLst>
                </p:cTn>
                <p:tgtEl>
                  <p:spTgt spid="7"/>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17C97-F277-4EF0-9DDA-216AA3003BDC}"/>
              </a:ext>
            </a:extLst>
          </p:cNvPr>
          <p:cNvSpPr>
            <a:spLocks noGrp="1"/>
          </p:cNvSpPr>
          <p:nvPr>
            <p:ph type="title"/>
          </p:nvPr>
        </p:nvSpPr>
        <p:spPr/>
        <p:txBody>
          <a:bodyPr>
            <a:normAutofit/>
          </a:bodyPr>
          <a:lstStyle/>
          <a:p>
            <a:r>
              <a:rPr lang="en-US">
                <a:ea typeface="+mj-lt"/>
                <a:cs typeface="+mj-lt"/>
              </a:rPr>
              <a:t>Why you want Mrs. Hack as your teacher...</a:t>
            </a:r>
          </a:p>
          <a:p>
            <a:endParaRPr lang="en-US"/>
          </a:p>
        </p:txBody>
      </p:sp>
      <p:sp>
        <p:nvSpPr>
          <p:cNvPr id="3" name="Content Placeholder 2">
            <a:extLst>
              <a:ext uri="{FF2B5EF4-FFF2-40B4-BE49-F238E27FC236}">
                <a16:creationId xmlns:a16="http://schemas.microsoft.com/office/drawing/2014/main" id="{29AA6963-7C87-4724-B024-03FB44F92235}"/>
              </a:ext>
            </a:extLst>
          </p:cNvPr>
          <p:cNvSpPr>
            <a:spLocks noGrp="1"/>
          </p:cNvSpPr>
          <p:nvPr>
            <p:ph idx="1"/>
          </p:nvPr>
        </p:nvSpPr>
        <p:spPr>
          <a:xfrm>
            <a:off x="849406" y="1500654"/>
            <a:ext cx="10515600" cy="4351338"/>
          </a:xfrm>
        </p:spPr>
        <p:txBody>
          <a:bodyPr vert="horz" lIns="91440" tIns="45720" rIns="91440" bIns="45720" rtlCol="0" anchor="t">
            <a:normAutofit/>
          </a:bodyPr>
          <a:lstStyle/>
          <a:p>
            <a:pPr marL="0" indent="0">
              <a:buNone/>
            </a:pPr>
            <a:r>
              <a:rPr lang="en-US" sz="1800">
                <a:ea typeface="+mn-lt"/>
                <a:cs typeface="+mn-lt"/>
              </a:rPr>
              <a:t>Mrs. Hack is an amazing teacher to have in general, but especially for an AP class. AP classes can be challenging at times and seem very difficult, but Mrs. Hack will always have your back. She has Remind, where you can always ask questions about homework, notes, grades, etc. She is very understanding and will offer many tutoring sessions after school, grade improvement options, and many extra sources to study. She makes learning very fun with </a:t>
            </a:r>
            <a:r>
              <a:rPr lang="en-US" sz="1800" err="1">
                <a:ea typeface="+mn-lt"/>
                <a:cs typeface="+mn-lt"/>
              </a:rPr>
              <a:t>Quizizzs</a:t>
            </a:r>
            <a:r>
              <a:rPr lang="en-US" sz="1800">
                <a:ea typeface="+mn-lt"/>
                <a:cs typeface="+mn-lt"/>
              </a:rPr>
              <a:t>, </a:t>
            </a:r>
            <a:r>
              <a:rPr lang="en-US" sz="1800" err="1">
                <a:ea typeface="+mn-lt"/>
                <a:cs typeface="+mn-lt"/>
              </a:rPr>
              <a:t>Edpuzzles</a:t>
            </a:r>
            <a:r>
              <a:rPr lang="en-US" sz="1800">
                <a:ea typeface="+mn-lt"/>
                <a:cs typeface="+mn-lt"/>
              </a:rPr>
              <a:t>, and other activities. She is a teacher who truly cares about you and your success and will be there for you no matter what. She is the perfect teacher to teach you AP Macro/Micro.</a:t>
            </a:r>
            <a:endParaRPr lang="en-US" sz="1800"/>
          </a:p>
        </p:txBody>
      </p:sp>
      <p:pic>
        <p:nvPicPr>
          <p:cNvPr id="4" name="Picture 4" descr="Text, whiteboard&#10;&#10;Description automatically generated">
            <a:extLst>
              <a:ext uri="{FF2B5EF4-FFF2-40B4-BE49-F238E27FC236}">
                <a16:creationId xmlns:a16="http://schemas.microsoft.com/office/drawing/2014/main" id="{5B3C60B0-6AA6-4C3B-BD72-BB639C96B762}"/>
              </a:ext>
            </a:extLst>
          </p:cNvPr>
          <p:cNvPicPr>
            <a:picLocks noChangeAspect="1"/>
          </p:cNvPicPr>
          <p:nvPr/>
        </p:nvPicPr>
        <p:blipFill>
          <a:blip r:embed="rId2"/>
          <a:stretch>
            <a:fillRect/>
          </a:stretch>
        </p:blipFill>
        <p:spPr>
          <a:xfrm>
            <a:off x="6858457" y="3313146"/>
            <a:ext cx="4105666" cy="3071774"/>
          </a:xfrm>
          <a:prstGeom prst="rect">
            <a:avLst/>
          </a:prstGeom>
        </p:spPr>
      </p:pic>
      <p:pic>
        <p:nvPicPr>
          <p:cNvPr id="6" name="Picture 8" descr="Graphical user interface, text&#10;&#10;Description automatically generated">
            <a:extLst>
              <a:ext uri="{FF2B5EF4-FFF2-40B4-BE49-F238E27FC236}">
                <a16:creationId xmlns:a16="http://schemas.microsoft.com/office/drawing/2014/main" id="{982C2017-6AEA-4975-8374-5B9ACD1530AF}"/>
              </a:ext>
            </a:extLst>
          </p:cNvPr>
          <p:cNvPicPr>
            <a:picLocks noChangeAspect="1"/>
          </p:cNvPicPr>
          <p:nvPr/>
        </p:nvPicPr>
        <p:blipFill>
          <a:blip r:embed="rId3"/>
          <a:stretch>
            <a:fillRect/>
          </a:stretch>
        </p:blipFill>
        <p:spPr>
          <a:xfrm>
            <a:off x="2363351" y="3570133"/>
            <a:ext cx="2775027" cy="2775027"/>
          </a:xfrm>
          <a:prstGeom prst="rect">
            <a:avLst/>
          </a:prstGeom>
        </p:spPr>
      </p:pic>
    </p:spTree>
    <p:extLst>
      <p:ext uri="{BB962C8B-B14F-4D97-AF65-F5344CB8AC3E}">
        <p14:creationId xmlns:p14="http://schemas.microsoft.com/office/powerpoint/2010/main" val="14620207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indoor, person, person, dark&#10;&#10;Description automatically generated">
            <a:extLst>
              <a:ext uri="{FF2B5EF4-FFF2-40B4-BE49-F238E27FC236}">
                <a16:creationId xmlns:a16="http://schemas.microsoft.com/office/drawing/2014/main" id="{C5C3ABA0-FCAE-4E05-9A6E-3761D7984F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41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cs typeface="Calibri Light"/>
              </a:rPr>
              <a:t>AP Government and Politics</a:t>
            </a:r>
            <a:endParaRPr lang="en-US" sz="480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cs typeface="Calibri"/>
              </a:rPr>
              <a:t>Why you should take it and become a GoPo-Pro with Mrs. Hack!</a:t>
            </a:r>
            <a:endParaRPr lang="en-US" sz="200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01015E3-66B1-446E-9448-84906376C9EF}"/>
              </a:ext>
            </a:extLst>
          </p:cNvPr>
          <p:cNvSpPr txBox="1"/>
          <p:nvPr/>
        </p:nvSpPr>
        <p:spPr>
          <a:xfrm>
            <a:off x="9990756" y="6657945"/>
            <a:ext cx="2201244"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3">
                  <a:extLst>
                    <a:ext uri="{A12FA001-AC4F-418D-AE19-62706E023703}">
                      <ahyp:hlinkClr xmlns:ahyp="http://schemas.microsoft.com/office/drawing/2018/hyperlinkcolor" xmlns=""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xmlns="" val="tx"/>
                    </a:ext>
                  </a:extLst>
                </a:hlinkClick>
              </a:rPr>
              <a:t>CC BY</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6918954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8C58B-83F0-4FF7-AF9D-ACCAEBF4083B}"/>
              </a:ext>
            </a:extLst>
          </p:cNvPr>
          <p:cNvSpPr>
            <a:spLocks noGrp="1"/>
          </p:cNvSpPr>
          <p:nvPr>
            <p:ph type="title"/>
          </p:nvPr>
        </p:nvSpPr>
        <p:spPr/>
        <p:txBody>
          <a:bodyPr/>
          <a:lstStyle/>
          <a:p>
            <a:r>
              <a:rPr lang="en-US" dirty="0">
                <a:cs typeface="Calibri Light"/>
              </a:rPr>
              <a:t>Here's what you'll learn...</a:t>
            </a:r>
            <a:endParaRPr lang="en-US" dirty="0"/>
          </a:p>
        </p:txBody>
      </p:sp>
      <p:pic>
        <p:nvPicPr>
          <p:cNvPr id="5" name="Picture 5" descr="A large lawn in front of a building&#10;&#10;Description automatically generated">
            <a:extLst>
              <a:ext uri="{FF2B5EF4-FFF2-40B4-BE49-F238E27FC236}">
                <a16:creationId xmlns:a16="http://schemas.microsoft.com/office/drawing/2014/main" id="{EAAEE2A7-935C-47D9-80A4-DF75589C2169}"/>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17157" r="17157"/>
          <a:stretch/>
        </p:blipFill>
        <p:spPr>
          <a:xfrm>
            <a:off x="5183188" y="987425"/>
            <a:ext cx="3839737" cy="3033674"/>
          </a:xfrm>
        </p:spPr>
      </p:pic>
      <p:sp>
        <p:nvSpPr>
          <p:cNvPr id="4" name="Text Placeholder 3">
            <a:extLst>
              <a:ext uri="{FF2B5EF4-FFF2-40B4-BE49-F238E27FC236}">
                <a16:creationId xmlns:a16="http://schemas.microsoft.com/office/drawing/2014/main" id="{333A375E-D927-4A59-9270-A331665AE574}"/>
              </a:ext>
            </a:extLst>
          </p:cNvPr>
          <p:cNvSpPr>
            <a:spLocks noGrp="1"/>
          </p:cNvSpPr>
          <p:nvPr>
            <p:ph type="body" sz="half" idx="2"/>
          </p:nvPr>
        </p:nvSpPr>
        <p:spPr/>
        <p:txBody>
          <a:bodyPr vert="horz" lIns="91440" tIns="45720" rIns="91440" bIns="45720" rtlCol="0" anchor="t">
            <a:normAutofit lnSpcReduction="10000"/>
          </a:bodyPr>
          <a:lstStyle/>
          <a:p>
            <a:r>
              <a:rPr lang="en-US" b="1" i="1" dirty="0">
                <a:ea typeface="+mn-lt"/>
                <a:cs typeface="+mn-lt"/>
              </a:rPr>
              <a:t>Honors/AP GoPo is the equivalent of a university-level course in US Government and Politics. This year-long course will guide you through an in-depth examination of the structures that form the government and the political processes of the United States. </a:t>
            </a:r>
            <a:endParaRPr lang="en-US" dirty="0">
              <a:ea typeface="+mn-lt"/>
              <a:cs typeface="+mn-lt"/>
            </a:endParaRPr>
          </a:p>
          <a:p>
            <a:r>
              <a:rPr lang="en-US" b="1" i="1" dirty="0">
                <a:ea typeface="+mn-lt"/>
                <a:cs typeface="+mn-lt"/>
              </a:rPr>
              <a:t>Through an analysis of different ideas, beliefs, groups, and institutions, you will become familiar with the workings of our country's government. By examining different theoretical approaches and examples of prior political procedures you will gain a better understanding of the methods and reasoning for the operation of the United States Government.</a:t>
            </a:r>
            <a:endParaRPr lang="en-US" dirty="0">
              <a:cs typeface="Calibri"/>
            </a:endParaRPr>
          </a:p>
          <a:p>
            <a:br>
              <a:rPr lang="en-US" dirty="0"/>
            </a:br>
            <a:endParaRPr lang="en-US" dirty="0"/>
          </a:p>
        </p:txBody>
      </p:sp>
      <p:pic>
        <p:nvPicPr>
          <p:cNvPr id="8" name="Picture 8" descr="Text, whiteboard&#10;&#10;Description automatically generated">
            <a:extLst>
              <a:ext uri="{FF2B5EF4-FFF2-40B4-BE49-F238E27FC236}">
                <a16:creationId xmlns:a16="http://schemas.microsoft.com/office/drawing/2014/main" id="{2837A9CD-9058-42D0-8EE8-CAE86274FA52}"/>
              </a:ext>
            </a:extLst>
          </p:cNvPr>
          <p:cNvPicPr>
            <a:picLocks noChangeAspect="1"/>
          </p:cNvPicPr>
          <p:nvPr/>
        </p:nvPicPr>
        <p:blipFill>
          <a:blip r:embed="rId4"/>
          <a:stretch>
            <a:fillRect/>
          </a:stretch>
        </p:blipFill>
        <p:spPr>
          <a:xfrm>
            <a:off x="7257006" y="3645404"/>
            <a:ext cx="3839039" cy="2373583"/>
          </a:xfrm>
          <a:prstGeom prst="rect">
            <a:avLst/>
          </a:prstGeom>
        </p:spPr>
      </p:pic>
    </p:spTree>
    <p:extLst>
      <p:ext uri="{BB962C8B-B14F-4D97-AF65-F5344CB8AC3E}">
        <p14:creationId xmlns:p14="http://schemas.microsoft.com/office/powerpoint/2010/main" val="1116432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E5592-F0D7-1C44-BB20-0E99A74E1D9E}"/>
              </a:ext>
            </a:extLst>
          </p:cNvPr>
          <p:cNvSpPr>
            <a:spLocks noGrp="1"/>
          </p:cNvSpPr>
          <p:nvPr>
            <p:ph type="title"/>
          </p:nvPr>
        </p:nvSpPr>
        <p:spPr/>
        <p:txBody>
          <a:bodyPr/>
          <a:lstStyle/>
          <a:p>
            <a:r>
              <a:rPr lang="en-US">
                <a:ea typeface="+mj-lt"/>
                <a:cs typeface="+mj-lt"/>
              </a:rPr>
              <a:t>What you can expect from class..</a:t>
            </a:r>
          </a:p>
          <a:p>
            <a:endParaRPr lang="en-US" dirty="0">
              <a:cs typeface="Calibri Light"/>
            </a:endParaRPr>
          </a:p>
        </p:txBody>
      </p:sp>
      <p:sp>
        <p:nvSpPr>
          <p:cNvPr id="3" name="Content Placeholder 2">
            <a:extLst>
              <a:ext uri="{FF2B5EF4-FFF2-40B4-BE49-F238E27FC236}">
                <a16:creationId xmlns:a16="http://schemas.microsoft.com/office/drawing/2014/main" id="{C73A364F-8B53-D749-821E-E7DD6E0C0B08}"/>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 Frequent collaboration and group activities</a:t>
            </a:r>
          </a:p>
          <a:p>
            <a:r>
              <a:rPr lang="en-US" dirty="0">
                <a:ea typeface="+mn-lt"/>
                <a:cs typeface="+mn-lt"/>
              </a:rPr>
              <a:t>- Corny government jokes</a:t>
            </a:r>
          </a:p>
          <a:p>
            <a:r>
              <a:rPr lang="en-US" dirty="0">
                <a:ea typeface="+mn-lt"/>
                <a:cs typeface="+mn-lt"/>
              </a:rPr>
              <a:t>- Debates, interesting questions about politics, current events, and understanding of the different political positions in our country</a:t>
            </a:r>
          </a:p>
          <a:p>
            <a:r>
              <a:rPr lang="en-US" dirty="0">
                <a:ea typeface="+mn-lt"/>
                <a:cs typeface="+mn-lt"/>
              </a:rPr>
              <a:t>- 15-20 minutes of HW per class meeting</a:t>
            </a:r>
          </a:p>
          <a:p>
            <a:r>
              <a:rPr lang="en-US" dirty="0">
                <a:ea typeface="+mn-lt"/>
                <a:cs typeface="+mn-lt"/>
              </a:rPr>
              <a:t>- The ability to earn three college credits by earning a qualifying score on the AP exam. (That's a savings of $1200 in college tuition!)</a:t>
            </a:r>
          </a:p>
          <a:p>
            <a:r>
              <a:rPr lang="en-US" dirty="0">
                <a:ea typeface="+mn-lt"/>
                <a:cs typeface="+mn-lt"/>
              </a:rPr>
              <a:t>-Lots of chances to improve scores and redo assignments to keep those awesome grades</a:t>
            </a:r>
          </a:p>
          <a:p>
            <a:r>
              <a:rPr lang="en-US" dirty="0">
                <a:ea typeface="+mn-lt"/>
                <a:cs typeface="+mn-lt"/>
              </a:rPr>
              <a:t>- NO HOMEWORK over holidays and breaks! </a:t>
            </a:r>
          </a:p>
          <a:p>
            <a:endParaRPr lang="en-US" dirty="0">
              <a:cs typeface="Calibri"/>
            </a:endParaRPr>
          </a:p>
        </p:txBody>
      </p:sp>
      <p:sp>
        <p:nvSpPr>
          <p:cNvPr id="5" name="Text Placeholder 4">
            <a:extLst>
              <a:ext uri="{FF2B5EF4-FFF2-40B4-BE49-F238E27FC236}">
                <a16:creationId xmlns:a16="http://schemas.microsoft.com/office/drawing/2014/main" id="{CF01102A-A3C0-482C-BA20-A3B4F5A6A4DF}"/>
              </a:ext>
            </a:extLst>
          </p:cNvPr>
          <p:cNvSpPr>
            <a:spLocks noGrp="1"/>
          </p:cNvSpPr>
          <p:nvPr>
            <p:ph type="body" sz="half" idx="2"/>
          </p:nvPr>
        </p:nvSpPr>
        <p:spPr/>
        <p:txBody>
          <a:bodyPr/>
          <a:lstStyle/>
          <a:p>
            <a:endParaRPr lang="en-US"/>
          </a:p>
        </p:txBody>
      </p:sp>
      <p:pic>
        <p:nvPicPr>
          <p:cNvPr id="6" name="Picture 6" descr="Free vector graphic: Politics, Political, Ballot - Free ...">
            <a:extLst>
              <a:ext uri="{FF2B5EF4-FFF2-40B4-BE49-F238E27FC236}">
                <a16:creationId xmlns:a16="http://schemas.microsoft.com/office/drawing/2014/main" id="{2F37C919-C603-4C4A-AA94-86213A35D53B}"/>
              </a:ext>
            </a:extLst>
          </p:cNvPr>
          <p:cNvPicPr>
            <a:picLocks noChangeAspect="1"/>
          </p:cNvPicPr>
          <p:nvPr/>
        </p:nvPicPr>
        <p:blipFill>
          <a:blip r:embed="rId2"/>
          <a:stretch>
            <a:fillRect/>
          </a:stretch>
        </p:blipFill>
        <p:spPr>
          <a:xfrm>
            <a:off x="836468" y="2021893"/>
            <a:ext cx="3687039" cy="2857508"/>
          </a:xfrm>
          <a:prstGeom prst="rect">
            <a:avLst/>
          </a:prstGeom>
        </p:spPr>
      </p:pic>
    </p:spTree>
    <p:extLst>
      <p:ext uri="{BB962C8B-B14F-4D97-AF65-F5344CB8AC3E}">
        <p14:creationId xmlns:p14="http://schemas.microsoft.com/office/powerpoint/2010/main" val="2023066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578C4-2C5A-D34E-B92A-B87906238470}"/>
              </a:ext>
            </a:extLst>
          </p:cNvPr>
          <p:cNvSpPr>
            <a:spLocks noGrp="1"/>
          </p:cNvSpPr>
          <p:nvPr>
            <p:ph type="title"/>
          </p:nvPr>
        </p:nvSpPr>
        <p:spPr/>
        <p:txBody>
          <a:bodyPr/>
          <a:lstStyle/>
          <a:p>
            <a:r>
              <a:rPr lang="en-US" dirty="0"/>
              <a:t>What students have to say about </a:t>
            </a:r>
            <a:r>
              <a:rPr lang="en-US" dirty="0" err="1"/>
              <a:t>GoPo</a:t>
            </a:r>
            <a:r>
              <a:rPr lang="en-US" dirty="0"/>
              <a:t>.. </a:t>
            </a:r>
          </a:p>
        </p:txBody>
      </p:sp>
      <p:pic>
        <p:nvPicPr>
          <p:cNvPr id="5" name="IMG_8031.mov" descr="IMG_8031.mov">
            <a:hlinkClick r:id="" action="ppaction://media"/>
            <a:extLst>
              <a:ext uri="{FF2B5EF4-FFF2-40B4-BE49-F238E27FC236}">
                <a16:creationId xmlns:a16="http://schemas.microsoft.com/office/drawing/2014/main" id="{77A2C76E-A947-0C4E-8EA4-D8765F1C452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453809" y="538762"/>
            <a:ext cx="3251752" cy="5780475"/>
          </a:xfrm>
        </p:spPr>
      </p:pic>
      <p:sp>
        <p:nvSpPr>
          <p:cNvPr id="3" name="Content Placeholder 2">
            <a:extLst>
              <a:ext uri="{FF2B5EF4-FFF2-40B4-BE49-F238E27FC236}">
                <a16:creationId xmlns:a16="http://schemas.microsoft.com/office/drawing/2014/main" id="{94A4F19B-7416-3C45-A2EF-C624BBB282D5}"/>
              </a:ext>
            </a:extLst>
          </p:cNvPr>
          <p:cNvSpPr>
            <a:spLocks noGrp="1"/>
          </p:cNvSpPr>
          <p:nvPr>
            <p:ph type="body" sz="half" idx="2"/>
          </p:nvPr>
        </p:nvSpPr>
        <p:spPr/>
        <p:txBody>
          <a:bodyPr/>
          <a:lstStyle/>
          <a:p>
            <a:r>
              <a:rPr lang="en-US" dirty="0"/>
              <a:t>Politics affect our daily lives more than we care to realize, and gives an unbiased new perspective on how our democracy works beyond what’ve already know </a:t>
            </a:r>
          </a:p>
          <a:p>
            <a:r>
              <a:rPr lang="en-US" dirty="0"/>
              <a:t>Half of the semester is honors so it goes at a slower pace while still being interesting</a:t>
            </a:r>
          </a:p>
          <a:p>
            <a:r>
              <a:rPr lang="en-US" dirty="0"/>
              <a:t>Mrs. Hack is a great teacher and WILL help if you have an issue with the course or in general </a:t>
            </a:r>
            <a:r>
              <a:rPr lang="en-US" dirty="0">
                <a:sym typeface="Wingdings" pitchFamily="2" charset="2"/>
              </a:rPr>
              <a:t> </a:t>
            </a:r>
            <a:endParaRPr lang="en-US" dirty="0"/>
          </a:p>
        </p:txBody>
      </p:sp>
    </p:spTree>
    <p:extLst>
      <p:ext uri="{BB962C8B-B14F-4D97-AF65-F5344CB8AC3E}">
        <p14:creationId xmlns:p14="http://schemas.microsoft.com/office/powerpoint/2010/main" val="1056189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C8A1-9E57-4D22-AF90-954D05C232D7}"/>
              </a:ext>
            </a:extLst>
          </p:cNvPr>
          <p:cNvSpPr>
            <a:spLocks noGrp="1"/>
          </p:cNvSpPr>
          <p:nvPr>
            <p:ph type="title"/>
          </p:nvPr>
        </p:nvSpPr>
        <p:spPr>
          <a:xfrm>
            <a:off x="5297762" y="329184"/>
            <a:ext cx="6251110" cy="1783080"/>
          </a:xfrm>
        </p:spPr>
        <p:txBody>
          <a:bodyPr anchor="b">
            <a:normAutofit/>
          </a:bodyPr>
          <a:lstStyle/>
          <a:p>
            <a:r>
              <a:rPr lang="en-US" sz="5000">
                <a:cs typeface="Calibri Light"/>
              </a:rPr>
              <a:t>Why you want Mrs. Hack as your teacher...</a:t>
            </a:r>
            <a:endParaRPr lang="en-US" sz="5000"/>
          </a:p>
        </p:txBody>
      </p:sp>
      <p:pic>
        <p:nvPicPr>
          <p:cNvPr id="4" name="Picture 4">
            <a:extLst>
              <a:ext uri="{FF2B5EF4-FFF2-40B4-BE49-F238E27FC236}">
                <a16:creationId xmlns:a16="http://schemas.microsoft.com/office/drawing/2014/main" id="{9EAFF95E-3F47-4C7C-89A5-A940C0245187}"/>
              </a:ext>
            </a:extLst>
          </p:cNvPr>
          <p:cNvPicPr>
            <a:picLocks noChangeAspect="1"/>
          </p:cNvPicPr>
          <p:nvPr/>
        </p:nvPicPr>
        <p:blipFill rotWithShape="1">
          <a:blip r:embed="rId2"/>
          <a:srcRect l="22658" r="2640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09A836F6-AF7C-4FB2-9E94-28C6EF3383F0}"/>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sz="1700" dirty="0">
                <a:cs typeface="Calibri" panose="020F0502020204030204"/>
              </a:rPr>
              <a:t>Mrs. Hack is an amazing teacher to have in general, but especially for an AP class. AP classes can be challenging at times and seem very difficult, but Mrs. Hack will always have your back. She has Remind, where you can always ask questions about homework, notes, grades, etc. She is very understanding and will offer many tutoring sessions after school, grade improvement options, and many extra sources to study. She makes learning very fun with Quizizz, </a:t>
            </a:r>
            <a:r>
              <a:rPr lang="en-US" sz="1700" dirty="0" err="1">
                <a:cs typeface="Calibri" panose="020F0502020204030204"/>
              </a:rPr>
              <a:t>Edpuzzles</a:t>
            </a:r>
            <a:r>
              <a:rPr lang="en-US" sz="1700" dirty="0">
                <a:cs typeface="Calibri" panose="020F0502020204030204"/>
              </a:rPr>
              <a:t>, and other games and activities. She is a teacher who truly cares about you and your success and will be there for you no matter what. She is the perfect teacher to teach you AP World History.</a:t>
            </a:r>
          </a:p>
          <a:p>
            <a:pPr marL="0" indent="0">
              <a:buNone/>
            </a:pPr>
            <a:endParaRPr lang="en-US" sz="1700" dirty="0">
              <a:cs typeface="Calibri" panose="020F0502020204030204"/>
            </a:endParaRPr>
          </a:p>
          <a:p>
            <a:pPr marL="0" indent="0">
              <a:buNone/>
            </a:pPr>
            <a:r>
              <a:rPr lang="en-US" sz="1700" dirty="0">
                <a:cs typeface="Calibri" panose="020F0502020204030204"/>
              </a:rPr>
              <a:t>Sign up for AP Government and </a:t>
            </a:r>
            <a:r>
              <a:rPr lang="en-US" sz="1700" dirty="0" err="1">
                <a:cs typeface="Calibri" panose="020F0502020204030204"/>
              </a:rPr>
              <a:t>POlitics</a:t>
            </a:r>
            <a:r>
              <a:rPr lang="en-US" sz="1700" dirty="0">
                <a:cs typeface="Calibri" panose="020F0502020204030204"/>
              </a:rPr>
              <a:t> and let's turn you into a </a:t>
            </a:r>
            <a:r>
              <a:rPr lang="en-US" sz="1700" dirty="0" err="1">
                <a:cs typeface="Calibri" panose="020F0502020204030204"/>
              </a:rPr>
              <a:t>GoPoPRO</a:t>
            </a:r>
            <a:r>
              <a:rPr lang="en-US" sz="1700" dirty="0">
                <a:cs typeface="Calibri" panose="020F0502020204030204"/>
              </a:rPr>
              <a:t>! </a:t>
            </a:r>
          </a:p>
        </p:txBody>
      </p:sp>
    </p:spTree>
    <p:extLst>
      <p:ext uri="{BB962C8B-B14F-4D97-AF65-F5344CB8AC3E}">
        <p14:creationId xmlns:p14="http://schemas.microsoft.com/office/powerpoint/2010/main" val="3484520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Map&#10;&#10;Description automatically generated">
            <a:extLst>
              <a:ext uri="{FF2B5EF4-FFF2-40B4-BE49-F238E27FC236}">
                <a16:creationId xmlns:a16="http://schemas.microsoft.com/office/drawing/2014/main" id="{26B03CF8-C703-4E1A-85E3-673A5BCDDB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529" r="8171" b="9089"/>
          <a:stretch/>
        </p:blipFill>
        <p:spPr>
          <a:xfrm>
            <a:off x="3523488" y="10"/>
            <a:ext cx="8668512" cy="6857990"/>
          </a:xfrm>
          <a:prstGeom prst="rect">
            <a:avLst/>
          </a:prstGeom>
        </p:spPr>
      </p:pic>
      <p:sp>
        <p:nvSpPr>
          <p:cNvPr id="2" name="Title 1"/>
          <p:cNvSpPr>
            <a:spLocks noGrp="1"/>
          </p:cNvSpPr>
          <p:nvPr>
            <p:ph type="ctrTitle"/>
          </p:nvPr>
        </p:nvSpPr>
        <p:spPr>
          <a:xfrm>
            <a:off x="477981" y="1122363"/>
            <a:ext cx="4023360" cy="3204134"/>
          </a:xfrm>
        </p:spPr>
        <p:txBody>
          <a:bodyPr anchor="b">
            <a:normAutofit/>
          </a:bodyPr>
          <a:lstStyle/>
          <a:p>
            <a:pPr algn="l"/>
            <a:r>
              <a:rPr lang="en-US" sz="4800">
                <a:cs typeface="Calibri Light"/>
              </a:rPr>
              <a:t>AP World History</a:t>
            </a:r>
            <a:endParaRPr lang="en-US" sz="480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cs typeface="Calibri"/>
              </a:rPr>
              <a:t>Why YOU should come conquer the WORLD!!</a:t>
            </a:r>
            <a:endParaRPr lang="en-US" sz="2000"/>
          </a:p>
        </p:txBody>
      </p:sp>
      <p:sp>
        <p:nvSpPr>
          <p:cNvPr id="5" name="TextBox 4">
            <a:extLst>
              <a:ext uri="{FF2B5EF4-FFF2-40B4-BE49-F238E27FC236}">
                <a16:creationId xmlns:a16="http://schemas.microsoft.com/office/drawing/2014/main" id="{E76BFEEE-1F2F-4412-86F4-BBFFD6ECD323}"/>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BY-NC</a:t>
            </a:r>
            <a:r>
              <a:rPr lang="en-US" sz="700">
                <a:solidFill>
                  <a:srgbClr val="FFFFFF"/>
                </a:solidFill>
              </a:rPr>
              <a:t>.</a:t>
            </a:r>
          </a:p>
        </p:txBody>
      </p:sp>
    </p:spTree>
    <p:extLst>
      <p:ext uri="{BB962C8B-B14F-4D97-AF65-F5344CB8AC3E}">
        <p14:creationId xmlns:p14="http://schemas.microsoft.com/office/powerpoint/2010/main" val="3875355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55108-D979-4ABE-BC1A-91024F0D3678}"/>
              </a:ext>
            </a:extLst>
          </p:cNvPr>
          <p:cNvSpPr>
            <a:spLocks noGrp="1"/>
          </p:cNvSpPr>
          <p:nvPr>
            <p:ph type="title"/>
          </p:nvPr>
        </p:nvSpPr>
        <p:spPr/>
        <p:txBody>
          <a:bodyPr/>
          <a:lstStyle/>
          <a:p>
            <a:r>
              <a:rPr lang="en-US">
                <a:cs typeface="Calibri Light"/>
              </a:rPr>
              <a:t>What you'll learn....</a:t>
            </a:r>
            <a:endParaRPr lang="en-US"/>
          </a:p>
        </p:txBody>
      </p:sp>
      <p:sp>
        <p:nvSpPr>
          <p:cNvPr id="3" name="Content Placeholder 2">
            <a:extLst>
              <a:ext uri="{FF2B5EF4-FFF2-40B4-BE49-F238E27FC236}">
                <a16:creationId xmlns:a16="http://schemas.microsoft.com/office/drawing/2014/main" id="{AF42F7F5-6741-413A-AB85-C39ADC1719DA}"/>
              </a:ext>
            </a:extLst>
          </p:cNvPr>
          <p:cNvSpPr>
            <a:spLocks noGrp="1"/>
          </p:cNvSpPr>
          <p:nvPr>
            <p:ph sz="half" idx="1"/>
          </p:nvPr>
        </p:nvSpPr>
        <p:spPr/>
        <p:txBody>
          <a:bodyPr vert="horz" lIns="91440" tIns="45720" rIns="91440" bIns="45720" rtlCol="0" anchor="t">
            <a:normAutofit fontScale="92500" lnSpcReduction="10000"/>
          </a:bodyPr>
          <a:lstStyle/>
          <a:p>
            <a:r>
              <a:rPr lang="en-US">
                <a:ea typeface="+mn-lt"/>
                <a:cs typeface="+mn-lt"/>
              </a:rPr>
              <a:t>WHAP is the equivalent of a university-level course in world history. The course is designed to help you develop greater understanding of the evolution of global processes and contacts and interactions between different types of Human societies. This understanding is advanced through a combination of factual knowledge about historical periods, sixthemes of history, and historical reasoning skills.</a:t>
            </a:r>
          </a:p>
          <a:p>
            <a:endParaRPr lang="en-US" dirty="0">
              <a:cs typeface="Calibri"/>
            </a:endParaRPr>
          </a:p>
        </p:txBody>
      </p:sp>
      <p:pic>
        <p:nvPicPr>
          <p:cNvPr id="5" name="Picture 5" descr="Graphical user interface, text, application&#10;&#10;Description automatically generated">
            <a:extLst>
              <a:ext uri="{FF2B5EF4-FFF2-40B4-BE49-F238E27FC236}">
                <a16:creationId xmlns:a16="http://schemas.microsoft.com/office/drawing/2014/main" id="{FC5C527C-0D7A-43CC-8298-E9B415DC5D3F}"/>
              </a:ext>
            </a:extLst>
          </p:cNvPr>
          <p:cNvPicPr>
            <a:picLocks noGrp="1" noChangeAspect="1"/>
          </p:cNvPicPr>
          <p:nvPr>
            <p:ph sz="half" idx="2"/>
          </p:nvPr>
        </p:nvPicPr>
        <p:blipFill>
          <a:blip r:embed="rId2"/>
          <a:stretch>
            <a:fillRect/>
          </a:stretch>
        </p:blipFill>
        <p:spPr>
          <a:xfrm>
            <a:off x="6354410" y="641040"/>
            <a:ext cx="3269314" cy="3439137"/>
          </a:xfrm>
        </p:spPr>
      </p:pic>
      <p:pic>
        <p:nvPicPr>
          <p:cNvPr id="7" name="Picture 7" descr="A picture containing map&#10;&#10;Description automatically generated">
            <a:extLst>
              <a:ext uri="{FF2B5EF4-FFF2-40B4-BE49-F238E27FC236}">
                <a16:creationId xmlns:a16="http://schemas.microsoft.com/office/drawing/2014/main" id="{709E73D3-0486-48CC-88D0-B532A6EB2B1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86131" y="3939323"/>
            <a:ext cx="3588834" cy="2389768"/>
          </a:xfrm>
          <a:prstGeom prst="rect">
            <a:avLst/>
          </a:prstGeom>
        </p:spPr>
      </p:pic>
      <p:sp>
        <p:nvSpPr>
          <p:cNvPr id="8" name="TextBox 7">
            <a:extLst>
              <a:ext uri="{FF2B5EF4-FFF2-40B4-BE49-F238E27FC236}">
                <a16:creationId xmlns:a16="http://schemas.microsoft.com/office/drawing/2014/main" id="{00BE4D6D-0C0A-4BB1-A6CE-EB0A29489E4B}"/>
              </a:ext>
            </a:extLst>
          </p:cNvPr>
          <p:cNvSpPr txBox="1"/>
          <p:nvPr/>
        </p:nvSpPr>
        <p:spPr>
          <a:xfrm>
            <a:off x="8906107" y="6329091"/>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9777569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6F78-4044-4057-B675-BCDE74D541B9}"/>
              </a:ext>
            </a:extLst>
          </p:cNvPr>
          <p:cNvSpPr>
            <a:spLocks noGrp="1"/>
          </p:cNvSpPr>
          <p:nvPr>
            <p:ph type="title"/>
          </p:nvPr>
        </p:nvSpPr>
        <p:spPr/>
        <p:txBody>
          <a:bodyPr/>
          <a:lstStyle/>
          <a:p>
            <a:r>
              <a:rPr lang="en-US" dirty="0">
                <a:cs typeface="Calibri Light"/>
              </a:rPr>
              <a:t>What you can expect </a:t>
            </a:r>
            <a:r>
              <a:rPr lang="en-US">
                <a:cs typeface="Calibri Light"/>
              </a:rPr>
              <a:t>from class..</a:t>
            </a:r>
            <a:endParaRPr lang="en-US"/>
          </a:p>
        </p:txBody>
      </p:sp>
      <p:sp>
        <p:nvSpPr>
          <p:cNvPr id="3" name="Content Placeholder 2">
            <a:extLst>
              <a:ext uri="{FF2B5EF4-FFF2-40B4-BE49-F238E27FC236}">
                <a16:creationId xmlns:a16="http://schemas.microsoft.com/office/drawing/2014/main" id="{8AD592E0-2136-4F98-94A6-E60E9691ED3D}"/>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 Frequent collaboration and group activities</a:t>
            </a:r>
          </a:p>
          <a:p>
            <a:r>
              <a:rPr lang="en-US">
                <a:ea typeface="+mn-lt"/>
                <a:cs typeface="+mn-lt"/>
              </a:rPr>
              <a:t>- Corny history jokes</a:t>
            </a:r>
          </a:p>
          <a:p>
            <a:r>
              <a:rPr lang="en-US">
                <a:ea typeface="+mn-lt"/>
                <a:cs typeface="+mn-lt"/>
              </a:rPr>
              <a:t>- Plagues, wars, murder, intrigue, and Mongols!</a:t>
            </a:r>
          </a:p>
          <a:p>
            <a:r>
              <a:rPr lang="en-US">
                <a:ea typeface="+mn-lt"/>
                <a:cs typeface="+mn-lt"/>
              </a:rPr>
              <a:t>- 15-30 minutes of HW per class meeting</a:t>
            </a:r>
          </a:p>
          <a:p>
            <a:r>
              <a:rPr lang="en-US">
                <a:ea typeface="+mn-lt"/>
                <a:cs typeface="+mn-lt"/>
              </a:rPr>
              <a:t>- The ability to earn three college credits by earning a qualifying score on the AP exam. (That's a savings of $1200 in college tuition!)</a:t>
            </a:r>
          </a:p>
          <a:p>
            <a:r>
              <a:rPr lang="en-US">
                <a:cs typeface="Calibri"/>
              </a:rPr>
              <a:t>-Lots of chances to improve scores and redo assignments to keep those awesome grades</a:t>
            </a:r>
            <a:endParaRPr lang="en-US" dirty="0">
              <a:cs typeface="Calibri"/>
            </a:endParaRPr>
          </a:p>
          <a:p>
            <a:endParaRPr lang="en-US" dirty="0">
              <a:cs typeface="Calibri"/>
            </a:endParaRPr>
          </a:p>
        </p:txBody>
      </p:sp>
      <p:sp>
        <p:nvSpPr>
          <p:cNvPr id="4" name="Text Placeholder 3">
            <a:extLst>
              <a:ext uri="{FF2B5EF4-FFF2-40B4-BE49-F238E27FC236}">
                <a16:creationId xmlns:a16="http://schemas.microsoft.com/office/drawing/2014/main" id="{0941145C-F2DB-4B0F-99D4-8F39DAF588F0}"/>
              </a:ext>
            </a:extLst>
          </p:cNvPr>
          <p:cNvSpPr>
            <a:spLocks noGrp="1"/>
          </p:cNvSpPr>
          <p:nvPr>
            <p:ph type="body" sz="half" idx="2"/>
          </p:nvPr>
        </p:nvSpPr>
        <p:spPr/>
        <p:txBody>
          <a:bodyPr vert="horz" lIns="91440" tIns="45720" rIns="91440" bIns="45720" rtlCol="0" anchor="t">
            <a:normAutofit/>
          </a:bodyPr>
          <a:lstStyle/>
          <a:p>
            <a:endParaRPr lang="en-US" dirty="0">
              <a:cs typeface="Calibri"/>
            </a:endParaRPr>
          </a:p>
        </p:txBody>
      </p:sp>
      <p:pic>
        <p:nvPicPr>
          <p:cNvPr id="5" name="Picture 5" descr="Text&#10;&#10;Description automatically generated">
            <a:extLst>
              <a:ext uri="{FF2B5EF4-FFF2-40B4-BE49-F238E27FC236}">
                <a16:creationId xmlns:a16="http://schemas.microsoft.com/office/drawing/2014/main" id="{64F80DE0-7ADD-4ECF-9099-96B728A6A562}"/>
              </a:ext>
            </a:extLst>
          </p:cNvPr>
          <p:cNvPicPr>
            <a:picLocks noChangeAspect="1"/>
          </p:cNvPicPr>
          <p:nvPr/>
        </p:nvPicPr>
        <p:blipFill>
          <a:blip r:embed="rId2"/>
          <a:stretch>
            <a:fillRect/>
          </a:stretch>
        </p:blipFill>
        <p:spPr>
          <a:xfrm>
            <a:off x="836468" y="2059998"/>
            <a:ext cx="3626427" cy="4236027"/>
          </a:xfrm>
          <a:prstGeom prst="rect">
            <a:avLst/>
          </a:prstGeom>
        </p:spPr>
      </p:pic>
    </p:spTree>
    <p:extLst>
      <p:ext uri="{BB962C8B-B14F-4D97-AF65-F5344CB8AC3E}">
        <p14:creationId xmlns:p14="http://schemas.microsoft.com/office/powerpoint/2010/main" val="2126617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C6857-FE6D-ED43-B69A-D8AC7BFB6C47}"/>
              </a:ext>
            </a:extLst>
          </p:cNvPr>
          <p:cNvSpPr>
            <a:spLocks noGrp="1"/>
          </p:cNvSpPr>
          <p:nvPr>
            <p:ph type="title"/>
          </p:nvPr>
        </p:nvSpPr>
        <p:spPr>
          <a:xfrm>
            <a:off x="1738683" y="2721789"/>
            <a:ext cx="3618284" cy="1345720"/>
          </a:xfrm>
          <a:noFill/>
        </p:spPr>
        <p:txBody>
          <a:bodyPr vert="horz" lIns="91440" tIns="45720" rIns="91440" bIns="45720" rtlCol="0" anchor="ctr">
            <a:normAutofit/>
          </a:bodyPr>
          <a:lstStyle/>
          <a:p>
            <a:pPr algn="ctr"/>
            <a:r>
              <a:rPr lang="en-US" sz="2800" kern="1200">
                <a:solidFill>
                  <a:srgbClr val="080808"/>
                </a:solidFill>
                <a:latin typeface="+mj-lt"/>
                <a:ea typeface="+mj-ea"/>
                <a:cs typeface="+mj-cs"/>
              </a:rPr>
              <a:t>Why become a WHAP star- from students just like YOU! </a:t>
            </a:r>
          </a:p>
        </p:txBody>
      </p:sp>
      <p:pic>
        <p:nvPicPr>
          <p:cNvPr id="5" name="trim.E0046E49-54EF-4DFF-B5AB-C026D4BEDBAB.MOV">
            <a:hlinkClick r:id="" action="ppaction://media"/>
            <a:extLst>
              <a:ext uri="{FF2B5EF4-FFF2-40B4-BE49-F238E27FC236}">
                <a16:creationId xmlns:a16="http://schemas.microsoft.com/office/drawing/2014/main" id="{C88589FC-3248-E14D-B9D8-15DF6FF574DB}"/>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4"/>
          <a:stretch>
            <a:fillRect/>
          </a:stretch>
        </p:blipFill>
        <p:spPr>
          <a:xfrm>
            <a:off x="7678774" y="413453"/>
            <a:ext cx="3392489" cy="6031094"/>
          </a:xfrm>
          <a:prstGeom prst="rect">
            <a:avLst/>
          </a:prstGeom>
        </p:spPr>
      </p:pic>
    </p:spTree>
    <p:extLst>
      <p:ext uri="{BB962C8B-B14F-4D97-AF65-F5344CB8AC3E}">
        <p14:creationId xmlns:p14="http://schemas.microsoft.com/office/powerpoint/2010/main" val="4264716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6427B-7C3E-4EBE-B5D8-1F60928E571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a:solidFill>
                  <a:srgbClr val="FFFFFF"/>
                </a:solidFill>
              </a:rPr>
              <a:t>WHAP is a great class</a:t>
            </a:r>
          </a:p>
        </p:txBody>
      </p:sp>
      <p:pic>
        <p:nvPicPr>
          <p:cNvPr id="8" name="Picture 8" descr="A person holding a baby&#10;&#10;Description automatically generated">
            <a:extLst>
              <a:ext uri="{FF2B5EF4-FFF2-40B4-BE49-F238E27FC236}">
                <a16:creationId xmlns:a16="http://schemas.microsoft.com/office/drawing/2014/main" id="{8F1D2161-39F5-4A3C-B2E8-945ED96341A7}"/>
              </a:ext>
            </a:extLst>
          </p:cNvPr>
          <p:cNvPicPr>
            <a:picLocks noGrp="1" noChangeAspect="1"/>
          </p:cNvPicPr>
          <p:nvPr>
            <p:ph type="pic" idx="1"/>
          </p:nvPr>
        </p:nvPicPr>
        <p:blipFill rotWithShape="1">
          <a:blip r:embed="rId2"/>
          <a:srcRect b="3337"/>
          <a:stretch/>
        </p:blipFill>
        <p:spPr>
          <a:xfrm rot="16200000">
            <a:off x="1803004" y="-1153724"/>
            <a:ext cx="4107392" cy="7058306"/>
          </a:xfrm>
          <a:prstGeom prst="rect">
            <a:avLst/>
          </a:prstGeom>
        </p:spPr>
      </p:pic>
      <p:sp>
        <p:nvSpPr>
          <p:cNvPr id="4" name="Text Placeholder 3">
            <a:extLst>
              <a:ext uri="{FF2B5EF4-FFF2-40B4-BE49-F238E27FC236}">
                <a16:creationId xmlns:a16="http://schemas.microsoft.com/office/drawing/2014/main" id="{E6AB72E6-F29D-47E8-90EA-CCB7B5358175}"/>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r>
              <a:rPr lang="en-US" sz="1700">
                <a:solidFill>
                  <a:srgbClr val="FFFFFF"/>
                </a:solidFill>
              </a:rPr>
              <a:t>Mrs. Hack is one of the greatest teachers I have ever had. She is passionate about learning and makes it fun. It was an interesting class, and it was a great way for me to learn how to study and take notes on my own. My best friend and I both took the class and even though we are different people with different learning styles, we both succeeded because she has so many different activities each suited to different learning styles. She wants you to succeed and will help you do so. History has so many different views and is interconnected throughout time and it was amazing to learn, and how actions preformed in 800AD were still happening 30 years ago and even today.</a:t>
            </a:r>
          </a:p>
        </p:txBody>
      </p:sp>
    </p:spTree>
    <p:extLst>
      <p:ext uri="{BB962C8B-B14F-4D97-AF65-F5344CB8AC3E}">
        <p14:creationId xmlns:p14="http://schemas.microsoft.com/office/powerpoint/2010/main" val="1799175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C8A1-9E57-4D22-AF90-954D05C232D7}"/>
              </a:ext>
            </a:extLst>
          </p:cNvPr>
          <p:cNvSpPr>
            <a:spLocks noGrp="1"/>
          </p:cNvSpPr>
          <p:nvPr>
            <p:ph type="title"/>
          </p:nvPr>
        </p:nvSpPr>
        <p:spPr>
          <a:xfrm>
            <a:off x="5297762" y="329184"/>
            <a:ext cx="6251110" cy="1783080"/>
          </a:xfrm>
        </p:spPr>
        <p:txBody>
          <a:bodyPr anchor="b">
            <a:normAutofit/>
          </a:bodyPr>
          <a:lstStyle/>
          <a:p>
            <a:r>
              <a:rPr lang="en-US" sz="5000">
                <a:cs typeface="Calibri Light"/>
              </a:rPr>
              <a:t>Why you want Mrs. Hack as your teacher...</a:t>
            </a:r>
            <a:endParaRPr lang="en-US" sz="5000"/>
          </a:p>
        </p:txBody>
      </p:sp>
      <p:pic>
        <p:nvPicPr>
          <p:cNvPr id="4" name="Picture 4">
            <a:extLst>
              <a:ext uri="{FF2B5EF4-FFF2-40B4-BE49-F238E27FC236}">
                <a16:creationId xmlns:a16="http://schemas.microsoft.com/office/drawing/2014/main" id="{9EAFF95E-3F47-4C7C-89A5-A940C0245187}"/>
              </a:ext>
            </a:extLst>
          </p:cNvPr>
          <p:cNvPicPr>
            <a:picLocks noChangeAspect="1"/>
          </p:cNvPicPr>
          <p:nvPr/>
        </p:nvPicPr>
        <p:blipFill rotWithShape="1">
          <a:blip r:embed="rId2"/>
          <a:srcRect l="22658" r="2640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09A836F6-AF7C-4FB2-9E94-28C6EF3383F0}"/>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sz="1700">
                <a:cs typeface="Calibri" panose="020F0502020204030204"/>
              </a:rPr>
              <a:t>Mrs. Hack is an amazing teacher to have in general, but especially for an AP class. AP classes can be challenging at times and seem very difficult, but Mrs. Hack will always have your back. She has Remind, where you can always ask questions about homework, notes, grades, etc. She is very understanding and will offer many tutoring sessions after school, grade improvement options, and many extra sources to study. She makes learning very fun with </a:t>
            </a:r>
            <a:r>
              <a:rPr lang="en-US" sz="1700" err="1">
                <a:cs typeface="Calibri" panose="020F0502020204030204"/>
              </a:rPr>
              <a:t>Quizizzs</a:t>
            </a:r>
            <a:r>
              <a:rPr lang="en-US" sz="1700">
                <a:cs typeface="Calibri" panose="020F0502020204030204"/>
              </a:rPr>
              <a:t>, </a:t>
            </a:r>
            <a:r>
              <a:rPr lang="en-US" sz="1700" err="1">
                <a:cs typeface="Calibri" panose="020F0502020204030204"/>
              </a:rPr>
              <a:t>Edpuzzles</a:t>
            </a:r>
            <a:r>
              <a:rPr lang="en-US" sz="1700">
                <a:cs typeface="Calibri" panose="020F0502020204030204"/>
              </a:rPr>
              <a:t>, and other activities. She is a teacher who truly cares about you and your success and will be there for you no matter what. She is the perfect teacher to teach you AP World History.</a:t>
            </a:r>
          </a:p>
          <a:p>
            <a:pPr marL="0" indent="0">
              <a:buNone/>
            </a:pPr>
            <a:endParaRPr lang="en-US" sz="1700">
              <a:cs typeface="Calibri" panose="020F0502020204030204"/>
            </a:endParaRPr>
          </a:p>
          <a:p>
            <a:pPr marL="0" indent="0">
              <a:buNone/>
            </a:pPr>
            <a:r>
              <a:rPr lang="en-US" sz="1700" dirty="0">
                <a:cs typeface="Calibri" panose="020F0502020204030204"/>
              </a:rPr>
              <a:t>Sign up for AP World History and </a:t>
            </a:r>
            <a:r>
              <a:rPr lang="en-US" sz="1700">
                <a:cs typeface="Calibri" panose="020F0502020204030204"/>
              </a:rPr>
              <a:t>let's turn you into a WHAP-star! </a:t>
            </a:r>
            <a:endParaRPr lang="en-US" sz="1700" dirty="0">
              <a:cs typeface="Calibri" panose="020F0502020204030204"/>
            </a:endParaRPr>
          </a:p>
        </p:txBody>
      </p:sp>
    </p:spTree>
    <p:extLst>
      <p:ext uri="{BB962C8B-B14F-4D97-AF65-F5344CB8AC3E}">
        <p14:creationId xmlns:p14="http://schemas.microsoft.com/office/powerpoint/2010/main" val="34652932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3E53362-7AB9-4EF9-A36F-83C85665D5BD}"/>
              </a:ext>
            </a:extLst>
          </p:cNvPr>
          <p:cNvPicPr>
            <a:picLocks noChangeAspect="1"/>
          </p:cNvPicPr>
          <p:nvPr/>
        </p:nvPicPr>
        <p:blipFill rotWithShape="1">
          <a:blip r:embed="rId2"/>
          <a:srcRect t="20376" r="1" b="24424"/>
          <a:stretch/>
        </p:blipFill>
        <p:spPr>
          <a:xfrm>
            <a:off x="4572" y="-335280"/>
            <a:ext cx="12188952" cy="7193280"/>
          </a:xfrm>
          <a:prstGeom prst="rect">
            <a:avLst/>
          </a:prstGeom>
        </p:spPr>
      </p:pic>
      <p:sp>
        <p:nvSpPr>
          <p:cNvPr id="6" name="TextBox 5">
            <a:extLst>
              <a:ext uri="{FF2B5EF4-FFF2-40B4-BE49-F238E27FC236}">
                <a16:creationId xmlns:a16="http://schemas.microsoft.com/office/drawing/2014/main" id="{391E4D00-21A9-44FD-9BC5-AB8966FB86C0}"/>
              </a:ext>
            </a:extLst>
          </p:cNvPr>
          <p:cNvSpPr txBox="1"/>
          <p:nvPr/>
        </p:nvSpPr>
        <p:spPr>
          <a:xfrm>
            <a:off x="196850" y="325120"/>
            <a:ext cx="117983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1960s/Vietnam War History</a:t>
            </a:r>
          </a:p>
        </p:txBody>
      </p:sp>
      <p:sp>
        <p:nvSpPr>
          <p:cNvPr id="8" name="TextBox 7">
            <a:extLst>
              <a:ext uri="{FF2B5EF4-FFF2-40B4-BE49-F238E27FC236}">
                <a16:creationId xmlns:a16="http://schemas.microsoft.com/office/drawing/2014/main" id="{34703D65-8696-4292-A86D-AF2780DFE0CB}"/>
              </a:ext>
            </a:extLst>
          </p:cNvPr>
          <p:cNvSpPr txBox="1"/>
          <p:nvPr/>
        </p:nvSpPr>
        <p:spPr>
          <a:xfrm>
            <a:off x="103251" y="1491397"/>
            <a:ext cx="1218895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What the history books don’t tell you about the decade that changed America!</a:t>
            </a:r>
          </a:p>
        </p:txBody>
      </p:sp>
      <p:sp>
        <p:nvSpPr>
          <p:cNvPr id="10" name="TextBox 9">
            <a:extLst>
              <a:ext uri="{FF2B5EF4-FFF2-40B4-BE49-F238E27FC236}">
                <a16:creationId xmlns:a16="http://schemas.microsoft.com/office/drawing/2014/main" id="{11EFE598-8FFF-4A91-8A29-289B9862DD3A}"/>
              </a:ext>
            </a:extLst>
          </p:cNvPr>
          <p:cNvSpPr txBox="1"/>
          <p:nvPr/>
        </p:nvSpPr>
        <p:spPr>
          <a:xfrm>
            <a:off x="2981325" y="5657850"/>
            <a:ext cx="594359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Mr. Farias – One Semester Class</a:t>
            </a:r>
          </a:p>
        </p:txBody>
      </p:sp>
    </p:spTree>
    <p:extLst>
      <p:ext uri="{BB962C8B-B14F-4D97-AF65-F5344CB8AC3E}">
        <p14:creationId xmlns:p14="http://schemas.microsoft.com/office/powerpoint/2010/main" val="3453236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0">
            <a:extLst>
              <a:ext uri="{FF2B5EF4-FFF2-40B4-BE49-F238E27FC236}">
                <a16:creationId xmlns:a16="http://schemas.microsoft.com/office/drawing/2014/main" id="{99D1FD2A-2BBA-4B7A-80E4-09314FE25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10;&#10;Description automatically generated">
            <a:extLst>
              <a:ext uri="{FF2B5EF4-FFF2-40B4-BE49-F238E27FC236}">
                <a16:creationId xmlns:a16="http://schemas.microsoft.com/office/drawing/2014/main" id="{4AF52231-D67D-429C-B72B-7AE49900B7B8}"/>
              </a:ext>
            </a:extLst>
          </p:cNvPr>
          <p:cNvPicPr>
            <a:picLocks noChangeAspect="1"/>
          </p:cNvPicPr>
          <p:nvPr/>
        </p:nvPicPr>
        <p:blipFill rotWithShape="1">
          <a:blip r:embed="rId2"/>
          <a:srcRect t="781"/>
          <a:stretch/>
        </p:blipFill>
        <p:spPr>
          <a:xfrm>
            <a:off x="7652492" y="755313"/>
            <a:ext cx="4471947" cy="6016327"/>
          </a:xfrm>
          <a:prstGeom prst="rect">
            <a:avLst/>
          </a:prstGeom>
          <a:ln>
            <a:solidFill>
              <a:schemeClr val="tx1"/>
            </a:solidFill>
          </a:ln>
        </p:spPr>
      </p:pic>
      <p:pic>
        <p:nvPicPr>
          <p:cNvPr id="7" name="Picture 6">
            <a:extLst>
              <a:ext uri="{FF2B5EF4-FFF2-40B4-BE49-F238E27FC236}">
                <a16:creationId xmlns:a16="http://schemas.microsoft.com/office/drawing/2014/main" id="{6756FDDC-0510-4D6E-BDB3-2E555B7B2947}"/>
              </a:ext>
            </a:extLst>
          </p:cNvPr>
          <p:cNvPicPr>
            <a:picLocks noChangeAspect="1"/>
          </p:cNvPicPr>
          <p:nvPr/>
        </p:nvPicPr>
        <p:blipFill rotWithShape="1">
          <a:blip r:embed="rId3"/>
          <a:srcRect l="16374"/>
          <a:stretch/>
        </p:blipFill>
        <p:spPr>
          <a:xfrm>
            <a:off x="4539528" y="86360"/>
            <a:ext cx="4504313" cy="3474883"/>
          </a:xfrm>
          <a:prstGeom prst="rect">
            <a:avLst/>
          </a:prstGeom>
          <a:ln>
            <a:solidFill>
              <a:schemeClr val="tx1"/>
            </a:solidFill>
          </a:ln>
        </p:spPr>
      </p:pic>
      <p:pic>
        <p:nvPicPr>
          <p:cNvPr id="8" name="Picture 7">
            <a:extLst>
              <a:ext uri="{FF2B5EF4-FFF2-40B4-BE49-F238E27FC236}">
                <a16:creationId xmlns:a16="http://schemas.microsoft.com/office/drawing/2014/main" id="{6C3EC35F-560B-4D16-A0B8-21E7521B6932}"/>
              </a:ext>
            </a:extLst>
          </p:cNvPr>
          <p:cNvPicPr>
            <a:picLocks noChangeAspect="1"/>
          </p:cNvPicPr>
          <p:nvPr/>
        </p:nvPicPr>
        <p:blipFill>
          <a:blip r:embed="rId4"/>
          <a:stretch>
            <a:fillRect/>
          </a:stretch>
        </p:blipFill>
        <p:spPr>
          <a:xfrm>
            <a:off x="35195" y="2321174"/>
            <a:ext cx="4499238" cy="4450466"/>
          </a:xfrm>
          <a:prstGeom prst="rect">
            <a:avLst/>
          </a:prstGeom>
          <a:ln>
            <a:solidFill>
              <a:schemeClr val="tx1"/>
            </a:solidFill>
          </a:ln>
        </p:spPr>
      </p:pic>
      <p:sp>
        <p:nvSpPr>
          <p:cNvPr id="12" name="TextBox 11">
            <a:extLst>
              <a:ext uri="{FF2B5EF4-FFF2-40B4-BE49-F238E27FC236}">
                <a16:creationId xmlns:a16="http://schemas.microsoft.com/office/drawing/2014/main" id="{88BA49BA-44D7-4C0C-BC20-CF071433006D}"/>
              </a:ext>
            </a:extLst>
          </p:cNvPr>
          <p:cNvSpPr txBox="1"/>
          <p:nvPr/>
        </p:nvSpPr>
        <p:spPr>
          <a:xfrm>
            <a:off x="35195" y="357382"/>
            <a:ext cx="4420230" cy="1692771"/>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“The torch has been passed to a new generation of Americans”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 John Kennedy, 1961</a:t>
            </a:r>
          </a:p>
        </p:txBody>
      </p:sp>
      <p:pic>
        <p:nvPicPr>
          <p:cNvPr id="15" name="Picture 14">
            <a:extLst>
              <a:ext uri="{FF2B5EF4-FFF2-40B4-BE49-F238E27FC236}">
                <a16:creationId xmlns:a16="http://schemas.microsoft.com/office/drawing/2014/main" id="{D77944E4-422A-451D-A037-26504BED76F0}"/>
              </a:ext>
            </a:extLst>
          </p:cNvPr>
          <p:cNvPicPr>
            <a:picLocks noChangeAspect="1"/>
          </p:cNvPicPr>
          <p:nvPr/>
        </p:nvPicPr>
        <p:blipFill>
          <a:blip r:embed="rId5"/>
          <a:stretch>
            <a:fillRect/>
          </a:stretch>
        </p:blipFill>
        <p:spPr>
          <a:xfrm>
            <a:off x="4838592" y="3401250"/>
            <a:ext cx="2514817" cy="3423200"/>
          </a:xfrm>
          <a:prstGeom prst="rect">
            <a:avLst/>
          </a:prstGeom>
          <a:ln w="3175">
            <a:solidFill>
              <a:schemeClr val="tx1"/>
            </a:solidFill>
          </a:ln>
        </p:spPr>
      </p:pic>
    </p:spTree>
    <p:extLst>
      <p:ext uri="{BB962C8B-B14F-4D97-AF65-F5344CB8AC3E}">
        <p14:creationId xmlns:p14="http://schemas.microsoft.com/office/powerpoint/2010/main" val="137258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11B5F473-C09B-441F-8C95-385B45297FD4}"/>
              </a:ext>
            </a:extLst>
          </p:cNvPr>
          <p:cNvPicPr>
            <a:picLocks noChangeAspect="1"/>
          </p:cNvPicPr>
          <p:nvPr/>
        </p:nvPicPr>
        <p:blipFill rotWithShape="1">
          <a:blip r:embed="rId2"/>
          <a:srcRect t="18566" r="-2" b="288"/>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B1BA968B-DEAE-4D0E-941C-2E1F1189B6F7}"/>
              </a:ext>
            </a:extLst>
          </p:cNvPr>
          <p:cNvSpPr txBox="1"/>
          <p:nvPr/>
        </p:nvSpPr>
        <p:spPr>
          <a:xfrm>
            <a:off x="0" y="247650"/>
            <a:ext cx="12188952" cy="104644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9900"/>
                </a:solidFill>
                <a:effectLst/>
                <a:uLnTx/>
                <a:uFillTx/>
                <a:latin typeface="Arial Black" panose="020B0A04020102020204" pitchFamily="34" charset="0"/>
                <a:ea typeface="+mn-ea"/>
                <a:cs typeface="+mn-cs"/>
              </a:rPr>
              <a:t>1960s/Vietnam War History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103DCC0E-994A-4A63-8F5C-C48B4528DCD6}"/>
              </a:ext>
            </a:extLst>
          </p:cNvPr>
          <p:cNvSpPr txBox="1"/>
          <p:nvPr/>
        </p:nvSpPr>
        <p:spPr>
          <a:xfrm>
            <a:off x="1752600" y="1294090"/>
            <a:ext cx="9810750" cy="523220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D7D31">
                    <a:lumMod val="40000"/>
                    <a:lumOff val="60000"/>
                  </a:srgbClr>
                </a:solidFill>
                <a:effectLst/>
                <a:uLnTx/>
                <a:uFillTx/>
                <a:latin typeface="Arial Black" panose="020B0A04020102020204" pitchFamily="34" charset="0"/>
                <a:ea typeface="+mn-ea"/>
                <a:cs typeface="+mn-cs"/>
              </a:rPr>
              <a:t>Experience…..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music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politics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Civil Rights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music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Vietnam War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Anti-War Movement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music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Counterculture Revolution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Tie-Dye Party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music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Dress Like a Hippie Day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And…Woodstock!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5413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83457C-1475-4D7E-842D-F8285CA1EC2A}"/>
              </a:ext>
            </a:extLst>
          </p:cNvPr>
          <p:cNvPicPr>
            <a:picLocks noChangeAspect="1"/>
          </p:cNvPicPr>
          <p:nvPr/>
        </p:nvPicPr>
        <p:blipFill rotWithShape="1">
          <a:blip r:embed="rId2"/>
          <a:srcRect l="7406"/>
          <a:stretch/>
        </p:blipFill>
        <p:spPr>
          <a:xfrm>
            <a:off x="163195" y="194915"/>
            <a:ext cx="8868426" cy="6468170"/>
          </a:xfrm>
          <a:prstGeom prst="rect">
            <a:avLst/>
          </a:prstGeom>
        </p:spPr>
      </p:pic>
      <p:pic>
        <p:nvPicPr>
          <p:cNvPr id="4" name="Picture 3">
            <a:extLst>
              <a:ext uri="{FF2B5EF4-FFF2-40B4-BE49-F238E27FC236}">
                <a16:creationId xmlns:a16="http://schemas.microsoft.com/office/drawing/2014/main" id="{5041EE2A-031E-41A4-90E7-470576D7C1DD}"/>
              </a:ext>
            </a:extLst>
          </p:cNvPr>
          <p:cNvPicPr>
            <a:picLocks noChangeAspect="1"/>
          </p:cNvPicPr>
          <p:nvPr/>
        </p:nvPicPr>
        <p:blipFill>
          <a:blip r:embed="rId3"/>
          <a:stretch>
            <a:fillRect/>
          </a:stretch>
        </p:blipFill>
        <p:spPr>
          <a:xfrm>
            <a:off x="8006080" y="529159"/>
            <a:ext cx="4185920" cy="6026227"/>
          </a:xfrm>
          <a:prstGeom prst="rect">
            <a:avLst/>
          </a:prstGeom>
        </p:spPr>
      </p:pic>
      <p:sp>
        <p:nvSpPr>
          <p:cNvPr id="5" name="TextBox 4">
            <a:extLst>
              <a:ext uri="{FF2B5EF4-FFF2-40B4-BE49-F238E27FC236}">
                <a16:creationId xmlns:a16="http://schemas.microsoft.com/office/drawing/2014/main" id="{B6A88BFC-543B-4B0D-BDF4-8A3A26A27E5D}"/>
              </a:ext>
            </a:extLst>
          </p:cNvPr>
          <p:cNvSpPr txBox="1"/>
          <p:nvPr/>
        </p:nvSpPr>
        <p:spPr>
          <a:xfrm>
            <a:off x="723900" y="236771"/>
            <a:ext cx="470535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Black" panose="020B0A04020102020204" pitchFamily="34" charset="0"/>
                <a:ea typeface="+mn-ea"/>
                <a:cs typeface="+mn-cs"/>
              </a:rPr>
              <a:t>The Sound…..</a:t>
            </a:r>
          </a:p>
        </p:txBody>
      </p:sp>
    </p:spTree>
    <p:extLst>
      <p:ext uri="{BB962C8B-B14F-4D97-AF65-F5344CB8AC3E}">
        <p14:creationId xmlns:p14="http://schemas.microsoft.com/office/powerpoint/2010/main" val="27500699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 name="Freeform: Shape 8">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picture containing person, outdoor, sky, crowd&#10;&#10;Description automatically generated">
            <a:extLst>
              <a:ext uri="{FF2B5EF4-FFF2-40B4-BE49-F238E27FC236}">
                <a16:creationId xmlns:a16="http://schemas.microsoft.com/office/drawing/2014/main" id="{2402A3C3-9852-467C-B51C-A2CAFE371E46}"/>
              </a:ext>
            </a:extLst>
          </p:cNvPr>
          <p:cNvPicPr>
            <a:picLocks noChangeAspect="1"/>
          </p:cNvPicPr>
          <p:nvPr/>
        </p:nvPicPr>
        <p:blipFill rotWithShape="1">
          <a:blip r:embed="rId2"/>
          <a:srcRect t="3051" r="1" b="1"/>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3" name="TextBox 2">
            <a:extLst>
              <a:ext uri="{FF2B5EF4-FFF2-40B4-BE49-F238E27FC236}">
                <a16:creationId xmlns:a16="http://schemas.microsoft.com/office/drawing/2014/main" id="{26867ABF-02E7-4204-8B80-C4F1421CF109}"/>
              </a:ext>
            </a:extLst>
          </p:cNvPr>
          <p:cNvSpPr txBox="1"/>
          <p:nvPr/>
        </p:nvSpPr>
        <p:spPr>
          <a:xfrm>
            <a:off x="266699" y="409575"/>
            <a:ext cx="5057776"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Calibri" panose="020F0502020204030204"/>
                <a:ea typeface="+mn-ea"/>
                <a:cs typeface="+mn-cs"/>
              </a:rPr>
              <a:t>Civil Rights Movement</a:t>
            </a:r>
          </a:p>
        </p:txBody>
      </p:sp>
    </p:spTree>
    <p:extLst>
      <p:ext uri="{BB962C8B-B14F-4D97-AF65-F5344CB8AC3E}">
        <p14:creationId xmlns:p14="http://schemas.microsoft.com/office/powerpoint/2010/main" val="231623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F53DA7-07E2-45DF-BB26-7E26DEFA36EF}"/>
              </a:ext>
            </a:extLst>
          </p:cNvPr>
          <p:cNvPicPr>
            <a:picLocks noChangeAspect="1"/>
          </p:cNvPicPr>
          <p:nvPr/>
        </p:nvPicPr>
        <p:blipFill rotWithShape="1">
          <a:blip r:embed="rId2"/>
          <a:srcRect t="15626" r="-1" b="-1"/>
          <a:stretch/>
        </p:blipFill>
        <p:spPr>
          <a:xfrm>
            <a:off x="5162052" y="3272588"/>
            <a:ext cx="6105382" cy="3585411"/>
          </a:xfrm>
          <a:prstGeom prst="rect">
            <a:avLst/>
          </a:prstGeom>
        </p:spPr>
      </p:pic>
      <p:pic>
        <p:nvPicPr>
          <p:cNvPr id="4" name="Picture 3">
            <a:extLst>
              <a:ext uri="{FF2B5EF4-FFF2-40B4-BE49-F238E27FC236}">
                <a16:creationId xmlns:a16="http://schemas.microsoft.com/office/drawing/2014/main" id="{9E3FF53A-4C5E-472C-85A9-6931E830B08E}"/>
              </a:ext>
            </a:extLst>
          </p:cNvPr>
          <p:cNvPicPr>
            <a:picLocks noChangeAspect="1"/>
          </p:cNvPicPr>
          <p:nvPr/>
        </p:nvPicPr>
        <p:blipFill rotWithShape="1">
          <a:blip r:embed="rId3"/>
          <a:srcRect t="11320" r="1" b="8218"/>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3" name="Picture 2">
            <a:extLst>
              <a:ext uri="{FF2B5EF4-FFF2-40B4-BE49-F238E27FC236}">
                <a16:creationId xmlns:a16="http://schemas.microsoft.com/office/drawing/2014/main" id="{7D3EC094-4090-45E8-8352-2D10744318A8}"/>
              </a:ext>
            </a:extLst>
          </p:cNvPr>
          <p:cNvPicPr>
            <a:picLocks noChangeAspect="1"/>
          </p:cNvPicPr>
          <p:nvPr/>
        </p:nvPicPr>
        <p:blipFill rotWithShape="1">
          <a:blip r:embed="rId4"/>
          <a:srcRect l="19621" r="-2" b="-2"/>
          <a:stretch/>
        </p:blipFill>
        <p:spPr>
          <a:xfrm>
            <a:off x="7458302" y="-22547"/>
            <a:ext cx="3809132" cy="3139531"/>
          </a:xfrm>
          <a:prstGeom prst="rect">
            <a:avLst/>
          </a:prstGeom>
        </p:spPr>
      </p:pic>
      <p:sp>
        <p:nvSpPr>
          <p:cNvPr id="17" name="Rectangle 16">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802640B6-1E75-43BB-B5F6-29E0FA69C622}"/>
              </a:ext>
            </a:extLst>
          </p:cNvPr>
          <p:cNvSpPr txBox="1"/>
          <p:nvPr/>
        </p:nvSpPr>
        <p:spPr>
          <a:xfrm>
            <a:off x="457200" y="5095674"/>
            <a:ext cx="394335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Calibri" panose="020F0502020204030204"/>
                <a:ea typeface="+mn-ea"/>
                <a:cs typeface="+mn-cs"/>
              </a:rPr>
              <a:t>The Vietnam War</a:t>
            </a:r>
          </a:p>
        </p:txBody>
      </p:sp>
    </p:spTree>
    <p:extLst>
      <p:ext uri="{BB962C8B-B14F-4D97-AF65-F5344CB8AC3E}">
        <p14:creationId xmlns:p14="http://schemas.microsoft.com/office/powerpoint/2010/main" val="6369642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3488A0-FD7A-4889-A2B1-1337ECCB7F55}"/>
              </a:ext>
            </a:extLst>
          </p:cNvPr>
          <p:cNvPicPr>
            <a:picLocks noChangeAspect="1"/>
          </p:cNvPicPr>
          <p:nvPr/>
        </p:nvPicPr>
        <p:blipFill>
          <a:blip r:embed="rId2"/>
          <a:stretch>
            <a:fillRect/>
          </a:stretch>
        </p:blipFill>
        <p:spPr>
          <a:xfrm>
            <a:off x="990600" y="0"/>
            <a:ext cx="11201400" cy="6858000"/>
          </a:xfrm>
          <a:prstGeom prst="rect">
            <a:avLst/>
          </a:prstGeom>
        </p:spPr>
      </p:pic>
      <p:sp>
        <p:nvSpPr>
          <p:cNvPr id="3" name="TextBox 2">
            <a:extLst>
              <a:ext uri="{FF2B5EF4-FFF2-40B4-BE49-F238E27FC236}">
                <a16:creationId xmlns:a16="http://schemas.microsoft.com/office/drawing/2014/main" id="{F3E5DAD0-3278-4572-8D4C-91DCFF527B5C}"/>
              </a:ext>
            </a:extLst>
          </p:cNvPr>
          <p:cNvSpPr txBox="1"/>
          <p:nvPr/>
        </p:nvSpPr>
        <p:spPr>
          <a:xfrm>
            <a:off x="161925" y="790575"/>
            <a:ext cx="280034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0000"/>
                </a:solidFill>
                <a:effectLst/>
                <a:uLnTx/>
                <a:uFillTx/>
                <a:latin typeface="Calibri" panose="020F0502020204030204"/>
                <a:ea typeface="+mn-ea"/>
                <a:cs typeface="+mn-cs"/>
              </a:rPr>
              <a:t>The Anti-War Movement</a:t>
            </a:r>
          </a:p>
        </p:txBody>
      </p:sp>
    </p:spTree>
    <p:extLst>
      <p:ext uri="{BB962C8B-B14F-4D97-AF65-F5344CB8AC3E}">
        <p14:creationId xmlns:p14="http://schemas.microsoft.com/office/powerpoint/2010/main" val="39940193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rgbClr val="5F51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sp>
        <p:nvSpPr>
          <p:cNvPr id="74" name="Rectangle 73">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99260" y="228037"/>
            <a:ext cx="879348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314" name="Rectangle 2">
            <a:extLst>
              <a:ext uri="{FF2B5EF4-FFF2-40B4-BE49-F238E27FC236}">
                <a16:creationId xmlns:a16="http://schemas.microsoft.com/office/drawing/2014/main" id="{021D75F0-7985-4DFA-872F-DFE1871D9935}"/>
              </a:ext>
            </a:extLst>
          </p:cNvPr>
          <p:cNvSpPr>
            <a:spLocks noGrp="1" noChangeArrowheads="1"/>
          </p:cNvSpPr>
          <p:nvPr>
            <p:ph type="title"/>
          </p:nvPr>
        </p:nvSpPr>
        <p:spPr>
          <a:xfrm>
            <a:off x="2177415" y="860029"/>
            <a:ext cx="4504644" cy="1324907"/>
          </a:xfrm>
        </p:spPr>
        <p:txBody>
          <a:bodyPr>
            <a:normAutofit/>
          </a:bodyPr>
          <a:lstStyle/>
          <a:p>
            <a:r>
              <a:rPr lang="en-US" altLang="en-US" dirty="0">
                <a:solidFill>
                  <a:srgbClr val="5F514C"/>
                </a:solidFill>
              </a:rPr>
              <a:t>African American History </a:t>
            </a:r>
          </a:p>
        </p:txBody>
      </p:sp>
      <p:sp>
        <p:nvSpPr>
          <p:cNvPr id="13315" name="Rectangle 3">
            <a:extLst>
              <a:ext uri="{FF2B5EF4-FFF2-40B4-BE49-F238E27FC236}">
                <a16:creationId xmlns:a16="http://schemas.microsoft.com/office/drawing/2014/main" id="{BD1663FB-7CC6-4BA2-9890-39ACEC02109C}"/>
              </a:ext>
            </a:extLst>
          </p:cNvPr>
          <p:cNvSpPr>
            <a:spLocks noGrp="1" noChangeArrowheads="1"/>
          </p:cNvSpPr>
          <p:nvPr>
            <p:ph type="body" idx="1"/>
          </p:nvPr>
        </p:nvSpPr>
        <p:spPr>
          <a:xfrm>
            <a:off x="2177415" y="2248824"/>
            <a:ext cx="4504644" cy="3928139"/>
          </a:xfrm>
        </p:spPr>
        <p:txBody>
          <a:bodyPr>
            <a:normAutofit/>
          </a:bodyPr>
          <a:lstStyle/>
          <a:p>
            <a:pPr>
              <a:lnSpc>
                <a:spcPct val="90000"/>
              </a:lnSpc>
            </a:pPr>
            <a:r>
              <a:rPr lang="en-US" sz="1300" b="1" dirty="0">
                <a:solidFill>
                  <a:srgbClr val="5F514C"/>
                </a:solidFill>
                <a:latin typeface="Times New Roman" panose="02020603050405020304" pitchFamily="18" charset="0"/>
                <a:ea typeface="Times New Roman" panose="02020603050405020304" pitchFamily="18" charset="0"/>
              </a:rPr>
              <a:t>Course description: </a:t>
            </a:r>
            <a:r>
              <a:rPr lang="en-US" sz="1300" dirty="0">
                <a:solidFill>
                  <a:srgbClr val="5F514C"/>
                </a:solidFill>
                <a:latin typeface="Times New Roman" panose="02020603050405020304" pitchFamily="18" charset="0"/>
                <a:ea typeface="Times New Roman" panose="02020603050405020304" pitchFamily="18" charset="0"/>
              </a:rPr>
              <a:t>The African American Studies course in St. Petersburg High School is designed to develop an understanding of the causes, character, and consequences of the African American experience and its influence on the world, the United States, and the African American community. </a:t>
            </a:r>
          </a:p>
          <a:p>
            <a:pPr>
              <a:lnSpc>
                <a:spcPct val="90000"/>
              </a:lnSpc>
            </a:pPr>
            <a:r>
              <a:rPr lang="en-US" altLang="en-US" sz="1300" dirty="0">
                <a:solidFill>
                  <a:srgbClr val="5F514C"/>
                </a:solidFill>
                <a:latin typeface="Times New Roman" panose="02020603050405020304" pitchFamily="18" charset="0"/>
              </a:rPr>
              <a:t>Content includes the following focusing on strengthen and resiliency</a:t>
            </a:r>
          </a:p>
          <a:p>
            <a:pPr marL="0" indent="0">
              <a:lnSpc>
                <a:spcPct val="90000"/>
              </a:lnSpc>
              <a:buNone/>
            </a:pPr>
            <a:r>
              <a:rPr lang="en-US" altLang="en-US" sz="1300" dirty="0">
                <a:solidFill>
                  <a:srgbClr val="5F514C"/>
                </a:solidFill>
                <a:latin typeface="Times New Roman" panose="02020603050405020304" pitchFamily="18" charset="0"/>
              </a:rPr>
              <a:t>African Kingdoms and Atlantic Slave Trade</a:t>
            </a:r>
          </a:p>
          <a:p>
            <a:pPr marL="0" indent="0">
              <a:lnSpc>
                <a:spcPct val="90000"/>
              </a:lnSpc>
              <a:buNone/>
            </a:pPr>
            <a:r>
              <a:rPr lang="en-US" altLang="en-US" sz="1300" dirty="0">
                <a:solidFill>
                  <a:srgbClr val="5F514C"/>
                </a:solidFill>
                <a:latin typeface="Times New Roman" panose="02020603050405020304" pitchFamily="18" charset="0"/>
              </a:rPr>
              <a:t>                    Enslavement and Emancipation</a:t>
            </a:r>
          </a:p>
          <a:p>
            <a:pPr marL="0" indent="0">
              <a:lnSpc>
                <a:spcPct val="90000"/>
              </a:lnSpc>
              <a:buNone/>
            </a:pPr>
            <a:r>
              <a:rPr lang="en-US" altLang="en-US" sz="1300" dirty="0">
                <a:solidFill>
                  <a:srgbClr val="5F514C"/>
                </a:solidFill>
                <a:latin typeface="Times New Roman" panose="02020603050405020304" pitchFamily="18" charset="0"/>
              </a:rPr>
              <a:t>                     Success and Struggles in Post-Slavery 1877-1929</a:t>
            </a:r>
          </a:p>
          <a:p>
            <a:pPr marL="0" indent="0">
              <a:lnSpc>
                <a:spcPct val="90000"/>
              </a:lnSpc>
              <a:buNone/>
            </a:pPr>
            <a:r>
              <a:rPr lang="en-US" altLang="en-US" sz="1300" dirty="0">
                <a:solidFill>
                  <a:srgbClr val="5F514C"/>
                </a:solidFill>
                <a:latin typeface="Times New Roman" panose="02020603050405020304" pitchFamily="18" charset="0"/>
              </a:rPr>
              <a:t>                        Fighting for Civil Rights 1930-1975</a:t>
            </a:r>
          </a:p>
          <a:p>
            <a:pPr marL="0" indent="0">
              <a:lnSpc>
                <a:spcPct val="90000"/>
              </a:lnSpc>
              <a:buNone/>
            </a:pPr>
            <a:r>
              <a:rPr lang="en-US" altLang="en-US" sz="1300" dirty="0">
                <a:solidFill>
                  <a:srgbClr val="5F514C"/>
                </a:solidFill>
                <a:latin typeface="Times New Roman" panose="02020603050405020304" pitchFamily="18" charset="0"/>
              </a:rPr>
              <a:t>                          Contemporary Issues in the African American</a:t>
            </a:r>
          </a:p>
          <a:p>
            <a:pPr marL="0" indent="0">
              <a:lnSpc>
                <a:spcPct val="90000"/>
              </a:lnSpc>
              <a:buNone/>
            </a:pPr>
            <a:r>
              <a:rPr lang="en-US" altLang="en-US" sz="1300" dirty="0">
                <a:solidFill>
                  <a:srgbClr val="5F514C"/>
                </a:solidFill>
                <a:latin typeface="Times New Roman" panose="02020603050405020304" pitchFamily="18" charset="0"/>
              </a:rPr>
              <a:t>This class is for </a:t>
            </a:r>
            <a:r>
              <a:rPr lang="en-US" altLang="en-US" sz="1300" dirty="0" err="1">
                <a:solidFill>
                  <a:srgbClr val="5F514C"/>
                </a:solidFill>
                <a:latin typeface="Times New Roman" panose="02020603050405020304" pitchFamily="18" charset="0"/>
              </a:rPr>
              <a:t>anyonewho</a:t>
            </a:r>
            <a:r>
              <a:rPr lang="en-US" altLang="en-US" sz="1300" dirty="0">
                <a:solidFill>
                  <a:srgbClr val="5F514C"/>
                </a:solidFill>
                <a:latin typeface="Times New Roman" panose="02020603050405020304" pitchFamily="18" charset="0"/>
              </a:rPr>
              <a:t> wants to learn more about America and her stories.</a:t>
            </a:r>
          </a:p>
          <a:p>
            <a:pPr marL="0" indent="0">
              <a:lnSpc>
                <a:spcPct val="90000"/>
              </a:lnSpc>
              <a:buNone/>
            </a:pPr>
            <a:endParaRPr lang="en-US" altLang="en-US" sz="1300" dirty="0">
              <a:solidFill>
                <a:srgbClr val="5F514C"/>
              </a:solidFill>
              <a:latin typeface="Times New Roman" panose="02020603050405020304" pitchFamily="18" charset="0"/>
            </a:endParaRPr>
          </a:p>
          <a:p>
            <a:pPr>
              <a:lnSpc>
                <a:spcPct val="90000"/>
              </a:lnSpc>
            </a:pPr>
            <a:endParaRPr lang="en-US" altLang="en-US" sz="1300" dirty="0">
              <a:solidFill>
                <a:srgbClr val="5F514C"/>
              </a:solidFill>
            </a:endParaRPr>
          </a:p>
        </p:txBody>
      </p:sp>
      <p:sp>
        <p:nvSpPr>
          <p:cNvPr id="76" name="Rectangle 75">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44349" y="699706"/>
            <a:ext cx="3086100" cy="5477256"/>
          </a:xfrm>
          <a:prstGeom prst="rect">
            <a:avLst/>
          </a:prstGeom>
          <a:solidFill>
            <a:srgbClr val="FFFFFF"/>
          </a:solidFill>
          <a:ln w="15875">
            <a:solidFill>
              <a:srgbClr val="5F514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pic>
        <p:nvPicPr>
          <p:cNvPr id="2" name="Picture 1">
            <a:extLst>
              <a:ext uri="{FF2B5EF4-FFF2-40B4-BE49-F238E27FC236}">
                <a16:creationId xmlns:a16="http://schemas.microsoft.com/office/drawing/2014/main" id="{C8B3F3F4-89ED-421C-99A6-03E0E89B0A8C}"/>
              </a:ext>
            </a:extLst>
          </p:cNvPr>
          <p:cNvPicPr>
            <a:picLocks noChangeAspect="1"/>
          </p:cNvPicPr>
          <p:nvPr/>
        </p:nvPicPr>
        <p:blipFill rotWithShape="1">
          <a:blip r:embed="rId2"/>
          <a:srcRect l="10244" r="18360" b="1"/>
          <a:stretch/>
        </p:blipFill>
        <p:spPr>
          <a:xfrm>
            <a:off x="7166870" y="862763"/>
            <a:ext cx="2841061" cy="5151142"/>
          </a:xfrm>
          <a:prstGeom prst="rect">
            <a:avLst/>
          </a:prstGeom>
        </p:spPr>
      </p:pic>
    </p:spTree>
    <p:extLst>
      <p:ext uri="{BB962C8B-B14F-4D97-AF65-F5344CB8AC3E}">
        <p14:creationId xmlns:p14="http://schemas.microsoft.com/office/powerpoint/2010/main" val="41314442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sp>
        <p:nvSpPr>
          <p:cNvPr id="2" name="Title 1">
            <a:extLst>
              <a:ext uri="{FF2B5EF4-FFF2-40B4-BE49-F238E27FC236}">
                <a16:creationId xmlns:a16="http://schemas.microsoft.com/office/drawing/2014/main" id="{D0ECB4F8-4FA3-4ED7-9C5B-174CDBA52965}"/>
              </a:ext>
            </a:extLst>
          </p:cNvPr>
          <p:cNvSpPr>
            <a:spLocks noGrp="1"/>
          </p:cNvSpPr>
          <p:nvPr>
            <p:ph type="title"/>
          </p:nvPr>
        </p:nvSpPr>
        <p:spPr>
          <a:xfrm>
            <a:off x="2152650" y="365126"/>
            <a:ext cx="7886700" cy="1325563"/>
          </a:xfrm>
        </p:spPr>
        <p:txBody>
          <a:bodyPr>
            <a:normAutofit/>
          </a:bodyPr>
          <a:lstStyle/>
          <a:p>
            <a:r>
              <a:rPr lang="en-US" dirty="0"/>
              <a:t>Law Studies </a:t>
            </a:r>
          </a:p>
        </p:txBody>
      </p:sp>
      <p:sp>
        <p:nvSpPr>
          <p:cNvPr id="3" name="Content Placeholder 2">
            <a:extLst>
              <a:ext uri="{FF2B5EF4-FFF2-40B4-BE49-F238E27FC236}">
                <a16:creationId xmlns:a16="http://schemas.microsoft.com/office/drawing/2014/main" id="{ABEFB73B-5851-4236-ABF6-03F157494739}"/>
              </a:ext>
            </a:extLst>
          </p:cNvPr>
          <p:cNvSpPr>
            <a:spLocks noGrp="1"/>
          </p:cNvSpPr>
          <p:nvPr>
            <p:ph idx="1"/>
          </p:nvPr>
        </p:nvSpPr>
        <p:spPr>
          <a:xfrm>
            <a:off x="2152650" y="2013626"/>
            <a:ext cx="3461070" cy="4163337"/>
          </a:xfrm>
        </p:spPr>
        <p:txBody>
          <a:bodyPr>
            <a:normAutofit/>
          </a:bodyPr>
          <a:lstStyle/>
          <a:p>
            <a:pPr>
              <a:lnSpc>
                <a:spcPct val="90000"/>
              </a:lnSpc>
            </a:pPr>
            <a:r>
              <a:rPr lang="en-US" sz="1300"/>
              <a:t>Course Description:  The major goal of this course is to build an understanding and appreciation of the laws that we all must follow. We will address the historical perspectives of law both criminal and civil. We will review the law making process and the judicial process.  During the course we will participate in mock trials and review Supreme Court cases.  We will examine the relationship of law to economics, immigration, cultural norms and beliefs, diversity, political systems, and our government.</a:t>
            </a:r>
          </a:p>
          <a:p>
            <a:pPr>
              <a:lnSpc>
                <a:spcPct val="90000"/>
              </a:lnSpc>
            </a:pPr>
            <a:endParaRPr lang="en-US" sz="1300"/>
          </a:p>
          <a:p>
            <a:pPr marL="0" indent="0">
              <a:lnSpc>
                <a:spcPct val="90000"/>
              </a:lnSpc>
              <a:buNone/>
            </a:pPr>
            <a:r>
              <a:rPr lang="en-US" sz="1300"/>
              <a:t>Students will: </a:t>
            </a:r>
          </a:p>
          <a:p>
            <a:pPr>
              <a:lnSpc>
                <a:spcPct val="90000"/>
              </a:lnSpc>
            </a:pPr>
            <a:r>
              <a:rPr lang="en-US" sz="1300"/>
              <a:t>engage in discussion of Rights and Responsibilities</a:t>
            </a:r>
          </a:p>
          <a:p>
            <a:pPr>
              <a:lnSpc>
                <a:spcPct val="90000"/>
              </a:lnSpc>
            </a:pPr>
            <a:r>
              <a:rPr lang="en-US" sz="1300"/>
              <a:t>Examine Supreme Court Decisions</a:t>
            </a:r>
          </a:p>
          <a:p>
            <a:pPr>
              <a:lnSpc>
                <a:spcPct val="90000"/>
              </a:lnSpc>
            </a:pPr>
            <a:r>
              <a:rPr lang="en-US" sz="1300"/>
              <a:t>Learn their rights according to the Constitution</a:t>
            </a:r>
          </a:p>
          <a:p>
            <a:pPr>
              <a:lnSpc>
                <a:spcPct val="90000"/>
              </a:lnSpc>
            </a:pPr>
            <a:r>
              <a:rPr lang="en-US" sz="1300"/>
              <a:t>Participate in Mock Trails</a:t>
            </a:r>
          </a:p>
          <a:p>
            <a:pPr>
              <a:lnSpc>
                <a:spcPct val="90000"/>
              </a:lnSpc>
            </a:pPr>
            <a:endParaRPr lang="en-US" sz="1300"/>
          </a:p>
          <a:p>
            <a:pPr>
              <a:lnSpc>
                <a:spcPct val="90000"/>
              </a:lnSpc>
            </a:pPr>
            <a:endParaRPr lang="en-US" sz="1300"/>
          </a:p>
          <a:p>
            <a:pPr>
              <a:lnSpc>
                <a:spcPct val="90000"/>
              </a:lnSpc>
            </a:pPr>
            <a:endParaRPr lang="en-US" sz="1300"/>
          </a:p>
        </p:txBody>
      </p:sp>
      <p:pic>
        <p:nvPicPr>
          <p:cNvPr id="4" name="Picture 3">
            <a:extLst>
              <a:ext uri="{FF2B5EF4-FFF2-40B4-BE49-F238E27FC236}">
                <a16:creationId xmlns:a16="http://schemas.microsoft.com/office/drawing/2014/main" id="{0F0A2BFC-9E6A-448F-AC49-935B6D8CABAF}"/>
              </a:ext>
            </a:extLst>
          </p:cNvPr>
          <p:cNvPicPr>
            <a:picLocks noChangeAspect="1"/>
          </p:cNvPicPr>
          <p:nvPr/>
        </p:nvPicPr>
        <p:blipFill rotWithShape="1">
          <a:blip r:embed="rId2"/>
          <a:srcRect l="9309" r="57513" b="-1"/>
          <a:stretch/>
        </p:blipFill>
        <p:spPr>
          <a:xfrm>
            <a:off x="5613721" y="1219200"/>
            <a:ext cx="4449183" cy="5006410"/>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7599864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sp>
        <p:nvSpPr>
          <p:cNvPr id="2" name="Title 1">
            <a:extLst>
              <a:ext uri="{FF2B5EF4-FFF2-40B4-BE49-F238E27FC236}">
                <a16:creationId xmlns:a16="http://schemas.microsoft.com/office/drawing/2014/main" id="{BA2BE778-60A0-414B-9F10-DF7166E54C04}"/>
              </a:ext>
            </a:extLst>
          </p:cNvPr>
          <p:cNvSpPr>
            <a:spLocks noGrp="1"/>
          </p:cNvSpPr>
          <p:nvPr>
            <p:ph type="title"/>
          </p:nvPr>
        </p:nvSpPr>
        <p:spPr>
          <a:xfrm>
            <a:off x="2152650" y="176214"/>
            <a:ext cx="7886700" cy="1481188"/>
          </a:xfrm>
        </p:spPr>
        <p:txBody>
          <a:bodyPr>
            <a:normAutofit/>
          </a:bodyPr>
          <a:lstStyle/>
          <a:p>
            <a:pPr algn="ctr"/>
            <a:r>
              <a:rPr lang="en-US" sz="3500"/>
              <a:t>Anthropologies Honors</a:t>
            </a:r>
          </a:p>
        </p:txBody>
      </p:sp>
      <p:sp>
        <p:nvSpPr>
          <p:cNvPr id="3" name="Content Placeholder 2">
            <a:extLst>
              <a:ext uri="{FF2B5EF4-FFF2-40B4-BE49-F238E27FC236}">
                <a16:creationId xmlns:a16="http://schemas.microsoft.com/office/drawing/2014/main" id="{3CCAF67F-CDCB-4427-A63A-48E876C6A585}"/>
              </a:ext>
            </a:extLst>
          </p:cNvPr>
          <p:cNvSpPr>
            <a:spLocks noGrp="1"/>
          </p:cNvSpPr>
          <p:nvPr>
            <p:ph idx="1"/>
          </p:nvPr>
        </p:nvSpPr>
        <p:spPr>
          <a:xfrm>
            <a:off x="1828800" y="1847129"/>
            <a:ext cx="3886200" cy="4272681"/>
          </a:xfrm>
        </p:spPr>
        <p:txBody>
          <a:bodyPr>
            <a:normAutofit lnSpcReduction="10000"/>
          </a:bodyPr>
          <a:lstStyle/>
          <a:p>
            <a:pPr>
              <a:lnSpc>
                <a:spcPct val="90000"/>
              </a:lnSpc>
            </a:pPr>
            <a:r>
              <a:rPr lang="en-US" sz="1600" dirty="0"/>
              <a:t>Anthropology is the study of humans</a:t>
            </a:r>
          </a:p>
          <a:p>
            <a:pPr marL="0" indent="0">
              <a:lnSpc>
                <a:spcPct val="90000"/>
              </a:lnSpc>
              <a:buNone/>
            </a:pPr>
            <a:r>
              <a:rPr lang="en-US" sz="1600" dirty="0"/>
              <a:t>Course Description:	Cultural Anthropology will introduce students to the fascinating work of anthropologists and the research strategies and analytical perspectives that anthropologists have developed that can help you better understand humans. The focus will primarily be on culture and diversity in a global age. After completion of the course you will have a better understand of our world and how we interact as humans.</a:t>
            </a:r>
          </a:p>
          <a:p>
            <a:pPr marL="0" indent="0">
              <a:lnSpc>
                <a:spcPct val="90000"/>
              </a:lnSpc>
              <a:buNone/>
            </a:pPr>
            <a:r>
              <a:rPr lang="en-US" sz="1600" dirty="0"/>
              <a:t>Focus will be:</a:t>
            </a:r>
          </a:p>
          <a:p>
            <a:pPr>
              <a:lnSpc>
                <a:spcPct val="90000"/>
              </a:lnSpc>
            </a:pPr>
            <a:r>
              <a:rPr lang="en-US" sz="1600" dirty="0"/>
              <a:t>Evolution of humans</a:t>
            </a:r>
          </a:p>
          <a:p>
            <a:pPr>
              <a:lnSpc>
                <a:spcPct val="90000"/>
              </a:lnSpc>
            </a:pPr>
            <a:r>
              <a:rPr lang="en-US" sz="1600" dirty="0"/>
              <a:t>Family, marriage and kinships</a:t>
            </a:r>
          </a:p>
          <a:p>
            <a:pPr>
              <a:lnSpc>
                <a:spcPct val="90000"/>
              </a:lnSpc>
            </a:pPr>
            <a:r>
              <a:rPr lang="en-US" sz="1600" dirty="0"/>
              <a:t>Religion</a:t>
            </a:r>
          </a:p>
          <a:p>
            <a:pPr>
              <a:lnSpc>
                <a:spcPct val="90000"/>
              </a:lnSpc>
            </a:pPr>
            <a:r>
              <a:rPr lang="en-US" sz="1600" dirty="0"/>
              <a:t>Linguistics</a:t>
            </a:r>
          </a:p>
          <a:p>
            <a:pPr>
              <a:lnSpc>
                <a:spcPct val="90000"/>
              </a:lnSpc>
            </a:pPr>
            <a:r>
              <a:rPr lang="en-US" sz="1600" dirty="0"/>
              <a:t>Ethnicity and Race</a:t>
            </a:r>
          </a:p>
          <a:p>
            <a:pPr marL="0" indent="0">
              <a:lnSpc>
                <a:spcPct val="90000"/>
              </a:lnSpc>
              <a:buNone/>
            </a:pPr>
            <a:endParaRPr lang="en-US" sz="1400" dirty="0"/>
          </a:p>
        </p:txBody>
      </p:sp>
      <p:pic>
        <p:nvPicPr>
          <p:cNvPr id="4" name="Picture 3">
            <a:extLst>
              <a:ext uri="{FF2B5EF4-FFF2-40B4-BE49-F238E27FC236}">
                <a16:creationId xmlns:a16="http://schemas.microsoft.com/office/drawing/2014/main" id="{83D3507E-F9C2-44A3-821B-934085401549}"/>
              </a:ext>
            </a:extLst>
          </p:cNvPr>
          <p:cNvPicPr>
            <a:picLocks noChangeAspect="1"/>
          </p:cNvPicPr>
          <p:nvPr/>
        </p:nvPicPr>
        <p:blipFill rotWithShape="1">
          <a:blip r:embed="rId2"/>
          <a:srcRect l="10948" r="10623" b="-3"/>
          <a:stretch/>
        </p:blipFill>
        <p:spPr>
          <a:xfrm>
            <a:off x="5417346" y="1847130"/>
            <a:ext cx="4622002" cy="4272677"/>
          </a:xfrm>
          <a:prstGeom prst="rect">
            <a:avLst/>
          </a:prstGeom>
        </p:spPr>
      </p:pic>
    </p:spTree>
    <p:extLst>
      <p:ext uri="{BB962C8B-B14F-4D97-AF65-F5344CB8AC3E}">
        <p14:creationId xmlns:p14="http://schemas.microsoft.com/office/powerpoint/2010/main" val="1728990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rgbClr val="8A4F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sp>
        <p:nvSpPr>
          <p:cNvPr id="73" name="Rectangle 72">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99260" y="228037"/>
            <a:ext cx="879348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89928C-A3A8-46C4-818A-157E64CA046A}"/>
              </a:ext>
            </a:extLst>
          </p:cNvPr>
          <p:cNvSpPr>
            <a:spLocks noGrp="1"/>
          </p:cNvSpPr>
          <p:nvPr>
            <p:ph type="title"/>
          </p:nvPr>
        </p:nvSpPr>
        <p:spPr>
          <a:xfrm>
            <a:off x="2177415" y="860029"/>
            <a:ext cx="4504644" cy="740172"/>
          </a:xfrm>
        </p:spPr>
        <p:txBody>
          <a:bodyPr>
            <a:normAutofit/>
          </a:bodyPr>
          <a:lstStyle/>
          <a:p>
            <a:r>
              <a:rPr lang="en-US" dirty="0">
                <a:solidFill>
                  <a:srgbClr val="8A4F41"/>
                </a:solidFill>
              </a:rPr>
              <a:t>Humanities Honors</a:t>
            </a:r>
          </a:p>
        </p:txBody>
      </p:sp>
      <p:sp>
        <p:nvSpPr>
          <p:cNvPr id="3" name="Content Placeholder 2">
            <a:extLst>
              <a:ext uri="{FF2B5EF4-FFF2-40B4-BE49-F238E27FC236}">
                <a16:creationId xmlns:a16="http://schemas.microsoft.com/office/drawing/2014/main" id="{2B84ABA2-1EA1-4812-84A4-4C8365C515FB}"/>
              </a:ext>
            </a:extLst>
          </p:cNvPr>
          <p:cNvSpPr>
            <a:spLocks noGrp="1"/>
          </p:cNvSpPr>
          <p:nvPr>
            <p:ph idx="1"/>
          </p:nvPr>
        </p:nvSpPr>
        <p:spPr>
          <a:xfrm>
            <a:off x="2177415" y="1828238"/>
            <a:ext cx="4504644" cy="4348725"/>
          </a:xfrm>
        </p:spPr>
        <p:txBody>
          <a:bodyPr>
            <a:normAutofit fontScale="85000" lnSpcReduction="10000"/>
          </a:bodyPr>
          <a:lstStyle/>
          <a:p>
            <a:pPr>
              <a:lnSpc>
                <a:spcPct val="90000"/>
              </a:lnSpc>
            </a:pPr>
            <a:r>
              <a:rPr lang="en-US" sz="1800" dirty="0">
                <a:solidFill>
                  <a:srgbClr val="8A4F41"/>
                </a:solidFill>
              </a:rPr>
              <a:t>The purpose of this course is to enable students to examine, understand, and respond to creative efforts of individuals and societies through interdisciplinary study of the arts and their connections to areas such as history, literature, philosophy, and religion from early civilizations to 1500, including ancient Greece and Rome, the Byzantine empire, and medieval European society.</a:t>
            </a:r>
          </a:p>
          <a:p>
            <a:pPr>
              <a:lnSpc>
                <a:spcPct val="90000"/>
              </a:lnSpc>
            </a:pPr>
            <a:endParaRPr lang="en-US" sz="1800" dirty="0">
              <a:solidFill>
                <a:srgbClr val="8A4F41"/>
              </a:solidFill>
            </a:endParaRPr>
          </a:p>
          <a:p>
            <a:pPr>
              <a:lnSpc>
                <a:spcPct val="90000"/>
              </a:lnSpc>
            </a:pPr>
            <a:r>
              <a:rPr lang="en-US" sz="1800" dirty="0">
                <a:solidFill>
                  <a:srgbClr val="8A4F41"/>
                </a:solidFill>
              </a:rPr>
              <a:t>The content should include, but not be limited to, the following:</a:t>
            </a:r>
          </a:p>
          <a:p>
            <a:pPr>
              <a:lnSpc>
                <a:spcPct val="90000"/>
              </a:lnSpc>
            </a:pPr>
            <a:endParaRPr lang="en-US" sz="1800" dirty="0">
              <a:solidFill>
                <a:srgbClr val="8A4F41"/>
              </a:solidFill>
            </a:endParaRPr>
          </a:p>
          <a:p>
            <a:pPr>
              <a:lnSpc>
                <a:spcPct val="90000"/>
              </a:lnSpc>
            </a:pPr>
            <a:r>
              <a:rPr lang="en-US" sz="1800" dirty="0">
                <a:solidFill>
                  <a:srgbClr val="8A4F41"/>
                </a:solidFill>
              </a:rPr>
              <a:t>characteristics of the visual and performing arts</a:t>
            </a:r>
          </a:p>
          <a:p>
            <a:pPr>
              <a:lnSpc>
                <a:spcPct val="90000"/>
              </a:lnSpc>
            </a:pPr>
            <a:r>
              <a:rPr lang="en-US" sz="1800" dirty="0">
                <a:solidFill>
                  <a:srgbClr val="8A4F41"/>
                </a:solidFill>
              </a:rPr>
              <a:t>influence of history, literature, philosophy, and religion on the arts</a:t>
            </a:r>
          </a:p>
          <a:p>
            <a:pPr>
              <a:lnSpc>
                <a:spcPct val="90000"/>
              </a:lnSpc>
            </a:pPr>
            <a:r>
              <a:rPr lang="en-US" sz="1800" dirty="0">
                <a:solidFill>
                  <a:srgbClr val="8A4F41"/>
                </a:solidFill>
              </a:rPr>
              <a:t>analysis of ideas and artistic expression across varied cultures</a:t>
            </a:r>
          </a:p>
          <a:p>
            <a:pPr>
              <a:lnSpc>
                <a:spcPct val="90000"/>
              </a:lnSpc>
            </a:pPr>
            <a:r>
              <a:rPr lang="en-US" sz="1800" dirty="0">
                <a:solidFill>
                  <a:srgbClr val="8A4F41"/>
                </a:solidFill>
              </a:rPr>
              <a:t>contributions of major visual and performing artists</a:t>
            </a:r>
          </a:p>
          <a:p>
            <a:pPr>
              <a:lnSpc>
                <a:spcPct val="90000"/>
              </a:lnSpc>
            </a:pPr>
            <a:r>
              <a:rPr lang="en-US" sz="1800" dirty="0">
                <a:solidFill>
                  <a:srgbClr val="8A4F41"/>
                </a:solidFill>
              </a:rPr>
              <a:t>impact of history and culture on today's societies and cultures</a:t>
            </a:r>
          </a:p>
          <a:p>
            <a:pPr>
              <a:lnSpc>
                <a:spcPct val="90000"/>
              </a:lnSpc>
            </a:pPr>
            <a:endParaRPr lang="en-US" sz="1300" dirty="0">
              <a:solidFill>
                <a:srgbClr val="8A4F41"/>
              </a:solidFill>
            </a:endParaRPr>
          </a:p>
        </p:txBody>
      </p:sp>
      <p:sp>
        <p:nvSpPr>
          <p:cNvPr id="75" name="Rectangle 74">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44349" y="699706"/>
            <a:ext cx="3086100" cy="5477256"/>
          </a:xfrm>
          <a:prstGeom prst="rect">
            <a:avLst/>
          </a:prstGeom>
          <a:solidFill>
            <a:srgbClr val="FFFFFF"/>
          </a:solidFill>
          <a:ln w="15875">
            <a:solidFill>
              <a:srgbClr val="8A4F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Gill Sans MT"/>
            </a:endParaRPr>
          </a:p>
        </p:txBody>
      </p:sp>
      <p:pic>
        <p:nvPicPr>
          <p:cNvPr id="29698" name="Picture 2" descr="Honors Humanities | Metamora Township High School">
            <a:extLst>
              <a:ext uri="{FF2B5EF4-FFF2-40B4-BE49-F238E27FC236}">
                <a16:creationId xmlns:a16="http://schemas.microsoft.com/office/drawing/2014/main" id="{0EB40944-A440-4B5A-99EF-C7EE0A5343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07" r="7276" b="-1"/>
          <a:stretch/>
        </p:blipFill>
        <p:spPr bwMode="auto">
          <a:xfrm>
            <a:off x="7166870" y="862763"/>
            <a:ext cx="2841061" cy="5151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234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3F3E-E6E8-4DEE-A6F6-D6A88FD391E3}"/>
              </a:ext>
            </a:extLst>
          </p:cNvPr>
          <p:cNvSpPr>
            <a:spLocks noGrp="1"/>
          </p:cNvSpPr>
          <p:nvPr>
            <p:ph type="title"/>
          </p:nvPr>
        </p:nvSpPr>
        <p:spPr>
          <a:xfrm>
            <a:off x="1066800" y="642594"/>
            <a:ext cx="10058400" cy="1371600"/>
          </a:xfrm>
        </p:spPr>
        <p:txBody>
          <a:bodyPr anchor="ctr">
            <a:normAutofit/>
          </a:bodyPr>
          <a:lstStyle/>
          <a:p>
            <a:r>
              <a:rPr lang="en-US" sz="4400" dirty="0"/>
              <a:t>Facing History and Ourselves:</a:t>
            </a:r>
            <a:br>
              <a:rPr lang="en-US" sz="4400" dirty="0"/>
            </a:br>
            <a:r>
              <a:rPr lang="en-US" sz="4400" dirty="0"/>
              <a:t>The Holocaust and 20</a:t>
            </a:r>
            <a:r>
              <a:rPr lang="en-US" sz="4400" baseline="30000" dirty="0"/>
              <a:t>th</a:t>
            </a:r>
            <a:r>
              <a:rPr lang="en-US" sz="4400" dirty="0"/>
              <a:t> Century Genocides</a:t>
            </a:r>
            <a:endParaRPr lang="ru-RU" sz="4400" dirty="0"/>
          </a:p>
        </p:txBody>
      </p:sp>
      <p:pic>
        <p:nvPicPr>
          <p:cNvPr id="4100" name="Picture 4" descr="Deadliest 100 days of the Holocaust | Science">
            <a:extLst>
              <a:ext uri="{FF2B5EF4-FFF2-40B4-BE49-F238E27FC236}">
                <a16:creationId xmlns:a16="http://schemas.microsoft.com/office/drawing/2014/main" id="{762679FA-BA62-4F31-A298-23D0191388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720" b="14492"/>
          <a:stretch/>
        </p:blipFill>
        <p:spPr bwMode="auto">
          <a:xfrm>
            <a:off x="1066800" y="2103120"/>
            <a:ext cx="10058400" cy="3849624"/>
          </a:xfrm>
          <a:prstGeom prst="rect">
            <a:avLst/>
          </a:prstGeom>
          <a:solidFill>
            <a:srgbClr val="FFFFFF"/>
          </a:solidFill>
        </p:spPr>
      </p:pic>
    </p:spTree>
    <p:extLst>
      <p:ext uri="{BB962C8B-B14F-4D97-AF65-F5344CB8AC3E}">
        <p14:creationId xmlns:p14="http://schemas.microsoft.com/office/powerpoint/2010/main" val="31735354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46">
        <p159:morph option="byObject"/>
      </p:transition>
    </mc:Choice>
    <mc:Fallback xmlns="">
      <p:transition spd="slow" advTm="1546">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97B1-F677-4C82-9865-227A9B7D2400}"/>
              </a:ext>
            </a:extLst>
          </p:cNvPr>
          <p:cNvSpPr>
            <a:spLocks noGrp="1"/>
          </p:cNvSpPr>
          <p:nvPr>
            <p:ph type="title"/>
          </p:nvPr>
        </p:nvSpPr>
        <p:spPr/>
        <p:txBody>
          <a:bodyPr vert="horz" lIns="91440" tIns="45720" rIns="91440" bIns="45720" rtlCol="0" anchor="ctr">
            <a:normAutofit/>
          </a:bodyPr>
          <a:lstStyle/>
          <a:p>
            <a:r>
              <a:rPr lang="en-US" dirty="0">
                <a:solidFill>
                  <a:schemeClr val="bg2">
                    <a:lumMod val="50000"/>
                  </a:schemeClr>
                </a:solidFill>
              </a:rPr>
              <a:t>Course Description</a:t>
            </a:r>
          </a:p>
        </p:txBody>
      </p:sp>
      <p:sp>
        <p:nvSpPr>
          <p:cNvPr id="8" name="Content Placeholder 7">
            <a:extLst>
              <a:ext uri="{FF2B5EF4-FFF2-40B4-BE49-F238E27FC236}">
                <a16:creationId xmlns:a16="http://schemas.microsoft.com/office/drawing/2014/main" id="{6308B7CE-1FA4-476D-BE14-39DAD9E528B8}"/>
              </a:ext>
            </a:extLst>
          </p:cNvPr>
          <p:cNvSpPr>
            <a:spLocks noGrp="1"/>
          </p:cNvSpPr>
          <p:nvPr>
            <p:ph idx="1"/>
          </p:nvPr>
        </p:nvSpPr>
        <p:spPr/>
        <p:txBody>
          <a:bodyPr/>
          <a:lstStyle/>
          <a:p>
            <a:pPr marL="0" indent="0">
              <a:buNone/>
            </a:pPr>
            <a:r>
              <a:rPr lang="en-US" sz="1800" b="1" dirty="0">
                <a:effectLst/>
                <a:latin typeface="Calibri" panose="020F0502020204030204" pitchFamily="34" charset="0"/>
                <a:ea typeface="Calibri" panose="020F0502020204030204" pitchFamily="34" charset="0"/>
              </a:rPr>
              <a:t>Students begin with an examination of the relationship between the individual and society, reflect on the way humans divide themselves into “in” groups and “out” groups, and explore how such dynamics contributed to the rise of Turkish nationalism and the Armenian Genocide. </a:t>
            </a:r>
          </a:p>
          <a:p>
            <a:pPr marL="0" indent="0">
              <a:buNone/>
            </a:pPr>
            <a:r>
              <a:rPr lang="en-US" sz="1800" b="1" dirty="0">
                <a:effectLst/>
                <a:latin typeface="Calibri" panose="020F0502020204030204" pitchFamily="34" charset="0"/>
                <a:ea typeface="Calibri" panose="020F0502020204030204" pitchFamily="34" charset="0"/>
              </a:rPr>
              <a:t>Students then dive deep into a historical case study of the Weimar Republic and the Nazi Party’s rise to power in Germany. </a:t>
            </a:r>
          </a:p>
          <a:p>
            <a:pPr marL="0" indent="0">
              <a:buNone/>
            </a:pPr>
            <a:r>
              <a:rPr lang="en-US" sz="1800" b="1" dirty="0">
                <a:effectLst/>
                <a:latin typeface="Calibri" panose="020F0502020204030204" pitchFamily="34" charset="0"/>
                <a:ea typeface="Calibri" panose="020F0502020204030204" pitchFamily="34" charset="0"/>
              </a:rPr>
              <a:t>Then, they bear witness to the human suffering of the Holocaust and examine the range of responses from individuals and nations to the genocidal mass murder perpetrated by the Nazi regime. </a:t>
            </a:r>
          </a:p>
          <a:p>
            <a:pPr marL="0" indent="0">
              <a:buNone/>
            </a:pPr>
            <a:r>
              <a:rPr lang="en-US" b="1" dirty="0">
                <a:latin typeface="Calibri" panose="020F0502020204030204" pitchFamily="34" charset="0"/>
                <a:ea typeface="Calibri" panose="020F0502020204030204" pitchFamily="34" charset="0"/>
              </a:rPr>
              <a:t>Students will then conduct their own historical investigation on another 20</a:t>
            </a:r>
            <a:r>
              <a:rPr lang="en-US" b="1" baseline="30000" dirty="0">
                <a:latin typeface="Calibri" panose="020F0502020204030204" pitchFamily="34" charset="0"/>
                <a:ea typeface="Calibri" panose="020F0502020204030204" pitchFamily="34" charset="0"/>
              </a:rPr>
              <a:t>th</a:t>
            </a:r>
            <a:r>
              <a:rPr lang="en-US" b="1" dirty="0">
                <a:latin typeface="Calibri" panose="020F0502020204030204" pitchFamily="34" charset="0"/>
                <a:ea typeface="Calibri" panose="020F0502020204030204" pitchFamily="34" charset="0"/>
              </a:rPr>
              <a:t> century genocide.</a:t>
            </a:r>
            <a:endParaRPr lang="en-US" sz="1800" b="1" dirty="0">
              <a:effectLst/>
              <a:latin typeface="Calibri" panose="020F0502020204030204" pitchFamily="34" charset="0"/>
              <a:ea typeface="Calibri" panose="020F0502020204030204" pitchFamily="34" charset="0"/>
            </a:endParaRPr>
          </a:p>
          <a:p>
            <a:pPr marL="0" indent="0">
              <a:buNone/>
            </a:pPr>
            <a:r>
              <a:rPr lang="en-US" sz="1800" b="1" dirty="0">
                <a:effectLst/>
                <a:latin typeface="Calibri" panose="020F0502020204030204" pitchFamily="34" charset="0"/>
                <a:ea typeface="Calibri" panose="020F0502020204030204" pitchFamily="34" charset="0"/>
              </a:rPr>
              <a:t>In the course’s later lessons, students draw connections between this history and the present day, weighing such questions as how to achieve justice and reconciliation in the aftermath of atrocities, how painful histories should be remembered, and how this history educates us about our responsibilities in the world today.</a:t>
            </a:r>
            <a:endParaRPr lang="en-US" b="1" dirty="0"/>
          </a:p>
        </p:txBody>
      </p:sp>
      <p:sp>
        <p:nvSpPr>
          <p:cNvPr id="4" name="TextBox 3">
            <a:extLst>
              <a:ext uri="{FF2B5EF4-FFF2-40B4-BE49-F238E27FC236}">
                <a16:creationId xmlns:a16="http://schemas.microsoft.com/office/drawing/2014/main" id="{5AAE6363-BECD-411B-9A99-EE2ADA4BE4C8}"/>
              </a:ext>
            </a:extLst>
          </p:cNvPr>
          <p:cNvSpPr txBox="1"/>
          <p:nvPr/>
        </p:nvSpPr>
        <p:spPr>
          <a:xfrm>
            <a:off x="7105650" y="5952744"/>
            <a:ext cx="47815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Garamond" panose="02020404030301010803"/>
                <a:ea typeface="+mn-ea"/>
                <a:cs typeface="+mn-cs"/>
              </a:rPr>
              <a:t>Music by https://www.bensound.com/royalty-free-music/corporate-pop</a:t>
            </a:r>
          </a:p>
        </p:txBody>
      </p:sp>
      <p:pic>
        <p:nvPicPr>
          <p:cNvPr id="5" name="bensound-tomorrow">
            <a:hlinkClick r:id="" action="ppaction://media"/>
            <a:extLst>
              <a:ext uri="{FF2B5EF4-FFF2-40B4-BE49-F238E27FC236}">
                <a16:creationId xmlns:a16="http://schemas.microsoft.com/office/drawing/2014/main" id="{DEC26E51-C1A2-4568-871A-292CE23B462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0245725" y="848106"/>
            <a:ext cx="406400" cy="406400"/>
          </a:xfrm>
          <a:prstGeom prst="rect">
            <a:avLst/>
          </a:prstGeom>
        </p:spPr>
      </p:pic>
    </p:spTree>
    <p:custDataLst>
      <p:tags r:id="rId1"/>
    </p:custDataLst>
    <p:extLst>
      <p:ext uri="{BB962C8B-B14F-4D97-AF65-F5344CB8AC3E}">
        <p14:creationId xmlns:p14="http://schemas.microsoft.com/office/powerpoint/2010/main" val="277300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4538">
        <p159:morph option="byObject"/>
      </p:transition>
    </mc:Choice>
    <mc:Fallback xmlns="">
      <p:transition spd="slow" advTm="545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 calcmode="lin" valueType="num">
                                      <p:cBhvr additive="base">
                                        <p:cTn id="1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 calcmode="lin" valueType="num">
                                      <p:cBhvr additive="base">
                                        <p:cTn id="2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 calcmode="lin" valueType="num">
                                      <p:cBhvr additive="base">
                                        <p:cTn id="2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calcmode="lin" valueType="num">
                                      <p:cBhvr additive="base">
                                        <p:cTn id="35"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37" repeatCount="indefinite"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3" objId="5"/>
      </p14:showEvtLst>
    </p:ext>
  </p:extLs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sp>
        <p:nvSpPr>
          <p:cNvPr id="16" name="Rectangle 15">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8" name="Rectangle 17">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0" name="Rectangle 1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pic>
        <p:nvPicPr>
          <p:cNvPr id="6" name="Content Placeholder 5" descr="Students discuss something">
            <a:extLst>
              <a:ext uri="{FF2B5EF4-FFF2-40B4-BE49-F238E27FC236}">
                <a16:creationId xmlns:a16="http://schemas.microsoft.com/office/drawing/2014/main" id="{1EF7692A-5CA9-4710-B9F3-81C8F9C643AC}"/>
              </a:ext>
            </a:extLst>
          </p:cNvPr>
          <p:cNvPicPr>
            <a:picLocks noGrp="1" noChangeAspect="1"/>
          </p:cNvPicPr>
          <p:nvPr>
            <p:ph sz="half" idx="1"/>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p:blipFill>
        <p:spPr>
          <a:xfrm>
            <a:off x="0" y="1"/>
            <a:ext cx="12191998" cy="6857999"/>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sp>
        <p:nvSpPr>
          <p:cNvPr id="8" name="Title 7">
            <a:extLst>
              <a:ext uri="{FF2B5EF4-FFF2-40B4-BE49-F238E27FC236}">
                <a16:creationId xmlns:a16="http://schemas.microsoft.com/office/drawing/2014/main" id="{769BAC94-6EE6-4C8D-8140-D4B8F6CFD4D4}"/>
              </a:ext>
            </a:extLst>
          </p:cNvPr>
          <p:cNvSpPr>
            <a:spLocks noGrp="1"/>
          </p:cNvSpPr>
          <p:nvPr>
            <p:ph type="title"/>
          </p:nvPr>
        </p:nvSpPr>
        <p:spPr>
          <a:xfrm>
            <a:off x="6836350" y="169844"/>
            <a:ext cx="4602152" cy="1718225"/>
          </a:xfrm>
        </p:spPr>
        <p:txBody>
          <a:bodyPr vert="horz" lIns="91440" tIns="45720" rIns="91440" bIns="45720" rtlCol="0" anchor="ctr">
            <a:normAutofit/>
          </a:bodyPr>
          <a:lstStyle/>
          <a:p>
            <a:r>
              <a:rPr lang="en-US" dirty="0">
                <a:solidFill>
                  <a:schemeClr val="bg2">
                    <a:lumMod val="50000"/>
                  </a:schemeClr>
                </a:solidFill>
              </a:rPr>
              <a:t>Key Information</a:t>
            </a:r>
          </a:p>
        </p:txBody>
      </p:sp>
      <p:sp>
        <p:nvSpPr>
          <p:cNvPr id="9" name="Content Placeholder 8">
            <a:extLst>
              <a:ext uri="{FF2B5EF4-FFF2-40B4-BE49-F238E27FC236}">
                <a16:creationId xmlns:a16="http://schemas.microsoft.com/office/drawing/2014/main" id="{2352AEF0-6B6A-4BB0-A115-57B4A69831F0}"/>
              </a:ext>
            </a:extLst>
          </p:cNvPr>
          <p:cNvSpPr>
            <a:spLocks noGrp="1"/>
          </p:cNvSpPr>
          <p:nvPr>
            <p:ph sz="half" idx="2"/>
          </p:nvPr>
        </p:nvSpPr>
        <p:spPr>
          <a:xfrm>
            <a:off x="6846137" y="1371600"/>
            <a:ext cx="4400983" cy="4937760"/>
          </a:xfrm>
        </p:spPr>
        <p:txBody>
          <a:bodyPr vert="horz" lIns="91440" tIns="45720" rIns="91440" bIns="45720" rtlCol="0">
            <a:normAutofit fontScale="85000" lnSpcReduction="10000"/>
          </a:bodyPr>
          <a:lstStyle/>
          <a:p>
            <a:pPr marL="216000" indent="-216000">
              <a:buClr>
                <a:schemeClr val="accent1"/>
              </a:buClr>
              <a:buFont typeface="Arial" panose="020B0604020202020204" pitchFamily="34" charset="0"/>
              <a:buChar char="•"/>
            </a:pPr>
            <a:r>
              <a:rPr lang="en-US" sz="2400" b="1" dirty="0">
                <a:solidFill>
                  <a:schemeClr val="bg2">
                    <a:lumMod val="50000"/>
                  </a:schemeClr>
                </a:solidFill>
              </a:rPr>
              <a:t>Teacher: </a:t>
            </a:r>
            <a:r>
              <a:rPr lang="en-US" sz="2400" dirty="0">
                <a:solidFill>
                  <a:schemeClr val="bg2">
                    <a:lumMod val="50000"/>
                  </a:schemeClr>
                </a:solidFill>
              </a:rPr>
              <a:t>Mr. Rader – Media </a:t>
            </a:r>
            <a:r>
              <a:rPr lang="en-US" sz="2400" dirty="0" err="1">
                <a:solidFill>
                  <a:schemeClr val="bg2">
                    <a:lumMod val="50000"/>
                  </a:schemeClr>
                </a:solidFill>
              </a:rPr>
              <a:t>Bldg</a:t>
            </a:r>
            <a:r>
              <a:rPr lang="en-US" sz="2400" dirty="0">
                <a:solidFill>
                  <a:schemeClr val="bg2">
                    <a:lumMod val="50000"/>
                  </a:schemeClr>
                </a:solidFill>
              </a:rPr>
              <a:t> 310</a:t>
            </a:r>
          </a:p>
          <a:p>
            <a:pPr marL="216000" indent="-216000">
              <a:buClr>
                <a:schemeClr val="accent1"/>
              </a:buClr>
              <a:buFont typeface="Arial" panose="020B0604020202020204" pitchFamily="34" charset="0"/>
              <a:buChar char="•"/>
            </a:pPr>
            <a:r>
              <a:rPr lang="en-US" sz="2400" b="1" dirty="0">
                <a:solidFill>
                  <a:schemeClr val="bg2">
                    <a:lumMod val="50000"/>
                  </a:schemeClr>
                </a:solidFill>
              </a:rPr>
              <a:t>Course Length:  </a:t>
            </a:r>
            <a:r>
              <a:rPr lang="en-US" sz="2400" dirty="0">
                <a:solidFill>
                  <a:schemeClr val="bg2">
                    <a:lumMod val="50000"/>
                  </a:schemeClr>
                </a:solidFill>
              </a:rPr>
              <a:t>1 Semester; 0.5 credits</a:t>
            </a:r>
          </a:p>
          <a:p>
            <a:pPr marL="216000" indent="-216000">
              <a:buClr>
                <a:schemeClr val="accent1"/>
              </a:buClr>
              <a:buFont typeface="Arial" panose="020B0604020202020204" pitchFamily="34" charset="0"/>
              <a:buChar char="•"/>
            </a:pPr>
            <a:r>
              <a:rPr lang="en-US" sz="2400" b="1" dirty="0">
                <a:solidFill>
                  <a:schemeClr val="bg2">
                    <a:lumMod val="50000"/>
                  </a:schemeClr>
                </a:solidFill>
              </a:rPr>
              <a:t>Course Type: </a:t>
            </a:r>
            <a:r>
              <a:rPr lang="en-US" sz="2400" dirty="0">
                <a:solidFill>
                  <a:schemeClr val="bg2">
                    <a:lumMod val="50000"/>
                  </a:schemeClr>
                </a:solidFill>
              </a:rPr>
              <a:t>Honors (boost your GPA!)</a:t>
            </a:r>
          </a:p>
          <a:p>
            <a:pPr marL="216000" indent="-216000">
              <a:buClr>
                <a:schemeClr val="accent1"/>
              </a:buClr>
              <a:buFont typeface="Arial" panose="020B0604020202020204" pitchFamily="34" charset="0"/>
              <a:buChar char="•"/>
            </a:pPr>
            <a:r>
              <a:rPr lang="en-US" sz="2400" b="1" dirty="0">
                <a:solidFill>
                  <a:schemeClr val="bg2">
                    <a:lumMod val="50000"/>
                  </a:schemeClr>
                </a:solidFill>
              </a:rPr>
              <a:t>Pre-requisites: </a:t>
            </a:r>
            <a:r>
              <a:rPr lang="en-US" sz="2400" dirty="0">
                <a:solidFill>
                  <a:schemeClr val="bg2">
                    <a:lumMod val="50000"/>
                  </a:schemeClr>
                </a:solidFill>
              </a:rPr>
              <a:t>NONE! All students are invited who are passionate and curious about history and social justice.</a:t>
            </a:r>
          </a:p>
          <a:p>
            <a:pPr marL="216000" indent="-216000">
              <a:buClr>
                <a:schemeClr val="accent1"/>
              </a:buClr>
              <a:buFont typeface="Arial" panose="020B0604020202020204" pitchFamily="34" charset="0"/>
              <a:buChar char="•"/>
            </a:pPr>
            <a:r>
              <a:rPr lang="en-US" sz="2400" b="1" dirty="0">
                <a:solidFill>
                  <a:schemeClr val="bg2">
                    <a:lumMod val="50000"/>
                  </a:schemeClr>
                </a:solidFill>
              </a:rPr>
              <a:t>Class Activities</a:t>
            </a:r>
          </a:p>
          <a:p>
            <a:pPr marL="490320" lvl="1" indent="-216000">
              <a:buClr>
                <a:schemeClr val="accent1"/>
              </a:buClr>
              <a:buFont typeface="Arial" panose="020B0604020202020204" pitchFamily="34" charset="0"/>
              <a:buChar char="•"/>
            </a:pPr>
            <a:r>
              <a:rPr lang="en-US" sz="2000" dirty="0">
                <a:solidFill>
                  <a:schemeClr val="bg2">
                    <a:lumMod val="50000"/>
                  </a:schemeClr>
                </a:solidFill>
              </a:rPr>
              <a:t>Reflections</a:t>
            </a:r>
          </a:p>
          <a:p>
            <a:pPr marL="490320" lvl="1" indent="-216000">
              <a:buClr>
                <a:schemeClr val="accent1"/>
              </a:buClr>
              <a:buFont typeface="Arial" panose="020B0604020202020204" pitchFamily="34" charset="0"/>
              <a:buChar char="•"/>
            </a:pPr>
            <a:r>
              <a:rPr lang="en-US" sz="2000" dirty="0">
                <a:solidFill>
                  <a:schemeClr val="bg2">
                    <a:lumMod val="50000"/>
                  </a:schemeClr>
                </a:solidFill>
              </a:rPr>
              <a:t>Discussion (small group and whole class)</a:t>
            </a:r>
          </a:p>
          <a:p>
            <a:pPr marL="490320" lvl="1" indent="-216000">
              <a:buClr>
                <a:schemeClr val="accent1"/>
              </a:buClr>
              <a:buFont typeface="Arial" panose="020B0604020202020204" pitchFamily="34" charset="0"/>
              <a:buChar char="•"/>
            </a:pPr>
            <a:r>
              <a:rPr lang="en-US" sz="2000" dirty="0">
                <a:solidFill>
                  <a:schemeClr val="bg2">
                    <a:lumMod val="50000"/>
                  </a:schemeClr>
                </a:solidFill>
              </a:rPr>
              <a:t>Research/Evidence Logs</a:t>
            </a:r>
          </a:p>
          <a:p>
            <a:pPr marL="490320" lvl="1" indent="-216000">
              <a:buClr>
                <a:schemeClr val="accent1"/>
              </a:buClr>
              <a:buFont typeface="Arial" panose="020B0604020202020204" pitchFamily="34" charset="0"/>
              <a:buChar char="•"/>
            </a:pPr>
            <a:r>
              <a:rPr lang="en-US" sz="2000" dirty="0">
                <a:solidFill>
                  <a:schemeClr val="bg2">
                    <a:lumMod val="50000"/>
                  </a:schemeClr>
                </a:solidFill>
              </a:rPr>
              <a:t>Videos</a:t>
            </a:r>
          </a:p>
          <a:p>
            <a:pPr marL="490320" lvl="1" indent="-216000">
              <a:buClr>
                <a:schemeClr val="accent1"/>
              </a:buClr>
              <a:buFont typeface="Arial" panose="020B0604020202020204" pitchFamily="34" charset="0"/>
              <a:buChar char="•"/>
            </a:pPr>
            <a:r>
              <a:rPr lang="en-US" sz="2000" dirty="0">
                <a:solidFill>
                  <a:schemeClr val="bg2">
                    <a:lumMod val="50000"/>
                  </a:schemeClr>
                </a:solidFill>
              </a:rPr>
              <a:t>Presentations</a:t>
            </a:r>
          </a:p>
        </p:txBody>
      </p:sp>
    </p:spTree>
    <p:custDataLst>
      <p:tags r:id="rId1"/>
    </p:custDataLst>
    <p:extLst>
      <p:ext uri="{BB962C8B-B14F-4D97-AF65-F5344CB8AC3E}">
        <p14:creationId xmlns:p14="http://schemas.microsoft.com/office/powerpoint/2010/main" val="3822407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8324">
        <p159:morph option="byObject"/>
      </p:transition>
    </mc:Choice>
    <mc:Fallback xmlns="">
      <p:transition spd="slow" advTm="3832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 calcmode="lin" valueType="num">
                                      <p:cBhvr additive="base">
                                        <p:cTn id="37"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anim calcmode="lin" valueType="num">
                                      <p:cBhvr additive="base">
                                        <p:cTn id="43"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9">
                                            <p:txEl>
                                              <p:pRg st="7" end="7"/>
                                            </p:txEl>
                                          </p:spTgt>
                                        </p:tgtEl>
                                        <p:attrNameLst>
                                          <p:attrName>style.visibility</p:attrName>
                                        </p:attrNameLst>
                                      </p:cBhvr>
                                      <p:to>
                                        <p:strVal val="visible"/>
                                      </p:to>
                                    </p:set>
                                    <p:anim calcmode="lin" valueType="num">
                                      <p:cBhvr additive="base">
                                        <p:cTn id="4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xEl>
                                              <p:pRg st="8" end="8"/>
                                            </p:txEl>
                                          </p:spTgt>
                                        </p:tgtEl>
                                        <p:attrNameLst>
                                          <p:attrName>style.visibility</p:attrName>
                                        </p:attrNameLst>
                                      </p:cBhvr>
                                      <p:to>
                                        <p:strVal val="visible"/>
                                      </p:to>
                                    </p:set>
                                    <p:anim calcmode="lin" valueType="num">
                                      <p:cBhvr additive="base">
                                        <p:cTn id="55"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9">
                                            <p:txEl>
                                              <p:pRg st="9" end="9"/>
                                            </p:txEl>
                                          </p:spTgt>
                                        </p:tgtEl>
                                        <p:attrNameLst>
                                          <p:attrName>style.visibility</p:attrName>
                                        </p:attrNameLst>
                                      </p:cBhvr>
                                      <p:to>
                                        <p:strVal val="visible"/>
                                      </p:to>
                                    </p:set>
                                    <p:anim calcmode="lin" valueType="num">
                                      <p:cBhvr additive="base">
                                        <p:cTn id="61"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8000"/>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85623-0828-4687-8124-02750B5FD4C7}"/>
              </a:ext>
            </a:extLst>
          </p:cNvPr>
          <p:cNvSpPr>
            <a:spLocks noGrp="1"/>
          </p:cNvSpPr>
          <p:nvPr>
            <p:ph type="title"/>
          </p:nvPr>
        </p:nvSpPr>
        <p:spPr>
          <a:xfrm>
            <a:off x="1066800" y="642594"/>
            <a:ext cx="10058400" cy="1371600"/>
          </a:xfrm>
        </p:spPr>
        <p:txBody>
          <a:bodyPr anchor="ctr">
            <a:normAutofit/>
          </a:bodyPr>
          <a:lstStyle/>
          <a:p>
            <a:r>
              <a:rPr lang="en-US" dirty="0"/>
              <a:t>Facing History and Ourselves Philosophy</a:t>
            </a:r>
          </a:p>
        </p:txBody>
      </p:sp>
      <p:sp>
        <p:nvSpPr>
          <p:cNvPr id="3" name="Content Placeholder 2">
            <a:extLst>
              <a:ext uri="{FF2B5EF4-FFF2-40B4-BE49-F238E27FC236}">
                <a16:creationId xmlns:a16="http://schemas.microsoft.com/office/drawing/2014/main" id="{0684335F-42BF-4D33-98A0-61C98D38C653}"/>
              </a:ext>
            </a:extLst>
          </p:cNvPr>
          <p:cNvSpPr>
            <a:spLocks noGrp="1"/>
          </p:cNvSpPr>
          <p:nvPr>
            <p:ph sz="half" idx="1"/>
          </p:nvPr>
        </p:nvSpPr>
        <p:spPr>
          <a:xfrm>
            <a:off x="1066800" y="2466366"/>
            <a:ext cx="4663440" cy="3749040"/>
          </a:xfrm>
        </p:spPr>
        <p:txBody>
          <a:bodyPr>
            <a:normAutofit/>
          </a:bodyPr>
          <a:lstStyle/>
          <a:p>
            <a:pPr marL="0" marR="0" indent="0" algn="ctr">
              <a:spcBef>
                <a:spcPts val="0"/>
              </a:spcBef>
              <a:spcAft>
                <a:spcPts val="600"/>
              </a:spcAft>
              <a:buNone/>
            </a:pPr>
            <a:r>
              <a:rPr lang="en-US" sz="2400" b="1" dirty="0">
                <a:effectLst/>
              </a:rPr>
              <a:t>At Facing History and Ourselves, we believe the bigotry and hate that we witness today are the legacy of brutal injustices of the past. Facing our collective history and how it informs our attitudes and behaviors allows us to choose a world of equity and justice. </a:t>
            </a:r>
            <a:endParaRPr lang="en-US" sz="2400" b="1" dirty="0"/>
          </a:p>
        </p:txBody>
      </p:sp>
      <p:pic>
        <p:nvPicPr>
          <p:cNvPr id="6" name="Picture 4" descr="Facing History &amp; Ourselves: Teaching Holocaust in Today's Global Climate |  Jewish Federation of Greater Indianapolis, Inc.">
            <a:extLst>
              <a:ext uri="{FF2B5EF4-FFF2-40B4-BE49-F238E27FC236}">
                <a16:creationId xmlns:a16="http://schemas.microsoft.com/office/drawing/2014/main" id="{9FFB8FBD-3CAE-488D-A119-2B5B07035E2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61760" y="2774413"/>
            <a:ext cx="4663440" cy="2406454"/>
          </a:xfrm>
          <a:prstGeom prst="rect">
            <a:avLst/>
          </a:prstGeom>
          <a:solidFill>
            <a:srgbClr val="FFFFFF"/>
          </a:solidFill>
        </p:spPr>
      </p:pic>
    </p:spTree>
    <p:custDataLst>
      <p:tags r:id="rId1"/>
    </p:custDataLst>
    <p:extLst>
      <p:ext uri="{BB962C8B-B14F-4D97-AF65-F5344CB8AC3E}">
        <p14:creationId xmlns:p14="http://schemas.microsoft.com/office/powerpoint/2010/main" val="2801064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731">
        <p159:morph option="byObject"/>
      </p:transition>
    </mc:Choice>
    <mc:Fallback xmlns="">
      <p:transition spd="slow" advTm="1473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85623-0828-4687-8124-02750B5FD4C7}"/>
              </a:ext>
            </a:extLst>
          </p:cNvPr>
          <p:cNvSpPr>
            <a:spLocks noGrp="1"/>
          </p:cNvSpPr>
          <p:nvPr>
            <p:ph type="title"/>
          </p:nvPr>
        </p:nvSpPr>
        <p:spPr>
          <a:xfrm>
            <a:off x="8458200" y="607392"/>
            <a:ext cx="3161963" cy="1251888"/>
          </a:xfrm>
        </p:spPr>
        <p:txBody>
          <a:bodyPr anchor="b">
            <a:normAutofit fontScale="90000"/>
          </a:bodyPr>
          <a:lstStyle/>
          <a:p>
            <a:r>
              <a:rPr lang="en-US" dirty="0"/>
              <a:t>Facing History and Ourselves Philosophy</a:t>
            </a:r>
          </a:p>
        </p:txBody>
      </p:sp>
      <p:pic>
        <p:nvPicPr>
          <p:cNvPr id="3074" name="Picture 2" descr="Survey finds 'shocking' lack of Holocaust knowledge among millennials and  Gen Z">
            <a:extLst>
              <a:ext uri="{FF2B5EF4-FFF2-40B4-BE49-F238E27FC236}">
                <a16:creationId xmlns:a16="http://schemas.microsoft.com/office/drawing/2014/main" id="{0588A211-3E60-41BF-B30C-D4A95EFAC0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64" r="5964" b="-1"/>
          <a:stretch/>
        </p:blipFill>
        <p:spPr bwMode="auto">
          <a:xfrm>
            <a:off x="685800" y="609600"/>
            <a:ext cx="6858000" cy="5334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684335F-42BF-4D33-98A0-61C98D38C653}"/>
              </a:ext>
            </a:extLst>
          </p:cNvPr>
          <p:cNvSpPr>
            <a:spLocks noGrp="1"/>
          </p:cNvSpPr>
          <p:nvPr>
            <p:ph type="body" sz="half" idx="2"/>
          </p:nvPr>
        </p:nvSpPr>
        <p:spPr>
          <a:xfrm>
            <a:off x="8458199" y="2052320"/>
            <a:ext cx="3161963" cy="3606800"/>
          </a:xfrm>
        </p:spPr>
        <p:txBody>
          <a:bodyPr>
            <a:noAutofit/>
          </a:bodyPr>
          <a:lstStyle/>
          <a:p>
            <a:pPr marL="0" marR="0" indent="0">
              <a:lnSpc>
                <a:spcPct val="100000"/>
              </a:lnSpc>
              <a:spcBef>
                <a:spcPts val="0"/>
              </a:spcBef>
              <a:spcAft>
                <a:spcPts val="600"/>
              </a:spcAft>
              <a:buNone/>
            </a:pPr>
            <a:r>
              <a:rPr lang="en-US" sz="2400" b="1" dirty="0">
                <a:effectLst/>
              </a:rPr>
              <a:t>Facing History addresses racism, antisemitism, and prejudice at pivotal moments in history; we help students connect choices made in the </a:t>
            </a:r>
            <a:r>
              <a:rPr lang="en-US" sz="2400" b="1" dirty="0">
                <a:solidFill>
                  <a:srgbClr val="00B0F0"/>
                </a:solidFill>
                <a:effectLst/>
              </a:rPr>
              <a:t>past</a:t>
            </a:r>
            <a:r>
              <a:rPr lang="en-US" sz="2400" b="1" dirty="0">
                <a:effectLst/>
              </a:rPr>
              <a:t> to those they will confront in their </a:t>
            </a:r>
            <a:r>
              <a:rPr lang="en-US" sz="2400" b="1" dirty="0">
                <a:solidFill>
                  <a:srgbClr val="00B0F0"/>
                </a:solidFill>
                <a:effectLst/>
              </a:rPr>
              <a:t>own</a:t>
            </a:r>
            <a:r>
              <a:rPr lang="en-US" sz="2400" b="1" dirty="0">
                <a:effectLst/>
              </a:rPr>
              <a:t> </a:t>
            </a:r>
            <a:r>
              <a:rPr lang="en-US" sz="2400" b="1" dirty="0">
                <a:solidFill>
                  <a:srgbClr val="00B0F0"/>
                </a:solidFill>
                <a:effectLst/>
              </a:rPr>
              <a:t>lives</a:t>
            </a:r>
            <a:r>
              <a:rPr lang="en-US" sz="2400" b="1" dirty="0">
                <a:effectLst/>
              </a:rPr>
              <a:t>. </a:t>
            </a:r>
          </a:p>
        </p:txBody>
      </p:sp>
    </p:spTree>
    <p:custDataLst>
      <p:tags r:id="rId1"/>
    </p:custDataLst>
    <p:extLst>
      <p:ext uri="{BB962C8B-B14F-4D97-AF65-F5344CB8AC3E}">
        <p14:creationId xmlns:p14="http://schemas.microsoft.com/office/powerpoint/2010/main" val="18402959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978">
        <p159:morph option="byObject"/>
      </p:transition>
    </mc:Choice>
    <mc:Fallback xmlns="">
      <p:transition spd="slow" advTm="1597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 calcmode="lin" valueType="num">
                                      <p:cBhvr additive="base">
                                        <p:cTn id="13" dur="500" fill="hold"/>
                                        <p:tgtEl>
                                          <p:spTgt spid="3074"/>
                                        </p:tgtEl>
                                        <p:attrNameLst>
                                          <p:attrName>ppt_x</p:attrName>
                                        </p:attrNameLst>
                                      </p:cBhvr>
                                      <p:tavLst>
                                        <p:tav tm="0">
                                          <p:val>
                                            <p:strVal val="#ppt_x"/>
                                          </p:val>
                                        </p:tav>
                                        <p:tav tm="100000">
                                          <p:val>
                                            <p:strVal val="#ppt_x"/>
                                          </p:val>
                                        </p:tav>
                                      </p:tavLst>
                                    </p:anim>
                                    <p:anim calcmode="lin" valueType="num">
                                      <p:cBhvr additive="base">
                                        <p:cTn id="14"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85623-0828-4687-8124-02750B5FD4C7}"/>
              </a:ext>
            </a:extLst>
          </p:cNvPr>
          <p:cNvSpPr>
            <a:spLocks noGrp="1"/>
          </p:cNvSpPr>
          <p:nvPr>
            <p:ph type="title"/>
          </p:nvPr>
        </p:nvSpPr>
        <p:spPr>
          <a:xfrm>
            <a:off x="8458200" y="607392"/>
            <a:ext cx="3161963" cy="1645920"/>
          </a:xfrm>
        </p:spPr>
        <p:txBody>
          <a:bodyPr anchor="b">
            <a:normAutofit/>
          </a:bodyPr>
          <a:lstStyle/>
          <a:p>
            <a:pPr>
              <a:lnSpc>
                <a:spcPct val="90000"/>
              </a:lnSpc>
            </a:pPr>
            <a:r>
              <a:rPr lang="en-US" sz="3700"/>
              <a:t>Facing History and Ourselves Philosophy</a:t>
            </a:r>
          </a:p>
        </p:txBody>
      </p:sp>
      <p:pic>
        <p:nvPicPr>
          <p:cNvPr id="1026" name="Picture 2" descr="Amanda Gorman's Inauguration Speech Rightly Steals the Show — Watch |  IndieWire">
            <a:extLst>
              <a:ext uri="{FF2B5EF4-FFF2-40B4-BE49-F238E27FC236}">
                <a16:creationId xmlns:a16="http://schemas.microsoft.com/office/drawing/2014/main" id="{6650E85A-5C62-46F5-A1E2-2ED15F48CC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64" r="8216" b="2"/>
          <a:stretch/>
        </p:blipFill>
        <p:spPr bwMode="auto">
          <a:xfrm>
            <a:off x="685800" y="609600"/>
            <a:ext cx="6858000" cy="5334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684335F-42BF-4D33-98A0-61C98D38C653}"/>
              </a:ext>
            </a:extLst>
          </p:cNvPr>
          <p:cNvSpPr>
            <a:spLocks noGrp="1"/>
          </p:cNvSpPr>
          <p:nvPr>
            <p:ph type="body" sz="half" idx="2"/>
          </p:nvPr>
        </p:nvSpPr>
        <p:spPr>
          <a:xfrm>
            <a:off x="8458200" y="2336800"/>
            <a:ext cx="3161963" cy="3606800"/>
          </a:xfrm>
        </p:spPr>
        <p:txBody>
          <a:bodyPr>
            <a:normAutofit fontScale="92500" lnSpcReduction="20000"/>
          </a:bodyPr>
          <a:lstStyle/>
          <a:p>
            <a:pPr marL="0" indent="0">
              <a:buNone/>
            </a:pPr>
            <a:r>
              <a:rPr lang="en-US" sz="2000" b="1" dirty="0">
                <a:effectLst/>
              </a:rPr>
              <a:t>Independent research studies show that experience in a Facing History classroom motivates students to become upstanders in their communities, whether by challenging negative stereotypes at the dinner table, standing up to a bully in their neighborhood, or registering to vote when they are eligible</a:t>
            </a:r>
            <a:endParaRPr lang="en-US" sz="2000" b="1" dirty="0"/>
          </a:p>
        </p:txBody>
      </p:sp>
    </p:spTree>
    <p:custDataLst>
      <p:tags r:id="rId1"/>
    </p:custDataLst>
    <p:extLst>
      <p:ext uri="{BB962C8B-B14F-4D97-AF65-F5344CB8AC3E}">
        <p14:creationId xmlns:p14="http://schemas.microsoft.com/office/powerpoint/2010/main" val="8090188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7390">
        <p159:morph option="byObject"/>
      </p:transition>
    </mc:Choice>
    <mc:Fallback xmlns="">
      <p:transition spd="slow" advTm="1739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additive="base">
                                        <p:cTn id="13" dur="500" fill="hold"/>
                                        <p:tgtEl>
                                          <p:spTgt spid="1026"/>
                                        </p:tgtEl>
                                        <p:attrNameLst>
                                          <p:attrName>ppt_x</p:attrName>
                                        </p:attrNameLst>
                                      </p:cBhvr>
                                      <p:tavLst>
                                        <p:tav tm="0">
                                          <p:val>
                                            <p:strVal val="#ppt_x"/>
                                          </p:val>
                                        </p:tav>
                                        <p:tav tm="100000">
                                          <p:val>
                                            <p:strVal val="#ppt_x"/>
                                          </p:val>
                                        </p:tav>
                                      </p:tavLst>
                                    </p:anim>
                                    <p:anim calcmode="lin" valueType="num">
                                      <p:cBhvr additive="base">
                                        <p:cTn id="14"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sp useBgFill="1">
        <p:nvSpPr>
          <p:cNvPr id="108" name="Rectangle 107">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0" name="Rectangle 109">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12" name="Rectangle 111">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14" name="Group 113">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5" name="Straight Connector 114">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9" name="Rectangle 118">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aramond" panose="02020404030301010803"/>
              <a:ea typeface="+mn-ea"/>
              <a:cs typeface="+mn-cs"/>
            </a:endParaRPr>
          </a:p>
        </p:txBody>
      </p:sp>
      <p:pic>
        <p:nvPicPr>
          <p:cNvPr id="10" name="Picture Placeholder 9" descr="Laptop and notebook on the table">
            <a:extLst>
              <a:ext uri="{FF2B5EF4-FFF2-40B4-BE49-F238E27FC236}">
                <a16:creationId xmlns:a16="http://schemas.microsoft.com/office/drawing/2014/main" id="{201D9675-DFD6-4198-A186-4B82257CEE93}"/>
              </a:ext>
            </a:extLst>
          </p:cNvPr>
          <p:cNvPicPr>
            <a:picLocks noGrp="1" noChangeAspect="1"/>
          </p:cNvPicPr>
          <p:nvPr>
            <p:ph type="pic" idx="1"/>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p:blipFill>
        <p:spPr>
          <a:xfrm>
            <a:off x="7" y="10"/>
            <a:ext cx="12191982" cy="6857990"/>
          </a:xfrm>
          <a:prstGeom prst="rect">
            <a:avLst/>
          </a:prstGeom>
        </p:spPr>
      </p:pic>
      <p:sp>
        <p:nvSpPr>
          <p:cNvPr id="121" name="Rectangle 120">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23" name="Rectangle 122">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3" name="Title 2">
            <a:extLst>
              <a:ext uri="{FF2B5EF4-FFF2-40B4-BE49-F238E27FC236}">
                <a16:creationId xmlns:a16="http://schemas.microsoft.com/office/drawing/2014/main" id="{E5AD4937-CA34-4C89-9BAF-9E011BE5736D}"/>
              </a:ext>
            </a:extLst>
          </p:cNvPr>
          <p:cNvSpPr>
            <a:spLocks noGrp="1"/>
          </p:cNvSpPr>
          <p:nvPr>
            <p:ph type="title"/>
          </p:nvPr>
        </p:nvSpPr>
        <p:spPr>
          <a:xfrm>
            <a:off x="1276055" y="2350017"/>
            <a:ext cx="4775075" cy="2250558"/>
          </a:xfrm>
        </p:spPr>
        <p:txBody>
          <a:bodyPr vert="horz" lIns="91440" tIns="45720" rIns="91440" bIns="45720" rtlCol="0" anchor="ctr">
            <a:normAutofit fontScale="90000"/>
          </a:bodyPr>
          <a:lstStyle/>
          <a:p>
            <a:pPr algn="ctr">
              <a:lnSpc>
                <a:spcPct val="83000"/>
              </a:lnSpc>
            </a:pPr>
            <a:r>
              <a:rPr lang="en-US" sz="4400" cap="all" spc="-100" dirty="0"/>
              <a:t>Will you confront the past…</a:t>
            </a:r>
            <a:br>
              <a:rPr lang="en-US" sz="4400" cap="all" spc="-100" dirty="0"/>
            </a:br>
            <a:r>
              <a:rPr lang="en-US" sz="4400" cap="all" spc="-100" dirty="0"/>
              <a:t>To change the future?</a:t>
            </a:r>
          </a:p>
        </p:txBody>
      </p:sp>
    </p:spTree>
    <p:custDataLst>
      <p:tags r:id="rId1"/>
    </p:custDataLst>
    <p:extLst>
      <p:ext uri="{BB962C8B-B14F-4D97-AF65-F5344CB8AC3E}">
        <p14:creationId xmlns:p14="http://schemas.microsoft.com/office/powerpoint/2010/main" val="11033805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advTm="9692">
        <p159:morph option="byObject"/>
      </p:transition>
    </mc:Choice>
    <mc:Fallback xmlns="">
      <p:transition spd="slow" advTm="969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3">
            <a:extLst>
              <a:ext uri="{FF2B5EF4-FFF2-40B4-BE49-F238E27FC236}">
                <a16:creationId xmlns:a16="http://schemas.microsoft.com/office/drawing/2014/main" id="{F58C3199-B505-4A20-A611-EA9ACB03F3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6" name="Rectangle 45">
            <a:extLst>
              <a:ext uri="{FF2B5EF4-FFF2-40B4-BE49-F238E27FC236}">
                <a16:creationId xmlns:a16="http://schemas.microsoft.com/office/drawing/2014/main" id="{21B59559-EA03-44FD-B613-EF3782A627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38175"/>
            <a:ext cx="3707477" cy="576262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D214FC0-30B2-4207-8F1E-85D7586D5B2A}"/>
              </a:ext>
            </a:extLst>
          </p:cNvPr>
          <p:cNvSpPr txBox="1"/>
          <p:nvPr/>
        </p:nvSpPr>
        <p:spPr>
          <a:xfrm>
            <a:off x="566030" y="1270407"/>
            <a:ext cx="3415633" cy="4317185"/>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8CB64A"/>
              </a:buClr>
              <a:buSzPct val="92000"/>
              <a:buFontTx/>
              <a:buNone/>
              <a:tabLst/>
              <a:defRPr/>
            </a:pPr>
            <a:r>
              <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rPr>
              <a:t>“The reason I really enjoy AVID is because I can learn how to be organized and it helps me to keep up with my classes.  AVID is an essential course for learning about colleges as well as how to be more effective in school.”</a:t>
            </a:r>
          </a:p>
          <a:p>
            <a:pPr marL="0" marR="0" lvl="0" indent="0" algn="r" defTabSz="457200" rtl="0" eaLnBrk="1" fontAlgn="auto" latinLnBrk="0" hangingPunct="1">
              <a:lnSpc>
                <a:spcPct val="100000"/>
              </a:lnSpc>
              <a:spcBef>
                <a:spcPct val="20000"/>
              </a:spcBef>
              <a:spcAft>
                <a:spcPts val="600"/>
              </a:spcAft>
              <a:buClr>
                <a:srgbClr val="8CB64A"/>
              </a:buClr>
              <a:buSzPct val="92000"/>
              <a:buFontTx/>
              <a:buNone/>
              <a:tabLst/>
              <a:defRPr/>
            </a:pPr>
            <a:r>
              <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rPr>
              <a:t>- Alexander </a:t>
            </a:r>
            <a:r>
              <a:rPr kumimoji="0" lang="en-US" sz="1800" b="0" i="0" u="none" strike="noStrike" kern="1200" cap="none" spc="0" normalizeH="0" baseline="0" noProof="0" dirty="0" err="1">
                <a:ln>
                  <a:noFill/>
                </a:ln>
                <a:solidFill>
                  <a:prstClr val="white"/>
                </a:solidFill>
                <a:effectLst/>
                <a:uLnTx/>
                <a:uFillTx/>
                <a:latin typeface="Gill Sans MT" panose="020B0502020104020203"/>
                <a:ea typeface="+mn-ea"/>
                <a:cs typeface="+mn-cs"/>
              </a:rPr>
              <a:t>Lambridis</a:t>
            </a: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EA5DBC49-683D-47B3-BA3B-A47465ACF4A2}"/>
              </a:ext>
            </a:extLst>
          </p:cNvPr>
          <p:cNvPicPr>
            <a:picLocks noChangeAspect="1"/>
          </p:cNvPicPr>
          <p:nvPr/>
        </p:nvPicPr>
        <p:blipFill>
          <a:blip r:embed="rId2"/>
          <a:stretch>
            <a:fillRect/>
          </a:stretch>
        </p:blipFill>
        <p:spPr>
          <a:xfrm>
            <a:off x="8367531" y="2761140"/>
            <a:ext cx="3033384" cy="1516692"/>
          </a:xfrm>
          <a:prstGeom prst="rect">
            <a:avLst/>
          </a:prstGeom>
        </p:spPr>
      </p:pic>
      <p:sp>
        <p:nvSpPr>
          <p:cNvPr id="48" name="Rectangle 47">
            <a:extLst>
              <a:ext uri="{FF2B5EF4-FFF2-40B4-BE49-F238E27FC236}">
                <a16:creationId xmlns:a16="http://schemas.microsoft.com/office/drawing/2014/main" id="{A1100B94-707E-4E18-9DF3-21E1EA08A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8134" y="638173"/>
            <a:ext cx="3686129" cy="5755168"/>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0" name="Rectangle 49">
            <a:extLst>
              <a:ext uri="{FF2B5EF4-FFF2-40B4-BE49-F238E27FC236}">
                <a16:creationId xmlns:a16="http://schemas.microsoft.com/office/drawing/2014/main" id="{FF0E6D73-1C2D-41E9-8FE3-2DE4FCB0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180" y="638174"/>
            <a:ext cx="3680469" cy="5755167"/>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4DDFABC1-BBB4-46A2-B203-548E0DACAB4C}"/>
              </a:ext>
            </a:extLst>
          </p:cNvPr>
          <p:cNvSpPr txBox="1"/>
          <p:nvPr/>
        </p:nvSpPr>
        <p:spPr>
          <a:xfrm>
            <a:off x="4811075" y="2223095"/>
            <a:ext cx="275378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“I like AVID because the teachers are always wanting to know if your doing good in </a:t>
            </a:r>
            <a:r>
              <a:rPr kumimoji="0" lang="en-US" sz="1800" b="0" i="0" u="none" strike="noStrike" kern="1200" cap="none" spc="0" normalizeH="0" baseline="0" noProof="0">
                <a:ln>
                  <a:noFill/>
                </a:ln>
                <a:solidFill>
                  <a:prstClr val="black"/>
                </a:solidFill>
                <a:effectLst/>
                <a:uLnTx/>
                <a:uFillTx/>
                <a:latin typeface="Gill Sans MT" panose="020B0502020104020203"/>
                <a:ea typeface="+mn-ea"/>
                <a:cs typeface="+mn-cs"/>
              </a:rPr>
              <a:t>your classes </a:t>
            </a: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and they’re very nice to each kid. I like to be in AVID because it keeps me on track.”</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rPr>
              <a:t>- Victor Santos</a:t>
            </a:r>
          </a:p>
        </p:txBody>
      </p:sp>
    </p:spTree>
    <p:extLst>
      <p:ext uri="{BB962C8B-B14F-4D97-AF65-F5344CB8AC3E}">
        <p14:creationId xmlns:p14="http://schemas.microsoft.com/office/powerpoint/2010/main" val="41689172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4|10.6|7.5|9.4|7.5"/>
</p:tagLst>
</file>

<file path=ppt/tags/tag2.xml><?xml version="1.0" encoding="utf-8"?>
<p:tagLst xmlns:a="http://schemas.openxmlformats.org/drawingml/2006/main" xmlns:r="http://schemas.openxmlformats.org/officeDocument/2006/relationships" xmlns:p="http://schemas.openxmlformats.org/presentationml/2006/main">
  <p:tag name="TIMING" val="|1.6|4.3|3.7|4|5.2|2.3|2.2|3.2|3.6|3.1"/>
</p:tagLst>
</file>

<file path=ppt/tags/tag3.xml><?xml version="1.0" encoding="utf-8"?>
<p:tagLst xmlns:a="http://schemas.openxmlformats.org/drawingml/2006/main" xmlns:r="http://schemas.openxmlformats.org/officeDocument/2006/relationships" xmlns:p="http://schemas.openxmlformats.org/presentationml/2006/main">
  <p:tag name="TIMING" val="|0.5|1.8|3.5"/>
</p:tagLst>
</file>

<file path=ppt/tags/tag4.xml><?xml version="1.0" encoding="utf-8"?>
<p:tagLst xmlns:a="http://schemas.openxmlformats.org/drawingml/2006/main" xmlns:r="http://schemas.openxmlformats.org/officeDocument/2006/relationships" xmlns:p="http://schemas.openxmlformats.org/presentationml/2006/main">
  <p:tag name="TIMING" val="|1.7|1.7|2.9"/>
</p:tagLst>
</file>

<file path=ppt/tags/tag5.xml><?xml version="1.0" encoding="utf-8"?>
<p:tagLst xmlns:a="http://schemas.openxmlformats.org/drawingml/2006/main" xmlns:r="http://schemas.openxmlformats.org/officeDocument/2006/relationships" xmlns:p="http://schemas.openxmlformats.org/presentationml/2006/main">
  <p:tag name="TIMING" val="|0|1.3|2.3"/>
</p:tagLst>
</file>

<file path=ppt/tags/tag6.xml><?xml version="1.0" encoding="utf-8"?>
<p:tagLst xmlns:a="http://schemas.openxmlformats.org/drawingml/2006/main" xmlns:r="http://schemas.openxmlformats.org/officeDocument/2006/relationships" xmlns:p="http://schemas.openxmlformats.org/presentationml/2006/main">
  <p:tag name="TIMING" val="|1.8"/>
</p:tagLst>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4.xml><?xml version="1.0" encoding="utf-8"?>
<a:theme xmlns:a="http://schemas.openxmlformats.org/drawingml/2006/main" name="SavonVTI">
  <a:themeElements>
    <a:clrScheme name="">
      <a:dk1>
        <a:srgbClr val="000000"/>
      </a:dk1>
      <a:lt1>
        <a:srgbClr val="FFFFFF"/>
      </a:lt1>
      <a:dk2>
        <a:srgbClr val="41242D"/>
      </a:dk2>
      <a:lt2>
        <a:srgbClr val="E2E2E8"/>
      </a:lt2>
      <a:accent1>
        <a:srgbClr val="A5A27D"/>
      </a:accent1>
      <a:accent2>
        <a:srgbClr val="B79A7A"/>
      </a:accent2>
      <a:accent3>
        <a:srgbClr val="C2948F"/>
      </a:accent3>
      <a:accent4>
        <a:srgbClr val="BA7F91"/>
      </a:accent4>
      <a:accent5>
        <a:srgbClr val="C390B5"/>
      </a:accent5>
      <a:accent6>
        <a:srgbClr val="B17FBA"/>
      </a:accent6>
      <a:hlink>
        <a:srgbClr val="6D71B0"/>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Classic-Corporate_Teach a Course_04_Win32_MO - v4" id="{2AE1B83A-9721-4EF8-B275-2624D019C8C0}" vid="{8CDF83C5-BCF3-42CE-9DDC-151D6253CC44}"/>
    </a:ext>
  </a:extLst>
</a:theme>
</file>

<file path=ppt/theme/theme5.xml><?xml version="1.0" encoding="utf-8"?>
<a:theme xmlns:a="http://schemas.openxmlformats.org/drawingml/2006/main" name="Presentation on product or service">
  <a:themeElements>
    <a:clrScheme name="Presentation on product or service 6">
      <a:dk1>
        <a:srgbClr val="000000"/>
      </a:dk1>
      <a:lt1>
        <a:srgbClr val="FFFFFF"/>
      </a:lt1>
      <a:dk2>
        <a:srgbClr val="000000"/>
      </a:dk2>
      <a:lt2>
        <a:srgbClr val="996633"/>
      </a:lt2>
      <a:accent1>
        <a:srgbClr val="CC9900"/>
      </a:accent1>
      <a:accent2>
        <a:srgbClr val="FFE28F"/>
      </a:accent2>
      <a:accent3>
        <a:srgbClr val="FFFFFF"/>
      </a:accent3>
      <a:accent4>
        <a:srgbClr val="000000"/>
      </a:accent4>
      <a:accent5>
        <a:srgbClr val="E2CAAA"/>
      </a:accent5>
      <a:accent6>
        <a:srgbClr val="E7CD81"/>
      </a:accent6>
      <a:hlink>
        <a:srgbClr val="996633"/>
      </a:hlink>
      <a:folHlink>
        <a:srgbClr val="FF9900"/>
      </a:folHlink>
    </a:clrScheme>
    <a:fontScheme name="Presentation on product or service">
      <a:majorFont>
        <a:latin typeface="Gill Sans MT"/>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Presentation on product or service 1">
        <a:dk1>
          <a:srgbClr val="808080"/>
        </a:dk1>
        <a:lt1>
          <a:srgbClr val="F8F8F8"/>
        </a:lt1>
        <a:dk2>
          <a:srgbClr val="000000"/>
        </a:dk2>
        <a:lt2>
          <a:srgbClr val="FFFFFF"/>
        </a:lt2>
        <a:accent1>
          <a:srgbClr val="6699FF"/>
        </a:accent1>
        <a:accent2>
          <a:srgbClr val="9933FF"/>
        </a:accent2>
        <a:accent3>
          <a:srgbClr val="AAAAAA"/>
        </a:accent3>
        <a:accent4>
          <a:srgbClr val="D4D4D4"/>
        </a:accent4>
        <a:accent5>
          <a:srgbClr val="B8CAFF"/>
        </a:accent5>
        <a:accent6>
          <a:srgbClr val="8A2DE7"/>
        </a:accent6>
        <a:hlink>
          <a:srgbClr val="00FFFF"/>
        </a:hlink>
        <a:folHlink>
          <a:srgbClr val="0099CC"/>
        </a:folHlink>
      </a:clrScheme>
      <a:clrMap bg1="dk2" tx1="lt1" bg2="dk1" tx2="lt2" accent1="accent1" accent2="accent2" accent3="accent3" accent4="accent4" accent5="accent5" accent6="accent6" hlink="hlink" folHlink="folHlink"/>
    </a:extraClrScheme>
    <a:extraClrScheme>
      <a:clrScheme name="Presentation on product or service 2">
        <a:dk1>
          <a:srgbClr val="000066"/>
        </a:dk1>
        <a:lt1>
          <a:srgbClr val="FFFFFF"/>
        </a:lt1>
        <a:dk2>
          <a:srgbClr val="3333FF"/>
        </a:dk2>
        <a:lt2>
          <a:srgbClr val="3399FF"/>
        </a:lt2>
        <a:accent1>
          <a:srgbClr val="66CCFF"/>
        </a:accent1>
        <a:accent2>
          <a:srgbClr val="FF66FF"/>
        </a:accent2>
        <a:accent3>
          <a:srgbClr val="FFFFFF"/>
        </a:accent3>
        <a:accent4>
          <a:srgbClr val="000056"/>
        </a:accent4>
        <a:accent5>
          <a:srgbClr val="B8E2FF"/>
        </a:accent5>
        <a:accent6>
          <a:srgbClr val="E75CE7"/>
        </a:accent6>
        <a:hlink>
          <a:srgbClr val="CC00CC"/>
        </a:hlink>
        <a:folHlink>
          <a:srgbClr val="CC99FF"/>
        </a:folHlink>
      </a:clrScheme>
      <a:clrMap bg1="lt1" tx1="dk1" bg2="lt2" tx2="dk2" accent1="accent1" accent2="accent2" accent3="accent3" accent4="accent4" accent5="accent5" accent6="accent6" hlink="hlink" folHlink="folHlink"/>
    </a:extraClrScheme>
    <a:extraClrScheme>
      <a:clrScheme name="Presentation on product or service 3">
        <a:dk1>
          <a:srgbClr val="000000"/>
        </a:dk1>
        <a:lt1>
          <a:srgbClr val="FFFFFF"/>
        </a:lt1>
        <a:dk2>
          <a:srgbClr val="000000"/>
        </a:dk2>
        <a:lt2>
          <a:srgbClr val="808080"/>
        </a:lt2>
        <a:accent1>
          <a:srgbClr val="969696"/>
        </a:accent1>
        <a:accent2>
          <a:srgbClr val="DDDDDD"/>
        </a:accent2>
        <a:accent3>
          <a:srgbClr val="FFFFFF"/>
        </a:accent3>
        <a:accent4>
          <a:srgbClr val="000000"/>
        </a:accent4>
        <a:accent5>
          <a:srgbClr val="C9C9C9"/>
        </a:accent5>
        <a:accent6>
          <a:srgbClr val="C8C8C8"/>
        </a:accent6>
        <a:hlink>
          <a:srgbClr val="333333"/>
        </a:hlink>
        <a:folHlink>
          <a:srgbClr val="B2B2B2"/>
        </a:folHlink>
      </a:clrScheme>
      <a:clrMap bg1="lt1" tx1="dk1" bg2="lt2" tx2="dk2" accent1="accent1" accent2="accent2" accent3="accent3" accent4="accent4" accent5="accent5" accent6="accent6" hlink="hlink" folHlink="folHlink"/>
    </a:extraClrScheme>
    <a:extraClrScheme>
      <a:clrScheme name="Presentation on product or service 4">
        <a:dk1>
          <a:srgbClr val="808080"/>
        </a:dk1>
        <a:lt1>
          <a:srgbClr val="F8F8F8"/>
        </a:lt1>
        <a:dk2>
          <a:srgbClr val="000000"/>
        </a:dk2>
        <a:lt2>
          <a:srgbClr val="FFFFFF"/>
        </a:lt2>
        <a:accent1>
          <a:srgbClr val="CC9900"/>
        </a:accent1>
        <a:accent2>
          <a:srgbClr val="996600"/>
        </a:accent2>
        <a:accent3>
          <a:srgbClr val="AAAAAA"/>
        </a:accent3>
        <a:accent4>
          <a:srgbClr val="D4D4D4"/>
        </a:accent4>
        <a:accent5>
          <a:srgbClr val="E2CAAA"/>
        </a:accent5>
        <a:accent6>
          <a:srgbClr val="8A5C00"/>
        </a:accent6>
        <a:hlink>
          <a:srgbClr val="CCCC00"/>
        </a:hlink>
        <a:folHlink>
          <a:srgbClr val="808000"/>
        </a:folHlink>
      </a:clrScheme>
      <a:clrMap bg1="dk2" tx1="lt1" bg2="dk1" tx2="lt2" accent1="accent1" accent2="accent2" accent3="accent3" accent4="accent4" accent5="accent5" accent6="accent6" hlink="hlink" folHlink="folHlink"/>
    </a:extraClrScheme>
    <a:extraClrScheme>
      <a:clrScheme name="Presentation on product or service 5">
        <a:dk1>
          <a:srgbClr val="000000"/>
        </a:dk1>
        <a:lt1>
          <a:srgbClr val="FFFFFF"/>
        </a:lt1>
        <a:dk2>
          <a:srgbClr val="000000"/>
        </a:dk2>
        <a:lt2>
          <a:srgbClr val="996633"/>
        </a:lt2>
        <a:accent1>
          <a:srgbClr val="CC9900"/>
        </a:accent1>
        <a:accent2>
          <a:srgbClr val="FFECB7"/>
        </a:accent2>
        <a:accent3>
          <a:srgbClr val="FFFFFF"/>
        </a:accent3>
        <a:accent4>
          <a:srgbClr val="000000"/>
        </a:accent4>
        <a:accent5>
          <a:srgbClr val="E2CAAA"/>
        </a:accent5>
        <a:accent6>
          <a:srgbClr val="E7D6A6"/>
        </a:accent6>
        <a:hlink>
          <a:srgbClr val="996633"/>
        </a:hlink>
        <a:folHlink>
          <a:srgbClr val="FF9900"/>
        </a:folHlink>
      </a:clrScheme>
      <a:clrMap bg1="lt1" tx1="dk1" bg2="lt2" tx2="dk2" accent1="accent1" accent2="accent2" accent3="accent3" accent4="accent4" accent5="accent5" accent6="accent6" hlink="hlink" folHlink="folHlink"/>
    </a:extraClrScheme>
    <a:extraClrScheme>
      <a:clrScheme name="Presentation on product or service 6">
        <a:dk1>
          <a:srgbClr val="000000"/>
        </a:dk1>
        <a:lt1>
          <a:srgbClr val="FFFFFF"/>
        </a:lt1>
        <a:dk2>
          <a:srgbClr val="000000"/>
        </a:dk2>
        <a:lt2>
          <a:srgbClr val="996633"/>
        </a:lt2>
        <a:accent1>
          <a:srgbClr val="CC9900"/>
        </a:accent1>
        <a:accent2>
          <a:srgbClr val="FFE28F"/>
        </a:accent2>
        <a:accent3>
          <a:srgbClr val="FFFFFF"/>
        </a:accent3>
        <a:accent4>
          <a:srgbClr val="000000"/>
        </a:accent4>
        <a:accent5>
          <a:srgbClr val="E2CAAA"/>
        </a:accent5>
        <a:accent6>
          <a:srgbClr val="E7CD81"/>
        </a:accent6>
        <a:hlink>
          <a:srgbClr val="996633"/>
        </a:hlink>
        <a:folHlink>
          <a:srgbClr val="FF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vited_Leaders xmlns="75546aa6-d7d8-493b-a0b1-1ec91745e2e3" xsi:nil="true"/>
    <TeamsChannelId xmlns="75546aa6-d7d8-493b-a0b1-1ec91745e2e3" xsi:nil="true"/>
    <_ip_UnifiedCompliancePolicyUIAction xmlns="http://schemas.microsoft.com/sharepoint/v3" xsi:nil="true"/>
    <FolderType xmlns="75546aa6-d7d8-493b-a0b1-1ec91745e2e3" xsi:nil="true"/>
    <Owner xmlns="75546aa6-d7d8-493b-a0b1-1ec91745e2e3">
      <UserInfo>
        <DisplayName/>
        <AccountId xsi:nil="true"/>
        <AccountType/>
      </UserInfo>
    </Owner>
    <Leaders xmlns="75546aa6-d7d8-493b-a0b1-1ec91745e2e3">
      <UserInfo>
        <DisplayName/>
        <AccountId xsi:nil="true"/>
        <AccountType/>
      </UserInfo>
    </Leaders>
    <Students xmlns="75546aa6-d7d8-493b-a0b1-1ec91745e2e3">
      <UserInfo>
        <DisplayName/>
        <AccountId xsi:nil="true"/>
        <AccountType/>
      </UserInfo>
    </Students>
    <Student_Groups xmlns="75546aa6-d7d8-493b-a0b1-1ec91745e2e3">
      <UserInfo>
        <DisplayName/>
        <AccountId xsi:nil="true"/>
        <AccountType/>
      </UserInfo>
    </Student_Groups>
    <Is_Collaboration_Space_Locked xmlns="75546aa6-d7d8-493b-a0b1-1ec91745e2e3" xsi:nil="true"/>
    <IsNotebookLocked xmlns="75546aa6-d7d8-493b-a0b1-1ec91745e2e3" xsi:nil="true"/>
    <NotebookType xmlns="75546aa6-d7d8-493b-a0b1-1ec91745e2e3" xsi:nil="true"/>
    <Distribution_Groups xmlns="75546aa6-d7d8-493b-a0b1-1ec91745e2e3" xsi:nil="true"/>
    <DefaultSectionNames xmlns="75546aa6-d7d8-493b-a0b1-1ec91745e2e3" xsi:nil="true"/>
    <Invited_Members xmlns="75546aa6-d7d8-493b-a0b1-1ec91745e2e3" xsi:nil="true"/>
    <Invited_Teachers xmlns="75546aa6-d7d8-493b-a0b1-1ec91745e2e3" xsi:nil="true"/>
    <Invited_Students xmlns="75546aa6-d7d8-493b-a0b1-1ec91745e2e3" xsi:nil="true"/>
    <_ip_UnifiedCompliancePolicyProperties xmlns="http://schemas.microsoft.com/sharepoint/v3" xsi:nil="true"/>
    <Members xmlns="75546aa6-d7d8-493b-a0b1-1ec91745e2e3">
      <UserInfo>
        <DisplayName/>
        <AccountId xsi:nil="true"/>
        <AccountType/>
      </UserInfo>
    </Members>
    <Member_Groups xmlns="75546aa6-d7d8-493b-a0b1-1ec91745e2e3">
      <UserInfo>
        <DisplayName/>
        <AccountId xsi:nil="true"/>
        <AccountType/>
      </UserInfo>
    </Member_Groups>
    <Self_Registration_Enabled xmlns="75546aa6-d7d8-493b-a0b1-1ec91745e2e3" xsi:nil="true"/>
    <Has_Teacher_Only_SectionGroup xmlns="75546aa6-d7d8-493b-a0b1-1ec91745e2e3" xsi:nil="true"/>
    <Math_Settings xmlns="75546aa6-d7d8-493b-a0b1-1ec91745e2e3" xsi:nil="true"/>
    <AppVersion xmlns="75546aa6-d7d8-493b-a0b1-1ec91745e2e3" xsi:nil="true"/>
    <Teachers xmlns="75546aa6-d7d8-493b-a0b1-1ec91745e2e3">
      <UserInfo>
        <DisplayName/>
        <AccountId xsi:nil="true"/>
        <AccountType/>
      </UserInfo>
    </Teachers>
    <Has_Leaders_Only_SectionGroup xmlns="75546aa6-d7d8-493b-a0b1-1ec91745e2e3" xsi:nil="true"/>
    <Templates xmlns="75546aa6-d7d8-493b-a0b1-1ec91745e2e3" xsi:nil="true"/>
    <Self_Registration_Enabled0 xmlns="75546aa6-d7d8-493b-a0b1-1ec91745e2e3" xsi:nil="true"/>
    <LMS_Mappings xmlns="75546aa6-d7d8-493b-a0b1-1ec91745e2e3" xsi:nil="true"/>
    <CultureName xmlns="75546aa6-d7d8-493b-a0b1-1ec91745e2e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26EB68B8CC640B873477088C91100" ma:contentTypeVersion="43" ma:contentTypeDescription="Create a new document." ma:contentTypeScope="" ma:versionID="dd0c7612a114e5319831a832bd063fd2">
  <xsd:schema xmlns:xsd="http://www.w3.org/2001/XMLSchema" xmlns:xs="http://www.w3.org/2001/XMLSchema" xmlns:p="http://schemas.microsoft.com/office/2006/metadata/properties" xmlns:ns1="http://schemas.microsoft.com/sharepoint/v3" xmlns:ns3="b6f107d5-e39c-4c26-ae90-969d6514ae80" xmlns:ns4="75546aa6-d7d8-493b-a0b1-1ec91745e2e3" targetNamespace="http://schemas.microsoft.com/office/2006/metadata/properties" ma:root="true" ma:fieldsID="7d57355b361c2dd1ec5943584052716f" ns1:_="" ns3:_="" ns4:_="">
    <xsd:import namespace="http://schemas.microsoft.com/sharepoint/v3"/>
    <xsd:import namespace="b6f107d5-e39c-4c26-ae90-969d6514ae80"/>
    <xsd:import namespace="75546aa6-d7d8-493b-a0b1-1ec91745e2e3"/>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Leaders" minOccurs="0"/>
                <xsd:element ref="ns4:Members" minOccurs="0"/>
                <xsd:element ref="ns4:Member_Groups" minOccurs="0"/>
                <xsd:element ref="ns4:Invited_Leaders" minOccurs="0"/>
                <xsd:element ref="ns4:Invited_Members" minOccurs="0"/>
                <xsd:element ref="ns4:Self_Registration_Enabled" minOccurs="0"/>
                <xsd:element ref="ns4:Has_Leaders_Only_SectionGroup" minOccurs="0"/>
                <xsd:element ref="ns4:Teachers" minOccurs="0"/>
                <xsd:element ref="ns4:Students" minOccurs="0"/>
                <xsd:element ref="ns4:Student_Groups" minOccurs="0"/>
                <xsd:element ref="ns4:Invited_Teachers" minOccurs="0"/>
                <xsd:element ref="ns4:Invited_Students" minOccurs="0"/>
                <xsd:element ref="ns4:Has_Teacher_Only_SectionGroup" minOccurs="0"/>
                <xsd:element ref="ns4:Is_Collaboration_Space_Locked" minOccurs="0"/>
                <xsd:element ref="ns3:LastSharedByUser" minOccurs="0"/>
                <xsd:element ref="ns3:LastSharedByTime" minOccurs="0"/>
                <xsd:element ref="ns4:MediaServiceMetadata" minOccurs="0"/>
                <xsd:element ref="ns4:MediaServiceFastMetadata" minOccurs="0"/>
                <xsd:element ref="ns4:Templates" minOccurs="0"/>
                <xsd:element ref="ns4:Self_Registration_Enabled0" minOccurs="0"/>
                <xsd:element ref="ns4:MediaServiceDateTaken" minOccurs="0"/>
                <xsd:element ref="ns4:MediaServiceAutoTags" minOccurs="0"/>
                <xsd:element ref="ns4:MediaServiceEventHashCode" minOccurs="0"/>
                <xsd:element ref="ns4:MediaServiceGenerationTime" minOccurs="0"/>
                <xsd:element ref="ns4:TeamsChannelId" minOccurs="0"/>
                <xsd:element ref="ns4:Math_Settings" minOccurs="0"/>
                <xsd:element ref="ns4:Distribution_Groups" minOccurs="0"/>
                <xsd:element ref="ns4:LMS_Mappings" minOccurs="0"/>
                <xsd:element ref="ns4:IsNotebookLocked" minOccurs="0"/>
                <xsd:element ref="ns4:MediaServiceAutoKeyPoints" minOccurs="0"/>
                <xsd:element ref="ns4:MediaServiceKeyPoints" minOccurs="0"/>
                <xsd:element ref="ns1:_ip_UnifiedCompliancePolicyProperties" minOccurs="0"/>
                <xsd:element ref="ns1:_ip_UnifiedCompliancePolicyUIAc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8" nillable="true" ma:displayName="Unified Compliance Policy Properties" ma:hidden="true" ma:internalName="_ip_UnifiedCompliancePolicyProperties">
      <xsd:simpleType>
        <xsd:restriction base="dms:Note"/>
      </xsd:simpleType>
    </xsd:element>
    <xsd:element name="_ip_UnifiedCompliancePolicyUIAction" ma:index="4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6f107d5-e39c-4c26-ae90-969d6514ae8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31" nillable="true" ma:displayName="Last Shared By User" ma:description="" ma:internalName="LastSharedByUser" ma:readOnly="true">
      <xsd:simpleType>
        <xsd:restriction base="dms:Note">
          <xsd:maxLength value="255"/>
        </xsd:restriction>
      </xsd:simpleType>
    </xsd:element>
    <xsd:element name="LastSharedByTime" ma:index="3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75546aa6-d7d8-493b-a0b1-1ec91745e2e3"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Leaders" ma:index="20" nillable="true" ma:displayName="Invited Leaders" ma:internalName="Invited_Leaders">
      <xsd:simpleType>
        <xsd:restriction base="dms:Note">
          <xsd:maxLength value="255"/>
        </xsd:restriction>
      </xsd:simpleType>
    </xsd:element>
    <xsd:element name="Invited_Members" ma:index="21" nillable="true" ma:displayName="Invited Members" ma:internalName="Invited_Member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Leaders_Only_SectionGroup" ma:index="23" nillable="true" ma:displayName="Has Leaders Only SectionGroup" ma:internalName="Has_Leaders_Only_SectionGroup">
      <xsd:simpleType>
        <xsd:restriction base="dms:Boolean"/>
      </xsd:simpleType>
    </xsd:element>
    <xsd:element name="Teachers" ma:index="24"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5"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6"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7" nillable="true" ma:displayName="Invited Teachers" ma:internalName="Invited_Teachers">
      <xsd:simpleType>
        <xsd:restriction base="dms:Note">
          <xsd:maxLength value="255"/>
        </xsd:restriction>
      </xsd:simpleType>
    </xsd:element>
    <xsd:element name="Invited_Students" ma:index="28" nillable="true" ma:displayName="Invited Students" ma:internalName="Invited_Students">
      <xsd:simpleType>
        <xsd:restriction base="dms:Note">
          <xsd:maxLength value="255"/>
        </xsd:restriction>
      </xsd:simpleType>
    </xsd:element>
    <xsd:element name="Has_Teacher_Only_SectionGroup" ma:index="29" nillable="true" ma:displayName="Has Teacher Only SectionGroup" ma:internalName="Has_Teacher_Only_SectionGroup">
      <xsd:simpleType>
        <xsd:restriction base="dms:Boolean"/>
      </xsd:simpleType>
    </xsd:element>
    <xsd:element name="Is_Collaboration_Space_Locked" ma:index="30" nillable="true" ma:displayName="Is Collaboration Space Locked" ma:internalName="Is_Collaboration_Space_Locked">
      <xsd:simpleType>
        <xsd:restriction base="dms:Boolean"/>
      </xsd:simpleType>
    </xsd:element>
    <xsd:element name="MediaServiceMetadata" ma:index="33" nillable="true" ma:displayName="MediaServiceMetadata" ma:description="" ma:hidden="true" ma:internalName="MediaServiceMetadata" ma:readOnly="true">
      <xsd:simpleType>
        <xsd:restriction base="dms:Note"/>
      </xsd:simpleType>
    </xsd:element>
    <xsd:element name="MediaServiceFastMetadata" ma:index="34" nillable="true" ma:displayName="MediaServiceFastMetadata" ma:description="" ma:hidden="true" ma:internalName="MediaServiceFastMetadata" ma:readOnly="true">
      <xsd:simpleType>
        <xsd:restriction base="dms:Note"/>
      </xsd:simpleType>
    </xsd:element>
    <xsd:element name="Templates" ma:index="35" nillable="true" ma:displayName="Templates" ma:internalName="Templates">
      <xsd:simpleType>
        <xsd:restriction base="dms:Note">
          <xsd:maxLength value="255"/>
        </xsd:restriction>
      </xsd:simpleType>
    </xsd:element>
    <xsd:element name="Self_Registration_Enabled0" ma:index="36" nillable="true" ma:displayName="Self Registration Enabled" ma:internalName="Self_Registration_Enabled0">
      <xsd:simpleType>
        <xsd:restriction base="dms:Boolean"/>
      </xsd:simpleType>
    </xsd:element>
    <xsd:element name="MediaServiceDateTaken" ma:index="37" nillable="true" ma:displayName="MediaServiceDateTaken" ma:description="" ma:hidden="true" ma:internalName="MediaServiceDateTaken" ma:readOnly="true">
      <xsd:simpleType>
        <xsd:restriction base="dms:Text"/>
      </xsd:simpleType>
    </xsd:element>
    <xsd:element name="MediaServiceAutoTags" ma:index="38" nillable="true" ma:displayName="MediaServiceAutoTags" ma:description="" ma:internalName="MediaServiceAutoTags"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TeamsChannelId" ma:index="41" nillable="true" ma:displayName="Teams Channel Id" ma:internalName="TeamsChannelId">
      <xsd:simpleType>
        <xsd:restriction base="dms:Text"/>
      </xsd:simpleType>
    </xsd:element>
    <xsd:element name="Math_Settings" ma:index="42" nillable="true" ma:displayName="Math Settings" ma:internalName="Math_Settings">
      <xsd:simpleType>
        <xsd:restriction base="dms:Text"/>
      </xsd:simpleType>
    </xsd:element>
    <xsd:element name="Distribution_Groups" ma:index="43" nillable="true" ma:displayName="Distribution Groups" ma:internalName="Distribution_Groups">
      <xsd:simpleType>
        <xsd:restriction base="dms:Note">
          <xsd:maxLength value="255"/>
        </xsd:restriction>
      </xsd:simpleType>
    </xsd:element>
    <xsd:element name="LMS_Mappings" ma:index="44" nillable="true" ma:displayName="LMS Mappings" ma:internalName="LMS_Mappings">
      <xsd:simpleType>
        <xsd:restriction base="dms:Note">
          <xsd:maxLength value="255"/>
        </xsd:restriction>
      </xsd:simpleType>
    </xsd:element>
    <xsd:element name="IsNotebookLocked" ma:index="45" nillable="true" ma:displayName="Is Notebook Locked" ma:internalName="IsNotebookLocked">
      <xsd:simpleType>
        <xsd:restriction base="dms:Boolean"/>
      </xsd:simpleType>
    </xsd:element>
    <xsd:element name="MediaServiceAutoKeyPoints" ma:index="46" nillable="true" ma:displayName="MediaServiceAutoKeyPoints" ma:hidden="true" ma:internalName="MediaServiceAutoKeyPoints" ma:readOnly="true">
      <xsd:simpleType>
        <xsd:restriction base="dms:Note"/>
      </xsd:simpleType>
    </xsd:element>
    <xsd:element name="MediaServiceKeyPoints" ma:index="47" nillable="true" ma:displayName="KeyPoints" ma:internalName="MediaServiceKeyPoints" ma:readOnly="true">
      <xsd:simpleType>
        <xsd:restriction base="dms:Note">
          <xsd:maxLength value="255"/>
        </xsd:restriction>
      </xsd:simpleType>
    </xsd:element>
    <xsd:element name="MediaServiceOCR" ma:index="5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2558E0-31D1-4A79-995E-6BCFA8051EA3}">
  <ds:schemaRefs>
    <ds:schemaRef ds:uri="http://schemas.microsoft.com/office/2006/metadata/properties"/>
    <ds:schemaRef ds:uri="http://schemas.microsoft.com/sharepoint/v3"/>
    <ds:schemaRef ds:uri="http://purl.org/dc/terms/"/>
    <ds:schemaRef ds:uri="http://schemas.openxmlformats.org/package/2006/metadata/core-properties"/>
    <ds:schemaRef ds:uri="b6f107d5-e39c-4c26-ae90-969d6514ae80"/>
    <ds:schemaRef ds:uri="http://schemas.microsoft.com/office/2006/documentManagement/types"/>
    <ds:schemaRef ds:uri="75546aa6-d7d8-493b-a0b1-1ec91745e2e3"/>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AE38B484-66A7-4EC6-9039-90D07066A6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6f107d5-e39c-4c26-ae90-969d6514ae80"/>
    <ds:schemaRef ds:uri="75546aa6-d7d8-493b-a0b1-1ec91745e2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EB2538-EF3F-4AA1-80BE-581167AC0FF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1615</TotalTime>
  <Words>1921</Words>
  <Application>Microsoft Office PowerPoint</Application>
  <PresentationFormat>Widescreen</PresentationFormat>
  <Paragraphs>193</Paragraphs>
  <Slides>48</Slides>
  <Notes>4</Notes>
  <HiddenSlides>0</HiddenSlides>
  <MMClips>11</MMClips>
  <ScaleCrop>false</ScaleCrop>
  <HeadingPairs>
    <vt:vector size="6" baseType="variant">
      <vt:variant>
        <vt:lpstr>Fonts Used</vt:lpstr>
      </vt:variant>
      <vt:variant>
        <vt:i4>10</vt:i4>
      </vt:variant>
      <vt:variant>
        <vt:lpstr>Theme</vt:lpstr>
      </vt:variant>
      <vt:variant>
        <vt:i4>8</vt:i4>
      </vt:variant>
      <vt:variant>
        <vt:lpstr>Slide Titles</vt:lpstr>
      </vt:variant>
      <vt:variant>
        <vt:i4>48</vt:i4>
      </vt:variant>
    </vt:vector>
  </HeadingPairs>
  <TitlesOfParts>
    <vt:vector size="66" baseType="lpstr">
      <vt:lpstr>Arial</vt:lpstr>
      <vt:lpstr>Arial Black</vt:lpstr>
      <vt:lpstr>Calibri</vt:lpstr>
      <vt:lpstr>Calibri Light</vt:lpstr>
      <vt:lpstr>Century Gothic</vt:lpstr>
      <vt:lpstr>Garamond</vt:lpstr>
      <vt:lpstr>Gill Sans MT</vt:lpstr>
      <vt:lpstr>Times New Roman</vt:lpstr>
      <vt:lpstr>Wingdings</vt:lpstr>
      <vt:lpstr>Wingdings 2</vt:lpstr>
      <vt:lpstr>Office Theme</vt:lpstr>
      <vt:lpstr>Organic</vt:lpstr>
      <vt:lpstr>Dividend</vt:lpstr>
      <vt:lpstr>SavonVTI</vt:lpstr>
      <vt:lpstr>Presentation on product or service</vt:lpstr>
      <vt:lpstr>1_office theme</vt:lpstr>
      <vt:lpstr>2_Office Theme</vt:lpstr>
      <vt:lpstr>Vapor Trail</vt:lpstr>
      <vt:lpstr>PowerPoint Presentation</vt:lpstr>
      <vt:lpstr>AP Human Geography 2021-2022</vt:lpstr>
      <vt:lpstr>Course Promo Video</vt:lpstr>
      <vt:lpstr>Student Testimonials </vt:lpstr>
      <vt:lpstr>Besides learning awesome stuff….</vt:lpstr>
      <vt:lpstr>AP Psychology</vt:lpstr>
      <vt:lpstr>PowerPoint Presentation</vt:lpstr>
      <vt:lpstr>PowerPoint Presentation</vt:lpstr>
      <vt:lpstr>PowerPoint Presentation</vt:lpstr>
      <vt:lpstr>PowerPoint Presentation</vt:lpstr>
      <vt:lpstr>PowerPoint Presentation</vt:lpstr>
      <vt:lpstr>PowerPoint Presentation</vt:lpstr>
      <vt:lpstr>AP Economics </vt:lpstr>
      <vt:lpstr>Here's what we'll learn...</vt:lpstr>
      <vt:lpstr>What you can expect from class.. </vt:lpstr>
      <vt:lpstr>Why you should take AP Economics...</vt:lpstr>
      <vt:lpstr>Why you should take ap econ</vt:lpstr>
      <vt:lpstr>Why you want Mrs. Hack as your teacher... </vt:lpstr>
      <vt:lpstr>AP Government and Politics</vt:lpstr>
      <vt:lpstr>Here's what you'll learn...</vt:lpstr>
      <vt:lpstr>What you can expect from class.. </vt:lpstr>
      <vt:lpstr>What students have to say about GoPo.. </vt:lpstr>
      <vt:lpstr>Why you want Mrs. Hack as your teacher...</vt:lpstr>
      <vt:lpstr>AP World History</vt:lpstr>
      <vt:lpstr>What you'll learn....</vt:lpstr>
      <vt:lpstr>What you can expect from class..</vt:lpstr>
      <vt:lpstr>Why become a WHAP star- from students just like YOU! </vt:lpstr>
      <vt:lpstr>WHAP is a great class</vt:lpstr>
      <vt:lpstr>Why you want Mrs. Hack as your teacher...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African American History </vt:lpstr>
      <vt:lpstr>Law Studies </vt:lpstr>
      <vt:lpstr>Anthropologies Honors</vt:lpstr>
      <vt:lpstr>Humanities Honors</vt:lpstr>
      <vt:lpstr>Facing History and Ourselves: The Holocaust and 20th Century Genocides</vt:lpstr>
      <vt:lpstr>Course Description</vt:lpstr>
      <vt:lpstr>Key Information</vt:lpstr>
      <vt:lpstr>Facing History and Ourselves Philosophy</vt:lpstr>
      <vt:lpstr>Facing History and Ourselves Philosophy</vt:lpstr>
      <vt:lpstr>Facing History and Ourselves Philosophy</vt:lpstr>
      <vt:lpstr>Will you confront the past… To change the future?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Vragovic Jennifer</dc:creator>
  <cp:lastModifiedBy>Vragovic Jennifer</cp:lastModifiedBy>
  <cp:revision>6</cp:revision>
  <dcterms:created xsi:type="dcterms:W3CDTF">2021-01-31T13:11:24Z</dcterms:created>
  <dcterms:modified xsi:type="dcterms:W3CDTF">2021-02-01T16:06:36Z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0x010100DC626EB68B8CC640B873477088C91100</vt:lpwstr>
  </property>
</Properties>
</file>