
<file path=[Content_Types].xml><?xml version="1.0" encoding="utf-8"?>
<Types xmlns="http://schemas.openxmlformats.org/package/2006/content-types">
  <Default Extension="png" ContentType="image/png"/>
  <Default Extension="svg" ContentType="image/svg+xml"/>
  <Default Extension="jpeg" ContentType="image/jpeg"/>
  <Default Extension="MOV" ContentType="video/quicktime"/>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7.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8.xml" ContentType="application/vnd.openxmlformats-officedocument.theme+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9.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10.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theme/theme11.xml" ContentType="application/vnd.openxmlformats-officedocument.theme+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2.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3.xml" ContentType="application/vnd.openxmlformats-officedocument.theme+xml"/>
  <Override PartName="/ppt/slideLayouts/slideLayout212.xml" ContentType="application/vnd.openxmlformats-officedocument.presentationml.slideLayout+xml"/>
  <Override PartName="/ppt/theme/theme14.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15.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tags/tag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90" r:id="rId7"/>
    <p:sldMasterId id="2147483702" r:id="rId8"/>
    <p:sldMasterId id="2147483714" r:id="rId9"/>
    <p:sldMasterId id="2147483733" r:id="rId10"/>
    <p:sldMasterId id="2147483751" r:id="rId11"/>
    <p:sldMasterId id="2147483763" r:id="rId12"/>
    <p:sldMasterId id="2147483775" r:id="rId13"/>
    <p:sldMasterId id="2147483787" r:id="rId14"/>
    <p:sldMasterId id="2147483844" r:id="rId15"/>
    <p:sldMasterId id="2147483862" r:id="rId16"/>
    <p:sldMasterId id="2147483874" r:id="rId17"/>
    <p:sldMasterId id="2147483876" r:id="rId18"/>
    <p:sldMasterId id="2147483888" r:id="rId19"/>
  </p:sldMasterIdLst>
  <p:notesMasterIdLst>
    <p:notesMasterId r:id="rId112"/>
  </p:notesMasterIdLst>
  <p:sldIdLst>
    <p:sldId id="256" r:id="rId20"/>
    <p:sldId id="408" r:id="rId21"/>
    <p:sldId id="372" r:id="rId22"/>
    <p:sldId id="373" r:id="rId23"/>
    <p:sldId id="374" r:id="rId24"/>
    <p:sldId id="375" r:id="rId25"/>
    <p:sldId id="283" r:id="rId26"/>
    <p:sldId id="354" r:id="rId27"/>
    <p:sldId id="264" r:id="rId28"/>
    <p:sldId id="355" r:id="rId29"/>
    <p:sldId id="278" r:id="rId30"/>
    <p:sldId id="345" r:id="rId31"/>
    <p:sldId id="257" r:id="rId32"/>
    <p:sldId id="346" r:id="rId33"/>
    <p:sldId id="347" r:id="rId34"/>
    <p:sldId id="261" r:id="rId35"/>
    <p:sldId id="263" r:id="rId36"/>
    <p:sldId id="348" r:id="rId37"/>
    <p:sldId id="349" r:id="rId38"/>
    <p:sldId id="350" r:id="rId39"/>
    <p:sldId id="351" r:id="rId40"/>
    <p:sldId id="356" r:id="rId41"/>
    <p:sldId id="270" r:id="rId42"/>
    <p:sldId id="272" r:id="rId43"/>
    <p:sldId id="357" r:id="rId44"/>
    <p:sldId id="273" r:id="rId45"/>
    <p:sldId id="358" r:id="rId46"/>
    <p:sldId id="359" r:id="rId47"/>
    <p:sldId id="269" r:id="rId48"/>
    <p:sldId id="360" r:id="rId49"/>
    <p:sldId id="361" r:id="rId50"/>
    <p:sldId id="267" r:id="rId51"/>
    <p:sldId id="362" r:id="rId52"/>
    <p:sldId id="363" r:id="rId53"/>
    <p:sldId id="364" r:id="rId54"/>
    <p:sldId id="365" r:id="rId55"/>
    <p:sldId id="366" r:id="rId56"/>
    <p:sldId id="367" r:id="rId57"/>
    <p:sldId id="389" r:id="rId58"/>
    <p:sldId id="390" r:id="rId59"/>
    <p:sldId id="387" r:id="rId60"/>
    <p:sldId id="388" r:id="rId61"/>
    <p:sldId id="368" r:id="rId62"/>
    <p:sldId id="369" r:id="rId63"/>
    <p:sldId id="370" r:id="rId64"/>
    <p:sldId id="371" r:id="rId65"/>
    <p:sldId id="341" r:id="rId66"/>
    <p:sldId id="342" r:id="rId67"/>
    <p:sldId id="335" r:id="rId68"/>
    <p:sldId id="336" r:id="rId69"/>
    <p:sldId id="337" r:id="rId70"/>
    <p:sldId id="338" r:id="rId71"/>
    <p:sldId id="339" r:id="rId72"/>
    <p:sldId id="343" r:id="rId73"/>
    <p:sldId id="376" r:id="rId74"/>
    <p:sldId id="377" r:id="rId75"/>
    <p:sldId id="378" r:id="rId76"/>
    <p:sldId id="379" r:id="rId77"/>
    <p:sldId id="352" r:id="rId78"/>
    <p:sldId id="265" r:id="rId79"/>
    <p:sldId id="353" r:id="rId80"/>
    <p:sldId id="395" r:id="rId81"/>
    <p:sldId id="396" r:id="rId82"/>
    <p:sldId id="397" r:id="rId83"/>
    <p:sldId id="398" r:id="rId84"/>
    <p:sldId id="399" r:id="rId85"/>
    <p:sldId id="266" r:id="rId86"/>
    <p:sldId id="406" r:id="rId87"/>
    <p:sldId id="407" r:id="rId88"/>
    <p:sldId id="400" r:id="rId89"/>
    <p:sldId id="401" r:id="rId90"/>
    <p:sldId id="402" r:id="rId91"/>
    <p:sldId id="403" r:id="rId92"/>
    <p:sldId id="404" r:id="rId93"/>
    <p:sldId id="405" r:id="rId94"/>
    <p:sldId id="380" r:id="rId95"/>
    <p:sldId id="381" r:id="rId96"/>
    <p:sldId id="382" r:id="rId97"/>
    <p:sldId id="383" r:id="rId98"/>
    <p:sldId id="384" r:id="rId99"/>
    <p:sldId id="344" r:id="rId100"/>
    <p:sldId id="258" r:id="rId101"/>
    <p:sldId id="260" r:id="rId102"/>
    <p:sldId id="259" r:id="rId103"/>
    <p:sldId id="385" r:id="rId104"/>
    <p:sldId id="386" r:id="rId105"/>
    <p:sldId id="280" r:id="rId106"/>
    <p:sldId id="286" r:id="rId107"/>
    <p:sldId id="391" r:id="rId108"/>
    <p:sldId id="392" r:id="rId109"/>
    <p:sldId id="393" r:id="rId110"/>
    <p:sldId id="394"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33" d="100"/>
          <a:sy n="33" d="100"/>
        </p:scale>
        <p:origin x="254"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117" Type="http://schemas.microsoft.com/office/2016/11/relationships/changesInfo" Target="changesInfos/changesInfo1.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slide" Target="slides/slide65.xml"/><Relationship Id="rId89" Type="http://schemas.openxmlformats.org/officeDocument/2006/relationships/slide" Target="slides/slide70.xml"/><Relationship Id="rId112" Type="http://schemas.openxmlformats.org/officeDocument/2006/relationships/notesMaster" Target="notesMasters/notesMaster1.xml"/><Relationship Id="rId16" Type="http://schemas.openxmlformats.org/officeDocument/2006/relationships/slideMaster" Target="slideMasters/slideMaster13.xml"/><Relationship Id="rId107" Type="http://schemas.openxmlformats.org/officeDocument/2006/relationships/slide" Target="slides/slide88.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openxmlformats.org/officeDocument/2006/relationships/slide" Target="slides/slide55.xml"/><Relationship Id="rId79" Type="http://schemas.openxmlformats.org/officeDocument/2006/relationships/slide" Target="slides/slide60.xml"/><Relationship Id="rId87" Type="http://schemas.openxmlformats.org/officeDocument/2006/relationships/slide" Target="slides/slide68.xml"/><Relationship Id="rId102" Type="http://schemas.openxmlformats.org/officeDocument/2006/relationships/slide" Target="slides/slide83.xml"/><Relationship Id="rId110" Type="http://schemas.openxmlformats.org/officeDocument/2006/relationships/slide" Target="slides/slide91.xml"/><Relationship Id="rId115"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2.xml"/><Relationship Id="rId82" Type="http://schemas.openxmlformats.org/officeDocument/2006/relationships/slide" Target="slides/slide63.xml"/><Relationship Id="rId90" Type="http://schemas.openxmlformats.org/officeDocument/2006/relationships/slide" Target="slides/slide71.xml"/><Relationship Id="rId95" Type="http://schemas.openxmlformats.org/officeDocument/2006/relationships/slide" Target="slides/slide7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100" Type="http://schemas.openxmlformats.org/officeDocument/2006/relationships/slide" Target="slides/slide81.xml"/><Relationship Id="rId105" Type="http://schemas.openxmlformats.org/officeDocument/2006/relationships/slide" Target="slides/slide86.xml"/><Relationship Id="rId113"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slide" Target="slides/slide61.xml"/><Relationship Id="rId85" Type="http://schemas.openxmlformats.org/officeDocument/2006/relationships/slide" Target="slides/slide66.xml"/><Relationship Id="rId93" Type="http://schemas.openxmlformats.org/officeDocument/2006/relationships/slide" Target="slides/slide74.xml"/><Relationship Id="rId98" Type="http://schemas.openxmlformats.org/officeDocument/2006/relationships/slide" Target="slides/slide7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103" Type="http://schemas.openxmlformats.org/officeDocument/2006/relationships/slide" Target="slides/slide84.xml"/><Relationship Id="rId108" Type="http://schemas.openxmlformats.org/officeDocument/2006/relationships/slide" Target="slides/slide89.xml"/><Relationship Id="rId11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slide" Target="slides/slide64.xml"/><Relationship Id="rId88" Type="http://schemas.openxmlformats.org/officeDocument/2006/relationships/slide" Target="slides/slide69.xml"/><Relationship Id="rId91" Type="http://schemas.openxmlformats.org/officeDocument/2006/relationships/slide" Target="slides/slide72.xml"/><Relationship Id="rId96" Type="http://schemas.openxmlformats.org/officeDocument/2006/relationships/slide" Target="slides/slide77.xml"/><Relationship Id="rId111"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6" Type="http://schemas.openxmlformats.org/officeDocument/2006/relationships/slide" Target="slides/slide87.xml"/><Relationship Id="rId114"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slide" Target="slides/slide62.xml"/><Relationship Id="rId86" Type="http://schemas.openxmlformats.org/officeDocument/2006/relationships/slide" Target="slides/slide67.xml"/><Relationship Id="rId94" Type="http://schemas.openxmlformats.org/officeDocument/2006/relationships/slide" Target="slides/slide75.xml"/><Relationship Id="rId99" Type="http://schemas.openxmlformats.org/officeDocument/2006/relationships/slide" Target="slides/slide80.xml"/><Relationship Id="rId101"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109" Type="http://schemas.openxmlformats.org/officeDocument/2006/relationships/slide" Target="slides/slide9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97" Type="http://schemas.openxmlformats.org/officeDocument/2006/relationships/slide" Target="slides/slide78.xml"/><Relationship Id="rId104" Type="http://schemas.openxmlformats.org/officeDocument/2006/relationships/slide" Target="slides/slide85.xml"/><Relationship Id="rId7" Type="http://schemas.openxmlformats.org/officeDocument/2006/relationships/slideMaster" Target="slideMasters/slideMaster4.xml"/><Relationship Id="rId71" Type="http://schemas.openxmlformats.org/officeDocument/2006/relationships/slide" Target="slides/slide52.xml"/><Relationship Id="rId92" Type="http://schemas.openxmlformats.org/officeDocument/2006/relationships/slide" Target="slides/slide73.xml"/><Relationship Id="rId2" Type="http://schemas.openxmlformats.org/officeDocument/2006/relationships/customXml" Target="../customXml/item2.xml"/><Relationship Id="rId29"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ragovic Jennifer" userId="b9165a61-365a-4fb1-8af3-83192bf5daa6" providerId="ADAL" clId="{E6A9C6DA-AD40-4FB1-8138-B914DEC1BCBE}"/>
    <pc:docChg chg="undo custSel addSld delSld modSld delMainMaster">
      <pc:chgData name="Vragovic Jennifer" userId="b9165a61-365a-4fb1-8af3-83192bf5daa6" providerId="ADAL" clId="{E6A9C6DA-AD40-4FB1-8138-B914DEC1BCBE}" dt="2021-02-01T16:02:32.454" v="28"/>
      <pc:docMkLst>
        <pc:docMk/>
      </pc:docMkLst>
      <pc:sldChg chg="add">
        <pc:chgData name="Vragovic Jennifer" userId="b9165a61-365a-4fb1-8af3-83192bf5daa6" providerId="ADAL" clId="{E6A9C6DA-AD40-4FB1-8138-B914DEC1BCBE}" dt="2021-01-31T16:09:18.845" v="1"/>
        <pc:sldMkLst>
          <pc:docMk/>
          <pc:sldMk cId="2520865144" sldId="264"/>
        </pc:sldMkLst>
      </pc:sldChg>
      <pc:sldChg chg="del">
        <pc:chgData name="Vragovic Jennifer" userId="b9165a61-365a-4fb1-8af3-83192bf5daa6" providerId="ADAL" clId="{E6A9C6DA-AD40-4FB1-8138-B914DEC1BCBE}" dt="2021-02-01T15:08:34.793" v="19" actId="2696"/>
        <pc:sldMkLst>
          <pc:docMk/>
          <pc:sldMk cId="665759182" sldId="265"/>
        </pc:sldMkLst>
      </pc:sldChg>
      <pc:sldChg chg="addSp delSp add del setBg delDesignElem">
        <pc:chgData name="Vragovic Jennifer" userId="b9165a61-365a-4fb1-8af3-83192bf5daa6" providerId="ADAL" clId="{E6A9C6DA-AD40-4FB1-8138-B914DEC1BCBE}" dt="2021-02-01T13:35:41.447" v="8"/>
        <pc:sldMkLst>
          <pc:docMk/>
          <pc:sldMk cId="3694512380" sldId="269"/>
        </pc:sldMkLst>
        <pc:spChg chg="add del">
          <ac:chgData name="Vragovic Jennifer" userId="b9165a61-365a-4fb1-8af3-83192bf5daa6" providerId="ADAL" clId="{E6A9C6DA-AD40-4FB1-8138-B914DEC1BCBE}" dt="2021-02-01T13:35:41.447" v="8"/>
          <ac:spMkLst>
            <pc:docMk/>
            <pc:sldMk cId="3694512380" sldId="269"/>
            <ac:spMk id="16" creationId="{084966D2-3C9B-4F47-8231-1DEC33D3BDFE}"/>
          </ac:spMkLst>
        </pc:spChg>
        <pc:grpChg chg="add del">
          <ac:chgData name="Vragovic Jennifer" userId="b9165a61-365a-4fb1-8af3-83192bf5daa6" providerId="ADAL" clId="{E6A9C6DA-AD40-4FB1-8138-B914DEC1BCBE}" dt="2021-02-01T13:35:41.447" v="8"/>
          <ac:grpSpMkLst>
            <pc:docMk/>
            <pc:sldMk cId="3694512380" sldId="269"/>
            <ac:grpSpMk id="8" creationId="{DD65B30C-427F-449E-B039-E288E85D8AFA}"/>
          </ac:grpSpMkLst>
        </pc:grpChg>
      </pc:sldChg>
      <pc:sldChg chg="add del">
        <pc:chgData name="Vragovic Jennifer" userId="b9165a61-365a-4fb1-8af3-83192bf5daa6" providerId="ADAL" clId="{E6A9C6DA-AD40-4FB1-8138-B914DEC1BCBE}" dt="2021-02-01T13:35:41.447" v="8"/>
        <pc:sldMkLst>
          <pc:docMk/>
          <pc:sldMk cId="1429572033" sldId="270"/>
        </pc:sldMkLst>
      </pc:sldChg>
      <pc:sldChg chg="add del">
        <pc:chgData name="Vragovic Jennifer" userId="b9165a61-365a-4fb1-8af3-83192bf5daa6" providerId="ADAL" clId="{E6A9C6DA-AD40-4FB1-8138-B914DEC1BCBE}" dt="2021-02-01T13:35:41.447" v="8"/>
        <pc:sldMkLst>
          <pc:docMk/>
          <pc:sldMk cId="2094607393" sldId="272"/>
        </pc:sldMkLst>
      </pc:sldChg>
      <pc:sldChg chg="add del">
        <pc:chgData name="Vragovic Jennifer" userId="b9165a61-365a-4fb1-8af3-83192bf5daa6" providerId="ADAL" clId="{E6A9C6DA-AD40-4FB1-8138-B914DEC1BCBE}" dt="2021-02-01T13:35:41.447" v="8"/>
        <pc:sldMkLst>
          <pc:docMk/>
          <pc:sldMk cId="268073942" sldId="273"/>
        </pc:sldMkLst>
      </pc:sldChg>
      <pc:sldChg chg="add">
        <pc:chgData name="Vragovic Jennifer" userId="b9165a61-365a-4fb1-8af3-83192bf5daa6" providerId="ADAL" clId="{E6A9C6DA-AD40-4FB1-8138-B914DEC1BCBE}" dt="2021-01-31T16:09:18.845" v="1"/>
        <pc:sldMkLst>
          <pc:docMk/>
          <pc:sldMk cId="86715909" sldId="278"/>
        </pc:sldMkLst>
      </pc:sldChg>
      <pc:sldChg chg="add">
        <pc:chgData name="Vragovic Jennifer" userId="b9165a61-365a-4fb1-8af3-83192bf5daa6" providerId="ADAL" clId="{E6A9C6DA-AD40-4FB1-8138-B914DEC1BCBE}" dt="2021-01-31T16:09:18.845" v="1"/>
        <pc:sldMkLst>
          <pc:docMk/>
          <pc:sldMk cId="2490148191" sldId="283"/>
        </pc:sldMkLst>
      </pc:sldChg>
      <pc:sldChg chg="del">
        <pc:chgData name="Vragovic Jennifer" userId="b9165a61-365a-4fb1-8af3-83192bf5daa6" providerId="ADAL" clId="{E6A9C6DA-AD40-4FB1-8138-B914DEC1BCBE}" dt="2021-01-31T14:35:26.032" v="0"/>
        <pc:sldMkLst>
          <pc:docMk/>
          <pc:sldMk cId="45839730" sldId="345"/>
        </pc:sldMkLst>
      </pc:sldChg>
      <pc:sldChg chg="del">
        <pc:chgData name="Vragovic Jennifer" userId="b9165a61-365a-4fb1-8af3-83192bf5daa6" providerId="ADAL" clId="{E6A9C6DA-AD40-4FB1-8138-B914DEC1BCBE}" dt="2021-01-31T14:35:26.032" v="0"/>
        <pc:sldMkLst>
          <pc:docMk/>
          <pc:sldMk cId="2862692170" sldId="346"/>
        </pc:sldMkLst>
      </pc:sldChg>
      <pc:sldChg chg="del">
        <pc:chgData name="Vragovic Jennifer" userId="b9165a61-365a-4fb1-8af3-83192bf5daa6" providerId="ADAL" clId="{E6A9C6DA-AD40-4FB1-8138-B914DEC1BCBE}" dt="2021-01-31T14:35:26.032" v="0"/>
        <pc:sldMkLst>
          <pc:docMk/>
          <pc:sldMk cId="3428555771" sldId="347"/>
        </pc:sldMkLst>
      </pc:sldChg>
      <pc:sldChg chg="del">
        <pc:chgData name="Vragovic Jennifer" userId="b9165a61-365a-4fb1-8af3-83192bf5daa6" providerId="ADAL" clId="{E6A9C6DA-AD40-4FB1-8138-B914DEC1BCBE}" dt="2021-01-31T14:35:26.032" v="0"/>
        <pc:sldMkLst>
          <pc:docMk/>
          <pc:sldMk cId="3275135739" sldId="348"/>
        </pc:sldMkLst>
      </pc:sldChg>
      <pc:sldChg chg="addSp delSp">
        <pc:chgData name="Vragovic Jennifer" userId="b9165a61-365a-4fb1-8af3-83192bf5daa6" providerId="ADAL" clId="{E6A9C6DA-AD40-4FB1-8138-B914DEC1BCBE}" dt="2021-02-01T12:09:56.729" v="3"/>
        <pc:sldMkLst>
          <pc:docMk/>
          <pc:sldMk cId="3080953699" sldId="351"/>
        </pc:sldMkLst>
        <pc:picChg chg="add del">
          <ac:chgData name="Vragovic Jennifer" userId="b9165a61-365a-4fb1-8af3-83192bf5daa6" providerId="ADAL" clId="{E6A9C6DA-AD40-4FB1-8138-B914DEC1BCBE}" dt="2021-02-01T12:09:56.729" v="3"/>
          <ac:picMkLst>
            <pc:docMk/>
            <pc:sldMk cId="3080953699" sldId="351"/>
            <ac:picMk id="1026" creationId="{23952F65-D02F-4201-BEB1-645DBC56154A}"/>
          </ac:picMkLst>
        </pc:picChg>
      </pc:sldChg>
      <pc:sldChg chg="del">
        <pc:chgData name="Vragovic Jennifer" userId="b9165a61-365a-4fb1-8af3-83192bf5daa6" providerId="ADAL" clId="{E6A9C6DA-AD40-4FB1-8138-B914DEC1BCBE}" dt="2021-02-01T15:08:34.775" v="18" actId="2696"/>
        <pc:sldMkLst>
          <pc:docMk/>
          <pc:sldMk cId="1743227550" sldId="352"/>
        </pc:sldMkLst>
      </pc:sldChg>
      <pc:sldChg chg="del">
        <pc:chgData name="Vragovic Jennifer" userId="b9165a61-365a-4fb1-8af3-83192bf5daa6" providerId="ADAL" clId="{E6A9C6DA-AD40-4FB1-8138-B914DEC1BCBE}" dt="2021-02-01T15:08:34.812" v="20" actId="2696"/>
        <pc:sldMkLst>
          <pc:docMk/>
          <pc:sldMk cId="4292436960" sldId="353"/>
        </pc:sldMkLst>
      </pc:sldChg>
      <pc:sldChg chg="add">
        <pc:chgData name="Vragovic Jennifer" userId="b9165a61-365a-4fb1-8af3-83192bf5daa6" providerId="ADAL" clId="{E6A9C6DA-AD40-4FB1-8138-B914DEC1BCBE}" dt="2021-01-31T16:09:18.845" v="1"/>
        <pc:sldMkLst>
          <pc:docMk/>
          <pc:sldMk cId="3301068107" sldId="354"/>
        </pc:sldMkLst>
      </pc:sldChg>
      <pc:sldChg chg="add">
        <pc:chgData name="Vragovic Jennifer" userId="b9165a61-365a-4fb1-8af3-83192bf5daa6" providerId="ADAL" clId="{E6A9C6DA-AD40-4FB1-8138-B914DEC1BCBE}" dt="2021-01-31T16:09:18.845" v="1"/>
        <pc:sldMkLst>
          <pc:docMk/>
          <pc:sldMk cId="3797378197" sldId="355"/>
        </pc:sldMkLst>
      </pc:sldChg>
      <pc:sldChg chg="modSp add del">
        <pc:chgData name="Vragovic Jennifer" userId="b9165a61-365a-4fb1-8af3-83192bf5daa6" providerId="ADAL" clId="{E6A9C6DA-AD40-4FB1-8138-B914DEC1BCBE}" dt="2021-02-01T13:35:41.447" v="8"/>
        <pc:sldMkLst>
          <pc:docMk/>
          <pc:sldMk cId="1797380232" sldId="356"/>
        </pc:sldMkLst>
        <pc:spChg chg="mod">
          <ac:chgData name="Vragovic Jennifer" userId="b9165a61-365a-4fb1-8af3-83192bf5daa6" providerId="ADAL" clId="{E6A9C6DA-AD40-4FB1-8138-B914DEC1BCBE}" dt="2021-02-01T13:35:41.447" v="8"/>
          <ac:spMkLst>
            <pc:docMk/>
            <pc:sldMk cId="1797380232" sldId="356"/>
            <ac:spMk id="3" creationId="{3A72BD4A-A526-4860-B571-5D7B6032403C}"/>
          </ac:spMkLst>
        </pc:spChg>
      </pc:sldChg>
      <pc:sldChg chg="add del">
        <pc:chgData name="Vragovic Jennifer" userId="b9165a61-365a-4fb1-8af3-83192bf5daa6" providerId="ADAL" clId="{E6A9C6DA-AD40-4FB1-8138-B914DEC1BCBE}" dt="2021-02-01T13:35:41.447" v="8"/>
        <pc:sldMkLst>
          <pc:docMk/>
          <pc:sldMk cId="1665332830" sldId="357"/>
        </pc:sldMkLst>
      </pc:sldChg>
      <pc:sldChg chg="add del">
        <pc:chgData name="Vragovic Jennifer" userId="b9165a61-365a-4fb1-8af3-83192bf5daa6" providerId="ADAL" clId="{E6A9C6DA-AD40-4FB1-8138-B914DEC1BCBE}" dt="2021-02-01T13:35:41.447" v="8"/>
        <pc:sldMkLst>
          <pc:docMk/>
          <pc:sldMk cId="1760243396" sldId="358"/>
        </pc:sldMkLst>
      </pc:sldChg>
      <pc:sldChg chg="add del">
        <pc:chgData name="Vragovic Jennifer" userId="b9165a61-365a-4fb1-8af3-83192bf5daa6" providerId="ADAL" clId="{E6A9C6DA-AD40-4FB1-8138-B914DEC1BCBE}" dt="2021-02-01T13:35:41.447" v="8"/>
        <pc:sldMkLst>
          <pc:docMk/>
          <pc:sldMk cId="273872311" sldId="359"/>
        </pc:sldMkLst>
      </pc:sldChg>
      <pc:sldChg chg="add del">
        <pc:chgData name="Vragovic Jennifer" userId="b9165a61-365a-4fb1-8af3-83192bf5daa6" providerId="ADAL" clId="{E6A9C6DA-AD40-4FB1-8138-B914DEC1BCBE}" dt="2021-02-01T13:35:41.447" v="8"/>
        <pc:sldMkLst>
          <pc:docMk/>
          <pc:sldMk cId="4292260532" sldId="360"/>
        </pc:sldMkLst>
      </pc:sldChg>
      <pc:sldChg chg="add del">
        <pc:chgData name="Vragovic Jennifer" userId="b9165a61-365a-4fb1-8af3-83192bf5daa6" providerId="ADAL" clId="{E6A9C6DA-AD40-4FB1-8138-B914DEC1BCBE}" dt="2021-02-01T13:35:41.447" v="8"/>
        <pc:sldMkLst>
          <pc:docMk/>
          <pc:sldMk cId="4065503365" sldId="361"/>
        </pc:sldMkLst>
      </pc:sldChg>
      <pc:sldChg chg="add">
        <pc:chgData name="Vragovic Jennifer" userId="b9165a61-365a-4fb1-8af3-83192bf5daa6" providerId="ADAL" clId="{E6A9C6DA-AD40-4FB1-8138-B914DEC1BCBE}" dt="2021-02-01T13:37:11.822" v="9"/>
        <pc:sldMkLst>
          <pc:docMk/>
          <pc:sldMk cId="2917277384" sldId="362"/>
        </pc:sldMkLst>
      </pc:sldChg>
      <pc:sldChg chg="modSp add">
        <pc:chgData name="Vragovic Jennifer" userId="b9165a61-365a-4fb1-8af3-83192bf5daa6" providerId="ADAL" clId="{E6A9C6DA-AD40-4FB1-8138-B914DEC1BCBE}" dt="2021-02-01T13:37:11.929" v="10" actId="27636"/>
        <pc:sldMkLst>
          <pc:docMk/>
          <pc:sldMk cId="3838065806" sldId="363"/>
        </pc:sldMkLst>
        <pc:spChg chg="mod">
          <ac:chgData name="Vragovic Jennifer" userId="b9165a61-365a-4fb1-8af3-83192bf5daa6" providerId="ADAL" clId="{E6A9C6DA-AD40-4FB1-8138-B914DEC1BCBE}" dt="2021-02-01T13:37:11.929" v="10" actId="27636"/>
          <ac:spMkLst>
            <pc:docMk/>
            <pc:sldMk cId="3838065806" sldId="363"/>
            <ac:spMk id="4" creationId="{8420A09E-63C8-F647-9971-AFCE44880935}"/>
          </ac:spMkLst>
        </pc:spChg>
      </pc:sldChg>
      <pc:sldChg chg="add">
        <pc:chgData name="Vragovic Jennifer" userId="b9165a61-365a-4fb1-8af3-83192bf5daa6" providerId="ADAL" clId="{E6A9C6DA-AD40-4FB1-8138-B914DEC1BCBE}" dt="2021-02-01T13:37:11.822" v="9"/>
        <pc:sldMkLst>
          <pc:docMk/>
          <pc:sldMk cId="3039669911" sldId="364"/>
        </pc:sldMkLst>
      </pc:sldChg>
      <pc:sldChg chg="add">
        <pc:chgData name="Vragovic Jennifer" userId="b9165a61-365a-4fb1-8af3-83192bf5daa6" providerId="ADAL" clId="{E6A9C6DA-AD40-4FB1-8138-B914DEC1BCBE}" dt="2021-02-01T13:37:11.822" v="9"/>
        <pc:sldMkLst>
          <pc:docMk/>
          <pc:sldMk cId="2073610420" sldId="365"/>
        </pc:sldMkLst>
      </pc:sldChg>
      <pc:sldChg chg="add">
        <pc:chgData name="Vragovic Jennifer" userId="b9165a61-365a-4fb1-8af3-83192bf5daa6" providerId="ADAL" clId="{E6A9C6DA-AD40-4FB1-8138-B914DEC1BCBE}" dt="2021-02-01T13:37:11.822" v="9"/>
        <pc:sldMkLst>
          <pc:docMk/>
          <pc:sldMk cId="3481566962" sldId="366"/>
        </pc:sldMkLst>
      </pc:sldChg>
      <pc:sldChg chg="add">
        <pc:chgData name="Vragovic Jennifer" userId="b9165a61-365a-4fb1-8af3-83192bf5daa6" providerId="ADAL" clId="{E6A9C6DA-AD40-4FB1-8138-B914DEC1BCBE}" dt="2021-02-01T13:37:11.822" v="9"/>
        <pc:sldMkLst>
          <pc:docMk/>
          <pc:sldMk cId="2346589940" sldId="367"/>
        </pc:sldMkLst>
      </pc:sldChg>
      <pc:sldChg chg="add del">
        <pc:chgData name="Vragovic Jennifer" userId="b9165a61-365a-4fb1-8af3-83192bf5daa6" providerId="ADAL" clId="{E6A9C6DA-AD40-4FB1-8138-B914DEC1BCBE}" dt="2021-02-01T14:24:32.610" v="12"/>
        <pc:sldMkLst>
          <pc:docMk/>
          <pc:sldMk cId="2282364522" sldId="376"/>
        </pc:sldMkLst>
      </pc:sldChg>
      <pc:sldChg chg="add del">
        <pc:chgData name="Vragovic Jennifer" userId="b9165a61-365a-4fb1-8af3-83192bf5daa6" providerId="ADAL" clId="{E6A9C6DA-AD40-4FB1-8138-B914DEC1BCBE}" dt="2021-02-01T14:24:32.610" v="12"/>
        <pc:sldMkLst>
          <pc:docMk/>
          <pc:sldMk cId="1688001091" sldId="377"/>
        </pc:sldMkLst>
      </pc:sldChg>
      <pc:sldChg chg="add del">
        <pc:chgData name="Vragovic Jennifer" userId="b9165a61-365a-4fb1-8af3-83192bf5daa6" providerId="ADAL" clId="{E6A9C6DA-AD40-4FB1-8138-B914DEC1BCBE}" dt="2021-02-01T14:24:32.610" v="12"/>
        <pc:sldMkLst>
          <pc:docMk/>
          <pc:sldMk cId="624644843" sldId="378"/>
        </pc:sldMkLst>
      </pc:sldChg>
      <pc:sldChg chg="add del">
        <pc:chgData name="Vragovic Jennifer" userId="b9165a61-365a-4fb1-8af3-83192bf5daa6" providerId="ADAL" clId="{E6A9C6DA-AD40-4FB1-8138-B914DEC1BCBE}" dt="2021-02-01T14:24:32.610" v="12"/>
        <pc:sldMkLst>
          <pc:docMk/>
          <pc:sldMk cId="2320387387" sldId="379"/>
        </pc:sldMkLst>
      </pc:sldChg>
      <pc:sldChg chg="delSp add setBg delDesignElem">
        <pc:chgData name="Vragovic Jennifer" userId="b9165a61-365a-4fb1-8af3-83192bf5daa6" providerId="ADAL" clId="{E6A9C6DA-AD40-4FB1-8138-B914DEC1BCBE}" dt="2021-02-01T14:45:23.643" v="17"/>
        <pc:sldMkLst>
          <pc:docMk/>
          <pc:sldMk cId="1446260966" sldId="380"/>
        </pc:sldMkLst>
        <pc:spChg chg="del">
          <ac:chgData name="Vragovic Jennifer" userId="b9165a61-365a-4fb1-8af3-83192bf5daa6" providerId="ADAL" clId="{E6A9C6DA-AD40-4FB1-8138-B914DEC1BCBE}" dt="2021-02-01T14:45:23.643" v="17"/>
          <ac:spMkLst>
            <pc:docMk/>
            <pc:sldMk cId="1446260966" sldId="380"/>
            <ac:spMk id="2054" creationId="{86295E7F-EA66-480B-B001-C8BE7CD61903}"/>
          </ac:spMkLst>
        </pc:spChg>
        <pc:cxnChg chg="del">
          <ac:chgData name="Vragovic Jennifer" userId="b9165a61-365a-4fb1-8af3-83192bf5daa6" providerId="ADAL" clId="{E6A9C6DA-AD40-4FB1-8138-B914DEC1BCBE}" dt="2021-02-01T14:45:23.643" v="17"/>
          <ac:cxnSpMkLst>
            <pc:docMk/>
            <pc:sldMk cId="1446260966" sldId="380"/>
            <ac:cxnSpMk id="2055" creationId="{E126E481-B945-4179-BD79-05E96E9B29E1}"/>
          </ac:cxnSpMkLst>
        </pc:cxnChg>
      </pc:sldChg>
      <pc:sldChg chg="delSp add setBg delDesignElem">
        <pc:chgData name="Vragovic Jennifer" userId="b9165a61-365a-4fb1-8af3-83192bf5daa6" providerId="ADAL" clId="{E6A9C6DA-AD40-4FB1-8138-B914DEC1BCBE}" dt="2021-02-01T14:45:23.643" v="17"/>
        <pc:sldMkLst>
          <pc:docMk/>
          <pc:sldMk cId="3745906966" sldId="381"/>
        </pc:sldMkLst>
        <pc:spChg chg="del">
          <ac:chgData name="Vragovic Jennifer" userId="b9165a61-365a-4fb1-8af3-83192bf5daa6" providerId="ADAL" clId="{E6A9C6DA-AD40-4FB1-8138-B914DEC1BCBE}" dt="2021-02-01T14:45:23.643" v="17"/>
          <ac:spMkLst>
            <pc:docMk/>
            <pc:sldMk cId="3745906966" sldId="381"/>
            <ac:spMk id="71" creationId="{EE1FC7B4-E4A7-4452-B413-1A623E3A7230}"/>
          </ac:spMkLst>
        </pc:spChg>
        <pc:spChg chg="del">
          <ac:chgData name="Vragovic Jennifer" userId="b9165a61-365a-4fb1-8af3-83192bf5daa6" providerId="ADAL" clId="{E6A9C6DA-AD40-4FB1-8138-B914DEC1BCBE}" dt="2021-02-01T14:45:23.643" v="17"/>
          <ac:spMkLst>
            <pc:docMk/>
            <pc:sldMk cId="3745906966" sldId="381"/>
            <ac:spMk id="73" creationId="{E0709AF0-24F0-4486-B189-BE6386BDB198}"/>
          </ac:spMkLst>
        </pc:spChg>
        <pc:spChg chg="del">
          <ac:chgData name="Vragovic Jennifer" userId="b9165a61-365a-4fb1-8af3-83192bf5daa6" providerId="ADAL" clId="{E6A9C6DA-AD40-4FB1-8138-B914DEC1BCBE}" dt="2021-02-01T14:45:23.643" v="17"/>
          <ac:spMkLst>
            <pc:docMk/>
            <pc:sldMk cId="3745906966" sldId="381"/>
            <ac:spMk id="75" creationId="{FBE3B62F-5853-4A3C-B050-6186351A7176}"/>
          </ac:spMkLst>
        </pc:spChg>
      </pc:sldChg>
      <pc:sldChg chg="add setBg">
        <pc:chgData name="Vragovic Jennifer" userId="b9165a61-365a-4fb1-8af3-83192bf5daa6" providerId="ADAL" clId="{E6A9C6DA-AD40-4FB1-8138-B914DEC1BCBE}" dt="2021-02-01T14:45:23.643" v="17"/>
        <pc:sldMkLst>
          <pc:docMk/>
          <pc:sldMk cId="1945225477" sldId="382"/>
        </pc:sldMkLst>
      </pc:sldChg>
      <pc:sldChg chg="delSp add setBg delDesignElem">
        <pc:chgData name="Vragovic Jennifer" userId="b9165a61-365a-4fb1-8af3-83192bf5daa6" providerId="ADAL" clId="{E6A9C6DA-AD40-4FB1-8138-B914DEC1BCBE}" dt="2021-02-01T14:45:23.643" v="17"/>
        <pc:sldMkLst>
          <pc:docMk/>
          <pc:sldMk cId="3005148322" sldId="383"/>
        </pc:sldMkLst>
        <pc:spChg chg="del">
          <ac:chgData name="Vragovic Jennifer" userId="b9165a61-365a-4fb1-8af3-83192bf5daa6" providerId="ADAL" clId="{E6A9C6DA-AD40-4FB1-8138-B914DEC1BCBE}" dt="2021-02-01T14:45:23.643" v="17"/>
          <ac:spMkLst>
            <pc:docMk/>
            <pc:sldMk cId="3005148322" sldId="383"/>
            <ac:spMk id="71" creationId="{A3BAF07C-C39E-42EB-BB22-8D46691D9735}"/>
          </ac:spMkLst>
        </pc:spChg>
        <pc:grpChg chg="del">
          <ac:chgData name="Vragovic Jennifer" userId="b9165a61-365a-4fb1-8af3-83192bf5daa6" providerId="ADAL" clId="{E6A9C6DA-AD40-4FB1-8138-B914DEC1BCBE}" dt="2021-02-01T14:45:23.643" v="17"/>
          <ac:grpSpMkLst>
            <pc:docMk/>
            <pc:sldMk cId="3005148322" sldId="383"/>
            <ac:grpSpMk id="73" creationId="{D8E9CF54-0466-4261-9E62-0249E60E1886}"/>
          </ac:grpSpMkLst>
        </pc:grpChg>
      </pc:sldChg>
      <pc:sldChg chg="delSp add setBg delDesignElem">
        <pc:chgData name="Vragovic Jennifer" userId="b9165a61-365a-4fb1-8af3-83192bf5daa6" providerId="ADAL" clId="{E6A9C6DA-AD40-4FB1-8138-B914DEC1BCBE}" dt="2021-02-01T14:45:23.643" v="17"/>
        <pc:sldMkLst>
          <pc:docMk/>
          <pc:sldMk cId="1640164472" sldId="384"/>
        </pc:sldMkLst>
        <pc:spChg chg="del">
          <ac:chgData name="Vragovic Jennifer" userId="b9165a61-365a-4fb1-8af3-83192bf5daa6" providerId="ADAL" clId="{E6A9C6DA-AD40-4FB1-8138-B914DEC1BCBE}" dt="2021-02-01T14:45:23.643" v="17"/>
          <ac:spMkLst>
            <pc:docMk/>
            <pc:sldMk cId="1640164472" sldId="384"/>
            <ac:spMk id="71" creationId="{3CD9DF72-87A3-404E-A828-84CBF11A8303}"/>
          </ac:spMkLst>
        </pc:spChg>
        <pc:cxnChg chg="del">
          <ac:chgData name="Vragovic Jennifer" userId="b9165a61-365a-4fb1-8af3-83192bf5daa6" providerId="ADAL" clId="{E6A9C6DA-AD40-4FB1-8138-B914DEC1BCBE}" dt="2021-02-01T14:45:23.643" v="17"/>
          <ac:cxnSpMkLst>
            <pc:docMk/>
            <pc:sldMk cId="1640164472" sldId="384"/>
            <ac:cxnSpMk id="73" creationId="{20E3A342-4D61-4E3F-AF90-1AB42AEB96CC}"/>
          </ac:cxnSpMkLst>
        </pc:cxnChg>
      </pc:sldChg>
      <pc:sldChg chg="delSp add setBg delDesignElem">
        <pc:chgData name="Vragovic Jennifer" userId="b9165a61-365a-4fb1-8af3-83192bf5daa6" providerId="ADAL" clId="{E6A9C6DA-AD40-4FB1-8138-B914DEC1BCBE}" dt="2021-02-01T16:02:14.347" v="25"/>
        <pc:sldMkLst>
          <pc:docMk/>
          <pc:sldMk cId="3817266636" sldId="406"/>
        </pc:sldMkLst>
        <pc:spChg chg="del">
          <ac:chgData name="Vragovic Jennifer" userId="b9165a61-365a-4fb1-8af3-83192bf5daa6" providerId="ADAL" clId="{E6A9C6DA-AD40-4FB1-8138-B914DEC1BCBE}" dt="2021-02-01T16:02:14.347" v="25"/>
          <ac:spMkLst>
            <pc:docMk/>
            <pc:sldMk cId="3817266636" sldId="406"/>
            <ac:spMk id="13" creationId="{5D58F7CE-BE5C-4A5F-8774-1394E7354046}"/>
          </ac:spMkLst>
        </pc:spChg>
        <pc:spChg chg="del">
          <ac:chgData name="Vragovic Jennifer" userId="b9165a61-365a-4fb1-8af3-83192bf5daa6" providerId="ADAL" clId="{E6A9C6DA-AD40-4FB1-8138-B914DEC1BCBE}" dt="2021-02-01T16:02:14.347" v="25"/>
          <ac:spMkLst>
            <pc:docMk/>
            <pc:sldMk cId="3817266636" sldId="406"/>
            <ac:spMk id="15" creationId="{A21DC772-4806-4243-98CE-AE752720BCB0}"/>
          </ac:spMkLst>
        </pc:spChg>
        <pc:spChg chg="del">
          <ac:chgData name="Vragovic Jennifer" userId="b9165a61-365a-4fb1-8af3-83192bf5daa6" providerId="ADAL" clId="{E6A9C6DA-AD40-4FB1-8138-B914DEC1BCBE}" dt="2021-02-01T16:02:14.347" v="25"/>
          <ac:spMkLst>
            <pc:docMk/>
            <pc:sldMk cId="3817266636" sldId="406"/>
            <ac:spMk id="17" creationId="{9260B780-B270-4D48-8D26-52BD6BA4777D}"/>
          </ac:spMkLst>
        </pc:spChg>
        <pc:spChg chg="del">
          <ac:chgData name="Vragovic Jennifer" userId="b9165a61-365a-4fb1-8af3-83192bf5daa6" providerId="ADAL" clId="{E6A9C6DA-AD40-4FB1-8138-B914DEC1BCBE}" dt="2021-02-01T16:02:14.347" v="25"/>
          <ac:spMkLst>
            <pc:docMk/>
            <pc:sldMk cId="3817266636" sldId="406"/>
            <ac:spMk id="19" creationId="{A3E18A17-855E-42BA-BEF7-612E82C713AA}"/>
          </ac:spMkLst>
        </pc:spChg>
        <pc:spChg chg="del">
          <ac:chgData name="Vragovic Jennifer" userId="b9165a61-365a-4fb1-8af3-83192bf5daa6" providerId="ADAL" clId="{E6A9C6DA-AD40-4FB1-8138-B914DEC1BCBE}" dt="2021-02-01T16:02:14.347" v="25"/>
          <ac:spMkLst>
            <pc:docMk/>
            <pc:sldMk cId="3817266636" sldId="406"/>
            <ac:spMk id="21" creationId="{39EB5328-F968-4679-A7DC-56B11A24E615}"/>
          </ac:spMkLst>
        </pc:spChg>
        <pc:spChg chg="del">
          <ac:chgData name="Vragovic Jennifer" userId="b9165a61-365a-4fb1-8af3-83192bf5daa6" providerId="ADAL" clId="{E6A9C6DA-AD40-4FB1-8138-B914DEC1BCBE}" dt="2021-02-01T16:02:14.347" v="25"/>
          <ac:spMkLst>
            <pc:docMk/>
            <pc:sldMk cId="3817266636" sldId="406"/>
            <ac:spMk id="23" creationId="{114E3B7A-C662-411B-964C-E319D664D4E1}"/>
          </ac:spMkLst>
        </pc:spChg>
        <pc:spChg chg="del">
          <ac:chgData name="Vragovic Jennifer" userId="b9165a61-365a-4fb1-8af3-83192bf5daa6" providerId="ADAL" clId="{E6A9C6DA-AD40-4FB1-8138-B914DEC1BCBE}" dt="2021-02-01T16:02:14.347" v="25"/>
          <ac:spMkLst>
            <pc:docMk/>
            <pc:sldMk cId="3817266636" sldId="406"/>
            <ac:spMk id="25" creationId="{D06B5BAC-AC81-4536-823C-1585C47BA9AB}"/>
          </ac:spMkLst>
        </pc:spChg>
      </pc:sldChg>
      <pc:sldChg chg="delSp add setBg delDesignElem">
        <pc:chgData name="Vragovic Jennifer" userId="b9165a61-365a-4fb1-8af3-83192bf5daa6" providerId="ADAL" clId="{E6A9C6DA-AD40-4FB1-8138-B914DEC1BCBE}" dt="2021-02-01T16:02:14.347" v="25"/>
        <pc:sldMkLst>
          <pc:docMk/>
          <pc:sldMk cId="2249216917" sldId="407"/>
        </pc:sldMkLst>
        <pc:spChg chg="del">
          <ac:chgData name="Vragovic Jennifer" userId="b9165a61-365a-4fb1-8af3-83192bf5daa6" providerId="ADAL" clId="{E6A9C6DA-AD40-4FB1-8138-B914DEC1BCBE}" dt="2021-02-01T16:02:14.347" v="25"/>
          <ac:spMkLst>
            <pc:docMk/>
            <pc:sldMk cId="2249216917" sldId="407"/>
            <ac:spMk id="9" creationId="{9162E326-66E5-48A2-9450-BAD2B0D63AE6}"/>
          </ac:spMkLst>
        </pc:spChg>
        <pc:spChg chg="del">
          <ac:chgData name="Vragovic Jennifer" userId="b9165a61-365a-4fb1-8af3-83192bf5daa6" providerId="ADAL" clId="{E6A9C6DA-AD40-4FB1-8138-B914DEC1BCBE}" dt="2021-02-01T16:02:14.347" v="25"/>
          <ac:spMkLst>
            <pc:docMk/>
            <pc:sldMk cId="2249216917" sldId="407"/>
            <ac:spMk id="11" creationId="{CFFB87D5-86FF-4792-8DCD-1A899BA8B3C2}"/>
          </ac:spMkLst>
        </pc:spChg>
        <pc:spChg chg="del">
          <ac:chgData name="Vragovic Jennifer" userId="b9165a61-365a-4fb1-8af3-83192bf5daa6" providerId="ADAL" clId="{E6A9C6DA-AD40-4FB1-8138-B914DEC1BCBE}" dt="2021-02-01T16:02:14.347" v="25"/>
          <ac:spMkLst>
            <pc:docMk/>
            <pc:sldMk cId="2249216917" sldId="407"/>
            <ac:spMk id="13" creationId="{B7EF797D-6563-4620-A9F1-ACD5F253AADF}"/>
          </ac:spMkLst>
        </pc:spChg>
        <pc:spChg chg="del">
          <ac:chgData name="Vragovic Jennifer" userId="b9165a61-365a-4fb1-8af3-83192bf5daa6" providerId="ADAL" clId="{E6A9C6DA-AD40-4FB1-8138-B914DEC1BCBE}" dt="2021-02-01T16:02:14.347" v="25"/>
          <ac:spMkLst>
            <pc:docMk/>
            <pc:sldMk cId="2249216917" sldId="407"/>
            <ac:spMk id="15" creationId="{CE17597C-7677-43CD-83E0-1FE7F1C9B099}"/>
          </ac:spMkLst>
        </pc:spChg>
        <pc:spChg chg="del">
          <ac:chgData name="Vragovic Jennifer" userId="b9165a61-365a-4fb1-8af3-83192bf5daa6" providerId="ADAL" clId="{E6A9C6DA-AD40-4FB1-8138-B914DEC1BCBE}" dt="2021-02-01T16:02:14.347" v="25"/>
          <ac:spMkLst>
            <pc:docMk/>
            <pc:sldMk cId="2249216917" sldId="407"/>
            <ac:spMk id="17" creationId="{4C32B5A5-A49D-4D46-82D2-3F091280FDBB}"/>
          </ac:spMkLst>
        </pc:spChg>
      </pc:sldChg>
      <pc:sldChg chg="addSp delSp add del setBg delDesignElem">
        <pc:chgData name="Vragovic Jennifer" userId="b9165a61-365a-4fb1-8af3-83192bf5daa6" providerId="ADAL" clId="{E6A9C6DA-AD40-4FB1-8138-B914DEC1BCBE}" dt="2021-02-01T16:02:32.454" v="28"/>
        <pc:sldMkLst>
          <pc:docMk/>
          <pc:sldMk cId="4168917201" sldId="408"/>
        </pc:sldMkLst>
        <pc:spChg chg="add del">
          <ac:chgData name="Vragovic Jennifer" userId="b9165a61-365a-4fb1-8af3-83192bf5daa6" providerId="ADAL" clId="{E6A9C6DA-AD40-4FB1-8138-B914DEC1BCBE}" dt="2021-02-01T16:02:32.454" v="28"/>
          <ac:spMkLst>
            <pc:docMk/>
            <pc:sldMk cId="4168917201" sldId="408"/>
            <ac:spMk id="46" creationId="{21B59559-EA03-44FD-B613-EF3782A62707}"/>
          </ac:spMkLst>
        </pc:spChg>
        <pc:spChg chg="add del">
          <ac:chgData name="Vragovic Jennifer" userId="b9165a61-365a-4fb1-8af3-83192bf5daa6" providerId="ADAL" clId="{E6A9C6DA-AD40-4FB1-8138-B914DEC1BCBE}" dt="2021-02-01T16:02:32.454" v="28"/>
          <ac:spMkLst>
            <pc:docMk/>
            <pc:sldMk cId="4168917201" sldId="408"/>
            <ac:spMk id="47" creationId="{F58C3199-B505-4A20-A611-EA9ACB03F32B}"/>
          </ac:spMkLst>
        </pc:spChg>
        <pc:spChg chg="add del">
          <ac:chgData name="Vragovic Jennifer" userId="b9165a61-365a-4fb1-8af3-83192bf5daa6" providerId="ADAL" clId="{E6A9C6DA-AD40-4FB1-8138-B914DEC1BCBE}" dt="2021-02-01T16:02:32.454" v="28"/>
          <ac:spMkLst>
            <pc:docMk/>
            <pc:sldMk cId="4168917201" sldId="408"/>
            <ac:spMk id="48" creationId="{A1100B94-707E-4E18-9DF3-21E1EA08A941}"/>
          </ac:spMkLst>
        </pc:spChg>
        <pc:spChg chg="add del">
          <ac:chgData name="Vragovic Jennifer" userId="b9165a61-365a-4fb1-8af3-83192bf5daa6" providerId="ADAL" clId="{E6A9C6DA-AD40-4FB1-8138-B914DEC1BCBE}" dt="2021-02-01T16:02:32.454" v="28"/>
          <ac:spMkLst>
            <pc:docMk/>
            <pc:sldMk cId="4168917201" sldId="408"/>
            <ac:spMk id="50" creationId="{FF0E6D73-1C2D-41E9-8FE3-2DE4FCB0006D}"/>
          </ac:spMkLst>
        </pc:spChg>
      </pc:sldChg>
      <pc:sldMasterChg chg="del delSldLayout">
        <pc:chgData name="Vragovic Jennifer" userId="b9165a61-365a-4fb1-8af3-83192bf5daa6" providerId="ADAL" clId="{E6A9C6DA-AD40-4FB1-8138-B914DEC1BCBE}" dt="2021-02-01T15:08:34.818" v="22" actId="2696"/>
        <pc:sldMasterMkLst>
          <pc:docMk/>
          <pc:sldMasterMk cId="3355565957" sldId="2147483726"/>
        </pc:sldMasterMkLst>
        <pc:sldLayoutChg chg="del">
          <pc:chgData name="Vragovic Jennifer" userId="b9165a61-365a-4fb1-8af3-83192bf5daa6" providerId="ADAL" clId="{E6A9C6DA-AD40-4FB1-8138-B914DEC1BCBE}" dt="2021-02-01T15:08:34.814" v="21" actId="2696"/>
          <pc:sldLayoutMkLst>
            <pc:docMk/>
            <pc:sldMasterMk cId="3355565957" sldId="2147483726"/>
            <pc:sldLayoutMk cId="125610576" sldId="2147483727"/>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2F7345-44CB-45C0-950E-CAD97289E3B1}" type="doc">
      <dgm:prSet loTypeId="urn:microsoft.com/office/officeart/2005/8/layout/vList2" loCatId="list" qsTypeId="urn:microsoft.com/office/officeart/2005/8/quickstyle/simple2" qsCatId="simple" csTypeId="urn:microsoft.com/office/officeart/2005/8/colors/accent3_2" csCatId="accent3" phldr="1"/>
      <dgm:spPr/>
      <dgm:t>
        <a:bodyPr/>
        <a:lstStyle/>
        <a:p>
          <a:endParaRPr lang="en-US"/>
        </a:p>
      </dgm:t>
    </dgm:pt>
    <dgm:pt modelId="{7136590E-3262-46AC-919F-9D9487FC3173}">
      <dgm:prSet/>
      <dgm:spPr/>
      <dgm:t>
        <a:bodyPr/>
        <a:lstStyle/>
        <a:p>
          <a:r>
            <a:rPr lang="en-US" dirty="0">
              <a:latin typeface="Arial Rounded MT Bold" panose="020F0704030504030204" pitchFamily="34" charset="0"/>
            </a:rPr>
            <a:t>Learn the basic tools and skills for creating elements of technical theatre, such as costumes, lighting, makeup, properties (props), publicity, scenery, and sound. </a:t>
          </a:r>
        </a:p>
      </dgm:t>
    </dgm:pt>
    <dgm:pt modelId="{0EE52498-8081-49D2-AD57-859500A513D8}" type="parTrans" cxnId="{C131E861-B034-43E7-88B7-CC3CDB695077}">
      <dgm:prSet/>
      <dgm:spPr/>
      <dgm:t>
        <a:bodyPr/>
        <a:lstStyle/>
        <a:p>
          <a:endParaRPr lang="en-US"/>
        </a:p>
      </dgm:t>
    </dgm:pt>
    <dgm:pt modelId="{18262FCF-F4A6-4947-B4BF-7552F33514E7}" type="sibTrans" cxnId="{C131E861-B034-43E7-88B7-CC3CDB695077}">
      <dgm:prSet/>
      <dgm:spPr/>
      <dgm:t>
        <a:bodyPr/>
        <a:lstStyle/>
        <a:p>
          <a:endParaRPr lang="en-US"/>
        </a:p>
      </dgm:t>
    </dgm:pt>
    <dgm:pt modelId="{7F436B02-93F9-4811-8465-48C6B6D2D2F7}">
      <dgm:prSet/>
      <dgm:spPr/>
      <dgm:t>
        <a:bodyPr/>
        <a:lstStyle/>
        <a:p>
          <a:r>
            <a:rPr lang="en-US" dirty="0">
              <a:latin typeface="Arial Rounded MT Bold" panose="020F0704030504030204" pitchFamily="34" charset="0"/>
            </a:rPr>
            <a:t>Safety is of the utmost importance! Safe operation of theatre equipment, tools, and raw materials are central to success in this course. </a:t>
          </a:r>
        </a:p>
      </dgm:t>
    </dgm:pt>
    <dgm:pt modelId="{ED960CFF-1EE3-4C6B-8D58-A77D98AEEC0E}" type="parTrans" cxnId="{D85ED45E-5DF9-4665-AA5F-20300DC20EA4}">
      <dgm:prSet/>
      <dgm:spPr/>
      <dgm:t>
        <a:bodyPr/>
        <a:lstStyle/>
        <a:p>
          <a:endParaRPr lang="en-US"/>
        </a:p>
      </dgm:t>
    </dgm:pt>
    <dgm:pt modelId="{24FA1E8C-DB50-4423-9DB5-C84E00036FE8}" type="sibTrans" cxnId="{D85ED45E-5DF9-4665-AA5F-20300DC20EA4}">
      <dgm:prSet/>
      <dgm:spPr/>
      <dgm:t>
        <a:bodyPr/>
        <a:lstStyle/>
        <a:p>
          <a:endParaRPr lang="en-US"/>
        </a:p>
      </dgm:t>
    </dgm:pt>
    <dgm:pt modelId="{59E4F31D-9647-44BE-B703-9ED2951A9DE2}">
      <dgm:prSet/>
      <dgm:spPr/>
      <dgm:t>
        <a:bodyPr/>
        <a:lstStyle/>
        <a:p>
          <a:r>
            <a:rPr lang="en-US" dirty="0">
              <a:latin typeface="Arial Rounded MT Bold" panose="020F0704030504030204" pitchFamily="34" charset="0"/>
            </a:rPr>
            <a:t>Students explore and learn to analyze dramatic scripts, seeking production solutions through historical, cultural, and geographic research. </a:t>
          </a:r>
        </a:p>
      </dgm:t>
    </dgm:pt>
    <dgm:pt modelId="{EABF11E7-D1CB-4DF6-BAF9-C006B104BF96}" type="parTrans" cxnId="{F3F1ACC2-F5BC-4F3C-B139-AF0EAD3E79D9}">
      <dgm:prSet/>
      <dgm:spPr/>
      <dgm:t>
        <a:bodyPr/>
        <a:lstStyle/>
        <a:p>
          <a:endParaRPr lang="en-US"/>
        </a:p>
      </dgm:t>
    </dgm:pt>
    <dgm:pt modelId="{9D211FE2-0502-4C40-832D-34FF3C89A41E}" type="sibTrans" cxnId="{F3F1ACC2-F5BC-4F3C-B139-AF0EAD3E79D9}">
      <dgm:prSet/>
      <dgm:spPr/>
      <dgm:t>
        <a:bodyPr/>
        <a:lstStyle/>
        <a:p>
          <a:endParaRPr lang="en-US"/>
        </a:p>
      </dgm:t>
    </dgm:pt>
    <dgm:pt modelId="{AD242779-3A64-4A51-90E4-5024976368AC}">
      <dgm:prSet/>
      <dgm:spPr/>
      <dgm:t>
        <a:bodyPr/>
        <a:lstStyle/>
        <a:p>
          <a:r>
            <a:rPr lang="en-US" dirty="0">
              <a:latin typeface="Arial Rounded MT Bold" panose="020F0704030504030204" pitchFamily="34" charset="0"/>
            </a:rPr>
            <a:t>Elements of Design and Roles/Careers in Theatre.</a:t>
          </a:r>
        </a:p>
      </dgm:t>
    </dgm:pt>
    <dgm:pt modelId="{89E0F7B0-C281-4D41-90C7-733CD257C138}" type="parTrans" cxnId="{72B0B861-AA89-45F0-BD0A-89D306FE5256}">
      <dgm:prSet/>
      <dgm:spPr/>
      <dgm:t>
        <a:bodyPr/>
        <a:lstStyle/>
        <a:p>
          <a:endParaRPr lang="en-US"/>
        </a:p>
      </dgm:t>
    </dgm:pt>
    <dgm:pt modelId="{289BE01D-2EDB-4A3B-9212-5E3D67696EB9}" type="sibTrans" cxnId="{72B0B861-AA89-45F0-BD0A-89D306FE5256}">
      <dgm:prSet/>
      <dgm:spPr/>
      <dgm:t>
        <a:bodyPr/>
        <a:lstStyle/>
        <a:p>
          <a:endParaRPr lang="en-US"/>
        </a:p>
      </dgm:t>
    </dgm:pt>
    <dgm:pt modelId="{ECD0CE11-9D46-4099-86C1-C1DACAA4ED2D}" type="pres">
      <dgm:prSet presAssocID="{062F7345-44CB-45C0-950E-CAD97289E3B1}" presName="linear" presStyleCnt="0">
        <dgm:presLayoutVars>
          <dgm:animLvl val="lvl"/>
          <dgm:resizeHandles val="exact"/>
        </dgm:presLayoutVars>
      </dgm:prSet>
      <dgm:spPr/>
    </dgm:pt>
    <dgm:pt modelId="{7E818DD9-8764-48A9-B740-422D7BE567FF}" type="pres">
      <dgm:prSet presAssocID="{7136590E-3262-46AC-919F-9D9487FC3173}" presName="parentText" presStyleLbl="node1" presStyleIdx="0" presStyleCnt="4" custScaleY="129484">
        <dgm:presLayoutVars>
          <dgm:chMax val="0"/>
          <dgm:bulletEnabled val="1"/>
        </dgm:presLayoutVars>
      </dgm:prSet>
      <dgm:spPr/>
    </dgm:pt>
    <dgm:pt modelId="{5118A5F7-3CB3-41EE-9150-FFEC445D237B}" type="pres">
      <dgm:prSet presAssocID="{18262FCF-F4A6-4947-B4BF-7552F33514E7}" presName="spacer" presStyleCnt="0"/>
      <dgm:spPr/>
    </dgm:pt>
    <dgm:pt modelId="{54CB337A-1EEF-4A5D-BD9F-ADA6F04A0909}" type="pres">
      <dgm:prSet presAssocID="{7F436B02-93F9-4811-8465-48C6B6D2D2F7}" presName="parentText" presStyleLbl="node1" presStyleIdx="1" presStyleCnt="4">
        <dgm:presLayoutVars>
          <dgm:chMax val="0"/>
          <dgm:bulletEnabled val="1"/>
        </dgm:presLayoutVars>
      </dgm:prSet>
      <dgm:spPr/>
    </dgm:pt>
    <dgm:pt modelId="{EC54A04D-7FB0-46D1-A3EF-2ECEEBE4BD68}" type="pres">
      <dgm:prSet presAssocID="{24FA1E8C-DB50-4423-9DB5-C84E00036FE8}" presName="spacer" presStyleCnt="0"/>
      <dgm:spPr/>
    </dgm:pt>
    <dgm:pt modelId="{D6DD2DD3-0518-4B3C-B789-F16D22CECB7D}" type="pres">
      <dgm:prSet presAssocID="{59E4F31D-9647-44BE-B703-9ED2951A9DE2}" presName="parentText" presStyleLbl="node1" presStyleIdx="2" presStyleCnt="4">
        <dgm:presLayoutVars>
          <dgm:chMax val="0"/>
          <dgm:bulletEnabled val="1"/>
        </dgm:presLayoutVars>
      </dgm:prSet>
      <dgm:spPr/>
    </dgm:pt>
    <dgm:pt modelId="{50968293-4DB3-4274-83FA-60B5FE81422C}" type="pres">
      <dgm:prSet presAssocID="{9D211FE2-0502-4C40-832D-34FF3C89A41E}" presName="spacer" presStyleCnt="0"/>
      <dgm:spPr/>
    </dgm:pt>
    <dgm:pt modelId="{5D91154F-B020-4998-9CE6-939EFC6D6215}" type="pres">
      <dgm:prSet presAssocID="{AD242779-3A64-4A51-90E4-5024976368AC}" presName="parentText" presStyleLbl="node1" presStyleIdx="3" presStyleCnt="4">
        <dgm:presLayoutVars>
          <dgm:chMax val="0"/>
          <dgm:bulletEnabled val="1"/>
        </dgm:presLayoutVars>
      </dgm:prSet>
      <dgm:spPr/>
    </dgm:pt>
  </dgm:ptLst>
  <dgm:cxnLst>
    <dgm:cxn modelId="{1EC0EE18-B3D3-4F5F-BB6B-00665B1AE2B0}" type="presOf" srcId="{7F436B02-93F9-4811-8465-48C6B6D2D2F7}" destId="{54CB337A-1EEF-4A5D-BD9F-ADA6F04A0909}" srcOrd="0" destOrd="0" presId="urn:microsoft.com/office/officeart/2005/8/layout/vList2"/>
    <dgm:cxn modelId="{33A0F25C-76A4-42D8-895E-5914A8AC3E49}" type="presOf" srcId="{59E4F31D-9647-44BE-B703-9ED2951A9DE2}" destId="{D6DD2DD3-0518-4B3C-B789-F16D22CECB7D}" srcOrd="0" destOrd="0" presId="urn:microsoft.com/office/officeart/2005/8/layout/vList2"/>
    <dgm:cxn modelId="{D85ED45E-5DF9-4665-AA5F-20300DC20EA4}" srcId="{062F7345-44CB-45C0-950E-CAD97289E3B1}" destId="{7F436B02-93F9-4811-8465-48C6B6D2D2F7}" srcOrd="1" destOrd="0" parTransId="{ED960CFF-1EE3-4C6B-8D58-A77D98AEEC0E}" sibTransId="{24FA1E8C-DB50-4423-9DB5-C84E00036FE8}"/>
    <dgm:cxn modelId="{51835361-24F9-4FC5-8F70-0E422E88D182}" type="presOf" srcId="{AD242779-3A64-4A51-90E4-5024976368AC}" destId="{5D91154F-B020-4998-9CE6-939EFC6D6215}" srcOrd="0" destOrd="0" presId="urn:microsoft.com/office/officeart/2005/8/layout/vList2"/>
    <dgm:cxn modelId="{72B0B861-AA89-45F0-BD0A-89D306FE5256}" srcId="{062F7345-44CB-45C0-950E-CAD97289E3B1}" destId="{AD242779-3A64-4A51-90E4-5024976368AC}" srcOrd="3" destOrd="0" parTransId="{89E0F7B0-C281-4D41-90C7-733CD257C138}" sibTransId="{289BE01D-2EDB-4A3B-9212-5E3D67696EB9}"/>
    <dgm:cxn modelId="{C131E861-B034-43E7-88B7-CC3CDB695077}" srcId="{062F7345-44CB-45C0-950E-CAD97289E3B1}" destId="{7136590E-3262-46AC-919F-9D9487FC3173}" srcOrd="0" destOrd="0" parTransId="{0EE52498-8081-49D2-AD57-859500A513D8}" sibTransId="{18262FCF-F4A6-4947-B4BF-7552F33514E7}"/>
    <dgm:cxn modelId="{F92F3B69-D707-4633-A06B-2BDAFB478653}" type="presOf" srcId="{7136590E-3262-46AC-919F-9D9487FC3173}" destId="{7E818DD9-8764-48A9-B740-422D7BE567FF}" srcOrd="0" destOrd="0" presId="urn:microsoft.com/office/officeart/2005/8/layout/vList2"/>
    <dgm:cxn modelId="{0D671D81-34E1-4DEB-B7FE-EFE3BB3B8635}" type="presOf" srcId="{062F7345-44CB-45C0-950E-CAD97289E3B1}" destId="{ECD0CE11-9D46-4099-86C1-C1DACAA4ED2D}" srcOrd="0" destOrd="0" presId="urn:microsoft.com/office/officeart/2005/8/layout/vList2"/>
    <dgm:cxn modelId="{F3F1ACC2-F5BC-4F3C-B139-AF0EAD3E79D9}" srcId="{062F7345-44CB-45C0-950E-CAD97289E3B1}" destId="{59E4F31D-9647-44BE-B703-9ED2951A9DE2}" srcOrd="2" destOrd="0" parTransId="{EABF11E7-D1CB-4DF6-BAF9-C006B104BF96}" sibTransId="{9D211FE2-0502-4C40-832D-34FF3C89A41E}"/>
    <dgm:cxn modelId="{936094BA-1F32-4412-9A0F-405206FF56D9}" type="presParOf" srcId="{ECD0CE11-9D46-4099-86C1-C1DACAA4ED2D}" destId="{7E818DD9-8764-48A9-B740-422D7BE567FF}" srcOrd="0" destOrd="0" presId="urn:microsoft.com/office/officeart/2005/8/layout/vList2"/>
    <dgm:cxn modelId="{A904DCB5-BC78-4BC8-B5FA-CC4467B166E1}" type="presParOf" srcId="{ECD0CE11-9D46-4099-86C1-C1DACAA4ED2D}" destId="{5118A5F7-3CB3-41EE-9150-FFEC445D237B}" srcOrd="1" destOrd="0" presId="urn:microsoft.com/office/officeart/2005/8/layout/vList2"/>
    <dgm:cxn modelId="{B3C7502B-3D29-4948-A42B-20583AA83239}" type="presParOf" srcId="{ECD0CE11-9D46-4099-86C1-C1DACAA4ED2D}" destId="{54CB337A-1EEF-4A5D-BD9F-ADA6F04A0909}" srcOrd="2" destOrd="0" presId="urn:microsoft.com/office/officeart/2005/8/layout/vList2"/>
    <dgm:cxn modelId="{477BD048-F579-4AC1-87C7-231D0B4AD2E5}" type="presParOf" srcId="{ECD0CE11-9D46-4099-86C1-C1DACAA4ED2D}" destId="{EC54A04D-7FB0-46D1-A3EF-2ECEEBE4BD68}" srcOrd="3" destOrd="0" presId="urn:microsoft.com/office/officeart/2005/8/layout/vList2"/>
    <dgm:cxn modelId="{B441AA4F-3CF8-4A70-AC0E-A2C0184AED3A}" type="presParOf" srcId="{ECD0CE11-9D46-4099-86C1-C1DACAA4ED2D}" destId="{D6DD2DD3-0518-4B3C-B789-F16D22CECB7D}" srcOrd="4" destOrd="0" presId="urn:microsoft.com/office/officeart/2005/8/layout/vList2"/>
    <dgm:cxn modelId="{615A7E90-49D4-40DE-9BCA-5ED33F66BEF9}" type="presParOf" srcId="{ECD0CE11-9D46-4099-86C1-C1DACAA4ED2D}" destId="{50968293-4DB3-4274-83FA-60B5FE81422C}" srcOrd="5" destOrd="0" presId="urn:microsoft.com/office/officeart/2005/8/layout/vList2"/>
    <dgm:cxn modelId="{72A63CED-8B90-4F49-BF75-789C11254524}" type="presParOf" srcId="{ECD0CE11-9D46-4099-86C1-C1DACAA4ED2D}" destId="{5D91154F-B020-4998-9CE6-939EFC6D6215}"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err="1"/>
            <a:t>Powerpoint</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Word</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Excel</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assroom"/>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ypewriter"/>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a:solidFill>
          <a:srgbClr val="00B050"/>
        </a:solidFill>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Table"/>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18DD9-8764-48A9-B740-422D7BE567FF}">
      <dsp:nvSpPr>
        <dsp:cNvPr id="0" name=""/>
        <dsp:cNvSpPr/>
      </dsp:nvSpPr>
      <dsp:spPr>
        <a:xfrm>
          <a:off x="0" y="169980"/>
          <a:ext cx="6423211" cy="122711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Rounded MT Bold" panose="020F0704030504030204" pitchFamily="34" charset="0"/>
            </a:rPr>
            <a:t>Learn the basic tools and skills for creating elements of technical theatre, such as costumes, lighting, makeup, properties (props), publicity, scenery, and sound. </a:t>
          </a:r>
        </a:p>
      </dsp:txBody>
      <dsp:txXfrm>
        <a:off x="59903" y="229883"/>
        <a:ext cx="6303405" cy="1107313"/>
      </dsp:txXfrm>
    </dsp:sp>
    <dsp:sp modelId="{54CB337A-1EEF-4A5D-BD9F-ADA6F04A0909}">
      <dsp:nvSpPr>
        <dsp:cNvPr id="0" name=""/>
        <dsp:cNvSpPr/>
      </dsp:nvSpPr>
      <dsp:spPr>
        <a:xfrm>
          <a:off x="0" y="1448940"/>
          <a:ext cx="6423211" cy="94769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Rounded MT Bold" panose="020F0704030504030204" pitchFamily="34" charset="0"/>
            </a:rPr>
            <a:t>Safety is of the utmost importance! Safe operation of theatre equipment, tools, and raw materials are central to success in this course. </a:t>
          </a:r>
        </a:p>
      </dsp:txBody>
      <dsp:txXfrm>
        <a:off x="46263" y="1495203"/>
        <a:ext cx="6330685" cy="855173"/>
      </dsp:txXfrm>
    </dsp:sp>
    <dsp:sp modelId="{D6DD2DD3-0518-4B3C-B789-F16D22CECB7D}">
      <dsp:nvSpPr>
        <dsp:cNvPr id="0" name=""/>
        <dsp:cNvSpPr/>
      </dsp:nvSpPr>
      <dsp:spPr>
        <a:xfrm>
          <a:off x="0" y="2448480"/>
          <a:ext cx="6423211" cy="94769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Rounded MT Bold" panose="020F0704030504030204" pitchFamily="34" charset="0"/>
            </a:rPr>
            <a:t>Students explore and learn to analyze dramatic scripts, seeking production solutions through historical, cultural, and geographic research. </a:t>
          </a:r>
        </a:p>
      </dsp:txBody>
      <dsp:txXfrm>
        <a:off x="46263" y="2494743"/>
        <a:ext cx="6330685" cy="855173"/>
      </dsp:txXfrm>
    </dsp:sp>
    <dsp:sp modelId="{5D91154F-B020-4998-9CE6-939EFC6D6215}">
      <dsp:nvSpPr>
        <dsp:cNvPr id="0" name=""/>
        <dsp:cNvSpPr/>
      </dsp:nvSpPr>
      <dsp:spPr>
        <a:xfrm>
          <a:off x="0" y="3448020"/>
          <a:ext cx="6423211" cy="94769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Rounded MT Bold" panose="020F0704030504030204" pitchFamily="34" charset="0"/>
            </a:rPr>
            <a:t>Elements of Design and Roles/Careers in Theatre.</a:t>
          </a:r>
        </a:p>
      </dsp:txBody>
      <dsp:txXfrm>
        <a:off x="46263" y="3494283"/>
        <a:ext cx="6330685" cy="855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cap="all"/>
          </a:pPr>
          <a:r>
            <a:rPr lang="en-US" sz="3600" kern="1200" dirty="0" err="1"/>
            <a:t>Powerpoint</a:t>
          </a:r>
          <a:endParaRPr lang="en-US" sz="3600" kern="1200" dirty="0"/>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cap="all"/>
          </a:pPr>
          <a:r>
            <a:rPr lang="en-US" sz="3600" kern="1200" dirty="0"/>
            <a:t>Word</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rgbClr val="00B050"/>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cap="all"/>
          </a:pPr>
          <a:r>
            <a:rPr lang="en-US" sz="3600" kern="1200" dirty="0"/>
            <a:t>Excel</a:t>
          </a:r>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49DBBA-D3E3-4421-BC37-6827799CE2DA}" type="datetimeFigureOut">
              <a:rPr lang="en-US" smtClean="0"/>
              <a:t>1/31/2021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501C2F-66A9-4909-ADDC-FA17E9DBD119}" type="slidenum">
              <a:rPr lang="en-US" smtClean="0"/>
              <a:t>‹#›</a:t>
            </a:fld>
            <a:endParaRPr lang="en-US"/>
          </a:p>
        </p:txBody>
      </p:sp>
    </p:spTree>
    <p:extLst>
      <p:ext uri="{BB962C8B-B14F-4D97-AF65-F5344CB8AC3E}">
        <p14:creationId xmlns:p14="http://schemas.microsoft.com/office/powerpoint/2010/main" val="66035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649DAF-093F-4482-AA38-346E9A2DEE94}" type="slidenum">
              <a:rPr lang="en-US" noProof="0" smtClean="0"/>
              <a:t>7</a:t>
            </a:fld>
            <a:endParaRPr lang="en-US" noProof="0" dirty="0"/>
          </a:p>
        </p:txBody>
      </p:sp>
    </p:spTree>
    <p:extLst>
      <p:ext uri="{BB962C8B-B14F-4D97-AF65-F5344CB8AC3E}">
        <p14:creationId xmlns:p14="http://schemas.microsoft.com/office/powerpoint/2010/main" val="1493720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649DAF-093F-4482-AA38-346E9A2DEE94}" type="slidenum">
              <a:rPr lang="en-US" noProof="0" smtClean="0"/>
              <a:t>8</a:t>
            </a:fld>
            <a:endParaRPr lang="en-US" noProof="0" dirty="0"/>
          </a:p>
        </p:txBody>
      </p:sp>
    </p:spTree>
    <p:extLst>
      <p:ext uri="{BB962C8B-B14F-4D97-AF65-F5344CB8AC3E}">
        <p14:creationId xmlns:p14="http://schemas.microsoft.com/office/powerpoint/2010/main" val="375849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649DAF-093F-4482-AA38-346E9A2DEE94}" type="slidenum">
              <a:rPr lang="en-US" noProof="0" smtClean="0"/>
              <a:t>9</a:t>
            </a:fld>
            <a:endParaRPr lang="en-US" noProof="0" dirty="0"/>
          </a:p>
        </p:txBody>
      </p:sp>
    </p:spTree>
    <p:extLst>
      <p:ext uri="{BB962C8B-B14F-4D97-AF65-F5344CB8AC3E}">
        <p14:creationId xmlns:p14="http://schemas.microsoft.com/office/powerpoint/2010/main" val="1756931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649DAF-093F-4482-AA38-346E9A2DEE94}" type="slidenum">
              <a:rPr lang="en-US" noProof="0" smtClean="0"/>
              <a:t>10</a:t>
            </a:fld>
            <a:endParaRPr lang="en-US" noProof="0" dirty="0"/>
          </a:p>
        </p:txBody>
      </p:sp>
    </p:spTree>
    <p:extLst>
      <p:ext uri="{BB962C8B-B14F-4D97-AF65-F5344CB8AC3E}">
        <p14:creationId xmlns:p14="http://schemas.microsoft.com/office/powerpoint/2010/main" val="2231292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649DAF-093F-4482-AA38-346E9A2DEE94}" type="slidenum">
              <a:rPr lang="en-US" noProof="0" smtClean="0"/>
              <a:t>11</a:t>
            </a:fld>
            <a:endParaRPr lang="en-US" noProof="0" dirty="0"/>
          </a:p>
        </p:txBody>
      </p:sp>
    </p:spTree>
    <p:extLst>
      <p:ext uri="{BB962C8B-B14F-4D97-AF65-F5344CB8AC3E}">
        <p14:creationId xmlns:p14="http://schemas.microsoft.com/office/powerpoint/2010/main" val="802328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7908AF-65BE-457F-9D87-289A548E61FF}" type="slidenum">
              <a:rPr kumimoji="0" lang="en-US" sz="1200" b="0" i="0" u="none" strike="noStrike" kern="1200" cap="none" spc="0" normalizeH="0" baseline="0" noProof="0" smtClean="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343669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D1CCE6-8402-444D-A185-AFD0A24EB9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3509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E5FABD-26C8-4F74-B1E3-45BC91BC9D7B}" type="slidenum">
              <a:rPr kumimoji="0" lang="en-US" sz="1200" b="0" i="0" u="none" strike="noStrike" kern="1200" cap="none" spc="0" normalizeH="0" baseline="0" noProof="0" smtClean="0">
                <a:ln>
                  <a:noFill/>
                </a:ln>
                <a:solidFill>
                  <a:prstClr val="black"/>
                </a:solidFill>
                <a:effectLst/>
                <a:uLnTx/>
                <a:uFillTx/>
                <a:latin typeface="Tw Cen MT" panose="020B0602020104020603"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Tree>
    <p:extLst>
      <p:ext uri="{BB962C8B-B14F-4D97-AF65-F5344CB8AC3E}">
        <p14:creationId xmlns:p14="http://schemas.microsoft.com/office/powerpoint/2010/main" val="3810878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E5FABD-26C8-4F74-B1E3-45BC91BC9D7B}" type="slidenum">
              <a:rPr kumimoji="0" lang="en-US" sz="1200" b="0" i="0" u="none" strike="noStrike" kern="1200" cap="none" spc="0" normalizeH="0" baseline="0" noProof="0" smtClean="0">
                <a:ln>
                  <a:noFill/>
                </a:ln>
                <a:solidFill>
                  <a:prstClr val="black"/>
                </a:solidFill>
                <a:effectLst/>
                <a:uLnTx/>
                <a:uFillTx/>
                <a:latin typeface="Tw Cen MT" panose="020B0602020104020603"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Tree>
    <p:extLst>
      <p:ext uri="{BB962C8B-B14F-4D97-AF65-F5344CB8AC3E}">
        <p14:creationId xmlns:p14="http://schemas.microsoft.com/office/powerpoint/2010/main" val="1607055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E5FABD-26C8-4F74-B1E3-45BC91BC9D7B}" type="slidenum">
              <a:rPr kumimoji="0" lang="en-US" sz="1200" b="0" i="0" u="none" strike="noStrike" kern="1200" cap="none" spc="0" normalizeH="0" baseline="0" noProof="0" smtClean="0">
                <a:ln>
                  <a:noFill/>
                </a:ln>
                <a:solidFill>
                  <a:prstClr val="black"/>
                </a:solidFill>
                <a:effectLst/>
                <a:uLnTx/>
                <a:uFillTx/>
                <a:latin typeface="Tw Cen MT" panose="020B0602020104020603"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Tree>
    <p:extLst>
      <p:ext uri="{BB962C8B-B14F-4D97-AF65-F5344CB8AC3E}">
        <p14:creationId xmlns:p14="http://schemas.microsoft.com/office/powerpoint/2010/main" val="16120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E5FABD-26C8-4F74-B1E3-45BC91BC9D7B}" type="slidenum">
              <a:rPr kumimoji="0" lang="en-US" sz="1200" b="0" i="0" u="none" strike="noStrike" kern="1200" cap="none" spc="0" normalizeH="0" baseline="0" noProof="0" smtClean="0">
                <a:ln>
                  <a:noFill/>
                </a:ln>
                <a:solidFill>
                  <a:prstClr val="black"/>
                </a:solidFill>
                <a:effectLst/>
                <a:uLnTx/>
                <a:uFillTx/>
                <a:latin typeface="Tw Cen MT" panose="020B0602020104020603"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Tree>
    <p:extLst>
      <p:ext uri="{BB962C8B-B14F-4D97-AF65-F5344CB8AC3E}">
        <p14:creationId xmlns:p14="http://schemas.microsoft.com/office/powerpoint/2010/main" val="4250115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2.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48E4E-4161-41AA-ABB6-7DB310202D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E988EB-AA60-4ECF-970F-5902713801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8724C8A-7757-4158-8846-07B357DA5334}"/>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30D77F60-9F1A-4012-9C95-EBCA1DA968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329112-4602-430A-B979-AF3F12808879}"/>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550947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AA89-D88D-4360-9279-245B5D9A3C6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76AD26-B4D4-43ED-89E9-78D41D83D07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A766B8-6AA7-4CF1-9A59-B300C249996C}"/>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E6CE8EC2-3449-4469-AC89-6CA60434DC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CF3622-B281-448A-9807-651E03E8FD29}"/>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1242502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05B1-3C83-42D4-A3A9-CBE7100E9D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A968FC-AC7A-44AD-BEE6-64883872F7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BE9448-CEAB-4C6C-8D94-DFDA16D86D05}"/>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39EB8D74-49ED-4EA9-855B-A655F2B075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E697EA-A381-4A2F-A8CF-40E1FCFEA298}"/>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3660838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CAEB-D5A3-4030-BAA3-E08E983912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EF9553-83F3-4A95-A9B9-A0C2CA0BDDC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813D5B0-B402-40E9-ADC5-D2705B28955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BC10B6-5FEC-4687-882A-2379E0EDAC34}"/>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6" name="Footer Placeholder 5">
            <a:extLst>
              <a:ext uri="{FF2B5EF4-FFF2-40B4-BE49-F238E27FC236}">
                <a16:creationId xmlns:a16="http://schemas.microsoft.com/office/drawing/2014/main" id="{C33337E8-0FC1-4669-8A03-A4C06FC65B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D6005E-9438-4BBA-825E-30C4881B0339}"/>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292454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9A7A-3B3B-4D71-A9C5-84D470C3E8B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65F4C0-98CC-4AAB-BC77-B935BD83FD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EA6AD15-E42F-4D7E-8479-AF1602650E0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1EAA9F-4092-4F7B-8D22-8471E0CB17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98D386-FA31-4BA3-96C7-5A106541CE9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E65D15E-5269-4F07-9151-9534002ED559}"/>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8" name="Footer Placeholder 7">
            <a:extLst>
              <a:ext uri="{FF2B5EF4-FFF2-40B4-BE49-F238E27FC236}">
                <a16:creationId xmlns:a16="http://schemas.microsoft.com/office/drawing/2014/main" id="{8FE094F6-BBA7-4C11-981C-9913F2B4ED0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F2132-7945-4AA4-9A69-C45514ECA276}"/>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3951561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5EDD-3A11-400F-9E4D-9AD4B5A1354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006BEDA-1F55-40E0-B5ED-20A1C8028B03}"/>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4" name="Footer Placeholder 3">
            <a:extLst>
              <a:ext uri="{FF2B5EF4-FFF2-40B4-BE49-F238E27FC236}">
                <a16:creationId xmlns:a16="http://schemas.microsoft.com/office/drawing/2014/main" id="{4AB74BDC-F1E4-4603-9BAA-5D85932050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A96835-7295-42C9-99FA-4E317571CCAC}"/>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2965980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DD13CD-D842-4E8D-82F4-226E0E6EA5B2}"/>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3" name="Footer Placeholder 2">
            <a:extLst>
              <a:ext uri="{FF2B5EF4-FFF2-40B4-BE49-F238E27FC236}">
                <a16:creationId xmlns:a16="http://schemas.microsoft.com/office/drawing/2014/main" id="{ADF8015E-8EC6-43CD-88B5-3070C198D53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F058A7-CF5D-4653-9F87-D4833080B8C9}"/>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898939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FF341-56DE-47BD-9DF1-57D2776834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C13F8CC-B945-4888-A563-B5C107BEAA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58B67D-0E50-4E8C-A62B-3B68DFBF2C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3C44788-5C8E-4354-8ACD-D7F8EF40855F}"/>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6" name="Footer Placeholder 5">
            <a:extLst>
              <a:ext uri="{FF2B5EF4-FFF2-40B4-BE49-F238E27FC236}">
                <a16:creationId xmlns:a16="http://schemas.microsoft.com/office/drawing/2014/main" id="{1D9D2355-99F5-457F-8A85-7F0A521BF6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030352-FE10-4437-ABBF-641951019F78}"/>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1814090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03141-96DC-4626-B7EB-C071CDD28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B79299-F297-4BE1-96BE-B1E140620E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CF828DF-8FD0-48B0-A247-24FE7CFEE0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7B86460-1097-4BF7-A7E2-4147D134557E}"/>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6" name="Footer Placeholder 5">
            <a:extLst>
              <a:ext uri="{FF2B5EF4-FFF2-40B4-BE49-F238E27FC236}">
                <a16:creationId xmlns:a16="http://schemas.microsoft.com/office/drawing/2014/main" id="{A00B91CA-5630-409C-9069-E347C6C50B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4D7700-ABB4-4F20-993B-C1898BF9188E}"/>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2186788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AD6B6-2884-47E7-A300-C103664F9F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C4B42C6-44D1-4F68-8B20-1AA22931D0B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CEC63B-908C-48BA-B2DA-33D169B249C3}"/>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554D7DE1-BD29-4309-ADF0-048287C35B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070DC8-2024-4A3E-AEFE-1192FBC926B1}"/>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4236203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7E32FB-9B99-4D95-8E49-CA29A43E21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8C61C93-3E6E-4311-A145-DCCCA580307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665E7D-6132-4AB1-8014-075F26FB6771}"/>
              </a:ext>
            </a:extLst>
          </p:cNvPr>
          <p:cNvSpPr>
            <a:spLocks noGrp="1"/>
          </p:cNvSpPr>
          <p:nvPr>
            <p:ph type="dt" sz="half" idx="10"/>
          </p:nvPr>
        </p:nvSpPr>
        <p:spPr/>
        <p:txBody>
          <a:body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85B35D85-6068-487A-96F5-B294C1E0F3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3173D-504E-4371-9A09-5F305FE3854B}"/>
              </a:ext>
            </a:extLst>
          </p:cNvPr>
          <p:cNvSpPr>
            <a:spLocks noGrp="1"/>
          </p:cNvSpPr>
          <p:nvPr>
            <p:ph type="sldNum" sz="quarter" idx="12"/>
          </p:nvPr>
        </p:nvSpPr>
        <p:spPr/>
        <p:txBody>
          <a:bodyPr/>
          <a:lstStyle/>
          <a:p>
            <a:fld id="{13F2CA0A-4732-43C0-9BEA-52EA1AE426DD}" type="slidenum">
              <a:rPr lang="en-US" smtClean="0"/>
              <a:t>‹#›</a:t>
            </a:fld>
            <a:endParaRPr lang="en-US"/>
          </a:p>
        </p:txBody>
      </p:sp>
    </p:spTree>
    <p:extLst>
      <p:ext uri="{BB962C8B-B14F-4D97-AF65-F5344CB8AC3E}">
        <p14:creationId xmlns:p14="http://schemas.microsoft.com/office/powerpoint/2010/main" val="2041053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hank You">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a:lstStyle>
            <a:lvl1pPr marL="0" indent="0">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alpha val="80000"/>
            </a:schemeClr>
          </a:solidFill>
        </p:spPr>
        <p:txBody>
          <a:bodyPr lIns="288000" rIns="2160000" bIns="144000" anchor="b" anchorCtr="0"/>
          <a:lstStyle>
            <a:lvl1pPr algn="r">
              <a:defRPr sz="6600" spc="-150">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5" name="Straight Connector 4">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Contact Number</a:t>
            </a:r>
          </a:p>
        </p:txBody>
      </p:sp>
      <p:sp>
        <p:nvSpPr>
          <p:cNvPr id="9" name="Text Placeholder 5">
            <a:extLst>
              <a:ext uri="{FF2B5EF4-FFF2-40B4-BE49-F238E27FC236}">
                <a16:creationId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Email or Social Media Handle</a:t>
            </a:r>
          </a:p>
        </p:txBody>
      </p:sp>
      <p:sp>
        <p:nvSpPr>
          <p:cNvPr id="8" name="Picture Placeholder 5">
            <a:extLst>
              <a:ext uri="{FF2B5EF4-FFF2-40B4-BE49-F238E27FC236}">
                <a16:creationId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a:lstStyle>
            <a:lvl1pPr marL="0" indent="0">
              <a:buNone/>
              <a:defRPr>
                <a:solidFill>
                  <a:schemeClr val="bg1"/>
                </a:solidFill>
              </a:defRPr>
            </a:lvl1pPr>
          </a:lstStyle>
          <a:p>
            <a:r>
              <a:rPr lang="en-US" noProof="0" dirty="0"/>
              <a:t>Logo</a:t>
            </a:r>
          </a:p>
        </p:txBody>
      </p:sp>
      <p:sp>
        <p:nvSpPr>
          <p:cNvPr id="10" name="Text Placeholder 5">
            <a:extLst>
              <a:ext uri="{FF2B5EF4-FFF2-40B4-BE49-F238E27FC236}">
                <a16:creationId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a:r>
              <a:rPr lang="en-US" noProof="0"/>
              <a:t>Website Address</a:t>
            </a:r>
          </a:p>
        </p:txBody>
      </p:sp>
    </p:spTree>
    <p:extLst>
      <p:ext uri="{BB962C8B-B14F-4D97-AF65-F5344CB8AC3E}">
        <p14:creationId xmlns:p14="http://schemas.microsoft.com/office/powerpoint/2010/main" val="2729713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 x Image Bullets Left">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019D3C0C-316D-A045-BC1B-D508718E47A9}"/>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56D90BAC-4672-454F-9B98-7A6F31D7B3F7}"/>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21146660-9CB0-D241-ACBC-5C0A9FC8AD1A}"/>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Picture Placeholder 3">
            <a:extLst>
              <a:ext uri="{FF2B5EF4-FFF2-40B4-BE49-F238E27FC236}">
                <a16:creationId xmlns:a16="http://schemas.microsoft.com/office/drawing/2014/main" id="{831AC394-0DDA-6F4A-B2D3-6D95CD866486}"/>
              </a:ext>
            </a:extLst>
          </p:cNvPr>
          <p:cNvSpPr>
            <a:spLocks noGrp="1"/>
          </p:cNvSpPr>
          <p:nvPr>
            <p:ph type="pic" sz="quarter" idx="27"/>
          </p:nvPr>
        </p:nvSpPr>
        <p:spPr>
          <a:xfrm>
            <a:off x="1086454" y="2358091"/>
            <a:ext cx="854075" cy="854075"/>
          </a:xfrm>
        </p:spPr>
        <p:txBody>
          <a:bodyPr/>
          <a:lstStyle>
            <a:lvl1pPr marL="0" indent="0">
              <a:buNone/>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B1A58D5B-A4BA-F446-90DA-1B6B207869A8}"/>
              </a:ext>
            </a:extLst>
          </p:cNvPr>
          <p:cNvSpPr>
            <a:spLocks noGrp="1"/>
          </p:cNvSpPr>
          <p:nvPr>
            <p:ph type="pic" sz="quarter" idx="28"/>
          </p:nvPr>
        </p:nvSpPr>
        <p:spPr>
          <a:xfrm>
            <a:off x="3380176" y="2358091"/>
            <a:ext cx="854075" cy="854075"/>
          </a:xfrm>
        </p:spPr>
        <p:txBody>
          <a:bodyPr/>
          <a:lstStyle>
            <a:lvl1pPr marL="0" indent="0">
              <a:buNone/>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912C149-C249-1940-AF83-360853E78C26}"/>
              </a:ext>
            </a:extLst>
          </p:cNvPr>
          <p:cNvSpPr>
            <a:spLocks noGrp="1"/>
          </p:cNvSpPr>
          <p:nvPr>
            <p:ph type="pic" sz="quarter" idx="29"/>
          </p:nvPr>
        </p:nvSpPr>
        <p:spPr>
          <a:xfrm>
            <a:off x="5673898" y="2358091"/>
            <a:ext cx="854075" cy="854075"/>
          </a:xfrm>
        </p:spPr>
        <p:txBody>
          <a:bodyPr/>
          <a:lstStyle>
            <a:lvl1pPr marL="0" indent="0">
              <a:buNone/>
              <a:defRPr/>
            </a:lvl1pPr>
          </a:lstStyle>
          <a:p>
            <a:r>
              <a:rPr lang="en-US" noProof="0"/>
              <a:t>Click icon to add picture</a:t>
            </a:r>
            <a:endParaRPr lang="en-US" noProof="0" dirty="0"/>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7632650" y="86714"/>
            <a:ext cx="4472635"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1" name="Picture Placeholder 40">
            <a:extLst>
              <a:ext uri="{FF2B5EF4-FFF2-40B4-BE49-F238E27FC236}">
                <a16:creationId xmlns:a16="http://schemas.microsoft.com/office/drawing/2014/main" id="{5BDD2BB3-B6A3-404C-846E-13E06B2F1662}"/>
              </a:ext>
            </a:extLst>
          </p:cNvPr>
          <p:cNvSpPr>
            <a:spLocks noGrp="1"/>
          </p:cNvSpPr>
          <p:nvPr>
            <p:ph type="pic" sz="quarter" idx="25" hasCustomPrompt="1"/>
          </p:nvPr>
        </p:nvSpPr>
        <p:spPr>
          <a:xfrm>
            <a:off x="7632650" y="86714"/>
            <a:ext cx="4472635" cy="6478538"/>
          </a:xfrm>
          <a:custGeom>
            <a:avLst/>
            <a:gdLst>
              <a:gd name="connsiteX0" fmla="*/ 376782 w 4559351"/>
              <a:gd name="connsiteY0" fmla="*/ 5927210 h 6604145"/>
              <a:gd name="connsiteX1" fmla="*/ 1519837 w 4559351"/>
              <a:gd name="connsiteY1" fmla="*/ 6224579 h 6604145"/>
              <a:gd name="connsiteX2" fmla="*/ 1067656 w 4559351"/>
              <a:gd name="connsiteY2" fmla="*/ 6604145 h 6604145"/>
              <a:gd name="connsiteX3" fmla="*/ 567431 w 4559351"/>
              <a:gd name="connsiteY3" fmla="*/ 6347235 h 6604145"/>
              <a:gd name="connsiteX4" fmla="*/ 3770030 w 4559351"/>
              <a:gd name="connsiteY4" fmla="*/ 4729122 h 6604145"/>
              <a:gd name="connsiteX5" fmla="*/ 3830234 w 4559351"/>
              <a:gd name="connsiteY5" fmla="*/ 4893659 h 6604145"/>
              <a:gd name="connsiteX6" fmla="*/ 3125854 w 4559351"/>
              <a:gd name="connsiteY6" fmla="*/ 4949110 h 6604145"/>
              <a:gd name="connsiteX7" fmla="*/ 3170574 w 4559351"/>
              <a:gd name="connsiteY7" fmla="*/ 4030224 h 6604145"/>
              <a:gd name="connsiteX8" fmla="*/ 3437863 w 4559351"/>
              <a:gd name="connsiteY8" fmla="*/ 4760691 h 6604145"/>
              <a:gd name="connsiteX9" fmla="*/ 2793688 w 4559351"/>
              <a:gd name="connsiteY9" fmla="*/ 4980680 h 6604145"/>
              <a:gd name="connsiteX10" fmla="*/ 2501683 w 4559351"/>
              <a:gd name="connsiteY10" fmla="*/ 5003670 h 6604145"/>
              <a:gd name="connsiteX11" fmla="*/ 0 w 4559351"/>
              <a:gd name="connsiteY11" fmla="*/ 3396395 h 6604145"/>
              <a:gd name="connsiteX12" fmla="*/ 3032435 w 4559351"/>
              <a:gd name="connsiteY12" fmla="*/ 3966867 h 6604145"/>
              <a:gd name="connsiteX13" fmla="*/ 1101460 w 4559351"/>
              <a:gd name="connsiteY13" fmla="*/ 6039845 h 6604145"/>
              <a:gd name="connsiteX14" fmla="*/ 10881 w 4559351"/>
              <a:gd name="connsiteY14" fmla="*/ 5508230 h 6604145"/>
              <a:gd name="connsiteX15" fmla="*/ 0 w 4559351"/>
              <a:gd name="connsiteY15" fmla="*/ 5475113 h 6604145"/>
              <a:gd name="connsiteX16" fmla="*/ 0 w 4559351"/>
              <a:gd name="connsiteY16" fmla="*/ 2843941 h 6604145"/>
              <a:gd name="connsiteX17" fmla="*/ 1605508 w 4559351"/>
              <a:gd name="connsiteY17" fmla="*/ 3374908 h 6604145"/>
              <a:gd name="connsiteX18" fmla="*/ 1482045 w 4559351"/>
              <a:gd name="connsiteY18" fmla="*/ 3547687 h 6604145"/>
              <a:gd name="connsiteX19" fmla="*/ 0 w 4559351"/>
              <a:gd name="connsiteY19" fmla="*/ 3206607 h 6604145"/>
              <a:gd name="connsiteX20" fmla="*/ 0 w 4559351"/>
              <a:gd name="connsiteY20" fmla="*/ 0 h 6604145"/>
              <a:gd name="connsiteX21" fmla="*/ 4559351 w 4559351"/>
              <a:gd name="connsiteY21" fmla="*/ 0 h 6604145"/>
              <a:gd name="connsiteX22" fmla="*/ 4559351 w 4559351"/>
              <a:gd name="connsiteY22" fmla="*/ 4284646 h 6604145"/>
              <a:gd name="connsiteX23" fmla="*/ 0 w 4559351"/>
              <a:gd name="connsiteY23" fmla="*/ 2645102 h 6604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59351" h="6604145">
                <a:moveTo>
                  <a:pt x="376782" y="5927210"/>
                </a:moveTo>
                <a:lnTo>
                  <a:pt x="1519837" y="6224579"/>
                </a:lnTo>
                <a:lnTo>
                  <a:pt x="1067656" y="6604145"/>
                </a:lnTo>
                <a:lnTo>
                  <a:pt x="567431" y="6347235"/>
                </a:lnTo>
                <a:close/>
                <a:moveTo>
                  <a:pt x="3770030" y="4729122"/>
                </a:moveTo>
                <a:lnTo>
                  <a:pt x="3830234" y="4893659"/>
                </a:lnTo>
                <a:lnTo>
                  <a:pt x="3125854" y="4949110"/>
                </a:lnTo>
                <a:close/>
                <a:moveTo>
                  <a:pt x="3170574" y="4030224"/>
                </a:moveTo>
                <a:lnTo>
                  <a:pt x="3437863" y="4760691"/>
                </a:lnTo>
                <a:lnTo>
                  <a:pt x="2793688" y="4980680"/>
                </a:lnTo>
                <a:lnTo>
                  <a:pt x="2501683" y="5003670"/>
                </a:lnTo>
                <a:close/>
                <a:moveTo>
                  <a:pt x="0" y="3396395"/>
                </a:moveTo>
                <a:lnTo>
                  <a:pt x="3032435" y="3966867"/>
                </a:lnTo>
                <a:lnTo>
                  <a:pt x="1101460" y="6039845"/>
                </a:lnTo>
                <a:lnTo>
                  <a:pt x="10881" y="5508230"/>
                </a:lnTo>
                <a:lnTo>
                  <a:pt x="0" y="5475113"/>
                </a:lnTo>
                <a:close/>
                <a:moveTo>
                  <a:pt x="0" y="2843941"/>
                </a:moveTo>
                <a:lnTo>
                  <a:pt x="1605508" y="3374908"/>
                </a:lnTo>
                <a:lnTo>
                  <a:pt x="1482045" y="3547687"/>
                </a:lnTo>
                <a:lnTo>
                  <a:pt x="0" y="3206607"/>
                </a:lnTo>
                <a:close/>
                <a:moveTo>
                  <a:pt x="0" y="0"/>
                </a:moveTo>
                <a:lnTo>
                  <a:pt x="4559351" y="0"/>
                </a:lnTo>
                <a:lnTo>
                  <a:pt x="4559351" y="4284646"/>
                </a:lnTo>
                <a:lnTo>
                  <a:pt x="0" y="2645102"/>
                </a:lnTo>
                <a:close/>
              </a:path>
            </a:pathLst>
          </a:custGeom>
          <a:solidFill>
            <a:schemeClr val="bg1">
              <a:lumMod val="95000"/>
            </a:schemeClr>
          </a:solid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US" noProof="0" dirty="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a:lstStyle>
            <a:lvl1pPr marL="0" indent="0" algn="ctr">
              <a:buNone/>
              <a:defRPr sz="1600"/>
            </a:lvl1pPr>
          </a:lstStyle>
          <a:p>
            <a:pPr lvl="0"/>
            <a:r>
              <a:rPr lang="en-US"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a:lstStyle>
            <a:lvl1pPr marL="0" indent="0" algn="ctr">
              <a:buNone/>
              <a:defRPr sz="1600"/>
            </a:lvl1pPr>
          </a:lstStyle>
          <a:p>
            <a:pPr lvl="0"/>
            <a:r>
              <a:rPr lang="en-US"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a:lstStyle>
            <a:lvl1pPr marL="0" indent="0" algn="ctr">
              <a:buNone/>
              <a:defRPr b="1">
                <a:latin typeface="+mj-lt"/>
              </a:defRPr>
            </a:lvl1pPr>
          </a:lstStyle>
          <a:p>
            <a:pPr lvl="0"/>
            <a:r>
              <a:rPr lang="en-US"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a:lstStyle>
            <a:lvl1pPr marL="0" indent="0" algn="ctr">
              <a:buNone/>
              <a:defRPr b="1">
                <a:latin typeface="+mj-lt"/>
              </a:defRPr>
            </a:lvl1pPr>
          </a:lstStyle>
          <a:p>
            <a:pPr lvl="0"/>
            <a:r>
              <a:rPr lang="en-US"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a:lstStyle>
            <a:lvl1pPr marL="0" indent="0" algn="ctr">
              <a:buNone/>
              <a:defRPr b="1">
                <a:latin typeface="+mj-lt"/>
              </a:defRPr>
            </a:lvl1pPr>
          </a:lstStyle>
          <a:p>
            <a:pPr lvl="0"/>
            <a:r>
              <a:rPr lang="en-US"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a:lstStyle>
            <a:lvl1pPr marL="0" indent="0" algn="ctr">
              <a:buNone/>
              <a:defRPr sz="1600"/>
            </a:lvl1pPr>
          </a:lstStyle>
          <a:p>
            <a:pPr lvl="0"/>
            <a:r>
              <a:rPr lang="en-US"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a:lstStyle/>
          <a:p>
            <a:fld id="{19B51A1E-902D-48AF-9020-955120F399B6}" type="slidenum">
              <a:rPr lang="en-US" noProof="0" smtClean="0"/>
              <a:pPr/>
              <a:t>‹#›</a:t>
            </a:fld>
            <a:endParaRPr lang="en-US" noProof="0" dirty="0"/>
          </a:p>
        </p:txBody>
      </p:sp>
      <p:cxnSp>
        <p:nvCxnSpPr>
          <p:cNvPr id="23" name="Straight Connector 22" descr="First divider line on slide">
            <a:extLst>
              <a:ext uri="{FF2B5EF4-FFF2-40B4-BE49-F238E27FC236}">
                <a16:creationId xmlns:a16="http://schemas.microsoft.com/office/drawing/2014/main" id="{75A2F210-E29E-4509-86FF-5A92281F691D}"/>
              </a:ext>
              <a:ext uri="{C183D7F6-B498-43B3-948B-1728B52AA6E4}">
                <adec:decorative xmlns:adec="http://schemas.microsoft.com/office/drawing/2017/decorative" val="1"/>
              </a:ext>
            </a:extLst>
          </p:cNvPr>
          <p:cNvCxnSpPr>
            <a:cxnSpLocks/>
          </p:cNvCxnSpPr>
          <p:nvPr userDrawn="1"/>
        </p:nvCxnSpPr>
        <p:spPr>
          <a:xfrm>
            <a:off x="2659047"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descr="Second divider line on slide">
            <a:extLst>
              <a:ext uri="{FF2B5EF4-FFF2-40B4-BE49-F238E27FC236}">
                <a16:creationId xmlns:a16="http://schemas.microsoft.com/office/drawing/2014/main" id="{CF080BFA-0CFA-4DFF-8658-916C22E7C2DE}"/>
              </a:ext>
              <a:ext uri="{C183D7F6-B498-43B3-948B-1728B52AA6E4}">
                <adec:decorative xmlns:adec="http://schemas.microsoft.com/office/drawing/2017/decorative" val="1"/>
              </a:ext>
            </a:extLst>
          </p:cNvPr>
          <p:cNvCxnSpPr>
            <a:cxnSpLocks/>
          </p:cNvCxnSpPr>
          <p:nvPr userDrawn="1"/>
        </p:nvCxnSpPr>
        <p:spPr>
          <a:xfrm>
            <a:off x="4953541"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4822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3 x Image Bullets Right">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2F44C7F-FA9B-CB41-B5C2-6A40A969176A}"/>
              </a:ext>
            </a:extLst>
          </p:cNvPr>
          <p:cNvSpPr>
            <a:spLocks noChangeAspect="1"/>
          </p:cNvSpPr>
          <p:nvPr userDrawn="1"/>
        </p:nvSpPr>
        <p:spPr>
          <a:xfrm>
            <a:off x="7065918" y="1366589"/>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Oval 32">
            <a:extLst>
              <a:ext uri="{FF2B5EF4-FFF2-40B4-BE49-F238E27FC236}">
                <a16:creationId xmlns:a16="http://schemas.microsoft.com/office/drawing/2014/main" id="{0ACFECE1-DAAF-5642-BD0B-7A8FE9D241D9}"/>
              </a:ext>
            </a:extLst>
          </p:cNvPr>
          <p:cNvSpPr>
            <a:spLocks noChangeAspect="1"/>
          </p:cNvSpPr>
          <p:nvPr userDrawn="1"/>
        </p:nvSpPr>
        <p:spPr>
          <a:xfrm>
            <a:off x="7065918" y="2931225"/>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Oval 33">
            <a:extLst>
              <a:ext uri="{FF2B5EF4-FFF2-40B4-BE49-F238E27FC236}">
                <a16:creationId xmlns:a16="http://schemas.microsoft.com/office/drawing/2014/main" id="{90294551-87F8-DE4F-B54E-8231A9CAF5BF}"/>
              </a:ext>
            </a:extLst>
          </p:cNvPr>
          <p:cNvSpPr>
            <a:spLocks noChangeAspect="1"/>
          </p:cNvSpPr>
          <p:nvPr userDrawn="1"/>
        </p:nvSpPr>
        <p:spPr>
          <a:xfrm>
            <a:off x="7065918" y="4495861"/>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105351" y="86714"/>
            <a:ext cx="6208363"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Picture Placeholder 19">
            <a:extLst>
              <a:ext uri="{FF2B5EF4-FFF2-40B4-BE49-F238E27FC236}">
                <a16:creationId xmlns:a16="http://schemas.microsoft.com/office/drawing/2014/main" id="{BDDC1CFF-7E89-421D-9524-BB3AECAFE005}"/>
              </a:ext>
            </a:extLst>
          </p:cNvPr>
          <p:cNvSpPr>
            <a:spLocks noGrp="1"/>
          </p:cNvSpPr>
          <p:nvPr>
            <p:ph type="pic" sz="quarter" idx="27" hasCustomPrompt="1"/>
          </p:nvPr>
        </p:nvSpPr>
        <p:spPr>
          <a:xfrm>
            <a:off x="105351" y="496139"/>
            <a:ext cx="6208364" cy="6275148"/>
          </a:xfrm>
          <a:custGeom>
            <a:avLst/>
            <a:gdLst>
              <a:gd name="connsiteX0" fmla="*/ 0 w 4441248"/>
              <a:gd name="connsiteY0" fmla="*/ 5980106 h 6321393"/>
              <a:gd name="connsiteX1" fmla="*/ 1034410 w 4441248"/>
              <a:gd name="connsiteY1" fmla="*/ 6048613 h 6321393"/>
              <a:gd name="connsiteX2" fmla="*/ 1778431 w 4441248"/>
              <a:gd name="connsiteY2" fmla="*/ 6321393 h 6321393"/>
              <a:gd name="connsiteX3" fmla="*/ 0 w 4441248"/>
              <a:gd name="connsiteY3" fmla="*/ 6321393 h 6321393"/>
              <a:gd name="connsiteX4" fmla="*/ 2269200 w 4441248"/>
              <a:gd name="connsiteY4" fmla="*/ 5443908 h 6321393"/>
              <a:gd name="connsiteX5" fmla="*/ 2395460 w 4441248"/>
              <a:gd name="connsiteY5" fmla="*/ 5885070 h 6321393"/>
              <a:gd name="connsiteX6" fmla="*/ 1997461 w 4441248"/>
              <a:gd name="connsiteY6" fmla="*/ 6195222 h 6321393"/>
              <a:gd name="connsiteX7" fmla="*/ 1526609 w 4441248"/>
              <a:gd name="connsiteY7" fmla="*/ 5931629 h 6321393"/>
              <a:gd name="connsiteX8" fmla="*/ 4441248 w 4441248"/>
              <a:gd name="connsiteY8" fmla="*/ 4283292 h 6321393"/>
              <a:gd name="connsiteX9" fmla="*/ 4441248 w 4441248"/>
              <a:gd name="connsiteY9" fmla="*/ 6321393 h 6321393"/>
              <a:gd name="connsiteX10" fmla="*/ 2296366 w 4441248"/>
              <a:gd name="connsiteY10" fmla="*/ 6321393 h 6321393"/>
              <a:gd name="connsiteX11" fmla="*/ 2056375 w 4441248"/>
              <a:gd name="connsiteY11" fmla="*/ 6224358 h 6321393"/>
              <a:gd name="connsiteX12" fmla="*/ 0 w 4441248"/>
              <a:gd name="connsiteY12" fmla="*/ 2359561 h 6321393"/>
              <a:gd name="connsiteX13" fmla="*/ 828613 w 4441248"/>
              <a:gd name="connsiteY13" fmla="*/ 2588947 h 6321393"/>
              <a:gd name="connsiteX14" fmla="*/ 0 w 4441248"/>
              <a:gd name="connsiteY14" fmla="*/ 3479506 h 6321393"/>
              <a:gd name="connsiteX15" fmla="*/ 3025930 w 4441248"/>
              <a:gd name="connsiteY15" fmla="*/ 144202 h 6321393"/>
              <a:gd name="connsiteX16" fmla="*/ 4441248 w 4441248"/>
              <a:gd name="connsiteY16" fmla="*/ 1340385 h 6321393"/>
              <a:gd name="connsiteX17" fmla="*/ 4441248 w 4441248"/>
              <a:gd name="connsiteY17" fmla="*/ 4098899 h 6321393"/>
              <a:gd name="connsiteX18" fmla="*/ 1417099 w 4441248"/>
              <a:gd name="connsiteY18" fmla="*/ 5846153 h 6321393"/>
              <a:gd name="connsiteX19" fmla="*/ 0 w 4441248"/>
              <a:gd name="connsiteY19" fmla="*/ 5428711 h 6321393"/>
              <a:gd name="connsiteX20" fmla="*/ 0 w 4441248"/>
              <a:gd name="connsiteY20" fmla="*/ 3724470 h 6321393"/>
              <a:gd name="connsiteX21" fmla="*/ 2684090 w 4441248"/>
              <a:gd name="connsiteY21" fmla="*/ 0 h 6321393"/>
              <a:gd name="connsiteX22" fmla="*/ 2784132 w 4441248"/>
              <a:gd name="connsiteY22" fmla="*/ 186781 h 6321393"/>
              <a:gd name="connsiteX23" fmla="*/ 1027256 w 4441248"/>
              <a:gd name="connsiteY23" fmla="*/ 2337985 h 6321393"/>
              <a:gd name="connsiteX24" fmla="*/ 451581 w 4441248"/>
              <a:gd name="connsiteY24" fmla="*/ 2265656 h 6321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1248" h="6321393">
                <a:moveTo>
                  <a:pt x="0" y="5980106"/>
                </a:moveTo>
                <a:lnTo>
                  <a:pt x="1034410" y="6048613"/>
                </a:lnTo>
                <a:lnTo>
                  <a:pt x="1778431" y="6321393"/>
                </a:lnTo>
                <a:lnTo>
                  <a:pt x="0" y="6321393"/>
                </a:lnTo>
                <a:close/>
                <a:moveTo>
                  <a:pt x="2269200" y="5443908"/>
                </a:moveTo>
                <a:lnTo>
                  <a:pt x="2395460" y="5885070"/>
                </a:lnTo>
                <a:lnTo>
                  <a:pt x="1997461" y="6195222"/>
                </a:lnTo>
                <a:lnTo>
                  <a:pt x="1526609" y="5931629"/>
                </a:lnTo>
                <a:close/>
                <a:moveTo>
                  <a:pt x="4441248" y="4283292"/>
                </a:moveTo>
                <a:lnTo>
                  <a:pt x="4441248" y="6321393"/>
                </a:lnTo>
                <a:lnTo>
                  <a:pt x="2296366" y="6321393"/>
                </a:lnTo>
                <a:lnTo>
                  <a:pt x="2056375" y="6224358"/>
                </a:lnTo>
                <a:close/>
                <a:moveTo>
                  <a:pt x="0" y="2359561"/>
                </a:moveTo>
                <a:lnTo>
                  <a:pt x="828613" y="2588947"/>
                </a:lnTo>
                <a:lnTo>
                  <a:pt x="0" y="3479506"/>
                </a:lnTo>
                <a:close/>
                <a:moveTo>
                  <a:pt x="3025930" y="144202"/>
                </a:moveTo>
                <a:lnTo>
                  <a:pt x="4441248" y="1340385"/>
                </a:lnTo>
                <a:lnTo>
                  <a:pt x="4441248" y="4098899"/>
                </a:lnTo>
                <a:lnTo>
                  <a:pt x="1417099" y="5846153"/>
                </a:lnTo>
                <a:lnTo>
                  <a:pt x="0" y="5428711"/>
                </a:lnTo>
                <a:lnTo>
                  <a:pt x="0" y="3724470"/>
                </a:lnTo>
                <a:close/>
                <a:moveTo>
                  <a:pt x="2684090" y="0"/>
                </a:moveTo>
                <a:lnTo>
                  <a:pt x="2784132" y="186781"/>
                </a:lnTo>
                <a:lnTo>
                  <a:pt x="1027256" y="2337985"/>
                </a:lnTo>
                <a:lnTo>
                  <a:pt x="451581" y="2265656"/>
                </a:lnTo>
                <a:close/>
              </a:path>
            </a:pathLst>
          </a:custGeom>
          <a:solidFill>
            <a:schemeClr val="bg1">
              <a:lumMod val="95000"/>
            </a:schemeClr>
          </a:solid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7068457" y="432000"/>
            <a:ext cx="4703542" cy="432000"/>
          </a:xfrm>
        </p:spPr>
        <p:txBody>
          <a:bodyPr/>
          <a:lstStyle>
            <a:lvl1pPr>
              <a:defRPr>
                <a:solidFill>
                  <a:schemeClr val="tx1">
                    <a:lumMod val="75000"/>
                    <a:lumOff val="25000"/>
                  </a:schemeClr>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US" noProof="0" dirty="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8768283" y="3582825"/>
            <a:ext cx="3002400" cy="720000"/>
          </a:xfrm>
        </p:spPr>
        <p:txBody>
          <a:bodyPr/>
          <a:lstStyle>
            <a:lvl1pPr marL="0" indent="0" algn="l">
              <a:buNone/>
              <a:defRPr sz="1600"/>
            </a:lvl1pPr>
          </a:lstStyle>
          <a:p>
            <a:pPr lvl="0"/>
            <a:r>
              <a:rPr lang="en-US"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8768283" y="5147461"/>
            <a:ext cx="3002400" cy="720000"/>
          </a:xfrm>
        </p:spPr>
        <p:txBody>
          <a:bodyPr/>
          <a:lstStyle>
            <a:lvl1pPr marL="0" indent="0" algn="l">
              <a:buNone/>
              <a:defRPr sz="1600"/>
            </a:lvl1pPr>
          </a:lstStyle>
          <a:p>
            <a:pPr lvl="0"/>
            <a:r>
              <a:rPr lang="en-US"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8768283" y="1369128"/>
            <a:ext cx="3002400" cy="432000"/>
          </a:xfrm>
        </p:spPr>
        <p:txBody>
          <a:bodyPr/>
          <a:lstStyle>
            <a:lvl1pPr marL="0" indent="0" algn="l">
              <a:buNone/>
              <a:defRPr b="1">
                <a:latin typeface="+mj-lt"/>
              </a:defRPr>
            </a:lvl1pPr>
          </a:lstStyle>
          <a:p>
            <a:pPr lvl="0"/>
            <a:r>
              <a:rPr lang="en-US"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8768283" y="2933764"/>
            <a:ext cx="3002400" cy="432000"/>
          </a:xfrm>
        </p:spPr>
        <p:txBody>
          <a:bodyPr/>
          <a:lstStyle>
            <a:lvl1pPr marL="0" indent="0" algn="l">
              <a:buNone/>
              <a:defRPr b="1">
                <a:latin typeface="+mj-lt"/>
              </a:defRPr>
            </a:lvl1pPr>
          </a:lstStyle>
          <a:p>
            <a:pPr lvl="0"/>
            <a:r>
              <a:rPr lang="en-US"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8768283" y="4498400"/>
            <a:ext cx="3002400" cy="432000"/>
          </a:xfrm>
        </p:spPr>
        <p:txBody>
          <a:bodyPr/>
          <a:lstStyle>
            <a:lvl1pPr marL="0" indent="0" algn="l">
              <a:buNone/>
              <a:defRPr b="1">
                <a:latin typeface="+mj-lt"/>
              </a:defRPr>
            </a:lvl1pPr>
          </a:lstStyle>
          <a:p>
            <a:pPr lvl="0"/>
            <a:r>
              <a:rPr lang="en-US"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8768283" y="1975094"/>
            <a:ext cx="3002400" cy="720000"/>
          </a:xfrm>
        </p:spPr>
        <p:txBody>
          <a:bodyPr/>
          <a:lstStyle>
            <a:lvl1pPr marL="0" indent="0" algn="l">
              <a:buNone/>
              <a:defRPr sz="1600"/>
            </a:lvl1pPr>
          </a:lstStyle>
          <a:p>
            <a:pPr lvl="0"/>
            <a:r>
              <a:rPr lang="en-US"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a:lstStyle/>
          <a:p>
            <a:fld id="{19B51A1E-902D-48AF-9020-955120F399B6}" type="slidenum">
              <a:rPr lang="en-US" noProof="0" smtClean="0"/>
              <a:pPr/>
              <a:t>‹#›</a:t>
            </a:fld>
            <a:endParaRPr lang="en-US" noProof="0" dirty="0"/>
          </a:p>
        </p:txBody>
      </p:sp>
      <p:grpSp>
        <p:nvGrpSpPr>
          <p:cNvPr id="22" name="Group 21">
            <a:extLst>
              <a:ext uri="{FF2B5EF4-FFF2-40B4-BE49-F238E27FC236}">
                <a16:creationId xmlns:a16="http://schemas.microsoft.com/office/drawing/2014/main" id="{9089FAF0-BF60-4AB9-A62E-595008DC4646}"/>
              </a:ext>
            </a:extLst>
          </p:cNvPr>
          <p:cNvGrpSpPr/>
          <p:nvPr userDrawn="1"/>
        </p:nvGrpSpPr>
        <p:grpSpPr>
          <a:xfrm>
            <a:off x="1892000" y="2269752"/>
            <a:ext cx="3081180" cy="3011457"/>
            <a:chOff x="1892000" y="2269752"/>
            <a:chExt cx="3081180" cy="3011457"/>
          </a:xfrm>
        </p:grpSpPr>
        <p:sp>
          <p:nvSpPr>
            <p:cNvPr id="26" name="Freeform: Shape 13">
              <a:extLst>
                <a:ext uri="{FF2B5EF4-FFF2-40B4-BE49-F238E27FC236}">
                  <a16:creationId xmlns:a16="http://schemas.microsoft.com/office/drawing/2014/main" id="{ED7DCD52-0637-49D9-AD21-2DF94DD3E348}"/>
                </a:ext>
              </a:extLst>
            </p:cNvPr>
            <p:cNvSpPr/>
            <p:nvPr/>
          </p:nvSpPr>
          <p:spPr>
            <a:xfrm rot="4308689">
              <a:off x="2464728" y="2678543"/>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Freeform: Shape 26">
              <a:extLst>
                <a:ext uri="{FF2B5EF4-FFF2-40B4-BE49-F238E27FC236}">
                  <a16:creationId xmlns:a16="http://schemas.microsoft.com/office/drawing/2014/main" id="{E6863CC2-FBFD-47D7-AB8F-DB2367EABF92}"/>
                </a:ext>
              </a:extLst>
            </p:cNvPr>
            <p:cNvSpPr/>
            <p:nvPr/>
          </p:nvSpPr>
          <p:spPr>
            <a:xfrm rot="13830869">
              <a:off x="2730967" y="5004791"/>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17">
              <a:extLst>
                <a:ext uri="{FF2B5EF4-FFF2-40B4-BE49-F238E27FC236}">
                  <a16:creationId xmlns:a16="http://schemas.microsoft.com/office/drawing/2014/main" id="{09ADFC5E-3BBA-404B-A496-A4035DF5E859}"/>
                </a:ext>
              </a:extLst>
            </p:cNvPr>
            <p:cNvSpPr/>
            <p:nvPr/>
          </p:nvSpPr>
          <p:spPr>
            <a:xfrm rot="12431080">
              <a:off x="2802151" y="4740752"/>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Freeform: Shape 19">
              <a:extLst>
                <a:ext uri="{FF2B5EF4-FFF2-40B4-BE49-F238E27FC236}">
                  <a16:creationId xmlns:a16="http://schemas.microsoft.com/office/drawing/2014/main" id="{56E90DCD-03FB-4E9A-BD40-5269E9ACF1B1}"/>
                </a:ext>
              </a:extLst>
            </p:cNvPr>
            <p:cNvSpPr/>
            <p:nvPr/>
          </p:nvSpPr>
          <p:spPr>
            <a:xfrm rot="4308689">
              <a:off x="2058980" y="2102772"/>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Freeform: Shape 23">
              <a:extLst>
                <a:ext uri="{FF2B5EF4-FFF2-40B4-BE49-F238E27FC236}">
                  <a16:creationId xmlns:a16="http://schemas.microsoft.com/office/drawing/2014/main" id="{529D90B1-BC17-4168-A297-1DF303FB3C48}"/>
                </a:ext>
              </a:extLst>
            </p:cNvPr>
            <p:cNvSpPr/>
            <p:nvPr/>
          </p:nvSpPr>
          <p:spPr>
            <a:xfrm rot="17193105">
              <a:off x="4648324" y="3873318"/>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6C5DEA8E-5C03-42CC-987D-490297890048}"/>
                </a:ext>
              </a:extLst>
            </p:cNvPr>
            <p:cNvSpPr/>
            <p:nvPr/>
          </p:nvSpPr>
          <p:spPr>
            <a:xfrm rot="17193105">
              <a:off x="4152588" y="3654247"/>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Freeform: Shape 28">
              <a:extLst>
                <a:ext uri="{FF2B5EF4-FFF2-40B4-BE49-F238E27FC236}">
                  <a16:creationId xmlns:a16="http://schemas.microsoft.com/office/drawing/2014/main" id="{404E048B-9C67-4EC0-82E9-DC9D4AEE9703}"/>
                </a:ext>
              </a:extLst>
            </p:cNvPr>
            <p:cNvSpPr/>
            <p:nvPr/>
          </p:nvSpPr>
          <p:spPr>
            <a:xfrm rot="4308689">
              <a:off x="3831248" y="2441608"/>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8" name="Picture Placeholder 3">
            <a:extLst>
              <a:ext uri="{FF2B5EF4-FFF2-40B4-BE49-F238E27FC236}">
                <a16:creationId xmlns:a16="http://schemas.microsoft.com/office/drawing/2014/main" id="{EC82E52C-5E33-5942-8474-7ED4354EC95D}"/>
              </a:ext>
            </a:extLst>
          </p:cNvPr>
          <p:cNvSpPr>
            <a:spLocks noGrp="1"/>
          </p:cNvSpPr>
          <p:nvPr>
            <p:ph type="pic" sz="quarter" idx="30"/>
          </p:nvPr>
        </p:nvSpPr>
        <p:spPr>
          <a:xfrm>
            <a:off x="7405874" y="4835817"/>
            <a:ext cx="691688" cy="691688"/>
          </a:xfrm>
        </p:spPr>
        <p:txBody>
          <a:bodyPr/>
          <a:lstStyle>
            <a:lvl1pPr marL="0" indent="0">
              <a:buNone/>
              <a:defRPr/>
            </a:lvl1pPr>
          </a:lstStyle>
          <a:p>
            <a:r>
              <a:rPr lang="en-US" noProof="0"/>
              <a:t>Click icon to add picture</a:t>
            </a:r>
            <a:endParaRPr lang="en-US" noProof="0" dirty="0"/>
          </a:p>
        </p:txBody>
      </p:sp>
      <p:sp>
        <p:nvSpPr>
          <p:cNvPr id="39" name="Picture Placeholder 3">
            <a:extLst>
              <a:ext uri="{FF2B5EF4-FFF2-40B4-BE49-F238E27FC236}">
                <a16:creationId xmlns:a16="http://schemas.microsoft.com/office/drawing/2014/main" id="{07EC0147-5BE6-9248-BF42-BD99608F459C}"/>
              </a:ext>
            </a:extLst>
          </p:cNvPr>
          <p:cNvSpPr>
            <a:spLocks noGrp="1"/>
          </p:cNvSpPr>
          <p:nvPr>
            <p:ph type="pic" sz="quarter" idx="31"/>
          </p:nvPr>
        </p:nvSpPr>
        <p:spPr>
          <a:xfrm>
            <a:off x="7405874" y="3271181"/>
            <a:ext cx="691688" cy="691688"/>
          </a:xfrm>
        </p:spPr>
        <p:txBody>
          <a:bodyPr/>
          <a:lstStyle>
            <a:lvl1pPr marL="0" indent="0">
              <a:buNone/>
              <a:defRPr/>
            </a:lvl1pPr>
          </a:lstStyle>
          <a:p>
            <a:r>
              <a:rPr lang="en-US" noProof="0"/>
              <a:t>Click icon to add picture</a:t>
            </a:r>
            <a:endParaRPr lang="en-US" noProof="0" dirty="0"/>
          </a:p>
        </p:txBody>
      </p:sp>
      <p:sp>
        <p:nvSpPr>
          <p:cNvPr id="40" name="Picture Placeholder 3">
            <a:extLst>
              <a:ext uri="{FF2B5EF4-FFF2-40B4-BE49-F238E27FC236}">
                <a16:creationId xmlns:a16="http://schemas.microsoft.com/office/drawing/2014/main" id="{2B8E1942-1472-BC49-A624-3A31190A69E1}"/>
              </a:ext>
            </a:extLst>
          </p:cNvPr>
          <p:cNvSpPr>
            <a:spLocks noGrp="1"/>
          </p:cNvSpPr>
          <p:nvPr>
            <p:ph type="pic" sz="quarter" idx="32"/>
          </p:nvPr>
        </p:nvSpPr>
        <p:spPr>
          <a:xfrm>
            <a:off x="7405874" y="1706545"/>
            <a:ext cx="691688" cy="691688"/>
          </a:xfrm>
        </p:spPr>
        <p:txBody>
          <a:bodyPr/>
          <a:lstStyle>
            <a:lvl1pPr marL="0" indent="0">
              <a:buNone/>
              <a:defRPr/>
            </a:lvl1pPr>
          </a:lstStyle>
          <a:p>
            <a:r>
              <a:rPr lang="en-US" noProof="0"/>
              <a:t>Click icon to add picture</a:t>
            </a:r>
            <a:endParaRPr lang="en-US" noProof="0" dirty="0"/>
          </a:p>
        </p:txBody>
      </p:sp>
      <p:cxnSp>
        <p:nvCxnSpPr>
          <p:cNvPr id="36" name="Straight Connector 35" descr="First divider line on slide">
            <a:extLst>
              <a:ext uri="{FF2B5EF4-FFF2-40B4-BE49-F238E27FC236}">
                <a16:creationId xmlns:a16="http://schemas.microsoft.com/office/drawing/2014/main" id="{6DFB56AF-75D4-4B38-B5A6-12AC8AD163EA}"/>
              </a:ext>
              <a:ext uri="{C183D7F6-B498-43B3-948B-1728B52AA6E4}">
                <adec:decorative xmlns:adec="http://schemas.microsoft.com/office/drawing/2017/decorative" val="1"/>
              </a:ext>
            </a:extLst>
          </p:cNvPr>
          <p:cNvCxnSpPr>
            <a:cxnSpLocks/>
          </p:cNvCxnSpPr>
          <p:nvPr userDrawn="1"/>
        </p:nvCxnSpPr>
        <p:spPr>
          <a:xfrm flipH="1">
            <a:off x="8768283" y="2616579"/>
            <a:ext cx="2378687"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descr="Second divider line on slide">
            <a:extLst>
              <a:ext uri="{FF2B5EF4-FFF2-40B4-BE49-F238E27FC236}">
                <a16:creationId xmlns:a16="http://schemas.microsoft.com/office/drawing/2014/main" id="{571A0042-84F7-4FAD-9DB9-A5B53E5F0AA3}"/>
              </a:ext>
              <a:ext uri="{C183D7F6-B498-43B3-948B-1728B52AA6E4}">
                <adec:decorative xmlns:adec="http://schemas.microsoft.com/office/drawing/2017/decorative" val="1"/>
              </a:ext>
            </a:extLst>
          </p:cNvPr>
          <p:cNvCxnSpPr>
            <a:cxnSpLocks/>
          </p:cNvCxnSpPr>
          <p:nvPr userDrawn="1"/>
        </p:nvCxnSpPr>
        <p:spPr>
          <a:xfrm flipH="1">
            <a:off x="8768283" y="4109914"/>
            <a:ext cx="2378687"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5297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Digital Product">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43" name="Group 42">
            <a:extLst>
              <a:ext uri="{FF2B5EF4-FFF2-40B4-BE49-F238E27FC236}">
                <a16:creationId xmlns:a16="http://schemas.microsoft.com/office/drawing/2014/main" id="{0725BC56-C7B6-400F-80F9-3F968E2CAE0E}"/>
              </a:ext>
            </a:extLst>
          </p:cNvPr>
          <p:cNvGrpSpPr/>
          <p:nvPr userDrawn="1"/>
        </p:nvGrpSpPr>
        <p:grpSpPr>
          <a:xfrm>
            <a:off x="3383603" y="1013721"/>
            <a:ext cx="7749965" cy="5100743"/>
            <a:chOff x="510812" y="938373"/>
            <a:chExt cx="8073393" cy="5313612"/>
          </a:xfrm>
        </p:grpSpPr>
        <p:sp>
          <p:nvSpPr>
            <p:cNvPr id="44" name="Rounded Rectangle 15">
              <a:extLst>
                <a:ext uri="{FF2B5EF4-FFF2-40B4-BE49-F238E27FC236}">
                  <a16:creationId xmlns:a16="http://schemas.microsoft.com/office/drawing/2014/main" id="{1EC806EC-A1B2-4893-9504-1D7FFE8E238F}"/>
                </a:ext>
              </a:extLst>
            </p:cNvPr>
            <p:cNvSpPr/>
            <p:nvPr/>
          </p:nvSpPr>
          <p:spPr>
            <a:xfrm>
              <a:off x="877709" y="938373"/>
              <a:ext cx="7339600" cy="5234482"/>
            </a:xfrm>
            <a:prstGeom prst="round2SameRect">
              <a:avLst>
                <a:gd name="adj1" fmla="val 5601"/>
                <a:gd name="adj2" fmla="val 0"/>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45" name="Rounded Rectangle 15">
              <a:extLst>
                <a:ext uri="{FF2B5EF4-FFF2-40B4-BE49-F238E27FC236}">
                  <a16:creationId xmlns:a16="http://schemas.microsoft.com/office/drawing/2014/main" id="{535A1B12-6F16-41A0-A6B1-4AD0CCB5A081}"/>
                </a:ext>
              </a:extLst>
            </p:cNvPr>
            <p:cNvSpPr/>
            <p:nvPr/>
          </p:nvSpPr>
          <p:spPr>
            <a:xfrm>
              <a:off x="930758" y="995668"/>
              <a:ext cx="7233502" cy="5177187"/>
            </a:xfrm>
            <a:prstGeom prst="round2SameRect">
              <a:avLst>
                <a:gd name="adj1" fmla="val 4499"/>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6" name="Rectangle: Rounded Corners 45">
              <a:extLst>
                <a:ext uri="{FF2B5EF4-FFF2-40B4-BE49-F238E27FC236}">
                  <a16:creationId xmlns:a16="http://schemas.microsoft.com/office/drawing/2014/main" id="{379B244F-CF81-4500-A78E-495ABA6828BA}"/>
                </a:ext>
              </a:extLst>
            </p:cNvPr>
            <p:cNvSpPr/>
            <p:nvPr/>
          </p:nvSpPr>
          <p:spPr>
            <a:xfrm rot="16200000">
              <a:off x="2264894" y="295974"/>
              <a:ext cx="4565229" cy="6599909"/>
            </a:xfrm>
            <a:prstGeom prst="roundRect">
              <a:avLst>
                <a:gd name="adj" fmla="val 1476"/>
              </a:avLst>
            </a:prstGeom>
            <a:solidFill>
              <a:schemeClr val="bg1"/>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7" name="Rounded Rectangle 15">
              <a:extLst>
                <a:ext uri="{FF2B5EF4-FFF2-40B4-BE49-F238E27FC236}">
                  <a16:creationId xmlns:a16="http://schemas.microsoft.com/office/drawing/2014/main" id="{EE88F157-E260-486F-937E-C18428699861}"/>
                </a:ext>
              </a:extLst>
            </p:cNvPr>
            <p:cNvSpPr/>
            <p:nvPr/>
          </p:nvSpPr>
          <p:spPr>
            <a:xfrm rot="10800000">
              <a:off x="510812" y="5998253"/>
              <a:ext cx="8073393" cy="248975"/>
            </a:xfrm>
            <a:prstGeom prst="round2SameRect">
              <a:avLst>
                <a:gd name="adj1" fmla="val 50000"/>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8" name="Rounded Rectangle 15">
              <a:extLst>
                <a:ext uri="{FF2B5EF4-FFF2-40B4-BE49-F238E27FC236}">
                  <a16:creationId xmlns:a16="http://schemas.microsoft.com/office/drawing/2014/main" id="{F736AFAF-44AD-47CE-A63B-210102A4BF0B}"/>
                </a:ext>
              </a:extLst>
            </p:cNvPr>
            <p:cNvSpPr/>
            <p:nvPr userDrawn="1"/>
          </p:nvSpPr>
          <p:spPr>
            <a:xfrm>
              <a:off x="3668019" y="6206338"/>
              <a:ext cx="1758981" cy="45647"/>
            </a:xfrm>
            <a:prstGeom prst="round2SameRect">
              <a:avLst>
                <a:gd name="adj1" fmla="val 50000"/>
                <a:gd name="adj2" fmla="val 0"/>
              </a:avLst>
            </a:prstGeom>
            <a:gradFill>
              <a:gsLst>
                <a:gs pos="0">
                  <a:schemeClr val="tx1">
                    <a:alpha val="0"/>
                  </a:schemeClr>
                </a:gs>
                <a:gs pos="100000">
                  <a:schemeClr val="tx1">
                    <a:alpha val="31000"/>
                  </a:schemeClr>
                </a:gs>
              </a:gsLst>
              <a:lin ang="16200000" scaled="0"/>
            </a:gra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49" name="Oval 48">
              <a:extLst>
                <a:ext uri="{FF2B5EF4-FFF2-40B4-BE49-F238E27FC236}">
                  <a16:creationId xmlns:a16="http://schemas.microsoft.com/office/drawing/2014/main" id="{A4F6457E-3660-4E80-82BC-8894D701DEE9}"/>
                </a:ext>
              </a:extLst>
            </p:cNvPr>
            <p:cNvSpPr/>
            <p:nvPr/>
          </p:nvSpPr>
          <p:spPr>
            <a:xfrm rot="16200000">
              <a:off x="4660498" y="1119143"/>
              <a:ext cx="48680" cy="48680"/>
            </a:xfrm>
            <a:prstGeom prst="ellipse">
              <a:avLst/>
            </a:prstGeom>
            <a:solidFill>
              <a:schemeClr val="bg1">
                <a:lumMod val="85000"/>
              </a:schemeClr>
            </a:solidFill>
            <a:ln w="0">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50" name="Oval 49">
              <a:extLst>
                <a:ext uri="{FF2B5EF4-FFF2-40B4-BE49-F238E27FC236}">
                  <a16:creationId xmlns:a16="http://schemas.microsoft.com/office/drawing/2014/main" id="{88230416-7E55-4CB0-9548-491BA471E9E8}"/>
                </a:ext>
              </a:extLst>
            </p:cNvPr>
            <p:cNvSpPr/>
            <p:nvPr/>
          </p:nvSpPr>
          <p:spPr>
            <a:xfrm rot="16200000">
              <a:off x="4505961" y="1106017"/>
              <a:ext cx="83096" cy="83096"/>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51" name="Oval 50">
              <a:extLst>
                <a:ext uri="{FF2B5EF4-FFF2-40B4-BE49-F238E27FC236}">
                  <a16:creationId xmlns:a16="http://schemas.microsoft.com/office/drawing/2014/main" id="{FE3C1810-AD4F-4393-928E-CFA8053A2CC2}"/>
                </a:ext>
              </a:extLst>
            </p:cNvPr>
            <p:cNvSpPr/>
            <p:nvPr/>
          </p:nvSpPr>
          <p:spPr>
            <a:xfrm rot="16200000">
              <a:off x="4524686" y="1124741"/>
              <a:ext cx="45647" cy="45647"/>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gr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152000"/>
            <a:ext cx="2951603" cy="2196235"/>
          </a:xfrm>
        </p:spPr>
        <p:txBody>
          <a:bodyPr anchor="b"/>
          <a:lstStyle>
            <a:lvl1pPr marL="0" indent="0">
              <a:buNone/>
              <a:defRPr sz="2800">
                <a:solidFill>
                  <a:schemeClr val="tx1">
                    <a:lumMod val="75000"/>
                    <a:lumOff val="25000"/>
                  </a:schemeClr>
                </a:solidFill>
              </a:defRPr>
            </a:lvl1pPr>
            <a:lvl2pPr marL="266700" indent="0">
              <a:buNone/>
              <a:defRPr sz="2400">
                <a:solidFill>
                  <a:schemeClr val="tx1">
                    <a:lumMod val="75000"/>
                    <a:lumOff val="25000"/>
                  </a:schemeClr>
                </a:solidFill>
              </a:defRPr>
            </a:lvl2pPr>
            <a:lvl3pPr marL="542925" indent="0">
              <a:buNone/>
              <a:defRPr sz="2000">
                <a:solidFill>
                  <a:schemeClr val="tx1">
                    <a:lumMod val="75000"/>
                    <a:lumOff val="25000"/>
                  </a:schemeClr>
                </a:solidFill>
              </a:defRPr>
            </a:lvl3pPr>
            <a:lvl4pPr marL="809625" indent="0">
              <a:buNone/>
              <a:defRPr sz="2000">
                <a:solidFill>
                  <a:schemeClr val="tx1">
                    <a:lumMod val="75000"/>
                    <a:lumOff val="25000"/>
                  </a:schemeClr>
                </a:solidFill>
              </a:defRPr>
            </a:lvl4pPr>
            <a:lvl5pPr marL="1076325" indent="0">
              <a:buNone/>
              <a:defRPr sz="2000">
                <a:solidFill>
                  <a:schemeClr val="tx1">
                    <a:lumMod val="75000"/>
                    <a:lumOff val="25000"/>
                  </a:schemeClr>
                </a:solidFill>
              </a:defRPr>
            </a:lvl5pPr>
          </a:lstStyle>
          <a:p>
            <a:pPr lvl="0"/>
            <a:r>
              <a:rPr lang="en-US" noProof="0"/>
              <a:t>Emphasized text can go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US"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5" name="Picture Placeholder 4">
            <a:extLst>
              <a:ext uri="{FF2B5EF4-FFF2-40B4-BE49-F238E27FC236}">
                <a16:creationId xmlns:a16="http://schemas.microsoft.com/office/drawing/2014/main" id="{8C1EA41E-F6C4-484F-95E9-42978FF21625}"/>
              </a:ext>
            </a:extLst>
          </p:cNvPr>
          <p:cNvSpPr>
            <a:spLocks noGrp="1"/>
          </p:cNvSpPr>
          <p:nvPr>
            <p:ph type="pic" sz="quarter" idx="12" hasCustomPrompt="1"/>
          </p:nvPr>
        </p:nvSpPr>
        <p:spPr>
          <a:xfrm>
            <a:off x="4092796" y="1376357"/>
            <a:ext cx="6333545" cy="4379625"/>
          </a:xfrm>
          <a:prstGeom prst="roundRect">
            <a:avLst>
              <a:gd name="adj" fmla="val 1356"/>
            </a:avLst>
          </a:prstGeom>
          <a:solidFill>
            <a:schemeClr val="bg1">
              <a:lumMod val="95000"/>
            </a:schemeClr>
          </a:solidFill>
          <a:ln>
            <a:noFill/>
          </a:ln>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and Drop Image Here</a:t>
            </a:r>
          </a:p>
        </p:txBody>
      </p:sp>
      <p:sp>
        <p:nvSpPr>
          <p:cNvPr id="9" name="Text Placeholder 8">
            <a:extLst>
              <a:ext uri="{FF2B5EF4-FFF2-40B4-BE49-F238E27FC236}">
                <a16:creationId xmlns:a16="http://schemas.microsoft.com/office/drawing/2014/main" id="{35FD3B7C-17C6-4327-986C-A8A6D6EC1B52}"/>
              </a:ext>
            </a:extLst>
          </p:cNvPr>
          <p:cNvSpPr>
            <a:spLocks noGrp="1"/>
          </p:cNvSpPr>
          <p:nvPr>
            <p:ph type="body" sz="quarter" idx="13"/>
          </p:nvPr>
        </p:nvSpPr>
        <p:spPr>
          <a:xfrm>
            <a:off x="431800" y="3509766"/>
            <a:ext cx="2951163" cy="23227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253111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Large Image an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000" y="3517901"/>
            <a:ext cx="6012000" cy="1409700"/>
          </a:xfrm>
          <a:solidFill>
            <a:schemeClr val="tx1"/>
          </a:solidFill>
        </p:spPr>
        <p:txBody>
          <a:bodyPr lIns="288000" rIns="432000" bIns="144000" anchor="b"/>
          <a:lstStyle>
            <a:lvl1pPr algn="r">
              <a:defRPr sz="4200" spc="-150">
                <a:solidFill>
                  <a:schemeClr val="bg1"/>
                </a:solidFill>
              </a:defRPr>
            </a:lvl1pPr>
          </a:lstStyle>
          <a:p>
            <a:r>
              <a:rPr lang="en-US" noProof="0"/>
              <a:t>Click to edit </a:t>
            </a:r>
            <a:br>
              <a:rPr lang="en-US" noProof="0"/>
            </a:br>
            <a:r>
              <a:rPr lang="en-US" noProof="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4000" y="4927600"/>
            <a:ext cx="6012000" cy="1845743"/>
          </a:xfrm>
          <a:solidFill>
            <a:schemeClr val="tx1">
              <a:lumMod val="85000"/>
              <a:lumOff val="15000"/>
            </a:schemeClr>
          </a:solidFill>
        </p:spPr>
        <p:txBody>
          <a:bodyPr lIns="288000" tIns="144000" rIns="43200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a:endParaRPr lang="en-US" sz="1200" noProof="0" dirty="0">
              <a:solidFill>
                <a:schemeClr val="tx1">
                  <a:lumMod val="75000"/>
                  <a:lumOff val="25000"/>
                </a:schemeClr>
              </a:solidFill>
              <a:latin typeface="+mn-lt"/>
            </a:endParaRPr>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4000" y="86714"/>
            <a:ext cx="6009285" cy="3431187"/>
          </a:xfrm>
          <a:solidFill>
            <a:srgbClr val="333333"/>
          </a:solidFill>
        </p:spPr>
        <p:txBody>
          <a:bodyPr lIns="0" tIns="0" anchor="ctr"/>
          <a:lstStyle>
            <a:lvl1pPr marL="0" indent="0" algn="ctr">
              <a:buNone/>
              <a:defRPr sz="1100" i="1">
                <a:solidFill>
                  <a:schemeClr val="bg1">
                    <a:lumMod val="85000"/>
                  </a:schemeClr>
                </a:solidFill>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sp>
        <p:nvSpPr>
          <p:cNvPr id="16" name="Content Placeholder 2">
            <a:extLst>
              <a:ext uri="{FF2B5EF4-FFF2-40B4-BE49-F238E27FC236}">
                <a16:creationId xmlns:a16="http://schemas.microsoft.com/office/drawing/2014/main" id="{ED5F0C9D-A08F-4539-BA26-61D24BBE6E9A}"/>
              </a:ext>
            </a:extLst>
          </p:cNvPr>
          <p:cNvSpPr>
            <a:spLocks noGrp="1"/>
          </p:cNvSpPr>
          <p:nvPr>
            <p:ph idx="15"/>
          </p:nvPr>
        </p:nvSpPr>
        <p:spPr>
          <a:xfrm>
            <a:off x="6464300" y="1152000"/>
            <a:ext cx="5307700" cy="4680000"/>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06595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57785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13932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9556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1661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35072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1378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42429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41632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6425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7194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23369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EE62B5-0727-4FE1-B35D-4CC400F0421B}" type="datetime1">
              <a:rPr lang="en-US" smtClean="0"/>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95841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D29E9A-D780-446F-844A-BE267EEAD3AE}" type="datetime1">
              <a:rPr lang="en-US" smtClean="0"/>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6231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B7C910-909F-4D24-AD23-A62C7BD67FC7}" type="datetime1">
              <a:rPr lang="en-US" smtClean="0"/>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06134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A83216-DF3C-46DB-A40A-96FF3C606000}"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65333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3720A9-03EA-4B84-88A6-300F0BD51786}" type="datetime1">
              <a:rPr lang="en-US" smtClean="0"/>
              <a:t>1/31/2021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3302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F7BD0E-0FCD-4324-A628-FDB0CB3327DA}" type="datetime1">
              <a:rPr lang="en-US" smtClean="0"/>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647040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392EC9E-8B9A-41EE-9BA7-24325F3A2FA7}" type="datetime1">
              <a:rPr lang="en-US" smtClean="0"/>
              <a:t>1/31/2021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50057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604F5E6-D73A-4AD2-857F-AF5620C48E9C}"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40410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8F6E721-8DEF-49EB-A280-ECA7ED0AF9E9}"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92558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E30329-BDC0-4E94-85A6-029919402EA5}"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718176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B72B49-901F-4A06-A293-97E642D291F1}"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62376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8B8AC0-DF40-478D-AC66-7E53B92DC39D}"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0861435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350704E-628F-4B07-B462-FEAA60A43C6F}"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37248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FDF3892-6A72-4732-B216-4C6AC1274CD7}" type="datetime1">
              <a:rPr lang="en-US" smtClean="0"/>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45314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AFB02B0-6B64-4F60-8B09-8996E3F912FC}" type="datetime1">
              <a:rPr lang="en-US" smtClean="0"/>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18956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DF3EBD-7946-447F-81B7-F8E13B1E0F65}" type="datetime1">
              <a:rPr lang="en-US" smtClean="0"/>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33356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0E91673-9338-481D-B5F9-C19B4D8B220D}" type="datetime1">
              <a:rPr lang="en-US" smtClean="0"/>
              <a:t>1/31/2021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666212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FD532-B6FA-4040-9A24-AFE6E5570B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fr-FR"/>
          </a:p>
        </p:txBody>
      </p:sp>
      <p:sp>
        <p:nvSpPr>
          <p:cNvPr id="3" name="Subtitle 2">
            <a:extLst>
              <a:ext uri="{FF2B5EF4-FFF2-40B4-BE49-F238E27FC236}">
                <a16:creationId xmlns:a16="http://schemas.microsoft.com/office/drawing/2014/main" id="{41926C03-5B18-4D40-9636-C3A0A26622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fr-FR"/>
          </a:p>
        </p:txBody>
      </p:sp>
      <p:sp>
        <p:nvSpPr>
          <p:cNvPr id="4" name="Date Placeholder 3">
            <a:extLst>
              <a:ext uri="{FF2B5EF4-FFF2-40B4-BE49-F238E27FC236}">
                <a16:creationId xmlns:a16="http://schemas.microsoft.com/office/drawing/2014/main" id="{2BBF5BFB-5623-4F9D-A0E9-04B29DD05575}"/>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19DAA05A-93AF-48CE-87EE-799DC0863D02}"/>
              </a:ext>
            </a:extLst>
          </p:cNvPr>
          <p:cNvSpPr>
            <a:spLocks noGrp="1"/>
          </p:cNvSpPr>
          <p:nvPr>
            <p:ph type="ftr" sz="quarter" idx="11"/>
          </p:nvPr>
        </p:nvSpPr>
        <p:spPr/>
        <p:txBody>
          <a:bodyPr/>
          <a:lstStyle/>
          <a:p>
            <a:endParaRPr lang="fr-FR"/>
          </a:p>
        </p:txBody>
      </p:sp>
      <p:sp>
        <p:nvSpPr>
          <p:cNvPr id="6" name="Slide Number Placeholder 5">
            <a:extLst>
              <a:ext uri="{FF2B5EF4-FFF2-40B4-BE49-F238E27FC236}">
                <a16:creationId xmlns:a16="http://schemas.microsoft.com/office/drawing/2014/main" id="{1FBF7A63-F104-44F5-905D-E6FEA6916E64}"/>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12596618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21C7C-B2C1-489E-9897-D85EADDA725B}"/>
              </a:ext>
            </a:extLst>
          </p:cNvPr>
          <p:cNvSpPr>
            <a:spLocks noGrp="1"/>
          </p:cNvSpPr>
          <p:nvPr>
            <p:ph type="title"/>
          </p:nvPr>
        </p:nvSpPr>
        <p:spPr/>
        <p:txBody>
          <a:bodyPr/>
          <a:lstStyle/>
          <a:p>
            <a:r>
              <a:rPr lang="en-US"/>
              <a:t>Click to edit Master title style</a:t>
            </a:r>
            <a:endParaRPr lang="fr-FR"/>
          </a:p>
        </p:txBody>
      </p:sp>
      <p:sp>
        <p:nvSpPr>
          <p:cNvPr id="3" name="Content Placeholder 2">
            <a:extLst>
              <a:ext uri="{FF2B5EF4-FFF2-40B4-BE49-F238E27FC236}">
                <a16:creationId xmlns:a16="http://schemas.microsoft.com/office/drawing/2014/main" id="{6BCB0592-15CE-4605-8882-D595B66CBBD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Date Placeholder 3">
            <a:extLst>
              <a:ext uri="{FF2B5EF4-FFF2-40B4-BE49-F238E27FC236}">
                <a16:creationId xmlns:a16="http://schemas.microsoft.com/office/drawing/2014/main" id="{4EC0A74F-7A34-45F8-803E-E8725A414601}"/>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B842ED7B-66CD-44D8-BD5F-86EE8F911785}"/>
              </a:ext>
            </a:extLst>
          </p:cNvPr>
          <p:cNvSpPr>
            <a:spLocks noGrp="1"/>
          </p:cNvSpPr>
          <p:nvPr>
            <p:ph type="ftr" sz="quarter" idx="11"/>
          </p:nvPr>
        </p:nvSpPr>
        <p:spPr/>
        <p:txBody>
          <a:bodyPr/>
          <a:lstStyle/>
          <a:p>
            <a:endParaRPr lang="fr-FR"/>
          </a:p>
        </p:txBody>
      </p:sp>
      <p:sp>
        <p:nvSpPr>
          <p:cNvPr id="6" name="Slide Number Placeholder 5">
            <a:extLst>
              <a:ext uri="{FF2B5EF4-FFF2-40B4-BE49-F238E27FC236}">
                <a16:creationId xmlns:a16="http://schemas.microsoft.com/office/drawing/2014/main" id="{AD26B7C5-BA7D-4FF1-844B-2BC33C751747}"/>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42279322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DE2B1-6435-4812-9DE5-1C4AC9CB59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fr-FR"/>
          </a:p>
        </p:txBody>
      </p:sp>
      <p:sp>
        <p:nvSpPr>
          <p:cNvPr id="3" name="Text Placeholder 2">
            <a:extLst>
              <a:ext uri="{FF2B5EF4-FFF2-40B4-BE49-F238E27FC236}">
                <a16:creationId xmlns:a16="http://schemas.microsoft.com/office/drawing/2014/main" id="{281B965A-C2BF-497A-9B80-2682EBF9F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1634D59-A0FB-48BA-B2B2-EE6328B98C14}"/>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5EE94B67-D363-4BD4-A751-309F00747262}"/>
              </a:ext>
            </a:extLst>
          </p:cNvPr>
          <p:cNvSpPr>
            <a:spLocks noGrp="1"/>
          </p:cNvSpPr>
          <p:nvPr>
            <p:ph type="ftr" sz="quarter" idx="11"/>
          </p:nvPr>
        </p:nvSpPr>
        <p:spPr/>
        <p:txBody>
          <a:bodyPr/>
          <a:lstStyle/>
          <a:p>
            <a:endParaRPr lang="fr-FR"/>
          </a:p>
        </p:txBody>
      </p:sp>
      <p:sp>
        <p:nvSpPr>
          <p:cNvPr id="6" name="Slide Number Placeholder 5">
            <a:extLst>
              <a:ext uri="{FF2B5EF4-FFF2-40B4-BE49-F238E27FC236}">
                <a16:creationId xmlns:a16="http://schemas.microsoft.com/office/drawing/2014/main" id="{8CA8DEFF-4966-4D5B-BB6E-803A53EF67E2}"/>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36555036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F0D9B-9202-45AB-91EB-1C62FB73C330}"/>
              </a:ext>
            </a:extLst>
          </p:cNvPr>
          <p:cNvSpPr>
            <a:spLocks noGrp="1"/>
          </p:cNvSpPr>
          <p:nvPr>
            <p:ph type="title"/>
          </p:nvPr>
        </p:nvSpPr>
        <p:spPr/>
        <p:txBody>
          <a:bodyPr/>
          <a:lstStyle/>
          <a:p>
            <a:r>
              <a:rPr lang="en-US"/>
              <a:t>Click to edit Master title style</a:t>
            </a:r>
            <a:endParaRPr lang="fr-FR"/>
          </a:p>
        </p:txBody>
      </p:sp>
      <p:sp>
        <p:nvSpPr>
          <p:cNvPr id="3" name="Content Placeholder 2">
            <a:extLst>
              <a:ext uri="{FF2B5EF4-FFF2-40B4-BE49-F238E27FC236}">
                <a16:creationId xmlns:a16="http://schemas.microsoft.com/office/drawing/2014/main" id="{4183E3A0-20D5-4955-825F-DDD5B1A5DE7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Content Placeholder 3">
            <a:extLst>
              <a:ext uri="{FF2B5EF4-FFF2-40B4-BE49-F238E27FC236}">
                <a16:creationId xmlns:a16="http://schemas.microsoft.com/office/drawing/2014/main" id="{1303B133-99FF-4AF5-9E7E-B62B25D15B6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5" name="Date Placeholder 4">
            <a:extLst>
              <a:ext uri="{FF2B5EF4-FFF2-40B4-BE49-F238E27FC236}">
                <a16:creationId xmlns:a16="http://schemas.microsoft.com/office/drawing/2014/main" id="{A5A18A0E-8618-40D4-88E7-2E635F92D319}"/>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6" name="Footer Placeholder 5">
            <a:extLst>
              <a:ext uri="{FF2B5EF4-FFF2-40B4-BE49-F238E27FC236}">
                <a16:creationId xmlns:a16="http://schemas.microsoft.com/office/drawing/2014/main" id="{4FFD5F90-72F1-4ED1-AFCD-66D2B5C7F4F6}"/>
              </a:ext>
            </a:extLst>
          </p:cNvPr>
          <p:cNvSpPr>
            <a:spLocks noGrp="1"/>
          </p:cNvSpPr>
          <p:nvPr>
            <p:ph type="ftr" sz="quarter" idx="11"/>
          </p:nvPr>
        </p:nvSpPr>
        <p:spPr/>
        <p:txBody>
          <a:bodyPr/>
          <a:lstStyle/>
          <a:p>
            <a:endParaRPr lang="fr-FR"/>
          </a:p>
        </p:txBody>
      </p:sp>
      <p:sp>
        <p:nvSpPr>
          <p:cNvPr id="7" name="Slide Number Placeholder 6">
            <a:extLst>
              <a:ext uri="{FF2B5EF4-FFF2-40B4-BE49-F238E27FC236}">
                <a16:creationId xmlns:a16="http://schemas.microsoft.com/office/drawing/2014/main" id="{2160B6E4-43C5-4012-980E-CFB8325FBF32}"/>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96889319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604E-B9D1-4BF6-9DBA-75DF67A39F7B}"/>
              </a:ext>
            </a:extLst>
          </p:cNvPr>
          <p:cNvSpPr>
            <a:spLocks noGrp="1"/>
          </p:cNvSpPr>
          <p:nvPr>
            <p:ph type="title"/>
          </p:nvPr>
        </p:nvSpPr>
        <p:spPr>
          <a:xfrm>
            <a:off x="839788" y="365125"/>
            <a:ext cx="10515600" cy="1325563"/>
          </a:xfrm>
        </p:spPr>
        <p:txBody>
          <a:bodyPr/>
          <a:lstStyle/>
          <a:p>
            <a:r>
              <a:rPr lang="en-US"/>
              <a:t>Click to edit Master title style</a:t>
            </a:r>
            <a:endParaRPr lang="fr-FR"/>
          </a:p>
        </p:txBody>
      </p:sp>
      <p:sp>
        <p:nvSpPr>
          <p:cNvPr id="3" name="Text Placeholder 2">
            <a:extLst>
              <a:ext uri="{FF2B5EF4-FFF2-40B4-BE49-F238E27FC236}">
                <a16:creationId xmlns:a16="http://schemas.microsoft.com/office/drawing/2014/main" id="{A2D9E52D-8C3C-4278-9742-164C980543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62D2D8-AFB5-4994-A126-504D2E01A3E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5" name="Text Placeholder 4">
            <a:extLst>
              <a:ext uri="{FF2B5EF4-FFF2-40B4-BE49-F238E27FC236}">
                <a16:creationId xmlns:a16="http://schemas.microsoft.com/office/drawing/2014/main" id="{994BEF95-2F18-4DD9-B4E2-275E4E284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F4040C0-A098-4EF1-B1DE-969C0DA6DA4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7" name="Date Placeholder 6">
            <a:extLst>
              <a:ext uri="{FF2B5EF4-FFF2-40B4-BE49-F238E27FC236}">
                <a16:creationId xmlns:a16="http://schemas.microsoft.com/office/drawing/2014/main" id="{097BBB74-5015-4CF2-BD67-D18238AC6F18}"/>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8" name="Footer Placeholder 7">
            <a:extLst>
              <a:ext uri="{FF2B5EF4-FFF2-40B4-BE49-F238E27FC236}">
                <a16:creationId xmlns:a16="http://schemas.microsoft.com/office/drawing/2014/main" id="{BCBA58B0-6A38-45A8-AA14-41D53652BD77}"/>
              </a:ext>
            </a:extLst>
          </p:cNvPr>
          <p:cNvSpPr>
            <a:spLocks noGrp="1"/>
          </p:cNvSpPr>
          <p:nvPr>
            <p:ph type="ftr" sz="quarter" idx="11"/>
          </p:nvPr>
        </p:nvSpPr>
        <p:spPr/>
        <p:txBody>
          <a:bodyPr/>
          <a:lstStyle/>
          <a:p>
            <a:endParaRPr lang="fr-FR"/>
          </a:p>
        </p:txBody>
      </p:sp>
      <p:sp>
        <p:nvSpPr>
          <p:cNvPr id="9" name="Slide Number Placeholder 8">
            <a:extLst>
              <a:ext uri="{FF2B5EF4-FFF2-40B4-BE49-F238E27FC236}">
                <a16:creationId xmlns:a16="http://schemas.microsoft.com/office/drawing/2014/main" id="{305B4139-6EA8-466B-A827-DB31EA065199}"/>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24594131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54175-E891-4DC9-AC4D-EA2FBD155676}"/>
              </a:ext>
            </a:extLst>
          </p:cNvPr>
          <p:cNvSpPr>
            <a:spLocks noGrp="1"/>
          </p:cNvSpPr>
          <p:nvPr>
            <p:ph type="title"/>
          </p:nvPr>
        </p:nvSpPr>
        <p:spPr/>
        <p:txBody>
          <a:bodyPr/>
          <a:lstStyle/>
          <a:p>
            <a:r>
              <a:rPr lang="en-US"/>
              <a:t>Click to edit Master title style</a:t>
            </a:r>
            <a:endParaRPr lang="fr-FR"/>
          </a:p>
        </p:txBody>
      </p:sp>
      <p:sp>
        <p:nvSpPr>
          <p:cNvPr id="3" name="Date Placeholder 2">
            <a:extLst>
              <a:ext uri="{FF2B5EF4-FFF2-40B4-BE49-F238E27FC236}">
                <a16:creationId xmlns:a16="http://schemas.microsoft.com/office/drawing/2014/main" id="{D8500DDA-D281-46D1-98D0-B3E8A830619B}"/>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4" name="Footer Placeholder 3">
            <a:extLst>
              <a:ext uri="{FF2B5EF4-FFF2-40B4-BE49-F238E27FC236}">
                <a16:creationId xmlns:a16="http://schemas.microsoft.com/office/drawing/2014/main" id="{8C7F0E76-124B-4A90-ADCF-3BB7F06735B7}"/>
              </a:ext>
            </a:extLst>
          </p:cNvPr>
          <p:cNvSpPr>
            <a:spLocks noGrp="1"/>
          </p:cNvSpPr>
          <p:nvPr>
            <p:ph type="ftr" sz="quarter" idx="11"/>
          </p:nvPr>
        </p:nvSpPr>
        <p:spPr/>
        <p:txBody>
          <a:bodyPr/>
          <a:lstStyle/>
          <a:p>
            <a:endParaRPr lang="fr-FR"/>
          </a:p>
        </p:txBody>
      </p:sp>
      <p:sp>
        <p:nvSpPr>
          <p:cNvPr id="5" name="Slide Number Placeholder 4">
            <a:extLst>
              <a:ext uri="{FF2B5EF4-FFF2-40B4-BE49-F238E27FC236}">
                <a16:creationId xmlns:a16="http://schemas.microsoft.com/office/drawing/2014/main" id="{581F3296-97D1-4436-B23C-E9B1E8A4AEA7}"/>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6498717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283AEA-469C-44E7-931F-39BEA8A54829}"/>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3" name="Footer Placeholder 2">
            <a:extLst>
              <a:ext uri="{FF2B5EF4-FFF2-40B4-BE49-F238E27FC236}">
                <a16:creationId xmlns:a16="http://schemas.microsoft.com/office/drawing/2014/main" id="{4064327A-AB76-4819-97FA-D22D13AD5B35}"/>
              </a:ext>
            </a:extLst>
          </p:cNvPr>
          <p:cNvSpPr>
            <a:spLocks noGrp="1"/>
          </p:cNvSpPr>
          <p:nvPr>
            <p:ph type="ftr" sz="quarter" idx="11"/>
          </p:nvPr>
        </p:nvSpPr>
        <p:spPr/>
        <p:txBody>
          <a:bodyPr/>
          <a:lstStyle/>
          <a:p>
            <a:endParaRPr lang="fr-FR"/>
          </a:p>
        </p:txBody>
      </p:sp>
      <p:sp>
        <p:nvSpPr>
          <p:cNvPr id="4" name="Slide Number Placeholder 3">
            <a:extLst>
              <a:ext uri="{FF2B5EF4-FFF2-40B4-BE49-F238E27FC236}">
                <a16:creationId xmlns:a16="http://schemas.microsoft.com/office/drawing/2014/main" id="{554A80E1-AE33-4C16-A2E2-0706DE45F728}"/>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28527823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C1533-120F-4439-8715-20E015C2AE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fr-FR"/>
          </a:p>
        </p:txBody>
      </p:sp>
      <p:sp>
        <p:nvSpPr>
          <p:cNvPr id="3" name="Content Placeholder 2">
            <a:extLst>
              <a:ext uri="{FF2B5EF4-FFF2-40B4-BE49-F238E27FC236}">
                <a16:creationId xmlns:a16="http://schemas.microsoft.com/office/drawing/2014/main" id="{777D52EA-2B00-445B-9E00-D847CE35E0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Text Placeholder 3">
            <a:extLst>
              <a:ext uri="{FF2B5EF4-FFF2-40B4-BE49-F238E27FC236}">
                <a16:creationId xmlns:a16="http://schemas.microsoft.com/office/drawing/2014/main" id="{68FD9FD4-5CE7-4CBC-9B06-B0D6431CEE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443E0D7-2372-4AD0-870B-24CB6C107763}"/>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6" name="Footer Placeholder 5">
            <a:extLst>
              <a:ext uri="{FF2B5EF4-FFF2-40B4-BE49-F238E27FC236}">
                <a16:creationId xmlns:a16="http://schemas.microsoft.com/office/drawing/2014/main" id="{053D6541-4DF6-45A5-A692-AEE2791A8886}"/>
              </a:ext>
            </a:extLst>
          </p:cNvPr>
          <p:cNvSpPr>
            <a:spLocks noGrp="1"/>
          </p:cNvSpPr>
          <p:nvPr>
            <p:ph type="ftr" sz="quarter" idx="11"/>
          </p:nvPr>
        </p:nvSpPr>
        <p:spPr/>
        <p:txBody>
          <a:bodyPr/>
          <a:lstStyle/>
          <a:p>
            <a:endParaRPr lang="fr-FR"/>
          </a:p>
        </p:txBody>
      </p:sp>
      <p:sp>
        <p:nvSpPr>
          <p:cNvPr id="7" name="Slide Number Placeholder 6">
            <a:extLst>
              <a:ext uri="{FF2B5EF4-FFF2-40B4-BE49-F238E27FC236}">
                <a16:creationId xmlns:a16="http://schemas.microsoft.com/office/drawing/2014/main" id="{223F3B74-1A52-4D0B-AD85-3C6D5ECFF197}"/>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33109752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33AD-435B-4CB9-AAFB-65CF55EB6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fr-FR"/>
          </a:p>
        </p:txBody>
      </p:sp>
      <p:sp>
        <p:nvSpPr>
          <p:cNvPr id="3" name="Picture Placeholder 2">
            <a:extLst>
              <a:ext uri="{FF2B5EF4-FFF2-40B4-BE49-F238E27FC236}">
                <a16:creationId xmlns:a16="http://schemas.microsoft.com/office/drawing/2014/main" id="{000EDA2C-4A37-4405-A0FB-9E93CA566F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Text Placeholder 3">
            <a:extLst>
              <a:ext uri="{FF2B5EF4-FFF2-40B4-BE49-F238E27FC236}">
                <a16:creationId xmlns:a16="http://schemas.microsoft.com/office/drawing/2014/main" id="{9B0356E4-19D9-4979-9947-D5B7DA8C8F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92A2F6B-3315-40A4-9ABD-100BB14B6AA4}"/>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6" name="Footer Placeholder 5">
            <a:extLst>
              <a:ext uri="{FF2B5EF4-FFF2-40B4-BE49-F238E27FC236}">
                <a16:creationId xmlns:a16="http://schemas.microsoft.com/office/drawing/2014/main" id="{A3901D1A-A39B-4016-8680-63B16BA39BA9}"/>
              </a:ext>
            </a:extLst>
          </p:cNvPr>
          <p:cNvSpPr>
            <a:spLocks noGrp="1"/>
          </p:cNvSpPr>
          <p:nvPr>
            <p:ph type="ftr" sz="quarter" idx="11"/>
          </p:nvPr>
        </p:nvSpPr>
        <p:spPr/>
        <p:txBody>
          <a:bodyPr/>
          <a:lstStyle/>
          <a:p>
            <a:endParaRPr lang="fr-FR"/>
          </a:p>
        </p:txBody>
      </p:sp>
      <p:sp>
        <p:nvSpPr>
          <p:cNvPr id="7" name="Slide Number Placeholder 6">
            <a:extLst>
              <a:ext uri="{FF2B5EF4-FFF2-40B4-BE49-F238E27FC236}">
                <a16:creationId xmlns:a16="http://schemas.microsoft.com/office/drawing/2014/main" id="{4931B3C6-659E-48C6-BBB6-ABBBC7469BCF}"/>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354831333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E29F0-67B1-4930-B784-0803C4AB7B27}"/>
              </a:ext>
            </a:extLst>
          </p:cNvPr>
          <p:cNvSpPr>
            <a:spLocks noGrp="1"/>
          </p:cNvSpPr>
          <p:nvPr>
            <p:ph type="title"/>
          </p:nvPr>
        </p:nvSpPr>
        <p:spPr/>
        <p:txBody>
          <a:bodyPr/>
          <a:lstStyle/>
          <a:p>
            <a:r>
              <a:rPr lang="en-US"/>
              <a:t>Click to edit Master title style</a:t>
            </a:r>
            <a:endParaRPr lang="fr-FR"/>
          </a:p>
        </p:txBody>
      </p:sp>
      <p:sp>
        <p:nvSpPr>
          <p:cNvPr id="3" name="Vertical Text Placeholder 2">
            <a:extLst>
              <a:ext uri="{FF2B5EF4-FFF2-40B4-BE49-F238E27FC236}">
                <a16:creationId xmlns:a16="http://schemas.microsoft.com/office/drawing/2014/main" id="{AD07ADAE-7761-4D1B-9539-78771FDE9B0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Date Placeholder 3">
            <a:extLst>
              <a:ext uri="{FF2B5EF4-FFF2-40B4-BE49-F238E27FC236}">
                <a16:creationId xmlns:a16="http://schemas.microsoft.com/office/drawing/2014/main" id="{839E0A5A-7D92-49D7-A44A-D2631DEE6018}"/>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DF7D9E33-339C-4154-9757-B4F115126696}"/>
              </a:ext>
            </a:extLst>
          </p:cNvPr>
          <p:cNvSpPr>
            <a:spLocks noGrp="1"/>
          </p:cNvSpPr>
          <p:nvPr>
            <p:ph type="ftr" sz="quarter" idx="11"/>
          </p:nvPr>
        </p:nvSpPr>
        <p:spPr/>
        <p:txBody>
          <a:bodyPr/>
          <a:lstStyle/>
          <a:p>
            <a:endParaRPr lang="fr-FR"/>
          </a:p>
        </p:txBody>
      </p:sp>
      <p:sp>
        <p:nvSpPr>
          <p:cNvPr id="6" name="Slide Number Placeholder 5">
            <a:extLst>
              <a:ext uri="{FF2B5EF4-FFF2-40B4-BE49-F238E27FC236}">
                <a16:creationId xmlns:a16="http://schemas.microsoft.com/office/drawing/2014/main" id="{7903D134-9B10-4056-A333-21F399929BC0}"/>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40807550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3B5A0A-90FD-4422-8D9E-C1226FBD14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fr-FR"/>
          </a:p>
        </p:txBody>
      </p:sp>
      <p:sp>
        <p:nvSpPr>
          <p:cNvPr id="3" name="Vertical Text Placeholder 2">
            <a:extLst>
              <a:ext uri="{FF2B5EF4-FFF2-40B4-BE49-F238E27FC236}">
                <a16:creationId xmlns:a16="http://schemas.microsoft.com/office/drawing/2014/main" id="{6111CB67-C759-4F3E-95B3-190EFF1B513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Date Placeholder 3">
            <a:extLst>
              <a:ext uri="{FF2B5EF4-FFF2-40B4-BE49-F238E27FC236}">
                <a16:creationId xmlns:a16="http://schemas.microsoft.com/office/drawing/2014/main" id="{4C663531-22E4-47B2-AA6D-5CDA1EF279B9}"/>
              </a:ext>
            </a:extLst>
          </p:cNvPr>
          <p:cNvSpPr>
            <a:spLocks noGrp="1"/>
          </p:cNvSpPr>
          <p:nvPr>
            <p:ph type="dt" sz="half" idx="10"/>
          </p:nvPr>
        </p:nvSpPr>
        <p:spPr/>
        <p:txBody>
          <a:body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9F8433CE-AD1F-4BF5-94A2-2BAC43BC60A0}"/>
              </a:ext>
            </a:extLst>
          </p:cNvPr>
          <p:cNvSpPr>
            <a:spLocks noGrp="1"/>
          </p:cNvSpPr>
          <p:nvPr>
            <p:ph type="ftr" sz="quarter" idx="11"/>
          </p:nvPr>
        </p:nvSpPr>
        <p:spPr/>
        <p:txBody>
          <a:bodyPr/>
          <a:lstStyle/>
          <a:p>
            <a:endParaRPr lang="fr-FR"/>
          </a:p>
        </p:txBody>
      </p:sp>
      <p:sp>
        <p:nvSpPr>
          <p:cNvPr id="6" name="Slide Number Placeholder 5">
            <a:extLst>
              <a:ext uri="{FF2B5EF4-FFF2-40B4-BE49-F238E27FC236}">
                <a16:creationId xmlns:a16="http://schemas.microsoft.com/office/drawing/2014/main" id="{F8FAD09C-6284-40B9-95EE-0EC863158B9F}"/>
              </a:ext>
            </a:extLst>
          </p:cNvPr>
          <p:cNvSpPr>
            <a:spLocks noGrp="1"/>
          </p:cNvSpPr>
          <p:nvPr>
            <p:ph type="sldNum" sz="quarter" idx="12"/>
          </p:nvPr>
        </p:nvSpPr>
        <p:spPr/>
        <p:txBody>
          <a:bodyPr/>
          <a:lstStyle/>
          <a:p>
            <a:fld id="{0904CF60-28AA-4FB0-A968-6F8C578D1CA1}" type="slidenum">
              <a:rPr lang="fr-FR" smtClean="0"/>
              <a:t>‹#›</a:t>
            </a:fld>
            <a:endParaRPr lang="fr-FR"/>
          </a:p>
        </p:txBody>
      </p:sp>
    </p:spTree>
    <p:extLst>
      <p:ext uri="{BB962C8B-B14F-4D97-AF65-F5344CB8AC3E}">
        <p14:creationId xmlns:p14="http://schemas.microsoft.com/office/powerpoint/2010/main" val="8529340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D6FAE-7656-429F-BAE7-258183F95F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4A2EAFA-58E9-4849-9A35-F8D401262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A6624F-25E9-4619-85EE-22E31D57BD40}"/>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47A459F5-8017-457C-8058-EDFF4ABB2A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F472E7-D945-4039-9F7D-4B6CC1383F18}"/>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220960206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DA797-05EC-4B49-81ED-4C4A369A629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DDF79C-68CE-4ADA-91A9-4A421C25B3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28922-1817-465B-AF69-C62C76C5DCB6}"/>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77F5A660-C225-48A0-A3D7-94EC3256C0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A5EFF0-8034-4DCE-9D1B-CDCD5CEFB374}"/>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382927037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CC8E8-72BB-445E-8772-3A61893D72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F1D2AD8-7DE0-4A59-B9AF-D35C5CEB75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F9B8F0-580F-4D3C-96B0-19460727B3EB}"/>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BF368295-9565-4977-9B53-1F8010EC0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1884A8-C56D-4993-8982-C6F49F6B5AAE}"/>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26825986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2DFAA-119A-449F-9AA3-E432DB12C6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9234B1C-AFF5-4179-AB5A-702D809171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A43A19-FD02-4E45-9180-FFF7F0421F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44AE92D-C574-4B63-8220-46E485122D89}"/>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6" name="Footer Placeholder 5">
            <a:extLst>
              <a:ext uri="{FF2B5EF4-FFF2-40B4-BE49-F238E27FC236}">
                <a16:creationId xmlns:a16="http://schemas.microsoft.com/office/drawing/2014/main" id="{FE9446C0-AF6F-4420-B692-DB34E3ABE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528A70-5D04-45C1-8A8A-72BD78482413}"/>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338136836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219B5-9FA4-4C15-8C32-F278DB99800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8B4705D-128D-4D8E-9455-5BD326959E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D34D49-50FA-4A61-AC1B-A5090E3014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3FD2801-5C78-4D0C-98FD-57A1D163DD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5BA7E3-5A91-4A2A-A265-48606AFB97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38FD865-B695-4D7E-86A5-F33C83BFF8C2}"/>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8" name="Footer Placeholder 7">
            <a:extLst>
              <a:ext uri="{FF2B5EF4-FFF2-40B4-BE49-F238E27FC236}">
                <a16:creationId xmlns:a16="http://schemas.microsoft.com/office/drawing/2014/main" id="{2BD5C8F8-EE2C-415C-9B1D-9AB4C8978F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66C384-8EE5-4E3B-BE28-63D7B36B6472}"/>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14908593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A32D-E98F-43D9-B98A-56C164963AC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47D00B1-63C1-412A-885A-02EA627A4D19}"/>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4" name="Footer Placeholder 3">
            <a:extLst>
              <a:ext uri="{FF2B5EF4-FFF2-40B4-BE49-F238E27FC236}">
                <a16:creationId xmlns:a16="http://schemas.microsoft.com/office/drawing/2014/main" id="{495E79C8-1CE1-4217-A269-E603F04B34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82E24F-CCF9-4C43-9D3D-3005CEACDD0B}"/>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69528821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11B51F-9C1F-4FD0-813A-BACB4F7FC858}"/>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3" name="Footer Placeholder 2">
            <a:extLst>
              <a:ext uri="{FF2B5EF4-FFF2-40B4-BE49-F238E27FC236}">
                <a16:creationId xmlns:a16="http://schemas.microsoft.com/office/drawing/2014/main" id="{5EC204F8-C91C-4EC5-9D2C-63037EC151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A27AF5E-CC46-4BB8-BA0E-0D8BA01689D7}"/>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38135222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59763-08E6-4F4C-82A6-EB10E19A5A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5044B0A-F650-470E-8244-AB5D79CB8A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35E353-D637-4DFD-B303-4A0F0E900B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9E9550-1308-462A-B57B-2094ACB41C65}"/>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6" name="Footer Placeholder 5">
            <a:extLst>
              <a:ext uri="{FF2B5EF4-FFF2-40B4-BE49-F238E27FC236}">
                <a16:creationId xmlns:a16="http://schemas.microsoft.com/office/drawing/2014/main" id="{C8C178D3-3423-42B3-B86E-A3C00916C1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9CD482-6B89-47D9-BA10-1FB52FA2442A}"/>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154785959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332A-3AEB-4243-B401-E4C876A3B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047663-CC0C-49D6-BB2E-D2F6FC13D8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F51B2B-FFDF-4E27-B2E3-D5A03EB61E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50F258-65BB-4CCB-9B7D-ADA5E9585962}"/>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6" name="Footer Placeholder 5">
            <a:extLst>
              <a:ext uri="{FF2B5EF4-FFF2-40B4-BE49-F238E27FC236}">
                <a16:creationId xmlns:a16="http://schemas.microsoft.com/office/drawing/2014/main" id="{62C49134-7EEE-4E12-B21F-CF3553150D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E32AEA-FF98-4C0A-968B-FD57B008E17C}"/>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380412419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F2EE-139D-4E64-B49B-6903DBE692D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6510737-E8A9-48B3-AEB5-0ABD706F02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D41030-722C-48CA-B630-86396C94290A}"/>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12628FD2-1340-4A37-A810-1450E057FE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F981D8-1B9F-44B3-A321-36BAF7F31438}"/>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187673818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E98DAD-1168-4CCE-8498-8F5E9C494BE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4E6BE08-B66C-4796-B6C9-2D511F5943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8D6120-C2FE-4A63-AC87-275CEF9EE782}"/>
              </a:ext>
            </a:extLst>
          </p:cNvPr>
          <p:cNvSpPr>
            <a:spLocks noGrp="1"/>
          </p:cNvSpPr>
          <p:nvPr>
            <p:ph type="dt" sz="half" idx="10"/>
          </p:nvPr>
        </p:nvSpPr>
        <p:spPr/>
        <p:txBody>
          <a:body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AE44BD61-3949-42DE-BF1F-E59D0EF4D4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4290B-5F88-4D2B-B7BF-EAD18AE390AA}"/>
              </a:ext>
            </a:extLst>
          </p:cNvPr>
          <p:cNvSpPr>
            <a:spLocks noGrp="1"/>
          </p:cNvSpPr>
          <p:nvPr>
            <p:ph type="sldNum" sz="quarter" idx="12"/>
          </p:nvPr>
        </p:nvSpPr>
        <p:spPr/>
        <p:txBody>
          <a:bodyPr/>
          <a:lstStyle/>
          <a:p>
            <a:fld id="{F4359123-D96B-444E-A639-F4353E8364CA}" type="slidenum">
              <a:rPr lang="en-US" smtClean="0"/>
              <a:t>‹#›</a:t>
            </a:fld>
            <a:endParaRPr lang="en-US"/>
          </a:p>
        </p:txBody>
      </p:sp>
    </p:spTree>
    <p:extLst>
      <p:ext uri="{BB962C8B-B14F-4D97-AF65-F5344CB8AC3E}">
        <p14:creationId xmlns:p14="http://schemas.microsoft.com/office/powerpoint/2010/main" val="145918423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1/31/2021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4449245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2752106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984387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377592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474796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4410038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1364050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900929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172490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0937561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1/31/2021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5452404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409046889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359985587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27104516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88005C-8B35-4C03-81C2-FE8B4B3C3D9E}"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348149577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88005C-8B35-4C03-81C2-FE8B4B3C3D9E}" type="datetimeFigureOut">
              <a:rPr lang="en-US" smtClean="0"/>
              <a:t>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93946805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88005C-8B35-4C03-81C2-FE8B4B3C3D9E}" type="datetimeFigureOut">
              <a:rPr lang="en-US" smtClean="0"/>
              <a:t>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145018514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88005C-8B35-4C03-81C2-FE8B4B3C3D9E}" type="datetimeFigureOut">
              <a:rPr lang="en-US" smtClean="0"/>
              <a:t>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152887336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88005C-8B35-4C03-81C2-FE8B4B3C3D9E}"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411323930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88005C-8B35-4C03-81C2-FE8B4B3C3D9E}"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208619942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88005C-8B35-4C03-81C2-FE8B4B3C3D9E}"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182372474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399205412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89252203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234529896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4000625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9195438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132003555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88005C-8B35-4C03-81C2-FE8B4B3C3D9E}"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6DBB8-418C-4096-A511-9F75BEFC3E63}" type="slidenum">
              <a:rPr lang="en-US" smtClean="0"/>
              <a:t>‹#›</a:t>
            </a:fld>
            <a:endParaRPr lang="en-US"/>
          </a:p>
        </p:txBody>
      </p:sp>
    </p:spTree>
    <p:extLst>
      <p:ext uri="{BB962C8B-B14F-4D97-AF65-F5344CB8AC3E}">
        <p14:creationId xmlns:p14="http://schemas.microsoft.com/office/powerpoint/2010/main" val="420484435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F438-1E67-EC44-AAA5-094457D7AB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958DAE-2888-9646-B199-ED6444F09A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0530230-E790-C04A-9BD3-150CDCB6C553}"/>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204A387E-676E-DC41-89BC-B6FDC249EC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70ADB8-D302-D248-BA11-A5622B4D64A4}"/>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374260618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CB3DC-857E-944C-B15B-F43F002AEB6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FD0BC1-D446-DB43-8ADD-156CEB860A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48A47B-CF01-E64C-A670-C8CD575A3FA4}"/>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2A2F5B0D-C27C-3946-90C0-C143D73B05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EF2523-AD73-0746-A223-FCF42B405891}"/>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110342287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F7EB1-B811-C742-9723-653D296FE4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BCB1BA9-7960-FE44-826F-EA14FAF79C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95DBB1-1A89-CB41-96F1-DDC671DCDFAD}"/>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62CD26FF-CC2A-4249-929A-EBEB2F5257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D5D146-17AC-EC43-8155-4820D2B8CAB0}"/>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316266032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C7F1-B3B9-1A43-BFD8-5A8ACE87126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DB2E92-2A85-8449-9168-F3275AE247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A16921E-6503-CB4F-9BF4-0CC16B777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A12E68A-6BB0-8D4D-B6FA-675578AAA1AB}"/>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6" name="Footer Placeholder 5">
            <a:extLst>
              <a:ext uri="{FF2B5EF4-FFF2-40B4-BE49-F238E27FC236}">
                <a16:creationId xmlns:a16="http://schemas.microsoft.com/office/drawing/2014/main" id="{6FAAB479-97CF-4A46-9352-172D125CE9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7D9811-A842-9A4B-9E78-DA64A16DA241}"/>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208592120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129D-6B1E-1C4F-99D8-780D8AFAD25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01E592-624D-2F4F-874A-C25C46FBFD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D208-1077-D947-A007-6752ACAC99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18D190-88EE-EE48-ABCF-D64ACC8901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20784D-16D0-B84D-BC67-DA151FD4D9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4977C65-5EFF-4B47-B841-C1FF8CBD5E40}"/>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8" name="Footer Placeholder 7">
            <a:extLst>
              <a:ext uri="{FF2B5EF4-FFF2-40B4-BE49-F238E27FC236}">
                <a16:creationId xmlns:a16="http://schemas.microsoft.com/office/drawing/2014/main" id="{E1BF46E5-EAD6-9746-BE35-1E90931360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301D36-CE2C-784D-8550-36B1826A2C7A}"/>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132362030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9AE23-5B90-AA48-A550-F41C1A2ADF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54286CB-F762-BB4B-93E7-F0C86A1E9AA9}"/>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4" name="Footer Placeholder 3">
            <a:extLst>
              <a:ext uri="{FF2B5EF4-FFF2-40B4-BE49-F238E27FC236}">
                <a16:creationId xmlns:a16="http://schemas.microsoft.com/office/drawing/2014/main" id="{4C3CFCD3-4C64-714C-A737-34E2D2E1EA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341145-D863-AC46-A685-4F6B1E1E4D34}"/>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309840793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F39662-9EDA-E944-9034-70EC3AD25A34}"/>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3" name="Footer Placeholder 2">
            <a:extLst>
              <a:ext uri="{FF2B5EF4-FFF2-40B4-BE49-F238E27FC236}">
                <a16:creationId xmlns:a16="http://schemas.microsoft.com/office/drawing/2014/main" id="{97518D21-7F51-4F44-B998-C448A05629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D6CB98-65D8-924A-AFF9-D665B80D5553}"/>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176780882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D1A8-4A4E-494B-8F99-80A8EA924F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B23165E-35BA-C145-B016-D526BBE8A1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F3E6BFF-10C4-ED45-AD08-FAB0D0CE0C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4EAB77-90B8-454A-96A4-B388685A5DF2}"/>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6" name="Footer Placeholder 5">
            <a:extLst>
              <a:ext uri="{FF2B5EF4-FFF2-40B4-BE49-F238E27FC236}">
                <a16:creationId xmlns:a16="http://schemas.microsoft.com/office/drawing/2014/main" id="{28EF7839-E1EE-9648-81A4-425F1E59EB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2377BE-7A49-8548-9BA0-3DB4AAD05FF1}"/>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389667079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8F36-0C0B-714B-B0D3-E0448E538A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18D7DA4-E6BB-764A-AF03-354E32B5FC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C86618E-10A0-524C-8E3E-3A00631F8B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6BE1C4-85AF-BD46-BE10-7E3C60947AAC}"/>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6" name="Footer Placeholder 5">
            <a:extLst>
              <a:ext uri="{FF2B5EF4-FFF2-40B4-BE49-F238E27FC236}">
                <a16:creationId xmlns:a16="http://schemas.microsoft.com/office/drawing/2014/main" id="{D748635F-5647-0048-9D21-339F137A3C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7F1D7-2DA2-3A42-BC7D-4CC5C4B2387A}"/>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161895869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5C50-5AE2-6B4E-B7BB-42233ACFCFD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81E0F5-D352-BF41-87CD-BC03D56E61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BCE410-45B7-D743-9AFC-EF713172B4E5}"/>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873B55F4-6553-B646-BC25-67282E5691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488FE1-5163-9645-BF94-6F27FE055B09}"/>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2196313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BC5780-94D5-BC45-9D60-5B34C6B4401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DCD31C-A2B8-A747-9449-C1A9AFCC23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DC0A68-2A64-0141-BB40-6AD1DE594861}"/>
              </a:ext>
            </a:extLst>
          </p:cNvPr>
          <p:cNvSpPr>
            <a:spLocks noGrp="1"/>
          </p:cNvSpPr>
          <p:nvPr>
            <p:ph type="dt" sz="half" idx="10"/>
          </p:nvPr>
        </p:nvSpPr>
        <p:spPr/>
        <p:txBody>
          <a:body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9057BBDD-BD3F-3243-AB11-1335536F17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776695-9B85-7C4D-BCA2-AD5E965FDAF4}"/>
              </a:ext>
            </a:extLst>
          </p:cNvPr>
          <p:cNvSpPr>
            <a:spLocks noGrp="1"/>
          </p:cNvSpPr>
          <p:nvPr>
            <p:ph type="sldNum" sz="quarter" idx="12"/>
          </p:nvPr>
        </p:nvSpPr>
        <p:spPr/>
        <p:txBody>
          <a:bodyPr/>
          <a:lstStyle/>
          <a:p>
            <a:fld id="{2B3F7BF0-028A-3840-9BE6-4DB28E9C3D1D}" type="slidenum">
              <a:rPr lang="en-US" smtClean="0"/>
              <a:t>‹#›</a:t>
            </a:fld>
            <a:endParaRPr lang="en-US"/>
          </a:p>
        </p:txBody>
      </p:sp>
    </p:spTree>
    <p:extLst>
      <p:ext uri="{BB962C8B-B14F-4D97-AF65-F5344CB8AC3E}">
        <p14:creationId xmlns:p14="http://schemas.microsoft.com/office/powerpoint/2010/main" val="425823246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6526079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296076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367351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725315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017507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275709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012836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0748381"/>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772471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5684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815587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AF7FF-ACC9-473B-B368-C397443065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B106FB1-B6F7-46A5-ADC9-8AC07C8309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3023FAF-0CCD-4DF6-AE89-690E65F399DB}"/>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A6CE4886-B864-4D56-B408-416CF87D2B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717E1E-10F5-4EE9-B029-066BEE258B7A}"/>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60860560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795F-31D9-4C65-ABF1-EBCDAF0D1C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77B993-4DC5-4F6D-9C35-3904582D035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ED7B8F-8585-40D7-AFB1-E95F04EF8EC5}"/>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6984954A-4475-469F-B1EE-67D205C7D8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6240C6-920A-4775-9FD9-B990BE2F784C}"/>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1068198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886D0-B4C5-459E-A442-1BDE8FC0D8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E25B0C0-F0EC-4B84-AE20-F1C9C4638B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B876DD5-CCF1-43C4-B3CA-7D131C9AE4D3}"/>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AB66C3B9-B56B-44FE-9D73-E05FA9B8E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27829-59B3-4AED-9FF7-9532530D94E2}"/>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45095103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6D54C-AC2A-40AD-B5AE-9B8A1ACCD0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17D894-A301-4447-8956-D05622490D7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44FD9D4-DAB4-43B7-A62A-27C39E755C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97D674-3F11-44EE-A87D-5EC829D60E5F}"/>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6" name="Footer Placeholder 5">
            <a:extLst>
              <a:ext uri="{FF2B5EF4-FFF2-40B4-BE49-F238E27FC236}">
                <a16:creationId xmlns:a16="http://schemas.microsoft.com/office/drawing/2014/main" id="{2D9E4644-4D45-45E9-AD2F-77756AA79A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4E74D-A795-4D08-BD12-0B6965556C61}"/>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98462439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AD99-9185-4737-A5D0-98AFA51C32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CE372A-87CF-4C12-9225-F0F5E3900E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6D050E9-7DE5-48B5-8158-89AE52A9B3E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3C9DB2E-43A3-42AC-8C5A-6A3BF90299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DFE1213-5834-407E-B18D-563421A4469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ECF6B9-721F-4EB5-93FA-E67DD2600F45}"/>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8" name="Footer Placeholder 7">
            <a:extLst>
              <a:ext uri="{FF2B5EF4-FFF2-40B4-BE49-F238E27FC236}">
                <a16:creationId xmlns:a16="http://schemas.microsoft.com/office/drawing/2014/main" id="{4C11E49B-9BD0-452B-98BF-1EE3C9F7A5D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6416C76-F5FB-42EE-8B3F-5466B1B79422}"/>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428395856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4E30F-0986-4C66-BC09-5C9CEBF10A0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1116D51-F5D0-4CD5-B904-EB20C80297C1}"/>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4" name="Footer Placeholder 3">
            <a:extLst>
              <a:ext uri="{FF2B5EF4-FFF2-40B4-BE49-F238E27FC236}">
                <a16:creationId xmlns:a16="http://schemas.microsoft.com/office/drawing/2014/main" id="{27A50D28-0656-49AF-8022-C1806773B1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72D5D53-E5FF-4F0E-8AA5-7E87025CD0A5}"/>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63445269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41198B-71C8-4681-82E6-884ECEB49F32}"/>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3" name="Footer Placeholder 2">
            <a:extLst>
              <a:ext uri="{FF2B5EF4-FFF2-40B4-BE49-F238E27FC236}">
                <a16:creationId xmlns:a16="http://schemas.microsoft.com/office/drawing/2014/main" id="{67F0070E-DE68-4A68-AB45-5F35DE7EC5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A536DB-EF64-4412-9966-8BC650AE6DFD}"/>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222485247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5B375-AADE-4DB6-BB42-C3A53FBF51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0C5570-8F1C-4346-AD2A-687F25F354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ABB7884-1342-40A0-B3BE-131F9715D1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FC5A83-9FEC-4553-A490-AB7FA64248A8}"/>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6" name="Footer Placeholder 5">
            <a:extLst>
              <a:ext uri="{FF2B5EF4-FFF2-40B4-BE49-F238E27FC236}">
                <a16:creationId xmlns:a16="http://schemas.microsoft.com/office/drawing/2014/main" id="{9C385076-5E33-4913-802E-678A82CCF2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39B9DE-EA62-48DC-8023-08BA2BEADD15}"/>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51603288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D560-FC9F-4BDD-8322-49D558B2F5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3FA2827-D485-4E29-BB59-6651CB06B4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4ADC066-61A8-43B6-A6B6-19C8D2967E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CAFDF89-2CFC-4437-8987-A6E36341E5D3}"/>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6" name="Footer Placeholder 5">
            <a:extLst>
              <a:ext uri="{FF2B5EF4-FFF2-40B4-BE49-F238E27FC236}">
                <a16:creationId xmlns:a16="http://schemas.microsoft.com/office/drawing/2014/main" id="{BF0B12A9-35D6-4EEB-A9E1-FE196B8E17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E04885-F62D-4F23-94F1-A481765285B0}"/>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88555044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BF765-682A-4AAE-8F73-F3134A1020C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E60A1-CA98-42EF-98A9-FD148EF2C56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DCC0E2-FBF3-4B79-A440-DB1996DD7F32}"/>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F9DBD943-52BB-40F2-ACE4-851BD303AB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86525-1AB1-4DA1-A7E3-7D773DDF1344}"/>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137723518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F6D4AE-CC06-4435-9B78-9673BB973D0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BA7F40-1E50-4B88-98E3-2BC3100B594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C2EC0F-6E58-45D9-B360-47CBFB611BEF}"/>
              </a:ext>
            </a:extLst>
          </p:cNvPr>
          <p:cNvSpPr>
            <a:spLocks noGrp="1"/>
          </p:cNvSpPr>
          <p:nvPr>
            <p:ph type="dt" sz="half" idx="10"/>
          </p:nvPr>
        </p:nvSpPr>
        <p:spPr/>
        <p:txBody>
          <a:body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CABE7BC8-9DA5-4549-B694-BA74723C95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B5D03-B662-49A1-8943-2CD92BC7DECC}"/>
              </a:ext>
            </a:extLst>
          </p:cNvPr>
          <p:cNvSpPr>
            <a:spLocks noGrp="1"/>
          </p:cNvSpPr>
          <p:nvPr>
            <p:ph type="sldNum" sz="quarter" idx="12"/>
          </p:nvPr>
        </p:nvSpPr>
        <p:spPr/>
        <p:txBody>
          <a:bodyPr/>
          <a:lstStyle/>
          <a:p>
            <a:fld id="{3B304202-1906-498F-9598-782A29EDA523}" type="slidenum">
              <a:rPr lang="en-US" smtClean="0"/>
              <a:t>‹#›</a:t>
            </a:fld>
            <a:endParaRPr lang="en-US"/>
          </a:p>
        </p:txBody>
      </p:sp>
    </p:spTree>
    <p:extLst>
      <p:ext uri="{BB962C8B-B14F-4D97-AF65-F5344CB8AC3E}">
        <p14:creationId xmlns:p14="http://schemas.microsoft.com/office/powerpoint/2010/main" val="2691845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298635856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preserve="1" userDrawn="1">
  <p:cSld name="1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390889104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preserve="1" userDrawn="1">
  <p:cSld name="3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1" name="Text Placeholder 16">
            <a:extLst>
              <a:ext uri="{FF2B5EF4-FFF2-40B4-BE49-F238E27FC236}">
                <a16:creationId xmlns:a16="http://schemas.microsoft.com/office/drawing/2014/main" id="{50D09E5B-B146-4D08-82EC-846DD89B0B87}"/>
              </a:ext>
              <a:ext uri="{C183D7F6-B498-43B3-948B-1728B52AA6E4}">
                <adec:decorative xmlns:adec="http://schemas.microsoft.com/office/drawing/2017/decorative" val="1"/>
              </a:ext>
            </a:extLst>
          </p:cNvPr>
          <p:cNvSpPr>
            <a:spLocks noGrp="1"/>
          </p:cNvSpPr>
          <p:nvPr>
            <p:ph type="body" sz="quarter" idx="16" hasCustomPrompt="1"/>
          </p:nvPr>
        </p:nvSpPr>
        <p:spPr>
          <a:xfrm>
            <a:off x="660462" y="0"/>
            <a:ext cx="9931338" cy="6823040"/>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2" name="Text Placeholder 16">
            <a:extLst>
              <a:ext uri="{FF2B5EF4-FFF2-40B4-BE49-F238E27FC236}">
                <a16:creationId xmlns:a16="http://schemas.microsoft.com/office/drawing/2014/main" id="{88940597-2E9A-4141-B2D0-C488487F11D7}"/>
              </a:ext>
              <a:ext uri="{C183D7F6-B498-43B3-948B-1728B52AA6E4}">
                <adec:decorative xmlns:adec="http://schemas.microsoft.com/office/drawing/2017/decorative" val="1"/>
              </a:ext>
            </a:extLst>
          </p:cNvPr>
          <p:cNvSpPr>
            <a:spLocks noGrp="1"/>
          </p:cNvSpPr>
          <p:nvPr>
            <p:ph type="body" sz="quarter" idx="17" hasCustomPrompt="1"/>
          </p:nvPr>
        </p:nvSpPr>
        <p:spPr>
          <a:xfrm>
            <a:off x="533400" y="0"/>
            <a:ext cx="50863"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990600" y="609600"/>
            <a:ext cx="7429500" cy="56388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95400" y="1905000"/>
            <a:ext cx="5864382" cy="22752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1295400" y="4297679"/>
            <a:ext cx="407258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3" name="Text Placeholder 16">
            <a:extLst>
              <a:ext uri="{FF2B5EF4-FFF2-40B4-BE49-F238E27FC236}">
                <a16:creationId xmlns:a16="http://schemas.microsoft.com/office/drawing/2014/main" id="{EA44EEDB-C599-41AA-9D84-D53811C28804}"/>
              </a:ext>
              <a:ext uri="{C183D7F6-B498-43B3-948B-1728B52AA6E4}">
                <adec:decorative xmlns:adec="http://schemas.microsoft.com/office/drawing/2017/decorative" val="1"/>
              </a:ext>
            </a:extLst>
          </p:cNvPr>
          <p:cNvSpPr>
            <a:spLocks noGrp="1"/>
          </p:cNvSpPr>
          <p:nvPr>
            <p:ph type="body" sz="quarter" idx="18" hasCustomPrompt="1"/>
          </p:nvPr>
        </p:nvSpPr>
        <p:spPr>
          <a:xfrm>
            <a:off x="450896"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4" name="Text Placeholder 16">
            <a:extLst>
              <a:ext uri="{FF2B5EF4-FFF2-40B4-BE49-F238E27FC236}">
                <a16:creationId xmlns:a16="http://schemas.microsoft.com/office/drawing/2014/main" id="{FE574478-76DE-4613-8FBD-36B353081849}"/>
              </a:ext>
              <a:ext uri="{C183D7F6-B498-43B3-948B-1728B52AA6E4}">
                <adec:decorative xmlns:adec="http://schemas.microsoft.com/office/drawing/2017/decorative" val="1"/>
              </a:ext>
            </a:extLst>
          </p:cNvPr>
          <p:cNvSpPr>
            <a:spLocks noGrp="1"/>
          </p:cNvSpPr>
          <p:nvPr>
            <p:ph type="body" sz="quarter" idx="19" hasCustomPrompt="1"/>
          </p:nvPr>
        </p:nvSpPr>
        <p:spPr>
          <a:xfrm>
            <a:off x="368391"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Tree>
    <p:extLst>
      <p:ext uri="{BB962C8B-B14F-4D97-AF65-F5344CB8AC3E}">
        <p14:creationId xmlns:p14="http://schemas.microsoft.com/office/powerpoint/2010/main" val="45572564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31414350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preserve="1" userDrawn="1">
  <p:cSld name="5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48346127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933450" y="762000"/>
            <a:ext cx="4381500" cy="34290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933450" y="4343400"/>
            <a:ext cx="4381500" cy="1355732"/>
          </a:xfrm>
        </p:spPr>
        <p:txBody>
          <a:bodyPr lIns="91440" rIns="91440" anchor="t">
            <a:normAutofit/>
          </a:bodyPr>
          <a:lstStyle>
            <a:lvl1pPr marL="0" indent="0" algn="ctr">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46008959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44409863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1447800"/>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14" name="Slide Number Placeholder 5">
            <a:extLst>
              <a:ext uri="{FF2B5EF4-FFF2-40B4-BE49-F238E27FC236}">
                <a16:creationId xmlns:a16="http://schemas.microsoft.com/office/drawing/2014/main" id="{0621E917-505B-493E-99EE-2E57CB3327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40528297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0062776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2338748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ITLE ONLY_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1864499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 ONLY_sea gree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5134248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ITLE ONLY_Oran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78585385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LE ONLY_Pink">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3864716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 ONLY_Light 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873406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ONLY_Gre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321119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ITLE ONLY_Blue_Triangle patch 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05BCA9F-FC20-461D-9118-7EC2AC28D050}"/>
              </a:ext>
              <a:ext uri="{C183D7F6-B498-43B3-948B-1728B52AA6E4}">
                <adec:decorative xmlns:adec="http://schemas.microsoft.com/office/drawing/2017/decorative" val="1"/>
              </a:ext>
            </a:extLst>
          </p:cNvPr>
          <p:cNvSpPr/>
          <p:nvPr userDrawn="1"/>
        </p:nvSpPr>
        <p:spPr>
          <a:xfrm>
            <a:off x="3175958" y="0"/>
            <a:ext cx="9016043" cy="6858000"/>
          </a:xfrm>
          <a:custGeom>
            <a:avLst/>
            <a:gdLst>
              <a:gd name="connsiteX0" fmla="*/ 5153328 w 9016043"/>
              <a:gd name="connsiteY0" fmla="*/ 0 h 6858000"/>
              <a:gd name="connsiteX1" fmla="*/ 9016043 w 9016043"/>
              <a:gd name="connsiteY1" fmla="*/ 0 h 6858000"/>
              <a:gd name="connsiteX2" fmla="*/ 9016043 w 9016043"/>
              <a:gd name="connsiteY2" fmla="*/ 6858000 h 6858000"/>
              <a:gd name="connsiteX3" fmla="*/ 0 w 9016043"/>
              <a:gd name="connsiteY3" fmla="*/ 6858000 h 6858000"/>
              <a:gd name="connsiteX4" fmla="*/ 5153328 w 9016043"/>
              <a:gd name="connsiteY4" fmla="*/ 6818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6043" h="6858000">
                <a:moveTo>
                  <a:pt x="5153328" y="0"/>
                </a:moveTo>
                <a:lnTo>
                  <a:pt x="9016043" y="0"/>
                </a:lnTo>
                <a:lnTo>
                  <a:pt x="9016043" y="6858000"/>
                </a:lnTo>
                <a:lnTo>
                  <a:pt x="0" y="6858000"/>
                </a:lnTo>
                <a:lnTo>
                  <a:pt x="5153328" y="68183"/>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4646205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8F869F17-9BF3-4974-956D-0CBCD60BA35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401941604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A654DBB0-1027-4E5D-B635-00F2F173A24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14904471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whit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334001" y="112976"/>
            <a:ext cx="6858000" cy="6745024"/>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Text Placeholder 16">
            <a:extLst>
              <a:ext uri="{FF2B5EF4-FFF2-40B4-BE49-F238E27FC236}">
                <a16:creationId xmlns:a16="http://schemas.microsoft.com/office/drawing/2014/main" id="{E59725C5-1168-4A5F-B420-8E0562019687}"/>
              </a:ext>
            </a:extLst>
          </p:cNvPr>
          <p:cNvSpPr>
            <a:spLocks noGrp="1"/>
          </p:cNvSpPr>
          <p:nvPr>
            <p:ph type="body" sz="quarter" idx="19" hasCustomPrompt="1"/>
          </p:nvPr>
        </p:nvSpPr>
        <p:spPr>
          <a:xfrm rot="5400000">
            <a:off x="5238089" y="208890"/>
            <a:ext cx="6745024" cy="6553200"/>
          </a:xfrm>
          <a:gradFill flip="none" rotWithShape="1">
            <a:gsLst>
              <a:gs pos="0">
                <a:schemeClr val="bg1"/>
              </a:gs>
              <a:gs pos="82000">
                <a:schemeClr val="bg1">
                  <a:alpha val="0"/>
                </a:schemeClr>
              </a:gs>
            </a:gsLst>
            <a:lin ang="16200000" scaled="1"/>
            <a:tileRect/>
          </a:gradFill>
          <a:effectLst/>
        </p:spPr>
        <p:txBody>
          <a:bodyPr/>
          <a:lstStyle>
            <a:lvl1pPr marL="0" indent="0">
              <a:buNone/>
              <a:defRPr>
                <a:solidFill>
                  <a:schemeClr val="tx1">
                    <a:alpha val="0"/>
                  </a:schemeClr>
                </a:solidFill>
              </a:defRPr>
            </a:lvl1pPr>
          </a:lstStyle>
          <a:p>
            <a:pPr lvl="0"/>
            <a:r>
              <a:rPr lang="en-US" noProof="0"/>
              <a:t>I</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6" name="Slide Number Placeholder 5">
            <a:extLst>
              <a:ext uri="{FF2B5EF4-FFF2-40B4-BE49-F238E27FC236}">
                <a16:creationId xmlns:a16="http://schemas.microsoft.com/office/drawing/2014/main" id="{7532AFA8-ADE4-4C3E-AF0A-235C724999F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55892750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guide id="3" pos="432">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Subtitle Content and half horizontal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11094718" cy="1757126"/>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709677"/>
            <a:ext cx="11094717" cy="1500876"/>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4232B29A-2701-4A73-83CF-09E0AB1B2DD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418945751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itle Subtitle Content and half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5775959" cy="3543552"/>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6553200" y="2667001"/>
            <a:ext cx="5090157" cy="3543552"/>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6A52166E-5DA9-4AA1-9355-E8DBFDD90AE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58156538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Half Image Title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617492"/>
            <a:ext cx="9890759"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Slide Number Placeholder 5">
            <a:extLst>
              <a:ext uri="{FF2B5EF4-FFF2-40B4-BE49-F238E27FC236}">
                <a16:creationId xmlns:a16="http://schemas.microsoft.com/office/drawing/2014/main" id="{E9FF8476-DF8C-4276-8CF6-44BC91B88C2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54824881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11099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p:nvPr>
        </p:nvSpPr>
        <p:spPr>
          <a:xfrm>
            <a:off x="6446520"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Slide Number Placeholder 5">
            <a:extLst>
              <a:ext uri="{FF2B5EF4-FFF2-40B4-BE49-F238E27FC236}">
                <a16:creationId xmlns:a16="http://schemas.microsoft.com/office/drawing/2014/main" id="{FC5AD12C-F7F6-431D-ABA4-F7E37CACEA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1460685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1_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1721698" y="3735622"/>
            <a:ext cx="5013960" cy="2408917"/>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Text Placeholder 16">
            <a:extLst>
              <a:ext uri="{FF2B5EF4-FFF2-40B4-BE49-F238E27FC236}">
                <a16:creationId xmlns:a16="http://schemas.microsoft.com/office/drawing/2014/main" id="{38376498-C218-4EDB-8416-A59802EF2018}"/>
              </a:ext>
              <a:ext uri="{C183D7F6-B498-43B3-948B-1728B52AA6E4}">
                <adec:decorative xmlns:adec="http://schemas.microsoft.com/office/drawing/2017/decorative" val="1"/>
              </a:ext>
            </a:extLst>
          </p:cNvPr>
          <p:cNvSpPr>
            <a:spLocks noGrp="1"/>
          </p:cNvSpPr>
          <p:nvPr>
            <p:ph type="body" sz="quarter" idx="20" hasCustomPrompt="1"/>
          </p:nvPr>
        </p:nvSpPr>
        <p:spPr>
          <a:xfrm>
            <a:off x="7239000" y="1981199"/>
            <a:ext cx="4389542" cy="4163339"/>
          </a:xfrm>
          <a:solidFill>
            <a:schemeClr val="bg1"/>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hasCustomPrompt="1"/>
          </p:nvPr>
        </p:nvSpPr>
        <p:spPr>
          <a:xfrm>
            <a:off x="7589520" y="2286000"/>
            <a:ext cx="3688080" cy="3581400"/>
          </a:xfrm>
        </p:spPr>
        <p:txBody>
          <a:bodyPr lIns="91440" rIns="91440">
            <a:normAutofit/>
          </a:bodyPr>
          <a:lstStyle>
            <a:lvl1pPr marL="0" indent="0">
              <a:lnSpc>
                <a:spcPct val="100000"/>
              </a:lnSpc>
              <a:spcBef>
                <a:spcPts val="0"/>
              </a:spcBef>
              <a:spcAft>
                <a:spcPts val="0"/>
              </a:spcAft>
              <a:buNone/>
              <a:defRPr sz="3200">
                <a:solidFill>
                  <a:schemeClr val="accent2"/>
                </a:solidFill>
              </a:defRPr>
            </a:lvl1pPr>
            <a:lvl2pPr>
              <a:defRPr sz="1600"/>
            </a:lvl2pPr>
            <a:lvl3pPr>
              <a:defRPr sz="1400"/>
            </a:lvl3pPr>
            <a:lvl4pPr>
              <a:defRPr sz="1200"/>
            </a:lvl4pPr>
            <a:lvl5pPr>
              <a:defRPr sz="1200"/>
            </a:lvl5pPr>
          </a:lstStyle>
          <a:p>
            <a:pPr lvl="0"/>
            <a:r>
              <a:rPr lang="en-US" noProof="0"/>
              <a:t>Important Content</a:t>
            </a:r>
          </a:p>
        </p:txBody>
      </p:sp>
      <p:sp>
        <p:nvSpPr>
          <p:cNvPr id="8" name="Picture Placeholder 7">
            <a:extLst>
              <a:ext uri="{FF2B5EF4-FFF2-40B4-BE49-F238E27FC236}">
                <a16:creationId xmlns:a16="http://schemas.microsoft.com/office/drawing/2014/main" id="{1EC81B64-070E-43F3-BCB5-833AB965D638}"/>
              </a:ext>
              <a:ext uri="{C183D7F6-B498-43B3-948B-1728B52AA6E4}">
                <adec:decorative xmlns:adec="http://schemas.microsoft.com/office/drawing/2017/decorative" val="1"/>
              </a:ext>
            </a:extLst>
          </p:cNvPr>
          <p:cNvSpPr>
            <a:spLocks noGrp="1"/>
          </p:cNvSpPr>
          <p:nvPr>
            <p:ph type="pic" sz="quarter" idx="21" hasCustomPrompt="1"/>
          </p:nvPr>
        </p:nvSpPr>
        <p:spPr>
          <a:xfrm>
            <a:off x="548944" y="3717925"/>
            <a:ext cx="914400" cy="930275"/>
          </a:xfrm>
        </p:spPr>
        <p:txBody>
          <a:bodyPr anchor="ctr"/>
          <a:lstStyle>
            <a:lvl1pPr marL="0" indent="0" algn="ctr">
              <a:buNone/>
              <a:defRPr/>
            </a:lvl1pPr>
          </a:lstStyle>
          <a:p>
            <a:r>
              <a:rPr lang="en-US" noProof="0" dirty="0"/>
              <a:t>Icon</a:t>
            </a:r>
          </a:p>
        </p:txBody>
      </p:sp>
      <p:sp>
        <p:nvSpPr>
          <p:cNvPr id="15" name="Slide Number Placeholder 5">
            <a:extLst>
              <a:ext uri="{FF2B5EF4-FFF2-40B4-BE49-F238E27FC236}">
                <a16:creationId xmlns:a16="http://schemas.microsoft.com/office/drawing/2014/main" id="{8D5893EC-1256-429B-9581-379342C2368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45125664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Half Image Multiple images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7315200" y="4176259"/>
            <a:ext cx="4343400" cy="1968280"/>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4" name="Picture Placeholder 8">
            <a:extLst>
              <a:ext uri="{FF2B5EF4-FFF2-40B4-BE49-F238E27FC236}">
                <a16:creationId xmlns:a16="http://schemas.microsoft.com/office/drawing/2014/main" id="{96DE17A8-F4B7-4571-A6E8-FD28BA425B19}"/>
              </a:ext>
              <a:ext uri="{C183D7F6-B498-43B3-948B-1728B52AA6E4}">
                <adec:decorative xmlns:adec="http://schemas.microsoft.com/office/drawing/2017/decorative" val="1"/>
              </a:ext>
            </a:extLst>
          </p:cNvPr>
          <p:cNvSpPr>
            <a:spLocks noGrp="1"/>
          </p:cNvSpPr>
          <p:nvPr>
            <p:ph type="pic" sz="quarter" idx="19" hasCustomPrompt="1"/>
          </p:nvPr>
        </p:nvSpPr>
        <p:spPr>
          <a:xfrm>
            <a:off x="542834" y="1066801"/>
            <a:ext cx="3505199" cy="50777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5" name="Picture Placeholder 8">
            <a:extLst>
              <a:ext uri="{FF2B5EF4-FFF2-40B4-BE49-F238E27FC236}">
                <a16:creationId xmlns:a16="http://schemas.microsoft.com/office/drawing/2014/main" id="{9D9A0502-98A2-467D-BE1C-CE8391C73BF4}"/>
              </a:ext>
              <a:ext uri="{C183D7F6-B498-43B3-948B-1728B52AA6E4}">
                <adec:decorative xmlns:adec="http://schemas.microsoft.com/office/drawing/2017/decorative" val="1"/>
              </a:ext>
            </a:extLst>
          </p:cNvPr>
          <p:cNvSpPr>
            <a:spLocks noGrp="1"/>
          </p:cNvSpPr>
          <p:nvPr>
            <p:ph type="pic" sz="quarter" idx="20" hasCustomPrompt="1"/>
          </p:nvPr>
        </p:nvSpPr>
        <p:spPr>
          <a:xfrm>
            <a:off x="4191000" y="4343400"/>
            <a:ext cx="2743200" cy="18011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6" name="Picture Placeholder 8">
            <a:extLst>
              <a:ext uri="{FF2B5EF4-FFF2-40B4-BE49-F238E27FC236}">
                <a16:creationId xmlns:a16="http://schemas.microsoft.com/office/drawing/2014/main" id="{8298DB4E-3B92-4CA4-852A-9F647E7219A4}"/>
              </a:ext>
              <a:ext uri="{C183D7F6-B498-43B3-948B-1728B52AA6E4}">
                <adec:decorative xmlns:adec="http://schemas.microsoft.com/office/drawing/2017/decorative" val="1"/>
              </a:ext>
            </a:extLst>
          </p:cNvPr>
          <p:cNvSpPr>
            <a:spLocks noGrp="1"/>
          </p:cNvSpPr>
          <p:nvPr>
            <p:ph type="pic" sz="quarter" idx="21" hasCustomPrompt="1"/>
          </p:nvPr>
        </p:nvSpPr>
        <p:spPr>
          <a:xfrm>
            <a:off x="4191000" y="1066801"/>
            <a:ext cx="2743200" cy="3126023"/>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2E528B4D-15E8-4161-96F7-75D0217AD20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33892221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Full Image with Top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6745024"/>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Slide Number Placeholder 5">
            <a:extLst>
              <a:ext uri="{FF2B5EF4-FFF2-40B4-BE49-F238E27FC236}">
                <a16:creationId xmlns:a16="http://schemas.microsoft.com/office/drawing/2014/main" id="{7C67066A-9B9E-468B-97C6-94BF615FA94E}"/>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A82AF7E6-6C19-4A41-BFA5-44C4F2A371E9}"/>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269973277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7" name="Slide Number Placeholder 5">
            <a:extLst>
              <a:ext uri="{FF2B5EF4-FFF2-40B4-BE49-F238E27FC236}">
                <a16:creationId xmlns:a16="http://schemas.microsoft.com/office/drawing/2014/main" id="{9FC59837-0A86-4467-BB38-E2AC882F31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78857779-E765-4EC2-825C-B8E41285A0C7}"/>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256521887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1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7261801" y="1189969"/>
            <a:ext cx="4389542" cy="4677431"/>
          </a:xfrm>
          <a:solidFill>
            <a:schemeClr val="bg1">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7612321" y="1494770"/>
            <a:ext cx="3688080" cy="3915430"/>
          </a:xfrm>
        </p:spPr>
        <p:txBody>
          <a:bodyPr lIns="91440" rIns="91440">
            <a:normAutofit/>
          </a:bodyPr>
          <a:lstStyle>
            <a:lvl1pPr marL="0" indent="0">
              <a:lnSpc>
                <a:spcPct val="100000"/>
              </a:lnSpc>
              <a:spcBef>
                <a:spcPts val="0"/>
              </a:spcBef>
              <a:spcAft>
                <a:spcPts val="0"/>
              </a:spcAft>
              <a:buNone/>
              <a:defRPr sz="3200"/>
            </a:lvl1pPr>
            <a:lvl2pPr>
              <a:defRPr sz="1600"/>
            </a:lvl2pPr>
            <a:lvl3pPr>
              <a:defRPr sz="1400"/>
            </a:lvl3pPr>
            <a:lvl4pPr>
              <a:defRPr sz="1200"/>
            </a:lvl4pPr>
            <a:lvl5pPr>
              <a:defRPr sz="1200"/>
            </a:lvl5pPr>
          </a:lstStyle>
          <a:p>
            <a:pPr lvl="0"/>
            <a:r>
              <a:rPr lang="en-US" dirty="0"/>
              <a:t>Important Content</a:t>
            </a:r>
            <a:endParaRPr lang="en-GB" dirty="0"/>
          </a:p>
        </p:txBody>
      </p:sp>
      <p:sp>
        <p:nvSpPr>
          <p:cNvPr id="10" name="Slide Number Placeholder 5">
            <a:extLst>
              <a:ext uri="{FF2B5EF4-FFF2-40B4-BE49-F238E27FC236}">
                <a16:creationId xmlns:a16="http://schemas.microsoft.com/office/drawing/2014/main" id="{5AE16EF6-8987-4193-B346-1BEA14401C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5E2D4840-4EB5-4438-9A16-D0006A68A19E}"/>
              </a:ext>
            </a:extLst>
          </p:cNvPr>
          <p:cNvSpPr>
            <a:spLocks noGrp="1"/>
          </p:cNvSpPr>
          <p:nvPr>
            <p:ph type="title"/>
          </p:nvPr>
        </p:nvSpPr>
        <p:spPr>
          <a:xfrm>
            <a:off x="548640" y="548640"/>
            <a:ext cx="11106150" cy="641329"/>
          </a:xfrm>
        </p:spPr>
        <p:txBody>
          <a:bodyPr/>
          <a:lstStyle/>
          <a:p>
            <a:r>
              <a:rPr lang="en-US"/>
              <a:t>Click to edit Master title style</a:t>
            </a:r>
          </a:p>
        </p:txBody>
      </p:sp>
    </p:spTree>
    <p:extLst>
      <p:ext uri="{BB962C8B-B14F-4D97-AF65-F5344CB8AC3E}">
        <p14:creationId xmlns:p14="http://schemas.microsoft.com/office/powerpoint/2010/main" val="57142949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2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552269" y="1189969"/>
            <a:ext cx="4389542" cy="4677431"/>
          </a:xfrm>
          <a:solidFill>
            <a:schemeClr val="accent2">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902789" y="1494770"/>
            <a:ext cx="3688080" cy="3915430"/>
          </a:xfrm>
        </p:spPr>
        <p:txBody>
          <a:bodyPr lIns="91440" rIns="91440">
            <a:normAutofit/>
          </a:bodyPr>
          <a:lstStyle>
            <a:lvl1pPr marL="0" indent="0">
              <a:lnSpc>
                <a:spcPct val="100000"/>
              </a:lnSpc>
              <a:spcBef>
                <a:spcPts val="0"/>
              </a:spcBef>
              <a:spcAft>
                <a:spcPts val="0"/>
              </a:spcAft>
              <a:buNone/>
              <a:defRPr sz="3200">
                <a:solidFill>
                  <a:schemeClr val="bg1"/>
                </a:solidFill>
              </a:defRPr>
            </a:lvl1pPr>
            <a:lvl2pPr>
              <a:defRPr sz="1600"/>
            </a:lvl2pPr>
            <a:lvl3pPr>
              <a:defRPr sz="1400"/>
            </a:lvl3pPr>
            <a:lvl4pPr>
              <a:defRPr sz="1200"/>
            </a:lvl4pPr>
            <a:lvl5pPr>
              <a:defRPr sz="1200"/>
            </a:lvl5pPr>
          </a:lstStyle>
          <a:p>
            <a:pPr lvl="0"/>
            <a:r>
              <a:rPr lang="en-US" noProof="0"/>
              <a:t>Important Content</a:t>
            </a:r>
          </a:p>
        </p:txBody>
      </p:sp>
      <p:sp>
        <p:nvSpPr>
          <p:cNvPr id="10" name="Slide Number Placeholder 5">
            <a:extLst>
              <a:ext uri="{FF2B5EF4-FFF2-40B4-BE49-F238E27FC236}">
                <a16:creationId xmlns:a16="http://schemas.microsoft.com/office/drawing/2014/main" id="{1AC89BA5-7D71-4838-92DC-A9DD44EC0557}"/>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75614DBA-0879-4C83-B4B4-EECB085A204E}"/>
              </a:ext>
            </a:extLst>
          </p:cNvPr>
          <p:cNvSpPr>
            <a:spLocks noGrp="1"/>
          </p:cNvSpPr>
          <p:nvPr>
            <p:ph type="title"/>
          </p:nvPr>
        </p:nvSpPr>
        <p:spPr>
          <a:xfrm>
            <a:off x="548640" y="548640"/>
            <a:ext cx="11106150" cy="441960"/>
          </a:xfrm>
        </p:spPr>
        <p:txBody>
          <a:bodyPr/>
          <a:lstStyle/>
          <a:p>
            <a:r>
              <a:rPr lang="en-US"/>
              <a:t>Click to edit Master title style</a:t>
            </a:r>
          </a:p>
        </p:txBody>
      </p:sp>
    </p:spTree>
    <p:extLst>
      <p:ext uri="{BB962C8B-B14F-4D97-AF65-F5344CB8AC3E}">
        <p14:creationId xmlns:p14="http://schemas.microsoft.com/office/powerpoint/2010/main" val="192361013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1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5090157" cy="1884265"/>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5090157" cy="424732"/>
          </a:xfrm>
          <a:noFill/>
        </p:spPr>
        <p:txBody>
          <a:bodyPr wrap="square" lIns="91440" rIns="91440">
            <a:sp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6527803" y="4021648"/>
            <a:ext cx="5090157" cy="1884265"/>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6527803" y="3429000"/>
            <a:ext cx="5090157" cy="424732"/>
          </a:xfrm>
          <a:noFill/>
        </p:spPr>
        <p:txBody>
          <a:bodyPr wrap="square" lIns="91440" rIns="91440">
            <a:spAutoFit/>
          </a:bodyPr>
          <a:lstStyle>
            <a:lvl1pPr marL="0" indent="0">
              <a:buNone/>
              <a:defRPr sz="2400" b="1">
                <a:solidFill>
                  <a:schemeClr val="accent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6527803" y="2423061"/>
            <a:ext cx="711197" cy="723544"/>
          </a:xfrm>
        </p:spPr>
        <p:txBody>
          <a:bodyPr anchor="ctr"/>
          <a:lstStyle>
            <a:lvl1pPr marL="0" indent="0" algn="ctr">
              <a:buNone/>
              <a:defRPr/>
            </a:lvl1pPr>
          </a:lstStyle>
          <a:p>
            <a:r>
              <a:rPr lang="en-US" noProof="0" dirty="0"/>
              <a:t>Icon</a:t>
            </a:r>
          </a:p>
        </p:txBody>
      </p:sp>
      <p:sp>
        <p:nvSpPr>
          <p:cNvPr id="17" name="Slide Number Placeholder 5">
            <a:extLst>
              <a:ext uri="{FF2B5EF4-FFF2-40B4-BE49-F238E27FC236}">
                <a16:creationId xmlns:a16="http://schemas.microsoft.com/office/drawing/2014/main" id="{C94646A1-59D8-49D7-B0E1-B7771AB22D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51185674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2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3474720" cy="1884265"/>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4358640" y="4021648"/>
            <a:ext cx="3474720" cy="1884265"/>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4358640" y="3429000"/>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4358640" y="2423061"/>
            <a:ext cx="711197" cy="723544"/>
          </a:xfrm>
        </p:spPr>
        <p:txBody>
          <a:bodyPr anchor="ctr"/>
          <a:lstStyle>
            <a:lvl1pPr marL="0" indent="0" algn="ctr">
              <a:buNone/>
              <a:defRPr/>
            </a:lvl1pPr>
          </a:lstStyle>
          <a:p>
            <a:r>
              <a:rPr lang="en-US" noProof="0" dirty="0"/>
              <a:t>Icon</a:t>
            </a:r>
          </a:p>
        </p:txBody>
      </p:sp>
      <p:sp>
        <p:nvSpPr>
          <p:cNvPr id="16" name="Content Placeholder 6">
            <a:extLst>
              <a:ext uri="{FF2B5EF4-FFF2-40B4-BE49-F238E27FC236}">
                <a16:creationId xmlns:a16="http://schemas.microsoft.com/office/drawing/2014/main" id="{F4C1E55C-86D8-4053-9865-59D5B4F8A350}"/>
              </a:ext>
            </a:extLst>
          </p:cNvPr>
          <p:cNvSpPr>
            <a:spLocks noGrp="1"/>
          </p:cNvSpPr>
          <p:nvPr>
            <p:ph sz="quarter" idx="23"/>
          </p:nvPr>
        </p:nvSpPr>
        <p:spPr>
          <a:xfrm>
            <a:off x="8168640" y="4021648"/>
            <a:ext cx="3474720" cy="1884265"/>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3B68B60C-9D86-4961-A5CE-AB650CA3364D}"/>
              </a:ext>
            </a:extLst>
          </p:cNvPr>
          <p:cNvSpPr>
            <a:spLocks noGrp="1"/>
          </p:cNvSpPr>
          <p:nvPr>
            <p:ph type="body" sz="quarter" idx="24" hasCustomPrompt="1"/>
          </p:nvPr>
        </p:nvSpPr>
        <p:spPr>
          <a:xfrm>
            <a:off x="8168640" y="3429000"/>
            <a:ext cx="3474720" cy="424732"/>
          </a:xfrm>
          <a:noFill/>
        </p:spPr>
        <p:txBody>
          <a:bodyPr wrap="square" lIns="91440" rIns="91440">
            <a:noAutofit/>
          </a:bodyPr>
          <a:lstStyle>
            <a:lvl1pPr marL="0" indent="0">
              <a:buNone/>
              <a:defRPr sz="2400" b="1">
                <a:solidFill>
                  <a:schemeClr val="accent2"/>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AFE200E7-D3F0-41C3-92B0-E09677035AD0}"/>
              </a:ext>
              <a:ext uri="{C183D7F6-B498-43B3-948B-1728B52AA6E4}">
                <adec:decorative xmlns:adec="http://schemas.microsoft.com/office/drawing/2017/decorative" val="1"/>
              </a:ext>
            </a:extLst>
          </p:cNvPr>
          <p:cNvSpPr>
            <a:spLocks noGrp="1"/>
          </p:cNvSpPr>
          <p:nvPr>
            <p:ph type="pic" sz="quarter" idx="25" hasCustomPrompt="1"/>
          </p:nvPr>
        </p:nvSpPr>
        <p:spPr>
          <a:xfrm>
            <a:off x="8168336" y="2423061"/>
            <a:ext cx="711197" cy="723544"/>
          </a:xfrm>
        </p:spPr>
        <p:txBody>
          <a:bodyPr anchor="ctr"/>
          <a:lstStyle>
            <a:lvl1pPr marL="0" indent="0" algn="ctr">
              <a:buNone/>
              <a:defRPr/>
            </a:lvl1pPr>
          </a:lstStyle>
          <a:p>
            <a:r>
              <a:rPr lang="en-US" noProof="0" dirty="0"/>
              <a:t>Icon</a:t>
            </a:r>
          </a:p>
        </p:txBody>
      </p:sp>
      <p:sp>
        <p:nvSpPr>
          <p:cNvPr id="21" name="Slide Number Placeholder 5">
            <a:extLst>
              <a:ext uri="{FF2B5EF4-FFF2-40B4-BE49-F238E27FC236}">
                <a16:creationId xmlns:a16="http://schemas.microsoft.com/office/drawing/2014/main" id="{520633DF-6AFD-4B07-9AFD-09317A9CC68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62060478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itle Icon Content 2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38400"/>
            <a:ext cx="5901458" cy="975260"/>
          </a:xfrm>
        </p:spPr>
        <p:txBody>
          <a:bodyPr lIns="91440" rIns="91440" anchor="ctr">
            <a:noAutofit/>
          </a:bodyPr>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4391622"/>
            <a:ext cx="5901458" cy="975260"/>
          </a:xfrm>
        </p:spPr>
        <p:txBody>
          <a:bodyPr lIns="91440" rIns="91440" anchor="ctr">
            <a:noAutofit/>
          </a:bodyPr>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4666886"/>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4517480"/>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578135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itle Icon Content 3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23061"/>
            <a:ext cx="5901458" cy="1005939"/>
          </a:xfrm>
        </p:spPr>
        <p:txBody>
          <a:bodyPr lIns="91440" rIns="91440"/>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810000" cy="424732"/>
          </a:xfrm>
          <a:noFill/>
        </p:spPr>
        <p:txBody>
          <a:bodyPr wrap="square" lIns="91440" rIns="91440" anchor="ctr">
            <a:sp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3556396"/>
            <a:ext cx="5901458" cy="1005939"/>
          </a:xfrm>
        </p:spPr>
        <p:txBody>
          <a:bodyPr lIns="91440" rIns="91440"/>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3846999"/>
            <a:ext cx="3810000" cy="424732"/>
          </a:xfrm>
          <a:noFill/>
        </p:spPr>
        <p:txBody>
          <a:bodyPr wrap="square" lIns="91440" rIns="91440" anchor="ctr">
            <a:sp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3697593"/>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5562600" y="4689732"/>
            <a:ext cx="5901458" cy="1005939"/>
          </a:xfrm>
        </p:spPr>
        <p:txBody>
          <a:bodyPr lIns="91440" rIns="91440"/>
          <a:lstStyle>
            <a:lvl1pPr>
              <a:defRPr/>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1524000" y="4980335"/>
            <a:ext cx="3810000" cy="424732"/>
          </a:xfrm>
          <a:noFill/>
        </p:spPr>
        <p:txBody>
          <a:bodyPr wrap="square" lIns="91440" rIns="91440" anchor="ctr">
            <a:spAutoFit/>
          </a:bodyPr>
          <a:lstStyle>
            <a:lvl1pPr marL="0" indent="0">
              <a:buNone/>
              <a:defRPr sz="2400" b="1">
                <a:solidFill>
                  <a:schemeClr val="accent6"/>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548944" y="4830929"/>
            <a:ext cx="711197" cy="723544"/>
          </a:xfrm>
        </p:spPr>
        <p:txBody>
          <a:bodyPr anchor="ctr"/>
          <a:lstStyle>
            <a:lvl1pPr marL="0" indent="0" algn="ctr">
              <a:buNone/>
              <a:defRPr/>
            </a:lvl1pPr>
          </a:lstStyle>
          <a:p>
            <a:r>
              <a:rPr lang="en-US" noProof="0" dirty="0"/>
              <a:t>Icon</a:t>
            </a:r>
          </a:p>
        </p:txBody>
      </p:sp>
    </p:spTree>
    <p:extLst>
      <p:ext uri="{BB962C8B-B14F-4D97-AF65-F5344CB8AC3E}">
        <p14:creationId xmlns:p14="http://schemas.microsoft.com/office/powerpoint/2010/main" val="244499113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Title Side patch Icon Content 3 rows">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7151214" y="2035302"/>
            <a:ext cx="4312844" cy="914490"/>
          </a:xfrm>
        </p:spPr>
        <p:txBody>
          <a:bodyPr lIns="91440" rIns="91440" anchor="ctr">
            <a:noAutofit/>
          </a:bodyPr>
          <a:lstStyle>
            <a:lvl1pPr marL="0" indent="0">
              <a:buNone/>
              <a:defRPr sz="1400"/>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624840" y="2280181"/>
            <a:ext cx="4937760" cy="424732"/>
          </a:xfrm>
          <a:noFill/>
        </p:spPr>
        <p:txBody>
          <a:bodyPr wrap="square" lIns="91440" rIns="91440" anchor="ctr">
            <a:noAutofit/>
          </a:bodyPr>
          <a:lstStyle>
            <a:lvl1pPr marL="0" indent="0" algn="r">
              <a:buNone/>
              <a:defRPr sz="2000" b="1">
                <a:solidFill>
                  <a:schemeClr val="tx2"/>
                </a:solidFill>
              </a:defRPr>
            </a:lvl1pPr>
          </a:lstStyle>
          <a:p>
            <a:pPr lvl="0"/>
            <a:r>
              <a:rPr lang="en-US" noProof="0"/>
              <a:t>ADD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756426" y="1935993"/>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6071132" y="3576256"/>
            <a:ext cx="5392925" cy="914490"/>
          </a:xfrm>
        </p:spPr>
        <p:txBody>
          <a:bodyPr lIns="91440" rIns="91440" anchor="ctr">
            <a:noAutofit/>
          </a:bodyPr>
          <a:lstStyle>
            <a:lvl1pPr marL="0" indent="0">
              <a:buNone/>
              <a:defRPr sz="1400"/>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548640" y="3846999"/>
            <a:ext cx="4023360" cy="424732"/>
          </a:xfrm>
          <a:noFill/>
        </p:spPr>
        <p:txBody>
          <a:bodyPr wrap="square" lIns="91440" rIns="91440" anchor="ctr">
            <a:noAutofit/>
          </a:bodyPr>
          <a:lstStyle>
            <a:lvl1pPr marL="0" indent="0" algn="r">
              <a:buNone/>
              <a:defRPr sz="2000" b="1">
                <a:solidFill>
                  <a:schemeClr val="accent5"/>
                </a:solidFill>
              </a:defRPr>
            </a:lvl1pPr>
          </a:lstStyle>
          <a:p>
            <a:pPr lvl="0"/>
            <a:r>
              <a:rPr lang="en-US" noProof="0"/>
              <a:t>ADD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774508" y="350281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4949699" y="5117210"/>
            <a:ext cx="6514359" cy="914490"/>
          </a:xfrm>
        </p:spPr>
        <p:txBody>
          <a:bodyPr lIns="91440" rIns="91440" anchor="ctr">
            <a:noAutofit/>
          </a:bodyPr>
          <a:lstStyle>
            <a:lvl1pPr marL="0" indent="0">
              <a:buNone/>
              <a:defRPr sz="1400"/>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548641" y="5362089"/>
            <a:ext cx="2956560" cy="424732"/>
          </a:xfrm>
          <a:noFill/>
        </p:spPr>
        <p:txBody>
          <a:bodyPr wrap="square" lIns="91440" rIns="91440" anchor="ctr">
            <a:noAutofit/>
          </a:bodyPr>
          <a:lstStyle>
            <a:lvl1pPr marL="0" indent="0" algn="r">
              <a:buNone/>
              <a:defRPr sz="2000" b="1">
                <a:solidFill>
                  <a:schemeClr val="accent6"/>
                </a:solidFill>
              </a:defRPr>
            </a:lvl1pPr>
          </a:lstStyle>
          <a:p>
            <a:pPr lvl="0"/>
            <a:r>
              <a:rPr lang="en-US" noProof="0"/>
              <a:t>ADD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3680392" y="501790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35" name="Freeform: Shape 34">
            <a:extLst>
              <a:ext uri="{FF2B5EF4-FFF2-40B4-BE49-F238E27FC236}">
                <a16:creationId xmlns:a16="http://schemas.microsoft.com/office/drawing/2014/main" id="{79F57DF2-7AB9-4D3A-AADE-E93D5621B0F8}"/>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96680377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2018097"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9C406-BFD3-481F-9B48-3DCA3A33014F}"/>
              </a:ext>
              <a:ext uri="{C183D7F6-B498-43B3-948B-1728B52AA6E4}">
                <adec:decorative xmlns:adec="http://schemas.microsoft.com/office/drawing/2017/decorative" val="1"/>
              </a:ext>
            </a:extLst>
          </p:cNvPr>
          <p:cNvCxnSpPr/>
          <p:nvPr userDrawn="1"/>
        </p:nvCxnSpPr>
        <p:spPr>
          <a:xfrm>
            <a:off x="57518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F3D50D-B3D8-4A41-84D8-4BE250D1BD62}"/>
              </a:ext>
              <a:ext uri="{C183D7F6-B498-43B3-948B-1728B52AA6E4}">
                <adec:decorative xmlns:adec="http://schemas.microsoft.com/office/drawing/2017/decorative" val="1"/>
              </a:ext>
            </a:extLst>
          </p:cNvPr>
          <p:cNvCxnSpPr/>
          <p:nvPr userDrawn="1"/>
        </p:nvCxnSpPr>
        <p:spPr>
          <a:xfrm>
            <a:off x="94856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533401"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1</a:t>
            </a:r>
          </a:p>
        </p:txBody>
      </p:sp>
      <p:sp>
        <p:nvSpPr>
          <p:cNvPr id="30" name="Picture Placeholder 8">
            <a:extLst>
              <a:ext uri="{FF2B5EF4-FFF2-40B4-BE49-F238E27FC236}">
                <a16:creationId xmlns:a16="http://schemas.microsoft.com/office/drawing/2014/main" id="{6321F101-EC7B-4128-A7FA-373AC507D3D4}"/>
              </a:ext>
              <a:ext uri="{C183D7F6-B498-43B3-948B-1728B52AA6E4}">
                <adec:decorative xmlns:adec="http://schemas.microsoft.com/office/drawing/2017/decorative" val="1"/>
              </a:ext>
            </a:extLst>
          </p:cNvPr>
          <p:cNvSpPr>
            <a:spLocks noGrp="1"/>
          </p:cNvSpPr>
          <p:nvPr>
            <p:ph type="pic" sz="quarter" idx="18" hasCustomPrompt="1"/>
          </p:nvPr>
        </p:nvSpPr>
        <p:spPr>
          <a:xfrm>
            <a:off x="42672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2</a:t>
            </a:r>
          </a:p>
        </p:txBody>
      </p:sp>
      <p:sp>
        <p:nvSpPr>
          <p:cNvPr id="31" name="Picture Placeholder 8">
            <a:extLst>
              <a:ext uri="{FF2B5EF4-FFF2-40B4-BE49-F238E27FC236}">
                <a16:creationId xmlns:a16="http://schemas.microsoft.com/office/drawing/2014/main" id="{229667AF-39CB-43E6-8D30-A2DDF8365C21}"/>
              </a:ext>
              <a:ext uri="{C183D7F6-B498-43B3-948B-1728B52AA6E4}">
                <adec:decorative xmlns:adec="http://schemas.microsoft.com/office/drawing/2017/decorative" val="1"/>
              </a:ext>
            </a:extLst>
          </p:cNvPr>
          <p:cNvSpPr>
            <a:spLocks noGrp="1"/>
          </p:cNvSpPr>
          <p:nvPr>
            <p:ph type="pic" sz="quarter" idx="19" hasCustomPrompt="1"/>
          </p:nvPr>
        </p:nvSpPr>
        <p:spPr>
          <a:xfrm>
            <a:off x="80010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3</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864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3" name="Text Placeholder 7">
            <a:extLst>
              <a:ext uri="{FF2B5EF4-FFF2-40B4-BE49-F238E27FC236}">
                <a16:creationId xmlns:a16="http://schemas.microsoft.com/office/drawing/2014/main" id="{EB4CA538-2AD9-458A-B582-2FBFEAF60CFA}"/>
              </a:ext>
            </a:extLst>
          </p:cNvPr>
          <p:cNvSpPr>
            <a:spLocks noGrp="1"/>
          </p:cNvSpPr>
          <p:nvPr>
            <p:ph type="body" sz="quarter" idx="20" hasCustomPrompt="1"/>
          </p:nvPr>
        </p:nvSpPr>
        <p:spPr>
          <a:xfrm>
            <a:off x="42672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5" name="Text Placeholder 7">
            <a:extLst>
              <a:ext uri="{FF2B5EF4-FFF2-40B4-BE49-F238E27FC236}">
                <a16:creationId xmlns:a16="http://schemas.microsoft.com/office/drawing/2014/main" id="{857C263B-EA99-4350-84C0-08B9746AEC05}"/>
              </a:ext>
            </a:extLst>
          </p:cNvPr>
          <p:cNvSpPr>
            <a:spLocks noGrp="1"/>
          </p:cNvSpPr>
          <p:nvPr>
            <p:ph type="body" sz="quarter" idx="21" hasCustomPrompt="1"/>
          </p:nvPr>
        </p:nvSpPr>
        <p:spPr>
          <a:xfrm>
            <a:off x="80010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Tree>
    <p:extLst>
      <p:ext uri="{BB962C8B-B14F-4D97-AF65-F5344CB8AC3E}">
        <p14:creationId xmlns:p14="http://schemas.microsoft.com/office/powerpoint/2010/main" val="6112645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751397" y="5027659"/>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723902" y="2057402"/>
            <a:ext cx="2743197" cy="274319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1021" y="5307558"/>
            <a:ext cx="3108959" cy="424732"/>
          </a:xfrm>
          <a:noFill/>
        </p:spPr>
        <p:txBody>
          <a:bodyPr wrap="square" lIns="91440" rIns="91440" anchor="t">
            <a:noAutofit/>
          </a:bodyPr>
          <a:lstStyle>
            <a:lvl1pPr marL="0" indent="0" algn="ctr">
              <a:spcBef>
                <a:spcPts val="0"/>
              </a:spcBef>
              <a:spcAft>
                <a:spcPts val="0"/>
              </a:spcAft>
              <a:buNone/>
              <a:defRPr sz="2000" b="1">
                <a:solidFill>
                  <a:schemeClr val="tx2"/>
                </a:solidFill>
                <a:latin typeface="+mj-lt"/>
              </a:defRPr>
            </a:lvl1pPr>
          </a:lstStyle>
          <a:p>
            <a:pPr lvl="0"/>
            <a:r>
              <a:rPr lang="en-US" noProof="0"/>
              <a:t>ADD TEXT </a:t>
            </a:r>
          </a:p>
        </p:txBody>
      </p:sp>
      <p:sp>
        <p:nvSpPr>
          <p:cNvPr id="17" name="Text Placeholder 7">
            <a:extLst>
              <a:ext uri="{FF2B5EF4-FFF2-40B4-BE49-F238E27FC236}">
                <a16:creationId xmlns:a16="http://schemas.microsoft.com/office/drawing/2014/main" id="{2FD9C5C0-2B13-4BD9-BA25-5F692DE9E82D}"/>
              </a:ext>
            </a:extLst>
          </p:cNvPr>
          <p:cNvSpPr>
            <a:spLocks noGrp="1"/>
          </p:cNvSpPr>
          <p:nvPr>
            <p:ph type="body" sz="quarter" idx="18" hasCustomPrompt="1"/>
          </p:nvPr>
        </p:nvSpPr>
        <p:spPr>
          <a:xfrm>
            <a:off x="541021" y="5688559"/>
            <a:ext cx="3108959" cy="323629"/>
          </a:xfrm>
          <a:noFill/>
        </p:spPr>
        <p:txBody>
          <a:bodyPr wrap="square" lIns="91440" rIns="91440" anchor="t">
            <a:noAutofit/>
          </a:bodyPr>
          <a:lstStyle>
            <a:lvl1pPr marL="0" indent="0" algn="ctr">
              <a:spcBef>
                <a:spcPts val="0"/>
              </a:spcBef>
              <a:spcAft>
                <a:spcPts val="0"/>
              </a:spcAft>
              <a:buNone/>
              <a:defRPr sz="1400" b="0">
                <a:solidFill>
                  <a:schemeClr val="tx2"/>
                </a:solidFill>
                <a:latin typeface="+mn-lt"/>
              </a:defRPr>
            </a:lvl1pPr>
          </a:lstStyle>
          <a:p>
            <a:pPr lvl="0"/>
            <a:r>
              <a:rPr lang="en-US" noProof="0"/>
              <a:t>Description</a:t>
            </a:r>
          </a:p>
        </p:txBody>
      </p:sp>
      <p:cxnSp>
        <p:nvCxnSpPr>
          <p:cNvPr id="5" name="Straight Connector 4">
            <a:extLst>
              <a:ext uri="{FF2B5EF4-FFF2-40B4-BE49-F238E27FC236}">
                <a16:creationId xmlns:a16="http://schemas.microsoft.com/office/drawing/2014/main" id="{9971D9F8-CAE6-4680-A029-F96D0F1441FD}"/>
              </a:ext>
            </a:extLst>
          </p:cNvPr>
          <p:cNvCxnSpPr>
            <a:cxnSpLocks/>
          </p:cNvCxnSpPr>
          <p:nvPr userDrawn="1"/>
        </p:nvCxnSpPr>
        <p:spPr>
          <a:xfrm flipH="1">
            <a:off x="3907846"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598D0-210A-4FC8-9A7B-BFA0921CF214}"/>
              </a:ext>
              <a:ext uri="{C183D7F6-B498-43B3-948B-1728B52AA6E4}">
                <adec:decorative xmlns:adec="http://schemas.microsoft.com/office/drawing/2017/decorative" val="1"/>
              </a:ext>
            </a:extLst>
          </p:cNvPr>
          <p:cNvCxnSpPr>
            <a:cxnSpLocks/>
          </p:cNvCxnSpPr>
          <p:nvPr userDrawn="1"/>
        </p:nvCxnSpPr>
        <p:spPr>
          <a:xfrm rot="16200000">
            <a:off x="5536511"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06439E2-68F5-46DF-9799-ABBEBECFD358}"/>
              </a:ext>
              <a:ext uri="{C183D7F6-B498-43B3-948B-1728B52AA6E4}">
                <adec:decorative xmlns:adec="http://schemas.microsoft.com/office/drawing/2017/decorative" val="1"/>
              </a:ext>
            </a:extLst>
          </p:cNvPr>
          <p:cNvGrpSpPr/>
          <p:nvPr userDrawn="1"/>
        </p:nvGrpSpPr>
        <p:grpSpPr>
          <a:xfrm>
            <a:off x="3906013" y="2754546"/>
            <a:ext cx="3254399" cy="2828600"/>
            <a:chOff x="4431264" y="2199060"/>
            <a:chExt cx="3363136" cy="2828600"/>
          </a:xfrm>
        </p:grpSpPr>
        <p:cxnSp>
          <p:nvCxnSpPr>
            <p:cNvPr id="21" name="Straight Connector 20">
              <a:extLst>
                <a:ext uri="{FF2B5EF4-FFF2-40B4-BE49-F238E27FC236}">
                  <a16:creationId xmlns:a16="http://schemas.microsoft.com/office/drawing/2014/main" id="{E95E9585-55FC-4C03-8122-DED9B077D9F8}"/>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403E01-A7A9-4801-84C2-A2B3D9B7F577}"/>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5" name="Picture Placeholder 8">
            <a:extLst>
              <a:ext uri="{FF2B5EF4-FFF2-40B4-BE49-F238E27FC236}">
                <a16:creationId xmlns:a16="http://schemas.microsoft.com/office/drawing/2014/main" id="{BDA24073-E1E8-43FF-B135-B2947B97222B}"/>
              </a:ext>
              <a:ext uri="{C183D7F6-B498-43B3-948B-1728B52AA6E4}">
                <adec:decorative xmlns:adec="http://schemas.microsoft.com/office/drawing/2017/decorative" val="1"/>
              </a:ext>
            </a:extLst>
          </p:cNvPr>
          <p:cNvSpPr>
            <a:spLocks noGrp="1"/>
          </p:cNvSpPr>
          <p:nvPr userDrawn="1">
            <p:ph type="pic" sz="quarter" idx="19" hasCustomPrompt="1"/>
          </p:nvPr>
        </p:nvSpPr>
        <p:spPr>
          <a:xfrm>
            <a:off x="5426747"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Picture Placeholder 8">
            <a:extLst>
              <a:ext uri="{FF2B5EF4-FFF2-40B4-BE49-F238E27FC236}">
                <a16:creationId xmlns:a16="http://schemas.microsoft.com/office/drawing/2014/main" id="{DAD1D946-AD65-4E2D-A739-D93BA1AC1DFD}"/>
              </a:ext>
              <a:ext uri="{C183D7F6-B498-43B3-948B-1728B52AA6E4}">
                <adec:decorative xmlns:adec="http://schemas.microsoft.com/office/drawing/2017/decorative" val="1"/>
              </a:ext>
            </a:extLst>
          </p:cNvPr>
          <p:cNvSpPr>
            <a:spLocks noGrp="1"/>
          </p:cNvSpPr>
          <p:nvPr userDrawn="1">
            <p:ph type="pic" sz="quarter" idx="20" hasCustomPrompt="1"/>
          </p:nvPr>
        </p:nvSpPr>
        <p:spPr>
          <a:xfrm>
            <a:off x="4408933"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7" name="Picture Placeholder 8">
            <a:extLst>
              <a:ext uri="{FF2B5EF4-FFF2-40B4-BE49-F238E27FC236}">
                <a16:creationId xmlns:a16="http://schemas.microsoft.com/office/drawing/2014/main" id="{036FD13F-5CDF-4A6F-A890-1F23EA59027F}"/>
              </a:ext>
              <a:ext uri="{C183D7F6-B498-43B3-948B-1728B52AA6E4}">
                <adec:decorative xmlns:adec="http://schemas.microsoft.com/office/drawing/2017/decorative" val="1"/>
              </a:ext>
            </a:extLst>
          </p:cNvPr>
          <p:cNvSpPr>
            <a:spLocks noGrp="1"/>
          </p:cNvSpPr>
          <p:nvPr userDrawn="1">
            <p:ph type="pic" sz="quarter" idx="21" hasCustomPrompt="1"/>
          </p:nvPr>
        </p:nvSpPr>
        <p:spPr>
          <a:xfrm>
            <a:off x="6458832"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cxnSp>
        <p:nvCxnSpPr>
          <p:cNvPr id="36" name="Straight Connector 35">
            <a:extLst>
              <a:ext uri="{FF2B5EF4-FFF2-40B4-BE49-F238E27FC236}">
                <a16:creationId xmlns:a16="http://schemas.microsoft.com/office/drawing/2014/main" id="{4EA974DF-48E5-46E7-9453-8A47028BC514}"/>
              </a:ext>
              <a:ext uri="{C183D7F6-B498-43B3-948B-1728B52AA6E4}">
                <adec:decorative xmlns:adec="http://schemas.microsoft.com/office/drawing/2017/decorative" val="1"/>
              </a:ext>
            </a:extLst>
          </p:cNvPr>
          <p:cNvCxnSpPr>
            <a:cxnSpLocks/>
          </p:cNvCxnSpPr>
          <p:nvPr userDrawn="1"/>
        </p:nvCxnSpPr>
        <p:spPr>
          <a:xfrm flipH="1">
            <a:off x="7036660"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A85692E-DBD5-4FD7-95CA-849C102632D2}"/>
              </a:ext>
              <a:ext uri="{C183D7F6-B498-43B3-948B-1728B52AA6E4}">
                <adec:decorative xmlns:adec="http://schemas.microsoft.com/office/drawing/2017/decorative" val="1"/>
              </a:ext>
            </a:extLst>
          </p:cNvPr>
          <p:cNvCxnSpPr>
            <a:cxnSpLocks/>
          </p:cNvCxnSpPr>
          <p:nvPr userDrawn="1"/>
        </p:nvCxnSpPr>
        <p:spPr>
          <a:xfrm rot="16200000">
            <a:off x="8665325"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606422F5-A2F2-43D5-84EE-F875A28A728B}"/>
              </a:ext>
              <a:ext uri="{C183D7F6-B498-43B3-948B-1728B52AA6E4}">
                <adec:decorative xmlns:adec="http://schemas.microsoft.com/office/drawing/2017/decorative" val="1"/>
              </a:ext>
            </a:extLst>
          </p:cNvPr>
          <p:cNvGrpSpPr/>
          <p:nvPr userDrawn="1"/>
        </p:nvGrpSpPr>
        <p:grpSpPr>
          <a:xfrm>
            <a:off x="7034827" y="2754546"/>
            <a:ext cx="3254399" cy="2828600"/>
            <a:chOff x="4431264" y="2199060"/>
            <a:chExt cx="3363136" cy="2828600"/>
          </a:xfrm>
        </p:grpSpPr>
        <p:cxnSp>
          <p:nvCxnSpPr>
            <p:cNvPr id="39" name="Straight Connector 38">
              <a:extLst>
                <a:ext uri="{FF2B5EF4-FFF2-40B4-BE49-F238E27FC236}">
                  <a16:creationId xmlns:a16="http://schemas.microsoft.com/office/drawing/2014/main" id="{4BDD12EB-7EFD-4370-A7C6-9E57D6A7C6DF}"/>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D1AAC8-713E-418F-B7B4-27B58BDFD77C}"/>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41" name="Picture Placeholder 8">
            <a:extLst>
              <a:ext uri="{FF2B5EF4-FFF2-40B4-BE49-F238E27FC236}">
                <a16:creationId xmlns:a16="http://schemas.microsoft.com/office/drawing/2014/main" id="{DEE070FD-95C9-4396-B429-69E1E14E3273}"/>
              </a:ext>
              <a:ext uri="{C183D7F6-B498-43B3-948B-1728B52AA6E4}">
                <adec:decorative xmlns:adec="http://schemas.microsoft.com/office/drawing/2017/decorative" val="1"/>
              </a:ext>
            </a:extLst>
          </p:cNvPr>
          <p:cNvSpPr>
            <a:spLocks noGrp="1"/>
          </p:cNvSpPr>
          <p:nvPr>
            <p:ph type="pic" sz="quarter" idx="22" hasCustomPrompt="1"/>
          </p:nvPr>
        </p:nvSpPr>
        <p:spPr>
          <a:xfrm>
            <a:off x="8555561"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Picture Placeholder 8">
            <a:extLst>
              <a:ext uri="{FF2B5EF4-FFF2-40B4-BE49-F238E27FC236}">
                <a16:creationId xmlns:a16="http://schemas.microsoft.com/office/drawing/2014/main" id="{5A9E7D40-35C3-4F7D-AAB6-D4168037C92B}"/>
              </a:ext>
              <a:ext uri="{C183D7F6-B498-43B3-948B-1728B52AA6E4}">
                <adec:decorative xmlns:adec="http://schemas.microsoft.com/office/drawing/2017/decorative" val="1"/>
              </a:ext>
            </a:extLst>
          </p:cNvPr>
          <p:cNvSpPr>
            <a:spLocks noGrp="1"/>
          </p:cNvSpPr>
          <p:nvPr>
            <p:ph type="pic" sz="quarter" idx="23" hasCustomPrompt="1"/>
          </p:nvPr>
        </p:nvSpPr>
        <p:spPr>
          <a:xfrm>
            <a:off x="7537747"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3" name="Picture Placeholder 8">
            <a:extLst>
              <a:ext uri="{FF2B5EF4-FFF2-40B4-BE49-F238E27FC236}">
                <a16:creationId xmlns:a16="http://schemas.microsoft.com/office/drawing/2014/main" id="{13CB6343-C37E-4656-A566-EA9A3A1BF01D}"/>
              </a:ext>
              <a:ext uri="{C183D7F6-B498-43B3-948B-1728B52AA6E4}">
                <adec:decorative xmlns:adec="http://schemas.microsoft.com/office/drawing/2017/decorative" val="1"/>
              </a:ext>
            </a:extLst>
          </p:cNvPr>
          <p:cNvSpPr>
            <a:spLocks noGrp="1"/>
          </p:cNvSpPr>
          <p:nvPr>
            <p:ph type="pic" sz="quarter" idx="24" hasCustomPrompt="1"/>
          </p:nvPr>
        </p:nvSpPr>
        <p:spPr>
          <a:xfrm>
            <a:off x="9587646"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4" name="Text Placeholder 7">
            <a:extLst>
              <a:ext uri="{FF2B5EF4-FFF2-40B4-BE49-F238E27FC236}">
                <a16:creationId xmlns:a16="http://schemas.microsoft.com/office/drawing/2014/main" id="{847B0A6E-95FE-4876-8783-F2D69813E0D6}"/>
              </a:ext>
            </a:extLst>
          </p:cNvPr>
          <p:cNvSpPr>
            <a:spLocks noGrp="1"/>
          </p:cNvSpPr>
          <p:nvPr>
            <p:ph type="body" sz="quarter" idx="25" hasCustomPrompt="1"/>
          </p:nvPr>
        </p:nvSpPr>
        <p:spPr>
          <a:xfrm>
            <a:off x="7595850"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5" name="Text Placeholder 7">
            <a:extLst>
              <a:ext uri="{FF2B5EF4-FFF2-40B4-BE49-F238E27FC236}">
                <a16:creationId xmlns:a16="http://schemas.microsoft.com/office/drawing/2014/main" id="{4E9CD2A8-E96D-45CF-B252-F6F8267FF344}"/>
              </a:ext>
            </a:extLst>
          </p:cNvPr>
          <p:cNvSpPr>
            <a:spLocks noGrp="1"/>
          </p:cNvSpPr>
          <p:nvPr>
            <p:ph type="body" sz="quarter" idx="26" hasCustomPrompt="1"/>
          </p:nvPr>
        </p:nvSpPr>
        <p:spPr>
          <a:xfrm>
            <a:off x="6557415"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1AE8BBFE-01C4-4028-9B89-8D3A005A4B89}"/>
              </a:ext>
            </a:extLst>
          </p:cNvPr>
          <p:cNvSpPr>
            <a:spLocks noGrp="1"/>
          </p:cNvSpPr>
          <p:nvPr>
            <p:ph type="body" sz="quarter" idx="27" hasCustomPrompt="1"/>
          </p:nvPr>
        </p:nvSpPr>
        <p:spPr>
          <a:xfrm>
            <a:off x="5564282"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7" name="Text Placeholder 7">
            <a:extLst>
              <a:ext uri="{FF2B5EF4-FFF2-40B4-BE49-F238E27FC236}">
                <a16:creationId xmlns:a16="http://schemas.microsoft.com/office/drawing/2014/main" id="{49C15349-435A-457E-9835-D4345AD3ED9F}"/>
              </a:ext>
            </a:extLst>
          </p:cNvPr>
          <p:cNvSpPr>
            <a:spLocks noGrp="1"/>
          </p:cNvSpPr>
          <p:nvPr>
            <p:ph type="body" sz="quarter" idx="28" hasCustomPrompt="1"/>
          </p:nvPr>
        </p:nvSpPr>
        <p:spPr>
          <a:xfrm>
            <a:off x="10727786"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8" name="Text Placeholder 7">
            <a:extLst>
              <a:ext uri="{FF2B5EF4-FFF2-40B4-BE49-F238E27FC236}">
                <a16:creationId xmlns:a16="http://schemas.microsoft.com/office/drawing/2014/main" id="{06DC437D-C5F6-49FA-8BF0-932297827EA8}"/>
              </a:ext>
            </a:extLst>
          </p:cNvPr>
          <p:cNvSpPr>
            <a:spLocks noGrp="1"/>
          </p:cNvSpPr>
          <p:nvPr>
            <p:ph type="body" sz="quarter" idx="29" hasCustomPrompt="1"/>
          </p:nvPr>
        </p:nvSpPr>
        <p:spPr>
          <a:xfrm>
            <a:off x="9689351"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9DB16E7F-EE86-4AF9-871B-5614FE2D4428}"/>
              </a:ext>
            </a:extLst>
          </p:cNvPr>
          <p:cNvSpPr>
            <a:spLocks noGrp="1"/>
          </p:cNvSpPr>
          <p:nvPr>
            <p:ph type="body" sz="quarter" idx="30" hasCustomPrompt="1"/>
          </p:nvPr>
        </p:nvSpPr>
        <p:spPr>
          <a:xfrm>
            <a:off x="8696218"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Tree>
    <p:extLst>
      <p:ext uri="{BB962C8B-B14F-4D97-AF65-F5344CB8AC3E}">
        <p14:creationId xmlns:p14="http://schemas.microsoft.com/office/powerpoint/2010/main" val="121419544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ITLE ONLY_Org Char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960064"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788864"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788864"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46423" y="665228"/>
            <a:ext cx="0" cy="74066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8112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15204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15204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36400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33492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33492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544977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515904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515904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72595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9687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9687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9066634"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775905"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775905"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401233397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ITLE ONLY_Org Chart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596641"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425441"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425441"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112012"/>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0527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8815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469127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65010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8308140"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p:cNvSpPr>
          <p:nvPr>
            <p:ph type="pic" sz="quarter" idx="39" hasCustomPrompt="1"/>
          </p:nvPr>
        </p:nvSpPr>
        <p:spPr>
          <a:xfrm>
            <a:off x="10115251"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298282360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ITLE ONLY_Org Chart 1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4178095" y="1905000"/>
            <a:ext cx="1255400" cy="1255400"/>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601136" y="2288331"/>
            <a:ext cx="3108959" cy="290097"/>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601136" y="2566041"/>
            <a:ext cx="3108959" cy="221043"/>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670561"/>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noChangeAspect="1"/>
          </p:cNvSpPr>
          <p:nvPr>
            <p:ph type="pic" sz="quarter" idx="21" hasCustomPrompt="1"/>
          </p:nvPr>
        </p:nvSpPr>
        <p:spPr>
          <a:xfrm>
            <a:off x="10984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noChangeAspect="1"/>
          </p:cNvSpPr>
          <p:nvPr>
            <p:ph type="pic" sz="quarter" idx="27" hasCustomPrompt="1"/>
          </p:nvPr>
        </p:nvSpPr>
        <p:spPr>
          <a:xfrm>
            <a:off x="29272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noChangeAspect="1"/>
          </p:cNvSpPr>
          <p:nvPr>
            <p:ph type="pic" sz="quarter" idx="30" hasCustomPrompt="1"/>
          </p:nvPr>
        </p:nvSpPr>
        <p:spPr>
          <a:xfrm>
            <a:off x="473699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noChangeAspect="1"/>
          </p:cNvSpPr>
          <p:nvPr>
            <p:ph type="pic" sz="quarter" idx="33" hasCustomPrompt="1"/>
          </p:nvPr>
        </p:nvSpPr>
        <p:spPr>
          <a:xfrm>
            <a:off x="65467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noChangeAspect="1"/>
          </p:cNvSpPr>
          <p:nvPr>
            <p:ph type="pic" sz="quarter" idx="36" hasCustomPrompt="1"/>
          </p:nvPr>
        </p:nvSpPr>
        <p:spPr>
          <a:xfrm>
            <a:off x="8353860"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noChangeAspect="1"/>
          </p:cNvSpPr>
          <p:nvPr>
            <p:ph type="pic" sz="quarter" idx="39" hasCustomPrompt="1"/>
          </p:nvPr>
        </p:nvSpPr>
        <p:spPr>
          <a:xfrm>
            <a:off x="10160971"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cxnSp>
        <p:nvCxnSpPr>
          <p:cNvPr id="34" name="Straight Connector 33">
            <a:extLst>
              <a:ext uri="{FF2B5EF4-FFF2-40B4-BE49-F238E27FC236}">
                <a16:creationId xmlns:a16="http://schemas.microsoft.com/office/drawing/2014/main" id="{A69BD202-1C38-47A5-8B06-0AADB78AAE08}"/>
              </a:ext>
              <a:ext uri="{C183D7F6-B498-43B3-948B-1728B52AA6E4}">
                <adec:decorative xmlns:adec="http://schemas.microsoft.com/office/drawing/2017/decorative" val="1"/>
              </a:ext>
            </a:extLst>
          </p:cNvPr>
          <p:cNvCxnSpPr>
            <a:cxnSpLocks/>
          </p:cNvCxnSpPr>
          <p:nvPr userDrawn="1"/>
        </p:nvCxnSpPr>
        <p:spPr>
          <a:xfrm rot="16200000">
            <a:off x="6165169" y="2642433"/>
            <a:ext cx="0" cy="5564151"/>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Picture Placeholder 8">
            <a:extLst>
              <a:ext uri="{FF2B5EF4-FFF2-40B4-BE49-F238E27FC236}">
                <a16:creationId xmlns:a16="http://schemas.microsoft.com/office/drawing/2014/main" id="{68CF0B9D-069C-46BA-9B77-7BDE114F3E55}"/>
              </a:ext>
              <a:ext uri="{C183D7F6-B498-43B3-948B-1728B52AA6E4}">
                <adec:decorative xmlns:adec="http://schemas.microsoft.com/office/drawing/2017/decorative" val="1"/>
              </a:ext>
            </a:extLst>
          </p:cNvPr>
          <p:cNvSpPr>
            <a:spLocks noGrp="1" noChangeAspect="1"/>
          </p:cNvSpPr>
          <p:nvPr>
            <p:ph type="pic" sz="quarter" idx="45" hasCustomPrompt="1"/>
          </p:nvPr>
        </p:nvSpPr>
        <p:spPr>
          <a:xfrm>
            <a:off x="29272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9" name="Text Placeholder 7">
            <a:extLst>
              <a:ext uri="{FF2B5EF4-FFF2-40B4-BE49-F238E27FC236}">
                <a16:creationId xmlns:a16="http://schemas.microsoft.com/office/drawing/2014/main" id="{6EB5CB55-9BF0-4309-AA93-9540CDA1CE22}"/>
              </a:ext>
            </a:extLst>
          </p:cNvPr>
          <p:cNvSpPr>
            <a:spLocks noGrp="1"/>
          </p:cNvSpPr>
          <p:nvPr>
            <p:ph type="body" sz="quarter" idx="46" hasCustomPrompt="1"/>
          </p:nvPr>
        </p:nvSpPr>
        <p:spPr>
          <a:xfrm>
            <a:off x="25908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0" name="Text Placeholder 7">
            <a:extLst>
              <a:ext uri="{FF2B5EF4-FFF2-40B4-BE49-F238E27FC236}">
                <a16:creationId xmlns:a16="http://schemas.microsoft.com/office/drawing/2014/main" id="{184A6FF6-89E5-41B3-83AD-E1F1AC1C7187}"/>
              </a:ext>
            </a:extLst>
          </p:cNvPr>
          <p:cNvSpPr>
            <a:spLocks noGrp="1"/>
          </p:cNvSpPr>
          <p:nvPr>
            <p:ph type="body" sz="quarter" idx="47" hasCustomPrompt="1"/>
          </p:nvPr>
        </p:nvSpPr>
        <p:spPr>
          <a:xfrm>
            <a:off x="25908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1" name="Picture Placeholder 8">
            <a:extLst>
              <a:ext uri="{FF2B5EF4-FFF2-40B4-BE49-F238E27FC236}">
                <a16:creationId xmlns:a16="http://schemas.microsoft.com/office/drawing/2014/main" id="{65909E03-0C86-44C4-9260-484E8CF6315F}"/>
              </a:ext>
              <a:ext uri="{C183D7F6-B498-43B3-948B-1728B52AA6E4}">
                <adec:decorative xmlns:adec="http://schemas.microsoft.com/office/drawing/2017/decorative" val="1"/>
              </a:ext>
            </a:extLst>
          </p:cNvPr>
          <p:cNvSpPr>
            <a:spLocks noGrp="1" noChangeAspect="1"/>
          </p:cNvSpPr>
          <p:nvPr>
            <p:ph type="pic" sz="quarter" idx="48" hasCustomPrompt="1"/>
          </p:nvPr>
        </p:nvSpPr>
        <p:spPr>
          <a:xfrm>
            <a:off x="473699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Text Placeholder 7">
            <a:extLst>
              <a:ext uri="{FF2B5EF4-FFF2-40B4-BE49-F238E27FC236}">
                <a16:creationId xmlns:a16="http://schemas.microsoft.com/office/drawing/2014/main" id="{0D08C690-4C72-47C4-ADBC-6DBFC463FC37}"/>
              </a:ext>
            </a:extLst>
          </p:cNvPr>
          <p:cNvSpPr>
            <a:spLocks noGrp="1"/>
          </p:cNvSpPr>
          <p:nvPr>
            <p:ph type="body" sz="quarter" idx="49" hasCustomPrompt="1"/>
          </p:nvPr>
        </p:nvSpPr>
        <p:spPr>
          <a:xfrm>
            <a:off x="440055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3" name="Text Placeholder 7">
            <a:extLst>
              <a:ext uri="{FF2B5EF4-FFF2-40B4-BE49-F238E27FC236}">
                <a16:creationId xmlns:a16="http://schemas.microsoft.com/office/drawing/2014/main" id="{FEBB122E-6E5D-4B48-91C0-C6EB8BA3D2D9}"/>
              </a:ext>
            </a:extLst>
          </p:cNvPr>
          <p:cNvSpPr>
            <a:spLocks noGrp="1"/>
          </p:cNvSpPr>
          <p:nvPr>
            <p:ph type="body" sz="quarter" idx="50" hasCustomPrompt="1"/>
          </p:nvPr>
        </p:nvSpPr>
        <p:spPr>
          <a:xfrm>
            <a:off x="440055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4" name="Picture Placeholder 8">
            <a:extLst>
              <a:ext uri="{FF2B5EF4-FFF2-40B4-BE49-F238E27FC236}">
                <a16:creationId xmlns:a16="http://schemas.microsoft.com/office/drawing/2014/main" id="{A968314E-9F6B-4D90-BC2A-C5BB6AC70F5F}"/>
              </a:ext>
              <a:ext uri="{C183D7F6-B498-43B3-948B-1728B52AA6E4}">
                <adec:decorative xmlns:adec="http://schemas.microsoft.com/office/drawing/2017/decorative" val="1"/>
              </a:ext>
            </a:extLst>
          </p:cNvPr>
          <p:cNvSpPr>
            <a:spLocks noGrp="1" noChangeAspect="1"/>
          </p:cNvSpPr>
          <p:nvPr>
            <p:ph type="pic" sz="quarter" idx="51" hasCustomPrompt="1"/>
          </p:nvPr>
        </p:nvSpPr>
        <p:spPr>
          <a:xfrm>
            <a:off x="65467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5" name="Text Placeholder 7">
            <a:extLst>
              <a:ext uri="{FF2B5EF4-FFF2-40B4-BE49-F238E27FC236}">
                <a16:creationId xmlns:a16="http://schemas.microsoft.com/office/drawing/2014/main" id="{98FF5C01-8CE1-475F-A59A-011328494FC8}"/>
              </a:ext>
            </a:extLst>
          </p:cNvPr>
          <p:cNvSpPr>
            <a:spLocks noGrp="1"/>
          </p:cNvSpPr>
          <p:nvPr>
            <p:ph type="body" sz="quarter" idx="52" hasCustomPrompt="1"/>
          </p:nvPr>
        </p:nvSpPr>
        <p:spPr>
          <a:xfrm>
            <a:off x="62103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DC690F93-088F-498C-9B26-2DCE00A1145F}"/>
              </a:ext>
            </a:extLst>
          </p:cNvPr>
          <p:cNvSpPr>
            <a:spLocks noGrp="1"/>
          </p:cNvSpPr>
          <p:nvPr>
            <p:ph type="body" sz="quarter" idx="53" hasCustomPrompt="1"/>
          </p:nvPr>
        </p:nvSpPr>
        <p:spPr>
          <a:xfrm>
            <a:off x="62103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7" name="Picture Placeholder 8">
            <a:extLst>
              <a:ext uri="{FF2B5EF4-FFF2-40B4-BE49-F238E27FC236}">
                <a16:creationId xmlns:a16="http://schemas.microsoft.com/office/drawing/2014/main" id="{1D462CE1-BEE9-45C4-AB54-354D05E69D31}"/>
              </a:ext>
              <a:ext uri="{C183D7F6-B498-43B3-948B-1728B52AA6E4}">
                <adec:decorative xmlns:adec="http://schemas.microsoft.com/office/drawing/2017/decorative" val="1"/>
              </a:ext>
            </a:extLst>
          </p:cNvPr>
          <p:cNvSpPr>
            <a:spLocks noGrp="1" noChangeAspect="1"/>
          </p:cNvSpPr>
          <p:nvPr>
            <p:ph type="pic" sz="quarter" idx="54" hasCustomPrompt="1"/>
          </p:nvPr>
        </p:nvSpPr>
        <p:spPr>
          <a:xfrm>
            <a:off x="8353860"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8" name="Text Placeholder 7">
            <a:extLst>
              <a:ext uri="{FF2B5EF4-FFF2-40B4-BE49-F238E27FC236}">
                <a16:creationId xmlns:a16="http://schemas.microsoft.com/office/drawing/2014/main" id="{9FA2731A-D1B2-4144-8373-12B9313F9BFD}"/>
              </a:ext>
            </a:extLst>
          </p:cNvPr>
          <p:cNvSpPr>
            <a:spLocks noGrp="1"/>
          </p:cNvSpPr>
          <p:nvPr>
            <p:ph type="body" sz="quarter" idx="55" hasCustomPrompt="1"/>
          </p:nvPr>
        </p:nvSpPr>
        <p:spPr>
          <a:xfrm>
            <a:off x="8017411"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F61DF59D-6B27-4EC6-A151-0F9B99DC8051}"/>
              </a:ext>
            </a:extLst>
          </p:cNvPr>
          <p:cNvSpPr>
            <a:spLocks noGrp="1"/>
          </p:cNvSpPr>
          <p:nvPr>
            <p:ph type="body" sz="quarter" idx="56" hasCustomPrompt="1"/>
          </p:nvPr>
        </p:nvSpPr>
        <p:spPr>
          <a:xfrm>
            <a:off x="8017411"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288469051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1_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3419829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Blue">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302735205"/>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074623970"/>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837681259"/>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1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tx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897343804"/>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708489053"/>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3_Segue">
    <p:spTree>
      <p:nvGrpSpPr>
        <p:cNvPr id="1" name=""/>
        <p:cNvGrpSpPr/>
        <p:nvPr/>
      </p:nvGrpSpPr>
      <p:grpSpPr>
        <a:xfrm>
          <a:off x="0" y="0"/>
          <a:ext cx="0" cy="0"/>
          <a:chOff x="0" y="0"/>
          <a:chExt cx="0" cy="0"/>
        </a:xfrm>
      </p:grpSpPr>
      <p:sp>
        <p:nvSpPr>
          <p:cNvPr id="25" name="Picture Placeholder 8">
            <a:extLst>
              <a:ext uri="{FF2B5EF4-FFF2-40B4-BE49-F238E27FC236}">
                <a16:creationId xmlns:a16="http://schemas.microsoft.com/office/drawing/2014/main" id="{489EE1C9-68AE-4BDD-B34C-9DE809C4DD0B}"/>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a:extLst>
              <a:ext uri="{FF2B5EF4-FFF2-40B4-BE49-F238E27FC236}">
                <a16:creationId xmlns:a16="http://schemas.microsoft.com/office/drawing/2014/main" id="{9F89ADF8-2320-4EC3-98EA-5CB618A528E6}"/>
              </a:ext>
              <a:ext uri="{C183D7F6-B498-43B3-948B-1728B52AA6E4}">
                <adec:decorative xmlns:adec="http://schemas.microsoft.com/office/drawing/2017/decorative" val="1"/>
              </a:ext>
            </a:extLst>
          </p:cNvPr>
          <p:cNvSpPr>
            <a:spLocks noGrp="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F074D12B-58A6-47D1-9B2D-697AB265C81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90488525"/>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4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73FC1AA-8591-43A1-9962-1599E1A8AB30}"/>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2435293"/>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5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1"/>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7160B2D8-3756-4781-A8DD-692C3F895981}"/>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5168910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6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5"/>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EEDA9EB-20CE-4EA1-9720-40FBEB45614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5"/>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1920862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7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6"/>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80033509-FE6E-46FC-85C8-B777FBA2F1A5}"/>
              </a:ext>
            </a:extLst>
          </p:cNvPr>
          <p:cNvSpPr>
            <a:spLocks noGrp="1"/>
          </p:cNvSpPr>
          <p:nvPr>
            <p:ph type="sldNum" sz="quarter" idx="4"/>
          </p:nvPr>
        </p:nvSpPr>
        <p:spPr>
          <a:xfrm>
            <a:off x="628788" y="6339840"/>
            <a:ext cx="302281" cy="365760"/>
          </a:xfrm>
          <a:prstGeom prst="rect">
            <a:avLst/>
          </a:prstGeom>
          <a:solidFill>
            <a:schemeClr val="bg1"/>
          </a:solidFill>
          <a:ln>
            <a:solidFill>
              <a:schemeClr val="accent6"/>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80077115"/>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preserve="1" userDrawn="1">
  <p:cSld name="Closing-Thank you 1">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hasCustomPrompt="1"/>
          </p:nvPr>
        </p:nvSpPr>
        <p:spPr>
          <a:xfrm>
            <a:off x="1378135" y="1219200"/>
            <a:ext cx="7232465" cy="9036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THANK yOU</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169337856"/>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preserve="1" userDrawn="1">
  <p:cSld name="Closing-Thank you 2">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4213171371"/>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preserve="1" userDrawn="1">
  <p:cSld name="Closing-Thank you 3">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266211340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preserve="1" userDrawn="1">
  <p:cSld name="Closing-Thank you 4">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933450" y="762000"/>
            <a:ext cx="4381500" cy="34290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280751392"/>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preserve="1" userDrawn="1">
  <p:cSld name="Closing-Thank you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1257300" y="1447800"/>
            <a:ext cx="4114800" cy="39624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914587156"/>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2/1/2021</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329806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6C0EF2-9919-473B-8215-8616BAF10692}" type="datetimeFigureOut">
              <a:rPr lang="en-US" dirty="0"/>
              <a:t>2/1/2021</a:t>
            </a:fld>
            <a:endParaRPr lang="en-US" dirty="0"/>
          </a:p>
        </p:txBody>
      </p:sp>
      <p:sp>
        <p:nvSpPr>
          <p:cNvPr id="5" name="Footer Placeholder 4"/>
          <p:cNvSpPr>
            <a:spLocks noGrp="1"/>
          </p:cNvSpPr>
          <p:nvPr>
            <p:ph type="ftr" sz="quarter" idx="11"/>
          </p:nvPr>
        </p:nvSpPr>
        <p:spPr/>
        <p:txBody>
          <a:bodyPr/>
          <a:lstStyle>
            <a:lvl1pPr>
              <a:defRPr sz="1000" b="1"/>
            </a:lvl1p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66702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2/1/2021</a:t>
            </a:fld>
            <a:endParaRPr lang="en-US" dirty="0"/>
          </a:p>
        </p:txBody>
      </p:sp>
      <p:sp>
        <p:nvSpPr>
          <p:cNvPr id="5" name="Footer Placeholder 4"/>
          <p:cNvSpPr>
            <a:spLocks noGrp="1"/>
          </p:cNvSpPr>
          <p:nvPr>
            <p:ph type="ftr" sz="quarter" idx="11"/>
          </p:nvPr>
        </p:nvSpPr>
        <p:spPr/>
        <p:txBody>
          <a:bodyPr/>
          <a:lstStyle>
            <a:lvl1pPr>
              <a:defRPr sz="1000" b="1"/>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2875621"/>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455A0C-791E-4545-B787-F98AD45CD761}"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96200"/>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536B77-F4F4-4427-AC4F-9A623798AD82}"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079880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BE790C-34EB-4565-8437-CACF4CDB7822}"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487213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6648700"/>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958660"/>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2486549"/>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383499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276162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85968473"/>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866798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3758354"/>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085248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68300E-C023-45CD-A0BE-EDB7A8C6EA8B}"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6910289"/>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620EAD-E369-4933-8469-ED7764B56A1B}"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865011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041400"/>
            <a:ext cx="12192000" cy="4216400"/>
          </a:xfrm>
          <a:prstGeom prst="rect">
            <a:avLst/>
          </a:prstGeom>
          <a:solidFill>
            <a:schemeClr val="accent3">
              <a:lumMod val="20000"/>
              <a:lumOff val="80000"/>
              <a:alpha val="80000"/>
            </a:schemeClr>
          </a:solidFill>
        </p:spPr>
        <p:txBody>
          <a:bodyPr vert="horz" lIns="91440" tIns="45720" rIns="91440" bIns="45720" rtlCol="0" anchor="ctr">
            <a:normAutofit/>
          </a:bodyPr>
          <a:lstStyle/>
          <a:p>
            <a:pPr lvl="0">
              <a:spcBef>
                <a:spcPct val="0"/>
              </a:spcBef>
              <a:buNone/>
            </a:pPr>
            <a:endParaRPr lang="en-US" sz="4400" b="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endParaRPr>
          </a:p>
        </p:txBody>
      </p:sp>
      <p:sp>
        <p:nvSpPr>
          <p:cNvPr id="2" name="Title 1"/>
          <p:cNvSpPr>
            <a:spLocks noGrp="1"/>
          </p:cNvSpPr>
          <p:nvPr>
            <p:ph type="ctrTitle"/>
          </p:nvPr>
        </p:nvSpPr>
        <p:spPr>
          <a:xfrm>
            <a:off x="1524000" y="1041400"/>
            <a:ext cx="9144000" cy="2387600"/>
          </a:xfrm>
          <a:noFill/>
        </p:spPr>
        <p:txBody>
          <a:bodyPr anchor="b"/>
          <a:lstStyle>
            <a:lvl1pPr algn="ctr">
              <a:defRPr sz="6000" b="0" cap="none" spc="0">
                <a:ln w="0"/>
                <a:solidFill>
                  <a:schemeClr val="tx2">
                    <a:lumMod val="50000"/>
                  </a:schemeClr>
                </a:solidFill>
                <a:effectLst>
                  <a:outerShdw blurRad="38100" dist="19050" dir="2700000" algn="tl" rotWithShape="0">
                    <a:schemeClr val="tx1">
                      <a:alpha val="40000"/>
                    </a:scheme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a:noFill/>
        </p:spPr>
        <p:txBody>
          <a:bodyPr/>
          <a:lstStyle>
            <a:lvl1pPr marL="0" indent="0" algn="ctr">
              <a:buNone/>
              <a:defRPr sz="2400" b="0" cap="none" spc="0">
                <a:ln w="0"/>
                <a:solidFill>
                  <a:schemeClr val="tx1"/>
                </a:solidFill>
                <a:effectLst>
                  <a:outerShdw blurRad="38100" dist="19050" dir="2700000" algn="tl" rotWithShape="0">
                    <a:schemeClr val="tx1">
                      <a:alpha val="40000"/>
                    </a:scheme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747B1E0-F476-4322-AA53-0018286DBC2F}" type="datetime1">
              <a:rPr lang="en-US" smtClean="0"/>
              <a:t>2/1/2021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71545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399E97-DADD-4C08-B07A-21ABC2EC9C0C}" type="datetime1">
              <a:rPr lang="en-US" smtClean="0"/>
              <a:t>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765757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79426430-5DC0-47CA-BF30-F2CEF34F1CCC}" type="datetime1">
              <a:rPr lang="en-US" smtClean="0"/>
              <a:t>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861367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2E9D0-9F88-4809-9326-E87DB6BC4685}" type="datetime1">
              <a:rPr lang="en-US" smtClean="0"/>
              <a:t>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55977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DBD937-36D5-440B-91A0-6786F6EDBFCD}" type="datetime1">
              <a:rPr lang="en-US" smtClean="0"/>
              <a:t>2/1/2021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86778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AD020A-2292-4331-AC54-713AADF8BC0C}" type="datetime1">
              <a:rPr lang="en-US" smtClean="0"/>
              <a:t>2/1/2021</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047457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9A559-F34C-48D0-A2A2-37B0B078BBAB}" type="datetime1">
              <a:rPr lang="en-US" smtClean="0"/>
              <a:t>2/1/2021</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5246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9AB5B2-44EC-4F73-968D-750C1952CA62}" type="datetime1">
              <a:rPr lang="en-US" smtClean="0"/>
              <a:t>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991766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3D9984-D554-4F72-BAB6-CB2CCA8D58F4}" type="datetime1">
              <a:rPr lang="en-US" smtClean="0"/>
              <a:t>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028681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8E9944-B6E8-44FA-B3BC-28C8F3B97A63}" type="datetime1">
              <a:rPr lang="en-US" smtClean="0"/>
              <a:t>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987369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D6BA2A-22AB-40C3-A6FE-08AE8F5EAD50}" type="datetime1">
              <a:rPr lang="en-US" smtClean="0"/>
              <a:t>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389610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1/31/2021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40748936"/>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68758191"/>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99320776"/>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6860985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1162581"/>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2091740"/>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4325203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06418091"/>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6629542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277323511"/>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80440492"/>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87167392"/>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8565141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954397338"/>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2382655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642139769"/>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484111658"/>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65360492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315993608"/>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2647594844"/>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683485185"/>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563610120"/>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263172492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404C3826-DA7D-4EAA-9409-FE8C6205309A}"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322657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1207569546"/>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7529673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236958877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92F93-0C83-4FA5-9002-4D66E4FE7204}" type="datetimeFigureOut">
              <a:rPr lang="en-US" smtClean="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04C3826-DA7D-4EAA-9409-FE8C6205309A}" type="slidenum">
              <a:rPr lang="en-US" smtClean="0"/>
              <a:t>‹#›</a:t>
            </a:fld>
            <a:endParaRPr lang="en-US" dirty="0"/>
          </a:p>
        </p:txBody>
      </p:sp>
    </p:spTree>
    <p:extLst>
      <p:ext uri="{BB962C8B-B14F-4D97-AF65-F5344CB8AC3E}">
        <p14:creationId xmlns:p14="http://schemas.microsoft.com/office/powerpoint/2010/main" val="3317917757"/>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A1392F93-0C83-4FA5-9002-4D66E4FE7204}" type="datetimeFigureOut">
              <a:rPr lang="en-US" smtClean="0"/>
              <a:t>2/1/2021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404C3826-DA7D-4EAA-9409-FE8C6205309A}" type="slidenum">
              <a:rPr lang="en-US" smtClean="0"/>
              <a:t>‹#›</a:t>
            </a:fld>
            <a:endParaRPr lang="en-US" dirty="0"/>
          </a:p>
        </p:txBody>
      </p:sp>
    </p:spTree>
    <p:extLst>
      <p:ext uri="{BB962C8B-B14F-4D97-AF65-F5344CB8AC3E}">
        <p14:creationId xmlns:p14="http://schemas.microsoft.com/office/powerpoint/2010/main" val="1486038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image" Target="../media/image1.png"/><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slideLayout" Target="../slideLayouts/slideLayout90.xml"/><Relationship Id="rId18" Type="http://schemas.openxmlformats.org/officeDocument/2006/relationships/theme" Target="../theme/theme7.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slideLayout" Target="../slideLayouts/slideLayout89.xml"/><Relationship Id="rId17" Type="http://schemas.openxmlformats.org/officeDocument/2006/relationships/slideLayout" Target="../slideLayouts/slideLayout94.xml"/><Relationship Id="rId2" Type="http://schemas.openxmlformats.org/officeDocument/2006/relationships/slideLayout" Target="../slideLayouts/slideLayout79.xml"/><Relationship Id="rId16" Type="http://schemas.openxmlformats.org/officeDocument/2006/relationships/slideLayout" Target="../slideLayouts/slideLayout93.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5" Type="http://schemas.openxmlformats.org/officeDocument/2006/relationships/slideLayout" Target="../slideLayouts/slideLayout9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slideLayout" Target="../slideLayouts/slideLayout9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2.xml"/><Relationship Id="rId3" Type="http://schemas.openxmlformats.org/officeDocument/2006/relationships/slideLayout" Target="../slideLayouts/slideLayout97.xml"/><Relationship Id="rId7" Type="http://schemas.openxmlformats.org/officeDocument/2006/relationships/slideLayout" Target="../slideLayouts/slideLayout101.xml"/><Relationship Id="rId12" Type="http://schemas.openxmlformats.org/officeDocument/2006/relationships/theme" Target="../theme/theme8.xml"/><Relationship Id="rId2" Type="http://schemas.openxmlformats.org/officeDocument/2006/relationships/slideLayout" Target="../slideLayouts/slideLayout96.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0" Type="http://schemas.openxmlformats.org/officeDocument/2006/relationships/slideLayout" Target="../slideLayouts/slideLayout104.xml"/><Relationship Id="rId4" Type="http://schemas.openxmlformats.org/officeDocument/2006/relationships/slideLayout" Target="../slideLayouts/slideLayout98.xml"/><Relationship Id="rId9" Type="http://schemas.openxmlformats.org/officeDocument/2006/relationships/slideLayout" Target="../slideLayouts/slideLayout10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3.xml"/><Relationship Id="rId3" Type="http://schemas.openxmlformats.org/officeDocument/2006/relationships/slideLayout" Target="../slideLayouts/slideLayout108.xml"/><Relationship Id="rId7" Type="http://schemas.openxmlformats.org/officeDocument/2006/relationships/slideLayout" Target="../slideLayouts/slideLayout112.xml"/><Relationship Id="rId12" Type="http://schemas.openxmlformats.org/officeDocument/2006/relationships/theme" Target="../theme/theme9.xml"/><Relationship Id="rId2" Type="http://schemas.openxmlformats.org/officeDocument/2006/relationships/slideLayout" Target="../slideLayouts/slideLayout107.xml"/><Relationship Id="rId1" Type="http://schemas.openxmlformats.org/officeDocument/2006/relationships/slideLayout" Target="../slideLayouts/slideLayout106.xml"/><Relationship Id="rId6" Type="http://schemas.openxmlformats.org/officeDocument/2006/relationships/slideLayout" Target="../slideLayouts/slideLayout111.xml"/><Relationship Id="rId11" Type="http://schemas.openxmlformats.org/officeDocument/2006/relationships/slideLayout" Target="../slideLayouts/slideLayout116.xml"/><Relationship Id="rId5" Type="http://schemas.openxmlformats.org/officeDocument/2006/relationships/slideLayout" Target="../slideLayouts/slideLayout110.xml"/><Relationship Id="rId10" Type="http://schemas.openxmlformats.org/officeDocument/2006/relationships/slideLayout" Target="../slideLayouts/slideLayout115.xml"/><Relationship Id="rId4" Type="http://schemas.openxmlformats.org/officeDocument/2006/relationships/slideLayout" Target="../slideLayouts/slideLayout109.xml"/><Relationship Id="rId9" Type="http://schemas.openxmlformats.org/officeDocument/2006/relationships/slideLayout" Target="../slideLayouts/slideLayout1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4.xml"/><Relationship Id="rId3" Type="http://schemas.openxmlformats.org/officeDocument/2006/relationships/slideLayout" Target="../slideLayouts/slideLayout119.xml"/><Relationship Id="rId7" Type="http://schemas.openxmlformats.org/officeDocument/2006/relationships/slideLayout" Target="../slideLayouts/slideLayout123.xml"/><Relationship Id="rId12" Type="http://schemas.openxmlformats.org/officeDocument/2006/relationships/theme" Target="../theme/theme10.xml"/><Relationship Id="rId2" Type="http://schemas.openxmlformats.org/officeDocument/2006/relationships/slideLayout" Target="../slideLayouts/slideLayout118.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0" Type="http://schemas.openxmlformats.org/officeDocument/2006/relationships/slideLayout" Target="../slideLayouts/slideLayout126.xml"/><Relationship Id="rId4" Type="http://schemas.openxmlformats.org/officeDocument/2006/relationships/slideLayout" Target="../slideLayouts/slideLayout120.xml"/><Relationship Id="rId9" Type="http://schemas.openxmlformats.org/officeDocument/2006/relationships/slideLayout" Target="../slideLayouts/slideLayout125.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140.xml"/><Relationship Id="rId18" Type="http://schemas.openxmlformats.org/officeDocument/2006/relationships/slideLayout" Target="../slideLayouts/slideLayout145.xml"/><Relationship Id="rId26" Type="http://schemas.openxmlformats.org/officeDocument/2006/relationships/slideLayout" Target="../slideLayouts/slideLayout153.xml"/><Relationship Id="rId39" Type="http://schemas.openxmlformats.org/officeDocument/2006/relationships/slideLayout" Target="../slideLayouts/slideLayout166.xml"/><Relationship Id="rId21" Type="http://schemas.openxmlformats.org/officeDocument/2006/relationships/slideLayout" Target="../slideLayouts/slideLayout148.xml"/><Relationship Id="rId34" Type="http://schemas.openxmlformats.org/officeDocument/2006/relationships/slideLayout" Target="../slideLayouts/slideLayout161.xml"/><Relationship Id="rId42" Type="http://schemas.openxmlformats.org/officeDocument/2006/relationships/slideLayout" Target="../slideLayouts/slideLayout169.xml"/><Relationship Id="rId47" Type="http://schemas.openxmlformats.org/officeDocument/2006/relationships/slideLayout" Target="../slideLayouts/slideLayout174.xml"/><Relationship Id="rId50" Type="http://schemas.openxmlformats.org/officeDocument/2006/relationships/slideLayout" Target="../slideLayouts/slideLayout177.xml"/><Relationship Id="rId55" Type="http://schemas.openxmlformats.org/officeDocument/2006/relationships/slideLayout" Target="../slideLayouts/slideLayout182.xml"/><Relationship Id="rId7" Type="http://schemas.openxmlformats.org/officeDocument/2006/relationships/slideLayout" Target="../slideLayouts/slideLayout134.xml"/><Relationship Id="rId12" Type="http://schemas.openxmlformats.org/officeDocument/2006/relationships/slideLayout" Target="../slideLayouts/slideLayout139.xml"/><Relationship Id="rId17" Type="http://schemas.openxmlformats.org/officeDocument/2006/relationships/slideLayout" Target="../slideLayouts/slideLayout144.xml"/><Relationship Id="rId25" Type="http://schemas.openxmlformats.org/officeDocument/2006/relationships/slideLayout" Target="../slideLayouts/slideLayout152.xml"/><Relationship Id="rId33" Type="http://schemas.openxmlformats.org/officeDocument/2006/relationships/slideLayout" Target="../slideLayouts/slideLayout160.xml"/><Relationship Id="rId38" Type="http://schemas.openxmlformats.org/officeDocument/2006/relationships/slideLayout" Target="../slideLayouts/slideLayout165.xml"/><Relationship Id="rId46" Type="http://schemas.openxmlformats.org/officeDocument/2006/relationships/slideLayout" Target="../slideLayouts/slideLayout173.xml"/><Relationship Id="rId2" Type="http://schemas.openxmlformats.org/officeDocument/2006/relationships/slideLayout" Target="../slideLayouts/slideLayout129.xml"/><Relationship Id="rId16" Type="http://schemas.openxmlformats.org/officeDocument/2006/relationships/slideLayout" Target="../slideLayouts/slideLayout143.xml"/><Relationship Id="rId20" Type="http://schemas.openxmlformats.org/officeDocument/2006/relationships/slideLayout" Target="../slideLayouts/slideLayout147.xml"/><Relationship Id="rId29" Type="http://schemas.openxmlformats.org/officeDocument/2006/relationships/slideLayout" Target="../slideLayouts/slideLayout156.xml"/><Relationship Id="rId41" Type="http://schemas.openxmlformats.org/officeDocument/2006/relationships/slideLayout" Target="../slideLayouts/slideLayout168.xml"/><Relationship Id="rId54" Type="http://schemas.openxmlformats.org/officeDocument/2006/relationships/slideLayout" Target="../slideLayouts/slideLayout181.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1" Type="http://schemas.openxmlformats.org/officeDocument/2006/relationships/slideLayout" Target="../slideLayouts/slideLayout138.xml"/><Relationship Id="rId24" Type="http://schemas.openxmlformats.org/officeDocument/2006/relationships/slideLayout" Target="../slideLayouts/slideLayout151.xml"/><Relationship Id="rId32" Type="http://schemas.openxmlformats.org/officeDocument/2006/relationships/slideLayout" Target="../slideLayouts/slideLayout159.xml"/><Relationship Id="rId37" Type="http://schemas.openxmlformats.org/officeDocument/2006/relationships/slideLayout" Target="../slideLayouts/slideLayout164.xml"/><Relationship Id="rId40" Type="http://schemas.openxmlformats.org/officeDocument/2006/relationships/slideLayout" Target="../slideLayouts/slideLayout167.xml"/><Relationship Id="rId45" Type="http://schemas.openxmlformats.org/officeDocument/2006/relationships/slideLayout" Target="../slideLayouts/slideLayout172.xml"/><Relationship Id="rId53" Type="http://schemas.openxmlformats.org/officeDocument/2006/relationships/slideLayout" Target="../slideLayouts/slideLayout180.xml"/><Relationship Id="rId5" Type="http://schemas.openxmlformats.org/officeDocument/2006/relationships/slideLayout" Target="../slideLayouts/slideLayout132.xml"/><Relationship Id="rId15" Type="http://schemas.openxmlformats.org/officeDocument/2006/relationships/slideLayout" Target="../slideLayouts/slideLayout142.xml"/><Relationship Id="rId23" Type="http://schemas.openxmlformats.org/officeDocument/2006/relationships/slideLayout" Target="../slideLayouts/slideLayout150.xml"/><Relationship Id="rId28" Type="http://schemas.openxmlformats.org/officeDocument/2006/relationships/slideLayout" Target="../slideLayouts/slideLayout155.xml"/><Relationship Id="rId36" Type="http://schemas.openxmlformats.org/officeDocument/2006/relationships/slideLayout" Target="../slideLayouts/slideLayout163.xml"/><Relationship Id="rId49" Type="http://schemas.openxmlformats.org/officeDocument/2006/relationships/slideLayout" Target="../slideLayouts/slideLayout176.xml"/><Relationship Id="rId57" Type="http://schemas.openxmlformats.org/officeDocument/2006/relationships/theme" Target="../theme/theme11.xml"/><Relationship Id="rId10" Type="http://schemas.openxmlformats.org/officeDocument/2006/relationships/slideLayout" Target="../slideLayouts/slideLayout137.xml"/><Relationship Id="rId19" Type="http://schemas.openxmlformats.org/officeDocument/2006/relationships/slideLayout" Target="../slideLayouts/slideLayout146.xml"/><Relationship Id="rId31" Type="http://schemas.openxmlformats.org/officeDocument/2006/relationships/slideLayout" Target="../slideLayouts/slideLayout158.xml"/><Relationship Id="rId44" Type="http://schemas.openxmlformats.org/officeDocument/2006/relationships/slideLayout" Target="../slideLayouts/slideLayout171.xml"/><Relationship Id="rId52" Type="http://schemas.openxmlformats.org/officeDocument/2006/relationships/slideLayout" Target="../slideLayouts/slideLayout179.xml"/><Relationship Id="rId4" Type="http://schemas.openxmlformats.org/officeDocument/2006/relationships/slideLayout" Target="../slideLayouts/slideLayout131.xml"/><Relationship Id="rId9" Type="http://schemas.openxmlformats.org/officeDocument/2006/relationships/slideLayout" Target="../slideLayouts/slideLayout136.xml"/><Relationship Id="rId14" Type="http://schemas.openxmlformats.org/officeDocument/2006/relationships/slideLayout" Target="../slideLayouts/slideLayout141.xml"/><Relationship Id="rId22" Type="http://schemas.openxmlformats.org/officeDocument/2006/relationships/slideLayout" Target="../slideLayouts/slideLayout149.xml"/><Relationship Id="rId27" Type="http://schemas.openxmlformats.org/officeDocument/2006/relationships/slideLayout" Target="../slideLayouts/slideLayout154.xml"/><Relationship Id="rId30" Type="http://schemas.openxmlformats.org/officeDocument/2006/relationships/slideLayout" Target="../slideLayouts/slideLayout157.xml"/><Relationship Id="rId35" Type="http://schemas.openxmlformats.org/officeDocument/2006/relationships/slideLayout" Target="../slideLayouts/slideLayout162.xml"/><Relationship Id="rId43" Type="http://schemas.openxmlformats.org/officeDocument/2006/relationships/slideLayout" Target="../slideLayouts/slideLayout170.xml"/><Relationship Id="rId48" Type="http://schemas.openxmlformats.org/officeDocument/2006/relationships/slideLayout" Target="../slideLayouts/slideLayout175.xml"/><Relationship Id="rId56" Type="http://schemas.openxmlformats.org/officeDocument/2006/relationships/slideLayout" Target="../slideLayouts/slideLayout183.xml"/><Relationship Id="rId8" Type="http://schemas.openxmlformats.org/officeDocument/2006/relationships/slideLayout" Target="../slideLayouts/slideLayout135.xml"/><Relationship Id="rId51" Type="http://schemas.openxmlformats.org/officeDocument/2006/relationships/slideLayout" Target="../slideLayouts/slideLayout178.xml"/><Relationship Id="rId3" Type="http://schemas.openxmlformats.org/officeDocument/2006/relationships/slideLayout" Target="../slideLayouts/slideLayout13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1.xml"/><Relationship Id="rId13" Type="http://schemas.openxmlformats.org/officeDocument/2006/relationships/slideLayout" Target="../slideLayouts/slideLayout196.xml"/><Relationship Id="rId18" Type="http://schemas.openxmlformats.org/officeDocument/2006/relationships/theme" Target="../theme/theme12.xml"/><Relationship Id="rId3" Type="http://schemas.openxmlformats.org/officeDocument/2006/relationships/slideLayout" Target="../slideLayouts/slideLayout186.xml"/><Relationship Id="rId7" Type="http://schemas.openxmlformats.org/officeDocument/2006/relationships/slideLayout" Target="../slideLayouts/slideLayout190.xml"/><Relationship Id="rId12" Type="http://schemas.openxmlformats.org/officeDocument/2006/relationships/slideLayout" Target="../slideLayouts/slideLayout195.xml"/><Relationship Id="rId17" Type="http://schemas.openxmlformats.org/officeDocument/2006/relationships/slideLayout" Target="../slideLayouts/slideLayout200.xml"/><Relationship Id="rId2" Type="http://schemas.openxmlformats.org/officeDocument/2006/relationships/slideLayout" Target="../slideLayouts/slideLayout185.xml"/><Relationship Id="rId16" Type="http://schemas.openxmlformats.org/officeDocument/2006/relationships/slideLayout" Target="../slideLayouts/slideLayout199.xml"/><Relationship Id="rId1" Type="http://schemas.openxmlformats.org/officeDocument/2006/relationships/slideLayout" Target="../slideLayouts/slideLayout184.xml"/><Relationship Id="rId6" Type="http://schemas.openxmlformats.org/officeDocument/2006/relationships/slideLayout" Target="../slideLayouts/slideLayout189.xml"/><Relationship Id="rId11" Type="http://schemas.openxmlformats.org/officeDocument/2006/relationships/slideLayout" Target="../slideLayouts/slideLayout194.xml"/><Relationship Id="rId5" Type="http://schemas.openxmlformats.org/officeDocument/2006/relationships/slideLayout" Target="../slideLayouts/slideLayout188.xml"/><Relationship Id="rId15" Type="http://schemas.openxmlformats.org/officeDocument/2006/relationships/slideLayout" Target="../slideLayouts/slideLayout198.xml"/><Relationship Id="rId10" Type="http://schemas.openxmlformats.org/officeDocument/2006/relationships/slideLayout" Target="../slideLayouts/slideLayout193.xml"/><Relationship Id="rId19" Type="http://schemas.openxmlformats.org/officeDocument/2006/relationships/image" Target="../media/image6.jpeg"/><Relationship Id="rId4" Type="http://schemas.openxmlformats.org/officeDocument/2006/relationships/slideLayout" Target="../slideLayouts/slideLayout187.xml"/><Relationship Id="rId9" Type="http://schemas.openxmlformats.org/officeDocument/2006/relationships/slideLayout" Target="../slideLayouts/slideLayout192.xml"/><Relationship Id="rId14" Type="http://schemas.openxmlformats.org/officeDocument/2006/relationships/slideLayout" Target="../slideLayouts/slideLayout197.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08.xml"/><Relationship Id="rId13" Type="http://schemas.openxmlformats.org/officeDocument/2006/relationships/image" Target="../media/image7.jpg"/><Relationship Id="rId3" Type="http://schemas.openxmlformats.org/officeDocument/2006/relationships/slideLayout" Target="../slideLayouts/slideLayout203.xml"/><Relationship Id="rId7" Type="http://schemas.openxmlformats.org/officeDocument/2006/relationships/slideLayout" Target="../slideLayouts/slideLayout207.xml"/><Relationship Id="rId12" Type="http://schemas.openxmlformats.org/officeDocument/2006/relationships/theme" Target="../theme/theme13.xml"/><Relationship Id="rId2" Type="http://schemas.openxmlformats.org/officeDocument/2006/relationships/slideLayout" Target="../slideLayouts/slideLayout202.xml"/><Relationship Id="rId1" Type="http://schemas.openxmlformats.org/officeDocument/2006/relationships/slideLayout" Target="../slideLayouts/slideLayout201.xml"/><Relationship Id="rId6" Type="http://schemas.openxmlformats.org/officeDocument/2006/relationships/slideLayout" Target="../slideLayouts/slideLayout206.xml"/><Relationship Id="rId11" Type="http://schemas.openxmlformats.org/officeDocument/2006/relationships/slideLayout" Target="../slideLayouts/slideLayout211.xml"/><Relationship Id="rId5" Type="http://schemas.openxmlformats.org/officeDocument/2006/relationships/slideLayout" Target="../slideLayouts/slideLayout205.xml"/><Relationship Id="rId10" Type="http://schemas.openxmlformats.org/officeDocument/2006/relationships/slideLayout" Target="../slideLayouts/slideLayout210.xml"/><Relationship Id="rId4" Type="http://schemas.openxmlformats.org/officeDocument/2006/relationships/slideLayout" Target="../slideLayouts/slideLayout204.xml"/><Relationship Id="rId9" Type="http://schemas.openxmlformats.org/officeDocument/2006/relationships/slideLayout" Target="../slideLayouts/slideLayout209.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1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20.xml"/><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15.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1.xml"/><Relationship Id="rId13" Type="http://schemas.openxmlformats.org/officeDocument/2006/relationships/slideLayout" Target="../slideLayouts/slideLayout236.xml"/><Relationship Id="rId18" Type="http://schemas.openxmlformats.org/officeDocument/2006/relationships/theme" Target="../theme/theme16.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slideLayout" Target="../slideLayouts/slideLayout235.xml"/><Relationship Id="rId17" Type="http://schemas.openxmlformats.org/officeDocument/2006/relationships/slideLayout" Target="../slideLayouts/slideLayout240.xml"/><Relationship Id="rId2" Type="http://schemas.openxmlformats.org/officeDocument/2006/relationships/slideLayout" Target="../slideLayouts/slideLayout225.xml"/><Relationship Id="rId16" Type="http://schemas.openxmlformats.org/officeDocument/2006/relationships/slideLayout" Target="../slideLayouts/slideLayout239.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5" Type="http://schemas.openxmlformats.org/officeDocument/2006/relationships/slideLayout" Target="../slideLayouts/slideLayout238.xml"/><Relationship Id="rId10" Type="http://schemas.openxmlformats.org/officeDocument/2006/relationships/slideLayout" Target="../slideLayouts/slideLayout233.xml"/><Relationship Id="rId19" Type="http://schemas.openxmlformats.org/officeDocument/2006/relationships/image" Target="../media/image1.png"/><Relationship Id="rId4" Type="http://schemas.openxmlformats.org/officeDocument/2006/relationships/slideLayout" Target="../slideLayouts/slideLayout227.xml"/><Relationship Id="rId9" Type="http://schemas.openxmlformats.org/officeDocument/2006/relationships/slideLayout" Target="../slideLayouts/slideLayout232.xml"/><Relationship Id="rId14" Type="http://schemas.openxmlformats.org/officeDocument/2006/relationships/slideLayout" Target="../slideLayouts/slideLayout2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0DFD3A-DC0A-44C9-B514-E7104E503C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F2E1C90-2883-421C-A431-382C4E4F9A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94804F-84BC-479D-9DAA-5564DE414B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5F47FA-FA63-4AE9-96C8-860CEC81F748}" type="datetimeFigureOut">
              <a:rPr lang="en-US" smtClean="0"/>
              <a:t>1/31/2021</a:t>
            </a:fld>
            <a:endParaRPr lang="en-US"/>
          </a:p>
        </p:txBody>
      </p:sp>
      <p:sp>
        <p:nvSpPr>
          <p:cNvPr id="5" name="Footer Placeholder 4">
            <a:extLst>
              <a:ext uri="{FF2B5EF4-FFF2-40B4-BE49-F238E27FC236}">
                <a16:creationId xmlns:a16="http://schemas.microsoft.com/office/drawing/2014/main" id="{A2E46716-4181-493E-8CB0-6B0AD8053C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ADD25F1-C179-4E8E-A05F-7D41DBAC1E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F2CA0A-4732-43C0-9BEA-52EA1AE426DD}" type="slidenum">
              <a:rPr lang="en-US" smtClean="0"/>
              <a:t>‹#›</a:t>
            </a:fld>
            <a:endParaRPr lang="en-US"/>
          </a:p>
        </p:txBody>
      </p:sp>
    </p:spTree>
    <p:extLst>
      <p:ext uri="{BB962C8B-B14F-4D97-AF65-F5344CB8AC3E}">
        <p14:creationId xmlns:p14="http://schemas.microsoft.com/office/powerpoint/2010/main" val="3937816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28" r:id="rId12"/>
    <p:sldLayoutId id="2147483729" r:id="rId13"/>
    <p:sldLayoutId id="2147483730" r:id="rId14"/>
    <p:sldLayoutId id="2147483731" r:id="rId15"/>
    <p:sldLayoutId id="2147483732"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393704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6947E68-D1AB-47D2-8C40-7F44C00C5B87}" type="datetime1">
              <a:rPr lang="en-US" smtClean="0"/>
              <a:t>1/31/2021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8433822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95DE9C-AAD8-49AC-9EA5-4D47E007C9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fr-FR"/>
          </a:p>
        </p:txBody>
      </p:sp>
      <p:sp>
        <p:nvSpPr>
          <p:cNvPr id="3" name="Text Placeholder 2">
            <a:extLst>
              <a:ext uri="{FF2B5EF4-FFF2-40B4-BE49-F238E27FC236}">
                <a16:creationId xmlns:a16="http://schemas.microsoft.com/office/drawing/2014/main" id="{E7B03B52-DB54-4815-B61D-C9FB0229B8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4" name="Date Placeholder 3">
            <a:extLst>
              <a:ext uri="{FF2B5EF4-FFF2-40B4-BE49-F238E27FC236}">
                <a16:creationId xmlns:a16="http://schemas.microsoft.com/office/drawing/2014/main" id="{082FAAB4-F847-4210-827B-3A856D3813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297AC4-1190-414A-B6F9-A290AFAEC2BE}" type="datetimeFigureOut">
              <a:rPr lang="fr-FR" smtClean="0"/>
              <a:t>31/01/2021</a:t>
            </a:fld>
            <a:endParaRPr lang="fr-FR"/>
          </a:p>
        </p:txBody>
      </p:sp>
      <p:sp>
        <p:nvSpPr>
          <p:cNvPr id="5" name="Footer Placeholder 4">
            <a:extLst>
              <a:ext uri="{FF2B5EF4-FFF2-40B4-BE49-F238E27FC236}">
                <a16:creationId xmlns:a16="http://schemas.microsoft.com/office/drawing/2014/main" id="{E24AC6B7-CD5A-4271-B258-AF64D791D4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Slide Number Placeholder 5">
            <a:extLst>
              <a:ext uri="{FF2B5EF4-FFF2-40B4-BE49-F238E27FC236}">
                <a16:creationId xmlns:a16="http://schemas.microsoft.com/office/drawing/2014/main" id="{C08F01B4-2A38-40A8-AF00-BD7434C07C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4CF60-28AA-4FB0-A968-6F8C578D1CA1}" type="slidenum">
              <a:rPr lang="fr-FR" smtClean="0"/>
              <a:t>‹#›</a:t>
            </a:fld>
            <a:endParaRPr lang="fr-FR"/>
          </a:p>
        </p:txBody>
      </p:sp>
    </p:spTree>
    <p:extLst>
      <p:ext uri="{BB962C8B-B14F-4D97-AF65-F5344CB8AC3E}">
        <p14:creationId xmlns:p14="http://schemas.microsoft.com/office/powerpoint/2010/main" val="390325832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71DAF1-CD9C-43F1-9230-CE388CD953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E3C20F5-C0F8-415A-8426-F723A1A2B3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7BC8ED-93EB-4ECE-9AAE-B46A7347B9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9E232-9BC0-4144-A632-2AE27CB275C7}" type="datetimeFigureOut">
              <a:rPr lang="en-US" smtClean="0"/>
              <a:t>1/31/2021</a:t>
            </a:fld>
            <a:endParaRPr lang="en-US"/>
          </a:p>
        </p:txBody>
      </p:sp>
      <p:sp>
        <p:nvSpPr>
          <p:cNvPr id="5" name="Footer Placeholder 4">
            <a:extLst>
              <a:ext uri="{FF2B5EF4-FFF2-40B4-BE49-F238E27FC236}">
                <a16:creationId xmlns:a16="http://schemas.microsoft.com/office/drawing/2014/main" id="{97D56D5F-7ECF-4B8E-9E16-055463C08F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3B61DD-DF29-4107-A123-BDE3D550F8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359123-D96B-444E-A639-F4353E8364CA}" type="slidenum">
              <a:rPr lang="en-US" smtClean="0"/>
              <a:t>‹#›</a:t>
            </a:fld>
            <a:endParaRPr lang="en-US"/>
          </a:p>
        </p:txBody>
      </p:sp>
    </p:spTree>
    <p:extLst>
      <p:ext uri="{BB962C8B-B14F-4D97-AF65-F5344CB8AC3E}">
        <p14:creationId xmlns:p14="http://schemas.microsoft.com/office/powerpoint/2010/main" val="328122722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1/31/2021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04768793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88005C-8B35-4C03-81C2-FE8B4B3C3D9E}" type="datetimeFigureOut">
              <a:rPr lang="en-US" smtClean="0"/>
              <a:t>2/1/2021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756DBB8-418C-4096-A511-9F75BEFC3E63}" type="slidenum">
              <a:rPr lang="en-US" smtClean="0"/>
              <a:t>‹#›</a:t>
            </a:fld>
            <a:endParaRPr lang="en-US"/>
          </a:p>
        </p:txBody>
      </p:sp>
    </p:spTree>
    <p:extLst>
      <p:ext uri="{BB962C8B-B14F-4D97-AF65-F5344CB8AC3E}">
        <p14:creationId xmlns:p14="http://schemas.microsoft.com/office/powerpoint/2010/main" val="741506217"/>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CBEEBC-BF4D-6742-8FB4-B7D773E753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DDE3CAE-8B22-1C42-B3F4-60845CDF5A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2B9333-31F2-4944-9A0F-ABCB0B9B2C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A70171-8D1E-1045-9D8B-0409829AB436}" type="datetimeFigureOut">
              <a:rPr lang="en-US" smtClean="0"/>
              <a:t>2/1/2021</a:t>
            </a:fld>
            <a:endParaRPr lang="en-US"/>
          </a:p>
        </p:txBody>
      </p:sp>
      <p:sp>
        <p:nvSpPr>
          <p:cNvPr id="5" name="Footer Placeholder 4">
            <a:extLst>
              <a:ext uri="{FF2B5EF4-FFF2-40B4-BE49-F238E27FC236}">
                <a16:creationId xmlns:a16="http://schemas.microsoft.com/office/drawing/2014/main" id="{C32D04A7-09E5-C640-ACC4-9FE5BDA6FE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54CF1E9-9ED0-5145-B700-ED46D435AD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3F7BF0-028A-3840-9BE6-4DB28E9C3D1D}" type="slidenum">
              <a:rPr lang="en-US" smtClean="0"/>
              <a:t>‹#›</a:t>
            </a:fld>
            <a:endParaRPr lang="en-US"/>
          </a:p>
        </p:txBody>
      </p:sp>
    </p:spTree>
    <p:extLst>
      <p:ext uri="{BB962C8B-B14F-4D97-AF65-F5344CB8AC3E}">
        <p14:creationId xmlns:p14="http://schemas.microsoft.com/office/powerpoint/2010/main" val="58094173"/>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0294238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FA2168-C3F5-4C90-8E82-84125FA348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8DA68ED-D86A-4B59-9C80-4E55E9DDED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D0AFD0-1434-41A9-8AF3-B409447BE1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58BC13-8195-405E-8805-D56AF8899973}" type="datetimeFigureOut">
              <a:rPr lang="en-US" smtClean="0"/>
              <a:t>2/1/2021</a:t>
            </a:fld>
            <a:endParaRPr lang="en-US"/>
          </a:p>
        </p:txBody>
      </p:sp>
      <p:sp>
        <p:nvSpPr>
          <p:cNvPr id="5" name="Footer Placeholder 4">
            <a:extLst>
              <a:ext uri="{FF2B5EF4-FFF2-40B4-BE49-F238E27FC236}">
                <a16:creationId xmlns:a16="http://schemas.microsoft.com/office/drawing/2014/main" id="{999D164E-B248-4040-B8CD-2D3D85E0E6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D951BF-4E38-428C-BD22-CDE711B8A5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304202-1906-498F-9598-782A29EDA523}" type="slidenum">
              <a:rPr lang="en-US" smtClean="0"/>
              <a:t>‹#›</a:t>
            </a:fld>
            <a:endParaRPr lang="en-US"/>
          </a:p>
        </p:txBody>
      </p:sp>
    </p:spTree>
    <p:extLst>
      <p:ext uri="{BB962C8B-B14F-4D97-AF65-F5344CB8AC3E}">
        <p14:creationId xmlns:p14="http://schemas.microsoft.com/office/powerpoint/2010/main" val="771984579"/>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8640" y="548640"/>
            <a:ext cx="11106150"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103120"/>
            <a:ext cx="11106150" cy="422148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91527577"/>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 id="2147483800" r:id="rId13"/>
    <p:sldLayoutId id="2147483801" r:id="rId14"/>
    <p:sldLayoutId id="2147483802" r:id="rId15"/>
    <p:sldLayoutId id="2147483803" r:id="rId16"/>
    <p:sldLayoutId id="2147483804" r:id="rId17"/>
    <p:sldLayoutId id="2147483805" r:id="rId18"/>
    <p:sldLayoutId id="2147483806" r:id="rId19"/>
    <p:sldLayoutId id="2147483807" r:id="rId20"/>
    <p:sldLayoutId id="2147483808" r:id="rId21"/>
    <p:sldLayoutId id="2147483809" r:id="rId22"/>
    <p:sldLayoutId id="2147483810" r:id="rId23"/>
    <p:sldLayoutId id="2147483811" r:id="rId24"/>
    <p:sldLayoutId id="2147483812" r:id="rId25"/>
    <p:sldLayoutId id="2147483813" r:id="rId26"/>
    <p:sldLayoutId id="2147483814" r:id="rId27"/>
    <p:sldLayoutId id="2147483815" r:id="rId28"/>
    <p:sldLayoutId id="2147483816" r:id="rId29"/>
    <p:sldLayoutId id="2147483817" r:id="rId30"/>
    <p:sldLayoutId id="2147483818" r:id="rId31"/>
    <p:sldLayoutId id="2147483819" r:id="rId32"/>
    <p:sldLayoutId id="2147483820" r:id="rId33"/>
    <p:sldLayoutId id="2147483821" r:id="rId34"/>
    <p:sldLayoutId id="2147483822" r:id="rId35"/>
    <p:sldLayoutId id="2147483823" r:id="rId36"/>
    <p:sldLayoutId id="2147483824" r:id="rId37"/>
    <p:sldLayoutId id="2147483825" r:id="rId38"/>
    <p:sldLayoutId id="2147483826" r:id="rId39"/>
    <p:sldLayoutId id="2147483827" r:id="rId40"/>
    <p:sldLayoutId id="2147483828" r:id="rId41"/>
    <p:sldLayoutId id="2147483829" r:id="rId42"/>
    <p:sldLayoutId id="2147483830" r:id="rId43"/>
    <p:sldLayoutId id="2147483831" r:id="rId44"/>
    <p:sldLayoutId id="2147483832" r:id="rId45"/>
    <p:sldLayoutId id="2147483833" r:id="rId46"/>
    <p:sldLayoutId id="2147483834" r:id="rId47"/>
    <p:sldLayoutId id="2147483835" r:id="rId48"/>
    <p:sldLayoutId id="2147483836" r:id="rId49"/>
    <p:sldLayoutId id="2147483837" r:id="rId50"/>
    <p:sldLayoutId id="2147483838" r:id="rId51"/>
    <p:sldLayoutId id="2147483839" r:id="rId52"/>
    <p:sldLayoutId id="2147483840" r:id="rId53"/>
    <p:sldLayoutId id="2147483841" r:id="rId54"/>
    <p:sldLayoutId id="2147483842" r:id="rId55"/>
    <p:sldLayoutId id="2147483843" r:id="rId56"/>
  </p:sldLayoutIdLst>
  <p:hf hdr="0" ftr="0" dt="0"/>
  <p:txStyles>
    <p:titleStyle>
      <a:lvl1pPr algn="l" defTabSz="914400" rtl="0" eaLnBrk="1" latinLnBrk="0" hangingPunct="1">
        <a:lnSpc>
          <a:spcPct val="90000"/>
        </a:lnSpc>
        <a:spcBef>
          <a:spcPct val="0"/>
        </a:spcBef>
        <a:buNone/>
        <a:defRPr sz="4200" kern="1200" cap="all" spc="100" baseline="0">
          <a:solidFill>
            <a:schemeClr val="tx1">
              <a:lumMod val="95000"/>
              <a:lumOff val="5000"/>
            </a:schemeClr>
          </a:solidFill>
          <a:latin typeface="+mj-lt"/>
          <a:ea typeface="+mj-ea"/>
          <a:cs typeface="+mj-cs"/>
        </a:defRPr>
      </a:lvl1pPr>
    </p:titleStyle>
    <p:body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36">
          <p15:clr>
            <a:srgbClr val="F26B43"/>
          </p15:clr>
        </p15:guide>
        <p15:guide id="4" orient="horz" pos="336">
          <p15:clr>
            <a:srgbClr val="F26B43"/>
          </p15:clr>
        </p15:guide>
        <p15:guide id="5" pos="7344">
          <p15:clr>
            <a:srgbClr val="F26B43"/>
          </p15:clr>
        </p15:guide>
        <p15:guide id="6" orient="horz" pos="3984">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2/1/2021</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90670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accent3">
              <a:lumMod val="20000"/>
              <a:lumOff val="80000"/>
              <a:alpha val="80000"/>
            </a:schemeClr>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a:solidFill>
            <a:schemeClr val="accent3">
              <a:lumMod val="20000"/>
              <a:lumOff val="80000"/>
              <a:alpha val="80000"/>
            </a:schemeClr>
          </a:solidFill>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solidFill>
              </a:defRPr>
            </a:lvl1pPr>
          </a:lstStyle>
          <a:p>
            <a:fld id="{ABCC73E2-E386-4A38-B838-238D9BA645F8}" type="datetime1">
              <a:rPr lang="en-US" smtClean="0"/>
              <a:pPr/>
              <a:t>2/1/2021</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solidFill>
              </a:defRPr>
            </a:lvl1pPr>
          </a:lstStyle>
          <a:p>
            <a:fld id="{FD068D91-5085-43EA-8734-9AB23AC0958B}" type="slidenum">
              <a:rPr lang="en-US" smtClean="0"/>
              <a:pPr/>
              <a:t>‹#›</a:t>
            </a:fld>
            <a:endParaRPr lang="en-US"/>
          </a:p>
        </p:txBody>
      </p:sp>
    </p:spTree>
    <p:extLst>
      <p:ext uri="{BB962C8B-B14F-4D97-AF65-F5344CB8AC3E}">
        <p14:creationId xmlns:p14="http://schemas.microsoft.com/office/powerpoint/2010/main" val="1576888169"/>
      </p:ext>
    </p:extLst>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0" kern="120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8pPr>
      <a:lvl9pPr marL="3657600" indent="0" algn="l" defTabSz="914400" rtl="0" eaLnBrk="1" latinLnBrk="0" hangingPunct="1">
        <a:lnSpc>
          <a:spcPct val="90000"/>
        </a:lnSpc>
        <a:spcBef>
          <a:spcPct val="30000"/>
        </a:spcBef>
        <a:buClr>
          <a:schemeClr val="tx2">
            <a:lumMod val="75000"/>
          </a:schemeClr>
        </a:buClr>
        <a:buFont typeface="Arial" panose="020B0604020202020204" pitchFamily="34" charset="0"/>
        <a:buNone/>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1/31/2021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21176308"/>
      </p:ext>
    </p:extLst>
  </p:cSld>
  <p:clrMap bg1="lt1" tx1="dk1" bg2="lt2" tx2="dk2" accent1="accent1" accent2="accent2" accent3="accent3" accent4="accent4" accent5="accent5" accent6="accent6" hlink="hlink" folHlink="folHlink"/>
  <p:sldLayoutIdLst>
    <p:sldLayoutId id="2147483875" r:id="rId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43942330"/>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1392F93-0C83-4FA5-9002-4D66E4FE7204}" type="datetimeFigureOut">
              <a:rPr lang="en-US" smtClean="0"/>
              <a:t>2/1/2021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404C3826-DA7D-4EAA-9409-FE8C6205309A}" type="slidenum">
              <a:rPr lang="en-US" smtClean="0"/>
              <a:t>‹#›</a:t>
            </a:fld>
            <a:endParaRPr lang="en-US" dirty="0"/>
          </a:p>
        </p:txBody>
      </p:sp>
    </p:spTree>
    <p:extLst>
      <p:ext uri="{BB962C8B-B14F-4D97-AF65-F5344CB8AC3E}">
        <p14:creationId xmlns:p14="http://schemas.microsoft.com/office/powerpoint/2010/main" val="3738515820"/>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6.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6.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06.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06.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sv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hyperlink" Target="mailto:blatterl@pcsb.or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pngall.com/education-png/download/3087" TargetMode="External"/><Relationship Id="rId2" Type="http://schemas.openxmlformats.org/officeDocument/2006/relationships/image" Target="../media/image31.png"/><Relationship Id="rId1" Type="http://schemas.openxmlformats.org/officeDocument/2006/relationships/slideLayout" Target="../slideLayouts/slideLayout56.xml"/><Relationship Id="rId5" Type="http://schemas.openxmlformats.org/officeDocument/2006/relationships/hyperlink" Target="https://bitcoindev.network/bitcoin-script-101/"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St._Petersburg_College" TargetMode="External"/><Relationship Id="rId2" Type="http://schemas.openxmlformats.org/officeDocument/2006/relationships/image" Target="../media/image33.png"/><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Tomboy_(software)" TargetMode="External"/><Relationship Id="rId2" Type="http://schemas.openxmlformats.org/officeDocument/2006/relationships/image" Target="../media/image34.png"/><Relationship Id="rId1" Type="http://schemas.openxmlformats.org/officeDocument/2006/relationships/slideLayout" Target="../slideLayouts/slideLayout57.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mailto:brubakerm@pcsb.org" TargetMode="External"/><Relationship Id="rId1" Type="http://schemas.openxmlformats.org/officeDocument/2006/relationships/slideLayout" Target="../slideLayouts/slideLayout57.xml"/><Relationship Id="rId4" Type="http://schemas.openxmlformats.org/officeDocument/2006/relationships/hyperlink" Target="https://pixabay.com/en/question-mark-note-duplicate-240520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xhere.com/en/photo/87976" TargetMode="External"/><Relationship Id="rId7" Type="http://schemas.openxmlformats.org/officeDocument/2006/relationships/image" Target="../media/image38.png"/><Relationship Id="rId2" Type="http://schemas.openxmlformats.org/officeDocument/2006/relationships/image" Target="../media/image36.jpg"/><Relationship Id="rId1" Type="http://schemas.openxmlformats.org/officeDocument/2006/relationships/slideLayout" Target="../slideLayouts/slideLayout18.xml"/><Relationship Id="rId6" Type="http://schemas.openxmlformats.org/officeDocument/2006/relationships/hyperlink" Target="https://creativecommons.org/licenses/by-sa/3.0/" TargetMode="External"/><Relationship Id="rId5" Type="http://schemas.openxmlformats.org/officeDocument/2006/relationships/hyperlink" Target="https://graphicdesign.stackexchange.com/questions/37061/how-can-i-transform-patterns-in-illustrator-to-simulate-a-perspective" TargetMode="Externa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youtu.be/QvyTEx1wyOY" TargetMode="External"/><Relationship Id="rId1" Type="http://schemas.openxmlformats.org/officeDocument/2006/relationships/slideLayout" Target="../slideLayouts/slideLayout68.xml"/></Relationships>
</file>

<file path=ppt/slides/_rels/slide20.xml.rels><?xml version="1.0" encoding="UTF-8" standalone="yes"?>
<Relationships xmlns="http://schemas.openxmlformats.org/package/2006/relationships"><Relationship Id="rId3" Type="http://schemas.openxmlformats.org/officeDocument/2006/relationships/hyperlink" Target="https://files.eric.ed.gov/fulltext/ED519365.pdf" TargetMode="External"/><Relationship Id="rId2" Type="http://schemas.openxmlformats.org/officeDocument/2006/relationships/hyperlink" Target="https://medium.com/@codeorg/study-computer-science-students-much-more-likely-to-enroll-in-college-faca65b1476d" TargetMode="External"/><Relationship Id="rId1" Type="http://schemas.openxmlformats.org/officeDocument/2006/relationships/slideLayout" Target="../slideLayouts/slideLayout68.xml"/><Relationship Id="rId4" Type="http://schemas.openxmlformats.org/officeDocument/2006/relationships/hyperlink" Target="https://blog.code.org/post/125429946375/cs-other-subject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2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8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8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29.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jpeg"/><Relationship Id="rId1" Type="http://schemas.openxmlformats.org/officeDocument/2006/relationships/slideLayout" Target="../slideLayouts/slideLayout8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3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81.xml"/></Relationships>
</file>

<file path=ppt/slides/_rels/slide3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83.xml"/></Relationships>
</file>

<file path=ppt/slides/_rels/slide36.xml.rels><?xml version="1.0" encoding="UTF-8" standalone="yes"?>
<Relationships xmlns="http://schemas.openxmlformats.org/package/2006/relationships"><Relationship Id="rId3" Type="http://schemas.openxmlformats.org/officeDocument/2006/relationships/hyperlink" Target="https://pixabay.com/en/piano-playing-pianist-hands-piano-375363/" TargetMode="External"/><Relationship Id="rId2" Type="http://schemas.openxmlformats.org/officeDocument/2006/relationships/image" Target="../media/image48.jpg"/><Relationship Id="rId1" Type="http://schemas.openxmlformats.org/officeDocument/2006/relationships/slideLayout" Target="../slideLayouts/slideLayout81.xml"/></Relationships>
</file>

<file path=ppt/slides/_rels/slide37.xml.rels><?xml version="1.0" encoding="UTF-8" standalone="yes"?>
<Relationships xmlns="http://schemas.openxmlformats.org/package/2006/relationships"><Relationship Id="rId3" Type="http://schemas.openxmlformats.org/officeDocument/2006/relationships/hyperlink" Target="https://www.publicdomainpictures.net/view-image.php?image=127060&amp;picture=&amp;jazyk=ES" TargetMode="External"/><Relationship Id="rId2" Type="http://schemas.openxmlformats.org/officeDocument/2006/relationships/image" Target="../media/image49.jpg"/><Relationship Id="rId1" Type="http://schemas.openxmlformats.org/officeDocument/2006/relationships/slideLayout" Target="../slideLayouts/slideLayout81.xml"/></Relationships>
</file>

<file path=ppt/slides/_rels/slide3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8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05.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5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43.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image" Target="../media/image53.tiff"/><Relationship Id="rId1" Type="http://schemas.openxmlformats.org/officeDocument/2006/relationships/slideLayout" Target="../slideLayouts/slideLayout95.xml"/><Relationship Id="rId4" Type="http://schemas.microsoft.com/office/2007/relationships/hdphoto" Target="NULL"/></Relationships>
</file>

<file path=ppt/slides/_rels/slide4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95.xml"/></Relationships>
</file>

<file path=ppt/slides/_rels/slide4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95.xml"/></Relationships>
</file>

<file path=ppt/slides/_rels/slide46.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95.xml"/></Relationships>
</file>

<file path=ppt/slides/_rels/slide47.xml.rels><?xml version="1.0" encoding="UTF-8" standalone="yes"?>
<Relationships xmlns="http://schemas.openxmlformats.org/package/2006/relationships"><Relationship Id="rId3" Type="http://schemas.openxmlformats.org/officeDocument/2006/relationships/hyperlink" Target="http://www.stpetehightheatre.com/" TargetMode="External"/><Relationship Id="rId2" Type="http://schemas.openxmlformats.org/officeDocument/2006/relationships/image" Target="../media/image54.png"/><Relationship Id="rId1" Type="http://schemas.openxmlformats.org/officeDocument/2006/relationships/slideLayout" Target="../slideLayouts/slideLayout28.xml"/><Relationship Id="rId5" Type="http://schemas.openxmlformats.org/officeDocument/2006/relationships/image" Target="../media/image56.png"/><Relationship Id="rId4" Type="http://schemas.openxmlformats.org/officeDocument/2006/relationships/image" Target="../media/image55.png"/></Relationships>
</file>

<file path=ppt/slides/_rels/slide4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1.png"/><Relationship Id="rId1" Type="http://schemas.openxmlformats.org/officeDocument/2006/relationships/slideLayout" Target="../slideLayouts/slideLayout29.xml"/><Relationship Id="rId5" Type="http://schemas.openxmlformats.org/officeDocument/2006/relationships/image" Target="../media/image59.jpg"/><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1.png"/><Relationship Id="rId1" Type="http://schemas.openxmlformats.org/officeDocument/2006/relationships/slideLayout" Target="../slideLayouts/slideLayout29.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9.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9.xml"/><Relationship Id="rId4" Type="http://schemas.openxmlformats.org/officeDocument/2006/relationships/image" Target="../media/image62.jpg"/></Relationships>
</file>

<file path=ppt/slides/_rels/slide5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3.jp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29.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7.jpg"/><Relationship Id="rId2" Type="http://schemas.openxmlformats.org/officeDocument/2006/relationships/image" Target="../media/image1.png"/><Relationship Id="rId1" Type="http://schemas.openxmlformats.org/officeDocument/2006/relationships/slideLayout" Target="../slideLayouts/slideLayout29.xml"/><Relationship Id="rId6" Type="http://schemas.openxmlformats.org/officeDocument/2006/relationships/image" Target="../media/image66.jpg"/><Relationship Id="rId5" Type="http://schemas.openxmlformats.org/officeDocument/2006/relationships/image" Target="../media/image65.jpg"/><Relationship Id="rId4" Type="http://schemas.openxmlformats.org/officeDocument/2006/relationships/image" Target="../media/image64.jpg"/></Relationships>
</file>

<file path=ppt/slides/_rels/slide55.xml.rels><?xml version="1.0" encoding="UTF-8" standalone="yes"?>
<Relationships xmlns="http://schemas.openxmlformats.org/package/2006/relationships"><Relationship Id="rId3" Type="http://schemas.openxmlformats.org/officeDocument/2006/relationships/image" Target="../media/image69.jpg"/><Relationship Id="rId7" Type="http://schemas.openxmlformats.org/officeDocument/2006/relationships/image" Target="../media/image73.jpg"/><Relationship Id="rId2" Type="http://schemas.openxmlformats.org/officeDocument/2006/relationships/image" Target="../media/image68.jpg"/><Relationship Id="rId1" Type="http://schemas.openxmlformats.org/officeDocument/2006/relationships/slideLayout" Target="../slideLayouts/slideLayout117.xml"/><Relationship Id="rId6" Type="http://schemas.openxmlformats.org/officeDocument/2006/relationships/image" Target="../media/image72.jpg"/><Relationship Id="rId5" Type="http://schemas.openxmlformats.org/officeDocument/2006/relationships/image" Target="../media/image71.jpg"/><Relationship Id="rId4" Type="http://schemas.openxmlformats.org/officeDocument/2006/relationships/image" Target="../media/image70.jpg"/></Relationships>
</file>

<file path=ppt/slides/_rels/slide56.xml.rels><?xml version="1.0" encoding="UTF-8" standalone="yes"?>
<Relationships xmlns="http://schemas.openxmlformats.org/package/2006/relationships"><Relationship Id="rId3" Type="http://schemas.openxmlformats.org/officeDocument/2006/relationships/image" Target="../media/image75.jpg"/><Relationship Id="rId7" Type="http://schemas.openxmlformats.org/officeDocument/2006/relationships/image" Target="../media/image79.jpg"/><Relationship Id="rId2" Type="http://schemas.openxmlformats.org/officeDocument/2006/relationships/image" Target="../media/image74.jpg"/><Relationship Id="rId1" Type="http://schemas.openxmlformats.org/officeDocument/2006/relationships/slideLayout" Target="../slideLayouts/slideLayout118.xml"/><Relationship Id="rId6" Type="http://schemas.openxmlformats.org/officeDocument/2006/relationships/image" Target="../media/image78.jpg"/><Relationship Id="rId5" Type="http://schemas.openxmlformats.org/officeDocument/2006/relationships/image" Target="../media/image77.JPG"/><Relationship Id="rId4" Type="http://schemas.openxmlformats.org/officeDocument/2006/relationships/image" Target="../media/image76.jpg"/></Relationships>
</file>

<file path=ppt/slides/_rels/slide57.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notesSlide" Target="../notesSlides/notesSlide7.xml"/><Relationship Id="rId1" Type="http://schemas.openxmlformats.org/officeDocument/2006/relationships/slideLayout" Target="../slideLayouts/slideLayout118.xml"/><Relationship Id="rId6" Type="http://schemas.openxmlformats.org/officeDocument/2006/relationships/image" Target="../media/image83.jpg"/><Relationship Id="rId5" Type="http://schemas.openxmlformats.org/officeDocument/2006/relationships/image" Target="../media/image82.jpg"/><Relationship Id="rId4" Type="http://schemas.openxmlformats.org/officeDocument/2006/relationships/image" Target="../media/image81.jpg"/></Relationships>
</file>

<file path=ppt/slides/_rels/slide58.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118.xml"/><Relationship Id="rId5" Type="http://schemas.openxmlformats.org/officeDocument/2006/relationships/image" Target="../media/image87.jpg"/><Relationship Id="rId4" Type="http://schemas.openxmlformats.org/officeDocument/2006/relationships/image" Target="../media/image86.jpg"/></Relationships>
</file>

<file path=ppt/slides/_rels/slide59.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12.xml"/></Relationships>
</file>

<file path=ppt/slides/_rels/slide6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jpg"/><Relationship Id="rId1" Type="http://schemas.openxmlformats.org/officeDocument/2006/relationships/slideLayout" Target="../slideLayouts/slideLayout212.xml"/></Relationships>
</file>

<file path=ppt/slides/_rels/slide6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Layout" Target="../slideLayouts/slideLayout212.xml"/><Relationship Id="rId4" Type="http://schemas.openxmlformats.org/officeDocument/2006/relationships/image" Target="../media/image93.jpg"/></Relationships>
</file>

<file path=ppt/slides/_rels/slide62.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13.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14.xml"/><Relationship Id="rId1" Type="http://schemas.openxmlformats.org/officeDocument/2006/relationships/tags" Target="../tags/tag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15.xml"/></Relationships>
</file>

<file path=ppt/slides/_rels/slide6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slideLayout" Target="../slideLayouts/slideLayout216.xml"/><Relationship Id="rId1" Type="http://schemas.openxmlformats.org/officeDocument/2006/relationships/tags" Target="../tags/tag2.xml"/><Relationship Id="rId6" Type="http://schemas.openxmlformats.org/officeDocument/2006/relationships/image" Target="../media/image104.svg"/><Relationship Id="rId5" Type="http://schemas.openxmlformats.org/officeDocument/2006/relationships/image" Target="../media/image103.png"/><Relationship Id="rId4" Type="http://schemas.openxmlformats.org/officeDocument/2006/relationships/image" Target="../media/image102.svg"/></Relationships>
</file>

<file path=ppt/slides/_rels/slide6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slideLayout" Target="../slideLayouts/slideLayout216.xml"/><Relationship Id="rId1" Type="http://schemas.openxmlformats.org/officeDocument/2006/relationships/tags" Target="../tags/tag3.xml"/><Relationship Id="rId6" Type="http://schemas.openxmlformats.org/officeDocument/2006/relationships/image" Target="../media/image108.svg"/><Relationship Id="rId5" Type="http://schemas.openxmlformats.org/officeDocument/2006/relationships/image" Target="../media/image107.png"/><Relationship Id="rId4" Type="http://schemas.openxmlformats.org/officeDocument/2006/relationships/image" Target="../media/image106.svg"/></Relationships>
</file>

<file path=ppt/slides/_rels/slide6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slideLayout" Target="../slideLayouts/slideLayout216.xml"/><Relationship Id="rId1" Type="http://schemas.openxmlformats.org/officeDocument/2006/relationships/tags" Target="../tags/tag4.xml"/><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slides/_rels/slide68.xml.rels><?xml version="1.0" encoding="UTF-8" standalone="yes"?>
<Relationships xmlns="http://schemas.openxmlformats.org/package/2006/relationships"><Relationship Id="rId3" Type="http://schemas.openxmlformats.org/officeDocument/2006/relationships/hyperlink" Target="https://pxhere.com/en/photo/87976" TargetMode="External"/><Relationship Id="rId7" Type="http://schemas.openxmlformats.org/officeDocument/2006/relationships/image" Target="../media/image38.png"/><Relationship Id="rId2" Type="http://schemas.openxmlformats.org/officeDocument/2006/relationships/image" Target="../media/image36.jpg"/><Relationship Id="rId1" Type="http://schemas.openxmlformats.org/officeDocument/2006/relationships/slideLayout" Target="../slideLayouts/slideLayout214.xml"/><Relationship Id="rId6" Type="http://schemas.openxmlformats.org/officeDocument/2006/relationships/hyperlink" Target="https://creativecommons.org/licenses/by-sa/3.0/" TargetMode="External"/><Relationship Id="rId5" Type="http://schemas.openxmlformats.org/officeDocument/2006/relationships/hyperlink" Target="https://graphicdesign.stackexchange.com/questions/37061/how-can-i-transform-patterns-in-illustrator-to-simulate-a-perspective" TargetMode="External"/><Relationship Id="rId4" Type="http://schemas.openxmlformats.org/officeDocument/2006/relationships/image" Target="../media/image37.png"/></Relationships>
</file>

<file path=ppt/slides/_rels/slide6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14.xml"/></Relationships>
</file>

<file path=ppt/slides/_rels/slide70.xml.rels><?xml version="1.0" encoding="UTF-8" standalone="yes"?>
<Relationships xmlns="http://schemas.openxmlformats.org/package/2006/relationships"><Relationship Id="rId3" Type="http://schemas.openxmlformats.org/officeDocument/2006/relationships/hyperlink" Target="https://www.pexels.com/photo/direction-finger-finger-pointing-gesture-289844/" TargetMode="External"/><Relationship Id="rId2" Type="http://schemas.openxmlformats.org/officeDocument/2006/relationships/image" Target="../media/image113.png"/><Relationship Id="rId1" Type="http://schemas.openxmlformats.org/officeDocument/2006/relationships/slideLayout" Target="../slideLayouts/slideLayout224.xml"/><Relationship Id="rId4" Type="http://schemas.openxmlformats.org/officeDocument/2006/relationships/image" Target="../media/image114.png"/></Relationships>
</file>

<file path=ppt/slides/_rels/slide71.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png"/><Relationship Id="rId1" Type="http://schemas.openxmlformats.org/officeDocument/2006/relationships/slideLayout" Target="../slideLayouts/slideLayout225.xml"/><Relationship Id="rId5" Type="http://schemas.openxmlformats.org/officeDocument/2006/relationships/image" Target="../media/image2.png"/><Relationship Id="rId4" Type="http://schemas.openxmlformats.org/officeDocument/2006/relationships/hyperlink" Target="https://en.wikipedia.org/wiki/Creativity"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s://linked2leadership.wordpress.com/2013/05/07/35-fun-and-affordable-team-appreciation-ideas/" TargetMode="External"/><Relationship Id="rId2" Type="http://schemas.openxmlformats.org/officeDocument/2006/relationships/image" Target="../media/image116.png"/><Relationship Id="rId1" Type="http://schemas.openxmlformats.org/officeDocument/2006/relationships/slideLayout" Target="../slideLayouts/slideLayout225.xml"/><Relationship Id="rId5" Type="http://schemas.openxmlformats.org/officeDocument/2006/relationships/image" Target="../media/image3.png"/><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image" Target="../media/image1.png"/><Relationship Id="rId1" Type="http://schemas.openxmlformats.org/officeDocument/2006/relationships/slideLayout" Target="../slideLayouts/slideLayout225.xml"/><Relationship Id="rId5" Type="http://schemas.openxmlformats.org/officeDocument/2006/relationships/image" Target="../media/image2.png"/><Relationship Id="rId4" Type="http://schemas.openxmlformats.org/officeDocument/2006/relationships/hyperlink" Target="https://www.freestock.com/free-icons/vector-illustration-green-money-bag-dollar-569753161"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png"/><Relationship Id="rId1" Type="http://schemas.openxmlformats.org/officeDocument/2006/relationships/slideLayout" Target="../slideLayouts/slideLayout225.xml"/><Relationship Id="rId5" Type="http://schemas.openxmlformats.org/officeDocument/2006/relationships/image" Target="../media/image2.png"/><Relationship Id="rId4" Type="http://schemas.openxmlformats.org/officeDocument/2006/relationships/hyperlink" Target="http://www.pngall.com/business-growth-chart-png"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image" Target="../media/image1.png"/><Relationship Id="rId1" Type="http://schemas.openxmlformats.org/officeDocument/2006/relationships/slideLayout" Target="../slideLayouts/slideLayout225.xml"/><Relationship Id="rId5" Type="http://schemas.openxmlformats.org/officeDocument/2006/relationships/image" Target="../media/image2.png"/><Relationship Id="rId4" Type="http://schemas.openxmlformats.org/officeDocument/2006/relationships/hyperlink" Target="https://simple.wikipedia.org/wiki/Smart_casual" TargetMode="External"/></Relationships>
</file>

<file path=ppt/slides/_rels/slide76.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117.xml"/></Relationships>
</file>

<file path=ppt/slides/_rels/slide77.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18.xml"/></Relationships>
</file>

<file path=ppt/slides/_rels/slide78.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118.xml"/></Relationships>
</file>

<file path=ppt/slides/_rels/slide79.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118.xml"/></Relationships>
</file>

<file path=ppt/slides/_rels/slide80.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118.xml"/></Relationships>
</file>

<file path=ppt/slides/_rels/slide81.xml.rels><?xml version="1.0" encoding="UTF-8" standalone="yes"?>
<Relationships xmlns="http://schemas.openxmlformats.org/package/2006/relationships"><Relationship Id="rId3" Type="http://schemas.openxmlformats.org/officeDocument/2006/relationships/hyperlink" Target="https://pixabay.com/en/eiffel-tower-france-flag-tower-303341/" TargetMode="External"/><Relationship Id="rId2" Type="http://schemas.openxmlformats.org/officeDocument/2006/relationships/image" Target="../media/image125.png"/><Relationship Id="rId1" Type="http://schemas.openxmlformats.org/officeDocument/2006/relationships/slideLayout" Target="../slideLayouts/slideLayout45.xml"/></Relationships>
</file>

<file path=ppt/slides/_rels/slide82.xml.rels><?xml version="1.0" encoding="UTF-8" standalone="yes"?>
<Relationships xmlns="http://schemas.openxmlformats.org/package/2006/relationships"><Relationship Id="rId3" Type="http://schemas.openxmlformats.org/officeDocument/2006/relationships/hyperlink" Target="https://pxhere.com/en/photo/924614" TargetMode="External"/><Relationship Id="rId2" Type="http://schemas.openxmlformats.org/officeDocument/2006/relationships/image" Target="../media/image126.jpeg"/><Relationship Id="rId1" Type="http://schemas.openxmlformats.org/officeDocument/2006/relationships/slideLayout" Target="../slideLayouts/slideLayout45.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128.png"/><Relationship Id="rId5" Type="http://schemas.openxmlformats.org/officeDocument/2006/relationships/hyperlink" Target="https://en.wikipedia.org/wiki/Tour_du_Mont_Blanc" TargetMode="External"/><Relationship Id="rId4" Type="http://schemas.openxmlformats.org/officeDocument/2006/relationships/image" Target="../media/image127.jpg"/></Relationships>
</file>

<file path=ppt/slides/_rels/slide84.xml.rels><?xml version="1.0" encoding="UTF-8" standalone="yes"?>
<Relationships xmlns="http://schemas.openxmlformats.org/package/2006/relationships"><Relationship Id="rId3" Type="http://schemas.openxmlformats.org/officeDocument/2006/relationships/hyperlink" Target="http://adrian1974fulga.wordpress.com/" TargetMode="External"/><Relationship Id="rId2" Type="http://schemas.openxmlformats.org/officeDocument/2006/relationships/image" Target="../media/image129.jpg"/><Relationship Id="rId1" Type="http://schemas.openxmlformats.org/officeDocument/2006/relationships/slideLayout" Target="../slideLayouts/slideLayout45.xml"/><Relationship Id="rId5" Type="http://schemas.openxmlformats.org/officeDocument/2006/relationships/hyperlink" Target="https://www.comicscube.com/2010/11/top-ten-most-influential-comics-writers_29.html" TargetMode="External"/><Relationship Id="rId4" Type="http://schemas.openxmlformats.org/officeDocument/2006/relationships/image" Target="../media/image130.jpg"/></Relationships>
</file>

<file path=ppt/slides/_rels/slide85.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notesSlide" Target="../notesSlides/notesSlide8.xml"/><Relationship Id="rId1" Type="http://schemas.openxmlformats.org/officeDocument/2006/relationships/slideLayout" Target="../slideLayouts/slideLayout131.xml"/></Relationships>
</file>

<file path=ppt/slides/_rels/slide86.xml.rels><?xml version="1.0" encoding="UTF-8" standalone="yes"?>
<Relationships xmlns="http://schemas.openxmlformats.org/package/2006/relationships"><Relationship Id="rId3" Type="http://schemas.openxmlformats.org/officeDocument/2006/relationships/hyperlink" Target="https://www.usnews.com/education/best-colleges/paying-for-college/savings" TargetMode="External"/><Relationship Id="rId2" Type="http://schemas.openxmlformats.org/officeDocument/2006/relationships/notesSlide" Target="../notesSlides/notesSlide9.xml"/><Relationship Id="rId1" Type="http://schemas.openxmlformats.org/officeDocument/2006/relationships/slideLayout" Target="../slideLayouts/slideLayout136.xml"/><Relationship Id="rId6" Type="http://schemas.openxmlformats.org/officeDocument/2006/relationships/image" Target="../media/image134.svg"/><Relationship Id="rId5" Type="http://schemas.openxmlformats.org/officeDocument/2006/relationships/image" Target="../media/image133.png"/><Relationship Id="rId4" Type="http://schemas.openxmlformats.org/officeDocument/2006/relationships/image" Target="../media/image132.jpeg"/></Relationships>
</file>

<file path=ppt/slides/_rels/slide87.xml.rels><?xml version="1.0" encoding="UTF-8" standalone="yes"?>
<Relationships xmlns="http://schemas.openxmlformats.org/package/2006/relationships"><Relationship Id="rId8" Type="http://schemas.openxmlformats.org/officeDocument/2006/relationships/image" Target="../media/image139.svg"/><Relationship Id="rId3" Type="http://schemas.openxmlformats.org/officeDocument/2006/relationships/image" Target="../media/image135.jpeg"/><Relationship Id="rId7" Type="http://schemas.openxmlformats.org/officeDocument/2006/relationships/image" Target="../media/image138.png"/><Relationship Id="rId2" Type="http://schemas.openxmlformats.org/officeDocument/2006/relationships/notesSlide" Target="../notesSlides/notesSlide10.xml"/><Relationship Id="rId1" Type="http://schemas.openxmlformats.org/officeDocument/2006/relationships/slideLayout" Target="../slideLayouts/slideLayout152.xml"/><Relationship Id="rId6" Type="http://schemas.openxmlformats.org/officeDocument/2006/relationships/image" Target="../media/image137.svg"/><Relationship Id="rId5" Type="http://schemas.openxmlformats.org/officeDocument/2006/relationships/image" Target="../media/image136.png"/><Relationship Id="rId10" Type="http://schemas.openxmlformats.org/officeDocument/2006/relationships/image" Target="../media/image141.svg"/><Relationship Id="rId4" Type="http://schemas.openxmlformats.org/officeDocument/2006/relationships/hyperlink" Target="https://www.usnews.com/best-colleges/rankings/most-study-abroad" TargetMode="External"/><Relationship Id="rId9" Type="http://schemas.openxmlformats.org/officeDocument/2006/relationships/image" Target="../media/image140.png"/></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1.xml"/></Relationships>
</file>

<file path=ppt/slides/_rels/slide89.xml.rels><?xml version="1.0" encoding="UTF-8" standalone="yes"?>
<Relationships xmlns="http://schemas.openxmlformats.org/package/2006/relationships"><Relationship Id="rId3" Type="http://schemas.openxmlformats.org/officeDocument/2006/relationships/hyperlink" Target="https://akankshasrivastava.wordpress.com/2010/06/12/being-frida-kahlo/" TargetMode="External"/><Relationship Id="rId2" Type="http://schemas.openxmlformats.org/officeDocument/2006/relationships/image" Target="../media/image142.jpg"/><Relationship Id="rId1" Type="http://schemas.openxmlformats.org/officeDocument/2006/relationships/slideLayout" Target="../slideLayouts/slideLayout56.xml"/><Relationship Id="rId5" Type="http://schemas.openxmlformats.org/officeDocument/2006/relationships/hyperlink" Target="https://en.wikipedia.org/wiki/Lin-Manuel_Miranda" TargetMode="External"/><Relationship Id="rId4" Type="http://schemas.openxmlformats.org/officeDocument/2006/relationships/image" Target="../media/image143.jp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92.xml.rels><?xml version="1.0" encoding="UTF-8" standalone="yes"?>
<Relationships xmlns="http://schemas.openxmlformats.org/package/2006/relationships"><Relationship Id="rId8" Type="http://schemas.openxmlformats.org/officeDocument/2006/relationships/hyperlink" Target="http://www.diariodigitalcolombiano.com/shakira-llega-a-colombia/" TargetMode="External"/><Relationship Id="rId3" Type="http://schemas.openxmlformats.org/officeDocument/2006/relationships/image" Target="../media/image144.png"/><Relationship Id="rId7" Type="http://schemas.openxmlformats.org/officeDocument/2006/relationships/image" Target="../media/image146.jpg"/><Relationship Id="rId2" Type="http://schemas.openxmlformats.org/officeDocument/2006/relationships/hyperlink" Target="mailto:cruz-linaresm@pcsb.org" TargetMode="External"/><Relationship Id="rId1" Type="http://schemas.openxmlformats.org/officeDocument/2006/relationships/slideLayout" Target="../slideLayouts/slideLayout57.xml"/><Relationship Id="rId6" Type="http://schemas.openxmlformats.org/officeDocument/2006/relationships/hyperlink" Target="http://www.profe-de-espanol.de/2016/07/25/la-bicicleta-carlos-vives-y-shakira/" TargetMode="External"/><Relationship Id="rId5" Type="http://schemas.openxmlformats.org/officeDocument/2006/relationships/image" Target="../media/image145.png"/><Relationship Id="rId4" Type="http://schemas.openxmlformats.org/officeDocument/2006/relationships/hyperlink" Target="https://en.wikipedia.org/wiki/List_of_awards_and_nominations_received_by_Daddy_Yank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617F-CC57-4FC5-BD92-1F9D96117EE5}"/>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CBD9521D-8E1D-4BB4-9FCB-5E23014122DC}"/>
              </a:ext>
            </a:extLst>
          </p:cNvPr>
          <p:cNvSpPr>
            <a:spLocks noGrp="1"/>
          </p:cNvSpPr>
          <p:nvPr>
            <p:ph type="subTitle" idx="1"/>
          </p:nvPr>
        </p:nvSpPr>
        <p:spPr/>
        <p:txBody>
          <a:bodyPr/>
          <a:lstStyle/>
          <a:p>
            <a:r>
              <a:rPr lang="en-US" dirty="0"/>
              <a:t>Business/Consumer Science/The Arts</a:t>
            </a:r>
          </a:p>
        </p:txBody>
      </p:sp>
    </p:spTree>
    <p:extLst>
      <p:ext uri="{BB962C8B-B14F-4D97-AF65-F5344CB8AC3E}">
        <p14:creationId xmlns:p14="http://schemas.microsoft.com/office/powerpoint/2010/main" val="3152392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3">
            <a:extLst>
              <a:ext uri="{FF2B5EF4-FFF2-40B4-BE49-F238E27FC236}">
                <a16:creationId xmlns:a16="http://schemas.microsoft.com/office/drawing/2014/main" id="{F58C3199-B505-4A20-A611-EA9ACB03F3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6" name="Rectangle 45">
            <a:extLst>
              <a:ext uri="{FF2B5EF4-FFF2-40B4-BE49-F238E27FC236}">
                <a16:creationId xmlns:a16="http://schemas.microsoft.com/office/drawing/2014/main" id="{21B59559-EA03-44FD-B613-EF3782A627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38175"/>
            <a:ext cx="3707477" cy="576262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D214FC0-30B2-4207-8F1E-85D7586D5B2A}"/>
              </a:ext>
            </a:extLst>
          </p:cNvPr>
          <p:cNvSpPr txBox="1"/>
          <p:nvPr/>
        </p:nvSpPr>
        <p:spPr>
          <a:xfrm>
            <a:off x="566030" y="1270407"/>
            <a:ext cx="3415633" cy="4317185"/>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8CB64A"/>
              </a:buClr>
              <a:buSzPct val="92000"/>
              <a:buFontTx/>
              <a:buNone/>
              <a:tabLst/>
              <a:defRPr/>
            </a:pPr>
            <a:r>
              <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rPr>
              <a:t>“The reason I really enjoy AVID is because I can learn how to be organized and it helps me to keep up with my classes.  AVID is an essential course for learning about colleges as well as how to be more effective in school.”</a:t>
            </a:r>
          </a:p>
          <a:p>
            <a:pPr marL="0" marR="0" lvl="0" indent="0" algn="r" defTabSz="457200" rtl="0" eaLnBrk="1" fontAlgn="auto" latinLnBrk="0" hangingPunct="1">
              <a:lnSpc>
                <a:spcPct val="100000"/>
              </a:lnSpc>
              <a:spcBef>
                <a:spcPct val="20000"/>
              </a:spcBef>
              <a:spcAft>
                <a:spcPts val="600"/>
              </a:spcAft>
              <a:buClr>
                <a:srgbClr val="8CB64A"/>
              </a:buClr>
              <a:buSzPct val="92000"/>
              <a:buFontTx/>
              <a:buNone/>
              <a:tabLst/>
              <a:defRPr/>
            </a:pPr>
            <a:r>
              <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rPr>
              <a:t>- Alexander </a:t>
            </a:r>
            <a:r>
              <a:rPr kumimoji="0" lang="en-US" sz="1800" b="0" i="0" u="none" strike="noStrike" kern="1200" cap="none" spc="0" normalizeH="0" baseline="0" noProof="0" dirty="0" err="1">
                <a:ln>
                  <a:noFill/>
                </a:ln>
                <a:solidFill>
                  <a:prstClr val="white"/>
                </a:solidFill>
                <a:effectLst/>
                <a:uLnTx/>
                <a:uFillTx/>
                <a:latin typeface="Gill Sans MT" panose="020B0502020104020203"/>
                <a:ea typeface="+mn-ea"/>
                <a:cs typeface="+mn-cs"/>
              </a:rPr>
              <a:t>Lambridis</a:t>
            </a: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EA5DBC49-683D-47B3-BA3B-A47465ACF4A2}"/>
              </a:ext>
            </a:extLst>
          </p:cNvPr>
          <p:cNvPicPr>
            <a:picLocks noChangeAspect="1"/>
          </p:cNvPicPr>
          <p:nvPr/>
        </p:nvPicPr>
        <p:blipFill>
          <a:blip r:embed="rId2"/>
          <a:stretch>
            <a:fillRect/>
          </a:stretch>
        </p:blipFill>
        <p:spPr>
          <a:xfrm>
            <a:off x="8367531" y="2761140"/>
            <a:ext cx="3033384" cy="1516692"/>
          </a:xfrm>
          <a:prstGeom prst="rect">
            <a:avLst/>
          </a:prstGeom>
        </p:spPr>
      </p:pic>
      <p:sp>
        <p:nvSpPr>
          <p:cNvPr id="48" name="Rectangle 47">
            <a:extLst>
              <a:ext uri="{FF2B5EF4-FFF2-40B4-BE49-F238E27FC236}">
                <a16:creationId xmlns:a16="http://schemas.microsoft.com/office/drawing/2014/main" id="{A1100B94-707E-4E18-9DF3-21E1EA08A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8134" y="638173"/>
            <a:ext cx="3686129" cy="5755168"/>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0" name="Rectangle 49">
            <a:extLst>
              <a:ext uri="{FF2B5EF4-FFF2-40B4-BE49-F238E27FC236}">
                <a16:creationId xmlns:a16="http://schemas.microsoft.com/office/drawing/2014/main" id="{FF0E6D73-1C2D-41E9-8FE3-2DE4FCB0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180" y="638174"/>
            <a:ext cx="3680469" cy="5755167"/>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4DDFABC1-BBB4-46A2-B203-548E0DACAB4C}"/>
              </a:ext>
            </a:extLst>
          </p:cNvPr>
          <p:cNvSpPr txBox="1"/>
          <p:nvPr/>
        </p:nvSpPr>
        <p:spPr>
          <a:xfrm>
            <a:off x="4811075" y="2223095"/>
            <a:ext cx="275378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“I like AVID because the teachers are always wanting to know if your doing good in </a:t>
            </a:r>
            <a:r>
              <a:rPr kumimoji="0" lang="en-US" sz="1800" b="0" i="0" u="none" strike="noStrike" kern="1200" cap="none" spc="0" normalizeH="0" baseline="0" noProof="0">
                <a:ln>
                  <a:noFill/>
                </a:ln>
                <a:solidFill>
                  <a:prstClr val="black"/>
                </a:solidFill>
                <a:effectLst/>
                <a:uLnTx/>
                <a:uFillTx/>
                <a:latin typeface="Gill Sans MT" panose="020B0502020104020203"/>
                <a:ea typeface="+mn-ea"/>
                <a:cs typeface="+mn-cs"/>
              </a:rPr>
              <a:t>your classes </a:t>
            </a: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and they’re very nice to each kid. I like to be in AVID because it keeps me on track.”</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 Victor Santos</a:t>
            </a:r>
          </a:p>
        </p:txBody>
      </p:sp>
    </p:spTree>
    <p:extLst>
      <p:ext uri="{BB962C8B-B14F-4D97-AF65-F5344CB8AC3E}">
        <p14:creationId xmlns:p14="http://schemas.microsoft.com/office/powerpoint/2010/main" val="416891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D097B75-0277-7B4C-8380-98882580116F}"/>
              </a:ext>
            </a:extLst>
          </p:cNvPr>
          <p:cNvPicPr>
            <a:picLocks noChangeAspect="1"/>
          </p:cNvPicPr>
          <p:nvPr/>
        </p:nvPicPr>
        <p:blipFill>
          <a:blip r:embed="rId2"/>
          <a:stretch>
            <a:fillRect/>
          </a:stretch>
        </p:blipFill>
        <p:spPr>
          <a:xfrm>
            <a:off x="-7424" y="1272625"/>
            <a:ext cx="12199424" cy="4315375"/>
          </a:xfrm>
          <a:prstGeom prst="rect">
            <a:avLst/>
          </a:prstGeom>
        </p:spPr>
      </p:pic>
    </p:spTree>
    <p:extLst>
      <p:ext uri="{BB962C8B-B14F-4D97-AF65-F5344CB8AC3E}">
        <p14:creationId xmlns:p14="http://schemas.microsoft.com/office/powerpoint/2010/main" val="292785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trim.01ADB4C3-25BE-4703-9900-20923982BFA6.MOV">
            <a:hlinkClick r:id="" action="ppaction://media"/>
            <a:extLst>
              <a:ext uri="{FF2B5EF4-FFF2-40B4-BE49-F238E27FC236}">
                <a16:creationId xmlns:a16="http://schemas.microsoft.com/office/drawing/2014/main" id="{14F33FB1-1945-0C48-9491-9C0469E35EE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187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3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64050B1-DE47-9144-9C88-CB66EB745900}"/>
              </a:ext>
            </a:extLst>
          </p:cNvPr>
          <p:cNvPicPr>
            <a:picLocks noChangeAspect="1"/>
          </p:cNvPicPr>
          <p:nvPr/>
        </p:nvPicPr>
        <p:blipFill>
          <a:blip r:embed="rId2"/>
          <a:stretch>
            <a:fillRect/>
          </a:stretch>
        </p:blipFill>
        <p:spPr>
          <a:xfrm>
            <a:off x="232834" y="3323070"/>
            <a:ext cx="8837083" cy="3312680"/>
          </a:xfrm>
          <a:prstGeom prst="rect">
            <a:avLst/>
          </a:prstGeom>
        </p:spPr>
      </p:pic>
      <p:sp>
        <p:nvSpPr>
          <p:cNvPr id="5" name="TextBox 4">
            <a:extLst>
              <a:ext uri="{FF2B5EF4-FFF2-40B4-BE49-F238E27FC236}">
                <a16:creationId xmlns:a16="http://schemas.microsoft.com/office/drawing/2014/main" id="{EA160669-7295-2841-A58C-53C4DA03CCDC}"/>
              </a:ext>
            </a:extLst>
          </p:cNvPr>
          <p:cNvSpPr txBox="1"/>
          <p:nvPr/>
        </p:nvSpPr>
        <p:spPr>
          <a:xfrm>
            <a:off x="137584" y="137583"/>
            <a:ext cx="7112000" cy="318548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5B9BD5">
                    <a:lumMod val="75000"/>
                  </a:srgbClr>
                </a:solidFill>
                <a:effectLst/>
                <a:uLnTx/>
                <a:uFillTx/>
                <a:latin typeface="Rockwell" panose="02060503020205020403" pitchFamily="18" charset="0"/>
                <a:ea typeface="+mn-ea"/>
                <a:cs typeface="Rockwell" panose="02060503020205020403" pitchFamily="18" charset="0"/>
              </a:rPr>
              <a:t>What Is AP Capstone?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rPr>
              <a:t>It’s a two-year program based on two AP courses — </a:t>
            </a:r>
            <a:r>
              <a:rPr kumimoji="0" lang="en-US" sz="2200" b="1"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rPr>
              <a:t>AP Seminar</a:t>
            </a:r>
            <a:r>
              <a:rPr kumimoji="0" lang="en-US" sz="2200" b="0"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rPr>
              <a:t> and </a:t>
            </a:r>
            <a:r>
              <a:rPr kumimoji="0" lang="en-US" sz="2200" b="1"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rPr>
              <a:t>AP Research</a:t>
            </a:r>
            <a:r>
              <a:rPr kumimoji="0" lang="en-US" sz="2200" b="0" i="0" u="none" strike="noStrike" kern="1200" cap="none" spc="0" normalizeH="0" baseline="0" noProof="0" dirty="0">
                <a:ln>
                  <a:noFill/>
                </a:ln>
                <a:solidFill>
                  <a:srgbClr val="505050"/>
                </a:solidFill>
                <a:effectLst/>
                <a:uLnTx/>
                <a:uFillTx/>
                <a:latin typeface="Rockwell" panose="02060503020205020403" pitchFamily="18" charset="0"/>
                <a:ea typeface="+mn-ea"/>
                <a:cs typeface="Rockwell" panose="02060503020205020403" pitchFamily="18" charset="0"/>
              </a:rPr>
              <a:t>. Other AP courses teach you, in depth, about a specific subject, like biology or U.S. history. AP Seminar and AP Research are different; they focus on helping you develop academic skills you can use in any discipline. These skills include:</a:t>
            </a:r>
          </a:p>
        </p:txBody>
      </p:sp>
      <p:pic>
        <p:nvPicPr>
          <p:cNvPr id="18" name="Picture 18">
            <a:extLst>
              <a:ext uri="{FF2B5EF4-FFF2-40B4-BE49-F238E27FC236}">
                <a16:creationId xmlns:a16="http://schemas.microsoft.com/office/drawing/2014/main" id="{FB2D8C42-3E0C-6743-9624-E34695874AA4}"/>
              </a:ext>
            </a:extLst>
          </p:cNvPr>
          <p:cNvPicPr>
            <a:picLocks noChangeAspect="1"/>
          </p:cNvPicPr>
          <p:nvPr/>
        </p:nvPicPr>
        <p:blipFill>
          <a:blip r:embed="rId3"/>
          <a:stretch>
            <a:fillRect/>
          </a:stretch>
        </p:blipFill>
        <p:spPr>
          <a:xfrm rot="21382115">
            <a:off x="7251990" y="169187"/>
            <a:ext cx="5104170" cy="2835131"/>
          </a:xfrm>
          <a:prstGeom prst="rect">
            <a:avLst/>
          </a:prstGeom>
        </p:spPr>
      </p:pic>
    </p:spTree>
    <p:extLst>
      <p:ext uri="{BB962C8B-B14F-4D97-AF65-F5344CB8AC3E}">
        <p14:creationId xmlns:p14="http://schemas.microsoft.com/office/powerpoint/2010/main" val="345201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32" presetClass="emph" presetSubtype="0" fill="hold" nodeType="clickEffect">
                                  <p:stCondLst>
                                    <p:cond delay="0"/>
                                  </p:stCondLst>
                                  <p:childTnLst>
                                    <p:animRot by="120000">
                                      <p:cBhvr>
                                        <p:cTn id="11" dur="100" fill="hold">
                                          <p:stCondLst>
                                            <p:cond delay="0"/>
                                          </p:stCondLst>
                                        </p:cTn>
                                        <p:tgtEl>
                                          <p:spTgt spid="18"/>
                                        </p:tgtEl>
                                        <p:attrNameLst>
                                          <p:attrName>r</p:attrName>
                                        </p:attrNameLst>
                                      </p:cBhvr>
                                    </p:animRot>
                                    <p:animRot by="-240000">
                                      <p:cBhvr>
                                        <p:cTn id="12" dur="200" fill="hold">
                                          <p:stCondLst>
                                            <p:cond delay="200"/>
                                          </p:stCondLst>
                                        </p:cTn>
                                        <p:tgtEl>
                                          <p:spTgt spid="18"/>
                                        </p:tgtEl>
                                        <p:attrNameLst>
                                          <p:attrName>r</p:attrName>
                                        </p:attrNameLst>
                                      </p:cBhvr>
                                    </p:animRot>
                                    <p:animRot by="240000">
                                      <p:cBhvr>
                                        <p:cTn id="13" dur="200" fill="hold">
                                          <p:stCondLst>
                                            <p:cond delay="400"/>
                                          </p:stCondLst>
                                        </p:cTn>
                                        <p:tgtEl>
                                          <p:spTgt spid="18"/>
                                        </p:tgtEl>
                                        <p:attrNameLst>
                                          <p:attrName>r</p:attrName>
                                        </p:attrNameLst>
                                      </p:cBhvr>
                                    </p:animRot>
                                    <p:animRot by="-240000">
                                      <p:cBhvr>
                                        <p:cTn id="14" dur="200" fill="hold">
                                          <p:stCondLst>
                                            <p:cond delay="600"/>
                                          </p:stCondLst>
                                        </p:cTn>
                                        <p:tgtEl>
                                          <p:spTgt spid="18"/>
                                        </p:tgtEl>
                                        <p:attrNameLst>
                                          <p:attrName>r</p:attrName>
                                        </p:attrNameLst>
                                      </p:cBhvr>
                                    </p:animRot>
                                    <p:animRot by="120000">
                                      <p:cBhvr>
                                        <p:cTn id="15" dur="200" fill="hold">
                                          <p:stCondLst>
                                            <p:cond delay="800"/>
                                          </p:stCondLst>
                                        </p:cTn>
                                        <p:tgtEl>
                                          <p:spTgt spid="1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D5CC2CE-25E3-B544-B16E-527D2ECF3CAE}"/>
              </a:ext>
            </a:extLst>
          </p:cNvPr>
          <p:cNvPicPr>
            <a:picLocks noChangeAspect="1"/>
          </p:cNvPicPr>
          <p:nvPr/>
        </p:nvPicPr>
        <p:blipFill>
          <a:blip r:embed="rId2"/>
          <a:stretch>
            <a:fillRect/>
          </a:stretch>
        </p:blipFill>
        <p:spPr>
          <a:xfrm>
            <a:off x="0" y="2763074"/>
            <a:ext cx="12211324" cy="3950816"/>
          </a:xfrm>
          <a:prstGeom prst="rect">
            <a:avLst/>
          </a:prstGeom>
        </p:spPr>
      </p:pic>
      <p:pic>
        <p:nvPicPr>
          <p:cNvPr id="3" name="Picture 4">
            <a:extLst>
              <a:ext uri="{FF2B5EF4-FFF2-40B4-BE49-F238E27FC236}">
                <a16:creationId xmlns:a16="http://schemas.microsoft.com/office/drawing/2014/main" id="{EF3DE1FD-AB1A-4349-95A4-25DAA5CA3A76}"/>
              </a:ext>
            </a:extLst>
          </p:cNvPr>
          <p:cNvPicPr>
            <a:picLocks noChangeAspect="1"/>
          </p:cNvPicPr>
          <p:nvPr/>
        </p:nvPicPr>
        <p:blipFill>
          <a:blip r:embed="rId3"/>
          <a:stretch>
            <a:fillRect/>
          </a:stretch>
        </p:blipFill>
        <p:spPr>
          <a:xfrm>
            <a:off x="0" y="0"/>
            <a:ext cx="12280629" cy="2455333"/>
          </a:xfrm>
          <a:prstGeom prst="rect">
            <a:avLst/>
          </a:prstGeom>
        </p:spPr>
      </p:pic>
    </p:spTree>
    <p:extLst>
      <p:ext uri="{BB962C8B-B14F-4D97-AF65-F5344CB8AC3E}">
        <p14:creationId xmlns:p14="http://schemas.microsoft.com/office/powerpoint/2010/main" val="426090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Environmental leaves">
            <a:extLst>
              <a:ext uri="{FF2B5EF4-FFF2-40B4-BE49-F238E27FC236}">
                <a16:creationId xmlns:a16="http://schemas.microsoft.com/office/drawing/2014/main" id="{C6EF0DE7-33B5-D141-BBF6-CAB5BBE6411B}"/>
              </a:ext>
            </a:extLst>
          </p:cNvPr>
          <p:cNvPicPr>
            <a:picLocks noGrp="1" noChangeAspect="1"/>
          </p:cNvPicPr>
          <p:nvPr>
            <p:ph type="pic" sz="quarter" idx="12"/>
          </p:nvPr>
        </p:nvPicPr>
        <p:blipFill>
          <a:blip r:embed="rId3"/>
          <a:srcRect l="11" r="11"/>
          <a:stretch>
            <a:fillRect/>
          </a:stretch>
        </p:blipFill>
        <p:spPr/>
      </p:pic>
      <p:sp>
        <p:nvSpPr>
          <p:cNvPr id="3" name="Title 2">
            <a:extLst>
              <a:ext uri="{FF2B5EF4-FFF2-40B4-BE49-F238E27FC236}">
                <a16:creationId xmlns:a16="http://schemas.microsoft.com/office/drawing/2014/main" id="{EBDC24D3-EEF0-4B69-A174-E4DFF7884894}"/>
              </a:ext>
            </a:extLst>
          </p:cNvPr>
          <p:cNvSpPr>
            <a:spLocks noGrp="1"/>
          </p:cNvSpPr>
          <p:nvPr>
            <p:ph type="ctrTitle"/>
          </p:nvPr>
        </p:nvSpPr>
        <p:spPr/>
        <p:txBody>
          <a:bodyPr/>
          <a:lstStyle/>
          <a:p>
            <a:r>
              <a:rPr lang="en-US" sz="4800" dirty="0"/>
              <a:t>Greek Mythology</a:t>
            </a:r>
          </a:p>
        </p:txBody>
      </p:sp>
      <p:cxnSp>
        <p:nvCxnSpPr>
          <p:cNvPr id="5" name="Straight Connector 4" descr="Divider line">
            <a:extLst>
              <a:ext uri="{FF2B5EF4-FFF2-40B4-BE49-F238E27FC236}">
                <a16:creationId xmlns:a16="http://schemas.microsoft.com/office/drawing/2014/main" id="{FE07C9EC-5158-440C-995A-EAC50D3E05DA}"/>
              </a:ext>
              <a:ext uri="{C183D7F6-B498-43B3-948B-1728B52AA6E4}">
                <adec:decorative xmlns:adec="http://schemas.microsoft.com/office/drawing/2017/decorative" val="1"/>
              </a:ext>
            </a:extLst>
          </p:cNvPr>
          <p:cNvCxnSpPr>
            <a:cxnSpLocks/>
          </p:cNvCxnSpPr>
          <p:nvPr/>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pic>
        <p:nvPicPr>
          <p:cNvPr id="29" name="Picture Placeholder 28">
            <a:extLst>
              <a:ext uri="{FF2B5EF4-FFF2-40B4-BE49-F238E27FC236}">
                <a16:creationId xmlns:a16="http://schemas.microsoft.com/office/drawing/2014/main" id="{F7A1C9A3-D9CA-3245-A622-A160A2C4AC84}"/>
              </a:ext>
            </a:extLst>
          </p:cNvPr>
          <p:cNvPicPr>
            <a:picLocks noGrp="1" noChangeAspect="1"/>
          </p:cNvPicPr>
          <p:nvPr>
            <p:ph type="pic" sz="quarter" idx="15"/>
          </p:nvPr>
        </p:nvPicPr>
        <p:blipFill>
          <a:blip r:embed="rId4"/>
          <a:stretch/>
        </p:blipFill>
        <p:spPr>
          <a:xfrm>
            <a:off x="8250009" y="2503632"/>
            <a:ext cx="974489" cy="1070272"/>
          </a:xfrm>
        </p:spPr>
      </p:pic>
      <p:sp>
        <p:nvSpPr>
          <p:cNvPr id="7" name="Subtitle 6">
            <a:extLst>
              <a:ext uri="{FF2B5EF4-FFF2-40B4-BE49-F238E27FC236}">
                <a16:creationId xmlns:a16="http://schemas.microsoft.com/office/drawing/2014/main" id="{ACCCCDAD-0E0B-437F-8CAA-0536470B2E2F}"/>
              </a:ext>
            </a:extLst>
          </p:cNvPr>
          <p:cNvSpPr>
            <a:spLocks noGrp="1"/>
          </p:cNvSpPr>
          <p:nvPr>
            <p:ph type="subTitle" idx="1"/>
          </p:nvPr>
        </p:nvSpPr>
        <p:spPr/>
        <p:txBody>
          <a:bodyPr/>
          <a:lstStyle/>
          <a:p>
            <a:r>
              <a:rPr lang="en-US" dirty="0"/>
              <a:t>Why are stories so vital to our existence in society? Why are story structures similar? What role do archetypes play in understanding who we are as a people?</a:t>
            </a:r>
          </a:p>
        </p:txBody>
      </p:sp>
    </p:spTree>
    <p:extLst>
      <p:ext uri="{BB962C8B-B14F-4D97-AF65-F5344CB8AC3E}">
        <p14:creationId xmlns:p14="http://schemas.microsoft.com/office/powerpoint/2010/main" val="2490148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a:normAutofit fontScale="90000"/>
          </a:bodyPr>
          <a:lstStyle/>
          <a:p>
            <a:r>
              <a:rPr lang="en-US" dirty="0"/>
              <a:t>Dual Enrollment Greek Mythology</a:t>
            </a:r>
          </a:p>
        </p:txBody>
      </p:sp>
      <p:pic>
        <p:nvPicPr>
          <p:cNvPr id="93" name="Picture Placeholder 92">
            <a:extLst>
              <a:ext uri="{FF2B5EF4-FFF2-40B4-BE49-F238E27FC236}">
                <a16:creationId xmlns:a16="http://schemas.microsoft.com/office/drawing/2014/main" id="{EAF3579C-5F54-BD44-AD76-C07BBA5EFEA7}"/>
              </a:ext>
            </a:extLst>
          </p:cNvPr>
          <p:cNvPicPr>
            <a:picLocks noGrp="1" noChangeAspect="1"/>
          </p:cNvPicPr>
          <p:nvPr>
            <p:ph type="pic" sz="quarter" idx="27"/>
          </p:nvPr>
        </p:nvPicPr>
        <p:blipFill>
          <a:blip r:embed="rId3"/>
          <a:srcRect/>
          <a:stretch/>
        </p:blipFill>
        <p:spPr>
          <a:xfrm>
            <a:off x="1230846" y="2358091"/>
            <a:ext cx="565290" cy="854075"/>
          </a:xfrm>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a:normAutofit fontScale="62500" lnSpcReduction="20000"/>
          </a:bodyPr>
          <a:lstStyle/>
          <a:p>
            <a:r>
              <a:rPr lang="en-US" dirty="0"/>
              <a:t>Learn about the Gods</a:t>
            </a:r>
          </a:p>
        </p:txBody>
      </p:sp>
      <p:sp>
        <p:nvSpPr>
          <p:cNvPr id="13" name="Text Placeholder 12">
            <a:extLst>
              <a:ext uri="{FF2B5EF4-FFF2-40B4-BE49-F238E27FC236}">
                <a16:creationId xmlns:a16="http://schemas.microsoft.com/office/drawing/2014/main" id="{A6B0E616-411B-4401-BC87-821D72B9D614}"/>
              </a:ext>
            </a:extLst>
          </p:cNvPr>
          <p:cNvSpPr>
            <a:spLocks noGrp="1"/>
          </p:cNvSpPr>
          <p:nvPr>
            <p:ph type="body" sz="quarter" idx="21"/>
          </p:nvPr>
        </p:nvSpPr>
        <p:spPr/>
        <p:txBody>
          <a:bodyPr>
            <a:normAutofit lnSpcReduction="10000"/>
          </a:bodyPr>
          <a:lstStyle/>
          <a:p>
            <a:r>
              <a:rPr lang="en-US" dirty="0"/>
              <a:t>Who are the gods? Where do they come from? Why did they exist as they did?</a:t>
            </a:r>
          </a:p>
        </p:txBody>
      </p:sp>
      <p:pic>
        <p:nvPicPr>
          <p:cNvPr id="95" name="Picture Placeholder 94">
            <a:extLst>
              <a:ext uri="{FF2B5EF4-FFF2-40B4-BE49-F238E27FC236}">
                <a16:creationId xmlns:a16="http://schemas.microsoft.com/office/drawing/2014/main" id="{1B98F2ED-22A7-8047-A12B-3AE19B270198}"/>
              </a:ext>
            </a:extLst>
          </p:cNvPr>
          <p:cNvPicPr>
            <a:picLocks noGrp="1" noChangeAspect="1"/>
          </p:cNvPicPr>
          <p:nvPr>
            <p:ph type="pic" sz="quarter" idx="28"/>
          </p:nvPr>
        </p:nvPicPr>
        <p:blipFill>
          <a:blip r:embed="rId4"/>
          <a:srcRect/>
          <a:stretch/>
        </p:blipFill>
        <p:spPr>
          <a:xfrm>
            <a:off x="3380176" y="2358328"/>
            <a:ext cx="854075" cy="853600"/>
          </a:xfrm>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a:normAutofit fontScale="62500" lnSpcReduction="20000"/>
          </a:bodyPr>
          <a:lstStyle/>
          <a:p>
            <a:r>
              <a:rPr lang="en-US" dirty="0"/>
              <a:t>Learn about Story Structure</a:t>
            </a:r>
          </a:p>
        </p:txBody>
      </p:sp>
      <p:sp>
        <p:nvSpPr>
          <p:cNvPr id="4" name="Text Placeholder 3">
            <a:extLst>
              <a:ext uri="{FF2B5EF4-FFF2-40B4-BE49-F238E27FC236}">
                <a16:creationId xmlns:a16="http://schemas.microsoft.com/office/drawing/2014/main" id="{79CEA89E-0B03-4727-AB47-73EA4E2DF948}"/>
              </a:ext>
            </a:extLst>
          </p:cNvPr>
          <p:cNvSpPr>
            <a:spLocks noGrp="1"/>
          </p:cNvSpPr>
          <p:nvPr>
            <p:ph type="body" sz="quarter" idx="12"/>
          </p:nvPr>
        </p:nvSpPr>
        <p:spPr/>
        <p:txBody>
          <a:bodyPr>
            <a:normAutofit lnSpcReduction="10000"/>
          </a:bodyPr>
          <a:lstStyle/>
          <a:p>
            <a:r>
              <a:rPr lang="en-US" dirty="0"/>
              <a:t>How are stories so different while at the same time sharing similar plot structures?</a:t>
            </a:r>
          </a:p>
        </p:txBody>
      </p:sp>
      <p:pic>
        <p:nvPicPr>
          <p:cNvPr id="97" name="Picture Placeholder 96">
            <a:extLst>
              <a:ext uri="{FF2B5EF4-FFF2-40B4-BE49-F238E27FC236}">
                <a16:creationId xmlns:a16="http://schemas.microsoft.com/office/drawing/2014/main" id="{41A48230-7A6F-634A-84FA-2508F0A6B9D5}"/>
              </a:ext>
            </a:extLst>
          </p:cNvPr>
          <p:cNvPicPr>
            <a:picLocks noGrp="1" noChangeAspect="1"/>
          </p:cNvPicPr>
          <p:nvPr>
            <p:ph type="pic" sz="quarter" idx="29"/>
          </p:nvPr>
        </p:nvPicPr>
        <p:blipFill>
          <a:blip r:embed="rId5"/>
          <a:srcRect/>
          <a:stretch/>
        </p:blipFill>
        <p:spPr>
          <a:xfrm>
            <a:off x="5673898" y="2505735"/>
            <a:ext cx="854075" cy="558787"/>
          </a:xfrm>
        </p:spPr>
      </p:pic>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a:normAutofit fontScale="62500" lnSpcReduction="20000"/>
          </a:bodyPr>
          <a:lstStyle/>
          <a:p>
            <a:r>
              <a:rPr lang="en-US" dirty="0"/>
              <a:t>Learn about Greek Society</a:t>
            </a:r>
          </a:p>
        </p:txBody>
      </p:sp>
      <p:sp>
        <p:nvSpPr>
          <p:cNvPr id="5" name="Text Placeholder 4">
            <a:extLst>
              <a:ext uri="{FF2B5EF4-FFF2-40B4-BE49-F238E27FC236}">
                <a16:creationId xmlns:a16="http://schemas.microsoft.com/office/drawing/2014/main" id="{C4F969E5-6F82-4658-A735-72D16DDDD1D8}"/>
              </a:ext>
            </a:extLst>
          </p:cNvPr>
          <p:cNvSpPr>
            <a:spLocks noGrp="1"/>
          </p:cNvSpPr>
          <p:nvPr>
            <p:ph type="body" sz="quarter" idx="13"/>
          </p:nvPr>
        </p:nvSpPr>
        <p:spPr/>
        <p:txBody>
          <a:bodyPr>
            <a:normAutofit fontScale="85000" lnSpcReduction="20000"/>
          </a:bodyPr>
          <a:lstStyle/>
          <a:p>
            <a:r>
              <a:rPr lang="en-US" dirty="0"/>
              <a:t>Every society has cultural and societal norms. Learn about Greek values and compare them with our world today.</a:t>
            </a:r>
          </a:p>
        </p:txBody>
      </p:sp>
      <p:pic>
        <p:nvPicPr>
          <p:cNvPr id="179" name="Picture Placeholder 178" descr="Placeholder Picture">
            <a:extLst>
              <a:ext uri="{FF2B5EF4-FFF2-40B4-BE49-F238E27FC236}">
                <a16:creationId xmlns:a16="http://schemas.microsoft.com/office/drawing/2014/main" id="{9BB8F54F-F5BC-471B-9740-0BA6847A4574}"/>
              </a:ext>
            </a:extLst>
          </p:cNvPr>
          <p:cNvPicPr>
            <a:picLocks noGrp="1" noChangeAspect="1"/>
          </p:cNvPicPr>
          <p:nvPr>
            <p:ph type="pic" sz="quarter" idx="25"/>
          </p:nvPr>
        </p:nvPicPr>
        <p:blipFill rotWithShape="1">
          <a:blip r:embed="rId6" cstate="screen">
            <a:extLst>
              <a:ext uri="{28A0092B-C50C-407E-A947-70E740481C1C}">
                <a14:useLocalDpi xmlns:a14="http://schemas.microsoft.com/office/drawing/2010/main"/>
              </a:ext>
            </a:extLst>
          </a:blip>
          <a:srcRect t="50" b="50"/>
          <a:stretch/>
        </p:blipFill>
        <p:spPr/>
      </p:pic>
    </p:spTree>
    <p:extLst>
      <p:ext uri="{BB962C8B-B14F-4D97-AF65-F5344CB8AC3E}">
        <p14:creationId xmlns:p14="http://schemas.microsoft.com/office/powerpoint/2010/main" val="3301068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a:normAutofit fontScale="90000"/>
          </a:bodyPr>
          <a:lstStyle/>
          <a:p>
            <a:r>
              <a:rPr lang="en-US" dirty="0"/>
              <a:t>YEARBOOK</a:t>
            </a:r>
          </a:p>
        </p:txBody>
      </p:sp>
      <p:pic>
        <p:nvPicPr>
          <p:cNvPr id="105" name="Picture Placeholder 104">
            <a:extLst>
              <a:ext uri="{FF2B5EF4-FFF2-40B4-BE49-F238E27FC236}">
                <a16:creationId xmlns:a16="http://schemas.microsoft.com/office/drawing/2014/main" id="{9CF9A97B-8C9E-410A-A1D7-238293088B5A}"/>
              </a:ext>
            </a:extLst>
          </p:cNvPr>
          <p:cNvPicPr>
            <a:picLocks noGrp="1" noChangeAspect="1"/>
          </p:cNvPicPr>
          <p:nvPr>
            <p:ph type="pic" sz="quarter" idx="27"/>
          </p:nvPr>
        </p:nvPicPr>
        <p:blipFill>
          <a:blip r:embed="rId3"/>
          <a:stretch/>
        </p:blipFill>
        <p:spPr>
          <a:xfrm>
            <a:off x="0" y="579339"/>
            <a:ext cx="7161763" cy="5371322"/>
          </a:xfrm>
        </p:spPr>
      </p:pic>
      <p:pic>
        <p:nvPicPr>
          <p:cNvPr id="71" name="Picture Placeholder 70" descr="Smart Phone with solid fill">
            <a:extLst>
              <a:ext uri="{FF2B5EF4-FFF2-40B4-BE49-F238E27FC236}">
                <a16:creationId xmlns:a16="http://schemas.microsoft.com/office/drawing/2014/main" id="{E5542F6D-CB05-1E49-9D10-41D51547FB68}"/>
              </a:ext>
            </a:extLst>
          </p:cNvPr>
          <p:cNvPicPr>
            <a:picLocks noGrp="1" noChangeAspect="1"/>
          </p:cNvPicPr>
          <p:nvPr>
            <p:ph type="pic" sz="quarter" idx="32"/>
          </p:nvPr>
        </p:nvPicPr>
        <p:blipFill>
          <a:blip r:embed="rId4">
            <a:extLst>
              <a:ext uri="{96DAC541-7B7A-43D3-8B79-37D633B846F1}">
                <asvg:svgBlip xmlns:asvg="http://schemas.microsoft.com/office/drawing/2016/SVG/main" r:embed="rId5"/>
              </a:ext>
            </a:extLst>
          </a:blip>
          <a:srcRect/>
          <a:stretch/>
        </p:blipFill>
        <p:spPr>
          <a:xfrm>
            <a:off x="7405874" y="1706545"/>
            <a:ext cx="691688" cy="691688"/>
          </a:xfrm>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a:normAutofit fontScale="92500" lnSpcReduction="10000"/>
          </a:bodyPr>
          <a:lstStyle/>
          <a:p>
            <a:r>
              <a:rPr lang="en-US" dirty="0"/>
              <a:t>Document the Year</a:t>
            </a:r>
          </a:p>
        </p:txBody>
      </p:sp>
      <p:pic>
        <p:nvPicPr>
          <p:cNvPr id="73" name="Picture Placeholder 72" descr="Chat with solid fill">
            <a:extLst>
              <a:ext uri="{FF2B5EF4-FFF2-40B4-BE49-F238E27FC236}">
                <a16:creationId xmlns:a16="http://schemas.microsoft.com/office/drawing/2014/main" id="{434488A9-1494-5A4A-9B81-A4830C2F8568}"/>
              </a:ext>
            </a:extLst>
          </p:cNvPr>
          <p:cNvPicPr>
            <a:picLocks noGrp="1" noChangeAspect="1"/>
          </p:cNvPicPr>
          <p:nvPr>
            <p:ph type="pic" sz="quarter" idx="31"/>
          </p:nvPr>
        </p:nvPicPr>
        <p:blipFill>
          <a:blip r:embed="rId6">
            <a:extLst>
              <a:ext uri="{96DAC541-7B7A-43D3-8B79-37D633B846F1}">
                <asvg:svgBlip xmlns:asvg="http://schemas.microsoft.com/office/drawing/2016/SVG/main" r:embed="rId7"/>
              </a:ext>
            </a:extLst>
          </a:blip>
          <a:srcRect/>
          <a:stretch/>
        </p:blipFill>
        <p:spPr>
          <a:xfrm>
            <a:off x="7405874" y="3271181"/>
            <a:ext cx="691688" cy="691688"/>
          </a:xfrm>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a:normAutofit fontScale="92500" lnSpcReduction="10000"/>
          </a:bodyPr>
          <a:lstStyle/>
          <a:p>
            <a:r>
              <a:rPr lang="en-US" dirty="0"/>
              <a:t>Be Part of a Team</a:t>
            </a:r>
          </a:p>
        </p:txBody>
      </p:sp>
      <p:pic>
        <p:nvPicPr>
          <p:cNvPr id="75" name="Picture Placeholder 74" descr="Camera with solid fill">
            <a:extLst>
              <a:ext uri="{FF2B5EF4-FFF2-40B4-BE49-F238E27FC236}">
                <a16:creationId xmlns:a16="http://schemas.microsoft.com/office/drawing/2014/main" id="{2259C1B6-6592-CA47-8223-67E45CA2A8CB}"/>
              </a:ext>
            </a:extLst>
          </p:cNvPr>
          <p:cNvPicPr>
            <a:picLocks noGrp="1" noChangeAspect="1"/>
          </p:cNvPicPr>
          <p:nvPr>
            <p:ph type="pic" sz="quarter" idx="30"/>
          </p:nvPr>
        </p:nvPicPr>
        <p:blipFill>
          <a:blip r:embed="rId8">
            <a:extLst>
              <a:ext uri="{96DAC541-7B7A-43D3-8B79-37D633B846F1}">
                <asvg:svgBlip xmlns:asvg="http://schemas.microsoft.com/office/drawing/2016/SVG/main" r:embed="rId9"/>
              </a:ext>
            </a:extLst>
          </a:blip>
          <a:srcRect/>
          <a:stretch/>
        </p:blipFill>
        <p:spPr>
          <a:xfrm>
            <a:off x="7405874" y="4835817"/>
            <a:ext cx="691688" cy="691688"/>
          </a:xfrm>
        </p:spPr>
      </p:pic>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a:normAutofit fontScale="62500" lnSpcReduction="20000"/>
          </a:bodyPr>
          <a:lstStyle/>
          <a:p>
            <a:r>
              <a:rPr lang="en-US" dirty="0"/>
              <a:t>Learn Layout and Photography</a:t>
            </a:r>
          </a:p>
        </p:txBody>
      </p:sp>
      <p:sp>
        <p:nvSpPr>
          <p:cNvPr id="5" name="Text Placeholder 4">
            <a:extLst>
              <a:ext uri="{FF2B5EF4-FFF2-40B4-BE49-F238E27FC236}">
                <a16:creationId xmlns:a16="http://schemas.microsoft.com/office/drawing/2014/main" id="{3762F49C-2025-4173-893A-D126211354C8}"/>
              </a:ext>
            </a:extLst>
          </p:cNvPr>
          <p:cNvSpPr>
            <a:spLocks noGrp="1"/>
          </p:cNvSpPr>
          <p:nvPr>
            <p:ph type="body" sz="quarter" idx="13"/>
          </p:nvPr>
        </p:nvSpPr>
        <p:spPr/>
        <p:txBody>
          <a:bodyPr>
            <a:normAutofit lnSpcReduction="10000"/>
          </a:bodyPr>
          <a:lstStyle/>
          <a:p>
            <a:r>
              <a:rPr lang="en-US" dirty="0"/>
              <a:t>You’ll learn some of the basics of page design as well as photography.</a:t>
            </a:r>
          </a:p>
        </p:txBody>
      </p:sp>
      <p:sp>
        <p:nvSpPr>
          <p:cNvPr id="7" name="Text Placeholder 6">
            <a:extLst>
              <a:ext uri="{FF2B5EF4-FFF2-40B4-BE49-F238E27FC236}">
                <a16:creationId xmlns:a16="http://schemas.microsoft.com/office/drawing/2014/main" id="{1405DC07-E7B2-456A-B4F4-5C00FEEE958F}"/>
              </a:ext>
            </a:extLst>
          </p:cNvPr>
          <p:cNvSpPr>
            <a:spLocks noGrp="1"/>
          </p:cNvSpPr>
          <p:nvPr>
            <p:ph type="body" sz="quarter" idx="12"/>
          </p:nvPr>
        </p:nvSpPr>
        <p:spPr/>
        <p:txBody>
          <a:bodyPr>
            <a:normAutofit fontScale="92500"/>
          </a:bodyPr>
          <a:lstStyle/>
          <a:p>
            <a:r>
              <a:rPr lang="en-US" dirty="0"/>
              <a:t>Students work together to come up with ideas and themes and then individually on their own spreads.</a:t>
            </a:r>
          </a:p>
        </p:txBody>
      </p:sp>
      <p:sp>
        <p:nvSpPr>
          <p:cNvPr id="12" name="Text Placeholder 11">
            <a:extLst>
              <a:ext uri="{FF2B5EF4-FFF2-40B4-BE49-F238E27FC236}">
                <a16:creationId xmlns:a16="http://schemas.microsoft.com/office/drawing/2014/main" id="{6353EE15-0213-4B2F-9C0C-A0199C5CEE05}"/>
              </a:ext>
            </a:extLst>
          </p:cNvPr>
          <p:cNvSpPr>
            <a:spLocks noGrp="1"/>
          </p:cNvSpPr>
          <p:nvPr>
            <p:ph type="body" sz="quarter" idx="21"/>
          </p:nvPr>
        </p:nvSpPr>
        <p:spPr/>
        <p:txBody>
          <a:bodyPr>
            <a:normAutofit lnSpcReduction="10000"/>
          </a:bodyPr>
          <a:lstStyle/>
          <a:p>
            <a:r>
              <a:rPr lang="en-US" dirty="0"/>
              <a:t>Our coverage will be what people look back to see what life was like that year.</a:t>
            </a:r>
          </a:p>
        </p:txBody>
      </p:sp>
    </p:spTree>
    <p:extLst>
      <p:ext uri="{BB962C8B-B14F-4D97-AF65-F5344CB8AC3E}">
        <p14:creationId xmlns:p14="http://schemas.microsoft.com/office/powerpoint/2010/main" val="2520865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F35FE5-0290-47F2-B7E6-3CC40E48D781}"/>
              </a:ext>
            </a:extLst>
          </p:cNvPr>
          <p:cNvSpPr>
            <a:spLocks noGrp="1"/>
          </p:cNvSpPr>
          <p:nvPr>
            <p:ph type="title"/>
          </p:nvPr>
        </p:nvSpPr>
        <p:spPr/>
        <p:txBody>
          <a:bodyPr/>
          <a:lstStyle/>
          <a:p>
            <a:r>
              <a:rPr lang="en-US" dirty="0"/>
              <a:t>YEARBOOK</a:t>
            </a:r>
          </a:p>
        </p:txBody>
      </p:sp>
      <p:sp>
        <p:nvSpPr>
          <p:cNvPr id="8" name="Content Placeholder 7">
            <a:extLst>
              <a:ext uri="{FF2B5EF4-FFF2-40B4-BE49-F238E27FC236}">
                <a16:creationId xmlns:a16="http://schemas.microsoft.com/office/drawing/2014/main" id="{841DD5B3-8651-4B9B-A7E5-6560B2FD9D31}"/>
              </a:ext>
            </a:extLst>
          </p:cNvPr>
          <p:cNvSpPr>
            <a:spLocks noGrp="1"/>
          </p:cNvSpPr>
          <p:nvPr>
            <p:ph idx="1"/>
          </p:nvPr>
        </p:nvSpPr>
        <p:spPr/>
        <p:txBody>
          <a:bodyPr/>
          <a:lstStyle/>
          <a:p>
            <a:r>
              <a:rPr lang="en-US" dirty="0"/>
              <a:t>Yearbook Staff are essential to producing quality memories.</a:t>
            </a:r>
          </a:p>
        </p:txBody>
      </p:sp>
      <p:sp>
        <p:nvSpPr>
          <p:cNvPr id="10" name="Text Placeholder 9">
            <a:extLst>
              <a:ext uri="{FF2B5EF4-FFF2-40B4-BE49-F238E27FC236}">
                <a16:creationId xmlns:a16="http://schemas.microsoft.com/office/drawing/2014/main" id="{E1B34DAC-653D-4287-8375-0858E3DB01F9}"/>
              </a:ext>
            </a:extLst>
          </p:cNvPr>
          <p:cNvSpPr>
            <a:spLocks noGrp="1"/>
          </p:cNvSpPr>
          <p:nvPr>
            <p:ph type="body" sz="quarter" idx="13"/>
          </p:nvPr>
        </p:nvSpPr>
        <p:spPr/>
        <p:txBody>
          <a:bodyPr>
            <a:normAutofit fontScale="92500" lnSpcReduction="20000"/>
          </a:bodyPr>
          <a:lstStyle/>
          <a:p>
            <a:pPr marL="0" indent="0">
              <a:buNone/>
            </a:pPr>
            <a:r>
              <a:rPr lang="en-US" dirty="0"/>
              <a:t>Cover stories and current events that you care about!</a:t>
            </a:r>
          </a:p>
          <a:p>
            <a:r>
              <a:rPr lang="en-US" sz="1200" dirty="0"/>
              <a:t>Meet new people</a:t>
            </a:r>
          </a:p>
          <a:p>
            <a:r>
              <a:rPr lang="en-US" sz="1200" dirty="0"/>
              <a:t>Strengthen speaking and writing skills through interviewing and writing copy</a:t>
            </a:r>
          </a:p>
          <a:p>
            <a:r>
              <a:rPr lang="en-US" sz="1200" dirty="0"/>
              <a:t>Assume a leadership role </a:t>
            </a:r>
          </a:p>
          <a:p>
            <a:r>
              <a:rPr lang="en-US" sz="1200" dirty="0"/>
              <a:t>Yearbook T-Shirts can be earned</a:t>
            </a:r>
          </a:p>
          <a:p>
            <a:r>
              <a:rPr lang="en-US" sz="1200" dirty="0"/>
              <a:t>Assist with Picture Day </a:t>
            </a:r>
          </a:p>
        </p:txBody>
      </p:sp>
      <p:pic>
        <p:nvPicPr>
          <p:cNvPr id="24" name="Picture Placeholder 23" descr="cartoon drawing of flowers&#10;">
            <a:extLst>
              <a:ext uri="{FF2B5EF4-FFF2-40B4-BE49-F238E27FC236}">
                <a16:creationId xmlns:a16="http://schemas.microsoft.com/office/drawing/2014/main" id="{0ED97842-6676-4F84-821B-4640F5BEECCE}"/>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092796" y="1376357"/>
            <a:ext cx="6333545" cy="4379625"/>
          </a:xfrm>
        </p:spPr>
      </p:pic>
    </p:spTree>
    <p:extLst>
      <p:ext uri="{BB962C8B-B14F-4D97-AF65-F5344CB8AC3E}">
        <p14:creationId xmlns:p14="http://schemas.microsoft.com/office/powerpoint/2010/main" val="3797378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Summary slide image, top left">
            <a:extLst>
              <a:ext uri="{FF2B5EF4-FFF2-40B4-BE49-F238E27FC236}">
                <a16:creationId xmlns:a16="http://schemas.microsoft.com/office/drawing/2014/main" id="{AD40D937-B3C8-43EA-A0D3-6CE4BF447EC0}"/>
              </a:ext>
            </a:extLst>
          </p:cNvPr>
          <p:cNvPicPr>
            <a:picLocks noGrp="1" noChangeAspect="1"/>
          </p:cNvPicPr>
          <p:nvPr>
            <p:ph type="pic" sz="quarter" idx="12"/>
          </p:nvPr>
        </p:nvPicPr>
        <p:blipFill rotWithShape="1">
          <a:blip r:embed="rId3">
            <a:extLst>
              <a:ext uri="{28A0092B-C50C-407E-A947-70E740481C1C}">
                <a14:useLocalDpi xmlns:a14="http://schemas.microsoft.com/office/drawing/2010/main" val="0"/>
              </a:ext>
            </a:extLst>
          </a:blip>
          <a:srcRect/>
          <a:stretch/>
        </p:blipFill>
        <p:spPr>
          <a:xfrm>
            <a:off x="84000" y="86714"/>
            <a:ext cx="6009285" cy="3890571"/>
          </a:xfrm>
        </p:spPr>
      </p:pic>
      <p:sp>
        <p:nvSpPr>
          <p:cNvPr id="2" name="Title 1">
            <a:extLst>
              <a:ext uri="{FF2B5EF4-FFF2-40B4-BE49-F238E27FC236}">
                <a16:creationId xmlns:a16="http://schemas.microsoft.com/office/drawing/2014/main" id="{98433CBA-6B58-475A-BAF2-04998BA4A545}"/>
              </a:ext>
            </a:extLst>
          </p:cNvPr>
          <p:cNvSpPr>
            <a:spLocks noGrp="1"/>
          </p:cNvSpPr>
          <p:nvPr>
            <p:ph type="ctrTitle"/>
          </p:nvPr>
        </p:nvSpPr>
        <p:spPr>
          <a:solidFill>
            <a:schemeClr val="tx1"/>
          </a:solidFill>
        </p:spPr>
        <p:txBody>
          <a:bodyPr/>
          <a:lstStyle/>
          <a:p>
            <a:r>
              <a:rPr lang="en-US" dirty="0"/>
              <a:t>LS</a:t>
            </a:r>
          </a:p>
        </p:txBody>
      </p:sp>
      <p:sp>
        <p:nvSpPr>
          <p:cNvPr id="3" name="Subtitle 2">
            <a:extLst>
              <a:ext uri="{FF2B5EF4-FFF2-40B4-BE49-F238E27FC236}">
                <a16:creationId xmlns:a16="http://schemas.microsoft.com/office/drawing/2014/main" id="{46542706-50AC-4B17-A704-143D94A799CD}"/>
              </a:ext>
            </a:extLst>
          </p:cNvPr>
          <p:cNvSpPr>
            <a:spLocks noGrp="1"/>
          </p:cNvSpPr>
          <p:nvPr>
            <p:ph type="subTitle" idx="1"/>
          </p:nvPr>
        </p:nvSpPr>
        <p:spPr/>
        <p:txBody>
          <a:bodyPr/>
          <a:lstStyle/>
          <a:p>
            <a:r>
              <a:rPr lang="en-US" dirty="0"/>
              <a:t>Teaching English since 1999</a:t>
            </a:r>
          </a:p>
          <a:p>
            <a:r>
              <a:rPr lang="en-US"/>
              <a:t>UF ¶ USF Tampa ¶ HCC ¶ SPC</a:t>
            </a:r>
            <a:endParaRPr lang="en-US" dirty="0"/>
          </a:p>
        </p:txBody>
      </p:sp>
      <p:sp>
        <p:nvSpPr>
          <p:cNvPr id="6" name="Content Placeholder 5">
            <a:extLst>
              <a:ext uri="{FF2B5EF4-FFF2-40B4-BE49-F238E27FC236}">
                <a16:creationId xmlns:a16="http://schemas.microsoft.com/office/drawing/2014/main" id="{BC163A50-2819-40D9-A42F-D84F47928C94}"/>
              </a:ext>
            </a:extLst>
          </p:cNvPr>
          <p:cNvSpPr>
            <a:spLocks noGrp="1"/>
          </p:cNvSpPr>
          <p:nvPr>
            <p:ph idx="15"/>
          </p:nvPr>
        </p:nvSpPr>
        <p:spPr/>
        <p:txBody>
          <a:bodyPr/>
          <a:lstStyle/>
          <a:p>
            <a:r>
              <a:rPr lang="en-US" dirty="0"/>
              <a:t>If you have any questions about Comp 1, Comp 2, Greek Mythology, or Yearbook, please contact me via email: </a:t>
            </a:r>
            <a:r>
              <a:rPr lang="en-US" dirty="0">
                <a:hlinkClick r:id="rId4"/>
              </a:rPr>
              <a:t>blatterl@pcsb.org</a:t>
            </a:r>
            <a:endParaRPr lang="en-US" dirty="0"/>
          </a:p>
          <a:p>
            <a:r>
              <a:rPr lang="en-US" dirty="0"/>
              <a:t>I look forward to talking to you and meeting you!</a:t>
            </a:r>
          </a:p>
          <a:p>
            <a:r>
              <a:rPr lang="en-US" dirty="0"/>
              <a:t>Follow </a:t>
            </a:r>
            <a:r>
              <a:rPr lang="en-US" dirty="0" err="1"/>
              <a:t>No~So~We~Ea</a:t>
            </a:r>
            <a:r>
              <a:rPr lang="en-US" dirty="0"/>
              <a:t> on Facebook, Twitter, and Instagram</a:t>
            </a:r>
          </a:p>
        </p:txBody>
      </p:sp>
    </p:spTree>
    <p:extLst>
      <p:ext uri="{BB962C8B-B14F-4D97-AF65-F5344CB8AC3E}">
        <p14:creationId xmlns:p14="http://schemas.microsoft.com/office/powerpoint/2010/main" val="86715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FA5204-E61F-410F-9AA0-AC613DAC0517}"/>
              </a:ext>
            </a:extLst>
          </p:cNvPr>
          <p:cNvSpPr/>
          <p:nvPr/>
        </p:nvSpPr>
        <p:spPr>
          <a:xfrm>
            <a:off x="0" y="0"/>
            <a:ext cx="12192000"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A23E2C-E631-4A54-99F0-7014B49C17AE}"/>
              </a:ext>
            </a:extLst>
          </p:cNvPr>
          <p:cNvSpPr>
            <a:spLocks noGrp="1"/>
          </p:cNvSpPr>
          <p:nvPr>
            <p:ph type="ctrTitle"/>
          </p:nvPr>
        </p:nvSpPr>
        <p:spPr>
          <a:xfrm>
            <a:off x="1524000" y="1970502"/>
            <a:ext cx="9144000" cy="2387600"/>
          </a:xfrm>
        </p:spPr>
        <p:txBody>
          <a:bodyPr>
            <a:normAutofit fontScale="90000"/>
          </a:bodyPr>
          <a:lstStyle/>
          <a:p>
            <a:r>
              <a:rPr lang="en-US" dirty="0">
                <a:latin typeface="Algerian"/>
              </a:rPr>
              <a:t>Dual Enrollment </a:t>
            </a:r>
            <a:br>
              <a:rPr lang="en-US" dirty="0">
                <a:latin typeface="Algerian" panose="04020705040A02060702" pitchFamily="82" charset="0"/>
              </a:rPr>
            </a:br>
            <a:r>
              <a:rPr lang="en-US" dirty="0">
                <a:latin typeface="Algerian"/>
              </a:rPr>
              <a:t> College Experience </a:t>
            </a:r>
            <a:br>
              <a:rPr lang="en-US" dirty="0">
                <a:latin typeface="Algerian" panose="04020705040A02060702" pitchFamily="82" charset="0"/>
              </a:rPr>
            </a:br>
            <a:r>
              <a:rPr lang="en-US" dirty="0">
                <a:latin typeface="Algerian"/>
              </a:rPr>
              <a:t>SLS 1101</a:t>
            </a:r>
          </a:p>
        </p:txBody>
      </p:sp>
      <p:pic>
        <p:nvPicPr>
          <p:cNvPr id="9" name="Picture 8">
            <a:extLst>
              <a:ext uri="{FF2B5EF4-FFF2-40B4-BE49-F238E27FC236}">
                <a16:creationId xmlns:a16="http://schemas.microsoft.com/office/drawing/2014/main" id="{85B82B5A-9A9F-4DD0-A842-214974E658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92422" y="4362727"/>
            <a:ext cx="2787004" cy="2264441"/>
          </a:xfrm>
          <a:prstGeom prst="rect">
            <a:avLst/>
          </a:prstGeom>
        </p:spPr>
      </p:pic>
      <p:pic>
        <p:nvPicPr>
          <p:cNvPr id="18" name="Picture 17">
            <a:extLst>
              <a:ext uri="{FF2B5EF4-FFF2-40B4-BE49-F238E27FC236}">
                <a16:creationId xmlns:a16="http://schemas.microsoft.com/office/drawing/2014/main" id="{EE124991-ADD8-40EF-A519-FDB0519D382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7379" y="4291515"/>
            <a:ext cx="2787004" cy="2207307"/>
          </a:xfrm>
          <a:prstGeom prst="rect">
            <a:avLst/>
          </a:prstGeom>
        </p:spPr>
      </p:pic>
    </p:spTree>
    <p:extLst>
      <p:ext uri="{BB962C8B-B14F-4D97-AF65-F5344CB8AC3E}">
        <p14:creationId xmlns:p14="http://schemas.microsoft.com/office/powerpoint/2010/main" val="3372080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ECD8D8-C009-4EDC-B305-031E9E52C3E0}"/>
              </a:ext>
            </a:extLst>
          </p:cNvPr>
          <p:cNvSpPr/>
          <p:nvPr/>
        </p:nvSpPr>
        <p:spPr>
          <a:xfrm>
            <a:off x="0" y="0"/>
            <a:ext cx="12192000" cy="68580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187DF4-7D48-403A-8570-8991182E5D78}"/>
              </a:ext>
            </a:extLst>
          </p:cNvPr>
          <p:cNvSpPr>
            <a:spLocks noGrp="1"/>
          </p:cNvSpPr>
          <p:nvPr>
            <p:ph type="title"/>
          </p:nvPr>
        </p:nvSpPr>
        <p:spPr/>
        <p:txBody>
          <a:bodyPr/>
          <a:lstStyle/>
          <a:p>
            <a:r>
              <a:rPr lang="en-US" b="1" dirty="0">
                <a:latin typeface="Harrington"/>
              </a:rPr>
              <a:t>What is The College Experience SLS 1101?</a:t>
            </a:r>
          </a:p>
        </p:txBody>
      </p:sp>
      <p:sp>
        <p:nvSpPr>
          <p:cNvPr id="3" name="Content Placeholder 2">
            <a:extLst>
              <a:ext uri="{FF2B5EF4-FFF2-40B4-BE49-F238E27FC236}">
                <a16:creationId xmlns:a16="http://schemas.microsoft.com/office/drawing/2014/main" id="{5D69B24C-D328-485F-A48B-EFBA96C1C04A}"/>
              </a:ext>
            </a:extLst>
          </p:cNvPr>
          <p:cNvSpPr>
            <a:spLocks noGrp="1"/>
          </p:cNvSpPr>
          <p:nvPr>
            <p:ph idx="1"/>
          </p:nvPr>
        </p:nvSpPr>
        <p:spPr/>
        <p:txBody>
          <a:bodyPr vert="horz" lIns="91440" tIns="45720" rIns="91440" bIns="45720" rtlCol="0" anchor="t">
            <a:noAutofit/>
          </a:bodyPr>
          <a:lstStyle/>
          <a:p>
            <a:r>
              <a:rPr lang="en-US" sz="3200" dirty="0">
                <a:latin typeface="Segoe Print"/>
              </a:rPr>
              <a:t>Entry level college course through SPC</a:t>
            </a:r>
          </a:p>
          <a:p>
            <a:r>
              <a:rPr lang="en-US" sz="3200" dirty="0">
                <a:latin typeface="Segoe Print"/>
              </a:rPr>
              <a:t>Free tuition, online book, and 3 credit hours.  </a:t>
            </a:r>
            <a:endParaRPr lang="en-US" sz="3200" dirty="0">
              <a:latin typeface="Segoe Print" panose="02000600000000000000" pitchFamily="2" charset="0"/>
            </a:endParaRPr>
          </a:p>
          <a:p>
            <a:r>
              <a:rPr lang="en-US" sz="3200" dirty="0">
                <a:latin typeface="Segoe Print"/>
              </a:rPr>
              <a:t>Most colleges and universities now mandate a course this type.</a:t>
            </a:r>
          </a:p>
          <a:p>
            <a:r>
              <a:rPr lang="en-US" sz="3200" dirty="0">
                <a:latin typeface="Segoe Print"/>
              </a:rPr>
              <a:t>Time to complete applications, essays and SSAR’s. </a:t>
            </a:r>
            <a:endParaRPr lang="en-US" sz="3200" dirty="0">
              <a:latin typeface="Segoe Print" panose="02000600000000000000" pitchFamily="2" charset="0"/>
            </a:endParaRPr>
          </a:p>
          <a:p>
            <a:r>
              <a:rPr lang="en-US" sz="3200" dirty="0">
                <a:latin typeface="Segoe Print"/>
              </a:rPr>
              <a:t>Complete a college matrix</a:t>
            </a:r>
          </a:p>
        </p:txBody>
      </p:sp>
      <p:pic>
        <p:nvPicPr>
          <p:cNvPr id="6" name="Picture 5">
            <a:extLst>
              <a:ext uri="{FF2B5EF4-FFF2-40B4-BE49-F238E27FC236}">
                <a16:creationId xmlns:a16="http://schemas.microsoft.com/office/drawing/2014/main" id="{8DF70AF4-F492-47BA-B62E-F8CD8F2C50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02407" y="5508679"/>
            <a:ext cx="5725767" cy="1145153"/>
          </a:xfrm>
          <a:prstGeom prst="rect">
            <a:avLst/>
          </a:prstGeom>
        </p:spPr>
      </p:pic>
    </p:spTree>
    <p:extLst>
      <p:ext uri="{BB962C8B-B14F-4D97-AF65-F5344CB8AC3E}">
        <p14:creationId xmlns:p14="http://schemas.microsoft.com/office/powerpoint/2010/main" val="3598938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8ED6C2D-06D8-40EF-A8E0-21C0134EBD14}"/>
              </a:ext>
            </a:extLst>
          </p:cNvPr>
          <p:cNvSpPr/>
          <p:nvPr/>
        </p:nvSpPr>
        <p:spPr>
          <a:xfrm>
            <a:off x="0" y="0"/>
            <a:ext cx="12192000" cy="685800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AE8260-59E9-4940-8949-D0F79F23737C}"/>
              </a:ext>
            </a:extLst>
          </p:cNvPr>
          <p:cNvSpPr>
            <a:spLocks noGrp="1"/>
          </p:cNvSpPr>
          <p:nvPr>
            <p:ph type="title"/>
          </p:nvPr>
        </p:nvSpPr>
        <p:spPr/>
        <p:txBody>
          <a:bodyPr/>
          <a:lstStyle/>
          <a:p>
            <a:r>
              <a:rPr lang="en-US" b="1">
                <a:latin typeface="Harrington"/>
              </a:rPr>
              <a:t>How will </a:t>
            </a:r>
            <a:r>
              <a:rPr lang="en-US" b="1" dirty="0">
                <a:latin typeface="Harrington"/>
              </a:rPr>
              <a:t>this course help students?</a:t>
            </a:r>
          </a:p>
        </p:txBody>
      </p:sp>
      <p:sp>
        <p:nvSpPr>
          <p:cNvPr id="3" name="Content Placeholder 2">
            <a:extLst>
              <a:ext uri="{FF2B5EF4-FFF2-40B4-BE49-F238E27FC236}">
                <a16:creationId xmlns:a16="http://schemas.microsoft.com/office/drawing/2014/main" id="{98DB3186-0DF6-465D-9631-5BB7D9143B46}"/>
              </a:ext>
            </a:extLst>
          </p:cNvPr>
          <p:cNvSpPr>
            <a:spLocks noGrp="1"/>
          </p:cNvSpPr>
          <p:nvPr>
            <p:ph idx="1"/>
          </p:nvPr>
        </p:nvSpPr>
        <p:spPr/>
        <p:txBody>
          <a:bodyPr/>
          <a:lstStyle/>
          <a:p>
            <a:r>
              <a:rPr lang="en-US" sz="3600" dirty="0">
                <a:latin typeface="Papyrus" panose="03070502060502030205" pitchFamily="66" charset="0"/>
              </a:rPr>
              <a:t>Learn about college level courses, assignments, and online platforms.</a:t>
            </a:r>
          </a:p>
          <a:p>
            <a:r>
              <a:rPr lang="en-US" sz="3600" dirty="0">
                <a:latin typeface="Papyrus" panose="03070502060502030205" pitchFamily="66" charset="0"/>
              </a:rPr>
              <a:t>Become familiar with college level note taking, studying, test taking, communication, and time management. </a:t>
            </a:r>
          </a:p>
          <a:p>
            <a:r>
              <a:rPr lang="en-US" sz="3600" dirty="0">
                <a:latin typeface="Papyrus" panose="03070502060502030205" pitchFamily="66" charset="0"/>
              </a:rPr>
              <a:t>Completion of Reference Assignment utilizing library, paper writing, Tutor.com, Turnitin, and APA documentation. </a:t>
            </a:r>
          </a:p>
          <a:p>
            <a:endParaRPr lang="en-US" dirty="0"/>
          </a:p>
        </p:txBody>
      </p:sp>
      <p:pic>
        <p:nvPicPr>
          <p:cNvPr id="9" name="Picture 8">
            <a:extLst>
              <a:ext uri="{FF2B5EF4-FFF2-40B4-BE49-F238E27FC236}">
                <a16:creationId xmlns:a16="http://schemas.microsoft.com/office/drawing/2014/main" id="{EA6358F2-1DAF-4ED4-84A5-FFBB5AD607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40635" y="120693"/>
            <a:ext cx="1592220" cy="1592220"/>
          </a:xfrm>
          <a:prstGeom prst="rect">
            <a:avLst/>
          </a:prstGeom>
        </p:spPr>
      </p:pic>
    </p:spTree>
    <p:extLst>
      <p:ext uri="{BB962C8B-B14F-4D97-AF65-F5344CB8AC3E}">
        <p14:creationId xmlns:p14="http://schemas.microsoft.com/office/powerpoint/2010/main" val="3205795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E932CE-E6FD-4FE7-B3B7-B7F1A75244CA}"/>
              </a:ext>
            </a:extLst>
          </p:cNvPr>
          <p:cNvSpPr/>
          <p:nvPr/>
        </p:nvSpPr>
        <p:spPr>
          <a:xfrm>
            <a:off x="0" y="0"/>
            <a:ext cx="12192000" cy="68580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668E0-6DEF-448C-B78F-0BB581BAD202}"/>
              </a:ext>
            </a:extLst>
          </p:cNvPr>
          <p:cNvSpPr>
            <a:spLocks noGrp="1"/>
          </p:cNvSpPr>
          <p:nvPr>
            <p:ph type="title"/>
          </p:nvPr>
        </p:nvSpPr>
        <p:spPr/>
        <p:txBody>
          <a:bodyPr>
            <a:normAutofit/>
          </a:bodyPr>
          <a:lstStyle/>
          <a:p>
            <a:r>
              <a:rPr lang="en-US" sz="5400" dirty="0">
                <a:latin typeface="Bodoni MT" panose="02070603080606020203" pitchFamily="18" charset="0"/>
              </a:rPr>
              <a:t>More information: </a:t>
            </a:r>
          </a:p>
        </p:txBody>
      </p:sp>
      <p:sp>
        <p:nvSpPr>
          <p:cNvPr id="3" name="Content Placeholder 2">
            <a:extLst>
              <a:ext uri="{FF2B5EF4-FFF2-40B4-BE49-F238E27FC236}">
                <a16:creationId xmlns:a16="http://schemas.microsoft.com/office/drawing/2014/main" id="{2FEB78F7-AEC5-4CD4-8A2C-A96D978A09C1}"/>
              </a:ext>
            </a:extLst>
          </p:cNvPr>
          <p:cNvSpPr>
            <a:spLocks noGrp="1"/>
          </p:cNvSpPr>
          <p:nvPr>
            <p:ph idx="1"/>
          </p:nvPr>
        </p:nvSpPr>
        <p:spPr/>
        <p:txBody>
          <a:bodyPr vert="horz" lIns="91440" tIns="45720" rIns="91440" bIns="45720" rtlCol="0" anchor="t">
            <a:normAutofit/>
          </a:bodyPr>
          <a:lstStyle/>
          <a:p>
            <a:pPr marL="0" indent="0">
              <a:buNone/>
            </a:pPr>
            <a:r>
              <a:rPr lang="en-US" sz="3600" b="1" dirty="0">
                <a:latin typeface="Bradley Hand ITC"/>
                <a:cs typeface="Arial"/>
              </a:rPr>
              <a:t>You can see Mrs. Brubaker at Portable 15 or email her at </a:t>
            </a:r>
            <a:r>
              <a:rPr lang="en-US" sz="3600" b="1" dirty="0">
                <a:latin typeface="Bradley Hand ITC"/>
                <a:cs typeface="Arial"/>
                <a:hlinkClick r:id="rId2"/>
              </a:rPr>
              <a:t>brubakerm@pcsb.org</a:t>
            </a:r>
            <a:r>
              <a:rPr lang="en-US" sz="3600" b="1" dirty="0">
                <a:latin typeface="Bradley Hand ITC"/>
                <a:cs typeface="Arial"/>
              </a:rPr>
              <a:t> </a:t>
            </a:r>
            <a:r>
              <a:rPr lang="en-US" sz="3600" dirty="0">
                <a:latin typeface="Bradley Hand ITC"/>
                <a:cs typeface="Arial"/>
              </a:rPr>
              <a:t> </a:t>
            </a:r>
            <a:endParaRPr lang="en-US" sz="3600" dirty="0">
              <a:latin typeface="Bradley Hand ITC" panose="03070402050302030203" pitchFamily="66" charset="0"/>
              <a:cs typeface="Arial" panose="020B0604020202020204" pitchFamily="34" charset="0"/>
            </a:endParaRPr>
          </a:p>
          <a:p>
            <a:pPr marL="0" indent="0">
              <a:buNone/>
            </a:pPr>
            <a:endParaRPr lang="en-US" sz="2600" dirty="0">
              <a:latin typeface="Bradley Hand ITC" panose="03070402050302030203" pitchFamily="66" charset="0"/>
              <a:cs typeface="Arial" panose="020B0604020202020204" pitchFamily="34" charset="0"/>
            </a:endParaRPr>
          </a:p>
          <a:p>
            <a:pPr marL="0" indent="0">
              <a:buNone/>
            </a:pPr>
            <a:r>
              <a:rPr lang="en-US" sz="3600" b="1" dirty="0">
                <a:latin typeface="Bradley Hand ITC"/>
                <a:cs typeface="Arial"/>
              </a:rPr>
              <a:t>Please visit the SPC Dual Enrollment link below:</a:t>
            </a:r>
            <a:r>
              <a:rPr lang="en-US" sz="3600" dirty="0">
                <a:latin typeface="Bradley Hand ITC"/>
                <a:cs typeface="Arial"/>
              </a:rPr>
              <a:t> </a:t>
            </a:r>
            <a:endParaRPr lang="en-US" sz="3600" dirty="0">
              <a:latin typeface="Bradley Hand ITC" panose="03070402050302030203" pitchFamily="66" charset="0"/>
              <a:cs typeface="Arial" panose="020B0604020202020204" pitchFamily="34" charset="0"/>
            </a:endParaRPr>
          </a:p>
          <a:p>
            <a:pPr marL="0" indent="0">
              <a:buNone/>
            </a:pPr>
            <a:r>
              <a:rPr lang="en-US" sz="3600" b="1" dirty="0">
                <a:latin typeface="Bradley Hand ITC"/>
                <a:cs typeface="Arial"/>
              </a:rPr>
              <a:t>https://www.spcollege.edu/future-students/admissions/high-school-programs/dual-enrollment</a:t>
            </a:r>
          </a:p>
        </p:txBody>
      </p:sp>
      <p:pic>
        <p:nvPicPr>
          <p:cNvPr id="12" name="Picture 11">
            <a:extLst>
              <a:ext uri="{FF2B5EF4-FFF2-40B4-BE49-F238E27FC236}">
                <a16:creationId xmlns:a16="http://schemas.microsoft.com/office/drawing/2014/main" id="{76A7984C-8BCE-42AC-98B6-7CCC8E7EB7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78573" y="4576659"/>
            <a:ext cx="3938943" cy="2621859"/>
          </a:xfrm>
          <a:prstGeom prst="rect">
            <a:avLst/>
          </a:prstGeom>
        </p:spPr>
      </p:pic>
    </p:spTree>
    <p:extLst>
      <p:ext uri="{BB962C8B-B14F-4D97-AF65-F5344CB8AC3E}">
        <p14:creationId xmlns:p14="http://schemas.microsoft.com/office/powerpoint/2010/main" val="3894857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D58F7CE-BE5C-4A5F-8774-1394E7354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A21DC772-4806-4243-98CE-AE752720B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9260B780-B270-4D48-8D26-52BD6BA47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3E18A17-855E-42BA-BEF7-612E82C71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4F7B96A3-E459-4EE1-8DEA-14477B18ABF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33151" r="21713" b="1"/>
          <a:stretch/>
        </p:blipFill>
        <p:spPr>
          <a:xfrm>
            <a:off x="1" y="10"/>
            <a:ext cx="4637078" cy="6857530"/>
          </a:xfrm>
          <a:prstGeom prst="rect">
            <a:avLst/>
          </a:prstGeom>
        </p:spPr>
      </p:pic>
      <p:pic>
        <p:nvPicPr>
          <p:cNvPr id="7" name="Picture 6">
            <a:extLst>
              <a:ext uri="{FF2B5EF4-FFF2-40B4-BE49-F238E27FC236}">
                <a16:creationId xmlns:a16="http://schemas.microsoft.com/office/drawing/2014/main" id="{C1A88BE0-2A68-479A-8FD2-BEBCC20CAA6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296" b="-1"/>
          <a:stretch/>
        </p:blipFill>
        <p:spPr>
          <a:xfrm>
            <a:off x="4628829" y="10"/>
            <a:ext cx="7563171" cy="4266944"/>
          </a:xfrm>
          <a:prstGeom prst="rect">
            <a:avLst/>
          </a:prstGeom>
        </p:spPr>
      </p:pic>
      <p:sp>
        <p:nvSpPr>
          <p:cNvPr id="21" name="Rectangle 20">
            <a:extLst>
              <a:ext uri="{FF2B5EF4-FFF2-40B4-BE49-F238E27FC236}">
                <a16:creationId xmlns:a16="http://schemas.microsoft.com/office/drawing/2014/main" id="{39EB5328-F968-4679-A7DC-56B11A24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67831"/>
            <a:ext cx="7552502" cy="2590169"/>
          </a:xfrm>
          <a:prstGeom prst="rect">
            <a:avLst/>
          </a:prstGeom>
          <a:solidFill>
            <a:schemeClr val="accent1"/>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48C305-2EE6-457B-8BDB-850E8BCE4AAA}"/>
              </a:ext>
            </a:extLst>
          </p:cNvPr>
          <p:cNvSpPr>
            <a:spLocks noGrp="1"/>
          </p:cNvSpPr>
          <p:nvPr>
            <p:ph type="title"/>
          </p:nvPr>
        </p:nvSpPr>
        <p:spPr>
          <a:xfrm>
            <a:off x="4830204" y="4356505"/>
            <a:ext cx="6591957" cy="1037907"/>
          </a:xfrm>
        </p:spPr>
        <p:txBody>
          <a:bodyPr vert="horz" lIns="91440" tIns="45720" rIns="91440" bIns="45720" rtlCol="0" anchor="b">
            <a:noAutofit/>
          </a:bodyPr>
          <a:lstStyle/>
          <a:p>
            <a:r>
              <a:rPr lang="en-US" sz="6600" dirty="0"/>
              <a:t>Digital design </a:t>
            </a:r>
          </a:p>
        </p:txBody>
      </p:sp>
      <p:sp>
        <p:nvSpPr>
          <p:cNvPr id="23" name="Rectangle 22">
            <a:extLst>
              <a:ext uri="{FF2B5EF4-FFF2-40B4-BE49-F238E27FC236}">
                <a16:creationId xmlns:a16="http://schemas.microsoft.com/office/drawing/2014/main" id="{114E3B7A-C662-411B-964C-E319D664D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20158"/>
            <a:ext cx="7554921"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D06B5BAC-AC81-4536-823C-1585C47BA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1359" y="-460"/>
            <a:ext cx="91440"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48668772-4AE4-488D-8215-044CD7DB0948}"/>
              </a:ext>
            </a:extLst>
          </p:cNvPr>
          <p:cNvSpPr txBox="1"/>
          <p:nvPr/>
        </p:nvSpPr>
        <p:spPr>
          <a:xfrm>
            <a:off x="9771145" y="4066899"/>
            <a:ext cx="2420855"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Gill Sans MT" panose="020B0502020104020203"/>
                <a:ea typeface="+mn-ea"/>
                <a:cs typeface="+mn-cs"/>
                <a:hlinkClick r:id="rId5" tooltip="https://graphicdesign.stackexchange.com/questions/37061/how-can-i-transform-patterns-in-illustrator-to-simulate-a-perspective">
                  <a:extLst>
                    <a:ext uri="{A12FA001-AC4F-418D-AE19-62706E023703}">
                      <ahyp:hlinkClr xmlns:ahyp="http://schemas.microsoft.com/office/drawing/2018/hyperlinkcolor" xmlns="" val="tx"/>
                    </a:ext>
                  </a:extLst>
                </a:hlinkClick>
              </a:rPr>
              <a:t>This Photo</a:t>
            </a:r>
            <a:r>
              <a:rPr kumimoji="0" lang="en-US" sz="700" b="0" i="0" u="none" strike="noStrike" kern="1200" cap="none" spc="0" normalizeH="0" baseline="0" noProof="0">
                <a:ln>
                  <a:noFill/>
                </a:ln>
                <a:solidFill>
                  <a:srgbClr val="FFFFFF"/>
                </a:solidFill>
                <a:effectLst/>
                <a:uLnTx/>
                <a:uFillTx/>
                <a:latin typeface="Gill Sans MT" panose="020B0502020104020203"/>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Gill Sans MT" panose="020B0502020104020203"/>
                <a:ea typeface="+mn-ea"/>
                <a:cs typeface="+mn-cs"/>
                <a:hlinkClick r:id="rId6" tooltip="https://creativecommons.org/licenses/by-sa/3.0/">
                  <a:extLst>
                    <a:ext uri="{A12FA001-AC4F-418D-AE19-62706E023703}">
                      <ahyp:hlinkClr xmlns:ahyp="http://schemas.microsoft.com/office/drawing/2018/hyperlinkcolor" xmlns="" val="tx"/>
                    </a:ext>
                  </a:extLst>
                </a:hlinkClick>
              </a:rPr>
              <a:t>CC BY-SA</a:t>
            </a:r>
            <a:endParaRPr kumimoji="0" lang="en-US" sz="7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6" name="TextBox 5">
            <a:extLst>
              <a:ext uri="{FF2B5EF4-FFF2-40B4-BE49-F238E27FC236}">
                <a16:creationId xmlns:a16="http://schemas.microsoft.com/office/drawing/2014/main" id="{0EE46246-671C-4483-990A-B0C11B84DE74}"/>
              </a:ext>
            </a:extLst>
          </p:cNvPr>
          <p:cNvSpPr txBox="1"/>
          <p:nvPr/>
        </p:nvSpPr>
        <p:spPr>
          <a:xfrm>
            <a:off x="-18033" y="5380672"/>
            <a:ext cx="12191999" cy="1477328"/>
          </a:xfrm>
          <a:prstGeom prst="rect">
            <a:avLst/>
          </a:prstGeom>
          <a:solidFill>
            <a:schemeClr val="bg1"/>
          </a:solid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Photography, layout, editing, illustration and branding are some of the concepts covered.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Students use Adobe Creative Cloud to complete most assignments.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There are opportunities for industry certification throughout the course.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3" name="Picture 2">
            <a:extLst>
              <a:ext uri="{FF2B5EF4-FFF2-40B4-BE49-F238E27FC236}">
                <a16:creationId xmlns:a16="http://schemas.microsoft.com/office/drawing/2014/main" id="{B2A2BDE3-700A-445B-81EE-6ACB42DAF24B}"/>
              </a:ext>
            </a:extLst>
          </p:cNvPr>
          <p:cNvPicPr>
            <a:picLocks noChangeAspect="1"/>
          </p:cNvPicPr>
          <p:nvPr/>
        </p:nvPicPr>
        <p:blipFill>
          <a:blip r:embed="rId7"/>
          <a:stretch>
            <a:fillRect/>
          </a:stretch>
        </p:blipFill>
        <p:spPr>
          <a:xfrm>
            <a:off x="10645785" y="5764301"/>
            <a:ext cx="1413144" cy="1041718"/>
          </a:xfrm>
          <a:prstGeom prst="rect">
            <a:avLst/>
          </a:prstGeom>
        </p:spPr>
      </p:pic>
    </p:spTree>
    <p:extLst>
      <p:ext uri="{BB962C8B-B14F-4D97-AF65-F5344CB8AC3E}">
        <p14:creationId xmlns:p14="http://schemas.microsoft.com/office/powerpoint/2010/main" val="3561025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62E326-66E5-48A2-9450-BAD2B0D6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1"/>
            <a:ext cx="12191999" cy="6309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CFFB87D5-86FF-4792-8DCD-1A899BA8B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9DFCAF-8F98-48B1-84EF-B0EC87FA807B}"/>
              </a:ext>
            </a:extLst>
          </p:cNvPr>
          <p:cNvSpPr>
            <a:spLocks noGrp="1"/>
          </p:cNvSpPr>
          <p:nvPr>
            <p:ph type="title"/>
          </p:nvPr>
        </p:nvSpPr>
        <p:spPr>
          <a:xfrm>
            <a:off x="556121" y="1209184"/>
            <a:ext cx="3559217" cy="4734416"/>
          </a:xfrm>
        </p:spPr>
        <p:txBody>
          <a:bodyPr anchor="ctr">
            <a:normAutofit/>
          </a:bodyPr>
          <a:lstStyle/>
          <a:p>
            <a:r>
              <a:rPr lang="en-US" sz="4400" dirty="0"/>
              <a:t>Hospitality &amp; tourism </a:t>
            </a:r>
          </a:p>
        </p:txBody>
      </p:sp>
      <p:sp>
        <p:nvSpPr>
          <p:cNvPr id="13" name="Rectangle 12">
            <a:extLst>
              <a:ext uri="{FF2B5EF4-FFF2-40B4-BE49-F238E27FC236}">
                <a16:creationId xmlns:a16="http://schemas.microsoft.com/office/drawing/2014/main" id="{B7EF797D-6563-4620-A9F1-ACD5F253A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E17597C-7677-43CD-83E0-1FE7F1C9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C32B5A5-A49D-4D46-82D2-3F091280F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4D26F39-4D41-44D5-9FE3-61BE33555E45}"/>
              </a:ext>
            </a:extLst>
          </p:cNvPr>
          <p:cNvSpPr>
            <a:spLocks noGrp="1"/>
          </p:cNvSpPr>
          <p:nvPr>
            <p:ph idx="1"/>
          </p:nvPr>
        </p:nvSpPr>
        <p:spPr>
          <a:xfrm>
            <a:off x="4561870" y="723899"/>
            <a:ext cx="7183597" cy="3678303"/>
          </a:xfrm>
        </p:spPr>
        <p:txBody>
          <a:bodyPr>
            <a:normAutofit/>
          </a:bodyPr>
          <a:lstStyle/>
          <a:p>
            <a:pPr marL="0" indent="0">
              <a:buNone/>
            </a:pPr>
            <a:r>
              <a:rPr lang="en-US" sz="2400" dirty="0"/>
              <a:t>Prepares students for employment in the hospitality industry. </a:t>
            </a:r>
          </a:p>
          <a:p>
            <a:pPr marL="0" indent="0">
              <a:buNone/>
            </a:pPr>
            <a:r>
              <a:rPr lang="en-US" sz="2400" dirty="0"/>
              <a:t>The industry includes Recreation, Foodservice, Travel, Lodging and Tourism.  </a:t>
            </a:r>
          </a:p>
          <a:p>
            <a:pPr marL="0" indent="0">
              <a:buNone/>
            </a:pPr>
            <a:r>
              <a:rPr lang="en-US" sz="2400" dirty="0"/>
              <a:t>Popular careers are: event planners, sports agents, marketing, and nutrition and wellness</a:t>
            </a:r>
          </a:p>
        </p:txBody>
      </p:sp>
      <p:pic>
        <p:nvPicPr>
          <p:cNvPr id="4" name="Picture 3">
            <a:extLst>
              <a:ext uri="{FF2B5EF4-FFF2-40B4-BE49-F238E27FC236}">
                <a16:creationId xmlns:a16="http://schemas.microsoft.com/office/drawing/2014/main" id="{E56E1108-3EAF-41C7-898E-A5A3CDCDF15F}"/>
              </a:ext>
            </a:extLst>
          </p:cNvPr>
          <p:cNvPicPr>
            <a:picLocks noChangeAspect="1"/>
          </p:cNvPicPr>
          <p:nvPr/>
        </p:nvPicPr>
        <p:blipFill>
          <a:blip r:embed="rId2"/>
          <a:stretch>
            <a:fillRect/>
          </a:stretch>
        </p:blipFill>
        <p:spPr>
          <a:xfrm>
            <a:off x="4561870" y="4171168"/>
            <a:ext cx="7074009" cy="2175258"/>
          </a:xfrm>
          <a:prstGeom prst="rect">
            <a:avLst/>
          </a:prstGeom>
        </p:spPr>
      </p:pic>
    </p:spTree>
    <p:extLst>
      <p:ext uri="{BB962C8B-B14F-4D97-AF65-F5344CB8AC3E}">
        <p14:creationId xmlns:p14="http://schemas.microsoft.com/office/powerpoint/2010/main" val="4126387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0DBE-8DAC-4B9E-B5FC-F118BB5EB935}"/>
              </a:ext>
            </a:extLst>
          </p:cNvPr>
          <p:cNvSpPr>
            <a:spLocks noGrp="1"/>
          </p:cNvSpPr>
          <p:nvPr>
            <p:ph type="title"/>
          </p:nvPr>
        </p:nvSpPr>
        <p:spPr/>
        <p:txBody>
          <a:bodyPr/>
          <a:lstStyle/>
          <a:p>
            <a:pPr algn="ctr"/>
            <a:r>
              <a:rPr lang="en-US"/>
              <a:t>AP Computer Science Principles</a:t>
            </a:r>
          </a:p>
        </p:txBody>
      </p:sp>
      <p:sp>
        <p:nvSpPr>
          <p:cNvPr id="3" name="Content Placeholder 2">
            <a:extLst>
              <a:ext uri="{FF2B5EF4-FFF2-40B4-BE49-F238E27FC236}">
                <a16:creationId xmlns:a16="http://schemas.microsoft.com/office/drawing/2014/main" id="{C6DDC186-F197-4911-8836-6608B0633284}"/>
              </a:ext>
            </a:extLst>
          </p:cNvPr>
          <p:cNvSpPr>
            <a:spLocks noGrp="1"/>
          </p:cNvSpPr>
          <p:nvPr>
            <p:ph idx="1"/>
          </p:nvPr>
        </p:nvSpPr>
        <p:spPr>
          <a:xfrm>
            <a:off x="838200" y="1929384"/>
            <a:ext cx="10573109" cy="4438865"/>
          </a:xfrm>
        </p:spPr>
        <p:txBody>
          <a:bodyPr vert="horz" lIns="91440" tIns="45720" rIns="91440" bIns="45720" rtlCol="0" anchor="t">
            <a:normAutofit/>
          </a:bodyPr>
          <a:lstStyle/>
          <a:p>
            <a:r>
              <a:rPr lang="en-US">
                <a:ea typeface="+mn-lt"/>
                <a:cs typeface="+mn-lt"/>
              </a:rPr>
              <a:t>In 2016 the College Board launched its newest AP® course, AP Computer Science Principles. For the 2020-21 school year they made significant updates to the course framework. CSP introduces students to the foundational concepts of computer science and challenges them to explore how computing and technology can impact the world. The AP Program designed AP Computer Science Principles with the goal of creating leaders in computer science fields and attracting and engaging those who are traditionally underrepresented with essential computing tools and multidisciplinary opportunities.</a:t>
            </a:r>
            <a:endParaRPr lang="en-US"/>
          </a:p>
        </p:txBody>
      </p:sp>
    </p:spTree>
    <p:extLst>
      <p:ext uri="{BB962C8B-B14F-4D97-AF65-F5344CB8AC3E}">
        <p14:creationId xmlns:p14="http://schemas.microsoft.com/office/powerpoint/2010/main" val="2248278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he Hand Bold"/>
              <a:ea typeface="+mn-ea"/>
              <a:cs typeface="+mn-cs"/>
            </a:endParaRPr>
          </a:p>
        </p:txBody>
      </p:sp>
      <p:sp>
        <p:nvSpPr>
          <p:cNvPr id="2" name="Title 1">
            <a:extLst>
              <a:ext uri="{FF2B5EF4-FFF2-40B4-BE49-F238E27FC236}">
                <a16:creationId xmlns:a16="http://schemas.microsoft.com/office/drawing/2014/main" id="{1A37829E-228B-43EA-981F-FEE9F93BEE7B}"/>
              </a:ext>
            </a:extLst>
          </p:cNvPr>
          <p:cNvSpPr>
            <a:spLocks noGrp="1"/>
          </p:cNvSpPr>
          <p:nvPr>
            <p:ph type="title"/>
          </p:nvPr>
        </p:nvSpPr>
        <p:spPr>
          <a:xfrm>
            <a:off x="640080" y="325369"/>
            <a:ext cx="4368602" cy="1956841"/>
          </a:xfrm>
        </p:spPr>
        <p:txBody>
          <a:bodyPr anchor="b">
            <a:normAutofit/>
          </a:bodyPr>
          <a:lstStyle/>
          <a:p>
            <a:pPr>
              <a:lnSpc>
                <a:spcPct val="90000"/>
              </a:lnSpc>
            </a:pPr>
            <a:r>
              <a:rPr lang="en-US" sz="4000" dirty="0"/>
              <a:t>Why study Computer science?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54E9FD"/>
          </a:solidFill>
          <a:ln w="38100" cap="rnd">
            <a:solidFill>
              <a:srgbClr val="54E9FD"/>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he Hand Bold"/>
              <a:ea typeface="+mn-ea"/>
              <a:cs typeface="+mn-cs"/>
            </a:endParaRPr>
          </a:p>
        </p:txBody>
      </p:sp>
      <p:sp>
        <p:nvSpPr>
          <p:cNvPr id="3" name="Content Placeholder 2">
            <a:extLst>
              <a:ext uri="{FF2B5EF4-FFF2-40B4-BE49-F238E27FC236}">
                <a16:creationId xmlns:a16="http://schemas.microsoft.com/office/drawing/2014/main" id="{5BF35423-4601-43F3-8557-C18F70DECC9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dirty="0">
                <a:ea typeface="+mn-lt"/>
                <a:cs typeface="+mn-lt"/>
                <a:hlinkClick r:id="rId2"/>
              </a:rPr>
              <a:t>https://youtu.be/QvyTEx1wyOY</a:t>
            </a:r>
            <a:endParaRPr lang="en-US" dirty="0">
              <a:ea typeface="+mn-lt"/>
              <a:cs typeface="+mn-lt"/>
            </a:endParaRPr>
          </a:p>
          <a:p>
            <a:endParaRPr lang="en-US" sz="2000" dirty="0"/>
          </a:p>
          <a:p>
            <a:endParaRPr lang="en-US" sz="2000" dirty="0"/>
          </a:p>
        </p:txBody>
      </p:sp>
      <p:pic>
        <p:nvPicPr>
          <p:cNvPr id="6" name="Picture 4">
            <a:extLst>
              <a:ext uri="{FF2B5EF4-FFF2-40B4-BE49-F238E27FC236}">
                <a16:creationId xmlns:a16="http://schemas.microsoft.com/office/drawing/2014/main" id="{DBC89B6F-F799-43C5-A4F2-FB82640C383A}"/>
              </a:ext>
            </a:extLst>
          </p:cNvPr>
          <p:cNvPicPr>
            <a:picLocks noChangeAspect="1"/>
          </p:cNvPicPr>
          <p:nvPr/>
        </p:nvPicPr>
        <p:blipFill rotWithShape="1">
          <a:blip r:embed="rId3"/>
          <a:srcRect l="1348" r="2342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29989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56A1-BF05-4E75-ADEA-D7DB2D547754}"/>
              </a:ext>
            </a:extLst>
          </p:cNvPr>
          <p:cNvSpPr>
            <a:spLocks noGrp="1"/>
          </p:cNvSpPr>
          <p:nvPr>
            <p:ph type="title"/>
          </p:nvPr>
        </p:nvSpPr>
        <p:spPr/>
        <p:txBody>
          <a:bodyPr>
            <a:normAutofit fontScale="90000"/>
          </a:bodyPr>
          <a:lstStyle/>
          <a:p>
            <a:pPr algn="ctr"/>
            <a:r>
              <a:rPr lang="en-US"/>
              <a:t>Why AP Computer Science Principles?</a:t>
            </a:r>
          </a:p>
        </p:txBody>
      </p:sp>
      <p:sp>
        <p:nvSpPr>
          <p:cNvPr id="3" name="Content Placeholder 2">
            <a:extLst>
              <a:ext uri="{FF2B5EF4-FFF2-40B4-BE49-F238E27FC236}">
                <a16:creationId xmlns:a16="http://schemas.microsoft.com/office/drawing/2014/main" id="{797E119E-DCDB-4FBB-B401-F2A163A119C4}"/>
              </a:ext>
            </a:extLst>
          </p:cNvPr>
          <p:cNvSpPr>
            <a:spLocks noGrp="1"/>
          </p:cNvSpPr>
          <p:nvPr>
            <p:ph idx="1"/>
          </p:nvPr>
        </p:nvSpPr>
        <p:spPr/>
        <p:txBody>
          <a:bodyPr vert="horz" lIns="91440" tIns="45720" rIns="91440" bIns="45720" rtlCol="0" anchor="t">
            <a:normAutofit fontScale="92500"/>
          </a:bodyPr>
          <a:lstStyle/>
          <a:p>
            <a:r>
              <a:rPr lang="en-US" b="1">
                <a:latin typeface="Bradley Hand ITC"/>
                <a:ea typeface="+mn-lt"/>
                <a:cs typeface="+mn-lt"/>
              </a:rPr>
              <a:t>Students who take AP Computer Science Principles are </a:t>
            </a:r>
            <a:r>
              <a:rPr lang="en-US" b="1" u="sng" dirty="0">
                <a:latin typeface="Bradley Hand ITC"/>
                <a:ea typeface="+mn-lt"/>
                <a:cs typeface="+mn-lt"/>
                <a:hlinkClick r:id="rId2"/>
              </a:rPr>
              <a:t>12% more likely to enroll in college</a:t>
            </a:r>
            <a:r>
              <a:rPr lang="en-US" b="1">
                <a:latin typeface="Bradley Hand ITC"/>
                <a:ea typeface="+mn-lt"/>
                <a:cs typeface="+mn-lt"/>
              </a:rPr>
              <a:t> compared to similarly-situated peers, and students who take AP exams are </a:t>
            </a:r>
            <a:r>
              <a:rPr lang="en-US" b="1" u="sng" dirty="0">
                <a:latin typeface="Bradley Hand ITC"/>
                <a:ea typeface="+mn-lt"/>
                <a:cs typeface="+mn-lt"/>
                <a:hlinkClick r:id="rId3"/>
              </a:rPr>
              <a:t>more likely to graduate 4-year college</a:t>
            </a:r>
            <a:r>
              <a:rPr lang="en-US" b="1">
                <a:latin typeface="Bradley Hand ITC"/>
                <a:ea typeface="+mn-lt"/>
                <a:cs typeface="+mn-lt"/>
              </a:rPr>
              <a:t>, regardless of their score on the exam. AP computer science students also earn </a:t>
            </a:r>
            <a:r>
              <a:rPr lang="en-US" b="1" u="sng" dirty="0">
                <a:latin typeface="Bradley Hand ITC"/>
                <a:ea typeface="+mn-lt"/>
                <a:cs typeface="+mn-lt"/>
                <a:hlinkClick r:id="rId4"/>
              </a:rPr>
              <a:t>better AP Calculus scores</a:t>
            </a:r>
            <a:r>
              <a:rPr lang="en-US" b="1" dirty="0">
                <a:latin typeface="Bradley Hand ITC"/>
                <a:ea typeface="+mn-lt"/>
                <a:cs typeface="+mn-lt"/>
              </a:rPr>
              <a:t> </a:t>
            </a:r>
            <a:r>
              <a:rPr lang="en-US" b="1">
                <a:latin typeface="Bradley Hand ITC"/>
                <a:ea typeface="+mn-lt"/>
                <a:cs typeface="+mn-lt"/>
              </a:rPr>
              <a:t>than comparable students who don’t take AP computer science.</a:t>
            </a:r>
            <a:endParaRPr lang="en-US" b="1" dirty="0">
              <a:latin typeface="Bradley Hand ITC"/>
              <a:ea typeface="+mn-lt"/>
              <a:cs typeface="+mn-lt"/>
            </a:endParaRPr>
          </a:p>
          <a:p>
            <a:r>
              <a:rPr lang="en-US" b="1">
                <a:latin typeface="Bradley Hand ITC"/>
              </a:rPr>
              <a:t>Designed for 9 - 12 grade students, CS Principles introduces students to the foundational concepts of computer science and challenges them to explore how computing and technology can impact the world.</a:t>
            </a:r>
            <a:r>
              <a:rPr lang="en-US" dirty="0">
                <a:latin typeface="Bradley Hand ITC"/>
              </a:rPr>
              <a:t> </a:t>
            </a:r>
            <a:endParaRPr lang="en-US" dirty="0">
              <a:ea typeface="+mn-lt"/>
              <a:cs typeface="+mn-lt"/>
            </a:endParaRPr>
          </a:p>
          <a:p>
            <a:endParaRPr lang="en-US" dirty="0"/>
          </a:p>
        </p:txBody>
      </p:sp>
    </p:spTree>
    <p:extLst>
      <p:ext uri="{BB962C8B-B14F-4D97-AF65-F5344CB8AC3E}">
        <p14:creationId xmlns:p14="http://schemas.microsoft.com/office/powerpoint/2010/main" val="3130247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he Hand Bold"/>
              <a:ea typeface="+mn-ea"/>
              <a:cs typeface="+mn-cs"/>
            </a:endParaRPr>
          </a:p>
        </p:txBody>
      </p:sp>
      <p:sp>
        <p:nvSpPr>
          <p:cNvPr id="2" name="Title 1">
            <a:extLst>
              <a:ext uri="{FF2B5EF4-FFF2-40B4-BE49-F238E27FC236}">
                <a16:creationId xmlns:a16="http://schemas.microsoft.com/office/drawing/2014/main" id="{BFD3B69B-E0E3-4C3A-A0C1-7063E2296262}"/>
              </a:ext>
            </a:extLst>
          </p:cNvPr>
          <p:cNvSpPr>
            <a:spLocks noGrp="1"/>
          </p:cNvSpPr>
          <p:nvPr>
            <p:ph type="title"/>
          </p:nvPr>
        </p:nvSpPr>
        <p:spPr>
          <a:xfrm>
            <a:off x="640080" y="325369"/>
            <a:ext cx="4368602" cy="1956841"/>
          </a:xfrm>
        </p:spPr>
        <p:txBody>
          <a:bodyPr anchor="b">
            <a:normAutofit fontScale="90000"/>
          </a:bodyPr>
          <a:lstStyle/>
          <a:p>
            <a:r>
              <a:rPr lang="en-US" sz="6600"/>
              <a:t>Final comments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EA462"/>
          </a:solidFill>
          <a:ln w="38100" cap="rnd">
            <a:solidFill>
              <a:srgbClr val="CEA46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he Hand Bold"/>
              <a:ea typeface="+mn-ea"/>
              <a:cs typeface="+mn-cs"/>
            </a:endParaRPr>
          </a:p>
        </p:txBody>
      </p:sp>
      <p:sp>
        <p:nvSpPr>
          <p:cNvPr id="3" name="Content Placeholder 2">
            <a:extLst>
              <a:ext uri="{FF2B5EF4-FFF2-40B4-BE49-F238E27FC236}">
                <a16:creationId xmlns:a16="http://schemas.microsoft.com/office/drawing/2014/main" id="{A56B5F84-BC1C-4EC0-A7FF-01863B9C84C2}"/>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a:t>APCSP is for everyone, not just computer-minded students! </a:t>
            </a:r>
          </a:p>
          <a:p>
            <a:r>
              <a:rPr lang="en-US"/>
              <a:t>The benefits of this class are many and varied. </a:t>
            </a:r>
          </a:p>
        </p:txBody>
      </p:sp>
      <p:pic>
        <p:nvPicPr>
          <p:cNvPr id="5" name="Picture 4">
            <a:extLst>
              <a:ext uri="{FF2B5EF4-FFF2-40B4-BE49-F238E27FC236}">
                <a16:creationId xmlns:a16="http://schemas.microsoft.com/office/drawing/2014/main" id="{17DFE31C-2E2A-474C-811C-BE9B6EB87278}"/>
              </a:ext>
            </a:extLst>
          </p:cNvPr>
          <p:cNvPicPr>
            <a:picLocks noChangeAspect="1"/>
          </p:cNvPicPr>
          <p:nvPr/>
        </p:nvPicPr>
        <p:blipFill rotWithShape="1">
          <a:blip r:embed="rId2"/>
          <a:srcRect l="6363" r="27231"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80953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0D293-75D3-4E86-B332-56DAEA29022B}"/>
              </a:ext>
            </a:extLst>
          </p:cNvPr>
          <p:cNvSpPr>
            <a:spLocks noGrp="1"/>
          </p:cNvSpPr>
          <p:nvPr>
            <p:ph type="ctrTitle"/>
          </p:nvPr>
        </p:nvSpPr>
        <p:spPr/>
        <p:txBody>
          <a:bodyPr/>
          <a:lstStyle/>
          <a:p>
            <a:r>
              <a:rPr lang="en-US" dirty="0"/>
              <a:t>Journalism 1,2,3 &amp; 4</a:t>
            </a:r>
          </a:p>
        </p:txBody>
      </p:sp>
      <p:sp>
        <p:nvSpPr>
          <p:cNvPr id="3" name="Subtitle 2">
            <a:extLst>
              <a:ext uri="{FF2B5EF4-FFF2-40B4-BE49-F238E27FC236}">
                <a16:creationId xmlns:a16="http://schemas.microsoft.com/office/drawing/2014/main" id="{3A72BD4A-A526-4860-B571-5D7B6032403C}"/>
              </a:ext>
            </a:extLst>
          </p:cNvPr>
          <p:cNvSpPr>
            <a:spLocks noGrp="1"/>
          </p:cNvSpPr>
          <p:nvPr>
            <p:ph type="subTitle" idx="1"/>
          </p:nvPr>
        </p:nvSpPr>
        <p:spPr/>
        <p:txBody>
          <a:bodyPr>
            <a:normAutofit fontScale="85000" lnSpcReduction="20000"/>
          </a:bodyPr>
          <a:lstStyle/>
          <a:p>
            <a:r>
              <a:rPr lang="en-US" dirty="0"/>
              <a:t>Television Production</a:t>
            </a:r>
          </a:p>
          <a:p>
            <a:r>
              <a:rPr lang="en-US" dirty="0"/>
              <a:t>Devil Vision-DVTV</a:t>
            </a:r>
          </a:p>
          <a:p>
            <a:r>
              <a:rPr lang="en-US" dirty="0"/>
              <a:t>Ms. B</a:t>
            </a:r>
          </a:p>
          <a:p>
            <a:r>
              <a:rPr lang="en-US" dirty="0"/>
              <a:t>2019-2022</a:t>
            </a:r>
          </a:p>
        </p:txBody>
      </p:sp>
    </p:spTree>
    <p:extLst>
      <p:ext uri="{BB962C8B-B14F-4D97-AF65-F5344CB8AC3E}">
        <p14:creationId xmlns:p14="http://schemas.microsoft.com/office/powerpoint/2010/main" val="1797380232"/>
      </p:ext>
    </p:extLst>
  </p:cSld>
  <p:clrMapOvr>
    <a:masterClrMapping/>
  </p:clrMapOvr>
  <mc:AlternateContent xmlns:mc="http://schemas.openxmlformats.org/markup-compatibility/2006" xmlns:p14="http://schemas.microsoft.com/office/powerpoint/2010/main">
    <mc:Choice Requires="p14">
      <p:transition spd="slow" p14:dur="1600" advTm="1000">
        <p:blinds dir="vert"/>
      </p:transition>
    </mc:Choice>
    <mc:Fallback xmlns="">
      <p:transition spd="slow" advTm="1000">
        <p:blinds dir="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162379-0A0E-42A6-92FE-4D5608D7F0FB}"/>
              </a:ext>
            </a:extLst>
          </p:cNvPr>
          <p:cNvSpPr txBox="1"/>
          <p:nvPr/>
        </p:nvSpPr>
        <p:spPr>
          <a:xfrm>
            <a:off x="1786393" y="1259641"/>
            <a:ext cx="9776342" cy="480131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Multi-media/platform skills						Exclusive access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Content building							          Cartoon/Animation creation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Social Media									Storytelling skills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Communication skills						          Editing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Research Techniques							Microsoft Office Suite Products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Collaborative Learning &amp; Problem solving			Vocalization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Investigation Skills								 Public Speaking skills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Writing Skills									And much, much more!!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Critical thinking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Problem Solving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Interviewing Skills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Cooperative Learning &amp; Problem solving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Teambuilding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Confidence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Negotiating/Bargaining Technics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Camera/Lighting/Audio Production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
        <p:nvSpPr>
          <p:cNvPr id="4" name="Rectangle 3">
            <a:extLst>
              <a:ext uri="{FF2B5EF4-FFF2-40B4-BE49-F238E27FC236}">
                <a16:creationId xmlns:a16="http://schemas.microsoft.com/office/drawing/2014/main" id="{E1ABD56E-491B-442D-AB5B-1AEB6D2BEA67}"/>
              </a:ext>
            </a:extLst>
          </p:cNvPr>
          <p:cNvSpPr/>
          <p:nvPr/>
        </p:nvSpPr>
        <p:spPr>
          <a:xfrm>
            <a:off x="1706856" y="160340"/>
            <a:ext cx="7821372"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w="12700">
                  <a:solidFill>
                    <a:srgbClr val="D35731"/>
                  </a:solidFill>
                  <a:prstDash val="solid"/>
                </a:ln>
                <a:pattFill prst="ltDnDiag">
                  <a:fgClr>
                    <a:srgbClr val="D35731">
                      <a:lumMod val="60000"/>
                      <a:lumOff val="40000"/>
                    </a:srgbClr>
                  </a:fgClr>
                  <a:bgClr>
                    <a:prstClr val="white"/>
                  </a:bgClr>
                </a:pattFill>
                <a:effectLst/>
                <a:uLnTx/>
                <a:uFillTx/>
                <a:latin typeface="Corbel" panose="020B0503020204020204"/>
                <a:ea typeface="+mn-ea"/>
                <a:cs typeface="+mn-cs"/>
              </a:rPr>
              <a:t>What you’ll be learning… </a:t>
            </a:r>
          </a:p>
        </p:txBody>
      </p:sp>
    </p:spTree>
    <p:extLst>
      <p:ext uri="{BB962C8B-B14F-4D97-AF65-F5344CB8AC3E}">
        <p14:creationId xmlns:p14="http://schemas.microsoft.com/office/powerpoint/2010/main" val="1429572033"/>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E8F37B-E793-4466-A874-3335F94911BC}"/>
              </a:ext>
            </a:extLst>
          </p:cNvPr>
          <p:cNvSpPr txBox="1"/>
          <p:nvPr/>
        </p:nvSpPr>
        <p:spPr>
          <a:xfrm>
            <a:off x="2030818" y="2115879"/>
            <a:ext cx="8399721" cy="230832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prstClr val="black"/>
                </a:solidFill>
                <a:effectLst/>
                <a:uLnTx/>
                <a:uFillTx/>
                <a:latin typeface="Corbel" panose="020B0503020204020204"/>
                <a:ea typeface="+mn-ea"/>
                <a:cs typeface="+mn-cs"/>
              </a:rPr>
              <a:t>DVTV CLASSROOM STUDIO</a:t>
            </a:r>
          </a:p>
        </p:txBody>
      </p:sp>
    </p:spTree>
    <p:extLst>
      <p:ext uri="{BB962C8B-B14F-4D97-AF65-F5344CB8AC3E}">
        <p14:creationId xmlns:p14="http://schemas.microsoft.com/office/powerpoint/2010/main" val="2094607393"/>
      </p:ext>
    </p:extLst>
  </p:cSld>
  <p:clrMapOvr>
    <a:masterClrMapping/>
  </p:clrMapOvr>
  <p:transition spd="slow">
    <p:wheel spokes="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9DA14B-957F-470F-8008-18B3F29CC9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66533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CF5279-987F-4A76-924E-C8275E3CF9CD}"/>
              </a:ext>
            </a:extLst>
          </p:cNvPr>
          <p:cNvSpPr txBox="1"/>
          <p:nvPr/>
        </p:nvSpPr>
        <p:spPr>
          <a:xfrm>
            <a:off x="2083980" y="2030817"/>
            <a:ext cx="8771861" cy="230832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prstClr val="black"/>
                </a:solidFill>
                <a:effectLst/>
                <a:uLnTx/>
                <a:uFillTx/>
                <a:latin typeface="Corbel" panose="020B0503020204020204"/>
                <a:ea typeface="+mn-ea"/>
                <a:cs typeface="+mn-cs"/>
              </a:rPr>
              <a:t>DVTV CLASS CONTROL ROOM</a:t>
            </a:r>
          </a:p>
        </p:txBody>
      </p:sp>
    </p:spTree>
    <p:extLst>
      <p:ext uri="{BB962C8B-B14F-4D97-AF65-F5344CB8AC3E}">
        <p14:creationId xmlns:p14="http://schemas.microsoft.com/office/powerpoint/2010/main" val="2680739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4539A5-32FB-4CF8-BA5D-7CF7F6D5BA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1760243396"/>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68015-FCE0-4E41-941D-9F128C56BADD}"/>
              </a:ext>
            </a:extLst>
          </p:cNvPr>
          <p:cNvSpPr>
            <a:spLocks noGrp="1"/>
          </p:cNvSpPr>
          <p:nvPr>
            <p:ph type="title"/>
          </p:nvPr>
        </p:nvSpPr>
        <p:spPr>
          <a:xfrm>
            <a:off x="1245773" y="1812235"/>
            <a:ext cx="10018711" cy="3048000"/>
          </a:xfrm>
        </p:spPr>
        <p:txBody>
          <a:bodyPr>
            <a:normAutofit/>
          </a:bodyPr>
          <a:lstStyle/>
          <a:p>
            <a:r>
              <a:rPr lang="en-US" sz="7200" b="1" dirty="0"/>
              <a:t>Animation Projects</a:t>
            </a:r>
          </a:p>
        </p:txBody>
      </p:sp>
    </p:spTree>
    <p:extLst>
      <p:ext uri="{BB962C8B-B14F-4D97-AF65-F5344CB8AC3E}">
        <p14:creationId xmlns:p14="http://schemas.microsoft.com/office/powerpoint/2010/main" val="273872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6" name="Freeform: Shape 1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pic>
        <p:nvPicPr>
          <p:cNvPr id="3" name="Picture 2">
            <a:extLst>
              <a:ext uri="{FF2B5EF4-FFF2-40B4-BE49-F238E27FC236}">
                <a16:creationId xmlns:a16="http://schemas.microsoft.com/office/drawing/2014/main" id="{B72E99D5-DFF8-4EAE-82CB-BF60F50EF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3851" y="974724"/>
            <a:ext cx="4899025" cy="4899025"/>
          </a:xfrm>
          <a:prstGeom prst="rect">
            <a:avLst/>
          </a:prstGeom>
        </p:spPr>
      </p:pic>
      <p:sp>
        <p:nvSpPr>
          <p:cNvPr id="4" name="TextBox 3">
            <a:extLst>
              <a:ext uri="{FF2B5EF4-FFF2-40B4-BE49-F238E27FC236}">
                <a16:creationId xmlns:a16="http://schemas.microsoft.com/office/drawing/2014/main" id="{94A1E492-3123-459C-8C6D-818DB284C82E}"/>
              </a:ext>
            </a:extLst>
          </p:cNvPr>
          <p:cNvSpPr txBox="1"/>
          <p:nvPr/>
        </p:nvSpPr>
        <p:spPr>
          <a:xfrm>
            <a:off x="7924799" y="5120758"/>
            <a:ext cx="1616943" cy="523220"/>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50"/>
                </a:solidFill>
                <a:effectLst/>
                <a:uLnTx/>
                <a:uFillTx/>
                <a:latin typeface="Castellar" panose="020A0402060406010301" pitchFamily="18" charset="0"/>
                <a:ea typeface="+mn-ea"/>
                <a:cs typeface="+mn-cs"/>
              </a:rPr>
              <a:t>DEVIL!!!</a:t>
            </a:r>
          </a:p>
        </p:txBody>
      </p:sp>
    </p:spTree>
    <p:extLst>
      <p:ext uri="{BB962C8B-B14F-4D97-AF65-F5344CB8AC3E}">
        <p14:creationId xmlns:p14="http://schemas.microsoft.com/office/powerpoint/2010/main" val="369451238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72F3-46DC-4509-A88B-CC2F55D7299E}"/>
              </a:ext>
            </a:extLst>
          </p:cNvPr>
          <p:cNvSpPr>
            <a:spLocks noGrp="1"/>
          </p:cNvSpPr>
          <p:nvPr>
            <p:ph type="title"/>
          </p:nvPr>
        </p:nvSpPr>
        <p:spPr>
          <a:xfrm>
            <a:off x="1418050" y="1931504"/>
            <a:ext cx="10018713" cy="1752599"/>
          </a:xfrm>
        </p:spPr>
        <p:txBody>
          <a:bodyPr>
            <a:normAutofit/>
          </a:bodyPr>
          <a:lstStyle/>
          <a:p>
            <a:r>
              <a:rPr lang="en-US" sz="6000" b="1" dirty="0"/>
              <a:t>Student Video Projects</a:t>
            </a:r>
          </a:p>
        </p:txBody>
      </p:sp>
    </p:spTree>
    <p:extLst>
      <p:ext uri="{BB962C8B-B14F-4D97-AF65-F5344CB8AC3E}">
        <p14:creationId xmlns:p14="http://schemas.microsoft.com/office/powerpoint/2010/main" val="42922605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hankful vid">
            <a:hlinkClick r:id="" action="ppaction://media"/>
            <a:extLst>
              <a:ext uri="{FF2B5EF4-FFF2-40B4-BE49-F238E27FC236}">
                <a16:creationId xmlns:a16="http://schemas.microsoft.com/office/drawing/2014/main" id="{66C4E1F4-58C6-43C3-8CCD-67DDF75A581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167270" y="0"/>
            <a:ext cx="6069495" cy="6858000"/>
          </a:xfrm>
          <a:prstGeom prst="rect">
            <a:avLst/>
          </a:prstGeom>
        </p:spPr>
      </p:pic>
    </p:spTree>
    <p:extLst>
      <p:ext uri="{BB962C8B-B14F-4D97-AF65-F5344CB8AC3E}">
        <p14:creationId xmlns:p14="http://schemas.microsoft.com/office/powerpoint/2010/main" val="406550336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ED0650-62E7-4FC2-9029-7177910CABAB}"/>
              </a:ext>
            </a:extLst>
          </p:cNvPr>
          <p:cNvSpPr txBox="1"/>
          <p:nvPr/>
        </p:nvSpPr>
        <p:spPr>
          <a:xfrm>
            <a:off x="1519377" y="936010"/>
            <a:ext cx="9772400" cy="498598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Corbel" panose="020B0503020204020204"/>
                <a:ea typeface="+mn-ea"/>
                <a:cs typeface="+mn-cs"/>
              </a:rPr>
              <a:t>Join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Corbel" panose="020B0503020204020204"/>
                <a:ea typeface="+mn-ea"/>
                <a:cs typeface="+mn-cs"/>
              </a:rPr>
              <a:t>Journalism – Television Production 1-4- DVTV Devil Vision and be the voice of SPHS!!!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0135239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C757-45FD-4F42-A65C-D86C826295C1}"/>
              </a:ext>
            </a:extLst>
          </p:cNvPr>
          <p:cNvSpPr>
            <a:spLocks noGrp="1"/>
          </p:cNvSpPr>
          <p:nvPr>
            <p:ph type="ctrTitle"/>
          </p:nvPr>
        </p:nvSpPr>
        <p:spPr/>
        <p:txBody>
          <a:bodyPr/>
          <a:lstStyle/>
          <a:p>
            <a:r>
              <a:rPr lang="en-US" dirty="0"/>
              <a:t>Music Electives</a:t>
            </a:r>
          </a:p>
        </p:txBody>
      </p:sp>
      <p:sp>
        <p:nvSpPr>
          <p:cNvPr id="3" name="Subtitle 2">
            <a:extLst>
              <a:ext uri="{FF2B5EF4-FFF2-40B4-BE49-F238E27FC236}">
                <a16:creationId xmlns:a16="http://schemas.microsoft.com/office/drawing/2014/main" id="{504AEAAF-774F-7646-B05F-B03AF3C6D714}"/>
              </a:ext>
            </a:extLst>
          </p:cNvPr>
          <p:cNvSpPr>
            <a:spLocks noGrp="1"/>
          </p:cNvSpPr>
          <p:nvPr>
            <p:ph type="subTitle" idx="1"/>
          </p:nvPr>
        </p:nvSpPr>
        <p:spPr/>
        <p:txBody>
          <a:bodyPr/>
          <a:lstStyle/>
          <a:p>
            <a:r>
              <a:rPr lang="en-US" dirty="0"/>
              <a:t>Chorus, Keyboard, Music Theory</a:t>
            </a:r>
          </a:p>
        </p:txBody>
      </p:sp>
    </p:spTree>
    <p:extLst>
      <p:ext uri="{BB962C8B-B14F-4D97-AF65-F5344CB8AC3E}">
        <p14:creationId xmlns:p14="http://schemas.microsoft.com/office/powerpoint/2010/main" val="2917277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90C0-6B8F-3A4F-9BBD-D2C18C01CE93}"/>
              </a:ext>
            </a:extLst>
          </p:cNvPr>
          <p:cNvSpPr>
            <a:spLocks noGrp="1"/>
          </p:cNvSpPr>
          <p:nvPr>
            <p:ph type="title"/>
          </p:nvPr>
        </p:nvSpPr>
        <p:spPr/>
        <p:txBody>
          <a:bodyPr/>
          <a:lstStyle/>
          <a:p>
            <a:r>
              <a:rPr lang="en-US" dirty="0"/>
              <a:t>Chorus</a:t>
            </a:r>
          </a:p>
        </p:txBody>
      </p:sp>
      <p:sp>
        <p:nvSpPr>
          <p:cNvPr id="4" name="Content Placeholder 3">
            <a:extLst>
              <a:ext uri="{FF2B5EF4-FFF2-40B4-BE49-F238E27FC236}">
                <a16:creationId xmlns:a16="http://schemas.microsoft.com/office/drawing/2014/main" id="{8420A09E-63C8-F647-9971-AFCE44880935}"/>
              </a:ext>
            </a:extLst>
          </p:cNvPr>
          <p:cNvSpPr>
            <a:spLocks noGrp="1"/>
          </p:cNvSpPr>
          <p:nvPr>
            <p:ph sz="half" idx="2"/>
          </p:nvPr>
        </p:nvSpPr>
        <p:spPr>
          <a:xfrm>
            <a:off x="6172200" y="2194559"/>
            <a:ext cx="5334000" cy="4217964"/>
          </a:xfrm>
        </p:spPr>
        <p:txBody>
          <a:bodyPr>
            <a:normAutofit/>
          </a:bodyPr>
          <a:lstStyle/>
          <a:p>
            <a:pPr marL="0" indent="0">
              <a:buNone/>
            </a:pPr>
            <a:r>
              <a:rPr lang="en-US" dirty="0"/>
              <a:t>Chorus elective offers students the opportunity to express themselves through the art of music and singing in an ensemble.</a:t>
            </a:r>
          </a:p>
          <a:p>
            <a:r>
              <a:rPr lang="en-US" dirty="0"/>
              <a:t>Mixed and Treble choruses are offered</a:t>
            </a:r>
          </a:p>
          <a:p>
            <a:r>
              <a:rPr lang="en-US" dirty="0"/>
              <a:t>3 performances throughout the year: Winter concert, Spring concert, and MPA, where the choir is rated on there technique and overall sound.  </a:t>
            </a:r>
          </a:p>
          <a:p>
            <a:r>
              <a:rPr lang="en-US" dirty="0"/>
              <a:t>An optional performance at Disney’s Epcot for the candlelight processional in December.</a:t>
            </a:r>
          </a:p>
          <a:p>
            <a:endParaRPr lang="en-US" dirty="0"/>
          </a:p>
          <a:p>
            <a:pPr marL="0" indent="0">
              <a:buNone/>
            </a:pPr>
            <a:r>
              <a:rPr lang="en-US" dirty="0"/>
              <a:t> </a:t>
            </a:r>
          </a:p>
        </p:txBody>
      </p:sp>
      <p:pic>
        <p:nvPicPr>
          <p:cNvPr id="8" name="Content Placeholder 7">
            <a:extLst>
              <a:ext uri="{FF2B5EF4-FFF2-40B4-BE49-F238E27FC236}">
                <a16:creationId xmlns:a16="http://schemas.microsoft.com/office/drawing/2014/main" id="{2AF3C9FD-7117-C741-B041-D957758DB009}"/>
              </a:ext>
            </a:extLst>
          </p:cNvPr>
          <p:cNvPicPr>
            <a:picLocks noGrp="1" noChangeAspect="1"/>
          </p:cNvPicPr>
          <p:nvPr>
            <p:ph sz="half" idx="1"/>
          </p:nvPr>
        </p:nvPicPr>
        <p:blipFill>
          <a:blip r:embed="rId2"/>
          <a:stretch>
            <a:fillRect/>
          </a:stretch>
        </p:blipFill>
        <p:spPr>
          <a:xfrm>
            <a:off x="521677" y="2194559"/>
            <a:ext cx="5334000" cy="4000500"/>
          </a:xfrm>
        </p:spPr>
      </p:pic>
    </p:spTree>
    <p:extLst>
      <p:ext uri="{BB962C8B-B14F-4D97-AF65-F5344CB8AC3E}">
        <p14:creationId xmlns:p14="http://schemas.microsoft.com/office/powerpoint/2010/main" val="38380658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F9990-E793-5441-AABF-A5661FBBA076}"/>
              </a:ext>
            </a:extLst>
          </p:cNvPr>
          <p:cNvSpPr>
            <a:spLocks noGrp="1"/>
          </p:cNvSpPr>
          <p:nvPr>
            <p:ph type="title"/>
          </p:nvPr>
        </p:nvSpPr>
        <p:spPr/>
        <p:txBody>
          <a:bodyPr>
            <a:normAutofit/>
          </a:bodyPr>
          <a:lstStyle/>
          <a:p>
            <a:r>
              <a:rPr lang="en-US" dirty="0"/>
              <a:t>Picture of the Epcot candlelight processional</a:t>
            </a:r>
          </a:p>
        </p:txBody>
      </p:sp>
      <p:pic>
        <p:nvPicPr>
          <p:cNvPr id="4" name="Picture 3">
            <a:extLst>
              <a:ext uri="{FF2B5EF4-FFF2-40B4-BE49-F238E27FC236}">
                <a16:creationId xmlns:a16="http://schemas.microsoft.com/office/drawing/2014/main" id="{9D8FE8EE-1DFD-FC42-A7FA-BE3D0F012ABE}"/>
              </a:ext>
            </a:extLst>
          </p:cNvPr>
          <p:cNvPicPr>
            <a:picLocks noChangeAspect="1"/>
          </p:cNvPicPr>
          <p:nvPr/>
        </p:nvPicPr>
        <p:blipFill>
          <a:blip r:embed="rId2"/>
          <a:stretch>
            <a:fillRect/>
          </a:stretch>
        </p:blipFill>
        <p:spPr>
          <a:xfrm>
            <a:off x="2403232" y="2057401"/>
            <a:ext cx="7889629" cy="4818183"/>
          </a:xfrm>
          <a:prstGeom prst="rect">
            <a:avLst/>
          </a:prstGeom>
        </p:spPr>
      </p:pic>
    </p:spTree>
    <p:extLst>
      <p:ext uri="{BB962C8B-B14F-4D97-AF65-F5344CB8AC3E}">
        <p14:creationId xmlns:p14="http://schemas.microsoft.com/office/powerpoint/2010/main" val="3039669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6FE4-2D88-D14F-A732-A1D126E85C5A}"/>
              </a:ext>
            </a:extLst>
          </p:cNvPr>
          <p:cNvSpPr>
            <a:spLocks noGrp="1"/>
          </p:cNvSpPr>
          <p:nvPr>
            <p:ph type="title"/>
          </p:nvPr>
        </p:nvSpPr>
        <p:spPr/>
        <p:txBody>
          <a:bodyPr/>
          <a:lstStyle/>
          <a:p>
            <a:r>
              <a:rPr lang="en-US" dirty="0"/>
              <a:t>Keyboard</a:t>
            </a:r>
          </a:p>
        </p:txBody>
      </p:sp>
      <p:pic>
        <p:nvPicPr>
          <p:cNvPr id="8" name="Content Placeholder 7">
            <a:extLst>
              <a:ext uri="{FF2B5EF4-FFF2-40B4-BE49-F238E27FC236}">
                <a16:creationId xmlns:a16="http://schemas.microsoft.com/office/drawing/2014/main" id="{684200B7-3F8D-0B4E-AA7D-8E67840F380B}"/>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685800" y="2428081"/>
            <a:ext cx="5334000" cy="3556000"/>
          </a:xfrm>
        </p:spPr>
      </p:pic>
      <p:sp>
        <p:nvSpPr>
          <p:cNvPr id="4" name="Content Placeholder 3">
            <a:extLst>
              <a:ext uri="{FF2B5EF4-FFF2-40B4-BE49-F238E27FC236}">
                <a16:creationId xmlns:a16="http://schemas.microsoft.com/office/drawing/2014/main" id="{257B8D01-5907-2E46-9D91-005CBA1D3230}"/>
              </a:ext>
            </a:extLst>
          </p:cNvPr>
          <p:cNvSpPr>
            <a:spLocks noGrp="1"/>
          </p:cNvSpPr>
          <p:nvPr>
            <p:ph sz="half" idx="2"/>
          </p:nvPr>
        </p:nvSpPr>
        <p:spPr/>
        <p:txBody>
          <a:bodyPr/>
          <a:lstStyle/>
          <a:p>
            <a:pPr marL="0" indent="0">
              <a:buNone/>
            </a:pPr>
            <a:r>
              <a:rPr lang="en-US" dirty="0"/>
              <a:t>Keyboard elective provides an opportunity to learn the fundamentals of music as well as proper technique for the piano.</a:t>
            </a:r>
          </a:p>
          <a:p>
            <a:r>
              <a:rPr lang="en-US" dirty="0"/>
              <a:t>There is opportunity for individual attention if needed</a:t>
            </a:r>
          </a:p>
          <a:p>
            <a:r>
              <a:rPr lang="en-US" dirty="0"/>
              <a:t>You can practice at your own pace</a:t>
            </a:r>
          </a:p>
          <a:p>
            <a:endParaRPr lang="en-US" dirty="0"/>
          </a:p>
        </p:txBody>
      </p:sp>
    </p:spTree>
    <p:extLst>
      <p:ext uri="{BB962C8B-B14F-4D97-AF65-F5344CB8AC3E}">
        <p14:creationId xmlns:p14="http://schemas.microsoft.com/office/powerpoint/2010/main" val="207361042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DB47-55FB-9A45-8C0A-55EE7DC35FA2}"/>
              </a:ext>
            </a:extLst>
          </p:cNvPr>
          <p:cNvSpPr>
            <a:spLocks noGrp="1"/>
          </p:cNvSpPr>
          <p:nvPr>
            <p:ph type="title"/>
          </p:nvPr>
        </p:nvSpPr>
        <p:spPr/>
        <p:txBody>
          <a:bodyPr/>
          <a:lstStyle/>
          <a:p>
            <a:r>
              <a:rPr lang="en-US" dirty="0"/>
              <a:t>Music Theory</a:t>
            </a:r>
          </a:p>
        </p:txBody>
      </p:sp>
      <p:pic>
        <p:nvPicPr>
          <p:cNvPr id="6" name="Content Placeholder 5">
            <a:extLst>
              <a:ext uri="{FF2B5EF4-FFF2-40B4-BE49-F238E27FC236}">
                <a16:creationId xmlns:a16="http://schemas.microsoft.com/office/drawing/2014/main" id="{C1EDA57D-EEA6-AA45-8856-D60448CC4D95}"/>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685800" y="3200400"/>
            <a:ext cx="5334000" cy="2011362"/>
          </a:xfrm>
        </p:spPr>
      </p:pic>
      <p:sp>
        <p:nvSpPr>
          <p:cNvPr id="4" name="Content Placeholder 3">
            <a:extLst>
              <a:ext uri="{FF2B5EF4-FFF2-40B4-BE49-F238E27FC236}">
                <a16:creationId xmlns:a16="http://schemas.microsoft.com/office/drawing/2014/main" id="{294B2C54-E182-8B4A-A612-FD96DD4EC85F}"/>
              </a:ext>
            </a:extLst>
          </p:cNvPr>
          <p:cNvSpPr>
            <a:spLocks noGrp="1"/>
          </p:cNvSpPr>
          <p:nvPr>
            <p:ph sz="half" idx="2"/>
          </p:nvPr>
        </p:nvSpPr>
        <p:spPr/>
        <p:txBody>
          <a:bodyPr>
            <a:normAutofit/>
          </a:bodyPr>
          <a:lstStyle/>
          <a:p>
            <a:pPr marL="0" indent="0">
              <a:buNone/>
            </a:pPr>
            <a:r>
              <a:rPr lang="en-US" dirty="0"/>
              <a:t>Music theory is a class of exploring the world of music by studying the elements of music.  We take an in depth look at Pitch, rhythm, meter, scales, keys… and then learn to use them to create music.</a:t>
            </a:r>
          </a:p>
          <a:p>
            <a:r>
              <a:rPr lang="en-US" dirty="0"/>
              <a:t>You can take this elective as an AP credit class or traditional.</a:t>
            </a:r>
          </a:p>
          <a:p>
            <a:r>
              <a:rPr lang="en-US" dirty="0"/>
              <a:t>You must have a letter of recommendation to attend the AP class.</a:t>
            </a:r>
          </a:p>
          <a:p>
            <a:endParaRPr lang="en-US" dirty="0"/>
          </a:p>
        </p:txBody>
      </p:sp>
    </p:spTree>
    <p:extLst>
      <p:ext uri="{BB962C8B-B14F-4D97-AF65-F5344CB8AC3E}">
        <p14:creationId xmlns:p14="http://schemas.microsoft.com/office/powerpoint/2010/main" val="34815669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1EFC2-E0A6-2D46-AAD1-F1EF473B22BB}"/>
              </a:ext>
            </a:extLst>
          </p:cNvPr>
          <p:cNvSpPr>
            <a:spLocks noGrp="1"/>
          </p:cNvSpPr>
          <p:nvPr>
            <p:ph type="title"/>
          </p:nvPr>
        </p:nvSpPr>
        <p:spPr/>
        <p:txBody>
          <a:bodyPr/>
          <a:lstStyle/>
          <a:p>
            <a:r>
              <a:rPr lang="en-US" dirty="0"/>
              <a:t>PITCHFORKS</a:t>
            </a:r>
          </a:p>
        </p:txBody>
      </p:sp>
      <p:pic>
        <p:nvPicPr>
          <p:cNvPr id="6" name="Content Placeholder 5">
            <a:extLst>
              <a:ext uri="{FF2B5EF4-FFF2-40B4-BE49-F238E27FC236}">
                <a16:creationId xmlns:a16="http://schemas.microsoft.com/office/drawing/2014/main" id="{E3325207-BD13-7B41-8DCE-F8B1C37DCD0C}"/>
              </a:ext>
            </a:extLst>
          </p:cNvPr>
          <p:cNvPicPr>
            <a:picLocks noGrp="1" noChangeAspect="1"/>
          </p:cNvPicPr>
          <p:nvPr>
            <p:ph sz="half" idx="1"/>
          </p:nvPr>
        </p:nvPicPr>
        <p:blipFill>
          <a:blip r:embed="rId2"/>
          <a:stretch>
            <a:fillRect/>
          </a:stretch>
        </p:blipFill>
        <p:spPr>
          <a:xfrm>
            <a:off x="2391509" y="1829960"/>
            <a:ext cx="3628292" cy="2721219"/>
          </a:xfrm>
        </p:spPr>
      </p:pic>
      <p:sp>
        <p:nvSpPr>
          <p:cNvPr id="4" name="Content Placeholder 3">
            <a:extLst>
              <a:ext uri="{FF2B5EF4-FFF2-40B4-BE49-F238E27FC236}">
                <a16:creationId xmlns:a16="http://schemas.microsoft.com/office/drawing/2014/main" id="{E952E33E-4D64-6A4E-A326-9D745C49B87F}"/>
              </a:ext>
            </a:extLst>
          </p:cNvPr>
          <p:cNvSpPr>
            <a:spLocks noGrp="1"/>
          </p:cNvSpPr>
          <p:nvPr>
            <p:ph sz="half" idx="2"/>
          </p:nvPr>
        </p:nvSpPr>
        <p:spPr>
          <a:xfrm>
            <a:off x="6172200" y="2205831"/>
            <a:ext cx="5334000" cy="4012853"/>
          </a:xfrm>
        </p:spPr>
        <p:txBody>
          <a:bodyPr/>
          <a:lstStyle/>
          <a:p>
            <a:pPr marL="0" indent="0">
              <a:buNone/>
            </a:pPr>
            <a:endParaRPr lang="en-US" dirty="0"/>
          </a:p>
          <a:p>
            <a:pPr marL="0" indent="0">
              <a:buNone/>
            </a:pPr>
            <a:r>
              <a:rPr lang="en-US" dirty="0"/>
              <a:t>Pitchforks is the </a:t>
            </a:r>
            <a:r>
              <a:rPr lang="en-US" dirty="0" err="1"/>
              <a:t>St.Pete</a:t>
            </a:r>
            <a:r>
              <a:rPr lang="en-US" dirty="0"/>
              <a:t> High a cappella singing group.</a:t>
            </a:r>
          </a:p>
          <a:p>
            <a:r>
              <a:rPr lang="en-US" dirty="0"/>
              <a:t>We rehearse twice a week after school.</a:t>
            </a:r>
          </a:p>
          <a:p>
            <a:r>
              <a:rPr lang="en-US" dirty="0"/>
              <a:t>The Pitchforks stay very busy singing throughout the community.</a:t>
            </a:r>
          </a:p>
          <a:p>
            <a:r>
              <a:rPr lang="en-US" dirty="0"/>
              <a:t>This group is by audition only and all voice parts are welcome to tryout.</a:t>
            </a:r>
          </a:p>
        </p:txBody>
      </p:sp>
      <p:pic>
        <p:nvPicPr>
          <p:cNvPr id="8" name="Picture 7">
            <a:extLst>
              <a:ext uri="{FF2B5EF4-FFF2-40B4-BE49-F238E27FC236}">
                <a16:creationId xmlns:a16="http://schemas.microsoft.com/office/drawing/2014/main" id="{15091662-6455-674E-93DA-DE93BA373AAF}"/>
              </a:ext>
            </a:extLst>
          </p:cNvPr>
          <p:cNvPicPr>
            <a:picLocks noChangeAspect="1"/>
          </p:cNvPicPr>
          <p:nvPr/>
        </p:nvPicPr>
        <p:blipFill>
          <a:blip r:embed="rId3"/>
          <a:stretch>
            <a:fillRect/>
          </a:stretch>
        </p:blipFill>
        <p:spPr>
          <a:xfrm>
            <a:off x="0" y="4046353"/>
            <a:ext cx="3628293" cy="2721220"/>
          </a:xfrm>
          <a:prstGeom prst="rect">
            <a:avLst/>
          </a:prstGeom>
        </p:spPr>
      </p:pic>
    </p:spTree>
    <p:extLst>
      <p:ext uri="{BB962C8B-B14F-4D97-AF65-F5344CB8AC3E}">
        <p14:creationId xmlns:p14="http://schemas.microsoft.com/office/powerpoint/2010/main" val="234658994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Band at SPHS</a:t>
            </a:r>
            <a:br>
              <a:rPr lang="en-US" dirty="0"/>
            </a:br>
            <a:r>
              <a:rPr lang="en-US" sz="2000" dirty="0"/>
              <a:t>Concert, Marching, Jazz</a:t>
            </a:r>
            <a:endParaRPr lang="en-US" dirty="0"/>
          </a:p>
        </p:txBody>
      </p:sp>
      <p:sp>
        <p:nvSpPr>
          <p:cNvPr id="3" name="Subtitle 2"/>
          <p:cNvSpPr>
            <a:spLocks noGrp="1"/>
          </p:cNvSpPr>
          <p:nvPr>
            <p:ph type="subTitle" idx="1"/>
          </p:nvPr>
        </p:nvSpPr>
        <p:spPr/>
        <p:txBody>
          <a:bodyPr/>
          <a:lstStyle/>
          <a:p>
            <a:r>
              <a:rPr lang="en-US" dirty="0"/>
              <a:t>Katie Aucremann, Band Director</a:t>
            </a:r>
          </a:p>
          <a:p>
            <a:r>
              <a:rPr lang="en-US" dirty="0"/>
              <a:t>aucremannk@pcsb.org</a:t>
            </a:r>
          </a:p>
        </p:txBody>
      </p:sp>
    </p:spTree>
    <p:extLst>
      <p:ext uri="{BB962C8B-B14F-4D97-AF65-F5344CB8AC3E}">
        <p14:creationId xmlns:p14="http://schemas.microsoft.com/office/powerpoint/2010/main" val="221116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E690A0E-F216-4415-9A1C-2BBB2BA868F5}"/>
              </a:ext>
            </a:extLst>
          </p:cNvPr>
          <p:cNvSpPr>
            <a:spLocks noGrp="1"/>
          </p:cNvSpPr>
          <p:nvPr>
            <p:ph type="title"/>
          </p:nvPr>
        </p:nvSpPr>
        <p:spPr/>
        <p:txBody>
          <a:bodyPr>
            <a:normAutofit fontScale="90000"/>
          </a:bodyPr>
          <a:lstStyle/>
          <a:p>
            <a:pPr algn="ctr"/>
            <a:r>
              <a:rPr lang="en-US" dirty="0"/>
              <a:t>Join us!</a:t>
            </a:r>
            <a:br>
              <a:rPr lang="en-US" dirty="0"/>
            </a:br>
            <a:r>
              <a:rPr lang="en-US" sz="2700" dirty="0"/>
              <a:t>aucremannk@pcsb.org</a:t>
            </a:r>
            <a:endParaRPr lang="en-US" dirty="0"/>
          </a:p>
        </p:txBody>
      </p:sp>
      <p:sp>
        <p:nvSpPr>
          <p:cNvPr id="6" name="Text Placeholder 5">
            <a:extLst>
              <a:ext uri="{FF2B5EF4-FFF2-40B4-BE49-F238E27FC236}">
                <a16:creationId xmlns:a16="http://schemas.microsoft.com/office/drawing/2014/main" id="{56A0CF89-8115-4B0E-BD0B-5AD805020D8D}"/>
              </a:ext>
            </a:extLst>
          </p:cNvPr>
          <p:cNvSpPr>
            <a:spLocks noGrp="1"/>
          </p:cNvSpPr>
          <p:nvPr>
            <p:ph type="body" idx="1"/>
          </p:nvPr>
        </p:nvSpPr>
        <p:spPr>
          <a:xfrm>
            <a:off x="831849" y="1837998"/>
            <a:ext cx="5156200" cy="641350"/>
          </a:xfrm>
        </p:spPr>
        <p:txBody>
          <a:bodyPr>
            <a:normAutofit fontScale="92500" lnSpcReduction="10000"/>
          </a:bodyPr>
          <a:lstStyle/>
          <a:p>
            <a:r>
              <a:rPr lang="en-US" dirty="0"/>
              <a:t>Choose the right band section for next year:</a:t>
            </a:r>
          </a:p>
        </p:txBody>
      </p:sp>
      <p:sp>
        <p:nvSpPr>
          <p:cNvPr id="14" name="Content Placeholder 13"/>
          <p:cNvSpPr>
            <a:spLocks noGrp="1"/>
          </p:cNvSpPr>
          <p:nvPr>
            <p:ph sz="half" idx="2"/>
          </p:nvPr>
        </p:nvSpPr>
        <p:spPr>
          <a:xfrm>
            <a:off x="1134522" y="2730500"/>
            <a:ext cx="4550855" cy="2745720"/>
          </a:xfrm>
        </p:spPr>
        <p:txBody>
          <a:bodyPr>
            <a:normAutofit/>
          </a:bodyPr>
          <a:lstStyle/>
          <a:p>
            <a:pPr lvl="0"/>
            <a:endParaRPr lang="en-US" dirty="0"/>
          </a:p>
          <a:p>
            <a:pPr marL="0" lvl="0" indent="0">
              <a:buNone/>
            </a:pPr>
            <a:r>
              <a:rPr lang="en-US" dirty="0"/>
              <a:t>Band 3- Freshman</a:t>
            </a:r>
          </a:p>
          <a:p>
            <a:pPr marL="0" lvl="0" indent="0">
              <a:buNone/>
            </a:pPr>
            <a:r>
              <a:rPr lang="en-US" dirty="0"/>
              <a:t>Band 4- Sophomores</a:t>
            </a:r>
          </a:p>
          <a:p>
            <a:pPr marL="0" lvl="0" indent="0">
              <a:buNone/>
            </a:pPr>
            <a:r>
              <a:rPr lang="en-US" dirty="0"/>
              <a:t>Band 5 honors- Juniors</a:t>
            </a:r>
          </a:p>
          <a:p>
            <a:pPr marL="0" lvl="0" indent="0">
              <a:buNone/>
            </a:pPr>
            <a:r>
              <a:rPr lang="en-US" dirty="0"/>
              <a:t>Band 6 honors- Seniors</a:t>
            </a:r>
          </a:p>
          <a:p>
            <a:pPr marL="0" lvl="0" indent="0">
              <a:buNone/>
            </a:pPr>
            <a:endParaRPr lang="en-US" dirty="0"/>
          </a:p>
          <a:p>
            <a:pPr marL="0" lvl="0" indent="0">
              <a:buNone/>
            </a:pPr>
            <a:endParaRPr lang="en-US" dirty="0"/>
          </a:p>
          <a:p>
            <a:pPr marL="0" lvl="0" indent="0">
              <a:buNone/>
            </a:pPr>
            <a:endParaRPr lang="en-US" dirty="0"/>
          </a:p>
        </p:txBody>
      </p:sp>
      <p:sp>
        <p:nvSpPr>
          <p:cNvPr id="7" name="Text Placeholder 6">
            <a:extLst>
              <a:ext uri="{FF2B5EF4-FFF2-40B4-BE49-F238E27FC236}">
                <a16:creationId xmlns:a16="http://schemas.microsoft.com/office/drawing/2014/main" id="{F6B948F6-40D0-4002-AD77-9C2D15FEA628}"/>
              </a:ext>
            </a:extLst>
          </p:cNvPr>
          <p:cNvSpPr>
            <a:spLocks noGrp="1"/>
          </p:cNvSpPr>
          <p:nvPr>
            <p:ph type="body" sz="quarter" idx="3"/>
          </p:nvPr>
        </p:nvSpPr>
        <p:spPr>
          <a:xfrm>
            <a:off x="6188076" y="1837998"/>
            <a:ext cx="5157787" cy="641350"/>
          </a:xfrm>
        </p:spPr>
        <p:txBody>
          <a:bodyPr>
            <a:normAutofit fontScale="92500" lnSpcReduction="10000"/>
          </a:bodyPr>
          <a:lstStyle/>
          <a:p>
            <a:r>
              <a:rPr lang="en-US" dirty="0"/>
              <a:t>Watch video and hear all the reasons to join the band at SPHS!!</a:t>
            </a:r>
          </a:p>
        </p:txBody>
      </p:sp>
      <p:pic>
        <p:nvPicPr>
          <p:cNvPr id="4" name="MB video">
            <a:hlinkClick r:id="" action="ppaction://media"/>
            <a:extLst>
              <a:ext uri="{FF2B5EF4-FFF2-40B4-BE49-F238E27FC236}">
                <a16:creationId xmlns:a16="http://schemas.microsoft.com/office/drawing/2014/main" id="{1B9F8C2D-BA27-4DB7-AB2B-B5688BC9DBCC}"/>
              </a:ext>
            </a:extLst>
          </p:cNvPr>
          <p:cNvPicPr>
            <a:picLocks noGrp="1" noChangeAspect="1"/>
          </p:cNvPicPr>
          <p:nvPr>
            <p:ph sz="quarter" idx="4"/>
            <a:videoFile r:link="rId2"/>
            <p:extLst>
              <p:ext uri="{DAA4B4D4-6D71-4841-9C94-3DE7FCFB9230}">
                <p14:media xmlns:p14="http://schemas.microsoft.com/office/powerpoint/2010/main" r:embed="rId1"/>
              </p:ext>
            </p:extLst>
          </p:nvPr>
        </p:nvPicPr>
        <p:blipFill>
          <a:blip r:embed="rId4"/>
          <a:stretch>
            <a:fillRect/>
          </a:stretch>
        </p:blipFill>
        <p:spPr>
          <a:xfrm>
            <a:off x="6189663" y="2730500"/>
            <a:ext cx="5156200" cy="2905125"/>
          </a:xfrm>
        </p:spPr>
      </p:pic>
    </p:spTree>
    <p:extLst>
      <p:ext uri="{BB962C8B-B14F-4D97-AF65-F5344CB8AC3E}">
        <p14:creationId xmlns:p14="http://schemas.microsoft.com/office/powerpoint/2010/main" val="49949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1CD8-45FD-4D99-85B4-8FCCD6179586}"/>
              </a:ext>
            </a:extLst>
          </p:cNvPr>
          <p:cNvSpPr>
            <a:spLocks noGrp="1"/>
          </p:cNvSpPr>
          <p:nvPr>
            <p:ph type="ctrTitle"/>
          </p:nvPr>
        </p:nvSpPr>
        <p:spPr/>
        <p:txBody>
          <a:bodyPr/>
          <a:lstStyle/>
          <a:p>
            <a:r>
              <a:rPr lang="en-US" dirty="0"/>
              <a:t>Orchestra at SPHS</a:t>
            </a:r>
          </a:p>
        </p:txBody>
      </p:sp>
      <p:sp>
        <p:nvSpPr>
          <p:cNvPr id="3" name="Subtitle 2">
            <a:extLst>
              <a:ext uri="{FF2B5EF4-FFF2-40B4-BE49-F238E27FC236}">
                <a16:creationId xmlns:a16="http://schemas.microsoft.com/office/drawing/2014/main" id="{4B23A24A-8055-4F2A-97DD-F89A4CC3AE55}"/>
              </a:ext>
            </a:extLst>
          </p:cNvPr>
          <p:cNvSpPr>
            <a:spLocks noGrp="1"/>
          </p:cNvSpPr>
          <p:nvPr>
            <p:ph type="subTitle" idx="1"/>
          </p:nvPr>
        </p:nvSpPr>
        <p:spPr/>
        <p:txBody>
          <a:bodyPr/>
          <a:lstStyle/>
          <a:p>
            <a:r>
              <a:rPr lang="en-US" dirty="0"/>
              <a:t>aucremannk@pcsb.org	</a:t>
            </a:r>
          </a:p>
        </p:txBody>
      </p:sp>
    </p:spTree>
    <p:extLst>
      <p:ext uri="{BB962C8B-B14F-4D97-AF65-F5344CB8AC3E}">
        <p14:creationId xmlns:p14="http://schemas.microsoft.com/office/powerpoint/2010/main" val="30440847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2F2A4-002F-4412-9839-E12588597852}"/>
              </a:ext>
            </a:extLst>
          </p:cNvPr>
          <p:cNvSpPr>
            <a:spLocks noGrp="1"/>
          </p:cNvSpPr>
          <p:nvPr>
            <p:ph type="title"/>
          </p:nvPr>
        </p:nvSpPr>
        <p:spPr/>
        <p:txBody>
          <a:bodyPr/>
          <a:lstStyle/>
          <a:p>
            <a:r>
              <a:rPr lang="en-US" dirty="0"/>
              <a:t>Orchestra</a:t>
            </a:r>
          </a:p>
        </p:txBody>
      </p:sp>
      <p:sp>
        <p:nvSpPr>
          <p:cNvPr id="3" name="Content Placeholder 2">
            <a:extLst>
              <a:ext uri="{FF2B5EF4-FFF2-40B4-BE49-F238E27FC236}">
                <a16:creationId xmlns:a16="http://schemas.microsoft.com/office/drawing/2014/main" id="{E816A77D-471D-467D-BCA6-850C53D5F95C}"/>
              </a:ext>
            </a:extLst>
          </p:cNvPr>
          <p:cNvSpPr>
            <a:spLocks noGrp="1"/>
          </p:cNvSpPr>
          <p:nvPr>
            <p:ph idx="1"/>
          </p:nvPr>
        </p:nvSpPr>
        <p:spPr/>
        <p:txBody>
          <a:bodyPr>
            <a:normAutofit/>
          </a:bodyPr>
          <a:lstStyle/>
          <a:p>
            <a:pPr algn="ctr"/>
            <a:r>
              <a:rPr lang="en-US" sz="2400" dirty="0"/>
              <a:t>Do you play violin, viola, cello or bass?</a:t>
            </a:r>
          </a:p>
          <a:p>
            <a:pPr algn="ctr"/>
            <a:r>
              <a:rPr lang="en-US" sz="2400" dirty="0"/>
              <a:t>Have you ever wanted to learn one of these instruments?</a:t>
            </a:r>
          </a:p>
          <a:p>
            <a:pPr algn="ctr"/>
            <a:r>
              <a:rPr lang="en-US" sz="2400" dirty="0"/>
              <a:t>Sign up for orchestra and be a part of our growing and dynamic instrumental music program here at SPHS</a:t>
            </a:r>
          </a:p>
          <a:p>
            <a:pPr algn="ctr"/>
            <a:r>
              <a:rPr lang="en-US" sz="2400" dirty="0"/>
              <a:t>Questions? Email Ms. Aucremann aucremannk@pcsb.org</a:t>
            </a:r>
          </a:p>
        </p:txBody>
      </p:sp>
    </p:spTree>
    <p:extLst>
      <p:ext uri="{BB962C8B-B14F-4D97-AF65-F5344CB8AC3E}">
        <p14:creationId xmlns:p14="http://schemas.microsoft.com/office/powerpoint/2010/main" val="40667925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1000"/>
                <a:lumOff val="19000"/>
              </a:schemeClr>
            </a:gs>
            <a:gs pos="33000">
              <a:schemeClr val="accent3">
                <a:lumMod val="89000"/>
              </a:schemeClr>
            </a:gs>
            <a:gs pos="4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DB123-FAFA-EB4E-BE2A-ED98013F605A}"/>
              </a:ext>
            </a:extLst>
          </p:cNvPr>
          <p:cNvSpPr>
            <a:spLocks noGrp="1"/>
          </p:cNvSpPr>
          <p:nvPr>
            <p:ph type="ctrTitle"/>
          </p:nvPr>
        </p:nvSpPr>
        <p:spPr>
          <a:xfrm>
            <a:off x="215758" y="221840"/>
            <a:ext cx="2575389" cy="818133"/>
          </a:xfrm>
        </p:spPr>
        <p:txBody>
          <a:bodyPr>
            <a:normAutofit fontScale="90000"/>
          </a:bodyPr>
          <a:lstStyle/>
          <a:p>
            <a:r>
              <a:rPr lang="en-US" sz="3600" dirty="0"/>
              <a:t>Tracie </a:t>
            </a:r>
            <a:r>
              <a:rPr lang="en-US" sz="3600" dirty="0" err="1"/>
              <a:t>Bolack</a:t>
            </a:r>
            <a:r>
              <a:rPr lang="en-US" sz="3600" dirty="0"/>
              <a:t> aka </a:t>
            </a:r>
            <a:r>
              <a:rPr lang="en-US" sz="3600" b="1" dirty="0">
                <a:solidFill>
                  <a:schemeClr val="accent6">
                    <a:lumMod val="50000"/>
                  </a:schemeClr>
                </a:solidFill>
              </a:rPr>
              <a:t>Ms. B!</a:t>
            </a:r>
          </a:p>
        </p:txBody>
      </p:sp>
      <p:sp>
        <p:nvSpPr>
          <p:cNvPr id="3" name="Subtitle 2">
            <a:extLst>
              <a:ext uri="{FF2B5EF4-FFF2-40B4-BE49-F238E27FC236}">
                <a16:creationId xmlns:a16="http://schemas.microsoft.com/office/drawing/2014/main" id="{8F3A129B-CBFB-9248-9BC0-7E89F3772419}"/>
              </a:ext>
            </a:extLst>
          </p:cNvPr>
          <p:cNvSpPr>
            <a:spLocks noGrp="1"/>
          </p:cNvSpPr>
          <p:nvPr>
            <p:ph type="subTitle" idx="1"/>
          </p:nvPr>
        </p:nvSpPr>
        <p:spPr>
          <a:xfrm>
            <a:off x="2623334" y="119099"/>
            <a:ext cx="9144000" cy="1655762"/>
          </a:xfrm>
        </p:spPr>
        <p:txBody>
          <a:bodyPr>
            <a:noAutofit/>
          </a:bodyPr>
          <a:lstStyle/>
          <a:p>
            <a:r>
              <a:rPr lang="en-US" sz="3600" b="1" dirty="0">
                <a:solidFill>
                  <a:schemeClr val="accent6">
                    <a:lumMod val="50000"/>
                  </a:schemeClr>
                </a:solidFill>
              </a:rPr>
              <a:t>2D Art &amp; Design: I, II &amp; Portfolio</a:t>
            </a:r>
          </a:p>
          <a:p>
            <a:r>
              <a:rPr lang="en-US" sz="3600" dirty="0"/>
              <a:t>Creative Photography</a:t>
            </a:r>
          </a:p>
          <a:p>
            <a:r>
              <a:rPr lang="en-US" sz="3600" dirty="0"/>
              <a:t>AP 2D Art &amp; Design &amp; AP Drawing</a:t>
            </a:r>
          </a:p>
        </p:txBody>
      </p:sp>
      <p:pic>
        <p:nvPicPr>
          <p:cNvPr id="4" name="Picture 3">
            <a:extLst>
              <a:ext uri="{FF2B5EF4-FFF2-40B4-BE49-F238E27FC236}">
                <a16:creationId xmlns:a16="http://schemas.microsoft.com/office/drawing/2014/main" id="{C9CB4245-5B72-0E44-9CEC-E2AAC74D4C37}"/>
              </a:ext>
            </a:extLst>
          </p:cNvPr>
          <p:cNvPicPr>
            <a:picLocks noChangeAspect="1"/>
          </p:cNvPicPr>
          <p:nvPr/>
        </p:nvPicPr>
        <p:blipFill>
          <a:blip r:embed="rId2"/>
          <a:stretch>
            <a:fillRect/>
          </a:stretch>
        </p:blipFill>
        <p:spPr>
          <a:xfrm>
            <a:off x="293600" y="1039973"/>
            <a:ext cx="3614605" cy="4819474"/>
          </a:xfrm>
          <a:prstGeom prst="rect">
            <a:avLst/>
          </a:prstGeom>
        </p:spPr>
      </p:pic>
      <p:pic>
        <p:nvPicPr>
          <p:cNvPr id="5" name="Picture 4">
            <a:extLst>
              <a:ext uri="{FF2B5EF4-FFF2-40B4-BE49-F238E27FC236}">
                <a16:creationId xmlns:a16="http://schemas.microsoft.com/office/drawing/2014/main" id="{F63D59EF-7D02-E148-ACC1-970E2AE423D3}"/>
              </a:ext>
            </a:extLst>
          </p:cNvPr>
          <p:cNvPicPr>
            <a:picLocks noChangeAspect="1"/>
          </p:cNvPicPr>
          <p:nvPr/>
        </p:nvPicPr>
        <p:blipFill>
          <a:blip r:embed="rId3"/>
          <a:stretch>
            <a:fillRect/>
          </a:stretch>
        </p:blipFill>
        <p:spPr>
          <a:xfrm>
            <a:off x="8404012" y="2079717"/>
            <a:ext cx="3494388" cy="4659184"/>
          </a:xfrm>
          <a:prstGeom prst="rect">
            <a:avLst/>
          </a:prstGeom>
        </p:spPr>
      </p:pic>
      <p:pic>
        <p:nvPicPr>
          <p:cNvPr id="6" name="Picture 5">
            <a:extLst>
              <a:ext uri="{FF2B5EF4-FFF2-40B4-BE49-F238E27FC236}">
                <a16:creationId xmlns:a16="http://schemas.microsoft.com/office/drawing/2014/main" id="{93C59D75-BBA5-B64E-B214-5A552070AF73}"/>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20000"/>
                    </a14:imgEffect>
                  </a14:imgLayer>
                </a14:imgProps>
              </a:ext>
            </a:extLst>
          </a:blip>
          <a:srcRect l="2387" t="3234" r="5451" b="4685"/>
          <a:stretch/>
        </p:blipFill>
        <p:spPr>
          <a:xfrm>
            <a:off x="590985" y="4818294"/>
            <a:ext cx="2575389" cy="1929832"/>
          </a:xfrm>
          <a:prstGeom prst="rect">
            <a:avLst/>
          </a:prstGeom>
        </p:spPr>
      </p:pic>
      <p:pic>
        <p:nvPicPr>
          <p:cNvPr id="7" name="Picture 6">
            <a:extLst>
              <a:ext uri="{FF2B5EF4-FFF2-40B4-BE49-F238E27FC236}">
                <a16:creationId xmlns:a16="http://schemas.microsoft.com/office/drawing/2014/main" id="{CA7AFE45-7ED1-1C40-B943-9FD839C1A4FB}"/>
              </a:ext>
            </a:extLst>
          </p:cNvPr>
          <p:cNvPicPr>
            <a:picLocks noChangeAspect="1"/>
          </p:cNvPicPr>
          <p:nvPr/>
        </p:nvPicPr>
        <p:blipFill>
          <a:blip r:embed="rId3"/>
          <a:stretch>
            <a:fillRect/>
          </a:stretch>
        </p:blipFill>
        <p:spPr>
          <a:xfrm>
            <a:off x="4033824" y="2342530"/>
            <a:ext cx="1674510" cy="2172939"/>
          </a:xfrm>
          <a:prstGeom prst="rect">
            <a:avLst/>
          </a:prstGeom>
        </p:spPr>
      </p:pic>
      <p:pic>
        <p:nvPicPr>
          <p:cNvPr id="8" name="Picture 7">
            <a:extLst>
              <a:ext uri="{FF2B5EF4-FFF2-40B4-BE49-F238E27FC236}">
                <a16:creationId xmlns:a16="http://schemas.microsoft.com/office/drawing/2014/main" id="{E6CA41B6-D4D9-8F4D-B872-AE0E4B0B79BF}"/>
              </a:ext>
            </a:extLst>
          </p:cNvPr>
          <p:cNvPicPr>
            <a:picLocks noChangeAspect="1"/>
          </p:cNvPicPr>
          <p:nvPr/>
        </p:nvPicPr>
        <p:blipFill rotWithShape="1">
          <a:blip r:embed="rId3"/>
          <a:srcRect t="5056" b="8649"/>
          <a:stretch/>
        </p:blipFill>
        <p:spPr>
          <a:xfrm>
            <a:off x="6133071" y="4077729"/>
            <a:ext cx="2088407" cy="2698285"/>
          </a:xfrm>
          <a:prstGeom prst="rect">
            <a:avLst/>
          </a:prstGeom>
        </p:spPr>
      </p:pic>
      <p:pic>
        <p:nvPicPr>
          <p:cNvPr id="9" name="Picture 8">
            <a:extLst>
              <a:ext uri="{FF2B5EF4-FFF2-40B4-BE49-F238E27FC236}">
                <a16:creationId xmlns:a16="http://schemas.microsoft.com/office/drawing/2014/main" id="{9AEAD2E3-AB95-0649-B3C0-EBFC9CBB98D5}"/>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20000"/>
                    </a14:imgEffect>
                  </a14:imgLayer>
                </a14:imgProps>
              </a:ext>
            </a:extLst>
          </a:blip>
          <a:srcRect l="12318" t="8469" r="17407" b="21256"/>
          <a:stretch/>
        </p:blipFill>
        <p:spPr>
          <a:xfrm>
            <a:off x="10473479" y="135765"/>
            <a:ext cx="1502763" cy="2003683"/>
          </a:xfrm>
          <a:prstGeom prst="rect">
            <a:avLst/>
          </a:prstGeom>
        </p:spPr>
      </p:pic>
      <p:pic>
        <p:nvPicPr>
          <p:cNvPr id="10" name="Picture 9">
            <a:extLst>
              <a:ext uri="{FF2B5EF4-FFF2-40B4-BE49-F238E27FC236}">
                <a16:creationId xmlns:a16="http://schemas.microsoft.com/office/drawing/2014/main" id="{E6B94B2C-704A-DB4E-A4F7-456A85867C16}"/>
              </a:ext>
            </a:extLst>
          </p:cNvPr>
          <p:cNvPicPr>
            <a:picLocks noChangeAspect="1"/>
          </p:cNvPicPr>
          <p:nvPr/>
        </p:nvPicPr>
        <p:blipFill>
          <a:blip r:embed="rId3"/>
          <a:stretch>
            <a:fillRect/>
          </a:stretch>
        </p:blipFill>
        <p:spPr>
          <a:xfrm>
            <a:off x="5833954" y="1999431"/>
            <a:ext cx="1159970" cy="1738597"/>
          </a:xfrm>
          <a:prstGeom prst="rect">
            <a:avLst/>
          </a:prstGeom>
        </p:spPr>
      </p:pic>
      <p:pic>
        <p:nvPicPr>
          <p:cNvPr id="11" name="Picture 10">
            <a:extLst>
              <a:ext uri="{FF2B5EF4-FFF2-40B4-BE49-F238E27FC236}">
                <a16:creationId xmlns:a16="http://schemas.microsoft.com/office/drawing/2014/main" id="{CAE7FF4C-3C5E-C046-A48C-81DA09AF5DA4}"/>
              </a:ext>
            </a:extLst>
          </p:cNvPr>
          <p:cNvPicPr>
            <a:picLocks noChangeAspect="1"/>
          </p:cNvPicPr>
          <p:nvPr/>
        </p:nvPicPr>
        <p:blipFill>
          <a:blip r:embed="rId3"/>
          <a:stretch>
            <a:fillRect/>
          </a:stretch>
        </p:blipFill>
        <p:spPr>
          <a:xfrm>
            <a:off x="3401645" y="4614571"/>
            <a:ext cx="2548892" cy="1902158"/>
          </a:xfrm>
          <a:prstGeom prst="rect">
            <a:avLst/>
          </a:prstGeom>
        </p:spPr>
      </p:pic>
      <p:pic>
        <p:nvPicPr>
          <p:cNvPr id="13" name="Picture 12">
            <a:extLst>
              <a:ext uri="{FF2B5EF4-FFF2-40B4-BE49-F238E27FC236}">
                <a16:creationId xmlns:a16="http://schemas.microsoft.com/office/drawing/2014/main" id="{00DCF885-7D99-0249-AE6D-3E0DA59A4364}"/>
              </a:ext>
            </a:extLst>
          </p:cNvPr>
          <p:cNvPicPr>
            <a:picLocks noChangeAspect="1"/>
          </p:cNvPicPr>
          <p:nvPr/>
        </p:nvPicPr>
        <p:blipFill>
          <a:blip r:embed="rId3"/>
          <a:stretch>
            <a:fillRect/>
          </a:stretch>
        </p:blipFill>
        <p:spPr>
          <a:xfrm>
            <a:off x="7099122" y="2342530"/>
            <a:ext cx="1227048" cy="1184520"/>
          </a:xfrm>
          <a:prstGeom prst="rect">
            <a:avLst/>
          </a:prstGeom>
        </p:spPr>
      </p:pic>
    </p:spTree>
    <p:extLst>
      <p:ext uri="{BB962C8B-B14F-4D97-AF65-F5344CB8AC3E}">
        <p14:creationId xmlns:p14="http://schemas.microsoft.com/office/powerpoint/2010/main" val="2437436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1000"/>
                <a:lumOff val="19000"/>
              </a:schemeClr>
            </a:gs>
            <a:gs pos="33000">
              <a:schemeClr val="accent3">
                <a:lumMod val="89000"/>
              </a:schemeClr>
            </a:gs>
            <a:gs pos="4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3A129B-CBFB-9248-9BC0-7E89F3772419}"/>
              </a:ext>
            </a:extLst>
          </p:cNvPr>
          <p:cNvSpPr>
            <a:spLocks noGrp="1"/>
          </p:cNvSpPr>
          <p:nvPr>
            <p:ph type="subTitle" idx="1"/>
          </p:nvPr>
        </p:nvSpPr>
        <p:spPr>
          <a:xfrm>
            <a:off x="1524000" y="143812"/>
            <a:ext cx="9144000" cy="1655762"/>
          </a:xfrm>
        </p:spPr>
        <p:txBody>
          <a:bodyPr>
            <a:noAutofit/>
          </a:bodyPr>
          <a:lstStyle/>
          <a:p>
            <a:r>
              <a:rPr lang="en-US" sz="3600" b="1" dirty="0">
                <a:solidFill>
                  <a:schemeClr val="accent6">
                    <a:lumMod val="50000"/>
                  </a:schemeClr>
                </a:solidFill>
              </a:rPr>
              <a:t>Art III/Portfolio</a:t>
            </a:r>
          </a:p>
        </p:txBody>
      </p:sp>
      <p:pic>
        <p:nvPicPr>
          <p:cNvPr id="5" name="Picture 4">
            <a:extLst>
              <a:ext uri="{FF2B5EF4-FFF2-40B4-BE49-F238E27FC236}">
                <a16:creationId xmlns:a16="http://schemas.microsoft.com/office/drawing/2014/main" id="{BBD37D35-07D1-714E-BFEB-CB4E7B5EB570}"/>
              </a:ext>
            </a:extLst>
          </p:cNvPr>
          <p:cNvPicPr>
            <a:picLocks noChangeAspect="1"/>
          </p:cNvPicPr>
          <p:nvPr/>
        </p:nvPicPr>
        <p:blipFill>
          <a:blip r:embed="rId2"/>
          <a:stretch>
            <a:fillRect/>
          </a:stretch>
        </p:blipFill>
        <p:spPr>
          <a:xfrm>
            <a:off x="8424266" y="253551"/>
            <a:ext cx="3442713" cy="2582035"/>
          </a:xfrm>
          <a:prstGeom prst="rect">
            <a:avLst/>
          </a:prstGeom>
        </p:spPr>
      </p:pic>
      <p:pic>
        <p:nvPicPr>
          <p:cNvPr id="9" name="Picture 8">
            <a:extLst>
              <a:ext uri="{FF2B5EF4-FFF2-40B4-BE49-F238E27FC236}">
                <a16:creationId xmlns:a16="http://schemas.microsoft.com/office/drawing/2014/main" id="{71DE24BA-F06E-2440-9F66-AB1D249F90F5}"/>
              </a:ext>
            </a:extLst>
          </p:cNvPr>
          <p:cNvPicPr>
            <a:picLocks noChangeAspect="1"/>
          </p:cNvPicPr>
          <p:nvPr/>
        </p:nvPicPr>
        <p:blipFill rotWithShape="1">
          <a:blip r:embed="rId2"/>
          <a:srcRect b="5286"/>
          <a:stretch/>
        </p:blipFill>
        <p:spPr>
          <a:xfrm>
            <a:off x="11035343" y="3084955"/>
            <a:ext cx="1087395" cy="1415293"/>
          </a:xfrm>
          <a:prstGeom prst="rect">
            <a:avLst/>
          </a:prstGeom>
        </p:spPr>
      </p:pic>
      <p:pic>
        <p:nvPicPr>
          <p:cNvPr id="13" name="Picture 12">
            <a:extLst>
              <a:ext uri="{FF2B5EF4-FFF2-40B4-BE49-F238E27FC236}">
                <a16:creationId xmlns:a16="http://schemas.microsoft.com/office/drawing/2014/main" id="{B8FD57EB-72CD-494B-859E-52FBBE2EC6C3}"/>
              </a:ext>
            </a:extLst>
          </p:cNvPr>
          <p:cNvPicPr>
            <a:picLocks noChangeAspect="1"/>
          </p:cNvPicPr>
          <p:nvPr/>
        </p:nvPicPr>
        <p:blipFill>
          <a:blip r:embed="rId2"/>
          <a:stretch>
            <a:fillRect/>
          </a:stretch>
        </p:blipFill>
        <p:spPr>
          <a:xfrm>
            <a:off x="5309096" y="941929"/>
            <a:ext cx="2842069" cy="2131552"/>
          </a:xfrm>
          <a:prstGeom prst="rect">
            <a:avLst/>
          </a:prstGeom>
        </p:spPr>
      </p:pic>
      <p:pic>
        <p:nvPicPr>
          <p:cNvPr id="17" name="Picture 16">
            <a:extLst>
              <a:ext uri="{FF2B5EF4-FFF2-40B4-BE49-F238E27FC236}">
                <a16:creationId xmlns:a16="http://schemas.microsoft.com/office/drawing/2014/main" id="{448FBF59-2EC8-7240-937D-85DE30BAE9EF}"/>
              </a:ext>
            </a:extLst>
          </p:cNvPr>
          <p:cNvPicPr>
            <a:picLocks noChangeAspect="1"/>
          </p:cNvPicPr>
          <p:nvPr/>
        </p:nvPicPr>
        <p:blipFill>
          <a:blip r:embed="rId2"/>
          <a:stretch>
            <a:fillRect/>
          </a:stretch>
        </p:blipFill>
        <p:spPr>
          <a:xfrm>
            <a:off x="255518" y="757870"/>
            <a:ext cx="4769548" cy="3577161"/>
          </a:xfrm>
          <a:prstGeom prst="rect">
            <a:avLst/>
          </a:prstGeom>
        </p:spPr>
      </p:pic>
      <p:pic>
        <p:nvPicPr>
          <p:cNvPr id="19" name="Picture 18">
            <a:extLst>
              <a:ext uri="{FF2B5EF4-FFF2-40B4-BE49-F238E27FC236}">
                <a16:creationId xmlns:a16="http://schemas.microsoft.com/office/drawing/2014/main" id="{28F080AD-2ED4-A44F-9B5C-7B61D05E0322}"/>
              </a:ext>
            </a:extLst>
          </p:cNvPr>
          <p:cNvPicPr>
            <a:picLocks noChangeAspect="1"/>
          </p:cNvPicPr>
          <p:nvPr/>
        </p:nvPicPr>
        <p:blipFill>
          <a:blip r:embed="rId2"/>
          <a:stretch>
            <a:fillRect/>
          </a:stretch>
        </p:blipFill>
        <p:spPr>
          <a:xfrm>
            <a:off x="251716" y="4820504"/>
            <a:ext cx="1894169" cy="1874273"/>
          </a:xfrm>
          <a:prstGeom prst="rect">
            <a:avLst/>
          </a:prstGeom>
        </p:spPr>
      </p:pic>
      <p:pic>
        <p:nvPicPr>
          <p:cNvPr id="21" name="Picture 20">
            <a:extLst>
              <a:ext uri="{FF2B5EF4-FFF2-40B4-BE49-F238E27FC236}">
                <a16:creationId xmlns:a16="http://schemas.microsoft.com/office/drawing/2014/main" id="{ED8C6B41-C913-5846-9904-4CA045A5FAE7}"/>
              </a:ext>
            </a:extLst>
          </p:cNvPr>
          <p:cNvPicPr>
            <a:picLocks noChangeAspect="1"/>
          </p:cNvPicPr>
          <p:nvPr/>
        </p:nvPicPr>
        <p:blipFill rotWithShape="1">
          <a:blip r:embed="rId2"/>
          <a:srcRect r="6311"/>
          <a:stretch/>
        </p:blipFill>
        <p:spPr>
          <a:xfrm>
            <a:off x="2311882" y="4826185"/>
            <a:ext cx="1734608" cy="1847379"/>
          </a:xfrm>
          <a:prstGeom prst="rect">
            <a:avLst/>
          </a:prstGeom>
        </p:spPr>
      </p:pic>
      <p:pic>
        <p:nvPicPr>
          <p:cNvPr id="23" name="Picture 22">
            <a:extLst>
              <a:ext uri="{FF2B5EF4-FFF2-40B4-BE49-F238E27FC236}">
                <a16:creationId xmlns:a16="http://schemas.microsoft.com/office/drawing/2014/main" id="{F1D05A85-31B2-F247-9BC0-3FDC789D1CD6}"/>
              </a:ext>
            </a:extLst>
          </p:cNvPr>
          <p:cNvPicPr>
            <a:picLocks noChangeAspect="1"/>
          </p:cNvPicPr>
          <p:nvPr/>
        </p:nvPicPr>
        <p:blipFill>
          <a:blip r:embed="rId2"/>
          <a:stretch>
            <a:fillRect/>
          </a:stretch>
        </p:blipFill>
        <p:spPr>
          <a:xfrm>
            <a:off x="4242557" y="4826185"/>
            <a:ext cx="1874024" cy="1847379"/>
          </a:xfrm>
          <a:prstGeom prst="rect">
            <a:avLst/>
          </a:prstGeom>
        </p:spPr>
      </p:pic>
      <p:pic>
        <p:nvPicPr>
          <p:cNvPr id="25" name="Picture 24">
            <a:extLst>
              <a:ext uri="{FF2B5EF4-FFF2-40B4-BE49-F238E27FC236}">
                <a16:creationId xmlns:a16="http://schemas.microsoft.com/office/drawing/2014/main" id="{DEDB2B17-6A6D-4745-8713-022B6E211BDC}"/>
              </a:ext>
            </a:extLst>
          </p:cNvPr>
          <p:cNvPicPr>
            <a:picLocks noChangeAspect="1"/>
          </p:cNvPicPr>
          <p:nvPr/>
        </p:nvPicPr>
        <p:blipFill rotWithShape="1">
          <a:blip r:embed="rId2"/>
          <a:srcRect r="6223"/>
          <a:stretch/>
        </p:blipFill>
        <p:spPr>
          <a:xfrm>
            <a:off x="6286495" y="4820504"/>
            <a:ext cx="1649313" cy="1836913"/>
          </a:xfrm>
          <a:prstGeom prst="rect">
            <a:avLst/>
          </a:prstGeom>
        </p:spPr>
      </p:pic>
      <p:pic>
        <p:nvPicPr>
          <p:cNvPr id="27" name="Picture 26">
            <a:extLst>
              <a:ext uri="{FF2B5EF4-FFF2-40B4-BE49-F238E27FC236}">
                <a16:creationId xmlns:a16="http://schemas.microsoft.com/office/drawing/2014/main" id="{A7FACAEB-7063-2646-9ED3-7A7CEE1E70E5}"/>
              </a:ext>
            </a:extLst>
          </p:cNvPr>
          <p:cNvPicPr>
            <a:picLocks noChangeAspect="1"/>
          </p:cNvPicPr>
          <p:nvPr/>
        </p:nvPicPr>
        <p:blipFill>
          <a:blip r:embed="rId2"/>
          <a:stretch>
            <a:fillRect/>
          </a:stretch>
        </p:blipFill>
        <p:spPr>
          <a:xfrm>
            <a:off x="8155463" y="4820504"/>
            <a:ext cx="1824076" cy="1808939"/>
          </a:xfrm>
          <a:prstGeom prst="rect">
            <a:avLst/>
          </a:prstGeom>
        </p:spPr>
      </p:pic>
      <p:pic>
        <p:nvPicPr>
          <p:cNvPr id="29" name="Picture 28">
            <a:extLst>
              <a:ext uri="{FF2B5EF4-FFF2-40B4-BE49-F238E27FC236}">
                <a16:creationId xmlns:a16="http://schemas.microsoft.com/office/drawing/2014/main" id="{DD9D2535-EB2D-374E-B3FD-9C89F3DBD651}"/>
              </a:ext>
            </a:extLst>
          </p:cNvPr>
          <p:cNvPicPr>
            <a:picLocks noChangeAspect="1"/>
          </p:cNvPicPr>
          <p:nvPr/>
        </p:nvPicPr>
        <p:blipFill>
          <a:blip r:embed="rId2"/>
          <a:stretch>
            <a:fillRect/>
          </a:stretch>
        </p:blipFill>
        <p:spPr>
          <a:xfrm>
            <a:off x="10144867" y="4795509"/>
            <a:ext cx="1824076" cy="1917401"/>
          </a:xfrm>
          <a:prstGeom prst="rect">
            <a:avLst/>
          </a:prstGeom>
        </p:spPr>
      </p:pic>
      <p:pic>
        <p:nvPicPr>
          <p:cNvPr id="30" name="Picture 29">
            <a:extLst>
              <a:ext uri="{FF2B5EF4-FFF2-40B4-BE49-F238E27FC236}">
                <a16:creationId xmlns:a16="http://schemas.microsoft.com/office/drawing/2014/main" id="{2B5330D5-5E1B-D741-94E7-E1267A6C69CF}"/>
              </a:ext>
            </a:extLst>
          </p:cNvPr>
          <p:cNvPicPr>
            <a:picLocks noChangeAspect="1"/>
          </p:cNvPicPr>
          <p:nvPr/>
        </p:nvPicPr>
        <p:blipFill>
          <a:blip r:embed="rId2"/>
          <a:stretch>
            <a:fillRect/>
          </a:stretch>
        </p:blipFill>
        <p:spPr>
          <a:xfrm>
            <a:off x="6745347" y="3152660"/>
            <a:ext cx="1190461" cy="1588665"/>
          </a:xfrm>
          <a:prstGeom prst="rect">
            <a:avLst/>
          </a:prstGeom>
        </p:spPr>
      </p:pic>
      <p:pic>
        <p:nvPicPr>
          <p:cNvPr id="32" name="Picture 31">
            <a:extLst>
              <a:ext uri="{FF2B5EF4-FFF2-40B4-BE49-F238E27FC236}">
                <a16:creationId xmlns:a16="http://schemas.microsoft.com/office/drawing/2014/main" id="{B0253F1C-41E1-804F-9A2B-FC66B6105FBC}"/>
              </a:ext>
            </a:extLst>
          </p:cNvPr>
          <p:cNvPicPr>
            <a:picLocks noChangeAspect="1"/>
          </p:cNvPicPr>
          <p:nvPr/>
        </p:nvPicPr>
        <p:blipFill>
          <a:blip r:embed="rId2"/>
          <a:stretch>
            <a:fillRect/>
          </a:stretch>
        </p:blipFill>
        <p:spPr>
          <a:xfrm>
            <a:off x="8363240" y="2923575"/>
            <a:ext cx="2557557" cy="1808939"/>
          </a:xfrm>
          <a:prstGeom prst="rect">
            <a:avLst/>
          </a:prstGeom>
        </p:spPr>
      </p:pic>
      <p:pic>
        <p:nvPicPr>
          <p:cNvPr id="35" name="Picture 34">
            <a:extLst>
              <a:ext uri="{FF2B5EF4-FFF2-40B4-BE49-F238E27FC236}">
                <a16:creationId xmlns:a16="http://schemas.microsoft.com/office/drawing/2014/main" id="{D577AC66-5E5D-EB41-A098-1CD79485DC0A}"/>
              </a:ext>
            </a:extLst>
          </p:cNvPr>
          <p:cNvPicPr>
            <a:picLocks noChangeAspect="1"/>
          </p:cNvPicPr>
          <p:nvPr/>
        </p:nvPicPr>
        <p:blipFill>
          <a:blip r:embed="rId2"/>
          <a:stretch>
            <a:fillRect/>
          </a:stretch>
        </p:blipFill>
        <p:spPr>
          <a:xfrm>
            <a:off x="5384748" y="3180206"/>
            <a:ext cx="1146883" cy="1533571"/>
          </a:xfrm>
          <a:prstGeom prst="rect">
            <a:avLst/>
          </a:prstGeom>
        </p:spPr>
      </p:pic>
    </p:spTree>
    <p:extLst>
      <p:ext uri="{BB962C8B-B14F-4D97-AF65-F5344CB8AC3E}">
        <p14:creationId xmlns:p14="http://schemas.microsoft.com/office/powerpoint/2010/main" val="13003516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1000"/>
                <a:lumOff val="19000"/>
              </a:schemeClr>
            </a:gs>
            <a:gs pos="33000">
              <a:schemeClr val="accent3">
                <a:lumMod val="89000"/>
              </a:schemeClr>
            </a:gs>
            <a:gs pos="4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3A129B-CBFB-9248-9BC0-7E89F3772419}"/>
              </a:ext>
            </a:extLst>
          </p:cNvPr>
          <p:cNvSpPr>
            <a:spLocks noGrp="1"/>
          </p:cNvSpPr>
          <p:nvPr>
            <p:ph type="subTitle" idx="1"/>
          </p:nvPr>
        </p:nvSpPr>
        <p:spPr>
          <a:xfrm>
            <a:off x="1524000" y="143812"/>
            <a:ext cx="9144000" cy="1655762"/>
          </a:xfrm>
        </p:spPr>
        <p:txBody>
          <a:bodyPr>
            <a:noAutofit/>
          </a:bodyPr>
          <a:lstStyle/>
          <a:p>
            <a:r>
              <a:rPr lang="en-US" sz="3600" b="1" dirty="0">
                <a:solidFill>
                  <a:schemeClr val="accent6">
                    <a:lumMod val="50000"/>
                  </a:schemeClr>
                </a:solidFill>
              </a:rPr>
              <a:t>AP 2D Art &amp; Design, AP Drawing</a:t>
            </a:r>
          </a:p>
        </p:txBody>
      </p:sp>
      <p:pic>
        <p:nvPicPr>
          <p:cNvPr id="5" name="Picture 4">
            <a:extLst>
              <a:ext uri="{FF2B5EF4-FFF2-40B4-BE49-F238E27FC236}">
                <a16:creationId xmlns:a16="http://schemas.microsoft.com/office/drawing/2014/main" id="{BB8AF7FC-C585-F546-A6C2-7D2D195D7C35}"/>
              </a:ext>
            </a:extLst>
          </p:cNvPr>
          <p:cNvPicPr>
            <a:picLocks noChangeAspect="1"/>
          </p:cNvPicPr>
          <p:nvPr/>
        </p:nvPicPr>
        <p:blipFill rotWithShape="1">
          <a:blip r:embed="rId2"/>
          <a:srcRect b="3652"/>
          <a:stretch/>
        </p:blipFill>
        <p:spPr>
          <a:xfrm>
            <a:off x="259663" y="676186"/>
            <a:ext cx="3492500" cy="4209243"/>
          </a:xfrm>
          <a:prstGeom prst="rect">
            <a:avLst/>
          </a:prstGeom>
        </p:spPr>
      </p:pic>
      <p:pic>
        <p:nvPicPr>
          <p:cNvPr id="9" name="Picture 8">
            <a:extLst>
              <a:ext uri="{FF2B5EF4-FFF2-40B4-BE49-F238E27FC236}">
                <a16:creationId xmlns:a16="http://schemas.microsoft.com/office/drawing/2014/main" id="{A3606ED2-478C-874D-979E-12444005CE21}"/>
              </a:ext>
            </a:extLst>
          </p:cNvPr>
          <p:cNvPicPr>
            <a:picLocks noChangeAspect="1"/>
          </p:cNvPicPr>
          <p:nvPr/>
        </p:nvPicPr>
        <p:blipFill>
          <a:blip r:embed="rId2"/>
          <a:stretch>
            <a:fillRect/>
          </a:stretch>
        </p:blipFill>
        <p:spPr>
          <a:xfrm>
            <a:off x="9343559" y="556055"/>
            <a:ext cx="2590590" cy="2273642"/>
          </a:xfrm>
          <a:prstGeom prst="rect">
            <a:avLst/>
          </a:prstGeom>
        </p:spPr>
      </p:pic>
      <p:pic>
        <p:nvPicPr>
          <p:cNvPr id="13" name="Picture 12">
            <a:extLst>
              <a:ext uri="{FF2B5EF4-FFF2-40B4-BE49-F238E27FC236}">
                <a16:creationId xmlns:a16="http://schemas.microsoft.com/office/drawing/2014/main" id="{25E2694E-6346-2140-94B6-CA65563CB655}"/>
              </a:ext>
            </a:extLst>
          </p:cNvPr>
          <p:cNvPicPr>
            <a:picLocks noChangeAspect="1"/>
          </p:cNvPicPr>
          <p:nvPr/>
        </p:nvPicPr>
        <p:blipFill>
          <a:blip r:embed="rId2"/>
          <a:stretch>
            <a:fillRect/>
          </a:stretch>
        </p:blipFill>
        <p:spPr>
          <a:xfrm>
            <a:off x="3994412" y="3429000"/>
            <a:ext cx="2590590" cy="3216745"/>
          </a:xfrm>
          <a:prstGeom prst="rect">
            <a:avLst/>
          </a:prstGeom>
        </p:spPr>
      </p:pic>
      <p:pic>
        <p:nvPicPr>
          <p:cNvPr id="15" name="Picture 14">
            <a:extLst>
              <a:ext uri="{FF2B5EF4-FFF2-40B4-BE49-F238E27FC236}">
                <a16:creationId xmlns:a16="http://schemas.microsoft.com/office/drawing/2014/main" id="{CC0DF731-2671-214B-B020-59BD9CFBC2AB}"/>
              </a:ext>
            </a:extLst>
          </p:cNvPr>
          <p:cNvPicPr>
            <a:picLocks noChangeAspect="1"/>
          </p:cNvPicPr>
          <p:nvPr/>
        </p:nvPicPr>
        <p:blipFill>
          <a:blip r:embed="rId2"/>
          <a:stretch>
            <a:fillRect/>
          </a:stretch>
        </p:blipFill>
        <p:spPr>
          <a:xfrm>
            <a:off x="166503" y="4977950"/>
            <a:ext cx="2163489" cy="1622617"/>
          </a:xfrm>
          <a:prstGeom prst="rect">
            <a:avLst/>
          </a:prstGeom>
        </p:spPr>
      </p:pic>
      <p:pic>
        <p:nvPicPr>
          <p:cNvPr id="17" name="Picture 16">
            <a:extLst>
              <a:ext uri="{FF2B5EF4-FFF2-40B4-BE49-F238E27FC236}">
                <a16:creationId xmlns:a16="http://schemas.microsoft.com/office/drawing/2014/main" id="{D2019D9C-5663-5946-B95D-DE8C85AC8074}"/>
              </a:ext>
            </a:extLst>
          </p:cNvPr>
          <p:cNvPicPr>
            <a:picLocks noChangeAspect="1"/>
          </p:cNvPicPr>
          <p:nvPr/>
        </p:nvPicPr>
        <p:blipFill>
          <a:blip r:embed="rId2"/>
          <a:stretch>
            <a:fillRect/>
          </a:stretch>
        </p:blipFill>
        <p:spPr>
          <a:xfrm>
            <a:off x="9699622" y="2953653"/>
            <a:ext cx="2262450" cy="3718903"/>
          </a:xfrm>
          <a:prstGeom prst="rect">
            <a:avLst/>
          </a:prstGeom>
        </p:spPr>
      </p:pic>
      <p:pic>
        <p:nvPicPr>
          <p:cNvPr id="19" name="Picture 18">
            <a:extLst>
              <a:ext uri="{FF2B5EF4-FFF2-40B4-BE49-F238E27FC236}">
                <a16:creationId xmlns:a16="http://schemas.microsoft.com/office/drawing/2014/main" id="{55CF42E7-E82C-1148-B50A-ABB20C72EC3F}"/>
              </a:ext>
            </a:extLst>
          </p:cNvPr>
          <p:cNvPicPr>
            <a:picLocks noChangeAspect="1"/>
          </p:cNvPicPr>
          <p:nvPr/>
        </p:nvPicPr>
        <p:blipFill>
          <a:blip r:embed="rId2"/>
          <a:stretch>
            <a:fillRect/>
          </a:stretch>
        </p:blipFill>
        <p:spPr>
          <a:xfrm>
            <a:off x="6801623" y="3147542"/>
            <a:ext cx="2590590" cy="3578415"/>
          </a:xfrm>
          <a:prstGeom prst="rect">
            <a:avLst/>
          </a:prstGeom>
        </p:spPr>
      </p:pic>
      <p:pic>
        <p:nvPicPr>
          <p:cNvPr id="21" name="Picture 20">
            <a:extLst>
              <a:ext uri="{FF2B5EF4-FFF2-40B4-BE49-F238E27FC236}">
                <a16:creationId xmlns:a16="http://schemas.microsoft.com/office/drawing/2014/main" id="{2C0F8DB1-FEEB-AE41-BF13-8FF7AE517E65}"/>
              </a:ext>
            </a:extLst>
          </p:cNvPr>
          <p:cNvPicPr>
            <a:picLocks noChangeAspect="1"/>
          </p:cNvPicPr>
          <p:nvPr/>
        </p:nvPicPr>
        <p:blipFill>
          <a:blip r:embed="rId2"/>
          <a:stretch>
            <a:fillRect/>
          </a:stretch>
        </p:blipFill>
        <p:spPr>
          <a:xfrm>
            <a:off x="3944984" y="849184"/>
            <a:ext cx="3064478" cy="2298358"/>
          </a:xfrm>
          <a:prstGeom prst="rect">
            <a:avLst/>
          </a:prstGeom>
        </p:spPr>
      </p:pic>
      <p:pic>
        <p:nvPicPr>
          <p:cNvPr id="23" name="Picture 22">
            <a:extLst>
              <a:ext uri="{FF2B5EF4-FFF2-40B4-BE49-F238E27FC236}">
                <a16:creationId xmlns:a16="http://schemas.microsoft.com/office/drawing/2014/main" id="{3BC9A078-15D1-9946-80B7-0D6A1AE32384}"/>
              </a:ext>
            </a:extLst>
          </p:cNvPr>
          <p:cNvPicPr>
            <a:picLocks noChangeAspect="1"/>
          </p:cNvPicPr>
          <p:nvPr/>
        </p:nvPicPr>
        <p:blipFill rotWithShape="1">
          <a:blip r:embed="rId2"/>
          <a:srcRect l="5580" t="3352"/>
          <a:stretch/>
        </p:blipFill>
        <p:spPr>
          <a:xfrm>
            <a:off x="7278713" y="717640"/>
            <a:ext cx="1719908" cy="2314012"/>
          </a:xfrm>
          <a:prstGeom prst="rect">
            <a:avLst/>
          </a:prstGeom>
        </p:spPr>
      </p:pic>
      <p:pic>
        <p:nvPicPr>
          <p:cNvPr id="1026" name="Picture 2">
            <a:extLst>
              <a:ext uri="{FF2B5EF4-FFF2-40B4-BE49-F238E27FC236}">
                <a16:creationId xmlns:a16="http://schemas.microsoft.com/office/drawing/2014/main" id="{2D9B8C85-771F-0348-9E72-B273A2F5E5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302" y="5250804"/>
            <a:ext cx="1447800" cy="14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87222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1000"/>
                <a:lumOff val="19000"/>
              </a:schemeClr>
            </a:gs>
            <a:gs pos="33000">
              <a:schemeClr val="accent3">
                <a:lumMod val="89000"/>
              </a:schemeClr>
            </a:gs>
            <a:gs pos="4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3A129B-CBFB-9248-9BC0-7E89F3772419}"/>
              </a:ext>
            </a:extLst>
          </p:cNvPr>
          <p:cNvSpPr>
            <a:spLocks noGrp="1"/>
          </p:cNvSpPr>
          <p:nvPr>
            <p:ph type="subTitle" idx="1"/>
          </p:nvPr>
        </p:nvSpPr>
        <p:spPr>
          <a:xfrm>
            <a:off x="1524000" y="143812"/>
            <a:ext cx="9144000" cy="1655762"/>
          </a:xfrm>
        </p:spPr>
        <p:txBody>
          <a:bodyPr>
            <a:noAutofit/>
          </a:bodyPr>
          <a:lstStyle/>
          <a:p>
            <a:r>
              <a:rPr lang="en-US" sz="3600" b="1" dirty="0">
                <a:solidFill>
                  <a:schemeClr val="accent6">
                    <a:lumMod val="50000"/>
                  </a:schemeClr>
                </a:solidFill>
              </a:rPr>
              <a:t>Creative Photography</a:t>
            </a:r>
          </a:p>
        </p:txBody>
      </p:sp>
      <p:pic>
        <p:nvPicPr>
          <p:cNvPr id="4" name="Picture 3">
            <a:extLst>
              <a:ext uri="{FF2B5EF4-FFF2-40B4-BE49-F238E27FC236}">
                <a16:creationId xmlns:a16="http://schemas.microsoft.com/office/drawing/2014/main" id="{74FF03BC-EE6D-7C41-A8C2-1B9020C6D271}"/>
              </a:ext>
            </a:extLst>
          </p:cNvPr>
          <p:cNvPicPr>
            <a:picLocks noChangeAspect="1"/>
          </p:cNvPicPr>
          <p:nvPr/>
        </p:nvPicPr>
        <p:blipFill>
          <a:blip r:embed="rId2"/>
          <a:stretch>
            <a:fillRect/>
          </a:stretch>
        </p:blipFill>
        <p:spPr>
          <a:xfrm>
            <a:off x="494271" y="701833"/>
            <a:ext cx="4366902" cy="5822535"/>
          </a:xfrm>
          <a:prstGeom prst="rect">
            <a:avLst/>
          </a:prstGeom>
        </p:spPr>
      </p:pic>
      <p:pic>
        <p:nvPicPr>
          <p:cNvPr id="6" name="Picture 5">
            <a:extLst>
              <a:ext uri="{FF2B5EF4-FFF2-40B4-BE49-F238E27FC236}">
                <a16:creationId xmlns:a16="http://schemas.microsoft.com/office/drawing/2014/main" id="{DA321ECF-9A0F-7440-875D-5F6DED6EE968}"/>
              </a:ext>
            </a:extLst>
          </p:cNvPr>
          <p:cNvPicPr>
            <a:picLocks noChangeAspect="1"/>
          </p:cNvPicPr>
          <p:nvPr/>
        </p:nvPicPr>
        <p:blipFill>
          <a:blip r:embed="rId2"/>
          <a:stretch>
            <a:fillRect/>
          </a:stretch>
        </p:blipFill>
        <p:spPr>
          <a:xfrm>
            <a:off x="7419781" y="3631251"/>
            <a:ext cx="3275159" cy="3082937"/>
          </a:xfrm>
          <a:prstGeom prst="rect">
            <a:avLst/>
          </a:prstGeom>
        </p:spPr>
      </p:pic>
      <p:pic>
        <p:nvPicPr>
          <p:cNvPr id="8" name="Picture 7">
            <a:extLst>
              <a:ext uri="{FF2B5EF4-FFF2-40B4-BE49-F238E27FC236}">
                <a16:creationId xmlns:a16="http://schemas.microsoft.com/office/drawing/2014/main" id="{269BA51C-BD78-4D44-9E17-FB922C6F9411}"/>
              </a:ext>
            </a:extLst>
          </p:cNvPr>
          <p:cNvPicPr>
            <a:picLocks noChangeAspect="1"/>
          </p:cNvPicPr>
          <p:nvPr/>
        </p:nvPicPr>
        <p:blipFill>
          <a:blip r:embed="rId2"/>
          <a:stretch>
            <a:fillRect/>
          </a:stretch>
        </p:blipFill>
        <p:spPr>
          <a:xfrm>
            <a:off x="5038199" y="701833"/>
            <a:ext cx="3403780" cy="2727167"/>
          </a:xfrm>
          <a:prstGeom prst="rect">
            <a:avLst/>
          </a:prstGeom>
        </p:spPr>
      </p:pic>
      <p:pic>
        <p:nvPicPr>
          <p:cNvPr id="10" name="Picture 9">
            <a:extLst>
              <a:ext uri="{FF2B5EF4-FFF2-40B4-BE49-F238E27FC236}">
                <a16:creationId xmlns:a16="http://schemas.microsoft.com/office/drawing/2014/main" id="{5B6DA991-B3C0-664A-A7D6-52C42515E915}"/>
              </a:ext>
            </a:extLst>
          </p:cNvPr>
          <p:cNvPicPr>
            <a:picLocks noChangeAspect="1"/>
          </p:cNvPicPr>
          <p:nvPr/>
        </p:nvPicPr>
        <p:blipFill>
          <a:blip r:embed="rId2"/>
          <a:stretch>
            <a:fillRect/>
          </a:stretch>
        </p:blipFill>
        <p:spPr>
          <a:xfrm>
            <a:off x="5038199" y="3730419"/>
            <a:ext cx="2144959" cy="2884599"/>
          </a:xfrm>
          <a:prstGeom prst="rect">
            <a:avLst/>
          </a:prstGeom>
        </p:spPr>
      </p:pic>
      <p:pic>
        <p:nvPicPr>
          <p:cNvPr id="11" name="Picture 10">
            <a:extLst>
              <a:ext uri="{FF2B5EF4-FFF2-40B4-BE49-F238E27FC236}">
                <a16:creationId xmlns:a16="http://schemas.microsoft.com/office/drawing/2014/main" id="{8288C40C-B51B-9247-B4BE-4D210F9333AD}"/>
              </a:ext>
            </a:extLst>
          </p:cNvPr>
          <p:cNvPicPr>
            <a:picLocks noChangeAspect="1"/>
          </p:cNvPicPr>
          <p:nvPr/>
        </p:nvPicPr>
        <p:blipFill>
          <a:blip r:embed="rId2"/>
          <a:stretch>
            <a:fillRect/>
          </a:stretch>
        </p:blipFill>
        <p:spPr>
          <a:xfrm>
            <a:off x="9015153" y="283637"/>
            <a:ext cx="2915655" cy="3878334"/>
          </a:xfrm>
          <a:prstGeom prst="rect">
            <a:avLst/>
          </a:prstGeom>
        </p:spPr>
      </p:pic>
      <p:pic>
        <p:nvPicPr>
          <p:cNvPr id="12" name="Picture 11">
            <a:extLst>
              <a:ext uri="{FF2B5EF4-FFF2-40B4-BE49-F238E27FC236}">
                <a16:creationId xmlns:a16="http://schemas.microsoft.com/office/drawing/2014/main" id="{E00700BB-448D-8746-9D2E-273D8A01064F}"/>
              </a:ext>
            </a:extLst>
          </p:cNvPr>
          <p:cNvPicPr>
            <a:picLocks noChangeAspect="1"/>
          </p:cNvPicPr>
          <p:nvPr/>
        </p:nvPicPr>
        <p:blipFill>
          <a:blip r:embed="rId2"/>
          <a:stretch>
            <a:fillRect/>
          </a:stretch>
        </p:blipFill>
        <p:spPr>
          <a:xfrm>
            <a:off x="10802942" y="4683923"/>
            <a:ext cx="1217510" cy="1421026"/>
          </a:xfrm>
          <a:prstGeom prst="rect">
            <a:avLst/>
          </a:prstGeom>
        </p:spPr>
      </p:pic>
    </p:spTree>
    <p:extLst>
      <p:ext uri="{BB962C8B-B14F-4D97-AF65-F5344CB8AC3E}">
        <p14:creationId xmlns:p14="http://schemas.microsoft.com/office/powerpoint/2010/main" val="25277326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4" name="Google Shape;37;p9">
            <a:extLst>
              <a:ext uri="{FF2B5EF4-FFF2-40B4-BE49-F238E27FC236}">
                <a16:creationId xmlns:a16="http://schemas.microsoft.com/office/drawing/2014/main" id="{2A57836E-C020-40D7-A6D8-6F1AEEB448C7}"/>
              </a:ext>
            </a:extLst>
          </p:cNvPr>
          <p:cNvPicPr preferRelativeResize="0"/>
          <p:nvPr/>
        </p:nvPicPr>
        <p:blipFill rotWithShape="1">
          <a:blip r:embed="rId2">
            <a:extLst/>
          </a:blip>
          <a:srcRect t="9091" r="9091"/>
          <a:stretch/>
        </p:blipFill>
        <p:spPr>
          <a:xfrm>
            <a:off x="-3176" y="10"/>
            <a:ext cx="12192000" cy="6857991"/>
          </a:xfrm>
          <a:prstGeom prst="rect">
            <a:avLst/>
          </a:prstGeom>
          <a:noFill/>
        </p:spPr>
      </p:pic>
      <p:sp>
        <p:nvSpPr>
          <p:cNvPr id="9" name="Rectangle 8">
            <a:extLst>
              <a:ext uri="{FF2B5EF4-FFF2-40B4-BE49-F238E27FC236}">
                <a16:creationId xmlns:a16="http://schemas.microsoft.com/office/drawing/2014/main" id="{610E786A-DD02-44AC-9218-565211732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D85AFED-1F87-4346-BCFC-A34F067289FC}"/>
              </a:ext>
            </a:extLst>
          </p:cNvPr>
          <p:cNvSpPr>
            <a:spLocks noGrp="1"/>
          </p:cNvSpPr>
          <p:nvPr>
            <p:ph type="ctrTitle"/>
          </p:nvPr>
        </p:nvSpPr>
        <p:spPr>
          <a:xfrm>
            <a:off x="680322" y="4402667"/>
            <a:ext cx="8133478" cy="940240"/>
          </a:xfrm>
        </p:spPr>
        <p:txBody>
          <a:bodyPr>
            <a:normAutofit/>
          </a:bodyPr>
          <a:lstStyle/>
          <a:p>
            <a:r>
              <a:rPr lang="en-US" sz="4800" dirty="0">
                <a:latin typeface="Arial Rounded MT Bold" panose="020F0704030504030204" pitchFamily="34" charset="0"/>
                <a:cs typeface="Aharoni" panose="02010803020104030203" pitchFamily="2" charset="-79"/>
              </a:rPr>
              <a:t>SPHS THEATRE ARTS</a:t>
            </a:r>
          </a:p>
        </p:txBody>
      </p:sp>
      <p:sp>
        <p:nvSpPr>
          <p:cNvPr id="3" name="Subtitle 2">
            <a:extLst>
              <a:ext uri="{FF2B5EF4-FFF2-40B4-BE49-F238E27FC236}">
                <a16:creationId xmlns:a16="http://schemas.microsoft.com/office/drawing/2014/main" id="{D4667E97-7BEC-48DB-8AAE-FFD40E245B94}"/>
              </a:ext>
            </a:extLst>
          </p:cNvPr>
          <p:cNvSpPr>
            <a:spLocks noGrp="1"/>
          </p:cNvSpPr>
          <p:nvPr>
            <p:ph type="subTitle" idx="1"/>
          </p:nvPr>
        </p:nvSpPr>
        <p:spPr>
          <a:xfrm>
            <a:off x="680322" y="5342302"/>
            <a:ext cx="8133478" cy="406566"/>
          </a:xfrm>
        </p:spPr>
        <p:txBody>
          <a:bodyPr>
            <a:normAutofit/>
          </a:bodyPr>
          <a:lstStyle/>
          <a:p>
            <a:r>
              <a:rPr lang="en-US" sz="1800" dirty="0">
                <a:hlinkClick r:id="rId3"/>
              </a:rPr>
              <a:t>www.stpetehightheatre.com</a:t>
            </a:r>
            <a:endParaRPr lang="en-US" sz="1800" dirty="0"/>
          </a:p>
          <a:p>
            <a:endParaRPr lang="en-US" sz="1800" dirty="0"/>
          </a:p>
        </p:txBody>
      </p:sp>
      <p:sp>
        <p:nvSpPr>
          <p:cNvPr id="11" name="Rectangle 10">
            <a:extLst>
              <a:ext uri="{FF2B5EF4-FFF2-40B4-BE49-F238E27FC236}">
                <a16:creationId xmlns:a16="http://schemas.microsoft.com/office/drawing/2014/main" id="{AEABB181-BF29-4726-A569-41FB54271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19A9E3A6-35E7-4115-89D6-D709B45B5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15" name="Rectangle 14">
            <a:extLst>
              <a:ext uri="{FF2B5EF4-FFF2-40B4-BE49-F238E27FC236}">
                <a16:creationId xmlns:a16="http://schemas.microsoft.com/office/drawing/2014/main" id="{2AD62601-9D93-4783-B635-F799A354B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5070477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737E-B37F-46DC-918A-8077B0F18D8C}"/>
              </a:ext>
            </a:extLst>
          </p:cNvPr>
          <p:cNvSpPr>
            <a:spLocks noGrp="1"/>
          </p:cNvSpPr>
          <p:nvPr>
            <p:ph type="title"/>
          </p:nvPr>
        </p:nvSpPr>
        <p:spPr>
          <a:xfrm>
            <a:off x="680321" y="886691"/>
            <a:ext cx="9613861" cy="1099127"/>
          </a:xfrm>
        </p:spPr>
        <p:txBody>
          <a:bodyPr>
            <a:normAutofit fontScale="90000"/>
          </a:bodyPr>
          <a:lstStyle/>
          <a:p>
            <a:pPr lvl="0">
              <a:spcBef>
                <a:spcPts val="0"/>
              </a:spcBef>
            </a:pPr>
            <a:r>
              <a:rPr lang="en-US" sz="2200" dirty="0">
                <a:solidFill>
                  <a:srgbClr val="FFFFFF"/>
                </a:solidFill>
                <a:latin typeface="Calibri"/>
                <a:ea typeface="Calibri"/>
                <a:cs typeface="Calibri"/>
                <a:sym typeface="Calibri"/>
              </a:rPr>
              <a:t>“Many people confuse imagination with ingenuity, with inventiveness. But imagination is not this thing at all. It is the peculiar power of seeing with the eye of the mind. And it is the very essence of the theatre.”</a:t>
            </a:r>
            <a:br>
              <a:rPr lang="en-US" sz="2200" dirty="0">
                <a:solidFill>
                  <a:srgbClr val="FFFFFF"/>
                </a:solidFill>
                <a:latin typeface="Calibri"/>
                <a:ea typeface="Calibri"/>
                <a:cs typeface="Calibri"/>
                <a:sym typeface="Calibri"/>
              </a:rPr>
            </a:br>
            <a:br>
              <a:rPr lang="en-US" sz="2200" dirty="0">
                <a:solidFill>
                  <a:srgbClr val="FFFFFF"/>
                </a:solidFill>
                <a:latin typeface="Calibri"/>
                <a:ea typeface="Calibri"/>
                <a:cs typeface="Calibri"/>
                <a:sym typeface="Calibri"/>
              </a:rPr>
            </a:br>
            <a:r>
              <a:rPr lang="en-US" sz="2200" dirty="0">
                <a:solidFill>
                  <a:srgbClr val="FFFFFF"/>
                </a:solidFill>
                <a:latin typeface="Calibri"/>
                <a:ea typeface="Calibri"/>
                <a:cs typeface="Calibri"/>
                <a:sym typeface="Calibri"/>
              </a:rPr>
              <a:t>Trish Grunz – Theatre Dept. Director /Kiya Broughton – Theatre Instructor</a:t>
            </a:r>
            <a:br>
              <a:rPr lang="en-US" sz="3200" dirty="0">
                <a:solidFill>
                  <a:srgbClr val="FFFFFF"/>
                </a:solidFill>
                <a:latin typeface="Calibri"/>
                <a:ea typeface="Calibri"/>
                <a:cs typeface="Calibri"/>
                <a:sym typeface="Calibri"/>
              </a:rPr>
            </a:br>
            <a:endParaRPr lang="en-US" dirty="0"/>
          </a:p>
        </p:txBody>
      </p:sp>
      <p:pic>
        <p:nvPicPr>
          <p:cNvPr id="4" name="Google Shape;72;p12">
            <a:extLst>
              <a:ext uri="{FF2B5EF4-FFF2-40B4-BE49-F238E27FC236}">
                <a16:creationId xmlns:a16="http://schemas.microsoft.com/office/drawing/2014/main" id="{771D4A42-5F9F-42E6-BF2D-A88E1CBBD49A}"/>
              </a:ext>
            </a:extLst>
          </p:cNvPr>
          <p:cNvPicPr preferRelativeResize="0">
            <a:picLocks noGrp="1"/>
          </p:cNvPicPr>
          <p:nvPr>
            <p:ph idx="1"/>
          </p:nvPr>
        </p:nvPicPr>
        <p:blipFill rotWithShape="1">
          <a:blip r:embed="rId2">
            <a:alphaModFix/>
          </a:blip>
          <a:stretch/>
        </p:blipFill>
        <p:spPr>
          <a:xfrm>
            <a:off x="1897819" y="2189019"/>
            <a:ext cx="7615636" cy="4205506"/>
          </a:xfrm>
          <a:prstGeom prst="rect">
            <a:avLst/>
          </a:prstGeom>
          <a:noFill/>
          <a:ln>
            <a:noFill/>
          </a:ln>
        </p:spPr>
      </p:pic>
    </p:spTree>
    <p:extLst>
      <p:ext uri="{BB962C8B-B14F-4D97-AF65-F5344CB8AC3E}">
        <p14:creationId xmlns:p14="http://schemas.microsoft.com/office/powerpoint/2010/main" val="38073943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8164AB7A-01C0-4121-BADC-94238FD49D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6" name="Rectangle 15">
              <a:extLst>
                <a:ext uri="{FF2B5EF4-FFF2-40B4-BE49-F238E27FC236}">
                  <a16:creationId xmlns:a16="http://schemas.microsoft.com/office/drawing/2014/main" id="{B09063AD-5CF2-44A2-8A29-CFE52C214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7" name="Picture 16">
              <a:extLst>
                <a:ext uri="{FF2B5EF4-FFF2-40B4-BE49-F238E27FC236}">
                  <a16:creationId xmlns:a16="http://schemas.microsoft.com/office/drawing/2014/main" id="{2EBC8F60-E458-4DD9-8225-1E8C436D9AC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6" name="Picture 5">
            <a:extLst>
              <a:ext uri="{FF2B5EF4-FFF2-40B4-BE49-F238E27FC236}">
                <a16:creationId xmlns:a16="http://schemas.microsoft.com/office/drawing/2014/main" id="{45A12E96-0187-40CC-8C06-9DBC08663AFA}"/>
              </a:ext>
            </a:extLst>
          </p:cNvPr>
          <p:cNvPicPr>
            <a:picLocks noChangeAspect="1"/>
          </p:cNvPicPr>
          <p:nvPr/>
        </p:nvPicPr>
        <p:blipFill rotWithShape="1">
          <a:blip r:embed="rId3"/>
          <a:srcRect l="10691" r="27920" b="-1"/>
          <a:stretch/>
        </p:blipFill>
        <p:spPr>
          <a:xfrm>
            <a:off x="7547810" y="10"/>
            <a:ext cx="4641013" cy="4233662"/>
          </a:xfrm>
          <a:prstGeom prst="rect">
            <a:avLst/>
          </a:prstGeom>
          <a:ln>
            <a:noFill/>
          </a:ln>
          <a:effectLst/>
        </p:spPr>
      </p:pic>
      <p:sp>
        <p:nvSpPr>
          <p:cNvPr id="19" name="Rectangle 18">
            <a:extLst>
              <a:ext uri="{FF2B5EF4-FFF2-40B4-BE49-F238E27FC236}">
                <a16:creationId xmlns:a16="http://schemas.microsoft.com/office/drawing/2014/main" id="{A74C029E-FE28-4ACA-8D4A-53F29AFB5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680321" y="753228"/>
            <a:ext cx="7087552" cy="1080938"/>
          </a:xfrm>
        </p:spPr>
        <p:txBody>
          <a:bodyPr>
            <a:normAutofit/>
          </a:bodyPr>
          <a:lstStyle/>
          <a:p>
            <a:r>
              <a:rPr lang="en-US" u="sng" dirty="0"/>
              <a:t>Theatre 1 (&amp; Pre IB)</a:t>
            </a:r>
            <a:br>
              <a:rPr lang="en-US" u="sng" dirty="0"/>
            </a:br>
            <a:r>
              <a:rPr lang="en-US" sz="3200" dirty="0"/>
              <a:t>Ms. Broughton, Instructor</a:t>
            </a:r>
          </a:p>
        </p:txBody>
      </p:sp>
      <p:pic>
        <p:nvPicPr>
          <p:cNvPr id="21" name="Picture 20">
            <a:extLst>
              <a:ext uri="{FF2B5EF4-FFF2-40B4-BE49-F238E27FC236}">
                <a16:creationId xmlns:a16="http://schemas.microsoft.com/office/drawing/2014/main" id="{B9F3D81D-1BC7-4F78-96ED-746688798DD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680321" y="2336873"/>
            <a:ext cx="6423211" cy="3599316"/>
          </a:xfrm>
        </p:spPr>
        <p:txBody>
          <a:bodyPr>
            <a:normAutofit/>
          </a:bodyPr>
          <a:lstStyle/>
          <a:p>
            <a:r>
              <a:rPr lang="en-US" sz="2000" b="1" dirty="0">
                <a:latin typeface="Arial Rounded MT Bold" panose="020F0704030504030204" pitchFamily="34" charset="0"/>
              </a:rPr>
              <a:t>This class is perfect for the beginner!</a:t>
            </a:r>
          </a:p>
          <a:p>
            <a:r>
              <a:rPr lang="en-US" sz="2000" b="1" dirty="0">
                <a:latin typeface="Arial Rounded MT Bold" panose="020F0704030504030204" pitchFamily="34" charset="0"/>
                <a:cs typeface="Aharoni" panose="02010803020104030203" pitchFamily="2" charset="-79"/>
              </a:rPr>
              <a:t>We’ll explore the originations of theatre from the Greeks until now including innovations like screen projections.</a:t>
            </a:r>
          </a:p>
          <a:p>
            <a:r>
              <a:rPr lang="en-US" sz="2000" b="1" dirty="0">
                <a:latin typeface="Arial Rounded MT Bold" panose="020F0704030504030204" pitchFamily="34" charset="0"/>
                <a:cs typeface="Aharoni" panose="02010803020104030203" pitchFamily="2" charset="-79"/>
              </a:rPr>
              <a:t>Improv, pantomime, monologues and scene performances students will gain confidence &amp; presentational skills.</a:t>
            </a:r>
          </a:p>
          <a:p>
            <a:r>
              <a:rPr lang="en-US" sz="2000" b="1" dirty="0">
                <a:latin typeface="Arial Rounded MT Bold" panose="020F0704030504030204" pitchFamily="34" charset="0"/>
                <a:cs typeface="Aharoni" panose="02010803020104030203" pitchFamily="2" charset="-79"/>
              </a:rPr>
              <a:t>Play analysis and tech theatre basics</a:t>
            </a:r>
          </a:p>
          <a:p>
            <a:r>
              <a:rPr lang="en-US" sz="2000" b="1" dirty="0">
                <a:latin typeface="Arial Rounded MT Bold" panose="020F0704030504030204" pitchFamily="34" charset="0"/>
                <a:cs typeface="Aharoni" panose="02010803020104030203" pitchFamily="2" charset="-79"/>
              </a:rPr>
              <a:t>Participate in Theatre events and join Drama Club! </a:t>
            </a:r>
          </a:p>
        </p:txBody>
      </p:sp>
      <p:pic>
        <p:nvPicPr>
          <p:cNvPr id="10" name="Picture 9" descr="geometric abstract image">
            <a:extLst>
              <a:ext uri="{FF2B5EF4-FFF2-40B4-BE49-F238E27FC236}">
                <a16:creationId xmlns:a16="http://schemas.microsoft.com/office/drawing/2014/main" id="{3B093CFC-D141-4494-87B6-0CE4A5794C0C}"/>
              </a:ext>
            </a:extLst>
          </p:cNvPr>
          <p:cNvPicPr>
            <a:picLocks noChangeAspect="1"/>
          </p:cNvPicPr>
          <p:nvPr/>
        </p:nvPicPr>
        <p:blipFill rotWithShape="1">
          <a:blip r:embed="rId5"/>
          <a:srcRect r="-4" b="12387"/>
          <a:stretch/>
        </p:blipFill>
        <p:spPr>
          <a:xfrm>
            <a:off x="7547809" y="4233673"/>
            <a:ext cx="4644191" cy="2624328"/>
          </a:xfrm>
          <a:prstGeom prst="rect">
            <a:avLst/>
          </a:prstGeom>
        </p:spPr>
      </p:pic>
    </p:spTree>
    <p:extLst>
      <p:ext uri="{BB962C8B-B14F-4D97-AF65-F5344CB8AC3E}">
        <p14:creationId xmlns:p14="http://schemas.microsoft.com/office/powerpoint/2010/main" val="34464437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30" name="Group 21">
            <a:extLst>
              <a:ext uri="{FF2B5EF4-FFF2-40B4-BE49-F238E27FC236}">
                <a16:creationId xmlns:a16="http://schemas.microsoft.com/office/drawing/2014/main" id="{AC37DDB7-CF1E-4923-8356-966F5F2A0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3" name="Rectangle 22">
              <a:extLst>
                <a:ext uri="{FF2B5EF4-FFF2-40B4-BE49-F238E27FC236}">
                  <a16:creationId xmlns:a16="http://schemas.microsoft.com/office/drawing/2014/main" id="{362D9DAF-241E-4594-BDF6-641F6D6A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24" name="Picture 23">
              <a:extLst>
                <a:ext uri="{FF2B5EF4-FFF2-40B4-BE49-F238E27FC236}">
                  <a16:creationId xmlns:a16="http://schemas.microsoft.com/office/drawing/2014/main" id="{D5F7A6CC-E753-44F2-9C9E-1B80D81908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8" name="Picture 7">
            <a:extLst>
              <a:ext uri="{FF2B5EF4-FFF2-40B4-BE49-F238E27FC236}">
                <a16:creationId xmlns:a16="http://schemas.microsoft.com/office/drawing/2014/main" id="{EEF071AC-A00C-4526-BCCF-BA634FD2BE6A}"/>
              </a:ext>
            </a:extLst>
          </p:cNvPr>
          <p:cNvPicPr>
            <a:picLocks noChangeAspect="1"/>
          </p:cNvPicPr>
          <p:nvPr/>
        </p:nvPicPr>
        <p:blipFill rotWithShape="1">
          <a:blip r:embed="rId3"/>
          <a:srcRect l="12431" r="4949" b="-2"/>
          <a:stretch/>
        </p:blipFill>
        <p:spPr>
          <a:xfrm>
            <a:off x="4636008" y="10"/>
            <a:ext cx="7552815" cy="6856310"/>
          </a:xfrm>
          <a:prstGeom prst="rect">
            <a:avLst/>
          </a:prstGeom>
          <a:ln>
            <a:noFill/>
          </a:ln>
          <a:effectLst/>
        </p:spPr>
      </p:pic>
      <p:sp>
        <p:nvSpPr>
          <p:cNvPr id="31" name="Rectangle 25">
            <a:extLst>
              <a:ext uri="{FF2B5EF4-FFF2-40B4-BE49-F238E27FC236}">
                <a16:creationId xmlns:a16="http://schemas.microsoft.com/office/drawing/2014/main" id="{E1E1EAB6-C066-436F-B97B-506A3CAD0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84BECA4-155F-42DF-9C9C-24936B7EFEA6}"/>
              </a:ext>
            </a:extLst>
          </p:cNvPr>
          <p:cNvSpPr>
            <a:spLocks noGrp="1"/>
          </p:cNvSpPr>
          <p:nvPr>
            <p:ph type="title"/>
          </p:nvPr>
        </p:nvSpPr>
        <p:spPr>
          <a:xfrm>
            <a:off x="175491" y="753228"/>
            <a:ext cx="4460515" cy="1080938"/>
          </a:xfrm>
        </p:spPr>
        <p:txBody>
          <a:bodyPr>
            <a:normAutofit/>
          </a:bodyPr>
          <a:lstStyle/>
          <a:p>
            <a:r>
              <a:rPr lang="en-US" sz="3200" u="sng" dirty="0">
                <a:latin typeface="Arial Rounded MT Bold" panose="020F0704030504030204" pitchFamily="34" charset="0"/>
              </a:rPr>
              <a:t>Theatre Honors 1-3 (Quality Point)</a:t>
            </a:r>
          </a:p>
        </p:txBody>
      </p:sp>
      <p:pic>
        <p:nvPicPr>
          <p:cNvPr id="32" name="Picture 27">
            <a:extLst>
              <a:ext uri="{FF2B5EF4-FFF2-40B4-BE49-F238E27FC236}">
                <a16:creationId xmlns:a16="http://schemas.microsoft.com/office/drawing/2014/main" id="{4A0584A2-7157-4FF9-BDF0-792791AE67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424D06D2-D648-4ADA-9F1A-8D8C72C3ABF2}"/>
              </a:ext>
            </a:extLst>
          </p:cNvPr>
          <p:cNvSpPr>
            <a:spLocks noGrp="1"/>
          </p:cNvSpPr>
          <p:nvPr>
            <p:ph idx="1"/>
          </p:nvPr>
        </p:nvSpPr>
        <p:spPr>
          <a:xfrm>
            <a:off x="110836" y="2336873"/>
            <a:ext cx="4151121" cy="3599316"/>
          </a:xfrm>
        </p:spPr>
        <p:txBody>
          <a:bodyPr>
            <a:normAutofit/>
          </a:bodyPr>
          <a:lstStyle/>
          <a:p>
            <a:r>
              <a:rPr lang="en-US" sz="1400" dirty="0">
                <a:latin typeface="Arial Rounded MT Bold" panose="020F0704030504030204" pitchFamily="34" charset="0"/>
              </a:rPr>
              <a:t>This class builds on previous on existing skills and theories. </a:t>
            </a:r>
          </a:p>
          <a:p>
            <a:r>
              <a:rPr lang="en-US" sz="1400" dirty="0">
                <a:latin typeface="Arial Rounded MT Bold" panose="020F0704030504030204" pitchFamily="34" charset="0"/>
              </a:rPr>
              <a:t>Attends/Participates in Thespian Competitions.</a:t>
            </a:r>
          </a:p>
          <a:p>
            <a:r>
              <a:rPr lang="en-US" sz="1400" dirty="0">
                <a:latin typeface="Arial Rounded MT Bold" panose="020F0704030504030204" pitchFamily="34" charset="0"/>
              </a:rPr>
              <a:t>Virtual and in-person audition techniques.</a:t>
            </a:r>
          </a:p>
          <a:p>
            <a:r>
              <a:rPr lang="en-US" sz="1400" dirty="0">
                <a:latin typeface="Arial Rounded MT Bold" panose="020F0704030504030204" pitchFamily="34" charset="0"/>
              </a:rPr>
              <a:t>Acting, characterization, playwriting, world theatre, theorists, directing and scene work are used to help students challenge and strengthen their skills and explore the aspect of theatre. </a:t>
            </a:r>
          </a:p>
          <a:p>
            <a:r>
              <a:rPr lang="en-US" sz="1400" dirty="0">
                <a:latin typeface="Arial Rounded MT Bold" panose="020F0704030504030204" pitchFamily="34" charset="0"/>
              </a:rPr>
              <a:t>Careers in theatre explored.</a:t>
            </a:r>
          </a:p>
          <a:p>
            <a:r>
              <a:rPr lang="en-US" sz="1400" dirty="0">
                <a:latin typeface="Arial Rounded MT Bold" panose="020F0704030504030204" pitchFamily="34" charset="0"/>
              </a:rPr>
              <a:t>Field trips to American Stage and the </a:t>
            </a:r>
            <a:r>
              <a:rPr lang="en-US" sz="1400" dirty="0" err="1">
                <a:latin typeface="Arial Rounded MT Bold" panose="020F0704030504030204" pitchFamily="34" charset="0"/>
              </a:rPr>
              <a:t>Straz</a:t>
            </a:r>
            <a:r>
              <a:rPr lang="en-US" sz="1400" dirty="0">
                <a:latin typeface="Arial Rounded MT Bold" panose="020F0704030504030204" pitchFamily="34" charset="0"/>
              </a:rPr>
              <a:t> Center.</a:t>
            </a:r>
          </a:p>
          <a:p>
            <a:endParaRPr lang="en-US" sz="1200" b="1" u="sng" dirty="0"/>
          </a:p>
        </p:txBody>
      </p:sp>
    </p:spTree>
    <p:extLst>
      <p:ext uri="{BB962C8B-B14F-4D97-AF65-F5344CB8AC3E}">
        <p14:creationId xmlns:p14="http://schemas.microsoft.com/office/powerpoint/2010/main" val="16018381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8110-7102-41B8-AF53-0832DE8337DA}"/>
              </a:ext>
            </a:extLst>
          </p:cNvPr>
          <p:cNvSpPr>
            <a:spLocks noGrp="1"/>
          </p:cNvSpPr>
          <p:nvPr>
            <p:ph type="title"/>
          </p:nvPr>
        </p:nvSpPr>
        <p:spPr>
          <a:xfrm>
            <a:off x="680321" y="753228"/>
            <a:ext cx="9613861" cy="1080938"/>
          </a:xfrm>
        </p:spPr>
        <p:txBody>
          <a:bodyPr>
            <a:normAutofit/>
          </a:bodyPr>
          <a:lstStyle/>
          <a:p>
            <a:r>
              <a:rPr lang="en-US" u="sng" dirty="0">
                <a:latin typeface="Arial Rounded MT Bold" panose="020F0704030504030204" pitchFamily="34" charset="0"/>
              </a:rPr>
              <a:t>Musical Theatre 1-3</a:t>
            </a:r>
          </a:p>
        </p:txBody>
      </p:sp>
      <p:sp>
        <p:nvSpPr>
          <p:cNvPr id="3" name="Content Placeholder 2">
            <a:extLst>
              <a:ext uri="{FF2B5EF4-FFF2-40B4-BE49-F238E27FC236}">
                <a16:creationId xmlns:a16="http://schemas.microsoft.com/office/drawing/2014/main" id="{127F633C-22BA-4CA2-8408-6E6AE06EC6F6}"/>
              </a:ext>
            </a:extLst>
          </p:cNvPr>
          <p:cNvSpPr>
            <a:spLocks noGrp="1"/>
          </p:cNvSpPr>
          <p:nvPr>
            <p:ph idx="1"/>
          </p:nvPr>
        </p:nvSpPr>
        <p:spPr>
          <a:xfrm>
            <a:off x="3777672" y="2142836"/>
            <a:ext cx="6516509" cy="3793353"/>
          </a:xfrm>
        </p:spPr>
        <p:txBody>
          <a:bodyPr>
            <a:normAutofit fontScale="92500" lnSpcReduction="10000"/>
          </a:bodyPr>
          <a:lstStyle/>
          <a:p>
            <a:r>
              <a:rPr lang="en-US" sz="2000" dirty="0"/>
              <a:t>Vocal performance class.</a:t>
            </a:r>
          </a:p>
          <a:p>
            <a:r>
              <a:rPr lang="en-US" sz="2000" dirty="0"/>
              <a:t>Acting, vocal skills, dance, movement, and staging.</a:t>
            </a:r>
          </a:p>
          <a:p>
            <a:r>
              <a:rPr lang="en-US" sz="2000" dirty="0"/>
              <a:t>Virtual and in-person Audition Techniques/College Scholarships explored for success!</a:t>
            </a:r>
          </a:p>
          <a:p>
            <a:r>
              <a:rPr lang="en-US" sz="2000" dirty="0"/>
              <a:t>Students study the history of American Musical Theatre. </a:t>
            </a:r>
          </a:p>
          <a:p>
            <a:r>
              <a:rPr lang="en-US" sz="2000" dirty="0"/>
              <a:t>Public performances may serve as a culmination of specific instructional goals. In-School Showcase. </a:t>
            </a:r>
          </a:p>
          <a:p>
            <a:r>
              <a:rPr lang="en-US" sz="2000" dirty="0"/>
              <a:t>Trips to Broadway shows at the </a:t>
            </a:r>
            <a:r>
              <a:rPr lang="en-US" sz="2000" dirty="0" err="1"/>
              <a:t>Straz</a:t>
            </a:r>
            <a:r>
              <a:rPr lang="en-US" sz="2000" dirty="0"/>
              <a:t> Center.</a:t>
            </a:r>
          </a:p>
          <a:p>
            <a:r>
              <a:rPr lang="en-US" sz="2000" dirty="0"/>
              <a:t>Participation in Thespian Festivals and coaching for scholarships/events.</a:t>
            </a:r>
          </a:p>
          <a:p>
            <a:r>
              <a:rPr lang="en-US" sz="2000" dirty="0"/>
              <a:t>Vocal coach provided though Referendum Funds..</a:t>
            </a:r>
          </a:p>
          <a:p>
            <a:endParaRPr lang="en-US" sz="1500" dirty="0"/>
          </a:p>
        </p:txBody>
      </p:sp>
      <p:pic>
        <p:nvPicPr>
          <p:cNvPr id="6" name="Picture 5">
            <a:extLst>
              <a:ext uri="{FF2B5EF4-FFF2-40B4-BE49-F238E27FC236}">
                <a16:creationId xmlns:a16="http://schemas.microsoft.com/office/drawing/2014/main" id="{A584DE63-B49E-4768-92E5-FAFDE9F55A75}"/>
              </a:ext>
            </a:extLst>
          </p:cNvPr>
          <p:cNvPicPr>
            <a:picLocks noChangeAspect="1"/>
          </p:cNvPicPr>
          <p:nvPr/>
        </p:nvPicPr>
        <p:blipFill rotWithShape="1">
          <a:blip r:embed="rId2"/>
          <a:srcRect t="10334" r="-2" b="126"/>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6141658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220A40-4B18-420B-95D0-FE08147D0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2" name="Picture 11">
            <a:extLst>
              <a:ext uri="{FF2B5EF4-FFF2-40B4-BE49-F238E27FC236}">
                <a16:creationId xmlns:a16="http://schemas.microsoft.com/office/drawing/2014/main" id="{12A558B5-FAB6-4B49-A2BC-116B5A7A8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4" name="Rectangle 13">
            <a:extLst>
              <a:ext uri="{FF2B5EF4-FFF2-40B4-BE49-F238E27FC236}">
                <a16:creationId xmlns:a16="http://schemas.microsoft.com/office/drawing/2014/main" id="{7D09F9FB-7397-4B6E-88E4-AD0749C1C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16" name="Rectangle 15">
            <a:extLst>
              <a:ext uri="{FF2B5EF4-FFF2-40B4-BE49-F238E27FC236}">
                <a16:creationId xmlns:a16="http://schemas.microsoft.com/office/drawing/2014/main" id="{B59C2762-8840-40B6-9A31-43E08C87E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BC180F6-BFDB-414A-A1D0-DE4ADE8F33ED}"/>
              </a:ext>
            </a:extLst>
          </p:cNvPr>
          <p:cNvSpPr>
            <a:spLocks noGrp="1"/>
          </p:cNvSpPr>
          <p:nvPr>
            <p:ph type="title"/>
          </p:nvPr>
        </p:nvSpPr>
        <p:spPr>
          <a:xfrm>
            <a:off x="680321" y="753228"/>
            <a:ext cx="5584677" cy="1080938"/>
          </a:xfrm>
        </p:spPr>
        <p:txBody>
          <a:bodyPr>
            <a:normAutofit/>
          </a:bodyPr>
          <a:lstStyle/>
          <a:p>
            <a:r>
              <a:rPr lang="en-US" u="sng" dirty="0">
                <a:latin typeface="Arial Rounded MT Bold" panose="020F0704030504030204" pitchFamily="34" charset="0"/>
              </a:rPr>
              <a:t>Film, Theatre &amp; Cinema Production</a:t>
            </a:r>
          </a:p>
        </p:txBody>
      </p:sp>
      <p:pic>
        <p:nvPicPr>
          <p:cNvPr id="18" name="Picture 17">
            <a:extLst>
              <a:ext uri="{FF2B5EF4-FFF2-40B4-BE49-F238E27FC236}">
                <a16:creationId xmlns:a16="http://schemas.microsoft.com/office/drawing/2014/main" id="{4F4A7334-645F-4132-929A-EA1A55ACE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D9BC29E2-86AA-4427-B0F8-48DE4D85E419}"/>
              </a:ext>
            </a:extLst>
          </p:cNvPr>
          <p:cNvSpPr>
            <a:spLocks noGrp="1"/>
          </p:cNvSpPr>
          <p:nvPr>
            <p:ph idx="1"/>
          </p:nvPr>
        </p:nvSpPr>
        <p:spPr>
          <a:xfrm>
            <a:off x="680321" y="1977794"/>
            <a:ext cx="5104843" cy="4524605"/>
          </a:xfrm>
        </p:spPr>
        <p:txBody>
          <a:bodyPr>
            <a:noAutofit/>
          </a:bodyPr>
          <a:lstStyle/>
          <a:p>
            <a:r>
              <a:rPr lang="en-US" sz="2000" dirty="0">
                <a:latin typeface="Arial Rounded MT Bold" panose="020F0704030504030204" pitchFamily="34" charset="0"/>
              </a:rPr>
              <a:t>How many takes did it take for the shower scene in “Psycho?” </a:t>
            </a:r>
          </a:p>
          <a:p>
            <a:r>
              <a:rPr lang="en-US" sz="2000" dirty="0">
                <a:latin typeface="Arial Rounded MT Bold" panose="020F0704030504030204" pitchFamily="34" charset="0"/>
              </a:rPr>
              <a:t>Learn the historical elements of film and techniques and innovations used by those who created classics to modern films.</a:t>
            </a:r>
          </a:p>
          <a:p>
            <a:r>
              <a:rPr lang="en-US" sz="2000" dirty="0">
                <a:latin typeface="Arial Rounded MT Bold" panose="020F0704030504030204" pitchFamily="34" charset="0"/>
              </a:rPr>
              <a:t>Become your own best film critic!</a:t>
            </a:r>
          </a:p>
          <a:p>
            <a:r>
              <a:rPr lang="en-US" sz="2000" dirty="0">
                <a:latin typeface="Arial Rounded MT Bold" panose="020F0704030504030204" pitchFamily="34" charset="0"/>
              </a:rPr>
              <a:t>Learn the secrets behind great films by </a:t>
            </a:r>
            <a:r>
              <a:rPr lang="en-US" sz="2000" dirty="0" err="1">
                <a:latin typeface="Arial Rounded MT Bold" panose="020F0704030504030204" pitchFamily="34" charset="0"/>
              </a:rPr>
              <a:t>Speilberg</a:t>
            </a:r>
            <a:r>
              <a:rPr lang="en-US" sz="2000" dirty="0">
                <a:latin typeface="Arial Rounded MT Bold" panose="020F0704030504030204" pitchFamily="34" charset="0"/>
              </a:rPr>
              <a:t>, Capra and Hitch!</a:t>
            </a:r>
          </a:p>
          <a:p>
            <a:r>
              <a:rPr lang="en-US" sz="2000" dirty="0">
                <a:latin typeface="Arial Rounded MT Bold" panose="020F0704030504030204" pitchFamily="34" charset="0"/>
              </a:rPr>
              <a:t>International and local film festivals. </a:t>
            </a:r>
          </a:p>
          <a:p>
            <a:r>
              <a:rPr lang="en-US" sz="2000" dirty="0">
                <a:latin typeface="Arial Rounded MT Bold" panose="020F0704030504030204" pitchFamily="34" charset="0"/>
              </a:rPr>
              <a:t>Careers in Film &amp; TV Production emphasized.</a:t>
            </a:r>
          </a:p>
        </p:txBody>
      </p:sp>
      <p:sp>
        <p:nvSpPr>
          <p:cNvPr id="20" name="Rectangle 19">
            <a:extLst>
              <a:ext uri="{FF2B5EF4-FFF2-40B4-BE49-F238E27FC236}">
                <a16:creationId xmlns:a16="http://schemas.microsoft.com/office/drawing/2014/main" id="{186EB63A-BAD8-44C1-8D44-73BE908A1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a:extLst>
              <a:ext uri="{FF2B5EF4-FFF2-40B4-BE49-F238E27FC236}">
                <a16:creationId xmlns:a16="http://schemas.microsoft.com/office/drawing/2014/main" id="{4E4FC7F4-EAE5-4B7C-B7C6-37411D79605B}"/>
              </a:ext>
            </a:extLst>
          </p:cNvPr>
          <p:cNvPicPr>
            <a:picLocks noChangeAspect="1"/>
          </p:cNvPicPr>
          <p:nvPr/>
        </p:nvPicPr>
        <p:blipFill rotWithShape="1">
          <a:blip r:embed="rId4"/>
          <a:srcRect r="1" b="1556"/>
          <a:stretch/>
        </p:blipFill>
        <p:spPr>
          <a:xfrm>
            <a:off x="7284890" y="955591"/>
            <a:ext cx="3696505" cy="4940024"/>
          </a:xfrm>
          <a:prstGeom prst="rect">
            <a:avLst/>
          </a:prstGeom>
          <a:ln>
            <a:noFill/>
          </a:ln>
          <a:effectLst/>
        </p:spPr>
      </p:pic>
    </p:spTree>
    <p:extLst>
      <p:ext uri="{BB962C8B-B14F-4D97-AF65-F5344CB8AC3E}">
        <p14:creationId xmlns:p14="http://schemas.microsoft.com/office/powerpoint/2010/main" val="4855966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5736838-D5E9-4567-9B65-9C15C33781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AC61DFE0-B71E-43BB-A496-3D144EC63D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2" name="Picture 11">
              <a:extLst>
                <a:ext uri="{FF2B5EF4-FFF2-40B4-BE49-F238E27FC236}">
                  <a16:creationId xmlns:a16="http://schemas.microsoft.com/office/drawing/2014/main" id="{C377B68A-4EEF-467F-B71E-ACE2B17A35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4AF017D9-9689-48CC-B9D6-73C63F8CA4E6}"/>
              </a:ext>
            </a:extLst>
          </p:cNvPr>
          <p:cNvPicPr>
            <a:picLocks noChangeAspect="1"/>
          </p:cNvPicPr>
          <p:nvPr/>
        </p:nvPicPr>
        <p:blipFill rotWithShape="1">
          <a:blip r:embed="rId3"/>
          <a:srcRect t="9264" r="1" b="485"/>
          <a:stretch/>
        </p:blipFill>
        <p:spPr>
          <a:xfrm rot="5400000">
            <a:off x="6440156" y="1107653"/>
            <a:ext cx="6856320" cy="4641013"/>
          </a:xfrm>
          <a:prstGeom prst="rect">
            <a:avLst/>
          </a:prstGeom>
          <a:ln>
            <a:noFill/>
          </a:ln>
          <a:effectLst/>
        </p:spPr>
      </p:pic>
      <p:sp>
        <p:nvSpPr>
          <p:cNvPr id="14" name="Rectangle 13">
            <a:extLst>
              <a:ext uri="{FF2B5EF4-FFF2-40B4-BE49-F238E27FC236}">
                <a16:creationId xmlns:a16="http://schemas.microsoft.com/office/drawing/2014/main" id="{41112081-DA8A-4C6A-9A72-C8A3F5BAB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D56880-49FE-43F2-8F76-ECCE5C74D236}"/>
              </a:ext>
            </a:extLst>
          </p:cNvPr>
          <p:cNvSpPr>
            <a:spLocks noGrp="1"/>
          </p:cNvSpPr>
          <p:nvPr>
            <p:ph type="title"/>
          </p:nvPr>
        </p:nvSpPr>
        <p:spPr>
          <a:xfrm>
            <a:off x="680321" y="609600"/>
            <a:ext cx="7087552" cy="1368198"/>
          </a:xfrm>
        </p:spPr>
        <p:txBody>
          <a:bodyPr>
            <a:normAutofit fontScale="90000"/>
          </a:bodyPr>
          <a:lstStyle/>
          <a:p>
            <a:r>
              <a:rPr lang="en-US" sz="3100" u="sng" dirty="0">
                <a:latin typeface="Arial Rounded MT Bold" panose="020F0704030504030204" pitchFamily="34" charset="0"/>
              </a:rPr>
              <a:t>Tech Theatre &amp; Production Design (1-3) </a:t>
            </a:r>
            <a:r>
              <a:rPr lang="en-US" sz="2700" dirty="0">
                <a:latin typeface="Arial Rounded MT Bold" panose="020F0704030504030204" pitchFamily="34" charset="0"/>
              </a:rPr>
              <a:t>“If all the world is a stage and we are merely players, doesn’t that make techies gods?…”</a:t>
            </a:r>
          </a:p>
        </p:txBody>
      </p:sp>
      <p:pic>
        <p:nvPicPr>
          <p:cNvPr id="16" name="Picture 15">
            <a:extLst>
              <a:ext uri="{FF2B5EF4-FFF2-40B4-BE49-F238E27FC236}">
                <a16:creationId xmlns:a16="http://schemas.microsoft.com/office/drawing/2014/main" id="{540D8A0F-AC3D-465E-88F5-CB7C7CF10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graphicFrame>
        <p:nvGraphicFramePr>
          <p:cNvPr id="5" name="Content Placeholder 2">
            <a:extLst>
              <a:ext uri="{FF2B5EF4-FFF2-40B4-BE49-F238E27FC236}">
                <a16:creationId xmlns:a16="http://schemas.microsoft.com/office/drawing/2014/main" id="{E740AD36-3E91-47FC-BF2F-36C519ECEE64}"/>
              </a:ext>
            </a:extLst>
          </p:cNvPr>
          <p:cNvGraphicFramePr>
            <a:graphicFrameLocks noGrp="1"/>
          </p:cNvGraphicFramePr>
          <p:nvPr>
            <p:ph idx="1"/>
            <p:extLst/>
          </p:nvPr>
        </p:nvGraphicFramePr>
        <p:xfrm>
          <a:off x="680321" y="2121426"/>
          <a:ext cx="6423211" cy="45657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3012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97DFAA82-253F-4036-B0EE-A289AD5212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50" name="Rectangle 49">
              <a:extLst>
                <a:ext uri="{FF2B5EF4-FFF2-40B4-BE49-F238E27FC236}">
                  <a16:creationId xmlns:a16="http://schemas.microsoft.com/office/drawing/2014/main" id="{A513C570-E709-4843-8792-FB6BD0882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1" name="Picture 50">
              <a:extLst>
                <a:ext uri="{FF2B5EF4-FFF2-40B4-BE49-F238E27FC236}">
                  <a16:creationId xmlns:a16="http://schemas.microsoft.com/office/drawing/2014/main" id="{D95A2C60-FB38-4820-8D2F-F46613FDC9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53" name="Rectangle 52">
            <a:extLst>
              <a:ext uri="{FF2B5EF4-FFF2-40B4-BE49-F238E27FC236}">
                <a16:creationId xmlns:a16="http://schemas.microsoft.com/office/drawing/2014/main" id="{AD904484-407D-4F37-9B8C-9BBDB252D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D8DB2B-CCAD-4871-AF22-504C0247449A}"/>
              </a:ext>
            </a:extLst>
          </p:cNvPr>
          <p:cNvSpPr>
            <a:spLocks noGrp="1"/>
          </p:cNvSpPr>
          <p:nvPr>
            <p:ph type="title"/>
          </p:nvPr>
        </p:nvSpPr>
        <p:spPr>
          <a:xfrm>
            <a:off x="680322" y="753228"/>
            <a:ext cx="4196478" cy="1080938"/>
          </a:xfrm>
        </p:spPr>
        <p:txBody>
          <a:bodyPr>
            <a:normAutofit/>
          </a:bodyPr>
          <a:lstStyle/>
          <a:p>
            <a:r>
              <a:rPr lang="en-US" sz="3200"/>
              <a:t>Productions,Clubs &amp; Theatre Trips!</a:t>
            </a:r>
            <a:endParaRPr lang="en-US" sz="3200" dirty="0"/>
          </a:p>
        </p:txBody>
      </p:sp>
      <p:pic>
        <p:nvPicPr>
          <p:cNvPr id="55" name="Picture 54">
            <a:extLst>
              <a:ext uri="{FF2B5EF4-FFF2-40B4-BE49-F238E27FC236}">
                <a16:creationId xmlns:a16="http://schemas.microsoft.com/office/drawing/2014/main" id="{00BD0764-FA30-4EF6-92C1-2BDAF8313A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15" name="Content Placeholder 14">
            <a:extLst>
              <a:ext uri="{FF2B5EF4-FFF2-40B4-BE49-F238E27FC236}">
                <a16:creationId xmlns:a16="http://schemas.microsoft.com/office/drawing/2014/main" id="{6167E350-2336-40B4-8E03-D2CEBC3BE816}"/>
              </a:ext>
            </a:extLst>
          </p:cNvPr>
          <p:cNvSpPr>
            <a:spLocks noGrp="1"/>
          </p:cNvSpPr>
          <p:nvPr>
            <p:ph idx="1"/>
          </p:nvPr>
        </p:nvSpPr>
        <p:spPr>
          <a:xfrm>
            <a:off x="680321" y="2336873"/>
            <a:ext cx="3966409" cy="3599316"/>
          </a:xfrm>
        </p:spPr>
        <p:txBody>
          <a:bodyPr>
            <a:normAutofit/>
          </a:bodyPr>
          <a:lstStyle/>
          <a:p>
            <a:r>
              <a:rPr lang="en-US" sz="1600" dirty="0"/>
              <a:t>Fall play, Spring Musical</a:t>
            </a:r>
          </a:p>
          <a:p>
            <a:r>
              <a:rPr lang="en-US" sz="1600" dirty="0"/>
              <a:t>Thespian Honor Society</a:t>
            </a:r>
          </a:p>
          <a:p>
            <a:r>
              <a:rPr lang="en-US" sz="1600" dirty="0"/>
              <a:t>Drama Club</a:t>
            </a:r>
          </a:p>
          <a:p>
            <a:r>
              <a:rPr lang="en-US" sz="1600" dirty="0"/>
              <a:t>Thespian Theatre Festivals</a:t>
            </a:r>
          </a:p>
          <a:p>
            <a:r>
              <a:rPr lang="en-US" sz="1600" dirty="0"/>
              <a:t>Murray Awards</a:t>
            </a:r>
          </a:p>
          <a:p>
            <a:r>
              <a:rPr lang="en-US" sz="1600" dirty="0" err="1"/>
              <a:t>Straz</a:t>
            </a:r>
            <a:r>
              <a:rPr lang="en-US" sz="1600" dirty="0"/>
              <a:t> Broadway Tours</a:t>
            </a:r>
          </a:p>
          <a:p>
            <a:r>
              <a:rPr lang="en-US" sz="1600" dirty="0"/>
              <a:t>Theatre Trips to NYC</a:t>
            </a:r>
          </a:p>
          <a:p>
            <a:r>
              <a:rPr lang="en-US" sz="1600" dirty="0"/>
              <a:t>American Stage matinees</a:t>
            </a:r>
          </a:p>
          <a:p>
            <a:endParaRPr lang="en-US" sz="1600" dirty="0"/>
          </a:p>
        </p:txBody>
      </p:sp>
      <p:sp>
        <p:nvSpPr>
          <p:cNvPr id="57" name="Rectangle 56">
            <a:extLst>
              <a:ext uri="{FF2B5EF4-FFF2-40B4-BE49-F238E27FC236}">
                <a16:creationId xmlns:a16="http://schemas.microsoft.com/office/drawing/2014/main" id="{050E1527-CD8D-42A4-8B73-83DD9D25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9700" y="-2"/>
            <a:ext cx="6972300" cy="68580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1" name="Picture 10">
            <a:extLst>
              <a:ext uri="{FF2B5EF4-FFF2-40B4-BE49-F238E27FC236}">
                <a16:creationId xmlns:a16="http://schemas.microsoft.com/office/drawing/2014/main" id="{894AF39F-7F1B-45C9-8842-8089F838417D}"/>
              </a:ext>
            </a:extLst>
          </p:cNvPr>
          <p:cNvPicPr>
            <a:picLocks noChangeAspect="1"/>
          </p:cNvPicPr>
          <p:nvPr/>
        </p:nvPicPr>
        <p:blipFill rotWithShape="1">
          <a:blip r:embed="rId4"/>
          <a:srcRect l="37634" r="8887" b="-2"/>
          <a:stretch/>
        </p:blipFill>
        <p:spPr>
          <a:xfrm>
            <a:off x="5314956" y="-1"/>
            <a:ext cx="3386961" cy="4259179"/>
          </a:xfrm>
          <a:prstGeom prst="rect">
            <a:avLst/>
          </a:prstGeom>
          <a:ln>
            <a:noFill/>
          </a:ln>
          <a:effectLst/>
        </p:spPr>
      </p:pic>
      <p:pic>
        <p:nvPicPr>
          <p:cNvPr id="21" name="Picture 20">
            <a:extLst>
              <a:ext uri="{FF2B5EF4-FFF2-40B4-BE49-F238E27FC236}">
                <a16:creationId xmlns:a16="http://schemas.microsoft.com/office/drawing/2014/main" id="{00D4B2EC-EE97-425F-9A23-3AA7A4440EF6}"/>
              </a:ext>
            </a:extLst>
          </p:cNvPr>
          <p:cNvPicPr>
            <a:picLocks noChangeAspect="1"/>
          </p:cNvPicPr>
          <p:nvPr/>
        </p:nvPicPr>
        <p:blipFill rotWithShape="1">
          <a:blip r:embed="rId5"/>
          <a:srcRect r="5" b="38282"/>
          <a:stretch/>
        </p:blipFill>
        <p:spPr>
          <a:xfrm>
            <a:off x="8805031" y="10"/>
            <a:ext cx="3376228" cy="2083858"/>
          </a:xfrm>
          <a:prstGeom prst="rect">
            <a:avLst/>
          </a:prstGeom>
          <a:ln>
            <a:noFill/>
          </a:ln>
          <a:effectLst/>
        </p:spPr>
      </p:pic>
      <p:pic>
        <p:nvPicPr>
          <p:cNvPr id="13" name="Picture 12">
            <a:extLst>
              <a:ext uri="{FF2B5EF4-FFF2-40B4-BE49-F238E27FC236}">
                <a16:creationId xmlns:a16="http://schemas.microsoft.com/office/drawing/2014/main" id="{6E3417F1-DB6B-4954-89CE-01A6C65E3212}"/>
              </a:ext>
            </a:extLst>
          </p:cNvPr>
          <p:cNvPicPr>
            <a:picLocks noChangeAspect="1"/>
          </p:cNvPicPr>
          <p:nvPr/>
        </p:nvPicPr>
        <p:blipFill rotWithShape="1">
          <a:blip r:embed="rId6"/>
          <a:srcRect t="27225" r="-3" b="24809"/>
          <a:stretch/>
        </p:blipFill>
        <p:spPr>
          <a:xfrm>
            <a:off x="8805031" y="2162908"/>
            <a:ext cx="3376228" cy="2096271"/>
          </a:xfrm>
          <a:prstGeom prst="rect">
            <a:avLst/>
          </a:prstGeom>
        </p:spPr>
      </p:pic>
      <p:pic>
        <p:nvPicPr>
          <p:cNvPr id="7" name="Picture 6">
            <a:extLst>
              <a:ext uri="{FF2B5EF4-FFF2-40B4-BE49-F238E27FC236}">
                <a16:creationId xmlns:a16="http://schemas.microsoft.com/office/drawing/2014/main" id="{EFC9239C-FFBF-47A8-9F08-1F9AD4474D6B}"/>
              </a:ext>
            </a:extLst>
          </p:cNvPr>
          <p:cNvPicPr>
            <a:picLocks noChangeAspect="1"/>
          </p:cNvPicPr>
          <p:nvPr/>
        </p:nvPicPr>
        <p:blipFill rotWithShape="1">
          <a:blip r:embed="rId7"/>
          <a:srcRect t="3319" r="2" b="21538"/>
          <a:stretch/>
        </p:blipFill>
        <p:spPr>
          <a:xfrm>
            <a:off x="5314950" y="4351643"/>
            <a:ext cx="6877048" cy="2506359"/>
          </a:xfrm>
          <a:prstGeom prst="rect">
            <a:avLst/>
          </a:prstGeom>
        </p:spPr>
      </p:pic>
    </p:spTree>
    <p:extLst>
      <p:ext uri="{BB962C8B-B14F-4D97-AF65-F5344CB8AC3E}">
        <p14:creationId xmlns:p14="http://schemas.microsoft.com/office/powerpoint/2010/main" val="12286121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C9AF5-1078-41C6-BC2E-CBEA7795132F}"/>
              </a:ext>
            </a:extLst>
          </p:cNvPr>
          <p:cNvSpPr>
            <a:spLocks noGrp="1"/>
          </p:cNvSpPr>
          <p:nvPr>
            <p:ph type="ctrTitle"/>
          </p:nvPr>
        </p:nvSpPr>
        <p:spPr>
          <a:xfrm>
            <a:off x="-1348610" y="1326356"/>
            <a:ext cx="9144000" cy="2387600"/>
          </a:xfrm>
        </p:spPr>
        <p:txBody>
          <a:bodyPr/>
          <a:lstStyle/>
          <a:p>
            <a:r>
              <a:rPr lang="en-US" dirty="0"/>
              <a:t>Hungry to Learn?</a:t>
            </a:r>
          </a:p>
        </p:txBody>
      </p:sp>
      <p:sp>
        <p:nvSpPr>
          <p:cNvPr id="3" name="Subtitle 2">
            <a:extLst>
              <a:ext uri="{FF2B5EF4-FFF2-40B4-BE49-F238E27FC236}">
                <a16:creationId xmlns:a16="http://schemas.microsoft.com/office/drawing/2014/main" id="{7A83F95D-01A7-405D-958E-32700D526DD6}"/>
              </a:ext>
            </a:extLst>
          </p:cNvPr>
          <p:cNvSpPr>
            <a:spLocks noGrp="1"/>
          </p:cNvSpPr>
          <p:nvPr>
            <p:ph type="subTitle" idx="1"/>
          </p:nvPr>
        </p:nvSpPr>
        <p:spPr>
          <a:xfrm>
            <a:off x="4470400" y="2886075"/>
            <a:ext cx="9144000" cy="1655762"/>
          </a:xfrm>
        </p:spPr>
        <p:txBody>
          <a:bodyPr/>
          <a:lstStyle/>
          <a:p>
            <a:r>
              <a:rPr lang="en-US" dirty="0"/>
              <a:t>Take Principles of Food (1</a:t>
            </a:r>
            <a:r>
              <a:rPr lang="en-US" baseline="30000" dirty="0"/>
              <a:t>st</a:t>
            </a:r>
            <a:r>
              <a:rPr lang="en-US" dirty="0"/>
              <a:t> Semester)</a:t>
            </a:r>
          </a:p>
          <a:p>
            <a:r>
              <a:rPr lang="en-US" dirty="0"/>
              <a:t>&amp; Take Nutrition &amp; Wellness (2</a:t>
            </a:r>
            <a:r>
              <a:rPr lang="en-US" baseline="30000" dirty="0"/>
              <a:t>nd</a:t>
            </a:r>
            <a:r>
              <a:rPr lang="en-US" dirty="0"/>
              <a:t> Semester)</a:t>
            </a:r>
          </a:p>
        </p:txBody>
      </p:sp>
      <p:pic>
        <p:nvPicPr>
          <p:cNvPr id="5" name="Picture 4">
            <a:extLst>
              <a:ext uri="{FF2B5EF4-FFF2-40B4-BE49-F238E27FC236}">
                <a16:creationId xmlns:a16="http://schemas.microsoft.com/office/drawing/2014/main" id="{8A1D7178-22FA-4455-8897-9C5B521BA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426575" y="-287971"/>
            <a:ext cx="2219960" cy="2988309"/>
          </a:xfrm>
          <a:prstGeom prst="rect">
            <a:avLst/>
          </a:prstGeom>
        </p:spPr>
      </p:pic>
      <p:pic>
        <p:nvPicPr>
          <p:cNvPr id="7" name="Picture 6">
            <a:extLst>
              <a:ext uri="{FF2B5EF4-FFF2-40B4-BE49-F238E27FC236}">
                <a16:creationId xmlns:a16="http://schemas.microsoft.com/office/drawing/2014/main" id="{A8C257A0-B200-4ED9-926F-92BEC0F4EB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558017" y="4205925"/>
            <a:ext cx="2219962" cy="3048000"/>
          </a:xfrm>
          <a:prstGeom prst="rect">
            <a:avLst/>
          </a:prstGeom>
        </p:spPr>
      </p:pic>
      <p:pic>
        <p:nvPicPr>
          <p:cNvPr id="9" name="Picture 8">
            <a:extLst>
              <a:ext uri="{FF2B5EF4-FFF2-40B4-BE49-F238E27FC236}">
                <a16:creationId xmlns:a16="http://schemas.microsoft.com/office/drawing/2014/main" id="{38F77C69-D08B-4650-8E6E-D1F2AB39DA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30200" y="-330197"/>
            <a:ext cx="2387602" cy="3047997"/>
          </a:xfrm>
          <a:prstGeom prst="rect">
            <a:avLst/>
          </a:prstGeom>
        </p:spPr>
      </p:pic>
      <p:pic>
        <p:nvPicPr>
          <p:cNvPr id="11" name="Picture 10">
            <a:extLst>
              <a:ext uri="{FF2B5EF4-FFF2-40B4-BE49-F238E27FC236}">
                <a16:creationId xmlns:a16="http://schemas.microsoft.com/office/drawing/2014/main" id="{8B558758-3C1A-49C5-B145-B0DB725C63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4779998" y="-745435"/>
            <a:ext cx="2387601" cy="3903236"/>
          </a:xfrm>
          <a:prstGeom prst="rect">
            <a:avLst/>
          </a:prstGeom>
        </p:spPr>
      </p:pic>
      <p:pic>
        <p:nvPicPr>
          <p:cNvPr id="13" name="Picture 12">
            <a:extLst>
              <a:ext uri="{FF2B5EF4-FFF2-40B4-BE49-F238E27FC236}">
                <a16:creationId xmlns:a16="http://schemas.microsoft.com/office/drawing/2014/main" id="{CA570543-43C8-47C4-96D4-6FD72779E7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4798804" y="3843320"/>
            <a:ext cx="2219962" cy="3773210"/>
          </a:xfrm>
          <a:prstGeom prst="rect">
            <a:avLst/>
          </a:prstGeom>
        </p:spPr>
      </p:pic>
      <p:pic>
        <p:nvPicPr>
          <p:cNvPr id="15" name="Picture 14">
            <a:extLst>
              <a:ext uri="{FF2B5EF4-FFF2-40B4-BE49-F238E27FC236}">
                <a16:creationId xmlns:a16="http://schemas.microsoft.com/office/drawing/2014/main" id="{64A61744-8E7C-41A8-8F8E-E1F40F7FC0D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800000">
            <a:off x="-1" y="4680188"/>
            <a:ext cx="3047998" cy="2219962"/>
          </a:xfrm>
          <a:prstGeom prst="rect">
            <a:avLst/>
          </a:prstGeom>
        </p:spPr>
      </p:pic>
    </p:spTree>
    <p:extLst>
      <p:ext uri="{BB962C8B-B14F-4D97-AF65-F5344CB8AC3E}">
        <p14:creationId xmlns:p14="http://schemas.microsoft.com/office/powerpoint/2010/main" val="2282364522"/>
      </p:ext>
    </p:extLst>
  </p:cSld>
  <p:clrMapOvr>
    <a:masterClrMapping/>
  </p:clrMapOvr>
  <mc:AlternateContent xmlns:mc="http://schemas.openxmlformats.org/markup-compatibility/2006" xmlns:p14="http://schemas.microsoft.com/office/powerpoint/2010/main">
    <mc:Choice Requires="p14">
      <p:transition spd="slow" p14:dur="3400" advTm="5579">
        <p14:reveal/>
      </p:transition>
    </mc:Choice>
    <mc:Fallback xmlns="">
      <p:transition spd="slow" advTm="5579">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C13DFF4-4A9B-4716-A774-560E0EB80A3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713" t="4370" r="14208" b="-4370"/>
          <a:stretch/>
        </p:blipFill>
        <p:spPr>
          <a:xfrm rot="5400000">
            <a:off x="4472003" y="3455682"/>
            <a:ext cx="3397854" cy="3414557"/>
          </a:xfrm>
        </p:spPr>
      </p:pic>
      <p:pic>
        <p:nvPicPr>
          <p:cNvPr id="7" name="Picture 6">
            <a:extLst>
              <a:ext uri="{FF2B5EF4-FFF2-40B4-BE49-F238E27FC236}">
                <a16:creationId xmlns:a16="http://schemas.microsoft.com/office/drawing/2014/main" id="{49BFD2C6-A53E-4103-8C65-5FEEC9696B0B}"/>
              </a:ext>
            </a:extLst>
          </p:cNvPr>
          <p:cNvPicPr>
            <a:picLocks noChangeAspect="1"/>
          </p:cNvPicPr>
          <p:nvPr/>
        </p:nvPicPr>
        <p:blipFill rotWithShape="1">
          <a:blip r:embed="rId3">
            <a:extLst>
              <a:ext uri="{28A0092B-C50C-407E-A947-70E740481C1C}">
                <a14:useLocalDpi xmlns:a14="http://schemas.microsoft.com/office/drawing/2010/main" val="0"/>
              </a:ext>
            </a:extLst>
          </a:blip>
          <a:srcRect l="-20881" t="27810" r="20881" b="-27810"/>
          <a:stretch/>
        </p:blipFill>
        <p:spPr>
          <a:xfrm>
            <a:off x="7128534" y="6926"/>
            <a:ext cx="5063465" cy="3845805"/>
          </a:xfrm>
          <a:prstGeom prst="rect">
            <a:avLst/>
          </a:prstGeom>
        </p:spPr>
      </p:pic>
      <p:pic>
        <p:nvPicPr>
          <p:cNvPr id="9" name="Picture 8">
            <a:extLst>
              <a:ext uri="{FF2B5EF4-FFF2-40B4-BE49-F238E27FC236}">
                <a16:creationId xmlns:a16="http://schemas.microsoft.com/office/drawing/2014/main" id="{CB5F1F0E-D156-46B0-B688-2DFC381F49AB}"/>
              </a:ext>
            </a:extLst>
          </p:cNvPr>
          <p:cNvPicPr>
            <a:picLocks noChangeAspect="1"/>
          </p:cNvPicPr>
          <p:nvPr/>
        </p:nvPicPr>
        <p:blipFill rotWithShape="1">
          <a:blip r:embed="rId4">
            <a:extLst>
              <a:ext uri="{28A0092B-C50C-407E-A947-70E740481C1C}">
                <a14:useLocalDpi xmlns:a14="http://schemas.microsoft.com/office/drawing/2010/main" val="0"/>
              </a:ext>
            </a:extLst>
          </a:blip>
          <a:srcRect l="-13518" r="13518"/>
          <a:stretch/>
        </p:blipFill>
        <p:spPr>
          <a:xfrm>
            <a:off x="7878209" y="4109244"/>
            <a:ext cx="4198177" cy="2741831"/>
          </a:xfrm>
          <a:prstGeom prst="rect">
            <a:avLst/>
          </a:prstGeom>
        </p:spPr>
      </p:pic>
      <p:pic>
        <p:nvPicPr>
          <p:cNvPr id="11" name="Picture 10">
            <a:extLst>
              <a:ext uri="{FF2B5EF4-FFF2-40B4-BE49-F238E27FC236}">
                <a16:creationId xmlns:a16="http://schemas.microsoft.com/office/drawing/2014/main" id="{142C7E1C-9AFE-49D9-B6DA-DE05089957B9}"/>
              </a:ext>
            </a:extLst>
          </p:cNvPr>
          <p:cNvPicPr>
            <a:picLocks noChangeAspect="1"/>
          </p:cNvPicPr>
          <p:nvPr/>
        </p:nvPicPr>
        <p:blipFill rotWithShape="1">
          <a:blip r:embed="rId5">
            <a:extLst>
              <a:ext uri="{28A0092B-C50C-407E-A947-70E740481C1C}">
                <a14:useLocalDpi xmlns:a14="http://schemas.microsoft.com/office/drawing/2010/main" val="0"/>
              </a:ext>
            </a:extLst>
          </a:blip>
          <a:srcRect t="13512" b="-13512"/>
          <a:stretch/>
        </p:blipFill>
        <p:spPr>
          <a:xfrm>
            <a:off x="0" y="6925"/>
            <a:ext cx="4080642" cy="3157702"/>
          </a:xfrm>
          <a:prstGeom prst="rect">
            <a:avLst/>
          </a:prstGeom>
        </p:spPr>
      </p:pic>
      <p:pic>
        <p:nvPicPr>
          <p:cNvPr id="13" name="Picture 12">
            <a:extLst>
              <a:ext uri="{FF2B5EF4-FFF2-40B4-BE49-F238E27FC236}">
                <a16:creationId xmlns:a16="http://schemas.microsoft.com/office/drawing/2014/main" id="{1C0C9D06-699C-4045-9EC1-1AB33EC2A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924" y="4120054"/>
            <a:ext cx="4080642" cy="2670231"/>
          </a:xfrm>
          <a:prstGeom prst="rect">
            <a:avLst/>
          </a:prstGeom>
        </p:spPr>
      </p:pic>
      <p:pic>
        <p:nvPicPr>
          <p:cNvPr id="15" name="Picture 14">
            <a:extLst>
              <a:ext uri="{FF2B5EF4-FFF2-40B4-BE49-F238E27FC236}">
                <a16:creationId xmlns:a16="http://schemas.microsoft.com/office/drawing/2014/main" id="{40C53C91-1039-4D83-A3E6-694D19EFBA4B}"/>
              </a:ext>
            </a:extLst>
          </p:cNvPr>
          <p:cNvPicPr>
            <a:picLocks noChangeAspect="1"/>
          </p:cNvPicPr>
          <p:nvPr/>
        </p:nvPicPr>
        <p:blipFill rotWithShape="1">
          <a:blip r:embed="rId7">
            <a:extLst>
              <a:ext uri="{28A0092B-C50C-407E-A947-70E740481C1C}">
                <a14:useLocalDpi xmlns:a14="http://schemas.microsoft.com/office/drawing/2010/main" val="0"/>
              </a:ext>
            </a:extLst>
          </a:blip>
          <a:srcRect l="-4091" r="4091"/>
          <a:stretch/>
        </p:blipFill>
        <p:spPr>
          <a:xfrm>
            <a:off x="4328160" y="6925"/>
            <a:ext cx="3550049" cy="2753359"/>
          </a:xfrm>
          <a:prstGeom prst="rect">
            <a:avLst/>
          </a:prstGeom>
        </p:spPr>
      </p:pic>
      <p:sp>
        <p:nvSpPr>
          <p:cNvPr id="16" name="TextBox 15">
            <a:extLst>
              <a:ext uri="{FF2B5EF4-FFF2-40B4-BE49-F238E27FC236}">
                <a16:creationId xmlns:a16="http://schemas.microsoft.com/office/drawing/2014/main" id="{DE4CCDD4-AB53-44E1-AD9E-B3C5BCF32BE3}"/>
              </a:ext>
            </a:extLst>
          </p:cNvPr>
          <p:cNvSpPr txBox="1"/>
          <p:nvPr/>
        </p:nvSpPr>
        <p:spPr>
          <a:xfrm>
            <a:off x="8816074" y="3443614"/>
            <a:ext cx="295656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Pancakes &amp; Biscuits</a:t>
            </a:r>
          </a:p>
        </p:txBody>
      </p:sp>
      <p:sp>
        <p:nvSpPr>
          <p:cNvPr id="17" name="TextBox 16">
            <a:extLst>
              <a:ext uri="{FF2B5EF4-FFF2-40B4-BE49-F238E27FC236}">
                <a16:creationId xmlns:a16="http://schemas.microsoft.com/office/drawing/2014/main" id="{FB9FF342-AB26-4831-B40B-320B46FD6429}"/>
              </a:ext>
            </a:extLst>
          </p:cNvPr>
          <p:cNvSpPr txBox="1"/>
          <p:nvPr/>
        </p:nvSpPr>
        <p:spPr>
          <a:xfrm>
            <a:off x="4328160" y="3464032"/>
            <a:ext cx="384048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Muffins &amp; Pigs in a Blanket</a:t>
            </a:r>
          </a:p>
        </p:txBody>
      </p:sp>
      <p:sp>
        <p:nvSpPr>
          <p:cNvPr id="18" name="TextBox 17">
            <a:extLst>
              <a:ext uri="{FF2B5EF4-FFF2-40B4-BE49-F238E27FC236}">
                <a16:creationId xmlns:a16="http://schemas.microsoft.com/office/drawing/2014/main" id="{A615534F-105C-416F-8C23-8D168690E007}"/>
              </a:ext>
            </a:extLst>
          </p:cNvPr>
          <p:cNvSpPr txBox="1"/>
          <p:nvPr/>
        </p:nvSpPr>
        <p:spPr>
          <a:xfrm>
            <a:off x="139171" y="3375677"/>
            <a:ext cx="4080642"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Donuts &amp; Cherry Turnovers</a:t>
            </a:r>
          </a:p>
        </p:txBody>
      </p:sp>
    </p:spTree>
    <p:extLst>
      <p:ext uri="{BB962C8B-B14F-4D97-AF65-F5344CB8AC3E}">
        <p14:creationId xmlns:p14="http://schemas.microsoft.com/office/powerpoint/2010/main" val="1688001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5301">
        <p15:prstTrans prst="curtains"/>
      </p:transition>
    </mc:Choice>
    <mc:Fallback xmlns="">
      <p:transition spd="slow" advTm="5301">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D2F2672-2165-4E46-98A4-3E396873CF4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6235" t="21855" r="6235" b="12161"/>
          <a:stretch/>
        </p:blipFill>
        <p:spPr>
          <a:xfrm>
            <a:off x="-223520" y="0"/>
            <a:ext cx="4094480" cy="2560955"/>
          </a:xfrm>
          <a:prstGeom prst="rect">
            <a:avLst/>
          </a:prstGeom>
        </p:spPr>
      </p:pic>
      <p:pic>
        <p:nvPicPr>
          <p:cNvPr id="7" name="Picture 6">
            <a:extLst>
              <a:ext uri="{FF2B5EF4-FFF2-40B4-BE49-F238E27FC236}">
                <a16:creationId xmlns:a16="http://schemas.microsoft.com/office/drawing/2014/main" id="{549CCA5D-3328-46A9-8766-E8137C719A33}"/>
              </a:ext>
            </a:extLst>
          </p:cNvPr>
          <p:cNvPicPr>
            <a:picLocks noChangeAspect="1"/>
          </p:cNvPicPr>
          <p:nvPr/>
        </p:nvPicPr>
        <p:blipFill rotWithShape="1">
          <a:blip r:embed="rId4">
            <a:extLst>
              <a:ext uri="{28A0092B-C50C-407E-A947-70E740481C1C}">
                <a14:useLocalDpi xmlns:a14="http://schemas.microsoft.com/office/drawing/2010/main" val="0"/>
              </a:ext>
            </a:extLst>
          </a:blip>
          <a:srcRect l="-15159" t="-12146" r="15159" b="12146"/>
          <a:stretch/>
        </p:blipFill>
        <p:spPr>
          <a:xfrm>
            <a:off x="-589280" y="3035617"/>
            <a:ext cx="4460240" cy="3764280"/>
          </a:xfrm>
          <a:prstGeom prst="rect">
            <a:avLst/>
          </a:prstGeom>
        </p:spPr>
      </p:pic>
      <p:pic>
        <p:nvPicPr>
          <p:cNvPr id="9" name="Picture 8">
            <a:extLst>
              <a:ext uri="{FF2B5EF4-FFF2-40B4-BE49-F238E27FC236}">
                <a16:creationId xmlns:a16="http://schemas.microsoft.com/office/drawing/2014/main" id="{1FE08C31-B19B-40A2-A7A1-917CAD84E9F7}"/>
              </a:ext>
            </a:extLst>
          </p:cNvPr>
          <p:cNvPicPr>
            <a:picLocks noChangeAspect="1"/>
          </p:cNvPicPr>
          <p:nvPr/>
        </p:nvPicPr>
        <p:blipFill rotWithShape="1">
          <a:blip r:embed="rId5">
            <a:extLst>
              <a:ext uri="{28A0092B-C50C-407E-A947-70E740481C1C}">
                <a14:useLocalDpi xmlns:a14="http://schemas.microsoft.com/office/drawing/2010/main" val="0"/>
              </a:ext>
            </a:extLst>
          </a:blip>
          <a:srcRect l="-37810" t="10779" r="15987" b="-10096"/>
          <a:stretch/>
        </p:blipFill>
        <p:spPr>
          <a:xfrm>
            <a:off x="2926081" y="56288"/>
            <a:ext cx="4531360" cy="6909435"/>
          </a:xfrm>
          <a:prstGeom prst="rect">
            <a:avLst/>
          </a:prstGeom>
        </p:spPr>
      </p:pic>
      <p:pic>
        <p:nvPicPr>
          <p:cNvPr id="11" name="Picture 10">
            <a:extLst>
              <a:ext uri="{FF2B5EF4-FFF2-40B4-BE49-F238E27FC236}">
                <a16:creationId xmlns:a16="http://schemas.microsoft.com/office/drawing/2014/main" id="{231FA3F6-7B1B-41CC-9ED2-8472E78EEAEC}"/>
              </a:ext>
            </a:extLst>
          </p:cNvPr>
          <p:cNvPicPr>
            <a:picLocks noChangeAspect="1"/>
          </p:cNvPicPr>
          <p:nvPr/>
        </p:nvPicPr>
        <p:blipFill rotWithShape="1">
          <a:blip r:embed="rId6">
            <a:extLst>
              <a:ext uri="{28A0092B-C50C-407E-A947-70E740481C1C}">
                <a14:useLocalDpi xmlns:a14="http://schemas.microsoft.com/office/drawing/2010/main" val="0"/>
              </a:ext>
            </a:extLst>
          </a:blip>
          <a:srcRect l="1" t="21359" r="-7390"/>
          <a:stretch/>
        </p:blipFill>
        <p:spPr>
          <a:xfrm>
            <a:off x="8016241" y="0"/>
            <a:ext cx="3870959" cy="6269354"/>
          </a:xfrm>
          <a:prstGeom prst="rect">
            <a:avLst/>
          </a:prstGeom>
        </p:spPr>
      </p:pic>
      <p:sp>
        <p:nvSpPr>
          <p:cNvPr id="12" name="TextBox 11">
            <a:extLst>
              <a:ext uri="{FF2B5EF4-FFF2-40B4-BE49-F238E27FC236}">
                <a16:creationId xmlns:a16="http://schemas.microsoft.com/office/drawing/2014/main" id="{832CC2FF-4B65-4916-B205-2CBDB81E84C9}"/>
              </a:ext>
            </a:extLst>
          </p:cNvPr>
          <p:cNvSpPr txBox="1"/>
          <p:nvPr/>
        </p:nvSpPr>
        <p:spPr>
          <a:xfrm>
            <a:off x="71120" y="2559759"/>
            <a:ext cx="300736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Boys Can Cook, Too!</a:t>
            </a:r>
          </a:p>
        </p:txBody>
      </p:sp>
      <p:sp>
        <p:nvSpPr>
          <p:cNvPr id="13" name="TextBox 12">
            <a:extLst>
              <a:ext uri="{FF2B5EF4-FFF2-40B4-BE49-F238E27FC236}">
                <a16:creationId xmlns:a16="http://schemas.microsoft.com/office/drawing/2014/main" id="{F1B0DB17-505C-4B1F-A638-9C77E287E3BA}"/>
              </a:ext>
            </a:extLst>
          </p:cNvPr>
          <p:cNvSpPr txBox="1"/>
          <p:nvPr/>
        </p:nvSpPr>
        <p:spPr>
          <a:xfrm>
            <a:off x="1744981" y="3035617"/>
            <a:ext cx="206248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Rolling Dough</a:t>
            </a:r>
          </a:p>
        </p:txBody>
      </p:sp>
      <p:sp>
        <p:nvSpPr>
          <p:cNvPr id="14" name="TextBox 13">
            <a:extLst>
              <a:ext uri="{FF2B5EF4-FFF2-40B4-BE49-F238E27FC236}">
                <a16:creationId xmlns:a16="http://schemas.microsoft.com/office/drawing/2014/main" id="{FFC3A751-4823-465A-89F1-553C306692A2}"/>
              </a:ext>
            </a:extLst>
          </p:cNvPr>
          <p:cNvSpPr txBox="1"/>
          <p:nvPr/>
        </p:nvSpPr>
        <p:spPr>
          <a:xfrm>
            <a:off x="4236089" y="6380946"/>
            <a:ext cx="31965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He wanted to show off his egg!</a:t>
            </a:r>
          </a:p>
        </p:txBody>
      </p:sp>
      <p:sp>
        <p:nvSpPr>
          <p:cNvPr id="15" name="TextBox 14">
            <a:extLst>
              <a:ext uri="{FF2B5EF4-FFF2-40B4-BE49-F238E27FC236}">
                <a16:creationId xmlns:a16="http://schemas.microsoft.com/office/drawing/2014/main" id="{175F10C1-A803-4143-921D-C83FC962F838}"/>
              </a:ext>
            </a:extLst>
          </p:cNvPr>
          <p:cNvSpPr txBox="1"/>
          <p:nvPr/>
        </p:nvSpPr>
        <p:spPr>
          <a:xfrm>
            <a:off x="8353425" y="6322843"/>
            <a:ext cx="319659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She is ready for food!</a:t>
            </a:r>
          </a:p>
        </p:txBody>
      </p:sp>
    </p:spTree>
    <p:extLst>
      <p:ext uri="{BB962C8B-B14F-4D97-AF65-F5344CB8AC3E}">
        <p14:creationId xmlns:p14="http://schemas.microsoft.com/office/powerpoint/2010/main" val="624644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525">
        <p15:prstTrans prst="airplane"/>
      </p:transition>
    </mc:Choice>
    <mc:Fallback xmlns="">
      <p:transition spd="slow" advTm="6525">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49E1B3-29EE-4C0D-9108-F138B9B25678}"/>
              </a:ext>
            </a:extLst>
          </p:cNvPr>
          <p:cNvPicPr>
            <a:picLocks noChangeAspect="1"/>
          </p:cNvPicPr>
          <p:nvPr/>
        </p:nvPicPr>
        <p:blipFill rotWithShape="1">
          <a:blip r:embed="rId2">
            <a:extLst>
              <a:ext uri="{28A0092B-C50C-407E-A947-70E740481C1C}">
                <a14:useLocalDpi xmlns:a14="http://schemas.microsoft.com/office/drawing/2010/main" val="0"/>
              </a:ext>
            </a:extLst>
          </a:blip>
          <a:srcRect l="12453" t="37996" r="-7851" b="-37996"/>
          <a:stretch/>
        </p:blipFill>
        <p:spPr>
          <a:xfrm rot="5400000">
            <a:off x="5350507" y="1135588"/>
            <a:ext cx="4258797" cy="5143500"/>
          </a:xfrm>
          <a:prstGeom prst="rect">
            <a:avLst/>
          </a:prstGeom>
        </p:spPr>
      </p:pic>
      <p:pic>
        <p:nvPicPr>
          <p:cNvPr id="5" name="Content Placeholder 4">
            <a:extLst>
              <a:ext uri="{FF2B5EF4-FFF2-40B4-BE49-F238E27FC236}">
                <a16:creationId xmlns:a16="http://schemas.microsoft.com/office/drawing/2014/main" id="{212D9EBE-3818-470B-8EC4-8EBFE3D69BE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061" t="15688" r="-32916" b="890"/>
          <a:stretch/>
        </p:blipFill>
        <p:spPr>
          <a:xfrm>
            <a:off x="9826559" y="3620814"/>
            <a:ext cx="3263503" cy="3237186"/>
          </a:xfrm>
        </p:spPr>
      </p:pic>
      <p:pic>
        <p:nvPicPr>
          <p:cNvPr id="9" name="Picture 8">
            <a:extLst>
              <a:ext uri="{FF2B5EF4-FFF2-40B4-BE49-F238E27FC236}">
                <a16:creationId xmlns:a16="http://schemas.microsoft.com/office/drawing/2014/main" id="{ADAF64E4-68FD-4CF4-B16E-F0CC774E6874}"/>
              </a:ext>
            </a:extLst>
          </p:cNvPr>
          <p:cNvPicPr>
            <a:picLocks noChangeAspect="1"/>
          </p:cNvPicPr>
          <p:nvPr/>
        </p:nvPicPr>
        <p:blipFill rotWithShape="1">
          <a:blip r:embed="rId4">
            <a:extLst>
              <a:ext uri="{28A0092B-C50C-407E-A947-70E740481C1C}">
                <a14:useLocalDpi xmlns:a14="http://schemas.microsoft.com/office/drawing/2010/main" val="0"/>
              </a:ext>
            </a:extLst>
          </a:blip>
          <a:srcRect l="-16360" t="21034" r="16360" b="-21034"/>
          <a:stretch/>
        </p:blipFill>
        <p:spPr>
          <a:xfrm>
            <a:off x="2963567" y="801464"/>
            <a:ext cx="3889178" cy="4922520"/>
          </a:xfrm>
          <a:prstGeom prst="rect">
            <a:avLst/>
          </a:prstGeom>
        </p:spPr>
      </p:pic>
      <p:pic>
        <p:nvPicPr>
          <p:cNvPr id="11" name="Picture 10">
            <a:extLst>
              <a:ext uri="{FF2B5EF4-FFF2-40B4-BE49-F238E27FC236}">
                <a16:creationId xmlns:a16="http://schemas.microsoft.com/office/drawing/2014/main" id="{35C0CD02-B197-44F7-A8AC-124BDB5765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26124"/>
            <a:ext cx="3608902" cy="6731876"/>
          </a:xfrm>
          <a:prstGeom prst="rect">
            <a:avLst/>
          </a:prstGeom>
        </p:spPr>
      </p:pic>
      <p:sp>
        <p:nvSpPr>
          <p:cNvPr id="12" name="TextBox 11">
            <a:extLst>
              <a:ext uri="{FF2B5EF4-FFF2-40B4-BE49-F238E27FC236}">
                <a16:creationId xmlns:a16="http://schemas.microsoft.com/office/drawing/2014/main" id="{B47AB610-703E-4AAF-87E3-769799EE17C7}"/>
              </a:ext>
            </a:extLst>
          </p:cNvPr>
          <p:cNvSpPr txBox="1"/>
          <p:nvPr/>
        </p:nvSpPr>
        <p:spPr>
          <a:xfrm>
            <a:off x="3898330" y="5813938"/>
            <a:ext cx="563880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Sign Up For Practical Arts Classes Today!</a:t>
            </a:r>
          </a:p>
        </p:txBody>
      </p:sp>
      <p:sp>
        <p:nvSpPr>
          <p:cNvPr id="13" name="TextBox 12">
            <a:extLst>
              <a:ext uri="{FF2B5EF4-FFF2-40B4-BE49-F238E27FC236}">
                <a16:creationId xmlns:a16="http://schemas.microsoft.com/office/drawing/2014/main" id="{F0BBD9B3-B06C-4BF6-9286-40AB24E29EED}"/>
              </a:ext>
            </a:extLst>
          </p:cNvPr>
          <p:cNvSpPr txBox="1"/>
          <p:nvPr/>
        </p:nvSpPr>
        <p:spPr>
          <a:xfrm>
            <a:off x="7522297" y="622445"/>
            <a:ext cx="4246880" cy="4770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Calibri" panose="020F0502020204030204"/>
                <a:ea typeface="+mn-ea"/>
                <a:cs typeface="+mn-cs"/>
              </a:rPr>
              <a:t>We have fun while learning!</a:t>
            </a:r>
          </a:p>
        </p:txBody>
      </p:sp>
      <p:sp>
        <p:nvSpPr>
          <p:cNvPr id="2" name="TextBox 1">
            <a:extLst>
              <a:ext uri="{FF2B5EF4-FFF2-40B4-BE49-F238E27FC236}">
                <a16:creationId xmlns:a16="http://schemas.microsoft.com/office/drawing/2014/main" id="{33257404-D844-4F38-A7C0-A808E4904C41}"/>
              </a:ext>
            </a:extLst>
          </p:cNvPr>
          <p:cNvSpPr txBox="1"/>
          <p:nvPr/>
        </p:nvSpPr>
        <p:spPr>
          <a:xfrm>
            <a:off x="506992" y="91006"/>
            <a:ext cx="3101910"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black"/>
                </a:solidFill>
                <a:effectLst/>
                <a:uLnTx/>
                <a:uFillTx/>
                <a:latin typeface="Calibri" panose="020F0502020204030204"/>
                <a:ea typeface="+mn-ea"/>
                <a:cs typeface="+mn-cs"/>
              </a:rPr>
              <a:t>Mrs. Jacobson</a:t>
            </a:r>
          </a:p>
        </p:txBody>
      </p:sp>
    </p:spTree>
    <p:extLst>
      <p:ext uri="{BB962C8B-B14F-4D97-AF65-F5344CB8AC3E}">
        <p14:creationId xmlns:p14="http://schemas.microsoft.com/office/powerpoint/2010/main" val="2320387387"/>
      </p:ext>
    </p:extLst>
  </p:cSld>
  <p:clrMapOvr>
    <a:masterClrMapping/>
  </p:clrMapOvr>
  <mc:AlternateContent xmlns:mc="http://schemas.openxmlformats.org/markup-compatibility/2006" xmlns:p14="http://schemas.microsoft.com/office/powerpoint/2010/main">
    <mc:Choice Requires="p14">
      <p:transition spd="slow" p14:dur="1400" advTm="5524">
        <p14:ripple/>
      </p:transition>
    </mc:Choice>
    <mc:Fallback xmlns="">
      <p:transition spd="slow" advTm="5524">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61541E-227B-4648-B215-3BEF67D1EB57}"/>
              </a:ext>
            </a:extLst>
          </p:cNvPr>
          <p:cNvPicPr>
            <a:picLocks noChangeAspect="1"/>
          </p:cNvPicPr>
          <p:nvPr/>
        </p:nvPicPr>
        <p:blipFill rotWithShape="1">
          <a:blip r:embed="rId2"/>
          <a:srcRect l="13280" r="13276" b="-1"/>
          <a:stretch/>
        </p:blipFill>
        <p:spPr>
          <a:xfrm>
            <a:off x="4646383" y="10"/>
            <a:ext cx="7545616" cy="6857990"/>
          </a:xfrm>
          <a:prstGeom prst="rect">
            <a:avLst/>
          </a:prstGeom>
        </p:spPr>
      </p:pic>
      <p:sp>
        <p:nvSpPr>
          <p:cNvPr id="37" name="Rectangle 22">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38" name="Rectangle 24">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520B4D9F-7F7D-4728-82F4-E73786BAC671}"/>
              </a:ext>
            </a:extLst>
          </p:cNvPr>
          <p:cNvSpPr>
            <a:spLocks noGrp="1"/>
          </p:cNvSpPr>
          <p:nvPr>
            <p:ph type="ctrTitle"/>
          </p:nvPr>
        </p:nvSpPr>
        <p:spPr>
          <a:xfrm>
            <a:off x="466524" y="1340361"/>
            <a:ext cx="3729162" cy="3341700"/>
          </a:xfrm>
        </p:spPr>
        <p:txBody>
          <a:bodyPr>
            <a:normAutofit/>
          </a:bodyPr>
          <a:lstStyle/>
          <a:p>
            <a:r>
              <a:rPr lang="en-US" sz="3600">
                <a:solidFill>
                  <a:schemeClr val="tx1"/>
                </a:solidFill>
              </a:rPr>
              <a:t>Debate 1, 2, &amp; 3</a:t>
            </a:r>
            <a:endParaRPr lang="en-US" sz="3600" dirty="0">
              <a:solidFill>
                <a:schemeClr val="tx1"/>
              </a:solidFill>
            </a:endParaRPr>
          </a:p>
        </p:txBody>
      </p:sp>
      <p:sp>
        <p:nvSpPr>
          <p:cNvPr id="3" name="Subtitle 2">
            <a:extLst>
              <a:ext uri="{FF2B5EF4-FFF2-40B4-BE49-F238E27FC236}">
                <a16:creationId xmlns:a16="http://schemas.microsoft.com/office/drawing/2014/main" id="{3188B280-D4E7-48FC-BE87-CC535F2F23DA}"/>
              </a:ext>
            </a:extLst>
          </p:cNvPr>
          <p:cNvSpPr>
            <a:spLocks noGrp="1"/>
          </p:cNvSpPr>
          <p:nvPr>
            <p:ph type="subTitle" idx="1"/>
          </p:nvPr>
        </p:nvSpPr>
        <p:spPr>
          <a:xfrm>
            <a:off x="434284" y="4071068"/>
            <a:ext cx="3793642" cy="1631313"/>
          </a:xfrm>
        </p:spPr>
        <p:txBody>
          <a:bodyPr>
            <a:normAutofit/>
          </a:bodyPr>
          <a:lstStyle/>
          <a:p>
            <a:pPr>
              <a:lnSpc>
                <a:spcPct val="100000"/>
              </a:lnSpc>
              <a:spcAft>
                <a:spcPts val="600"/>
              </a:spcAft>
            </a:pPr>
            <a:r>
              <a:rPr lang="en-US" dirty="0">
                <a:solidFill>
                  <a:schemeClr val="tx1"/>
                </a:solidFill>
              </a:rPr>
              <a:t>Stand on the edge of the world’s destiny through exploration of constructive arguments, facts and differing perspectives. </a:t>
            </a:r>
          </a:p>
          <a:p>
            <a:pPr>
              <a:lnSpc>
                <a:spcPct val="100000"/>
              </a:lnSpc>
              <a:spcAft>
                <a:spcPts val="600"/>
              </a:spcAft>
            </a:pPr>
            <a:endParaRPr lang="en-US" dirty="0">
              <a:solidFill>
                <a:schemeClr val="tx1"/>
              </a:solidFill>
            </a:endParaRPr>
          </a:p>
        </p:txBody>
      </p:sp>
      <p:sp>
        <p:nvSpPr>
          <p:cNvPr id="5" name="TextBox 4">
            <a:extLst>
              <a:ext uri="{FF2B5EF4-FFF2-40B4-BE49-F238E27FC236}">
                <a16:creationId xmlns:a16="http://schemas.microsoft.com/office/drawing/2014/main" id="{A500F715-E1C7-469A-88FC-1EDC36F8BD04}"/>
              </a:ext>
            </a:extLst>
          </p:cNvPr>
          <p:cNvSpPr txBox="1"/>
          <p:nvPr/>
        </p:nvSpPr>
        <p:spPr>
          <a:xfrm>
            <a:off x="739471" y="5931673"/>
            <a:ext cx="332364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Selawik Light" panose="02020404030301010803"/>
                <a:ea typeface="+mn-ea"/>
                <a:cs typeface="+mn-cs"/>
              </a:rPr>
              <a:t>Ms. Broughton</a:t>
            </a:r>
          </a:p>
        </p:txBody>
      </p:sp>
    </p:spTree>
    <p:extLst>
      <p:ext uri="{BB962C8B-B14F-4D97-AF65-F5344CB8AC3E}">
        <p14:creationId xmlns:p14="http://schemas.microsoft.com/office/powerpoint/2010/main" val="3623646996"/>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8A6F8BC1-ACA4-4544-8CEB-6F686A25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lawik Light" panose="02020404030301010803"/>
              <a:ea typeface="+mn-ea"/>
              <a:cs typeface="+mn-cs"/>
            </a:endParaRPr>
          </a:p>
        </p:txBody>
      </p:sp>
      <p:pic>
        <p:nvPicPr>
          <p:cNvPr id="5" name="Picture 4" descr="A picture containing shape&#10;&#10;Description automatically generated">
            <a:extLst>
              <a:ext uri="{FF2B5EF4-FFF2-40B4-BE49-F238E27FC236}">
                <a16:creationId xmlns:a16="http://schemas.microsoft.com/office/drawing/2014/main" id="{B601DDD5-D2CA-4379-A0EE-60BB4DBC0047}"/>
              </a:ext>
            </a:extLst>
          </p:cNvPr>
          <p:cNvPicPr>
            <a:picLocks noChangeAspect="1"/>
          </p:cNvPicPr>
          <p:nvPr/>
        </p:nvPicPr>
        <p:blipFill rotWithShape="1">
          <a:blip r:embed="rId2">
            <a:extLst>
              <a:ext uri="{28A0092B-C50C-407E-A947-70E740481C1C}">
                <a14:useLocalDpi xmlns:a14="http://schemas.microsoft.com/office/drawing/2010/main" val="0"/>
              </a:ext>
            </a:extLst>
          </a:blip>
          <a:srcRect b="12951"/>
          <a:stretch/>
        </p:blipFill>
        <p:spPr>
          <a:xfrm>
            <a:off x="20" y="10"/>
            <a:ext cx="5666507" cy="3428990"/>
          </a:xfrm>
          <a:prstGeom prst="rect">
            <a:avLst/>
          </a:prstGeom>
        </p:spPr>
      </p:pic>
      <p:sp>
        <p:nvSpPr>
          <p:cNvPr id="32"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527" y="0"/>
            <a:ext cx="6525472" cy="6858000"/>
          </a:xfrm>
          <a:prstGeom prst="rect">
            <a:avLst/>
          </a:prstGeom>
          <a:solidFill>
            <a:schemeClr val="bg1">
              <a:lumMod val="75000"/>
              <a:lumOff val="25000"/>
            </a:schemeClr>
          </a:solidFill>
          <a:ln w="6350" cap="sq" cmpd="sng" algn="ctr">
            <a:noFill/>
            <a:prstDash val="solid"/>
            <a:miter lim="800000"/>
          </a:ln>
          <a:effectLst/>
        </p:spPr>
      </p:sp>
      <p:sp>
        <p:nvSpPr>
          <p:cNvPr id="33"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4895"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4BE56483-C78B-4824-ABDB-03152EA1D0E8}"/>
              </a:ext>
            </a:extLst>
          </p:cNvPr>
          <p:cNvSpPr>
            <a:spLocks noGrp="1"/>
          </p:cNvSpPr>
          <p:nvPr>
            <p:ph type="ctrTitle"/>
          </p:nvPr>
        </p:nvSpPr>
        <p:spPr>
          <a:xfrm>
            <a:off x="6224529" y="1348844"/>
            <a:ext cx="5409468" cy="3042706"/>
          </a:xfrm>
        </p:spPr>
        <p:txBody>
          <a:bodyPr>
            <a:normAutofit/>
          </a:bodyPr>
          <a:lstStyle/>
          <a:p>
            <a:r>
              <a:rPr lang="en-US" sz="3800">
                <a:solidFill>
                  <a:schemeClr val="tx1"/>
                </a:solidFill>
              </a:rPr>
              <a:t>Debate stimulates multiple areas of the brain increasing comprehension and unbiased constructive peaceful discourse</a:t>
            </a:r>
          </a:p>
        </p:txBody>
      </p:sp>
      <p:sp>
        <p:nvSpPr>
          <p:cNvPr id="3" name="Subtitle 2">
            <a:extLst>
              <a:ext uri="{FF2B5EF4-FFF2-40B4-BE49-F238E27FC236}">
                <a16:creationId xmlns:a16="http://schemas.microsoft.com/office/drawing/2014/main" id="{6781BE11-6906-4E78-A755-82806D7FD277}"/>
              </a:ext>
            </a:extLst>
          </p:cNvPr>
          <p:cNvSpPr>
            <a:spLocks noGrp="1"/>
          </p:cNvSpPr>
          <p:nvPr>
            <p:ph type="subTitle" idx="1"/>
          </p:nvPr>
        </p:nvSpPr>
        <p:spPr>
          <a:xfrm>
            <a:off x="6224529" y="4682061"/>
            <a:ext cx="5409468" cy="950976"/>
          </a:xfrm>
        </p:spPr>
        <p:txBody>
          <a:bodyPr>
            <a:normAutofit lnSpcReduction="10000"/>
          </a:bodyPr>
          <a:lstStyle/>
          <a:p>
            <a:pPr>
              <a:spcAft>
                <a:spcPts val="600"/>
              </a:spcAft>
            </a:pPr>
            <a:r>
              <a:rPr lang="en-US" dirty="0">
                <a:solidFill>
                  <a:schemeClr val="tx1"/>
                </a:solidFill>
              </a:rPr>
              <a:t>Debate is structured, polite, educated conversation supported by evidence, expressing multiple perspectives of an issue.</a:t>
            </a:r>
          </a:p>
        </p:txBody>
      </p:sp>
      <p:pic>
        <p:nvPicPr>
          <p:cNvPr id="7" name="Picture 6" descr="Icon, funnel chart&#10;&#10;Description automatically generated">
            <a:extLst>
              <a:ext uri="{FF2B5EF4-FFF2-40B4-BE49-F238E27FC236}">
                <a16:creationId xmlns:a16="http://schemas.microsoft.com/office/drawing/2014/main" id="{804E5778-8AAE-402A-9D4B-CFC77BFD1D84}"/>
              </a:ext>
            </a:extLst>
          </p:cNvPr>
          <p:cNvPicPr>
            <a:picLocks noChangeAspect="1"/>
          </p:cNvPicPr>
          <p:nvPr/>
        </p:nvPicPr>
        <p:blipFill rotWithShape="1">
          <a:blip r:embed="rId3">
            <a:extLst>
              <a:ext uri="{28A0092B-C50C-407E-A947-70E740481C1C}">
                <a14:useLocalDpi xmlns:a14="http://schemas.microsoft.com/office/drawing/2010/main" val="0"/>
              </a:ext>
            </a:extLst>
          </a:blip>
          <a:srcRect t="19743" r="-2" b="19742"/>
          <a:stretch/>
        </p:blipFill>
        <p:spPr>
          <a:xfrm>
            <a:off x="20" y="3429000"/>
            <a:ext cx="5666503" cy="3429000"/>
          </a:xfrm>
          <a:prstGeom prst="rect">
            <a:avLst/>
          </a:prstGeom>
        </p:spPr>
      </p:pic>
    </p:spTree>
    <p:extLst>
      <p:ext uri="{BB962C8B-B14F-4D97-AF65-F5344CB8AC3E}">
        <p14:creationId xmlns:p14="http://schemas.microsoft.com/office/powerpoint/2010/main" val="1527767511"/>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lawik Light" panose="02020404030301010803"/>
              <a:ea typeface="+mn-ea"/>
              <a:cs typeface="+mn-cs"/>
            </a:endParaRPr>
          </a:p>
        </p:txBody>
      </p:sp>
      <p:sp>
        <p:nvSpPr>
          <p:cNvPr id="16" name="Rectangle 1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lawik Light" panose="02020404030301010803"/>
              <a:ea typeface="+mn-ea"/>
              <a:cs typeface="+mn-cs"/>
            </a:endParaRPr>
          </a:p>
        </p:txBody>
      </p:sp>
      <p:pic>
        <p:nvPicPr>
          <p:cNvPr id="6" name="Picture 5" descr="Chart, bubble chart&#10;&#10;Description automatically generated">
            <a:extLst>
              <a:ext uri="{FF2B5EF4-FFF2-40B4-BE49-F238E27FC236}">
                <a16:creationId xmlns:a16="http://schemas.microsoft.com/office/drawing/2014/main" id="{7495E5E2-383A-44B3-968F-CF3D4CC0F1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782" y="666708"/>
            <a:ext cx="7128496" cy="5524583"/>
          </a:xfrm>
          <a:prstGeom prst="rect">
            <a:avLst/>
          </a:prstGeom>
        </p:spPr>
      </p:pic>
      <p:sp>
        <p:nvSpPr>
          <p:cNvPr id="18" name="Rectangle 1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5"/>
            <a:ext cx="4143830" cy="2785536"/>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365"/>
            <a:ext cx="3813048" cy="245973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5234A51F-DECE-4BAF-9F85-806256FE73D0}"/>
              </a:ext>
            </a:extLst>
          </p:cNvPr>
          <p:cNvSpPr>
            <a:spLocks noGrp="1"/>
          </p:cNvSpPr>
          <p:nvPr>
            <p:ph type="ctrTitle"/>
          </p:nvPr>
        </p:nvSpPr>
        <p:spPr>
          <a:xfrm>
            <a:off x="7844069" y="1111662"/>
            <a:ext cx="3299328" cy="1456386"/>
          </a:xfrm>
        </p:spPr>
        <p:txBody>
          <a:bodyPr>
            <a:normAutofit fontScale="90000"/>
          </a:bodyPr>
          <a:lstStyle/>
          <a:p>
            <a:r>
              <a:rPr lang="en-US" sz="3200" dirty="0">
                <a:solidFill>
                  <a:schemeClr val="bg1"/>
                </a:solidFill>
              </a:rPr>
              <a:t>Learn to Listen and hear!!</a:t>
            </a:r>
            <a:br>
              <a:rPr lang="en-US" sz="3200" dirty="0">
                <a:solidFill>
                  <a:schemeClr val="bg1"/>
                </a:solidFill>
              </a:rPr>
            </a:br>
            <a:r>
              <a:rPr lang="en-US" sz="3200" dirty="0">
                <a:solidFill>
                  <a:schemeClr val="bg1"/>
                </a:solidFill>
              </a:rPr>
              <a:t>Effective communication</a:t>
            </a:r>
          </a:p>
        </p:txBody>
      </p:sp>
      <p:sp>
        <p:nvSpPr>
          <p:cNvPr id="3" name="Subtitle 2">
            <a:extLst>
              <a:ext uri="{FF2B5EF4-FFF2-40B4-BE49-F238E27FC236}">
                <a16:creationId xmlns:a16="http://schemas.microsoft.com/office/drawing/2014/main" id="{29D5F0FA-F29D-4555-9283-E17C3F52FDEB}"/>
              </a:ext>
            </a:extLst>
          </p:cNvPr>
          <p:cNvSpPr>
            <a:spLocks noGrp="1"/>
          </p:cNvSpPr>
          <p:nvPr>
            <p:ph type="subTitle" idx="1"/>
          </p:nvPr>
        </p:nvSpPr>
        <p:spPr>
          <a:xfrm>
            <a:off x="7844068" y="2727076"/>
            <a:ext cx="3299327" cy="391437"/>
          </a:xfrm>
        </p:spPr>
        <p:txBody>
          <a:bodyPr>
            <a:normAutofit/>
          </a:bodyPr>
          <a:lstStyle/>
          <a:p>
            <a:r>
              <a:rPr lang="en-US" sz="1400" dirty="0">
                <a:solidFill>
                  <a:schemeClr val="bg1"/>
                </a:solidFill>
              </a:rPr>
              <a:t>1 Key of successful debaters</a:t>
            </a:r>
          </a:p>
        </p:txBody>
      </p:sp>
      <p:pic>
        <p:nvPicPr>
          <p:cNvPr id="5" name="Picture 4">
            <a:extLst>
              <a:ext uri="{FF2B5EF4-FFF2-40B4-BE49-F238E27FC236}">
                <a16:creationId xmlns:a16="http://schemas.microsoft.com/office/drawing/2014/main" id="{2B28355D-AD35-442D-963E-1563F03B636E}"/>
              </a:ext>
            </a:extLst>
          </p:cNvPr>
          <p:cNvPicPr>
            <a:picLocks noChangeAspect="1"/>
          </p:cNvPicPr>
          <p:nvPr/>
        </p:nvPicPr>
        <p:blipFill rotWithShape="1">
          <a:blip r:embed="rId3"/>
          <a:srcRect t="9057" b="15944"/>
          <a:stretch/>
        </p:blipFill>
        <p:spPr>
          <a:xfrm>
            <a:off x="7391973" y="3726236"/>
            <a:ext cx="4169526" cy="2345327"/>
          </a:xfrm>
          <a:prstGeom prst="rect">
            <a:avLst/>
          </a:prstGeom>
        </p:spPr>
      </p:pic>
      <p:pic>
        <p:nvPicPr>
          <p:cNvPr id="8" name="Picture 7" descr="A picture containing text, spring&#10;&#10;Description automatically generated">
            <a:extLst>
              <a:ext uri="{FF2B5EF4-FFF2-40B4-BE49-F238E27FC236}">
                <a16:creationId xmlns:a16="http://schemas.microsoft.com/office/drawing/2014/main" id="{C9F6207F-D18C-4427-891E-2E863537E5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1973" y="4173747"/>
            <a:ext cx="2873161" cy="2536557"/>
          </a:xfrm>
          <a:prstGeom prst="rect">
            <a:avLst/>
          </a:prstGeom>
        </p:spPr>
      </p:pic>
    </p:spTree>
    <p:extLst>
      <p:ext uri="{BB962C8B-B14F-4D97-AF65-F5344CB8AC3E}">
        <p14:creationId xmlns:p14="http://schemas.microsoft.com/office/powerpoint/2010/main" val="12840230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Digital information technology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Why you should take DIT </a:t>
            </a:r>
            <a:r>
              <a:rPr lang="en-US" dirty="0">
                <a:solidFill>
                  <a:schemeClr val="tx1"/>
                </a:solidFill>
                <a:sym typeface="Wingdings" panose="05000000000000000000" pitchFamily="2" charset="2"/>
              </a:rPr>
              <a:t></a:t>
            </a: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transition spd="slow" advTm="2711">
    <p:fade/>
  </p:transition>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What You Learn To Use</a:t>
            </a: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1832431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8832">
        <p15:prstTrans prst="fallOver"/>
      </p:transition>
    </mc:Choice>
    <mc:Fallback xmlns="">
      <p:transition spd="slow" advTm="883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61A0-C0DD-4A9A-AD67-56029887C4F3}"/>
              </a:ext>
            </a:extLst>
          </p:cNvPr>
          <p:cNvSpPr>
            <a:spLocks noGrp="1"/>
          </p:cNvSpPr>
          <p:nvPr>
            <p:ph type="title"/>
          </p:nvPr>
        </p:nvSpPr>
        <p:spPr/>
        <p:txBody>
          <a:bodyPr/>
          <a:lstStyle/>
          <a:p>
            <a:r>
              <a:rPr lang="en-US" dirty="0"/>
              <a:t>Why it helps</a:t>
            </a:r>
          </a:p>
        </p:txBody>
      </p:sp>
    </p:spTree>
    <p:extLst>
      <p:ext uri="{BB962C8B-B14F-4D97-AF65-F5344CB8AC3E}">
        <p14:creationId xmlns:p14="http://schemas.microsoft.com/office/powerpoint/2010/main" val="735160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537">
        <p15:prstTrans prst="peelOff"/>
      </p:transition>
    </mc:Choice>
    <mc:Fallback xmlns="">
      <p:transition spd="slow" advTm="2537">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93D6F3-764D-4D6B-8149-881F679E4DD1}"/>
              </a:ext>
            </a:extLst>
          </p:cNvPr>
          <p:cNvSpPr>
            <a:spLocks noGrp="1"/>
          </p:cNvSpPr>
          <p:nvPr>
            <p:ph type="title"/>
          </p:nvPr>
        </p:nvSpPr>
        <p:spPr>
          <a:xfrm>
            <a:off x="1066800" y="642593"/>
            <a:ext cx="10058400" cy="2877687"/>
          </a:xfrm>
        </p:spPr>
        <p:txBody>
          <a:bodyPr anchor="ctr">
            <a:noAutofit/>
          </a:bodyPr>
          <a:lstStyle/>
          <a:p>
            <a:pPr algn="ctr"/>
            <a:r>
              <a:rPr lang="en-US" sz="4400" dirty="0"/>
              <a:t>You have the opportunities to get certified in Microsoft Word, </a:t>
            </a:r>
            <a:r>
              <a:rPr lang="en-US" sz="4400" dirty="0" err="1"/>
              <a:t>Powerpoint</a:t>
            </a:r>
            <a:r>
              <a:rPr lang="en-US" sz="4400" dirty="0"/>
              <a:t>, and Excel</a:t>
            </a:r>
            <a:br>
              <a:rPr lang="en-US" sz="4400" dirty="0"/>
            </a:br>
            <a:br>
              <a:rPr lang="en-US" sz="4400" dirty="0"/>
            </a:br>
            <a:endParaRPr lang="en-US" sz="4400" dirty="0"/>
          </a:p>
        </p:txBody>
      </p:sp>
      <p:pic>
        <p:nvPicPr>
          <p:cNvPr id="22" name="Picture Placeholder 21" descr="Diploma">
            <a:extLst>
              <a:ext uri="{FF2B5EF4-FFF2-40B4-BE49-F238E27FC236}">
                <a16:creationId xmlns:a16="http://schemas.microsoft.com/office/drawing/2014/main" id="{2C5B0FEF-39AD-4E62-96C6-00D045D88E64}"/>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49389" y="2689915"/>
            <a:ext cx="3416436" cy="3416436"/>
          </a:xfrm>
        </p:spPr>
      </p:pic>
      <p:pic>
        <p:nvPicPr>
          <p:cNvPr id="24" name="Content Placeholder 23" descr="Diploma roll">
            <a:extLst>
              <a:ext uri="{FF2B5EF4-FFF2-40B4-BE49-F238E27FC236}">
                <a16:creationId xmlns:a16="http://schemas.microsoft.com/office/drawing/2014/main" id="{0408057F-BCB4-40AC-9F44-89FD1F43A9F6}"/>
              </a:ext>
            </a:extLst>
          </p:cNvPr>
          <p:cNvPicPr>
            <a:picLocks noGrp="1" noChangeAspect="1"/>
          </p:cNvPicPr>
          <p:nvPr>
            <p:ph sz="half" idx="2"/>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61824" y="3117463"/>
            <a:ext cx="2829786" cy="2829786"/>
          </a:xfrm>
        </p:spPr>
      </p:pic>
    </p:spTree>
    <p:custDataLst>
      <p:tags r:id="rId1"/>
    </p:custDataLst>
    <p:extLst>
      <p:ext uri="{BB962C8B-B14F-4D97-AF65-F5344CB8AC3E}">
        <p14:creationId xmlns:p14="http://schemas.microsoft.com/office/powerpoint/2010/main" val="3444053248"/>
      </p:ext>
    </p:extLst>
  </p:cSld>
  <p:clrMapOvr>
    <a:masterClrMapping/>
  </p:clrMapOvr>
  <p:transition spd="slow" advTm="7137">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24"/>
                                        </p:tgtEl>
                                        <p:attrNameLst>
                                          <p:attrName>r</p:attrName>
                                        </p:attrNameLst>
                                      </p:cBhvr>
                                    </p:animRot>
                                  </p:childTnLst>
                                </p:cTn>
                              </p:par>
                              <p:par>
                                <p:cTn id="7" presetID="8" presetClass="emph" presetSubtype="0" fill="hold" nodeType="withEffect">
                                  <p:stCondLst>
                                    <p:cond delay="0"/>
                                  </p:stCondLst>
                                  <p:childTnLst>
                                    <p:animRot by="21600000">
                                      <p:cBhvr>
                                        <p:cTn id="8" dur="1000" fill="hold"/>
                                        <p:tgtEl>
                                          <p:spTgt spid="2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7D68-0055-4018-B819-6DDD0B9F8C7B}"/>
              </a:ext>
            </a:extLst>
          </p:cNvPr>
          <p:cNvSpPr>
            <a:spLocks noGrp="1"/>
          </p:cNvSpPr>
          <p:nvPr>
            <p:ph type="title"/>
          </p:nvPr>
        </p:nvSpPr>
        <p:spPr>
          <a:xfrm>
            <a:off x="1066800" y="474814"/>
            <a:ext cx="10058400" cy="2369054"/>
          </a:xfrm>
        </p:spPr>
        <p:txBody>
          <a:bodyPr>
            <a:noAutofit/>
          </a:bodyPr>
          <a:lstStyle/>
          <a:p>
            <a:pPr algn="ctr"/>
            <a:r>
              <a:rPr lang="en-US" sz="4400" dirty="0"/>
              <a:t>You can put this on college applications ad even job resumes</a:t>
            </a:r>
            <a:br>
              <a:rPr lang="en-US" sz="4400" dirty="0"/>
            </a:br>
            <a:endParaRPr lang="en-US" sz="4400" dirty="0"/>
          </a:p>
        </p:txBody>
      </p:sp>
      <p:pic>
        <p:nvPicPr>
          <p:cNvPr id="6" name="Content Placeholder 5" descr="Contract">
            <a:extLst>
              <a:ext uri="{FF2B5EF4-FFF2-40B4-BE49-F238E27FC236}">
                <a16:creationId xmlns:a16="http://schemas.microsoft.com/office/drawing/2014/main" id="{C81BD0B6-0DF8-41FE-9627-01ED16737298}"/>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76902" y="2785144"/>
            <a:ext cx="2737711" cy="2737711"/>
          </a:xfrm>
        </p:spPr>
      </p:pic>
      <p:pic>
        <p:nvPicPr>
          <p:cNvPr id="8" name="Content Placeholder 7" descr="Professor">
            <a:extLst>
              <a:ext uri="{FF2B5EF4-FFF2-40B4-BE49-F238E27FC236}">
                <a16:creationId xmlns:a16="http://schemas.microsoft.com/office/drawing/2014/main" id="{BE8F5719-8C88-4AE0-940A-6148CBA014DA}"/>
              </a:ext>
            </a:extLst>
          </p:cNvPr>
          <p:cNvPicPr>
            <a:picLocks noGrp="1" noChangeAspect="1"/>
          </p:cNvPicPr>
          <p:nvPr>
            <p:ph sz="half" idx="2"/>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71227" y="2785144"/>
            <a:ext cx="2737711" cy="2737711"/>
          </a:xfrm>
        </p:spPr>
      </p:pic>
    </p:spTree>
    <p:custDataLst>
      <p:tags r:id="rId1"/>
    </p:custDataLst>
    <p:extLst>
      <p:ext uri="{BB962C8B-B14F-4D97-AF65-F5344CB8AC3E}">
        <p14:creationId xmlns:p14="http://schemas.microsoft.com/office/powerpoint/2010/main" val="2634376646"/>
      </p:ext>
    </p:extLst>
  </p:cSld>
  <p:clrMapOvr>
    <a:masterClrMapping/>
  </p:clrMapOvr>
  <p:transition spd="slow" advTm="6887">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6"/>
                                        </p:tgtEl>
                                        <p:attrNameLst>
                                          <p:attrName>r</p:attrName>
                                        </p:attrNameLst>
                                      </p:cBhvr>
                                    </p:animRot>
                                  </p:childTnLst>
                                </p:cTn>
                              </p:par>
                              <p:par>
                                <p:cTn id="7" presetID="8" presetClass="emph" presetSubtype="0" fill="hold" nodeType="withEffect">
                                  <p:stCondLst>
                                    <p:cond delay="0"/>
                                  </p:stCondLst>
                                  <p:childTnLst>
                                    <p:animRot by="21600000">
                                      <p:cBhvr>
                                        <p:cTn id="8" dur="1000" fill="hold"/>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E28E-DDF3-41B2-803C-4911F742D385}"/>
              </a:ext>
            </a:extLst>
          </p:cNvPr>
          <p:cNvSpPr>
            <a:spLocks noGrp="1"/>
          </p:cNvSpPr>
          <p:nvPr>
            <p:ph type="title"/>
          </p:nvPr>
        </p:nvSpPr>
        <p:spPr>
          <a:xfrm>
            <a:off x="1066800" y="642594"/>
            <a:ext cx="10058400" cy="2880782"/>
          </a:xfrm>
        </p:spPr>
        <p:txBody>
          <a:bodyPr>
            <a:noAutofit/>
          </a:bodyPr>
          <a:lstStyle/>
          <a:p>
            <a:pPr algn="ctr"/>
            <a:r>
              <a:rPr lang="en-US" sz="4400" dirty="0"/>
              <a:t>Knowledge in these programs will help you in almost every class you take in high school and college, and even in jobs you may take</a:t>
            </a:r>
            <a:br>
              <a:rPr lang="en-US" sz="4400" dirty="0"/>
            </a:br>
            <a:endParaRPr lang="en-US" sz="4400" dirty="0"/>
          </a:p>
        </p:txBody>
      </p:sp>
      <p:pic>
        <p:nvPicPr>
          <p:cNvPr id="6" name="Content Placeholder 5" descr="Person with idea">
            <a:extLst>
              <a:ext uri="{FF2B5EF4-FFF2-40B4-BE49-F238E27FC236}">
                <a16:creationId xmlns:a16="http://schemas.microsoft.com/office/drawing/2014/main" id="{DE8D2CCF-B120-4FF7-8351-08BED5E71569}"/>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60125" y="3176333"/>
            <a:ext cx="2939046" cy="2939046"/>
          </a:xfrm>
        </p:spPr>
      </p:pic>
      <p:pic>
        <p:nvPicPr>
          <p:cNvPr id="8" name="Content Placeholder 7" descr="Laptop">
            <a:extLst>
              <a:ext uri="{FF2B5EF4-FFF2-40B4-BE49-F238E27FC236}">
                <a16:creationId xmlns:a16="http://schemas.microsoft.com/office/drawing/2014/main" id="{EDB864EB-1414-4670-ABA3-271879EA05CB}"/>
              </a:ext>
            </a:extLst>
          </p:cNvPr>
          <p:cNvPicPr>
            <a:picLocks noGrp="1" noChangeAspect="1"/>
          </p:cNvPicPr>
          <p:nvPr>
            <p:ph sz="half" idx="2"/>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54450" y="3176333"/>
            <a:ext cx="2939046" cy="2939046"/>
          </a:xfrm>
        </p:spPr>
      </p:pic>
    </p:spTree>
    <p:custDataLst>
      <p:tags r:id="rId1"/>
    </p:custDataLst>
    <p:extLst>
      <p:ext uri="{BB962C8B-B14F-4D97-AF65-F5344CB8AC3E}">
        <p14:creationId xmlns:p14="http://schemas.microsoft.com/office/powerpoint/2010/main" val="2357656113"/>
      </p:ext>
    </p:extLst>
  </p:cSld>
  <p:clrMapOvr>
    <a:masterClrMapping/>
  </p:clrMapOvr>
  <p:transition spd="slow" advTm="1080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6"/>
                                        </p:tgtEl>
                                        <p:attrNameLst>
                                          <p:attrName>r</p:attrName>
                                        </p:attrNameLst>
                                      </p:cBhvr>
                                    </p:animRot>
                                  </p:childTnLst>
                                </p:cTn>
                              </p:par>
                              <p:par>
                                <p:cTn id="7" presetID="8" presetClass="emph" presetSubtype="0" fill="hold" nodeType="withEffect">
                                  <p:stCondLst>
                                    <p:cond delay="0"/>
                                  </p:stCondLst>
                                  <p:childTnLst>
                                    <p:animRot by="21600000">
                                      <p:cBhvr>
                                        <p:cTn id="8" dur="1000" fill="hold"/>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7B96A3-E459-4EE1-8DEA-14477B18ABF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33151" r="21713" b="1"/>
          <a:stretch/>
        </p:blipFill>
        <p:spPr>
          <a:xfrm>
            <a:off x="1" y="10"/>
            <a:ext cx="4637078" cy="6857530"/>
          </a:xfrm>
          <a:prstGeom prst="rect">
            <a:avLst/>
          </a:prstGeom>
        </p:spPr>
      </p:pic>
      <p:pic>
        <p:nvPicPr>
          <p:cNvPr id="7" name="Picture 6">
            <a:extLst>
              <a:ext uri="{FF2B5EF4-FFF2-40B4-BE49-F238E27FC236}">
                <a16:creationId xmlns:a16="http://schemas.microsoft.com/office/drawing/2014/main" id="{C1A88BE0-2A68-479A-8FD2-BEBCC20CAA6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296" b="-1"/>
          <a:stretch/>
        </p:blipFill>
        <p:spPr>
          <a:xfrm>
            <a:off x="4628829" y="10"/>
            <a:ext cx="7563171" cy="4266944"/>
          </a:xfrm>
          <a:prstGeom prst="rect">
            <a:avLst/>
          </a:prstGeom>
        </p:spPr>
      </p:pic>
      <p:sp>
        <p:nvSpPr>
          <p:cNvPr id="2" name="Title 1">
            <a:extLst>
              <a:ext uri="{FF2B5EF4-FFF2-40B4-BE49-F238E27FC236}">
                <a16:creationId xmlns:a16="http://schemas.microsoft.com/office/drawing/2014/main" id="{5248C305-2EE6-457B-8BDB-850E8BCE4AAA}"/>
              </a:ext>
            </a:extLst>
          </p:cNvPr>
          <p:cNvSpPr>
            <a:spLocks noGrp="1"/>
          </p:cNvSpPr>
          <p:nvPr>
            <p:ph type="title"/>
          </p:nvPr>
        </p:nvSpPr>
        <p:spPr>
          <a:xfrm>
            <a:off x="4830204" y="4356505"/>
            <a:ext cx="6591957" cy="1037907"/>
          </a:xfrm>
        </p:spPr>
        <p:txBody>
          <a:bodyPr vert="horz" lIns="91440" tIns="45720" rIns="91440" bIns="45720" rtlCol="0" anchor="b">
            <a:noAutofit/>
          </a:bodyPr>
          <a:lstStyle/>
          <a:p>
            <a:r>
              <a:rPr lang="en-US" sz="6600" dirty="0"/>
              <a:t>Digital design </a:t>
            </a:r>
          </a:p>
        </p:txBody>
      </p:sp>
      <p:sp>
        <p:nvSpPr>
          <p:cNvPr id="8" name="TextBox 7">
            <a:extLst>
              <a:ext uri="{FF2B5EF4-FFF2-40B4-BE49-F238E27FC236}">
                <a16:creationId xmlns:a16="http://schemas.microsoft.com/office/drawing/2014/main" id="{48668772-4AE4-488D-8215-044CD7DB0948}"/>
              </a:ext>
            </a:extLst>
          </p:cNvPr>
          <p:cNvSpPr txBox="1"/>
          <p:nvPr/>
        </p:nvSpPr>
        <p:spPr>
          <a:xfrm>
            <a:off x="9771145" y="4066899"/>
            <a:ext cx="242085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graphicdesign.stackexchange.com/questions/37061/how-can-i-transform-patterns-in-illustrator-to-simulate-a-perspective">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xmlns="" val="tx"/>
                    </a:ext>
                  </a:extLst>
                </a:hlinkClick>
              </a:rPr>
              <a:t>CC BY-SA</a:t>
            </a:r>
            <a:endParaRPr lang="en-US" sz="700">
              <a:solidFill>
                <a:srgbClr val="FFFFFF"/>
              </a:solidFill>
            </a:endParaRPr>
          </a:p>
        </p:txBody>
      </p:sp>
      <p:sp>
        <p:nvSpPr>
          <p:cNvPr id="6" name="TextBox 5">
            <a:extLst>
              <a:ext uri="{FF2B5EF4-FFF2-40B4-BE49-F238E27FC236}">
                <a16:creationId xmlns:a16="http://schemas.microsoft.com/office/drawing/2014/main" id="{0EE46246-671C-4483-990A-B0C11B84DE74}"/>
              </a:ext>
            </a:extLst>
          </p:cNvPr>
          <p:cNvSpPr txBox="1"/>
          <p:nvPr/>
        </p:nvSpPr>
        <p:spPr>
          <a:xfrm>
            <a:off x="-18033" y="5380672"/>
            <a:ext cx="12191999" cy="1477328"/>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US" sz="2400" dirty="0"/>
              <a:t>Photography, layout, editing, illustration and branding are some of the concepts covered.</a:t>
            </a:r>
          </a:p>
          <a:p>
            <a:pPr marL="342900" indent="-342900">
              <a:buFont typeface="Arial" panose="020B0604020202020204" pitchFamily="34" charset="0"/>
              <a:buChar char="•"/>
            </a:pPr>
            <a:r>
              <a:rPr lang="en-US" sz="2400" dirty="0"/>
              <a:t>Students use Adobe Creative Cloud to complete most assignments. </a:t>
            </a:r>
          </a:p>
          <a:p>
            <a:pPr marL="342900" indent="-342900">
              <a:buFont typeface="Arial" panose="020B0604020202020204" pitchFamily="34" charset="0"/>
              <a:buChar char="•"/>
            </a:pPr>
            <a:r>
              <a:rPr lang="en-US" sz="2400" dirty="0"/>
              <a:t>There are opportunities for industry certification throughout the course.</a:t>
            </a:r>
          </a:p>
          <a:p>
            <a:endParaRPr lang="en-US" dirty="0"/>
          </a:p>
        </p:txBody>
      </p:sp>
      <p:pic>
        <p:nvPicPr>
          <p:cNvPr id="3" name="Picture 2">
            <a:extLst>
              <a:ext uri="{FF2B5EF4-FFF2-40B4-BE49-F238E27FC236}">
                <a16:creationId xmlns:a16="http://schemas.microsoft.com/office/drawing/2014/main" id="{B2A2BDE3-700A-445B-81EE-6ACB42DAF24B}"/>
              </a:ext>
            </a:extLst>
          </p:cNvPr>
          <p:cNvPicPr>
            <a:picLocks noChangeAspect="1"/>
          </p:cNvPicPr>
          <p:nvPr/>
        </p:nvPicPr>
        <p:blipFill>
          <a:blip r:embed="rId7"/>
          <a:stretch>
            <a:fillRect/>
          </a:stretch>
        </p:blipFill>
        <p:spPr>
          <a:xfrm>
            <a:off x="10645785" y="5764301"/>
            <a:ext cx="1413144" cy="1041718"/>
          </a:xfrm>
          <a:prstGeom prst="rect">
            <a:avLst/>
          </a:prstGeom>
        </p:spPr>
      </p:pic>
    </p:spTree>
    <p:extLst>
      <p:ext uri="{BB962C8B-B14F-4D97-AF65-F5344CB8AC3E}">
        <p14:creationId xmlns:p14="http://schemas.microsoft.com/office/powerpoint/2010/main" val="38172666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FCAF-8F98-48B1-84EF-B0EC87FA807B}"/>
              </a:ext>
            </a:extLst>
          </p:cNvPr>
          <p:cNvSpPr>
            <a:spLocks noGrp="1"/>
          </p:cNvSpPr>
          <p:nvPr>
            <p:ph type="title"/>
          </p:nvPr>
        </p:nvSpPr>
        <p:spPr>
          <a:xfrm>
            <a:off x="556121" y="1209184"/>
            <a:ext cx="3559217" cy="4734416"/>
          </a:xfrm>
        </p:spPr>
        <p:txBody>
          <a:bodyPr anchor="ctr">
            <a:normAutofit/>
          </a:bodyPr>
          <a:lstStyle/>
          <a:p>
            <a:r>
              <a:rPr lang="en-US" sz="4400" dirty="0"/>
              <a:t>Hospitality &amp; tourism </a:t>
            </a:r>
          </a:p>
        </p:txBody>
      </p:sp>
      <p:sp>
        <p:nvSpPr>
          <p:cNvPr id="3" name="Content Placeholder 2">
            <a:extLst>
              <a:ext uri="{FF2B5EF4-FFF2-40B4-BE49-F238E27FC236}">
                <a16:creationId xmlns:a16="http://schemas.microsoft.com/office/drawing/2014/main" id="{B4D26F39-4D41-44D5-9FE3-61BE33555E45}"/>
              </a:ext>
            </a:extLst>
          </p:cNvPr>
          <p:cNvSpPr>
            <a:spLocks noGrp="1"/>
          </p:cNvSpPr>
          <p:nvPr>
            <p:ph idx="1"/>
          </p:nvPr>
        </p:nvSpPr>
        <p:spPr>
          <a:xfrm>
            <a:off x="4561870" y="723899"/>
            <a:ext cx="7183597" cy="3678303"/>
          </a:xfrm>
        </p:spPr>
        <p:txBody>
          <a:bodyPr>
            <a:normAutofit/>
          </a:bodyPr>
          <a:lstStyle/>
          <a:p>
            <a:pPr marL="0" indent="0">
              <a:buNone/>
            </a:pPr>
            <a:r>
              <a:rPr lang="en-US" sz="2400" dirty="0"/>
              <a:t>Prepares students for employment in the hospitality industry. </a:t>
            </a:r>
          </a:p>
          <a:p>
            <a:pPr marL="0" indent="0">
              <a:buNone/>
            </a:pPr>
            <a:r>
              <a:rPr lang="en-US" sz="2400" dirty="0"/>
              <a:t>The industry includes Recreation, Foodservice, Travel, Lodging and Tourism.  </a:t>
            </a:r>
          </a:p>
          <a:p>
            <a:pPr marL="0" indent="0">
              <a:buNone/>
            </a:pPr>
            <a:r>
              <a:rPr lang="en-US" sz="2400" dirty="0"/>
              <a:t>Popular careers are: event planners, sports agents, marketing, and nutrition and wellness</a:t>
            </a:r>
          </a:p>
        </p:txBody>
      </p:sp>
      <p:pic>
        <p:nvPicPr>
          <p:cNvPr id="4" name="Picture 3">
            <a:extLst>
              <a:ext uri="{FF2B5EF4-FFF2-40B4-BE49-F238E27FC236}">
                <a16:creationId xmlns:a16="http://schemas.microsoft.com/office/drawing/2014/main" id="{E56E1108-3EAF-41C7-898E-A5A3CDCDF15F}"/>
              </a:ext>
            </a:extLst>
          </p:cNvPr>
          <p:cNvPicPr>
            <a:picLocks noChangeAspect="1"/>
          </p:cNvPicPr>
          <p:nvPr/>
        </p:nvPicPr>
        <p:blipFill>
          <a:blip r:embed="rId2"/>
          <a:stretch>
            <a:fillRect/>
          </a:stretch>
        </p:blipFill>
        <p:spPr>
          <a:xfrm>
            <a:off x="4561870" y="4171168"/>
            <a:ext cx="7074009" cy="2175258"/>
          </a:xfrm>
          <a:prstGeom prst="rect">
            <a:avLst/>
          </a:prstGeom>
        </p:spPr>
      </p:pic>
    </p:spTree>
    <p:extLst>
      <p:ext uri="{BB962C8B-B14F-4D97-AF65-F5344CB8AC3E}">
        <p14:creationId xmlns:p14="http://schemas.microsoft.com/office/powerpoint/2010/main" val="224921691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AFFA61-A5C8-48A4-9DA8-3A2139D36D5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052" r="5381" b="2"/>
          <a:stretch/>
        </p:blipFill>
        <p:spPr>
          <a:xfrm>
            <a:off x="4644526" y="10"/>
            <a:ext cx="7552945" cy="6857990"/>
          </a:xfrm>
          <a:prstGeom prst="rect">
            <a:avLst/>
          </a:prstGeom>
          <a:ln>
            <a:noFill/>
          </a:ln>
          <a:effectLst/>
        </p:spPr>
      </p:pic>
      <p:pic>
        <p:nvPicPr>
          <p:cNvPr id="10" name="Picture 9">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2" name="Rectangle 11">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3EBAF4A-19DB-4CE3-ACEF-FAC3E77A7D37}"/>
              </a:ext>
            </a:extLst>
          </p:cNvPr>
          <p:cNvSpPr>
            <a:spLocks noGrp="1"/>
          </p:cNvSpPr>
          <p:nvPr>
            <p:ph type="ctrTitle"/>
          </p:nvPr>
        </p:nvSpPr>
        <p:spPr>
          <a:xfrm>
            <a:off x="680322" y="2063262"/>
            <a:ext cx="3739278" cy="2661138"/>
          </a:xfrm>
        </p:spPr>
        <p:txBody>
          <a:bodyPr>
            <a:normAutofit/>
          </a:bodyPr>
          <a:lstStyle/>
          <a:p>
            <a:r>
              <a:rPr lang="en-US" sz="4600" dirty="0"/>
              <a:t>Why You Should Take Game Design</a:t>
            </a:r>
          </a:p>
        </p:txBody>
      </p:sp>
    </p:spTree>
    <p:extLst>
      <p:ext uri="{BB962C8B-B14F-4D97-AF65-F5344CB8AC3E}">
        <p14:creationId xmlns:p14="http://schemas.microsoft.com/office/powerpoint/2010/main" val="3193473885"/>
      </p:ext>
    </p:extLst>
  </p:cSld>
  <p:clrMapOvr>
    <a:masterClrMapping/>
  </p:clrMapOvr>
  <mc:AlternateContent xmlns:mc="http://schemas.openxmlformats.org/markup-compatibility/2006" xmlns:p14="http://schemas.microsoft.com/office/powerpoint/2010/main">
    <mc:Choice Requires="p14">
      <p:transition spd="slow" p14:dur="2000" advTm="3209"/>
    </mc:Choice>
    <mc:Fallback xmlns="">
      <p:transition spd="slow" advTm="3209"/>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30" name="Group 21">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3" name="Rectangle 22">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pic>
          <p:nvPicPr>
            <p:cNvPr id="24" name="Picture 23">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86705098-1FC9-45E7-823E-E37BB9B17321}"/>
              </a:ext>
            </a:extLst>
          </p:cNvPr>
          <p:cNvSpPr>
            <a:spLocks noGrp="1"/>
          </p:cNvSpPr>
          <p:nvPr>
            <p:ph idx="1"/>
          </p:nvPr>
        </p:nvSpPr>
        <p:spPr>
          <a:xfrm>
            <a:off x="680322" y="2336873"/>
            <a:ext cx="5041628" cy="3599316"/>
          </a:xfrm>
        </p:spPr>
        <p:txBody>
          <a:bodyPr>
            <a:normAutofit/>
          </a:bodyPr>
          <a:lstStyle/>
          <a:p>
            <a:pPr marL="0" indent="0">
              <a:buNone/>
            </a:pPr>
            <a:r>
              <a:rPr lang="en-US" sz="3600" dirty="0"/>
              <a:t>It’s easy to express your creativity when you’re creating games because you can create a game about whatever you’re thinking about.</a:t>
            </a:r>
          </a:p>
        </p:txBody>
      </p:sp>
      <p:pic>
        <p:nvPicPr>
          <p:cNvPr id="5" name="Picture 4" descr="A picture containing light&#10;&#10;Description automatically generated">
            <a:extLst>
              <a:ext uri="{FF2B5EF4-FFF2-40B4-BE49-F238E27FC236}">
                <a16:creationId xmlns:a16="http://schemas.microsoft.com/office/drawing/2014/main" id="{709D1113-E542-4921-A970-857B883D52C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090" r="5047" b="1"/>
          <a:stretch/>
        </p:blipFill>
        <p:spPr>
          <a:xfrm>
            <a:off x="6096000" y="10"/>
            <a:ext cx="6092823" cy="6856310"/>
          </a:xfrm>
          <a:prstGeom prst="rect">
            <a:avLst/>
          </a:prstGeom>
          <a:ln>
            <a:noFill/>
          </a:ln>
          <a:effectLst/>
        </p:spPr>
      </p:pic>
      <p:sp>
        <p:nvSpPr>
          <p:cNvPr id="31" name="Rectangle 25">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08EC91F-1D63-4597-A271-71A3CF40A760}"/>
              </a:ext>
            </a:extLst>
          </p:cNvPr>
          <p:cNvSpPr>
            <a:spLocks noGrp="1"/>
          </p:cNvSpPr>
          <p:nvPr>
            <p:ph type="title"/>
          </p:nvPr>
        </p:nvSpPr>
        <p:spPr>
          <a:xfrm>
            <a:off x="680321" y="753228"/>
            <a:ext cx="5041629" cy="1080938"/>
          </a:xfrm>
        </p:spPr>
        <p:txBody>
          <a:bodyPr>
            <a:normAutofit/>
          </a:bodyPr>
          <a:lstStyle/>
          <a:p>
            <a:r>
              <a:rPr lang="en-US" dirty="0"/>
              <a:t>Creativity</a:t>
            </a:r>
          </a:p>
        </p:txBody>
      </p:sp>
      <p:pic>
        <p:nvPicPr>
          <p:cNvPr id="32" name="Picture 27">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3394533571"/>
      </p:ext>
    </p:extLst>
  </p:cSld>
  <p:clrMapOvr>
    <a:masterClrMapping/>
  </p:clrMapOvr>
  <mc:AlternateContent xmlns:mc="http://schemas.openxmlformats.org/markup-compatibility/2006" xmlns:p14="http://schemas.microsoft.com/office/powerpoint/2010/main">
    <mc:Choice Requires="p14">
      <p:transition spd="slow" p14:dur="2000" advTm="9208"/>
    </mc:Choice>
    <mc:Fallback xmlns="">
      <p:transition spd="slow" advTm="9208"/>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7341052-73F2-435C-A1F0-70961D11B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a:extLst>
              <a:ext uri="{FF2B5EF4-FFF2-40B4-BE49-F238E27FC236}">
                <a16:creationId xmlns:a16="http://schemas.microsoft.com/office/drawing/2014/main" id="{47391290-3834-4128-B1B3-9494309F8A4F}"/>
              </a:ext>
            </a:extLst>
          </p:cNvPr>
          <p:cNvPicPr>
            <a:picLocks noChangeAspect="1"/>
          </p:cNvPicPr>
          <p:nvPr/>
        </p:nvPicPr>
        <p:blipFill rotWithShape="1">
          <a:blip r:embed="rId2">
            <a:alphaModFix amt="15000"/>
            <a:grayscl/>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182"/>
          <a:stretch/>
        </p:blipFill>
        <p:spPr>
          <a:xfrm>
            <a:off x="-1" y="753227"/>
            <a:ext cx="10437812" cy="6104773"/>
          </a:xfrm>
          <a:prstGeom prst="rect">
            <a:avLst/>
          </a:prstGeom>
        </p:spPr>
      </p:pic>
      <p:pic>
        <p:nvPicPr>
          <p:cNvPr id="24" name="Picture 23">
            <a:extLst>
              <a:ext uri="{FF2B5EF4-FFF2-40B4-BE49-F238E27FC236}">
                <a16:creationId xmlns:a16="http://schemas.microsoft.com/office/drawing/2014/main" id="{A4D2D0F6-68B7-4A2F-B80D-B3AAC1F4D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sp>
        <p:nvSpPr>
          <p:cNvPr id="26" name="Rectangle 25">
            <a:extLst>
              <a:ext uri="{FF2B5EF4-FFF2-40B4-BE49-F238E27FC236}">
                <a16:creationId xmlns:a16="http://schemas.microsoft.com/office/drawing/2014/main" id="{A0BCEF11-98AA-4EF8-91CF-8146F64793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5C5E90-8712-45E1-ADA3-2CC9A15051A7}"/>
              </a:ext>
            </a:extLst>
          </p:cNvPr>
          <p:cNvSpPr>
            <a:spLocks noGrp="1"/>
          </p:cNvSpPr>
          <p:nvPr>
            <p:ph type="title"/>
          </p:nvPr>
        </p:nvSpPr>
        <p:spPr>
          <a:xfrm>
            <a:off x="680321" y="753228"/>
            <a:ext cx="9613861" cy="1080938"/>
          </a:xfrm>
        </p:spPr>
        <p:txBody>
          <a:bodyPr>
            <a:normAutofit/>
          </a:bodyPr>
          <a:lstStyle/>
          <a:p>
            <a:r>
              <a:rPr lang="en-US" dirty="0"/>
              <a:t>Fun Career</a:t>
            </a:r>
            <a:endParaRPr lang="en-US"/>
          </a:p>
        </p:txBody>
      </p:sp>
      <p:pic>
        <p:nvPicPr>
          <p:cNvPr id="28" name="Picture 27">
            <a:extLst>
              <a:ext uri="{FF2B5EF4-FFF2-40B4-BE49-F238E27FC236}">
                <a16:creationId xmlns:a16="http://schemas.microsoft.com/office/drawing/2014/main" id="{DB816C00-E2A2-4A28-A8CB-2E9E10E9FD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0" name="Rectangle 29">
            <a:extLst>
              <a:ext uri="{FF2B5EF4-FFF2-40B4-BE49-F238E27FC236}">
                <a16:creationId xmlns:a16="http://schemas.microsoft.com/office/drawing/2014/main" id="{B2892C6A-FAAA-49A9-B836-6ECC4D48D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0B9159C-5326-417C-9E39-1E956264FFC7}"/>
              </a:ext>
            </a:extLst>
          </p:cNvPr>
          <p:cNvSpPr>
            <a:spLocks noGrp="1"/>
          </p:cNvSpPr>
          <p:nvPr>
            <p:ph idx="1"/>
          </p:nvPr>
        </p:nvSpPr>
        <p:spPr>
          <a:xfrm>
            <a:off x="680321" y="2336873"/>
            <a:ext cx="9613861" cy="3395060"/>
          </a:xfrm>
        </p:spPr>
        <p:txBody>
          <a:bodyPr anchor="ctr">
            <a:noAutofit/>
          </a:bodyPr>
          <a:lstStyle/>
          <a:p>
            <a:pPr marL="0" indent="0">
              <a:buNone/>
            </a:pPr>
            <a:r>
              <a:rPr lang="en-US" sz="4400" dirty="0"/>
              <a:t>Game Design is a cool and fun career opportunity for students straight out of high school and college. You’ll have the opportunity to work with other like-minded individuals that have similar dreams and goals.  </a:t>
            </a:r>
          </a:p>
        </p:txBody>
      </p:sp>
    </p:spTree>
    <p:extLst>
      <p:ext uri="{BB962C8B-B14F-4D97-AF65-F5344CB8AC3E}">
        <p14:creationId xmlns:p14="http://schemas.microsoft.com/office/powerpoint/2010/main" val="1969585309"/>
      </p:ext>
    </p:extLst>
  </p:cSld>
  <p:clrMapOvr>
    <a:masterClrMapping/>
  </p:clrMapOvr>
  <mc:AlternateContent xmlns:mc="http://schemas.openxmlformats.org/markup-compatibility/2006" xmlns:p14="http://schemas.microsoft.com/office/powerpoint/2010/main">
    <mc:Choice Requires="p14">
      <p:transition spd="slow" p14:dur="2000" advTm="10736"/>
    </mc:Choice>
    <mc:Fallback xmlns="">
      <p:transition spd="slow" advTm="10736"/>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2" name="Picture 11">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1E8406BE-9EC7-42CC-BB54-658B58438250}"/>
              </a:ext>
            </a:extLst>
          </p:cNvPr>
          <p:cNvSpPr>
            <a:spLocks noGrp="1"/>
          </p:cNvSpPr>
          <p:nvPr>
            <p:ph idx="1"/>
          </p:nvPr>
        </p:nvSpPr>
        <p:spPr>
          <a:xfrm>
            <a:off x="680322" y="2336873"/>
            <a:ext cx="5041628" cy="3599316"/>
          </a:xfrm>
        </p:spPr>
        <p:txBody>
          <a:bodyPr>
            <a:noAutofit/>
          </a:bodyPr>
          <a:lstStyle/>
          <a:p>
            <a:pPr marL="0" indent="0">
              <a:buNone/>
            </a:pPr>
            <a:r>
              <a:rPr lang="en-US" sz="2800" dirty="0"/>
              <a:t>Video game designers earn an average of $40.13 per hour, monthly salary start from $3,559 and go up to $11,227. The average annual salary is $83,470 and can go up to $134,723 per year. This is a lot of money for someone who’s just coming out of high school or college.</a:t>
            </a:r>
          </a:p>
        </p:txBody>
      </p:sp>
      <p:pic>
        <p:nvPicPr>
          <p:cNvPr id="5" name="Picture 4" descr="Icon&#10;&#10;Description automatically generated">
            <a:extLst>
              <a:ext uri="{FF2B5EF4-FFF2-40B4-BE49-F238E27FC236}">
                <a16:creationId xmlns:a16="http://schemas.microsoft.com/office/drawing/2014/main" id="{A04966AA-5879-4A6D-AE65-CF3CE7EA8D1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662" r="5474" b="1"/>
          <a:stretch/>
        </p:blipFill>
        <p:spPr>
          <a:xfrm>
            <a:off x="6499755" y="10"/>
            <a:ext cx="5689068" cy="6856310"/>
          </a:xfrm>
          <a:prstGeom prst="rect">
            <a:avLst/>
          </a:prstGeom>
          <a:ln>
            <a:noFill/>
          </a:ln>
          <a:effectLst/>
        </p:spPr>
      </p:pic>
      <p:sp>
        <p:nvSpPr>
          <p:cNvPr id="14" name="Rectangle 13">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FB511FF-A5CE-4B6F-AF7E-AB87120334E4}"/>
              </a:ext>
            </a:extLst>
          </p:cNvPr>
          <p:cNvSpPr>
            <a:spLocks noGrp="1"/>
          </p:cNvSpPr>
          <p:nvPr>
            <p:ph type="title"/>
          </p:nvPr>
        </p:nvSpPr>
        <p:spPr>
          <a:xfrm>
            <a:off x="680321" y="753228"/>
            <a:ext cx="5041629" cy="1080938"/>
          </a:xfrm>
        </p:spPr>
        <p:txBody>
          <a:bodyPr>
            <a:normAutofit/>
          </a:bodyPr>
          <a:lstStyle/>
          <a:p>
            <a:r>
              <a:rPr lang="en-US" dirty="0"/>
              <a:t>High Paying Job</a:t>
            </a:r>
            <a:endParaRPr lang="en-US"/>
          </a:p>
        </p:txBody>
      </p:sp>
      <p:pic>
        <p:nvPicPr>
          <p:cNvPr id="16" name="Picture 15">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1568369514"/>
      </p:ext>
    </p:extLst>
  </p:cSld>
  <p:clrMapOvr>
    <a:masterClrMapping/>
  </p:clrMapOvr>
  <mc:AlternateContent xmlns:mc="http://schemas.openxmlformats.org/markup-compatibility/2006" xmlns:p14="http://schemas.microsoft.com/office/powerpoint/2010/main">
    <mc:Choice Requires="p14">
      <p:transition spd="slow" p14:dur="2000" advTm="11967"/>
    </mc:Choice>
    <mc:Fallback xmlns="">
      <p:transition spd="slow" advTm="11967"/>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3" name="Picture 12">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A0352CAD-C4D6-4565-A7EB-F26D702F5DDE}"/>
              </a:ext>
            </a:extLst>
          </p:cNvPr>
          <p:cNvSpPr>
            <a:spLocks noGrp="1"/>
          </p:cNvSpPr>
          <p:nvPr>
            <p:ph idx="1"/>
          </p:nvPr>
        </p:nvSpPr>
        <p:spPr>
          <a:xfrm>
            <a:off x="680322" y="2336873"/>
            <a:ext cx="5041628" cy="3599316"/>
          </a:xfrm>
        </p:spPr>
        <p:txBody>
          <a:bodyPr>
            <a:noAutofit/>
          </a:bodyPr>
          <a:lstStyle/>
          <a:p>
            <a:pPr marL="0" indent="0">
              <a:buNone/>
            </a:pPr>
            <a:r>
              <a:rPr lang="en-US" sz="3200" dirty="0"/>
              <a:t>As time goes on, being a Game Designer could guarantee a lot more opportunities for bigger and better things because it’s a growing industry where a lot of money can be made.</a:t>
            </a:r>
          </a:p>
        </p:txBody>
      </p:sp>
      <p:pic>
        <p:nvPicPr>
          <p:cNvPr id="5" name="Picture 4" descr="Logo&#10;&#10;Description automatically generated">
            <a:extLst>
              <a:ext uri="{FF2B5EF4-FFF2-40B4-BE49-F238E27FC236}">
                <a16:creationId xmlns:a16="http://schemas.microsoft.com/office/drawing/2014/main" id="{08A8CEDA-1D2F-43C8-8D35-55F87ED385B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642" r="8708" b="-2"/>
          <a:stretch/>
        </p:blipFill>
        <p:spPr>
          <a:xfrm>
            <a:off x="6499755" y="-1"/>
            <a:ext cx="6092823" cy="6856310"/>
          </a:xfrm>
          <a:prstGeom prst="rect">
            <a:avLst/>
          </a:prstGeom>
          <a:ln>
            <a:noFill/>
          </a:ln>
          <a:effectLst/>
        </p:spPr>
      </p:pic>
      <p:sp>
        <p:nvSpPr>
          <p:cNvPr id="15" name="Rectangle 14">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D1CB4E8-57E0-4EF1-812D-635D69DDCD73}"/>
              </a:ext>
            </a:extLst>
          </p:cNvPr>
          <p:cNvSpPr>
            <a:spLocks noGrp="1"/>
          </p:cNvSpPr>
          <p:nvPr>
            <p:ph type="title"/>
          </p:nvPr>
        </p:nvSpPr>
        <p:spPr>
          <a:xfrm>
            <a:off x="680321" y="753228"/>
            <a:ext cx="5041629" cy="1080938"/>
          </a:xfrm>
        </p:spPr>
        <p:txBody>
          <a:bodyPr>
            <a:normAutofit/>
          </a:bodyPr>
          <a:lstStyle/>
          <a:p>
            <a:r>
              <a:rPr lang="en-US" dirty="0"/>
              <a:t>Growing Industry</a:t>
            </a:r>
            <a:endParaRPr lang="en-US"/>
          </a:p>
        </p:txBody>
      </p:sp>
      <p:pic>
        <p:nvPicPr>
          <p:cNvPr id="17" name="Picture 16">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3099862499"/>
      </p:ext>
    </p:extLst>
  </p:cSld>
  <p:clrMapOvr>
    <a:masterClrMapping/>
  </p:clrMapOvr>
  <mc:AlternateContent xmlns:mc="http://schemas.openxmlformats.org/markup-compatibility/2006" xmlns:p14="http://schemas.microsoft.com/office/powerpoint/2010/main">
    <mc:Choice Requires="p14">
      <p:transition spd="slow" p14:dur="2000" advTm="7991"/>
    </mc:Choice>
    <mc:Fallback xmlns="">
      <p:transition spd="slow" advTm="7991"/>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3" name="Picture 12">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A4ECF71F-BE3B-4424-AD29-E29CC834E135}"/>
              </a:ext>
            </a:extLst>
          </p:cNvPr>
          <p:cNvSpPr>
            <a:spLocks noGrp="1"/>
          </p:cNvSpPr>
          <p:nvPr>
            <p:ph idx="1"/>
          </p:nvPr>
        </p:nvSpPr>
        <p:spPr>
          <a:xfrm>
            <a:off x="680322" y="2336873"/>
            <a:ext cx="5041628" cy="3599316"/>
          </a:xfrm>
        </p:spPr>
        <p:txBody>
          <a:bodyPr>
            <a:noAutofit/>
          </a:bodyPr>
          <a:lstStyle/>
          <a:p>
            <a:pPr marL="0" indent="0">
              <a:buNone/>
            </a:pPr>
            <a:r>
              <a:rPr lang="en-US" sz="3600" dirty="0"/>
              <a:t>Being a Game Designer has the perk of being a much more relaxed work environment than a usual 9-5 office job where there could be strict deadlines for paperwork, and etc.</a:t>
            </a:r>
          </a:p>
        </p:txBody>
      </p:sp>
      <p:pic>
        <p:nvPicPr>
          <p:cNvPr id="5" name="Picture 4">
            <a:extLst>
              <a:ext uri="{FF2B5EF4-FFF2-40B4-BE49-F238E27FC236}">
                <a16:creationId xmlns:a16="http://schemas.microsoft.com/office/drawing/2014/main" id="{B0E04D8C-4D84-429F-A05E-B4EED415533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55" r="3" b="3"/>
          <a:stretch/>
        </p:blipFill>
        <p:spPr>
          <a:xfrm>
            <a:off x="6096000" y="10"/>
            <a:ext cx="6092823" cy="6856310"/>
          </a:xfrm>
          <a:prstGeom prst="rect">
            <a:avLst/>
          </a:prstGeom>
          <a:ln>
            <a:noFill/>
          </a:ln>
          <a:effectLst/>
        </p:spPr>
      </p:pic>
      <p:sp>
        <p:nvSpPr>
          <p:cNvPr id="15" name="Rectangle 14">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87BF4B-F84D-4991-A57E-C163FB2C5FB4}"/>
              </a:ext>
            </a:extLst>
          </p:cNvPr>
          <p:cNvSpPr>
            <a:spLocks noGrp="1"/>
          </p:cNvSpPr>
          <p:nvPr>
            <p:ph type="title"/>
          </p:nvPr>
        </p:nvSpPr>
        <p:spPr>
          <a:xfrm>
            <a:off x="680321" y="753228"/>
            <a:ext cx="5041629" cy="1080938"/>
          </a:xfrm>
        </p:spPr>
        <p:txBody>
          <a:bodyPr>
            <a:normAutofit/>
          </a:bodyPr>
          <a:lstStyle/>
          <a:p>
            <a:r>
              <a:rPr lang="en-US" dirty="0"/>
              <a:t>Casual Work Environment</a:t>
            </a:r>
          </a:p>
        </p:txBody>
      </p:sp>
      <p:pic>
        <p:nvPicPr>
          <p:cNvPr id="17" name="Picture 16">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1956263746"/>
      </p:ext>
    </p:extLst>
  </p:cSld>
  <p:clrMapOvr>
    <a:masterClrMapping/>
  </p:clrMapOvr>
  <mc:AlternateContent xmlns:mc="http://schemas.openxmlformats.org/markup-compatibility/2006" xmlns:p14="http://schemas.microsoft.com/office/powerpoint/2010/main">
    <mc:Choice Requires="p14">
      <p:transition spd="slow" p14:dur="2000" advTm="6176"/>
    </mc:Choice>
    <mc:Fallback xmlns="">
      <p:transition spd="slow" advTm="6176"/>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3477-FB75-4508-95A9-E8F039F7857F}"/>
              </a:ext>
            </a:extLst>
          </p:cNvPr>
          <p:cNvSpPr>
            <a:spLocks noGrp="1"/>
          </p:cNvSpPr>
          <p:nvPr>
            <p:ph type="ctrTitle"/>
          </p:nvPr>
        </p:nvSpPr>
        <p:spPr>
          <a:xfrm>
            <a:off x="794418" y="5102352"/>
            <a:ext cx="7484787" cy="1264588"/>
          </a:xfrm>
        </p:spPr>
        <p:txBody>
          <a:bodyPr anchor="ctr">
            <a:normAutofit/>
          </a:bodyPr>
          <a:lstStyle/>
          <a:p>
            <a:pPr algn="r"/>
            <a:r>
              <a:rPr lang="en-US" sz="4100">
                <a:solidFill>
                  <a:srgbClr val="FFFFFF"/>
                </a:solidFill>
              </a:rPr>
              <a:t>Why you should join</a:t>
            </a:r>
          </a:p>
        </p:txBody>
      </p:sp>
      <p:sp>
        <p:nvSpPr>
          <p:cNvPr id="3" name="Subtitle 2">
            <a:extLst>
              <a:ext uri="{FF2B5EF4-FFF2-40B4-BE49-F238E27FC236}">
                <a16:creationId xmlns:a16="http://schemas.microsoft.com/office/drawing/2014/main" id="{F9B80B7F-243B-4A34-BA5A-52D3609C9EC6}"/>
              </a:ext>
            </a:extLst>
          </p:cNvPr>
          <p:cNvSpPr>
            <a:spLocks noGrp="1"/>
          </p:cNvSpPr>
          <p:nvPr>
            <p:ph type="subTitle" idx="1"/>
          </p:nvPr>
        </p:nvSpPr>
        <p:spPr>
          <a:xfrm>
            <a:off x="8602119" y="5091763"/>
            <a:ext cx="2871195" cy="1264587"/>
          </a:xfrm>
        </p:spPr>
        <p:txBody>
          <a:bodyPr anchor="ctr">
            <a:normAutofit/>
          </a:bodyPr>
          <a:lstStyle/>
          <a:p>
            <a:pPr algn="l"/>
            <a:r>
              <a:rPr lang="en-US" sz="2000">
                <a:solidFill>
                  <a:srgbClr val="FFC000"/>
                </a:solidFill>
              </a:rPr>
              <a:t>By  Cristian Sengaroun</a:t>
            </a:r>
          </a:p>
        </p:txBody>
      </p:sp>
      <p:pic>
        <p:nvPicPr>
          <p:cNvPr id="2050" name="Picture 2" descr="Tech Support (8 a.m. - 4 p.m.) - Monticello Central School District">
            <a:extLst>
              <a:ext uri="{FF2B5EF4-FFF2-40B4-BE49-F238E27FC236}">
                <a16:creationId xmlns:a16="http://schemas.microsoft.com/office/drawing/2014/main" id="{A752C0D4-4459-41D9-A72B-F0E2E186D7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651"/>
          <a:stretch/>
        </p:blipFill>
        <p:spPr bwMode="auto">
          <a:xfrm>
            <a:off x="320040" y="320040"/>
            <a:ext cx="11548872" cy="4462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6A6E60B-39B7-42DA-89D5-82D6C1B2CE9A}"/>
              </a:ext>
            </a:extLst>
          </p:cNvPr>
          <p:cNvSpPr/>
          <p:nvPr/>
        </p:nvSpPr>
        <p:spPr>
          <a:xfrm>
            <a:off x="7180446" y="0"/>
            <a:ext cx="5011554" cy="47823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6260966"/>
      </p:ext>
    </p:extLst>
  </p:cSld>
  <p:clrMapOvr>
    <a:masterClrMapping/>
  </p:clrMapOvr>
  <mc:AlternateContent xmlns:mc="http://schemas.openxmlformats.org/markup-compatibility/2006" xmlns:p14="http://schemas.microsoft.com/office/powerpoint/2010/main">
    <mc:Choice Requires="p14">
      <p:transition spd="slow" p14:dur="3400" advTm="805">
        <p14:reveal/>
      </p:transition>
    </mc:Choice>
    <mc:Fallback xmlns="">
      <p:transition spd="slow" advTm="805">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96E2-78E9-48E4-BB0E-AAE4B6969EB3}"/>
              </a:ext>
            </a:extLst>
          </p:cNvPr>
          <p:cNvSpPr>
            <a:spLocks noGrp="1"/>
          </p:cNvSpPr>
          <p:nvPr>
            <p:ph type="title"/>
          </p:nvPr>
        </p:nvSpPr>
        <p:spPr>
          <a:xfrm>
            <a:off x="833002" y="448253"/>
            <a:ext cx="10520702" cy="1325563"/>
          </a:xfrm>
        </p:spPr>
        <p:txBody>
          <a:bodyPr>
            <a:normAutofit/>
          </a:bodyPr>
          <a:lstStyle/>
          <a:p>
            <a:r>
              <a:rPr lang="en-US"/>
              <a:t>Learn new things </a:t>
            </a:r>
          </a:p>
        </p:txBody>
      </p:sp>
      <p:sp>
        <p:nvSpPr>
          <p:cNvPr id="3" name="Content Placeholder 2">
            <a:extLst>
              <a:ext uri="{FF2B5EF4-FFF2-40B4-BE49-F238E27FC236}">
                <a16:creationId xmlns:a16="http://schemas.microsoft.com/office/drawing/2014/main" id="{F77A7C65-2BC1-44F9-A459-825E556895B9}"/>
              </a:ext>
            </a:extLst>
          </p:cNvPr>
          <p:cNvSpPr>
            <a:spLocks noGrp="1"/>
          </p:cNvSpPr>
          <p:nvPr>
            <p:ph idx="1"/>
          </p:nvPr>
        </p:nvSpPr>
        <p:spPr>
          <a:xfrm>
            <a:off x="838200" y="1773817"/>
            <a:ext cx="6210300" cy="4403146"/>
          </a:xfrm>
        </p:spPr>
        <p:txBody>
          <a:bodyPr>
            <a:normAutofit/>
          </a:bodyPr>
          <a:lstStyle/>
          <a:p>
            <a:r>
              <a:rPr lang="en-US" sz="1800" b="1" dirty="0"/>
              <a:t>Within this class you can learn a lot of things and this could eventually help you with the development of technology in the world. All the tasks you do can range from easy to hard and if you're sometimes having trouble you can always ask Ms. Parker or Mr. Nuhn.</a:t>
            </a:r>
          </a:p>
          <a:p>
            <a:r>
              <a:rPr lang="en-US" sz="1800" b="1" dirty="0"/>
              <a:t>What you can learn</a:t>
            </a:r>
          </a:p>
          <a:p>
            <a:pPr lvl="1"/>
            <a:r>
              <a:rPr lang="en-US" sz="1800" b="1" dirty="0"/>
              <a:t>Changing toner</a:t>
            </a:r>
          </a:p>
          <a:p>
            <a:pPr lvl="1"/>
            <a:r>
              <a:rPr lang="en-US" sz="1800" b="1" dirty="0"/>
              <a:t>Switching ethernet cables </a:t>
            </a:r>
          </a:p>
          <a:p>
            <a:pPr lvl="1"/>
            <a:r>
              <a:rPr lang="en-US" sz="1800" b="1" dirty="0"/>
              <a:t>Setting up a computer cart </a:t>
            </a:r>
          </a:p>
          <a:p>
            <a:pPr lvl="1"/>
            <a:r>
              <a:rPr lang="en-US" sz="1800" b="1" dirty="0"/>
              <a:t>Setting up classrooms </a:t>
            </a:r>
          </a:p>
          <a:p>
            <a:pPr lvl="1"/>
            <a:r>
              <a:rPr lang="en-US" sz="1800" b="1" dirty="0"/>
              <a:t>Adding ram </a:t>
            </a:r>
          </a:p>
          <a:p>
            <a:pPr lvl="1"/>
            <a:r>
              <a:rPr lang="en-US" sz="1800" b="1" dirty="0"/>
              <a:t>Cleaning</a:t>
            </a:r>
          </a:p>
          <a:p>
            <a:pPr lvl="1"/>
            <a:r>
              <a:rPr lang="en-US" sz="1800" b="1" dirty="0"/>
              <a:t>Fixing domain issues </a:t>
            </a:r>
          </a:p>
        </p:txBody>
      </p:sp>
      <p:pic>
        <p:nvPicPr>
          <p:cNvPr id="2050" name="Picture 2" descr="How to Implement Active Learning for Classrooms - ViewSonic Education">
            <a:extLst>
              <a:ext uri="{FF2B5EF4-FFF2-40B4-BE49-F238E27FC236}">
                <a16:creationId xmlns:a16="http://schemas.microsoft.com/office/drawing/2014/main" id="{E45CB090-E13B-40C4-B995-1DDF5BAE58A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417734" y="3079962"/>
            <a:ext cx="4935970" cy="220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5906966"/>
      </p:ext>
    </p:extLst>
  </p:cSld>
  <p:clrMapOvr>
    <a:masterClrMapping/>
  </p:clrMapOvr>
  <mc:AlternateContent xmlns:mc="http://schemas.openxmlformats.org/markup-compatibility/2006" xmlns:p14="http://schemas.microsoft.com/office/powerpoint/2010/main">
    <mc:Choice Requires="p14">
      <p:transition spd="slow" p14:dur="1500" advTm="14599">
        <p:split orient="vert"/>
      </p:transition>
    </mc:Choice>
    <mc:Fallback xmlns="">
      <p:transition spd="slow" advTm="14599">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nodeType="after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125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150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175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200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225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250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9FDC7-C4D3-4D54-A733-D943E0C7B631}"/>
              </a:ext>
            </a:extLst>
          </p:cNvPr>
          <p:cNvSpPr>
            <a:spLocks noGrp="1"/>
          </p:cNvSpPr>
          <p:nvPr>
            <p:ph type="title"/>
          </p:nvPr>
        </p:nvSpPr>
        <p:spPr>
          <a:xfrm>
            <a:off x="481013" y="3752849"/>
            <a:ext cx="3290887" cy="2452687"/>
          </a:xfrm>
        </p:spPr>
        <p:txBody>
          <a:bodyPr anchor="ctr">
            <a:normAutofit/>
          </a:bodyPr>
          <a:lstStyle/>
          <a:p>
            <a:r>
              <a:rPr lang="en-US" sz="3600"/>
              <a:t>Gain experience </a:t>
            </a:r>
          </a:p>
        </p:txBody>
      </p:sp>
      <p:pic>
        <p:nvPicPr>
          <p:cNvPr id="4" name="Picture 4" descr="A close up of a blackboard&#10;&#10;Description automatically generated">
            <a:extLst>
              <a:ext uri="{FF2B5EF4-FFF2-40B4-BE49-F238E27FC236}">
                <a16:creationId xmlns:a16="http://schemas.microsoft.com/office/drawing/2014/main" id="{7FA3EAA7-3D26-4DF4-919A-983B1E482780}"/>
              </a:ext>
            </a:extLst>
          </p:cNvPr>
          <p:cNvPicPr>
            <a:picLocks noChangeAspect="1"/>
          </p:cNvPicPr>
          <p:nvPr/>
        </p:nvPicPr>
        <p:blipFill rotWithShape="1">
          <a:blip r:embed="rId2"/>
          <a:srcRect t="24335" b="2155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145BF0A-E7E7-4B75-A5B2-AF701F7461D8}"/>
              </a:ext>
            </a:extLst>
          </p:cNvPr>
          <p:cNvSpPr>
            <a:spLocks noGrp="1"/>
          </p:cNvSpPr>
          <p:nvPr>
            <p:ph idx="1"/>
          </p:nvPr>
        </p:nvSpPr>
        <p:spPr>
          <a:xfrm>
            <a:off x="4223982" y="3752850"/>
            <a:ext cx="7485413" cy="2452687"/>
          </a:xfrm>
        </p:spPr>
        <p:txBody>
          <a:bodyPr anchor="ctr">
            <a:normAutofit/>
          </a:bodyPr>
          <a:lstStyle/>
          <a:p>
            <a:r>
              <a:rPr lang="en-US" sz="1800"/>
              <a:t>In tech support you learn many things like changing the toner in a printer, changing the ram in computer, to setting up a computer cart or a whole table of computers for teachers. This experience can help you when you set up your own at work or at home. </a:t>
            </a:r>
          </a:p>
        </p:txBody>
      </p:sp>
    </p:spTree>
    <p:extLst>
      <p:ext uri="{BB962C8B-B14F-4D97-AF65-F5344CB8AC3E}">
        <p14:creationId xmlns:p14="http://schemas.microsoft.com/office/powerpoint/2010/main" val="1945225477"/>
      </p:ext>
    </p:extLst>
  </p:cSld>
  <p:clrMapOvr>
    <a:masterClrMapping/>
  </p:clrMapOvr>
  <p:transition spd="slow" advTm="783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7129-8E50-4BD0-B912-F925F313D22E}"/>
              </a:ext>
            </a:extLst>
          </p:cNvPr>
          <p:cNvSpPr>
            <a:spLocks noGrp="1"/>
          </p:cNvSpPr>
          <p:nvPr>
            <p:ph type="title"/>
          </p:nvPr>
        </p:nvSpPr>
        <p:spPr>
          <a:xfrm>
            <a:off x="888630" y="4760132"/>
            <a:ext cx="5093596" cy="1777829"/>
          </a:xfrm>
        </p:spPr>
        <p:txBody>
          <a:bodyPr>
            <a:normAutofit/>
          </a:bodyPr>
          <a:lstStyle/>
          <a:p>
            <a:pPr algn="r"/>
            <a:r>
              <a:rPr lang="en-US" sz="4000"/>
              <a:t>Pass the knowledge </a:t>
            </a:r>
          </a:p>
        </p:txBody>
      </p:sp>
      <p:pic>
        <p:nvPicPr>
          <p:cNvPr id="4098" name="Picture 2" descr="A Personalized Entity Repository in the Knowledge Graph">
            <a:extLst>
              <a:ext uri="{FF2B5EF4-FFF2-40B4-BE49-F238E27FC236}">
                <a16:creationId xmlns:a16="http://schemas.microsoft.com/office/drawing/2014/main" id="{4CCB35FA-F43B-4BC2-9D9A-AE38F20713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8537"/>
          <a:stretch/>
        </p:blipFill>
        <p:spPr bwMode="auto">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3840CC-B5F0-4B31-BE71-1F1511D7D0D8}"/>
              </a:ext>
            </a:extLst>
          </p:cNvPr>
          <p:cNvSpPr>
            <a:spLocks noGrp="1"/>
          </p:cNvSpPr>
          <p:nvPr>
            <p:ph idx="1"/>
          </p:nvPr>
        </p:nvSpPr>
        <p:spPr>
          <a:xfrm>
            <a:off x="6226706" y="4767660"/>
            <a:ext cx="5173613" cy="1770300"/>
          </a:xfrm>
        </p:spPr>
        <p:txBody>
          <a:bodyPr anchor="ctr">
            <a:normAutofit/>
          </a:bodyPr>
          <a:lstStyle/>
          <a:p>
            <a:r>
              <a:rPr lang="en-US" sz="1800"/>
              <a:t>As you learn these new things and gain the experience you can pass this knowledge on to teachers, other students, or even your family. So they don’t have to ask for help from anyone at work. I've taught my family a bit of what I do in this class and they like what I show them.</a:t>
            </a:r>
          </a:p>
        </p:txBody>
      </p:sp>
    </p:spTree>
    <p:extLst>
      <p:ext uri="{BB962C8B-B14F-4D97-AF65-F5344CB8AC3E}">
        <p14:creationId xmlns:p14="http://schemas.microsoft.com/office/powerpoint/2010/main" val="3005148322"/>
      </p:ext>
    </p:extLst>
  </p:cSld>
  <p:clrMapOvr>
    <a:masterClrMapping/>
  </p:clrMapOvr>
  <p:transition spd="slow" advTm="1023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Notion of Interaction: “We need to rethink it”">
            <a:extLst>
              <a:ext uri="{FF2B5EF4-FFF2-40B4-BE49-F238E27FC236}">
                <a16:creationId xmlns:a16="http://schemas.microsoft.com/office/drawing/2014/main" id="{190B98A0-73A1-4982-A65D-FE6E4620B1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48" b="12400"/>
          <a:stretch/>
        </p:blipFill>
        <p:spPr bwMode="auto">
          <a:xfrm>
            <a:off x="0" y="22449"/>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188D5D3-E472-4C25-8113-E0043C069965}"/>
              </a:ext>
            </a:extLst>
          </p:cNvPr>
          <p:cNvSpPr>
            <a:spLocks noGrp="1"/>
          </p:cNvSpPr>
          <p:nvPr>
            <p:ph type="title"/>
          </p:nvPr>
        </p:nvSpPr>
        <p:spPr>
          <a:xfrm>
            <a:off x="0" y="1363226"/>
            <a:ext cx="4204137" cy="1342754"/>
          </a:xfrm>
        </p:spPr>
        <p:txBody>
          <a:bodyPr>
            <a:normAutofit/>
          </a:bodyPr>
          <a:lstStyle/>
          <a:p>
            <a:pPr algn="ctr"/>
            <a:r>
              <a:rPr lang="en-US" sz="3600" b="1" dirty="0">
                <a:highlight>
                  <a:srgbClr val="C0C0C0"/>
                </a:highlight>
              </a:rPr>
              <a:t>Interactions with teachers </a:t>
            </a:r>
          </a:p>
        </p:txBody>
      </p:sp>
      <p:sp>
        <p:nvSpPr>
          <p:cNvPr id="3" name="Content Placeholder 2">
            <a:extLst>
              <a:ext uri="{FF2B5EF4-FFF2-40B4-BE49-F238E27FC236}">
                <a16:creationId xmlns:a16="http://schemas.microsoft.com/office/drawing/2014/main" id="{5045C0AB-CE1F-49D6-AFD5-362E998B46F5}"/>
              </a:ext>
            </a:extLst>
          </p:cNvPr>
          <p:cNvSpPr>
            <a:spLocks noGrp="1"/>
          </p:cNvSpPr>
          <p:nvPr>
            <p:ph idx="1"/>
          </p:nvPr>
        </p:nvSpPr>
        <p:spPr>
          <a:xfrm>
            <a:off x="525516" y="3417573"/>
            <a:ext cx="7037334" cy="3688077"/>
          </a:xfrm>
        </p:spPr>
        <p:txBody>
          <a:bodyPr anchor="ctr">
            <a:normAutofit/>
          </a:bodyPr>
          <a:lstStyle/>
          <a:p>
            <a:r>
              <a:rPr lang="en-US" sz="1600" b="1" dirty="0">
                <a:highlight>
                  <a:srgbClr val="C0C0C0"/>
                </a:highlight>
              </a:rPr>
              <a:t>When doing tech support you go around the school some days or you'll stay in the class. When you go around the schools you will meet a lot of teachers you may have or new ones. Its always great to meet teachers and helping with an easy or hard problem.</a:t>
            </a:r>
          </a:p>
          <a:p>
            <a:r>
              <a:rPr lang="en-US" sz="1600" b="1" dirty="0">
                <a:highlight>
                  <a:srgbClr val="C0C0C0"/>
                </a:highlight>
              </a:rPr>
              <a:t>Teachers I've met with </a:t>
            </a:r>
          </a:p>
          <a:p>
            <a:pPr lvl="1"/>
            <a:r>
              <a:rPr lang="en-US" sz="1600" b="1" dirty="0">
                <a:highlight>
                  <a:srgbClr val="C0C0C0"/>
                </a:highlight>
              </a:rPr>
              <a:t>Mrs. Aguilar </a:t>
            </a:r>
          </a:p>
          <a:p>
            <a:pPr lvl="1"/>
            <a:r>
              <a:rPr lang="en-US" sz="1600" b="1" dirty="0">
                <a:highlight>
                  <a:srgbClr val="C0C0C0"/>
                </a:highlight>
              </a:rPr>
              <a:t>Mr. Bryant</a:t>
            </a:r>
          </a:p>
          <a:p>
            <a:pPr lvl="1"/>
            <a:r>
              <a:rPr lang="en-US" sz="1600" b="1" dirty="0">
                <a:highlight>
                  <a:srgbClr val="C0C0C0"/>
                </a:highlight>
              </a:rPr>
              <a:t>Mrs. Grass</a:t>
            </a:r>
          </a:p>
          <a:p>
            <a:pPr lvl="1"/>
            <a:r>
              <a:rPr lang="en-US" sz="1600" b="1" dirty="0">
                <a:highlight>
                  <a:srgbClr val="C0C0C0"/>
                </a:highlight>
              </a:rPr>
              <a:t>Mrs. Larsen </a:t>
            </a:r>
          </a:p>
          <a:p>
            <a:pPr lvl="1"/>
            <a:r>
              <a:rPr lang="en-US" sz="1600" b="1" dirty="0">
                <a:highlight>
                  <a:srgbClr val="C0C0C0"/>
                </a:highlight>
              </a:rPr>
              <a:t>Mrs. Lowery</a:t>
            </a:r>
          </a:p>
          <a:p>
            <a:pPr lvl="1"/>
            <a:r>
              <a:rPr lang="en-US" sz="1600" b="1" dirty="0">
                <a:highlight>
                  <a:srgbClr val="C0C0C0"/>
                </a:highlight>
              </a:rPr>
              <a:t>Mrs. Thompson  </a:t>
            </a:r>
          </a:p>
          <a:p>
            <a:pPr lvl="1"/>
            <a:endParaRPr lang="en-US" sz="1100" dirty="0"/>
          </a:p>
          <a:p>
            <a:pPr lvl="1"/>
            <a:endParaRPr lang="en-US" sz="1100" dirty="0"/>
          </a:p>
        </p:txBody>
      </p:sp>
    </p:spTree>
    <p:extLst>
      <p:ext uri="{BB962C8B-B14F-4D97-AF65-F5344CB8AC3E}">
        <p14:creationId xmlns:p14="http://schemas.microsoft.com/office/powerpoint/2010/main" val="1640164472"/>
      </p:ext>
    </p:extLst>
  </p:cSld>
  <p:clrMapOvr>
    <a:masterClrMapping/>
  </p:clrMapOvr>
  <mc:AlternateContent xmlns:mc="http://schemas.openxmlformats.org/markup-compatibility/2006" xmlns:p14="http://schemas.microsoft.com/office/powerpoint/2010/main">
    <mc:Choice Requires="p14">
      <p:transition spd="med" p14:dur="700" advTm="13178">
        <p:fade/>
      </p:transition>
    </mc:Choice>
    <mc:Fallback xmlns="">
      <p:transition spd="med" advTm="131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75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125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150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175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200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FBA238-D4D0-4009-A1A8-12770B569585}"/>
              </a:ext>
            </a:extLst>
          </p:cNvPr>
          <p:cNvSpPr>
            <a:spLocks noGrp="1"/>
          </p:cNvSpPr>
          <p:nvPr>
            <p:ph type="ctrTitle"/>
          </p:nvPr>
        </p:nvSpPr>
        <p:spPr>
          <a:xfrm>
            <a:off x="8842247" y="2104910"/>
            <a:ext cx="3171525" cy="992761"/>
          </a:xfrm>
        </p:spPr>
        <p:txBody>
          <a:bodyPr>
            <a:normAutofit fontScale="90000"/>
          </a:bodyPr>
          <a:lstStyle/>
          <a:p>
            <a:pPr algn="l"/>
            <a:r>
              <a:rPr lang="en-US" sz="2400" b="1" dirty="0">
                <a:solidFill>
                  <a:srgbClr val="00B050"/>
                </a:solidFill>
              </a:rPr>
              <a:t>Why speak French with Mr. Vanneste</a:t>
            </a:r>
            <a:br>
              <a:rPr lang="en-US" sz="1800" dirty="0"/>
            </a:br>
            <a:endParaRPr lang="fr-FR" sz="1800" dirty="0"/>
          </a:p>
        </p:txBody>
      </p:sp>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4">
            <a:extLst>
              <a:ext uri="{FF2B5EF4-FFF2-40B4-BE49-F238E27FC236}">
                <a16:creationId xmlns:a16="http://schemas.microsoft.com/office/drawing/2014/main" id="{49F69406-73FF-4564-8BD8-E1E594894F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126" r="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2150843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73BEF3-572C-4879-BA7B-79B6A5883EDB}"/>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0" y="0"/>
            <a:ext cx="12192000" cy="6858000"/>
          </a:xfrm>
          <a:prstGeom prst="rect">
            <a:avLst/>
          </a:prstGeom>
        </p:spPr>
      </p:pic>
      <p:sp>
        <p:nvSpPr>
          <p:cNvPr id="10" name="Rectangle 9">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BF0D60-A982-4B1F-BE31-6F234B1A431A}"/>
              </a:ext>
            </a:extLst>
          </p:cNvPr>
          <p:cNvSpPr>
            <a:spLocks noGrp="1"/>
          </p:cNvSpPr>
          <p:nvPr>
            <p:ph type="ctrTitle"/>
          </p:nvPr>
        </p:nvSpPr>
        <p:spPr>
          <a:xfrm>
            <a:off x="2348089" y="4892041"/>
            <a:ext cx="9602172" cy="1965960"/>
          </a:xfrm>
        </p:spPr>
        <p:txBody>
          <a:bodyPr anchor="ctr">
            <a:normAutofit fontScale="90000"/>
          </a:bodyPr>
          <a:lstStyle/>
          <a:p>
            <a:pPr algn="l"/>
            <a:r>
              <a:rPr lang="en-US" sz="1200" dirty="0">
                <a:solidFill>
                  <a:srgbClr val="00B050"/>
                </a:solidFill>
              </a:rPr>
              <a:t>                                                             </a:t>
            </a:r>
            <a:r>
              <a:rPr lang="en-US" sz="1600" dirty="0">
                <a:solidFill>
                  <a:srgbClr val="00B050"/>
                </a:solidFill>
              </a:rPr>
              <a:t>Mr. Vanneste grew up speaking French in Belgium one of the 40 countries where French is spoken</a:t>
            </a:r>
            <a:br>
              <a:rPr lang="en-US" sz="1600" dirty="0">
                <a:solidFill>
                  <a:schemeClr val="tx1">
                    <a:lumMod val="85000"/>
                    <a:lumOff val="15000"/>
                  </a:schemeClr>
                </a:solidFill>
              </a:rPr>
            </a:br>
            <a:br>
              <a:rPr lang="en-US" sz="1600" dirty="0">
                <a:solidFill>
                  <a:schemeClr val="tx1">
                    <a:lumMod val="85000"/>
                    <a:lumOff val="15000"/>
                  </a:schemeClr>
                </a:solidFill>
              </a:rPr>
            </a:br>
            <a:r>
              <a:rPr lang="en-US" sz="1600" b="1" dirty="0">
                <a:solidFill>
                  <a:schemeClr val="tx1">
                    <a:lumMod val="85000"/>
                    <a:lumOff val="15000"/>
                  </a:schemeClr>
                </a:solidFill>
              </a:rPr>
              <a:t>1. French is considered the second most influential language in the world after English.  </a:t>
            </a:r>
            <a:br>
              <a:rPr lang="en-US" sz="1600" b="1" dirty="0">
                <a:solidFill>
                  <a:schemeClr val="tx1">
                    <a:lumMod val="85000"/>
                    <a:lumOff val="15000"/>
                  </a:schemeClr>
                </a:solidFill>
              </a:rPr>
            </a:br>
            <a:r>
              <a:rPr lang="en-US" sz="1600" b="1" dirty="0">
                <a:solidFill>
                  <a:schemeClr val="tx1">
                    <a:lumMod val="85000"/>
                    <a:lumOff val="15000"/>
                  </a:schemeClr>
                </a:solidFill>
              </a:rPr>
              <a:t>2. French will be spoken by 750 million people in the world by 2050.  </a:t>
            </a:r>
            <a:br>
              <a:rPr lang="en-US" sz="1600" b="1" dirty="0">
                <a:solidFill>
                  <a:schemeClr val="tx1">
                    <a:lumMod val="85000"/>
                    <a:lumOff val="15000"/>
                  </a:schemeClr>
                </a:solidFill>
              </a:rPr>
            </a:br>
            <a:r>
              <a:rPr lang="en-US" sz="1600" b="1" dirty="0">
                <a:solidFill>
                  <a:schemeClr val="tx1">
                    <a:lumMod val="85000"/>
                    <a:lumOff val="15000"/>
                  </a:schemeClr>
                </a:solidFill>
              </a:rPr>
              <a:t>3.French is spoken on every continent (except Antarctica).</a:t>
            </a:r>
            <a:br>
              <a:rPr lang="en-US" sz="1600" b="1" dirty="0">
                <a:solidFill>
                  <a:schemeClr val="tx1">
                    <a:lumMod val="85000"/>
                    <a:lumOff val="15000"/>
                  </a:schemeClr>
                </a:solidFill>
              </a:rPr>
            </a:br>
            <a:r>
              <a:rPr lang="en-US" sz="1600" b="1" dirty="0">
                <a:solidFill>
                  <a:schemeClr val="tx1">
                    <a:lumMod val="85000"/>
                    <a:lumOff val="15000"/>
                  </a:schemeClr>
                </a:solidFill>
              </a:rPr>
              <a:t>4. After English French is the most popular second language .</a:t>
            </a:r>
            <a:br>
              <a:rPr lang="en-US" sz="1600" b="1" dirty="0">
                <a:solidFill>
                  <a:schemeClr val="tx1">
                    <a:lumMod val="85000"/>
                    <a:lumOff val="15000"/>
                  </a:schemeClr>
                </a:solidFill>
              </a:rPr>
            </a:br>
            <a:r>
              <a:rPr lang="en-US" sz="1600" b="1" dirty="0">
                <a:solidFill>
                  <a:schemeClr val="tx1">
                    <a:lumMod val="85000"/>
                    <a:lumOff val="15000"/>
                  </a:schemeClr>
                </a:solidFill>
              </a:rPr>
              <a:t>5.French is an official language in over 30 countries and territories.</a:t>
            </a:r>
            <a:br>
              <a:rPr lang="en-US" sz="1600" b="1" dirty="0">
                <a:solidFill>
                  <a:schemeClr val="tx1">
                    <a:lumMod val="85000"/>
                    <a:lumOff val="15000"/>
                  </a:schemeClr>
                </a:solidFill>
              </a:rPr>
            </a:br>
            <a:r>
              <a:rPr lang="en-US" sz="1600" b="1" dirty="0">
                <a:solidFill>
                  <a:schemeClr val="tx1">
                    <a:lumMod val="85000"/>
                    <a:lumOff val="15000"/>
                  </a:schemeClr>
                </a:solidFill>
              </a:rPr>
              <a:t>6.Many international companies, such as Dannon, Lacoste, Nestlé, and, L'Oréal, are headquartered in a francophone country.</a:t>
            </a:r>
            <a:br>
              <a:rPr lang="en-US" sz="1600" b="1" dirty="0">
                <a:solidFill>
                  <a:schemeClr val="tx1">
                    <a:lumMod val="85000"/>
                    <a:lumOff val="15000"/>
                  </a:schemeClr>
                </a:solidFill>
              </a:rPr>
            </a:br>
            <a:br>
              <a:rPr lang="en-US" sz="1600" dirty="0">
                <a:solidFill>
                  <a:schemeClr val="tx1">
                    <a:lumMod val="85000"/>
                    <a:lumOff val="15000"/>
                  </a:schemeClr>
                </a:solidFill>
              </a:rPr>
            </a:br>
            <a:endParaRPr lang="fr-FR" sz="1600" dirty="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9299853"/>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CFC4C50-DF58-4A3A-BA25-A3301799FB08}"/>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2975" y="2022475"/>
            <a:ext cx="10306050" cy="4154488"/>
          </a:xfrm>
        </p:spPr>
      </p:pic>
      <p:sp>
        <p:nvSpPr>
          <p:cNvPr id="2" name="Title 1">
            <a:extLst>
              <a:ext uri="{FF2B5EF4-FFF2-40B4-BE49-F238E27FC236}">
                <a16:creationId xmlns:a16="http://schemas.microsoft.com/office/drawing/2014/main" id="{FF8EB992-4A68-48AE-B6C4-445F32DA4EB3}"/>
              </a:ext>
            </a:extLst>
          </p:cNvPr>
          <p:cNvSpPr>
            <a:spLocks noGrp="1"/>
          </p:cNvSpPr>
          <p:nvPr>
            <p:ph type="title"/>
          </p:nvPr>
        </p:nvSpPr>
        <p:spPr>
          <a:xfrm>
            <a:off x="833002" y="365125"/>
            <a:ext cx="10520702" cy="1325563"/>
          </a:xfrm>
        </p:spPr>
        <p:txBody>
          <a:bodyPr>
            <a:normAutofit/>
          </a:bodyPr>
          <a:lstStyle/>
          <a:p>
            <a:pPr algn="ctr"/>
            <a:r>
              <a:rPr lang="en-US" dirty="0"/>
              <a:t>Students Testimony: Why speak French with Mr. Vanneste ? </a:t>
            </a:r>
            <a:endParaRPr lang="fr-FR" dirty="0"/>
          </a:p>
        </p:txBody>
      </p:sp>
      <p:pic>
        <p:nvPicPr>
          <p:cNvPr id="7" name="StudentsWhySpeakFrench">
            <a:hlinkClick r:id="" action="ppaction://media"/>
            <a:extLst>
              <a:ext uri="{FF2B5EF4-FFF2-40B4-BE49-F238E27FC236}">
                <a16:creationId xmlns:a16="http://schemas.microsoft.com/office/drawing/2014/main" id="{91EEAAD2-D3AD-4033-B8D2-1C923A001D25}"/>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292082" y="2012713"/>
            <a:ext cx="3797559" cy="4164250"/>
          </a:xfrm>
          <a:prstGeom prst="rect">
            <a:avLst/>
          </a:prstGeom>
        </p:spPr>
      </p:pic>
    </p:spTree>
    <p:extLst>
      <p:ext uri="{BB962C8B-B14F-4D97-AF65-F5344CB8AC3E}">
        <p14:creationId xmlns:p14="http://schemas.microsoft.com/office/powerpoint/2010/main" val="7215652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4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5">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8FD820E-EFD2-4A5C-9CD9-DCDABC0F984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15" r="-1"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E7F9C477-2F5A-4D6B-9E75-A116D4681215}"/>
              </a:ext>
            </a:extLst>
          </p:cNvPr>
          <p:cNvSpPr>
            <a:spLocks noGrp="1"/>
          </p:cNvSpPr>
          <p:nvPr>
            <p:ph type="ctrTitle"/>
          </p:nvPr>
        </p:nvSpPr>
        <p:spPr>
          <a:xfrm>
            <a:off x="6337738" y="3815255"/>
            <a:ext cx="5511726" cy="919817"/>
          </a:xfrm>
        </p:spPr>
        <p:txBody>
          <a:bodyPr anchor="b">
            <a:noAutofit/>
          </a:bodyPr>
          <a:lstStyle/>
          <a:p>
            <a:pPr algn="l"/>
            <a:r>
              <a:rPr lang="en-US" sz="1600" b="1" dirty="0">
                <a:solidFill>
                  <a:srgbClr val="00B050"/>
                </a:solidFill>
              </a:rPr>
              <a:t>Do you enjoy comic books?  </a:t>
            </a:r>
            <a:br>
              <a:rPr lang="en-US" sz="1600" b="1" dirty="0"/>
            </a:br>
            <a:r>
              <a:rPr lang="en-US" sz="1600" b="1" dirty="0"/>
              <a:t>In French-speaking countries, comic books are a beloved part of the culture.  </a:t>
            </a:r>
            <a:r>
              <a:rPr lang="en-US" sz="1600" b="1" dirty="0" err="1"/>
              <a:t>Astérix</a:t>
            </a:r>
            <a:r>
              <a:rPr lang="en-US" sz="1600" b="1" dirty="0"/>
              <a:t> and </a:t>
            </a:r>
            <a:r>
              <a:rPr lang="en-US" sz="1600" b="1" dirty="0" err="1"/>
              <a:t>Tintin</a:t>
            </a:r>
            <a:r>
              <a:rPr lang="en-US" sz="1600" b="1" dirty="0"/>
              <a:t> are two very famous comic book stars whose tales were originally written in French.</a:t>
            </a:r>
            <a:endParaRPr lang="fr-FR" sz="1600" b="1" dirty="0"/>
          </a:p>
        </p:txBody>
      </p:sp>
      <p:sp>
        <p:nvSpPr>
          <p:cNvPr id="3" name="Subtitle 2">
            <a:extLst>
              <a:ext uri="{FF2B5EF4-FFF2-40B4-BE49-F238E27FC236}">
                <a16:creationId xmlns:a16="http://schemas.microsoft.com/office/drawing/2014/main" id="{0D0A7188-F20A-474E-8AA8-F7C9466685A8}"/>
              </a:ext>
            </a:extLst>
          </p:cNvPr>
          <p:cNvSpPr>
            <a:spLocks noGrp="1"/>
          </p:cNvSpPr>
          <p:nvPr>
            <p:ph type="subTitle" idx="1"/>
          </p:nvPr>
        </p:nvSpPr>
        <p:spPr>
          <a:xfrm>
            <a:off x="6453489" y="5107124"/>
            <a:ext cx="5395975" cy="1386003"/>
          </a:xfrm>
        </p:spPr>
        <p:txBody>
          <a:bodyPr>
            <a:noAutofit/>
          </a:bodyPr>
          <a:lstStyle/>
          <a:p>
            <a:pPr algn="l"/>
            <a:r>
              <a:rPr lang="en-US" sz="1600" b="1" dirty="0">
                <a:solidFill>
                  <a:srgbClr val="00B050"/>
                </a:solidFill>
              </a:rPr>
              <a:t>Do you like going to places?</a:t>
            </a:r>
          </a:p>
          <a:p>
            <a:pPr algn="l"/>
            <a:r>
              <a:rPr lang="en-US" sz="1600" b="1" dirty="0"/>
              <a:t>We might go to Epcot at Disney and experience the French quarter, go to SPIFF, Visit museum that relate to French culture and why not a visit to a French restaurant to enjoy a French pasty!</a:t>
            </a:r>
            <a:endParaRPr lang="fr-FR" sz="1600" b="1" dirty="0"/>
          </a:p>
        </p:txBody>
      </p:sp>
      <p:pic>
        <p:nvPicPr>
          <p:cNvPr id="5" name="Picture 4">
            <a:extLst>
              <a:ext uri="{FF2B5EF4-FFF2-40B4-BE49-F238E27FC236}">
                <a16:creationId xmlns:a16="http://schemas.microsoft.com/office/drawing/2014/main" id="{4F905CDE-41E3-4D2B-8C6D-27B2224605D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488" r="-1" b="-1"/>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37113590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9890287-4DB6-4C87-AEAF-17E9594F401B}"/>
              </a:ext>
              <a:ext uri="{C183D7F6-B498-43B3-948B-1728B52AA6E4}">
                <adec:decorative xmlns:adec="http://schemas.microsoft.com/office/drawing/2017/decorative" val="1"/>
              </a:ext>
            </a:extLst>
          </p:cNvPr>
          <p:cNvPicPr>
            <a:picLocks noGrp="1" noChangeAspect="1"/>
          </p:cNvPicPr>
          <p:nvPr>
            <p:ph type="pic" sz="quarter" idx="11"/>
          </p:nvPr>
        </p:nvPicPr>
        <p:blipFill>
          <a:blip r:embed="rId3"/>
          <a:srcRect t="7813" b="7813"/>
          <a:stretch>
            <a:fillRect/>
          </a:stretch>
        </p:blipFill>
        <p:spPr/>
      </p:pic>
      <p:sp>
        <p:nvSpPr>
          <p:cNvPr id="285" name="Text Placeholder 284">
            <a:extLst>
              <a:ext uri="{FF2B5EF4-FFF2-40B4-BE49-F238E27FC236}">
                <a16:creationId xmlns:a16="http://schemas.microsoft.com/office/drawing/2014/main" id="{C0BF9B80-F084-4423-8C1C-E79BE829875F}"/>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US" dirty="0"/>
          </a:p>
        </p:txBody>
      </p:sp>
      <p:sp>
        <p:nvSpPr>
          <p:cNvPr id="286" name="Text Placeholder 285">
            <a:extLst>
              <a:ext uri="{FF2B5EF4-FFF2-40B4-BE49-F238E27FC236}">
                <a16:creationId xmlns:a16="http://schemas.microsoft.com/office/drawing/2014/main" id="{9626180B-FF05-48CF-BFB3-C95C9B5DAB99}"/>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US" dirty="0"/>
          </a:p>
        </p:txBody>
      </p:sp>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p:txBody>
          <a:bodyPr/>
          <a:lstStyle/>
          <a:p>
            <a:r>
              <a:rPr lang="en-US" dirty="0"/>
              <a:t>Welcome to </a:t>
            </a:r>
            <a:br>
              <a:rPr lang="en-US" dirty="0"/>
            </a:br>
            <a:r>
              <a:rPr lang="en-US" dirty="0"/>
              <a:t>AP Spanish Language &amp; Culture</a:t>
            </a:r>
          </a:p>
        </p:txBody>
      </p:sp>
      <p:sp>
        <p:nvSpPr>
          <p:cNvPr id="7" name="Subtitle 6">
            <a:extLst>
              <a:ext uri="{FF2B5EF4-FFF2-40B4-BE49-F238E27FC236}">
                <a16:creationId xmlns:a16="http://schemas.microsoft.com/office/drawing/2014/main" id="{606F8B2E-A7F5-4413-BEED-BFF7C3D9FF78}"/>
              </a:ext>
            </a:extLst>
          </p:cNvPr>
          <p:cNvSpPr>
            <a:spLocks noGrp="1"/>
          </p:cNvSpPr>
          <p:nvPr>
            <p:ph type="subTitle" idx="1"/>
          </p:nvPr>
        </p:nvSpPr>
        <p:spPr/>
        <p:txBody>
          <a:bodyPr/>
          <a:lstStyle/>
          <a:p>
            <a:r>
              <a:rPr lang="en-US" dirty="0"/>
              <a:t>With </a:t>
            </a:r>
            <a:r>
              <a:rPr lang="en-US" dirty="0" err="1"/>
              <a:t>Señora</a:t>
            </a:r>
            <a:r>
              <a:rPr lang="en-US" dirty="0"/>
              <a:t> Gonzalez-Wright</a:t>
            </a:r>
          </a:p>
          <a:p>
            <a:endParaRPr lang="en-US" dirty="0"/>
          </a:p>
          <a:p>
            <a:r>
              <a:rPr lang="en-US" dirty="0"/>
              <a:t>Gonzalez-wright@pcbs.org</a:t>
            </a:r>
          </a:p>
          <a:p>
            <a:endParaRPr lang="en-US" dirty="0"/>
          </a:p>
        </p:txBody>
      </p:sp>
    </p:spTree>
    <p:extLst>
      <p:ext uri="{BB962C8B-B14F-4D97-AF65-F5344CB8AC3E}">
        <p14:creationId xmlns:p14="http://schemas.microsoft.com/office/powerpoint/2010/main" val="313522896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Why take AP SPANISH Classes?</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2441735"/>
            <a:ext cx="10288693" cy="3810000"/>
          </a:xfrm>
        </p:spPr>
        <p:txBody>
          <a:bodyPr>
            <a:normAutofit fontScale="92500"/>
          </a:bodyPr>
          <a:lstStyle/>
          <a:p>
            <a:r>
              <a:rPr lang="en-US" b="1" dirty="0"/>
              <a:t>Earn college credit: </a:t>
            </a:r>
            <a:r>
              <a:rPr lang="en-US" dirty="0"/>
              <a:t>For many students, the most immediate advantage of completing an AP World Languages and Cultures class is that it potentially allows them to meet college degree requirements.</a:t>
            </a:r>
          </a:p>
          <a:p>
            <a:r>
              <a:rPr lang="en-US" dirty="0"/>
              <a:t>A sufficient score on the year-end exam </a:t>
            </a:r>
            <a:r>
              <a:rPr lang="en-US" b="1" dirty="0"/>
              <a:t>can be of assistance even if students don't declare a foreign language concentration</a:t>
            </a:r>
            <a:r>
              <a:rPr lang="en-US" dirty="0"/>
              <a:t>. Many colleges and universities require some degree of foreign language instruction, regardless of students' intended majors, so earning a 3, 4 or 5 on the AP test could save them one or more semesters of foreign language study.</a:t>
            </a:r>
          </a:p>
          <a:p>
            <a:r>
              <a:rPr lang="en-US" dirty="0"/>
              <a:t>For students who decide to major or minor in a foreign language, an appropriate score on the AP exam for that particular language can place them out of 100-level classes required for the concentration.</a:t>
            </a:r>
          </a:p>
          <a:p>
            <a:r>
              <a:rPr lang="en-US" dirty="0"/>
              <a:t>Placement in a more advanced level can </a:t>
            </a:r>
            <a:r>
              <a:rPr lang="en-US" b="1" dirty="0">
                <a:hlinkClick r:id="rId3"/>
              </a:rPr>
              <a:t>save students money on tuition</a:t>
            </a:r>
            <a:r>
              <a:rPr lang="en-US" dirty="0"/>
              <a:t>. It can also free them to pursue other endeavors, such as studying additional subjects, landing an internship or working a part-time job. SAVINGS in      CLASSES NEEDED,   TIME &amp;          MONEY in tuition &amp; books.</a:t>
            </a:r>
          </a:p>
          <a:p>
            <a:endParaRPr lang="en-US" dirty="0"/>
          </a:p>
        </p:txBody>
      </p:sp>
      <p:sp>
        <p:nvSpPr>
          <p:cNvPr id="2" name="Text Placeholder 1">
            <a:extLst>
              <a:ext uri="{FF2B5EF4-FFF2-40B4-BE49-F238E27FC236}">
                <a16:creationId xmlns:a16="http://schemas.microsoft.com/office/drawing/2014/main" id="{E4C965B6-7E38-4D37-8DC4-198F7E2181D5}"/>
              </a:ext>
            </a:extLst>
          </p:cNvPr>
          <p:cNvSpPr>
            <a:spLocks noGrp="1"/>
          </p:cNvSpPr>
          <p:nvPr>
            <p:ph type="body" sz="quarter" idx="16"/>
          </p:nvPr>
        </p:nvSpPr>
        <p:spPr/>
        <p:txBody>
          <a:bodyPr/>
          <a:lstStyle/>
          <a:p>
            <a:r>
              <a:rPr lang="en-US" dirty="0"/>
              <a:t>Great way to expand your language skills, learn about different cultures </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FAB73BC-B049-4115-A692-8D63A059BFB8}" type="slidenum">
              <a:rPr kumimoji="0" lang="en-US" sz="1000" b="0" i="0" u="none" strike="noStrike" kern="1200" cap="none" spc="0" normalizeH="0" baseline="0" noProof="0" smtClean="0">
                <a:ln>
                  <a:noFill/>
                </a:ln>
                <a:solidFill>
                  <a:prstClr val="black">
                    <a:lumMod val="95000"/>
                    <a:lumOff val="5000"/>
                  </a:prstClr>
                </a:solidFill>
                <a:effectLst/>
                <a:uLnTx/>
                <a:uFillTx/>
                <a:latin typeface="Tw Cen MT Condensed"/>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86</a:t>
            </a:fld>
            <a:endParaRPr kumimoji="0" lang="en-US" sz="1000" b="0" i="0" u="none" strike="noStrike" kern="1200" cap="none" spc="0" normalizeH="0" baseline="0" noProof="0" dirty="0">
              <a:ln>
                <a:noFill/>
              </a:ln>
              <a:solidFill>
                <a:prstClr val="black">
                  <a:lumMod val="95000"/>
                  <a:lumOff val="5000"/>
                </a:prstClr>
              </a:solidFill>
              <a:effectLst/>
              <a:uLnTx/>
              <a:uFillTx/>
              <a:latin typeface="Tw Cen MT Condensed"/>
              <a:ea typeface="+mn-ea"/>
              <a:cs typeface="+mn-cs"/>
            </a:endParaRPr>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43467B"/>
              </a:buClr>
              <a:buSzPct val="100000"/>
              <a:buFont typeface="Arial" panose="020B0604020202020204" pitchFamily="34" charset="0"/>
              <a:buNone/>
              <a:tabLst/>
              <a:defRPr/>
            </a:pPr>
            <a:endParaRPr kumimoji="0" lang="en-US" sz="2000" b="0" i="0" u="none" strike="noStrike" kern="1200" cap="none" spc="0" normalizeH="0" baseline="0" noProof="0" dirty="0">
              <a:ln>
                <a:noFill/>
              </a:ln>
              <a:solidFill>
                <a:prstClr val="black">
                  <a:alpha val="0"/>
                </a:prstClr>
              </a:solidFill>
              <a:effectLst/>
              <a:uLnTx/>
              <a:uFillTx/>
              <a:latin typeface="Tw Cen MT"/>
              <a:ea typeface="+mn-ea"/>
              <a:cs typeface="+mn-cs"/>
            </a:endParaRPr>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t="88" b="88"/>
          <a:stretch/>
        </p:blipFill>
        <p:spPr>
          <a:xfrm>
            <a:off x="0" y="0"/>
            <a:ext cx="8329613" cy="457200"/>
          </a:xfrm>
        </p:spPr>
      </p:pic>
      <p:grpSp>
        <p:nvGrpSpPr>
          <p:cNvPr id="11" name="Graphic 4" descr="Stopwatch">
            <a:extLst>
              <a:ext uri="{FF2B5EF4-FFF2-40B4-BE49-F238E27FC236}">
                <a16:creationId xmlns:a16="http://schemas.microsoft.com/office/drawing/2014/main" id="{7B8A283B-1E33-4F87-8956-90843A675C70}"/>
              </a:ext>
            </a:extLst>
          </p:cNvPr>
          <p:cNvGrpSpPr/>
          <p:nvPr/>
        </p:nvGrpSpPr>
        <p:grpSpPr>
          <a:xfrm>
            <a:off x="5951220" y="6041230"/>
            <a:ext cx="657225" cy="752475"/>
            <a:chOff x="6836897" y="5661221"/>
            <a:chExt cx="657225" cy="752475"/>
          </a:xfrm>
        </p:grpSpPr>
        <p:sp>
          <p:nvSpPr>
            <p:cNvPr id="14" name="Freeform: Shape 13">
              <a:extLst>
                <a:ext uri="{FF2B5EF4-FFF2-40B4-BE49-F238E27FC236}">
                  <a16:creationId xmlns:a16="http://schemas.microsoft.com/office/drawing/2014/main" id="{34E69561-35D3-4D90-87DF-C315669DA9CB}"/>
                </a:ext>
              </a:extLst>
            </p:cNvPr>
            <p:cNvSpPr/>
            <p:nvPr/>
          </p:nvSpPr>
          <p:spPr>
            <a:xfrm>
              <a:off x="7141406" y="5870771"/>
              <a:ext cx="47625" cy="47625"/>
            </a:xfrm>
            <a:custGeom>
              <a:avLst/>
              <a:gdLst>
                <a:gd name="connsiteX0" fmla="*/ 45244 w 47625"/>
                <a:gd name="connsiteY0" fmla="*/ 26194 h 47625"/>
                <a:gd name="connsiteX1" fmla="*/ 26194 w 47625"/>
                <a:gd name="connsiteY1" fmla="*/ 45244 h 47625"/>
                <a:gd name="connsiteX2" fmla="*/ 7144 w 47625"/>
                <a:gd name="connsiteY2" fmla="*/ 26194 h 47625"/>
                <a:gd name="connsiteX3" fmla="*/ 26194 w 47625"/>
                <a:gd name="connsiteY3" fmla="*/ 7144 h 47625"/>
                <a:gd name="connsiteX4" fmla="*/ 45244 w 47625"/>
                <a:gd name="connsiteY4" fmla="*/ 26194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45244" y="26194"/>
                  </a:moveTo>
                  <a:cubicBezTo>
                    <a:pt x="45244" y="36715"/>
                    <a:pt x="36715" y="45244"/>
                    <a:pt x="26194" y="45244"/>
                  </a:cubicBezTo>
                  <a:cubicBezTo>
                    <a:pt x="15673" y="45244"/>
                    <a:pt x="7144" y="36715"/>
                    <a:pt x="7144" y="26194"/>
                  </a:cubicBezTo>
                  <a:cubicBezTo>
                    <a:pt x="7144" y="15673"/>
                    <a:pt x="15673" y="7144"/>
                    <a:pt x="26194" y="7144"/>
                  </a:cubicBezTo>
                  <a:cubicBezTo>
                    <a:pt x="36715" y="7144"/>
                    <a:pt x="45244" y="15673"/>
                    <a:pt x="45244" y="26194"/>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15" name="Freeform: Shape 14">
              <a:extLst>
                <a:ext uri="{FF2B5EF4-FFF2-40B4-BE49-F238E27FC236}">
                  <a16:creationId xmlns:a16="http://schemas.microsoft.com/office/drawing/2014/main" id="{DDFE8159-6633-447C-93BE-1DC76479EA7B}"/>
                </a:ext>
              </a:extLst>
            </p:cNvPr>
            <p:cNvSpPr/>
            <p:nvPr/>
          </p:nvSpPr>
          <p:spPr>
            <a:xfrm>
              <a:off x="7141406" y="6251771"/>
              <a:ext cx="47625" cy="47625"/>
            </a:xfrm>
            <a:custGeom>
              <a:avLst/>
              <a:gdLst>
                <a:gd name="connsiteX0" fmla="*/ 45244 w 47625"/>
                <a:gd name="connsiteY0" fmla="*/ 26194 h 47625"/>
                <a:gd name="connsiteX1" fmla="*/ 26194 w 47625"/>
                <a:gd name="connsiteY1" fmla="*/ 45244 h 47625"/>
                <a:gd name="connsiteX2" fmla="*/ 7144 w 47625"/>
                <a:gd name="connsiteY2" fmla="*/ 26194 h 47625"/>
                <a:gd name="connsiteX3" fmla="*/ 26194 w 47625"/>
                <a:gd name="connsiteY3" fmla="*/ 7144 h 47625"/>
                <a:gd name="connsiteX4" fmla="*/ 45244 w 47625"/>
                <a:gd name="connsiteY4" fmla="*/ 26194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45244" y="26194"/>
                  </a:moveTo>
                  <a:cubicBezTo>
                    <a:pt x="45244" y="36715"/>
                    <a:pt x="36715" y="45244"/>
                    <a:pt x="26194" y="45244"/>
                  </a:cubicBezTo>
                  <a:cubicBezTo>
                    <a:pt x="15673" y="45244"/>
                    <a:pt x="7144" y="36715"/>
                    <a:pt x="7144" y="26194"/>
                  </a:cubicBezTo>
                  <a:cubicBezTo>
                    <a:pt x="7144" y="15673"/>
                    <a:pt x="15673" y="7144"/>
                    <a:pt x="26194" y="7144"/>
                  </a:cubicBezTo>
                  <a:cubicBezTo>
                    <a:pt x="36715" y="7144"/>
                    <a:pt x="45244" y="15673"/>
                    <a:pt x="45244" y="26194"/>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16" name="Freeform: Shape 15">
              <a:extLst>
                <a:ext uri="{FF2B5EF4-FFF2-40B4-BE49-F238E27FC236}">
                  <a16:creationId xmlns:a16="http://schemas.microsoft.com/office/drawing/2014/main" id="{16E4E911-7F0B-4E9F-814D-50E1320320AC}"/>
                </a:ext>
              </a:extLst>
            </p:cNvPr>
            <p:cNvSpPr/>
            <p:nvPr/>
          </p:nvSpPr>
          <p:spPr>
            <a:xfrm>
              <a:off x="7331906" y="6051746"/>
              <a:ext cx="47625" cy="47625"/>
            </a:xfrm>
            <a:custGeom>
              <a:avLst/>
              <a:gdLst>
                <a:gd name="connsiteX0" fmla="*/ 45244 w 47625"/>
                <a:gd name="connsiteY0" fmla="*/ 26194 h 47625"/>
                <a:gd name="connsiteX1" fmla="*/ 26194 w 47625"/>
                <a:gd name="connsiteY1" fmla="*/ 45244 h 47625"/>
                <a:gd name="connsiteX2" fmla="*/ 7144 w 47625"/>
                <a:gd name="connsiteY2" fmla="*/ 26194 h 47625"/>
                <a:gd name="connsiteX3" fmla="*/ 26194 w 47625"/>
                <a:gd name="connsiteY3" fmla="*/ 7144 h 47625"/>
                <a:gd name="connsiteX4" fmla="*/ 45244 w 47625"/>
                <a:gd name="connsiteY4" fmla="*/ 26194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45244" y="26194"/>
                  </a:moveTo>
                  <a:cubicBezTo>
                    <a:pt x="45244" y="36715"/>
                    <a:pt x="36715" y="45244"/>
                    <a:pt x="26194" y="45244"/>
                  </a:cubicBezTo>
                  <a:cubicBezTo>
                    <a:pt x="15673" y="45244"/>
                    <a:pt x="7144" y="36715"/>
                    <a:pt x="7144" y="26194"/>
                  </a:cubicBezTo>
                  <a:cubicBezTo>
                    <a:pt x="7144" y="15673"/>
                    <a:pt x="15673" y="7144"/>
                    <a:pt x="26194" y="7144"/>
                  </a:cubicBezTo>
                  <a:cubicBezTo>
                    <a:pt x="36715" y="7144"/>
                    <a:pt x="45244" y="15673"/>
                    <a:pt x="45244" y="26194"/>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17" name="Freeform: Shape 16">
              <a:extLst>
                <a:ext uri="{FF2B5EF4-FFF2-40B4-BE49-F238E27FC236}">
                  <a16:creationId xmlns:a16="http://schemas.microsoft.com/office/drawing/2014/main" id="{EC5DE687-35D0-4994-A12D-80AF215506F2}"/>
                </a:ext>
              </a:extLst>
            </p:cNvPr>
            <p:cNvSpPr/>
            <p:nvPr/>
          </p:nvSpPr>
          <p:spPr>
            <a:xfrm>
              <a:off x="6950906" y="6051746"/>
              <a:ext cx="47625" cy="47625"/>
            </a:xfrm>
            <a:custGeom>
              <a:avLst/>
              <a:gdLst>
                <a:gd name="connsiteX0" fmla="*/ 45244 w 47625"/>
                <a:gd name="connsiteY0" fmla="*/ 26194 h 47625"/>
                <a:gd name="connsiteX1" fmla="*/ 26194 w 47625"/>
                <a:gd name="connsiteY1" fmla="*/ 45244 h 47625"/>
                <a:gd name="connsiteX2" fmla="*/ 7144 w 47625"/>
                <a:gd name="connsiteY2" fmla="*/ 26194 h 47625"/>
                <a:gd name="connsiteX3" fmla="*/ 26194 w 47625"/>
                <a:gd name="connsiteY3" fmla="*/ 7144 h 47625"/>
                <a:gd name="connsiteX4" fmla="*/ 45244 w 47625"/>
                <a:gd name="connsiteY4" fmla="*/ 26194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45244" y="26194"/>
                  </a:moveTo>
                  <a:cubicBezTo>
                    <a:pt x="45244" y="36715"/>
                    <a:pt x="36715" y="45244"/>
                    <a:pt x="26194" y="45244"/>
                  </a:cubicBezTo>
                  <a:cubicBezTo>
                    <a:pt x="15673" y="45244"/>
                    <a:pt x="7144" y="36715"/>
                    <a:pt x="7144" y="26194"/>
                  </a:cubicBezTo>
                  <a:cubicBezTo>
                    <a:pt x="7144" y="15673"/>
                    <a:pt x="15673" y="7144"/>
                    <a:pt x="26194" y="7144"/>
                  </a:cubicBezTo>
                  <a:cubicBezTo>
                    <a:pt x="36715" y="7144"/>
                    <a:pt x="45244" y="15673"/>
                    <a:pt x="45244" y="26194"/>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19" name="Freeform: Shape 18">
              <a:extLst>
                <a:ext uri="{FF2B5EF4-FFF2-40B4-BE49-F238E27FC236}">
                  <a16:creationId xmlns:a16="http://schemas.microsoft.com/office/drawing/2014/main" id="{6E6C209D-B7EB-46D4-96A2-2769DE50D153}"/>
                </a:ext>
              </a:extLst>
            </p:cNvPr>
            <p:cNvSpPr/>
            <p:nvPr/>
          </p:nvSpPr>
          <p:spPr>
            <a:xfrm>
              <a:off x="7141406" y="5937446"/>
              <a:ext cx="133350" cy="247650"/>
            </a:xfrm>
            <a:custGeom>
              <a:avLst/>
              <a:gdLst>
                <a:gd name="connsiteX0" fmla="*/ 45244 w 133350"/>
                <a:gd name="connsiteY0" fmla="*/ 7144 h 247650"/>
                <a:gd name="connsiteX1" fmla="*/ 7144 w 133350"/>
                <a:gd name="connsiteY1" fmla="*/ 7144 h 247650"/>
                <a:gd name="connsiteX2" fmla="*/ 7144 w 133350"/>
                <a:gd name="connsiteY2" fmla="*/ 140494 h 247650"/>
                <a:gd name="connsiteX3" fmla="*/ 12859 w 133350"/>
                <a:gd name="connsiteY3" fmla="*/ 153829 h 247650"/>
                <a:gd name="connsiteX4" fmla="*/ 107156 w 133350"/>
                <a:gd name="connsiteY4" fmla="*/ 248126 h 247650"/>
                <a:gd name="connsiteX5" fmla="*/ 133826 w 133350"/>
                <a:gd name="connsiteY5" fmla="*/ 221456 h 247650"/>
                <a:gd name="connsiteX6" fmla="*/ 45244 w 133350"/>
                <a:gd name="connsiteY6" fmla="*/ 132874 h 247650"/>
                <a:gd name="connsiteX7" fmla="*/ 45244 w 133350"/>
                <a:gd name="connsiteY7" fmla="*/ 7144 h 247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247650">
                  <a:moveTo>
                    <a:pt x="45244" y="7144"/>
                  </a:moveTo>
                  <a:lnTo>
                    <a:pt x="7144" y="7144"/>
                  </a:lnTo>
                  <a:lnTo>
                    <a:pt x="7144" y="140494"/>
                  </a:lnTo>
                  <a:cubicBezTo>
                    <a:pt x="7144" y="145256"/>
                    <a:pt x="9049" y="150019"/>
                    <a:pt x="12859" y="153829"/>
                  </a:cubicBezTo>
                  <a:lnTo>
                    <a:pt x="107156" y="248126"/>
                  </a:lnTo>
                  <a:lnTo>
                    <a:pt x="133826" y="221456"/>
                  </a:lnTo>
                  <a:lnTo>
                    <a:pt x="45244" y="132874"/>
                  </a:lnTo>
                  <a:lnTo>
                    <a:pt x="45244" y="7144"/>
                  </a:ln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dirty="0">
                <a:ln>
                  <a:noFill/>
                </a:ln>
                <a:solidFill>
                  <a:prstClr val="black"/>
                </a:solidFill>
                <a:effectLst/>
                <a:uLnTx/>
                <a:uFillTx/>
                <a:latin typeface="Tw Cen MT"/>
                <a:ea typeface="+mn-ea"/>
                <a:cs typeface="+mn-cs"/>
              </a:endParaRPr>
            </a:p>
          </p:txBody>
        </p:sp>
        <p:sp>
          <p:nvSpPr>
            <p:cNvPr id="20" name="Freeform: Shape 19">
              <a:extLst>
                <a:ext uri="{FF2B5EF4-FFF2-40B4-BE49-F238E27FC236}">
                  <a16:creationId xmlns:a16="http://schemas.microsoft.com/office/drawing/2014/main" id="{79FECD40-AEE0-4482-8E9E-4B01314ADC5D}"/>
                </a:ext>
              </a:extLst>
            </p:cNvPr>
            <p:cNvSpPr/>
            <p:nvPr/>
          </p:nvSpPr>
          <p:spPr>
            <a:xfrm>
              <a:off x="6836897" y="5661221"/>
              <a:ext cx="657225" cy="752475"/>
            </a:xfrm>
            <a:custGeom>
              <a:avLst/>
              <a:gdLst>
                <a:gd name="connsiteX0" fmla="*/ 330703 w 657225"/>
                <a:gd name="connsiteY0" fmla="*/ 692944 h 752475"/>
                <a:gd name="connsiteX1" fmla="*/ 64003 w 657225"/>
                <a:gd name="connsiteY1" fmla="*/ 426244 h 752475"/>
                <a:gd name="connsiteX2" fmla="*/ 330703 w 657225"/>
                <a:gd name="connsiteY2" fmla="*/ 159544 h 752475"/>
                <a:gd name="connsiteX3" fmla="*/ 597403 w 657225"/>
                <a:gd name="connsiteY3" fmla="*/ 426244 h 752475"/>
                <a:gd name="connsiteX4" fmla="*/ 330703 w 657225"/>
                <a:gd name="connsiteY4" fmla="*/ 692944 h 752475"/>
                <a:gd name="connsiteX5" fmla="*/ 330703 w 657225"/>
                <a:gd name="connsiteY5" fmla="*/ 692944 h 752475"/>
                <a:gd name="connsiteX6" fmla="*/ 556445 w 657225"/>
                <a:gd name="connsiteY6" fmla="*/ 193834 h 752475"/>
                <a:gd name="connsiteX7" fmla="*/ 585020 w 657225"/>
                <a:gd name="connsiteY7" fmla="*/ 165259 h 752475"/>
                <a:gd name="connsiteX8" fmla="*/ 584068 w 657225"/>
                <a:gd name="connsiteY8" fmla="*/ 125254 h 752475"/>
                <a:gd name="connsiteX9" fmla="*/ 544063 w 657225"/>
                <a:gd name="connsiteY9" fmla="*/ 124301 h 752475"/>
                <a:gd name="connsiteX10" fmla="*/ 511678 w 657225"/>
                <a:gd name="connsiteY10" fmla="*/ 157639 h 752475"/>
                <a:gd name="connsiteX11" fmla="*/ 359278 w 657225"/>
                <a:gd name="connsiteY11" fmla="*/ 104299 h 752475"/>
                <a:gd name="connsiteX12" fmla="*/ 359278 w 657225"/>
                <a:gd name="connsiteY12" fmla="*/ 64294 h 752475"/>
                <a:gd name="connsiteX13" fmla="*/ 445003 w 657225"/>
                <a:gd name="connsiteY13" fmla="*/ 64294 h 752475"/>
                <a:gd name="connsiteX14" fmla="*/ 445003 w 657225"/>
                <a:gd name="connsiteY14" fmla="*/ 7144 h 752475"/>
                <a:gd name="connsiteX15" fmla="*/ 216403 w 657225"/>
                <a:gd name="connsiteY15" fmla="*/ 7144 h 752475"/>
                <a:gd name="connsiteX16" fmla="*/ 216403 w 657225"/>
                <a:gd name="connsiteY16" fmla="*/ 64294 h 752475"/>
                <a:gd name="connsiteX17" fmla="*/ 302128 w 657225"/>
                <a:gd name="connsiteY17" fmla="*/ 64294 h 752475"/>
                <a:gd name="connsiteX18" fmla="*/ 302128 w 657225"/>
                <a:gd name="connsiteY18" fmla="*/ 103346 h 752475"/>
                <a:gd name="connsiteX19" fmla="*/ 9710 w 657225"/>
                <a:gd name="connsiteY19" fmla="*/ 385286 h 752475"/>
                <a:gd name="connsiteX20" fmla="*/ 223070 w 657225"/>
                <a:gd name="connsiteY20" fmla="*/ 731044 h 752475"/>
                <a:gd name="connsiteX21" fmla="*/ 606928 w 657225"/>
                <a:gd name="connsiteY21" fmla="*/ 596741 h 752475"/>
                <a:gd name="connsiteX22" fmla="*/ 556445 w 657225"/>
                <a:gd name="connsiteY22" fmla="*/ 193834 h 752475"/>
                <a:gd name="connsiteX23" fmla="*/ 556445 w 657225"/>
                <a:gd name="connsiteY23" fmla="*/ 19383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57225" h="752475">
                  <a:moveTo>
                    <a:pt x="330703" y="692944"/>
                  </a:moveTo>
                  <a:cubicBezTo>
                    <a:pt x="183065" y="692944"/>
                    <a:pt x="64003" y="573881"/>
                    <a:pt x="64003" y="426244"/>
                  </a:cubicBezTo>
                  <a:cubicBezTo>
                    <a:pt x="64003" y="278606"/>
                    <a:pt x="183065" y="159544"/>
                    <a:pt x="330703" y="159544"/>
                  </a:cubicBezTo>
                  <a:cubicBezTo>
                    <a:pt x="478340" y="159544"/>
                    <a:pt x="597403" y="278606"/>
                    <a:pt x="597403" y="426244"/>
                  </a:cubicBezTo>
                  <a:cubicBezTo>
                    <a:pt x="597403" y="573881"/>
                    <a:pt x="478340" y="692944"/>
                    <a:pt x="330703" y="692944"/>
                  </a:cubicBezTo>
                  <a:lnTo>
                    <a:pt x="330703" y="692944"/>
                  </a:lnTo>
                  <a:close/>
                  <a:moveTo>
                    <a:pt x="556445" y="193834"/>
                  </a:moveTo>
                  <a:lnTo>
                    <a:pt x="585020" y="165259"/>
                  </a:lnTo>
                  <a:cubicBezTo>
                    <a:pt x="595498" y="153829"/>
                    <a:pt x="595498" y="136684"/>
                    <a:pt x="584068" y="125254"/>
                  </a:cubicBezTo>
                  <a:cubicBezTo>
                    <a:pt x="573590" y="114776"/>
                    <a:pt x="555493" y="113824"/>
                    <a:pt x="544063" y="124301"/>
                  </a:cubicBezTo>
                  <a:lnTo>
                    <a:pt x="511678" y="157639"/>
                  </a:lnTo>
                  <a:cubicBezTo>
                    <a:pt x="465958" y="127159"/>
                    <a:pt x="413570" y="108109"/>
                    <a:pt x="359278" y="104299"/>
                  </a:cubicBezTo>
                  <a:lnTo>
                    <a:pt x="359278" y="64294"/>
                  </a:lnTo>
                  <a:lnTo>
                    <a:pt x="445003" y="64294"/>
                  </a:lnTo>
                  <a:lnTo>
                    <a:pt x="445003" y="7144"/>
                  </a:lnTo>
                  <a:lnTo>
                    <a:pt x="216403" y="7144"/>
                  </a:lnTo>
                  <a:lnTo>
                    <a:pt x="216403" y="64294"/>
                  </a:lnTo>
                  <a:lnTo>
                    <a:pt x="302128" y="64294"/>
                  </a:lnTo>
                  <a:lnTo>
                    <a:pt x="302128" y="103346"/>
                  </a:lnTo>
                  <a:cubicBezTo>
                    <a:pt x="150680" y="116681"/>
                    <a:pt x="28760" y="233839"/>
                    <a:pt x="9710" y="385286"/>
                  </a:cubicBezTo>
                  <a:cubicBezTo>
                    <a:pt x="-9340" y="536734"/>
                    <a:pt x="79243" y="680561"/>
                    <a:pt x="223070" y="731044"/>
                  </a:cubicBezTo>
                  <a:cubicBezTo>
                    <a:pt x="366898" y="781526"/>
                    <a:pt x="525965" y="726281"/>
                    <a:pt x="606928" y="596741"/>
                  </a:cubicBezTo>
                  <a:cubicBezTo>
                    <a:pt x="687890" y="467201"/>
                    <a:pt x="665030" y="299561"/>
                    <a:pt x="556445" y="193834"/>
                  </a:cubicBezTo>
                  <a:lnTo>
                    <a:pt x="556445" y="193834"/>
                  </a:ln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grpSp>
      <p:grpSp>
        <p:nvGrpSpPr>
          <p:cNvPr id="21" name="Graphic 6" descr="Head with gears">
            <a:extLst>
              <a:ext uri="{FF2B5EF4-FFF2-40B4-BE49-F238E27FC236}">
                <a16:creationId xmlns:a16="http://schemas.microsoft.com/office/drawing/2014/main" id="{3AAFACEC-5FDD-40F5-B343-233BEE1764E0}"/>
              </a:ext>
            </a:extLst>
          </p:cNvPr>
          <p:cNvGrpSpPr/>
          <p:nvPr/>
        </p:nvGrpSpPr>
        <p:grpSpPr>
          <a:xfrm>
            <a:off x="2569374" y="5913061"/>
            <a:ext cx="914400" cy="914400"/>
            <a:chOff x="6860400" y="5732640"/>
            <a:chExt cx="914400" cy="914400"/>
          </a:xfrm>
        </p:grpSpPr>
        <p:sp>
          <p:nvSpPr>
            <p:cNvPr id="22" name="Freeform: Shape 21">
              <a:extLst>
                <a:ext uri="{FF2B5EF4-FFF2-40B4-BE49-F238E27FC236}">
                  <a16:creationId xmlns:a16="http://schemas.microsoft.com/office/drawing/2014/main" id="{1F1507EA-F2C1-41FB-9E98-914876DCFAFE}"/>
                </a:ext>
              </a:extLst>
            </p:cNvPr>
            <p:cNvSpPr/>
            <p:nvPr/>
          </p:nvSpPr>
          <p:spPr>
            <a:xfrm>
              <a:off x="7261879" y="5913139"/>
              <a:ext cx="85725" cy="85725"/>
            </a:xfrm>
            <a:custGeom>
              <a:avLst/>
              <a:gdLst>
                <a:gd name="connsiteX0" fmla="*/ 47149 w 85725"/>
                <a:gd name="connsiteY0" fmla="*/ 7144 h 85725"/>
                <a:gd name="connsiteX1" fmla="*/ 7144 w 85725"/>
                <a:gd name="connsiteY1" fmla="*/ 47149 h 85725"/>
                <a:gd name="connsiteX2" fmla="*/ 47149 w 85725"/>
                <a:gd name="connsiteY2" fmla="*/ 87154 h 85725"/>
                <a:gd name="connsiteX3" fmla="*/ 87154 w 85725"/>
                <a:gd name="connsiteY3" fmla="*/ 47149 h 85725"/>
                <a:gd name="connsiteX4" fmla="*/ 47149 w 85725"/>
                <a:gd name="connsiteY4" fmla="*/ 7144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47149" y="7144"/>
                  </a:moveTo>
                  <a:cubicBezTo>
                    <a:pt x="25241" y="7144"/>
                    <a:pt x="7144" y="25241"/>
                    <a:pt x="7144" y="47149"/>
                  </a:cubicBezTo>
                  <a:cubicBezTo>
                    <a:pt x="7144" y="69056"/>
                    <a:pt x="25241" y="87154"/>
                    <a:pt x="47149" y="87154"/>
                  </a:cubicBezTo>
                  <a:cubicBezTo>
                    <a:pt x="69056" y="87154"/>
                    <a:pt x="87154" y="69056"/>
                    <a:pt x="87154" y="47149"/>
                  </a:cubicBezTo>
                  <a:cubicBezTo>
                    <a:pt x="87154" y="25241"/>
                    <a:pt x="69056" y="7144"/>
                    <a:pt x="47149" y="7144"/>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23" name="Freeform: Shape 22">
              <a:extLst>
                <a:ext uri="{FF2B5EF4-FFF2-40B4-BE49-F238E27FC236}">
                  <a16:creationId xmlns:a16="http://schemas.microsoft.com/office/drawing/2014/main" id="{B61044CF-F077-4D74-9712-570DDDF0C18A}"/>
                </a:ext>
              </a:extLst>
            </p:cNvPr>
            <p:cNvSpPr/>
            <p:nvPr/>
          </p:nvSpPr>
          <p:spPr>
            <a:xfrm>
              <a:off x="7141864" y="6106496"/>
              <a:ext cx="85725" cy="85725"/>
            </a:xfrm>
            <a:custGeom>
              <a:avLst/>
              <a:gdLst>
                <a:gd name="connsiteX0" fmla="*/ 87154 w 85725"/>
                <a:gd name="connsiteY0" fmla="*/ 47149 h 85725"/>
                <a:gd name="connsiteX1" fmla="*/ 47149 w 85725"/>
                <a:gd name="connsiteY1" fmla="*/ 87154 h 85725"/>
                <a:gd name="connsiteX2" fmla="*/ 7144 w 85725"/>
                <a:gd name="connsiteY2" fmla="*/ 47149 h 85725"/>
                <a:gd name="connsiteX3" fmla="*/ 47149 w 85725"/>
                <a:gd name="connsiteY3" fmla="*/ 7144 h 85725"/>
                <a:gd name="connsiteX4" fmla="*/ 87154 w 85725"/>
                <a:gd name="connsiteY4" fmla="*/ 47149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7154" y="47149"/>
                  </a:moveTo>
                  <a:cubicBezTo>
                    <a:pt x="87154" y="69243"/>
                    <a:pt x="69243" y="87154"/>
                    <a:pt x="47149" y="87154"/>
                  </a:cubicBezTo>
                  <a:cubicBezTo>
                    <a:pt x="25055" y="87154"/>
                    <a:pt x="7144" y="69243"/>
                    <a:pt x="7144" y="47149"/>
                  </a:cubicBezTo>
                  <a:cubicBezTo>
                    <a:pt x="7144" y="25055"/>
                    <a:pt x="25055" y="7144"/>
                    <a:pt x="47149" y="7144"/>
                  </a:cubicBezTo>
                  <a:cubicBezTo>
                    <a:pt x="69243" y="7144"/>
                    <a:pt x="87154" y="25055"/>
                    <a:pt x="87154" y="47149"/>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sp>
          <p:nvSpPr>
            <p:cNvPr id="24" name="Freeform: Shape 23">
              <a:extLst>
                <a:ext uri="{FF2B5EF4-FFF2-40B4-BE49-F238E27FC236}">
                  <a16:creationId xmlns:a16="http://schemas.microsoft.com/office/drawing/2014/main" id="{AB68447F-9DEE-45C2-AFD4-1CDD6EFB3C6D}"/>
                </a:ext>
              </a:extLst>
            </p:cNvPr>
            <p:cNvSpPr/>
            <p:nvPr/>
          </p:nvSpPr>
          <p:spPr>
            <a:xfrm>
              <a:off x="6986415" y="5778836"/>
              <a:ext cx="657225" cy="781050"/>
            </a:xfrm>
            <a:custGeom>
              <a:avLst/>
              <a:gdLst>
                <a:gd name="connsiteX0" fmla="*/ 435960 w 657225"/>
                <a:gd name="connsiteY0" fmla="*/ 194786 h 781050"/>
                <a:gd name="connsiteX1" fmla="*/ 412148 w 657225"/>
                <a:gd name="connsiteY1" fmla="*/ 206216 h 781050"/>
                <a:gd name="connsiteX2" fmla="*/ 402623 w 657225"/>
                <a:gd name="connsiteY2" fmla="*/ 227171 h 781050"/>
                <a:gd name="connsiteX3" fmla="*/ 411195 w 657225"/>
                <a:gd name="connsiteY3" fmla="*/ 251936 h 781050"/>
                <a:gd name="connsiteX4" fmla="*/ 392145 w 657225"/>
                <a:gd name="connsiteY4" fmla="*/ 270986 h 781050"/>
                <a:gd name="connsiteX5" fmla="*/ 367380 w 657225"/>
                <a:gd name="connsiteY5" fmla="*/ 262414 h 781050"/>
                <a:gd name="connsiteX6" fmla="*/ 346425 w 657225"/>
                <a:gd name="connsiteY6" fmla="*/ 270986 h 781050"/>
                <a:gd name="connsiteX7" fmla="*/ 334995 w 657225"/>
                <a:gd name="connsiteY7" fmla="*/ 293846 h 781050"/>
                <a:gd name="connsiteX8" fmla="*/ 308325 w 657225"/>
                <a:gd name="connsiteY8" fmla="*/ 293846 h 781050"/>
                <a:gd name="connsiteX9" fmla="*/ 296895 w 657225"/>
                <a:gd name="connsiteY9" fmla="*/ 270034 h 781050"/>
                <a:gd name="connsiteX10" fmla="*/ 275940 w 657225"/>
                <a:gd name="connsiteY10" fmla="*/ 261461 h 781050"/>
                <a:gd name="connsiteX11" fmla="*/ 251175 w 657225"/>
                <a:gd name="connsiteY11" fmla="*/ 270034 h 781050"/>
                <a:gd name="connsiteX12" fmla="*/ 232125 w 657225"/>
                <a:gd name="connsiteY12" fmla="*/ 250984 h 781050"/>
                <a:gd name="connsiteX13" fmla="*/ 240698 w 657225"/>
                <a:gd name="connsiteY13" fmla="*/ 226219 h 781050"/>
                <a:gd name="connsiteX14" fmla="*/ 232125 w 657225"/>
                <a:gd name="connsiteY14" fmla="*/ 205264 h 781050"/>
                <a:gd name="connsiteX15" fmla="*/ 208312 w 657225"/>
                <a:gd name="connsiteY15" fmla="*/ 193834 h 781050"/>
                <a:gd name="connsiteX16" fmla="*/ 208312 w 657225"/>
                <a:gd name="connsiteY16" fmla="*/ 167164 h 781050"/>
                <a:gd name="connsiteX17" fmla="*/ 232125 w 657225"/>
                <a:gd name="connsiteY17" fmla="*/ 155734 h 781050"/>
                <a:gd name="connsiteX18" fmla="*/ 240698 w 657225"/>
                <a:gd name="connsiteY18" fmla="*/ 134779 h 781050"/>
                <a:gd name="connsiteX19" fmla="*/ 233078 w 657225"/>
                <a:gd name="connsiteY19" fmla="*/ 110014 h 781050"/>
                <a:gd name="connsiteX20" fmla="*/ 252128 w 657225"/>
                <a:gd name="connsiteY20" fmla="*/ 90964 h 781050"/>
                <a:gd name="connsiteX21" fmla="*/ 276893 w 657225"/>
                <a:gd name="connsiteY21" fmla="*/ 99536 h 781050"/>
                <a:gd name="connsiteX22" fmla="*/ 297848 w 657225"/>
                <a:gd name="connsiteY22" fmla="*/ 90964 h 781050"/>
                <a:gd name="connsiteX23" fmla="*/ 309278 w 657225"/>
                <a:gd name="connsiteY23" fmla="*/ 67151 h 781050"/>
                <a:gd name="connsiteX24" fmla="*/ 335948 w 657225"/>
                <a:gd name="connsiteY24" fmla="*/ 67151 h 781050"/>
                <a:gd name="connsiteX25" fmla="*/ 347378 w 657225"/>
                <a:gd name="connsiteY25" fmla="*/ 90011 h 781050"/>
                <a:gd name="connsiteX26" fmla="*/ 368333 w 657225"/>
                <a:gd name="connsiteY26" fmla="*/ 98584 h 781050"/>
                <a:gd name="connsiteX27" fmla="*/ 393098 w 657225"/>
                <a:gd name="connsiteY27" fmla="*/ 90011 h 781050"/>
                <a:gd name="connsiteX28" fmla="*/ 412148 w 657225"/>
                <a:gd name="connsiteY28" fmla="*/ 109061 h 781050"/>
                <a:gd name="connsiteX29" fmla="*/ 403575 w 657225"/>
                <a:gd name="connsiteY29" fmla="*/ 133826 h 781050"/>
                <a:gd name="connsiteX30" fmla="*/ 412148 w 657225"/>
                <a:gd name="connsiteY30" fmla="*/ 154781 h 781050"/>
                <a:gd name="connsiteX31" fmla="*/ 435960 w 657225"/>
                <a:gd name="connsiteY31" fmla="*/ 166211 h 781050"/>
                <a:gd name="connsiteX32" fmla="*/ 435960 w 657225"/>
                <a:gd name="connsiteY32" fmla="*/ 194786 h 781050"/>
                <a:gd name="connsiteX33" fmla="*/ 315945 w 657225"/>
                <a:gd name="connsiteY33" fmla="*/ 388144 h 781050"/>
                <a:gd name="connsiteX34" fmla="*/ 292133 w 657225"/>
                <a:gd name="connsiteY34" fmla="*/ 399574 h 781050"/>
                <a:gd name="connsiteX35" fmla="*/ 283560 w 657225"/>
                <a:gd name="connsiteY35" fmla="*/ 420529 h 781050"/>
                <a:gd name="connsiteX36" fmla="*/ 291180 w 657225"/>
                <a:gd name="connsiteY36" fmla="*/ 445294 h 781050"/>
                <a:gd name="connsiteX37" fmla="*/ 272130 w 657225"/>
                <a:gd name="connsiteY37" fmla="*/ 464344 h 781050"/>
                <a:gd name="connsiteX38" fmla="*/ 247365 w 657225"/>
                <a:gd name="connsiteY38" fmla="*/ 455771 h 781050"/>
                <a:gd name="connsiteX39" fmla="*/ 226410 w 657225"/>
                <a:gd name="connsiteY39" fmla="*/ 464344 h 781050"/>
                <a:gd name="connsiteX40" fmla="*/ 215933 w 657225"/>
                <a:gd name="connsiteY40" fmla="*/ 487204 h 781050"/>
                <a:gd name="connsiteX41" fmla="*/ 189262 w 657225"/>
                <a:gd name="connsiteY41" fmla="*/ 487204 h 781050"/>
                <a:gd name="connsiteX42" fmla="*/ 177833 w 657225"/>
                <a:gd name="connsiteY42" fmla="*/ 463391 h 781050"/>
                <a:gd name="connsiteX43" fmla="*/ 156878 w 657225"/>
                <a:gd name="connsiteY43" fmla="*/ 454819 h 781050"/>
                <a:gd name="connsiteX44" fmla="*/ 132113 w 657225"/>
                <a:gd name="connsiteY44" fmla="*/ 462439 h 781050"/>
                <a:gd name="connsiteX45" fmla="*/ 113063 w 657225"/>
                <a:gd name="connsiteY45" fmla="*/ 443389 h 781050"/>
                <a:gd name="connsiteX46" fmla="*/ 121635 w 657225"/>
                <a:gd name="connsiteY46" fmla="*/ 418624 h 781050"/>
                <a:gd name="connsiteX47" fmla="*/ 113063 w 657225"/>
                <a:gd name="connsiteY47" fmla="*/ 397669 h 781050"/>
                <a:gd name="connsiteX48" fmla="*/ 89250 w 657225"/>
                <a:gd name="connsiteY48" fmla="*/ 386239 h 781050"/>
                <a:gd name="connsiteX49" fmla="*/ 89250 w 657225"/>
                <a:gd name="connsiteY49" fmla="*/ 359569 h 781050"/>
                <a:gd name="connsiteX50" fmla="*/ 113063 w 657225"/>
                <a:gd name="connsiteY50" fmla="*/ 348139 h 781050"/>
                <a:gd name="connsiteX51" fmla="*/ 121635 w 657225"/>
                <a:gd name="connsiteY51" fmla="*/ 327184 h 781050"/>
                <a:gd name="connsiteX52" fmla="*/ 113063 w 657225"/>
                <a:gd name="connsiteY52" fmla="*/ 302419 h 781050"/>
                <a:gd name="connsiteX53" fmla="*/ 132113 w 657225"/>
                <a:gd name="connsiteY53" fmla="*/ 283369 h 781050"/>
                <a:gd name="connsiteX54" fmla="*/ 156878 w 657225"/>
                <a:gd name="connsiteY54" fmla="*/ 291941 h 781050"/>
                <a:gd name="connsiteX55" fmla="*/ 177833 w 657225"/>
                <a:gd name="connsiteY55" fmla="*/ 283369 h 781050"/>
                <a:gd name="connsiteX56" fmla="*/ 189262 w 657225"/>
                <a:gd name="connsiteY56" fmla="*/ 259556 h 781050"/>
                <a:gd name="connsiteX57" fmla="*/ 216885 w 657225"/>
                <a:gd name="connsiteY57" fmla="*/ 259556 h 781050"/>
                <a:gd name="connsiteX58" fmla="*/ 228315 w 657225"/>
                <a:gd name="connsiteY58" fmla="*/ 283369 h 781050"/>
                <a:gd name="connsiteX59" fmla="*/ 249270 w 657225"/>
                <a:gd name="connsiteY59" fmla="*/ 291941 h 781050"/>
                <a:gd name="connsiteX60" fmla="*/ 274035 w 657225"/>
                <a:gd name="connsiteY60" fmla="*/ 283369 h 781050"/>
                <a:gd name="connsiteX61" fmla="*/ 293085 w 657225"/>
                <a:gd name="connsiteY61" fmla="*/ 302419 h 781050"/>
                <a:gd name="connsiteX62" fmla="*/ 284512 w 657225"/>
                <a:gd name="connsiteY62" fmla="*/ 327184 h 781050"/>
                <a:gd name="connsiteX63" fmla="*/ 293085 w 657225"/>
                <a:gd name="connsiteY63" fmla="*/ 348139 h 781050"/>
                <a:gd name="connsiteX64" fmla="*/ 316898 w 657225"/>
                <a:gd name="connsiteY64" fmla="*/ 359569 h 781050"/>
                <a:gd name="connsiteX65" fmla="*/ 315945 w 657225"/>
                <a:gd name="connsiteY65" fmla="*/ 388144 h 781050"/>
                <a:gd name="connsiteX66" fmla="*/ 315945 w 657225"/>
                <a:gd name="connsiteY66" fmla="*/ 388144 h 781050"/>
                <a:gd name="connsiteX67" fmla="*/ 645510 w 657225"/>
                <a:gd name="connsiteY67" fmla="*/ 423386 h 781050"/>
                <a:gd name="connsiteX68" fmla="*/ 579788 w 657225"/>
                <a:gd name="connsiteY68" fmla="*/ 309086 h 781050"/>
                <a:gd name="connsiteX69" fmla="*/ 579788 w 657225"/>
                <a:gd name="connsiteY69" fmla="*/ 304324 h 781050"/>
                <a:gd name="connsiteX70" fmla="*/ 439770 w 657225"/>
                <a:gd name="connsiteY70" fmla="*/ 47149 h 781050"/>
                <a:gd name="connsiteX71" fmla="*/ 147353 w 657225"/>
                <a:gd name="connsiteY71" fmla="*/ 47149 h 781050"/>
                <a:gd name="connsiteX72" fmla="*/ 7335 w 657225"/>
                <a:gd name="connsiteY72" fmla="*/ 304324 h 781050"/>
                <a:gd name="connsiteX73" fmla="*/ 119730 w 657225"/>
                <a:gd name="connsiteY73" fmla="*/ 534829 h 781050"/>
                <a:gd name="connsiteX74" fmla="*/ 119730 w 657225"/>
                <a:gd name="connsiteY74" fmla="*/ 775811 h 781050"/>
                <a:gd name="connsiteX75" fmla="*/ 420720 w 657225"/>
                <a:gd name="connsiteY75" fmla="*/ 775811 h 781050"/>
                <a:gd name="connsiteX76" fmla="*/ 420720 w 657225"/>
                <a:gd name="connsiteY76" fmla="*/ 661511 h 781050"/>
                <a:gd name="connsiteX77" fmla="*/ 467393 w 657225"/>
                <a:gd name="connsiteY77" fmla="*/ 661511 h 781050"/>
                <a:gd name="connsiteX78" fmla="*/ 547402 w 657225"/>
                <a:gd name="connsiteY78" fmla="*/ 628174 h 781050"/>
                <a:gd name="connsiteX79" fmla="*/ 579788 w 657225"/>
                <a:gd name="connsiteY79" fmla="*/ 547211 h 781050"/>
                <a:gd name="connsiteX80" fmla="*/ 579788 w 657225"/>
                <a:gd name="connsiteY80" fmla="*/ 490061 h 781050"/>
                <a:gd name="connsiteX81" fmla="*/ 621698 w 657225"/>
                <a:gd name="connsiteY81" fmla="*/ 490061 h 781050"/>
                <a:gd name="connsiteX82" fmla="*/ 645510 w 657225"/>
                <a:gd name="connsiteY82" fmla="*/ 423386 h 78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57225" h="781050">
                  <a:moveTo>
                    <a:pt x="435960" y="194786"/>
                  </a:moveTo>
                  <a:lnTo>
                    <a:pt x="412148" y="206216"/>
                  </a:lnTo>
                  <a:cubicBezTo>
                    <a:pt x="410243" y="213836"/>
                    <a:pt x="406433" y="220504"/>
                    <a:pt x="402623" y="227171"/>
                  </a:cubicBezTo>
                  <a:lnTo>
                    <a:pt x="411195" y="251936"/>
                  </a:lnTo>
                  <a:lnTo>
                    <a:pt x="392145" y="270986"/>
                  </a:lnTo>
                  <a:lnTo>
                    <a:pt x="367380" y="262414"/>
                  </a:lnTo>
                  <a:cubicBezTo>
                    <a:pt x="360712" y="266224"/>
                    <a:pt x="354045" y="269081"/>
                    <a:pt x="346425" y="270986"/>
                  </a:cubicBezTo>
                  <a:lnTo>
                    <a:pt x="334995" y="293846"/>
                  </a:lnTo>
                  <a:lnTo>
                    <a:pt x="308325" y="293846"/>
                  </a:lnTo>
                  <a:lnTo>
                    <a:pt x="296895" y="270034"/>
                  </a:lnTo>
                  <a:cubicBezTo>
                    <a:pt x="289275" y="268129"/>
                    <a:pt x="282608" y="265271"/>
                    <a:pt x="275940" y="261461"/>
                  </a:cubicBezTo>
                  <a:lnTo>
                    <a:pt x="251175" y="270034"/>
                  </a:lnTo>
                  <a:lnTo>
                    <a:pt x="232125" y="250984"/>
                  </a:lnTo>
                  <a:lnTo>
                    <a:pt x="240698" y="226219"/>
                  </a:lnTo>
                  <a:cubicBezTo>
                    <a:pt x="236887" y="219551"/>
                    <a:pt x="234030" y="212884"/>
                    <a:pt x="232125" y="205264"/>
                  </a:cubicBezTo>
                  <a:lnTo>
                    <a:pt x="208312" y="193834"/>
                  </a:lnTo>
                  <a:lnTo>
                    <a:pt x="208312" y="167164"/>
                  </a:lnTo>
                  <a:lnTo>
                    <a:pt x="232125" y="155734"/>
                  </a:lnTo>
                  <a:cubicBezTo>
                    <a:pt x="234030" y="148114"/>
                    <a:pt x="236887" y="141446"/>
                    <a:pt x="240698" y="134779"/>
                  </a:cubicBezTo>
                  <a:lnTo>
                    <a:pt x="233078" y="110014"/>
                  </a:lnTo>
                  <a:lnTo>
                    <a:pt x="252128" y="90964"/>
                  </a:lnTo>
                  <a:lnTo>
                    <a:pt x="276893" y="99536"/>
                  </a:lnTo>
                  <a:cubicBezTo>
                    <a:pt x="283560" y="95726"/>
                    <a:pt x="290228" y="92869"/>
                    <a:pt x="297848" y="90964"/>
                  </a:cubicBezTo>
                  <a:lnTo>
                    <a:pt x="309278" y="67151"/>
                  </a:lnTo>
                  <a:lnTo>
                    <a:pt x="335948" y="67151"/>
                  </a:lnTo>
                  <a:lnTo>
                    <a:pt x="347378" y="90011"/>
                  </a:lnTo>
                  <a:cubicBezTo>
                    <a:pt x="354998" y="91916"/>
                    <a:pt x="361665" y="94774"/>
                    <a:pt x="368333" y="98584"/>
                  </a:cubicBezTo>
                  <a:lnTo>
                    <a:pt x="393098" y="90011"/>
                  </a:lnTo>
                  <a:lnTo>
                    <a:pt x="412148" y="109061"/>
                  </a:lnTo>
                  <a:lnTo>
                    <a:pt x="403575" y="133826"/>
                  </a:lnTo>
                  <a:cubicBezTo>
                    <a:pt x="407385" y="140494"/>
                    <a:pt x="410243" y="147161"/>
                    <a:pt x="412148" y="154781"/>
                  </a:cubicBezTo>
                  <a:lnTo>
                    <a:pt x="435960" y="166211"/>
                  </a:lnTo>
                  <a:lnTo>
                    <a:pt x="435960" y="194786"/>
                  </a:lnTo>
                  <a:close/>
                  <a:moveTo>
                    <a:pt x="315945" y="388144"/>
                  </a:moveTo>
                  <a:lnTo>
                    <a:pt x="292133" y="399574"/>
                  </a:lnTo>
                  <a:cubicBezTo>
                    <a:pt x="290228" y="407194"/>
                    <a:pt x="287370" y="413861"/>
                    <a:pt x="283560" y="420529"/>
                  </a:cubicBezTo>
                  <a:lnTo>
                    <a:pt x="291180" y="445294"/>
                  </a:lnTo>
                  <a:lnTo>
                    <a:pt x="272130" y="464344"/>
                  </a:lnTo>
                  <a:lnTo>
                    <a:pt x="247365" y="455771"/>
                  </a:lnTo>
                  <a:cubicBezTo>
                    <a:pt x="240698" y="459581"/>
                    <a:pt x="234030" y="462439"/>
                    <a:pt x="226410" y="464344"/>
                  </a:cubicBezTo>
                  <a:lnTo>
                    <a:pt x="215933" y="487204"/>
                  </a:lnTo>
                  <a:lnTo>
                    <a:pt x="189262" y="487204"/>
                  </a:lnTo>
                  <a:lnTo>
                    <a:pt x="177833" y="463391"/>
                  </a:lnTo>
                  <a:cubicBezTo>
                    <a:pt x="170213" y="461486"/>
                    <a:pt x="163545" y="458629"/>
                    <a:pt x="156878" y="454819"/>
                  </a:cubicBezTo>
                  <a:lnTo>
                    <a:pt x="132113" y="462439"/>
                  </a:lnTo>
                  <a:lnTo>
                    <a:pt x="113063" y="443389"/>
                  </a:lnTo>
                  <a:lnTo>
                    <a:pt x="121635" y="418624"/>
                  </a:lnTo>
                  <a:cubicBezTo>
                    <a:pt x="117825" y="411956"/>
                    <a:pt x="114967" y="405289"/>
                    <a:pt x="113063" y="397669"/>
                  </a:cubicBezTo>
                  <a:lnTo>
                    <a:pt x="89250" y="386239"/>
                  </a:lnTo>
                  <a:lnTo>
                    <a:pt x="89250" y="359569"/>
                  </a:lnTo>
                  <a:lnTo>
                    <a:pt x="113063" y="348139"/>
                  </a:lnTo>
                  <a:cubicBezTo>
                    <a:pt x="114967" y="340519"/>
                    <a:pt x="117825" y="333851"/>
                    <a:pt x="121635" y="327184"/>
                  </a:cubicBezTo>
                  <a:lnTo>
                    <a:pt x="113063" y="302419"/>
                  </a:lnTo>
                  <a:lnTo>
                    <a:pt x="132113" y="283369"/>
                  </a:lnTo>
                  <a:lnTo>
                    <a:pt x="156878" y="291941"/>
                  </a:lnTo>
                  <a:cubicBezTo>
                    <a:pt x="163545" y="288131"/>
                    <a:pt x="170213" y="285274"/>
                    <a:pt x="177833" y="283369"/>
                  </a:cubicBezTo>
                  <a:lnTo>
                    <a:pt x="189262" y="259556"/>
                  </a:lnTo>
                  <a:lnTo>
                    <a:pt x="216885" y="259556"/>
                  </a:lnTo>
                  <a:lnTo>
                    <a:pt x="228315" y="283369"/>
                  </a:lnTo>
                  <a:cubicBezTo>
                    <a:pt x="235935" y="285274"/>
                    <a:pt x="242603" y="288131"/>
                    <a:pt x="249270" y="291941"/>
                  </a:cubicBezTo>
                  <a:lnTo>
                    <a:pt x="274035" y="283369"/>
                  </a:lnTo>
                  <a:lnTo>
                    <a:pt x="293085" y="302419"/>
                  </a:lnTo>
                  <a:lnTo>
                    <a:pt x="284512" y="327184"/>
                  </a:lnTo>
                  <a:cubicBezTo>
                    <a:pt x="288323" y="333851"/>
                    <a:pt x="291180" y="340519"/>
                    <a:pt x="293085" y="348139"/>
                  </a:cubicBezTo>
                  <a:lnTo>
                    <a:pt x="316898" y="359569"/>
                  </a:lnTo>
                  <a:lnTo>
                    <a:pt x="315945" y="388144"/>
                  </a:lnTo>
                  <a:lnTo>
                    <a:pt x="315945" y="388144"/>
                  </a:lnTo>
                  <a:close/>
                  <a:moveTo>
                    <a:pt x="645510" y="423386"/>
                  </a:moveTo>
                  <a:lnTo>
                    <a:pt x="579788" y="309086"/>
                  </a:lnTo>
                  <a:lnTo>
                    <a:pt x="579788" y="304324"/>
                  </a:lnTo>
                  <a:cubicBezTo>
                    <a:pt x="583598" y="199549"/>
                    <a:pt x="530258" y="101441"/>
                    <a:pt x="439770" y="47149"/>
                  </a:cubicBezTo>
                  <a:cubicBezTo>
                    <a:pt x="349283" y="-6191"/>
                    <a:pt x="237840" y="-6191"/>
                    <a:pt x="147353" y="47149"/>
                  </a:cubicBezTo>
                  <a:cubicBezTo>
                    <a:pt x="56865" y="100489"/>
                    <a:pt x="3525" y="199549"/>
                    <a:pt x="7335" y="304324"/>
                  </a:cubicBezTo>
                  <a:cubicBezTo>
                    <a:pt x="7335" y="394811"/>
                    <a:pt x="48292" y="479584"/>
                    <a:pt x="119730" y="534829"/>
                  </a:cubicBezTo>
                  <a:lnTo>
                    <a:pt x="119730" y="775811"/>
                  </a:lnTo>
                  <a:lnTo>
                    <a:pt x="420720" y="775811"/>
                  </a:lnTo>
                  <a:lnTo>
                    <a:pt x="420720" y="661511"/>
                  </a:lnTo>
                  <a:lnTo>
                    <a:pt x="467393" y="661511"/>
                  </a:lnTo>
                  <a:cubicBezTo>
                    <a:pt x="497873" y="661511"/>
                    <a:pt x="526448" y="649129"/>
                    <a:pt x="547402" y="628174"/>
                  </a:cubicBezTo>
                  <a:cubicBezTo>
                    <a:pt x="568358" y="606266"/>
                    <a:pt x="579788" y="577691"/>
                    <a:pt x="579788" y="547211"/>
                  </a:cubicBezTo>
                  <a:lnTo>
                    <a:pt x="579788" y="490061"/>
                  </a:lnTo>
                  <a:lnTo>
                    <a:pt x="621698" y="490061"/>
                  </a:lnTo>
                  <a:cubicBezTo>
                    <a:pt x="646463" y="487204"/>
                    <a:pt x="668370" y="458629"/>
                    <a:pt x="645510" y="423386"/>
                  </a:cubicBezTo>
                  <a:close/>
                </a:path>
              </a:pathLst>
            </a:custGeom>
            <a:solidFill>
              <a:srgbClr val="000000"/>
            </a:solid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black"/>
                </a:solidFill>
                <a:effectLst/>
                <a:uLnTx/>
                <a:uFillTx/>
                <a:latin typeface="Tw Cen MT"/>
                <a:ea typeface="+mn-ea"/>
                <a:cs typeface="+mn-cs"/>
              </a:endParaRPr>
            </a:p>
          </p:txBody>
        </p:sp>
      </p:grpSp>
      <p:pic>
        <p:nvPicPr>
          <p:cNvPr id="34" name="Graphic 33" descr="Dollar">
            <a:extLst>
              <a:ext uri="{FF2B5EF4-FFF2-40B4-BE49-F238E27FC236}">
                <a16:creationId xmlns:a16="http://schemas.microsoft.com/office/drawing/2014/main" id="{2CCFD556-439C-41C0-B599-609A16ED00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22270" y="5947120"/>
            <a:ext cx="837783" cy="837783"/>
          </a:xfrm>
          <a:prstGeom prst="rect">
            <a:avLst/>
          </a:prstGeom>
        </p:spPr>
      </p:pic>
    </p:spTree>
    <p:extLst>
      <p:ext uri="{BB962C8B-B14F-4D97-AF65-F5344CB8AC3E}">
        <p14:creationId xmlns:p14="http://schemas.microsoft.com/office/powerpoint/2010/main" val="107472547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AF890B92-D44D-461B-A5E6-D4F348791F20}"/>
              </a:ext>
              <a:ext uri="{C183D7F6-B498-43B3-948B-1728B52AA6E4}">
                <adec:decorative xmlns:adec="http://schemas.microsoft.com/office/drawing/2017/decorative" val="1"/>
              </a:ext>
            </a:extLst>
          </p:cNvPr>
          <p:cNvPicPr>
            <a:picLocks noGrp="1" noChangeAspect="1"/>
          </p:cNvPicPr>
          <p:nvPr>
            <p:ph type="pic" sz="quarter" idx="17"/>
          </p:nvPr>
        </p:nvPicPr>
        <p:blipFill rotWithShape="1">
          <a:blip r:embed="rId3" cstate="email">
            <a:extLst>
              <a:ext uri="{28A0092B-C50C-407E-A947-70E740481C1C}">
                <a14:useLocalDpi xmlns:a14="http://schemas.microsoft.com/office/drawing/2010/main"/>
              </a:ext>
            </a:extLst>
          </a:blip>
          <a:srcRect/>
          <a:stretch/>
        </p:blipFill>
        <p:spPr>
          <a:xfrm>
            <a:off x="0" y="112976"/>
            <a:ext cx="12191999" cy="3278423"/>
          </a:xfrm>
        </p:spPr>
      </p:pic>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normAutofit fontScale="90000"/>
          </a:bodyPr>
          <a:lstStyle/>
          <a:p>
            <a:r>
              <a:rPr lang="en-US" dirty="0"/>
              <a:t>Students that take an AP </a:t>
            </a:r>
            <a:r>
              <a:rPr lang="en-US" dirty="0" err="1"/>
              <a:t>SPANish</a:t>
            </a:r>
            <a:r>
              <a:rPr lang="en-US" dirty="0"/>
              <a:t> language class are most apt to do a study abroad program!</a:t>
            </a:r>
          </a:p>
        </p:txBody>
      </p:sp>
      <p:sp>
        <p:nvSpPr>
          <p:cNvPr id="34" name="Text Placeholder 33">
            <a:extLst>
              <a:ext uri="{FF2B5EF4-FFF2-40B4-BE49-F238E27FC236}">
                <a16:creationId xmlns:a16="http://schemas.microsoft.com/office/drawing/2014/main" id="{29455ACD-CCC6-4BEC-AA79-DC1C69D087DF}"/>
              </a:ext>
              <a:ext uri="{C183D7F6-B498-43B3-948B-1728B52AA6E4}">
                <adec:decorative xmlns:adec="http://schemas.microsoft.com/office/drawing/2017/decorative" val="1"/>
              </a:ext>
            </a:extLst>
          </p:cNvPr>
          <p:cNvSpPr>
            <a:spLocks noGrp="1"/>
          </p:cNvSpPr>
          <p:nvPr>
            <p:ph type="body" sz="quarter" idx="20"/>
          </p:nvPr>
        </p:nvSpPr>
        <p:spPr/>
        <p:txBody>
          <a:bodyPr/>
          <a:lstStyle/>
          <a:p>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9"/>
          </p:nvPr>
        </p:nvSpPr>
        <p:spPr/>
        <p:txBody>
          <a:bodyPr>
            <a:normAutofit fontScale="70000" lnSpcReduction="20000"/>
          </a:bodyPr>
          <a:lstStyle/>
          <a:p>
            <a:r>
              <a:rPr lang="en-US" b="1" dirty="0"/>
              <a:t>Prepare for study abroad or an overseas degree: </a:t>
            </a:r>
            <a:r>
              <a:rPr lang="en-US" dirty="0">
                <a:hlinkClick r:id="rId4"/>
              </a:rPr>
              <a:t>Study abroad</a:t>
            </a:r>
            <a:r>
              <a:rPr lang="en-US" dirty="0"/>
              <a:t> is an experience that students can benefit from on many levels. </a:t>
            </a:r>
          </a:p>
          <a:p>
            <a:endParaRPr lang="en-US" dirty="0">
              <a:hlinkClick r:id=""/>
            </a:endParaRPr>
          </a:p>
          <a:p>
            <a:r>
              <a:rPr lang="en-US" dirty="0">
                <a:hlinkClick r:id=""/>
              </a:rPr>
              <a:t>Studying in a foreign country</a:t>
            </a:r>
            <a:r>
              <a:rPr lang="en-US" dirty="0"/>
              <a:t> opens students' minds to new locations, cuisines and forms of entertainment, while it also educates them about the country's culture and history.</a:t>
            </a:r>
          </a:p>
        </p:txBody>
      </p:sp>
      <p:pic>
        <p:nvPicPr>
          <p:cNvPr id="39" name="Picture Placeholder 38">
            <a:extLst>
              <a:ext uri="{FF2B5EF4-FFF2-40B4-BE49-F238E27FC236}">
                <a16:creationId xmlns:a16="http://schemas.microsoft.com/office/drawing/2014/main" id="{D15B262E-3234-4E0C-A890-B69314333FD8}"/>
              </a:ext>
              <a:ext uri="{C183D7F6-B498-43B3-948B-1728B52AA6E4}">
                <adec:decorative xmlns:adec="http://schemas.microsoft.com/office/drawing/2017/decorative" val="1"/>
              </a:ext>
            </a:extLst>
          </p:cNvPr>
          <p:cNvPicPr>
            <a:picLocks noGrp="1" noChangeAspect="1"/>
          </p:cNvPicPr>
          <p:nvPr>
            <p:ph type="pic" sz="quarter" idx="21"/>
          </p:nvPr>
        </p:nvPicPr>
        <p:blipFill>
          <a:blip r:embed="rId5">
            <a:extLst>
              <a:ext uri="{96DAC541-7B7A-43D3-8B79-37D633B846F1}">
                <asvg:svgBlip xmlns:asvg="http://schemas.microsoft.com/office/drawing/2016/SVG/main" r:embed="rId6"/>
              </a:ext>
            </a:extLst>
          </a:blip>
          <a:srcRect l="853" r="853"/>
          <a:stretch>
            <a:fillRect/>
          </a:stretch>
        </p:blipFill>
        <p:spPr/>
      </p:pic>
      <p:sp>
        <p:nvSpPr>
          <p:cNvPr id="2" name="Slide Number Placeholder 1">
            <a:extLst>
              <a:ext uri="{FF2B5EF4-FFF2-40B4-BE49-F238E27FC236}">
                <a16:creationId xmlns:a16="http://schemas.microsoft.com/office/drawing/2014/main" id="{7A6C6147-EB04-429F-9D41-52F18DE2322C}"/>
              </a:ext>
            </a:extLst>
          </p:cNvPr>
          <p:cNvSpPr>
            <a:spLocks noGrp="1"/>
          </p:cNvSpPr>
          <p:nvPr>
            <p:ph type="sldNum" sz="quarter" idx="4"/>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FAB73BC-B049-4115-A692-8D63A059BFB8}" type="slidenum">
              <a:rPr kumimoji="0" lang="en-US" sz="1000" b="0" i="0" u="none" strike="noStrike" kern="1200" cap="none" spc="0" normalizeH="0" baseline="0" noProof="0" smtClean="0">
                <a:ln>
                  <a:noFill/>
                </a:ln>
                <a:solidFill>
                  <a:prstClr val="black">
                    <a:lumMod val="95000"/>
                    <a:lumOff val="5000"/>
                  </a:prstClr>
                </a:solidFill>
                <a:effectLst/>
                <a:uLnTx/>
                <a:uFillTx/>
                <a:latin typeface="Tw Cen MT Condensed"/>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87</a:t>
            </a:fld>
            <a:endParaRPr kumimoji="0" lang="en-US" sz="1000" b="0" i="0" u="none" strike="noStrike" kern="1200" cap="none" spc="0" normalizeH="0" baseline="0" noProof="0" dirty="0">
              <a:ln>
                <a:noFill/>
              </a:ln>
              <a:solidFill>
                <a:prstClr val="black">
                  <a:lumMod val="95000"/>
                  <a:lumOff val="5000"/>
                </a:prstClr>
              </a:solidFill>
              <a:effectLst/>
              <a:uLnTx/>
              <a:uFillTx/>
              <a:latin typeface="Tw Cen MT Condensed"/>
              <a:ea typeface="+mn-ea"/>
              <a:cs typeface="+mn-cs"/>
            </a:endParaRPr>
          </a:p>
        </p:txBody>
      </p:sp>
      <p:sp>
        <p:nvSpPr>
          <p:cNvPr id="32" name="Text Placeholder 119">
            <a:extLst>
              <a:ext uri="{FF2B5EF4-FFF2-40B4-BE49-F238E27FC236}">
                <a16:creationId xmlns:a16="http://schemas.microsoft.com/office/drawing/2014/main" id="{D9043C6D-0761-489D-8401-7F976D80BA59}"/>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43467B"/>
              </a:buClr>
              <a:buSzPct val="100000"/>
              <a:buFont typeface="Arial" panose="020B0604020202020204" pitchFamily="34" charset="0"/>
              <a:buNone/>
              <a:tabLst/>
              <a:defRPr/>
            </a:pPr>
            <a:endParaRPr kumimoji="0" lang="en-US" sz="2000" b="0" i="0" u="none" strike="noStrike" kern="1200" cap="none" spc="0" normalizeH="0" baseline="0" noProof="0" dirty="0">
              <a:ln>
                <a:noFill/>
              </a:ln>
              <a:solidFill>
                <a:prstClr val="black">
                  <a:alpha val="0"/>
                </a:prstClr>
              </a:solidFill>
              <a:effectLst/>
              <a:uLnTx/>
              <a:uFillTx/>
              <a:latin typeface="Tw Cen MT"/>
              <a:ea typeface="+mn-ea"/>
              <a:cs typeface="+mn-cs"/>
            </a:endParaRPr>
          </a:p>
        </p:txBody>
      </p:sp>
      <p:sp>
        <p:nvSpPr>
          <p:cNvPr id="40" name="Freeform: Shape 39">
            <a:extLst>
              <a:ext uri="{FF2B5EF4-FFF2-40B4-BE49-F238E27FC236}">
                <a16:creationId xmlns:a16="http://schemas.microsoft.com/office/drawing/2014/main" id="{CD5E95B5-674E-4A3A-A7C5-83CFC41142E0}"/>
              </a:ext>
              <a:ext uri="{C183D7F6-B498-43B3-948B-1728B52AA6E4}">
                <adec:decorative xmlns:adec="http://schemas.microsoft.com/office/drawing/2017/decorative" val="1"/>
              </a:ext>
            </a:extLst>
          </p:cNvPr>
          <p:cNvSpPr/>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a:ea typeface="+mn-ea"/>
              <a:cs typeface="+mn-cs"/>
            </a:endParaRPr>
          </a:p>
        </p:txBody>
      </p:sp>
      <p:pic>
        <p:nvPicPr>
          <p:cNvPr id="4" name="Graphic 3" descr="Airplane">
            <a:extLst>
              <a:ext uri="{FF2B5EF4-FFF2-40B4-BE49-F238E27FC236}">
                <a16:creationId xmlns:a16="http://schemas.microsoft.com/office/drawing/2014/main" id="{0711D1B9-2105-48E7-ADCA-11F4775D900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3624180">
            <a:off x="5197686" y="5472175"/>
            <a:ext cx="914400" cy="914400"/>
          </a:xfrm>
          <a:prstGeom prst="rect">
            <a:avLst/>
          </a:prstGeom>
        </p:spPr>
      </p:pic>
      <p:pic>
        <p:nvPicPr>
          <p:cNvPr id="7" name="Graphic 6" descr="Suitcase">
            <a:extLst>
              <a:ext uri="{FF2B5EF4-FFF2-40B4-BE49-F238E27FC236}">
                <a16:creationId xmlns:a16="http://schemas.microsoft.com/office/drawing/2014/main" id="{3BC20769-B01F-41C9-86EF-1ED598430AC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218343" y="5879305"/>
            <a:ext cx="914400" cy="914400"/>
          </a:xfrm>
          <a:prstGeom prst="rect">
            <a:avLst/>
          </a:prstGeom>
        </p:spPr>
      </p:pic>
    </p:spTree>
    <p:extLst>
      <p:ext uri="{BB962C8B-B14F-4D97-AF65-F5344CB8AC3E}">
        <p14:creationId xmlns:p14="http://schemas.microsoft.com/office/powerpoint/2010/main" val="295620492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E02B9606-F9BC-40CD-9467-6348ACE4102C}"/>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US" dirty="0"/>
          </a:p>
        </p:txBody>
      </p:sp>
      <p:sp>
        <p:nvSpPr>
          <p:cNvPr id="15" name="Text Placeholder 14">
            <a:extLst>
              <a:ext uri="{FF2B5EF4-FFF2-40B4-BE49-F238E27FC236}">
                <a16:creationId xmlns:a16="http://schemas.microsoft.com/office/drawing/2014/main" id="{A682397A-D234-4487-8E63-23B79C769633}"/>
              </a:ext>
              <a:ext uri="{C183D7F6-B498-43B3-948B-1728B52AA6E4}">
                <adec:decorative xmlns:adec="http://schemas.microsoft.com/office/drawing/2017/decorative" val="1"/>
              </a:ext>
            </a:extLst>
          </p:cNvPr>
          <p:cNvSpPr>
            <a:spLocks noGrp="1"/>
          </p:cNvSpPr>
          <p:nvPr>
            <p:ph type="body" sz="quarter" idx="22"/>
          </p:nvPr>
        </p:nvSpPr>
        <p:spPr/>
        <p:txBody>
          <a:bodyPr/>
          <a:lstStyle/>
          <a:p>
            <a:endParaRPr lang="en-US" dirty="0"/>
          </a:p>
        </p:txBody>
      </p:sp>
      <p:sp>
        <p:nvSpPr>
          <p:cNvPr id="13" name="Title 12">
            <a:extLst>
              <a:ext uri="{FF2B5EF4-FFF2-40B4-BE49-F238E27FC236}">
                <a16:creationId xmlns:a16="http://schemas.microsoft.com/office/drawing/2014/main" id="{D7199992-58FE-4335-A811-6AFA96B5595D}"/>
              </a:ext>
            </a:extLst>
          </p:cNvPr>
          <p:cNvSpPr>
            <a:spLocks noGrp="1"/>
          </p:cNvSpPr>
          <p:nvPr>
            <p:ph type="title"/>
          </p:nvPr>
        </p:nvSpPr>
        <p:spPr>
          <a:xfrm>
            <a:off x="853786" y="294036"/>
            <a:ext cx="10652414" cy="1499616"/>
          </a:xfrm>
        </p:spPr>
        <p:txBody>
          <a:bodyPr>
            <a:normAutofit fontScale="90000"/>
          </a:bodyPr>
          <a:lstStyle/>
          <a:p>
            <a:r>
              <a:rPr lang="en-US" dirty="0"/>
              <a:t>Don’t forget: there’s  a Ap Spanish literature &amp; culture course too!</a:t>
            </a:r>
          </a:p>
        </p:txBody>
      </p:sp>
      <p:sp>
        <p:nvSpPr>
          <p:cNvPr id="16" name="Text Placeholder 15">
            <a:extLst>
              <a:ext uri="{FF2B5EF4-FFF2-40B4-BE49-F238E27FC236}">
                <a16:creationId xmlns:a16="http://schemas.microsoft.com/office/drawing/2014/main" id="{CF8FCB52-DD55-48F6-9F4A-D2A0F6586E95}"/>
              </a:ext>
              <a:ext uri="{C183D7F6-B498-43B3-948B-1728B52AA6E4}">
                <adec:decorative xmlns:adec="http://schemas.microsoft.com/office/drawing/2017/decorative" val="1"/>
              </a:ext>
            </a:extLst>
          </p:cNvPr>
          <p:cNvSpPr>
            <a:spLocks noGrp="1"/>
          </p:cNvSpPr>
          <p:nvPr>
            <p:ph type="body" sz="quarter" idx="23"/>
          </p:nvPr>
        </p:nvSpPr>
        <p:spPr/>
        <p:txBody>
          <a:bodyPr/>
          <a:lstStyle/>
          <a:p>
            <a:endParaRPr lang="en-US" dirty="0"/>
          </a:p>
        </p:txBody>
      </p:sp>
      <p:sp>
        <p:nvSpPr>
          <p:cNvPr id="8" name="Title 12">
            <a:extLst>
              <a:ext uri="{FF2B5EF4-FFF2-40B4-BE49-F238E27FC236}">
                <a16:creationId xmlns:a16="http://schemas.microsoft.com/office/drawing/2014/main" id="{5EE0FA2D-EC39-45F2-B99B-9E38056417D7}"/>
              </a:ext>
            </a:extLst>
          </p:cNvPr>
          <p:cNvSpPr txBox="1">
            <a:spLocks/>
          </p:cNvSpPr>
          <p:nvPr/>
        </p:nvSpPr>
        <p:spPr>
          <a:xfrm>
            <a:off x="853786" y="1905000"/>
            <a:ext cx="9963150" cy="4343400"/>
          </a:xfrm>
          <a:prstGeom prst="rect">
            <a:avLst/>
          </a:prstGeom>
          <a:noFill/>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6000" kern="1200" cap="all" spc="100" baseline="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all" spc="100" normalizeH="0" baseline="0" noProof="0" dirty="0">
                <a:ln>
                  <a:noFill/>
                </a:ln>
                <a:solidFill>
                  <a:prstClr val="white"/>
                </a:solidFill>
                <a:effectLst/>
                <a:uLnTx/>
                <a:uFillTx/>
                <a:latin typeface="Tw Cen MT Condensed"/>
                <a:ea typeface="+mj-ea"/>
                <a:cs typeface="+mj-cs"/>
              </a:rPr>
              <a:t>Students that want to attend major universities, need to have a way to stand out when applying:  </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600" b="0" i="0" u="none" strike="noStrike" kern="1200" cap="all" spc="100" normalizeH="0" baseline="0" noProof="0" dirty="0">
              <a:ln>
                <a:noFill/>
              </a:ln>
              <a:solidFill>
                <a:prstClr val="white"/>
              </a:solidFill>
              <a:effectLst/>
              <a:uLnTx/>
              <a:uFillTx/>
              <a:latin typeface="Tw Cen MT Condensed"/>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all" spc="100" normalizeH="0" baseline="0" noProof="0" dirty="0">
                <a:ln>
                  <a:noFill/>
                </a:ln>
                <a:solidFill>
                  <a:prstClr val="white"/>
                </a:solidFill>
                <a:effectLst/>
                <a:uLnTx/>
                <a:uFillTx/>
                <a:latin typeface="Tw Cen MT Condensed"/>
                <a:ea typeface="+mj-ea"/>
                <a:cs typeface="+mj-cs"/>
              </a:rPr>
              <a:t>less than 30,000 students take the course compared to the English literature exams with 300,000  </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600" b="0" i="0" u="none" strike="noStrike" kern="1200" cap="all" spc="100" normalizeH="0" baseline="0" noProof="0" dirty="0">
              <a:ln>
                <a:noFill/>
              </a:ln>
              <a:solidFill>
                <a:prstClr val="white"/>
              </a:solidFill>
              <a:effectLst/>
              <a:uLnTx/>
              <a:uFillTx/>
              <a:latin typeface="Tw Cen MT Condensed"/>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all" spc="100" normalizeH="0" baseline="0" noProof="0" dirty="0">
                <a:ln>
                  <a:noFill/>
                </a:ln>
                <a:solidFill>
                  <a:prstClr val="white"/>
                </a:solidFill>
                <a:effectLst/>
                <a:uLnTx/>
                <a:uFillTx/>
                <a:latin typeface="Tw Cen MT Condensed"/>
                <a:ea typeface="+mj-ea"/>
                <a:cs typeface="+mj-cs"/>
              </a:rPr>
              <a:t>Students that take both the AP Spanish language and the ap Spanish literature and successfully pass both, can complete a minor in Spanish in less time</a:t>
            </a:r>
          </a:p>
        </p:txBody>
      </p:sp>
    </p:spTree>
    <p:extLst>
      <p:ext uri="{BB962C8B-B14F-4D97-AF65-F5344CB8AC3E}">
        <p14:creationId xmlns:p14="http://schemas.microsoft.com/office/powerpoint/2010/main" val="30690522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FA5204-E61F-410F-9AA0-AC613DAC0517}"/>
              </a:ext>
            </a:extLst>
          </p:cNvPr>
          <p:cNvSpPr/>
          <p:nvPr/>
        </p:nvSpPr>
        <p:spPr>
          <a:xfrm>
            <a:off x="0" y="0"/>
            <a:ext cx="12192000"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A23E2C-E631-4A54-99F0-7014B49C17AE}"/>
              </a:ext>
            </a:extLst>
          </p:cNvPr>
          <p:cNvSpPr>
            <a:spLocks noGrp="1"/>
          </p:cNvSpPr>
          <p:nvPr>
            <p:ph type="ctrTitle"/>
          </p:nvPr>
        </p:nvSpPr>
        <p:spPr>
          <a:xfrm>
            <a:off x="1524000" y="1104900"/>
            <a:ext cx="9144000" cy="3253202"/>
          </a:xfrm>
        </p:spPr>
        <p:txBody>
          <a:bodyPr>
            <a:normAutofit fontScale="90000"/>
          </a:bodyPr>
          <a:lstStyle/>
          <a:p>
            <a:r>
              <a:rPr lang="en-US" b="1" dirty="0">
                <a:solidFill>
                  <a:srgbClr val="7030A0"/>
                </a:solidFill>
                <a:latin typeface="Algerian"/>
              </a:rPr>
              <a:t>Spanish 3 honors</a:t>
            </a:r>
            <a:br>
              <a:rPr lang="en-US" b="1" dirty="0">
                <a:solidFill>
                  <a:srgbClr val="7030A0"/>
                </a:solidFill>
                <a:latin typeface="Algerian"/>
              </a:rPr>
            </a:br>
            <a:r>
              <a:rPr lang="en-US" b="1" dirty="0">
                <a:solidFill>
                  <a:srgbClr val="7030A0"/>
                </a:solidFill>
                <a:latin typeface="Algerian"/>
              </a:rPr>
              <a:t>and </a:t>
            </a:r>
            <a:br>
              <a:rPr lang="en-US" b="1" dirty="0">
                <a:solidFill>
                  <a:srgbClr val="7030A0"/>
                </a:solidFill>
                <a:latin typeface="Algerian"/>
              </a:rPr>
            </a:br>
            <a:r>
              <a:rPr lang="en-US" b="1" dirty="0">
                <a:solidFill>
                  <a:srgbClr val="7030A0"/>
                </a:solidFill>
                <a:latin typeface="Algerian"/>
              </a:rPr>
              <a:t>Spanish 4 honors</a:t>
            </a:r>
            <a:br>
              <a:rPr lang="en-US" dirty="0">
                <a:latin typeface="Algerian"/>
              </a:rPr>
            </a:br>
            <a:endParaRPr lang="en-US" dirty="0">
              <a:latin typeface="Algerian"/>
            </a:endParaRPr>
          </a:p>
        </p:txBody>
      </p:sp>
      <p:pic>
        <p:nvPicPr>
          <p:cNvPr id="5" name="Picture 4">
            <a:extLst>
              <a:ext uri="{FF2B5EF4-FFF2-40B4-BE49-F238E27FC236}">
                <a16:creationId xmlns:a16="http://schemas.microsoft.com/office/drawing/2014/main" id="{900E7B6F-A460-4AB1-A803-ED7CF5B8C4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8671" y="4339624"/>
            <a:ext cx="2787004" cy="2287543"/>
          </a:xfrm>
          <a:prstGeom prst="rect">
            <a:avLst/>
          </a:prstGeom>
        </p:spPr>
      </p:pic>
      <p:pic>
        <p:nvPicPr>
          <p:cNvPr id="8" name="Picture 7">
            <a:extLst>
              <a:ext uri="{FF2B5EF4-FFF2-40B4-BE49-F238E27FC236}">
                <a16:creationId xmlns:a16="http://schemas.microsoft.com/office/drawing/2014/main" id="{568248B6-E3FF-4F7A-B6CD-57CC6C02125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96327" y="4372719"/>
            <a:ext cx="2924175" cy="2221351"/>
          </a:xfrm>
          <a:prstGeom prst="rect">
            <a:avLst/>
          </a:prstGeom>
        </p:spPr>
      </p:pic>
    </p:spTree>
    <p:extLst>
      <p:ext uri="{BB962C8B-B14F-4D97-AF65-F5344CB8AC3E}">
        <p14:creationId xmlns:p14="http://schemas.microsoft.com/office/powerpoint/2010/main" val="418267725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ECD8D8-C009-4EDC-B305-031E9E52C3E0}"/>
              </a:ext>
            </a:extLst>
          </p:cNvPr>
          <p:cNvSpPr/>
          <p:nvPr/>
        </p:nvSpPr>
        <p:spPr>
          <a:xfrm>
            <a:off x="0" y="0"/>
            <a:ext cx="12192000" cy="68580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187DF4-7D48-403A-8570-8991182E5D78}"/>
              </a:ext>
            </a:extLst>
          </p:cNvPr>
          <p:cNvSpPr>
            <a:spLocks noGrp="1"/>
          </p:cNvSpPr>
          <p:nvPr>
            <p:ph type="title"/>
          </p:nvPr>
        </p:nvSpPr>
        <p:spPr/>
        <p:txBody>
          <a:bodyPr/>
          <a:lstStyle/>
          <a:p>
            <a:r>
              <a:rPr lang="en-US" b="1" dirty="0">
                <a:solidFill>
                  <a:srgbClr val="7030A0"/>
                </a:solidFill>
                <a:latin typeface="Harrington"/>
              </a:rPr>
              <a:t>Spanish </a:t>
            </a:r>
            <a:r>
              <a:rPr lang="en-US" b="1" dirty="0">
                <a:latin typeface="Harrington"/>
              </a:rPr>
              <a:t>3</a:t>
            </a:r>
            <a:r>
              <a:rPr lang="en-US" b="1" dirty="0">
                <a:solidFill>
                  <a:srgbClr val="7030A0"/>
                </a:solidFill>
                <a:latin typeface="Harrington"/>
              </a:rPr>
              <a:t> Honors and Spanish </a:t>
            </a:r>
            <a:r>
              <a:rPr lang="en-US" b="1" dirty="0">
                <a:latin typeface="Harrington"/>
              </a:rPr>
              <a:t>4</a:t>
            </a:r>
          </a:p>
        </p:txBody>
      </p:sp>
      <p:sp>
        <p:nvSpPr>
          <p:cNvPr id="3" name="Content Placeholder 2">
            <a:extLst>
              <a:ext uri="{FF2B5EF4-FFF2-40B4-BE49-F238E27FC236}">
                <a16:creationId xmlns:a16="http://schemas.microsoft.com/office/drawing/2014/main" id="{5D69B24C-D328-485F-A48B-EFBA96C1C04A}"/>
              </a:ext>
            </a:extLst>
          </p:cNvPr>
          <p:cNvSpPr>
            <a:spLocks noGrp="1"/>
          </p:cNvSpPr>
          <p:nvPr>
            <p:ph idx="1"/>
          </p:nvPr>
        </p:nvSpPr>
        <p:spPr>
          <a:xfrm>
            <a:off x="838200" y="1854200"/>
            <a:ext cx="10515600" cy="4203700"/>
          </a:xfrm>
        </p:spPr>
        <p:txBody>
          <a:bodyPr vert="horz" lIns="91440" tIns="45720" rIns="91440" bIns="45720" rtlCol="0" anchor="t">
            <a:noAutofit/>
          </a:bodyPr>
          <a:lstStyle/>
          <a:p>
            <a:r>
              <a:rPr lang="en-US" dirty="0">
                <a:latin typeface="Segoe Print" panose="02000600000000000000" pitchFamily="2" charset="0"/>
                <a:cs typeface="Segoe UI Semibold" panose="020B0702040204020203" pitchFamily="34" charset="0"/>
              </a:rPr>
              <a:t>Open the doors to communicate with the 400 million Spanish speakers of the World. ...</a:t>
            </a:r>
          </a:p>
          <a:p>
            <a:r>
              <a:rPr lang="en-US" dirty="0">
                <a:latin typeface="Segoe Print" panose="02000600000000000000" pitchFamily="2" charset="0"/>
                <a:cs typeface="Segoe UI Semibold" panose="020B0702040204020203" pitchFamily="34" charset="0"/>
              </a:rPr>
              <a:t>Communicate with Spanish speakers in your own community. ...</a:t>
            </a:r>
          </a:p>
          <a:p>
            <a:r>
              <a:rPr lang="en-US" dirty="0">
                <a:latin typeface="Segoe Print" panose="02000600000000000000" pitchFamily="2" charset="0"/>
                <a:cs typeface="Segoe UI Semibold" panose="020B0702040204020203" pitchFamily="34" charset="0"/>
              </a:rPr>
              <a:t>Being bilingual makes traveling an exciting and rewarding experience</a:t>
            </a:r>
          </a:p>
          <a:p>
            <a:r>
              <a:rPr lang="en-US" dirty="0">
                <a:latin typeface="Segoe Print" panose="02000600000000000000" pitchFamily="2" charset="0"/>
                <a:cs typeface="Segoe UI Semibold" panose="020B0702040204020203" pitchFamily="34" charset="0"/>
              </a:rPr>
              <a:t>Become a more marketable employee </a:t>
            </a:r>
          </a:p>
          <a:p>
            <a:r>
              <a:rPr lang="en-US" dirty="0">
                <a:latin typeface="Segoe Print" panose="02000600000000000000" pitchFamily="2" charset="0"/>
                <a:cs typeface="Segoe UI Semibold" panose="020B0702040204020203" pitchFamily="34" charset="0"/>
              </a:rPr>
              <a:t>Preparation </a:t>
            </a:r>
            <a:r>
              <a:rPr lang="en-US">
                <a:latin typeface="Segoe Print" panose="02000600000000000000" pitchFamily="2" charset="0"/>
                <a:cs typeface="Segoe UI Semibold" panose="020B0702040204020203" pitchFamily="34" charset="0"/>
              </a:rPr>
              <a:t>for enriching</a:t>
            </a:r>
            <a:r>
              <a:rPr lang="en-US" dirty="0">
                <a:latin typeface="Segoe Print" panose="02000600000000000000" pitchFamily="2" charset="0"/>
                <a:cs typeface="Segoe UI Semibold" panose="020B0702040204020203" pitchFamily="34" charset="0"/>
              </a:rPr>
              <a:t> studying abroad.</a:t>
            </a:r>
            <a:endParaRPr lang="en-US" sz="3200" dirty="0">
              <a:latin typeface="Segoe Print"/>
            </a:endParaRPr>
          </a:p>
        </p:txBody>
      </p:sp>
    </p:spTree>
    <p:extLst>
      <p:ext uri="{BB962C8B-B14F-4D97-AF65-F5344CB8AC3E}">
        <p14:creationId xmlns:p14="http://schemas.microsoft.com/office/powerpoint/2010/main" val="32795434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8ED6C2D-06D8-40EF-A8E0-21C0134EBD14}"/>
              </a:ext>
            </a:extLst>
          </p:cNvPr>
          <p:cNvSpPr/>
          <p:nvPr/>
        </p:nvSpPr>
        <p:spPr>
          <a:xfrm>
            <a:off x="0" y="0"/>
            <a:ext cx="12192000" cy="685800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AE8260-59E9-4940-8949-D0F79F23737C}"/>
              </a:ext>
            </a:extLst>
          </p:cNvPr>
          <p:cNvSpPr>
            <a:spLocks noGrp="1"/>
          </p:cNvSpPr>
          <p:nvPr>
            <p:ph type="title"/>
          </p:nvPr>
        </p:nvSpPr>
        <p:spPr/>
        <p:txBody>
          <a:bodyPr/>
          <a:lstStyle/>
          <a:p>
            <a:r>
              <a:rPr lang="en-US" b="1" dirty="0">
                <a:solidFill>
                  <a:srgbClr val="7030A0"/>
                </a:solidFill>
                <a:latin typeface="Harrington"/>
              </a:rPr>
              <a:t>How does this help the students?</a:t>
            </a:r>
          </a:p>
        </p:txBody>
      </p:sp>
      <p:sp>
        <p:nvSpPr>
          <p:cNvPr id="3" name="Content Placeholder 2">
            <a:extLst>
              <a:ext uri="{FF2B5EF4-FFF2-40B4-BE49-F238E27FC236}">
                <a16:creationId xmlns:a16="http://schemas.microsoft.com/office/drawing/2014/main" id="{98DB3186-0DF6-465D-9631-5BB7D9143B46}"/>
              </a:ext>
            </a:extLst>
          </p:cNvPr>
          <p:cNvSpPr>
            <a:spLocks noGrp="1"/>
          </p:cNvSpPr>
          <p:nvPr>
            <p:ph idx="1"/>
          </p:nvPr>
        </p:nvSpPr>
        <p:spPr>
          <a:xfrm>
            <a:off x="838200" y="1905000"/>
            <a:ext cx="10515600" cy="4505325"/>
          </a:xfrm>
        </p:spPr>
        <p:txBody>
          <a:bodyPr>
            <a:noAutofit/>
          </a:bodyPr>
          <a:lstStyle/>
          <a:p>
            <a:pPr marL="0" indent="0">
              <a:buNone/>
            </a:pPr>
            <a:endParaRPr lang="en-US" dirty="0">
              <a:latin typeface="Segoe Print" panose="02000600000000000000" pitchFamily="2" charset="0"/>
            </a:endParaRPr>
          </a:p>
          <a:p>
            <a:r>
              <a:rPr lang="en-US" dirty="0">
                <a:latin typeface="Segoe Print" panose="02000600000000000000" pitchFamily="2" charset="0"/>
              </a:rPr>
              <a:t>Exposure to Spanish literature and Spanish movies.</a:t>
            </a:r>
          </a:p>
          <a:p>
            <a:pPr marL="0" indent="0">
              <a:buNone/>
            </a:pPr>
            <a:endParaRPr lang="en-US" dirty="0">
              <a:latin typeface="Segoe Print" panose="02000600000000000000" pitchFamily="2" charset="0"/>
            </a:endParaRPr>
          </a:p>
          <a:p>
            <a:r>
              <a:rPr lang="en-US" dirty="0">
                <a:latin typeface="Segoe Print" panose="02000600000000000000" pitchFamily="2" charset="0"/>
              </a:rPr>
              <a:t>If you have studied the language before arriving in the country at ease because you can communicate.</a:t>
            </a:r>
          </a:p>
          <a:p>
            <a:endParaRPr lang="en-US" dirty="0">
              <a:latin typeface="Segoe Print" panose="02000600000000000000" pitchFamily="2" charset="0"/>
            </a:endParaRPr>
          </a:p>
          <a:p>
            <a:r>
              <a:rPr lang="en-US" dirty="0">
                <a:latin typeface="Segoe Print" panose="02000600000000000000" pitchFamily="2" charset="0"/>
              </a:rPr>
              <a:t>It helps for better preparation when taking for AP courses and college foreign languages. </a:t>
            </a:r>
          </a:p>
          <a:p>
            <a:endParaRPr lang="en-US" dirty="0">
              <a:latin typeface="Segoe Print" panose="02000600000000000000" pitchFamily="2" charset="0"/>
            </a:endParaRPr>
          </a:p>
          <a:p>
            <a:endParaRPr lang="en-US" dirty="0">
              <a:latin typeface="Segoe Print" panose="02000600000000000000" pitchFamily="2" charset="0"/>
            </a:endParaRPr>
          </a:p>
        </p:txBody>
      </p:sp>
    </p:spTree>
    <p:extLst>
      <p:ext uri="{BB962C8B-B14F-4D97-AF65-F5344CB8AC3E}">
        <p14:creationId xmlns:p14="http://schemas.microsoft.com/office/powerpoint/2010/main" val="70961111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E932CE-E6FD-4FE7-B3B7-B7F1A75244CA}"/>
              </a:ext>
            </a:extLst>
          </p:cNvPr>
          <p:cNvSpPr/>
          <p:nvPr/>
        </p:nvSpPr>
        <p:spPr>
          <a:xfrm>
            <a:off x="0" y="0"/>
            <a:ext cx="12192000" cy="68580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668E0-6DEF-448C-B78F-0BB581BAD202}"/>
              </a:ext>
            </a:extLst>
          </p:cNvPr>
          <p:cNvSpPr>
            <a:spLocks noGrp="1"/>
          </p:cNvSpPr>
          <p:nvPr>
            <p:ph type="title"/>
          </p:nvPr>
        </p:nvSpPr>
        <p:spPr/>
        <p:txBody>
          <a:bodyPr>
            <a:normAutofit/>
          </a:bodyPr>
          <a:lstStyle/>
          <a:p>
            <a:r>
              <a:rPr lang="en-US" sz="5400" dirty="0">
                <a:latin typeface="Bodoni MT" panose="02070603080606020203" pitchFamily="18" charset="0"/>
              </a:rPr>
              <a:t>More information: </a:t>
            </a:r>
          </a:p>
        </p:txBody>
      </p:sp>
      <p:sp>
        <p:nvSpPr>
          <p:cNvPr id="3" name="Content Placeholder 2">
            <a:extLst>
              <a:ext uri="{FF2B5EF4-FFF2-40B4-BE49-F238E27FC236}">
                <a16:creationId xmlns:a16="http://schemas.microsoft.com/office/drawing/2014/main" id="{2FEB78F7-AEC5-4CD4-8A2C-A96D978A09C1}"/>
              </a:ext>
            </a:extLst>
          </p:cNvPr>
          <p:cNvSpPr>
            <a:spLocks noGrp="1"/>
          </p:cNvSpPr>
          <p:nvPr>
            <p:ph idx="1"/>
          </p:nvPr>
        </p:nvSpPr>
        <p:spPr>
          <a:xfrm>
            <a:off x="838200" y="1690688"/>
            <a:ext cx="10515600" cy="4486275"/>
          </a:xfrm>
        </p:spPr>
        <p:txBody>
          <a:bodyPr vert="horz" lIns="91440" tIns="45720" rIns="91440" bIns="45720" rtlCol="0" anchor="t">
            <a:normAutofit/>
          </a:bodyPr>
          <a:lstStyle/>
          <a:p>
            <a:pPr marL="0" indent="0">
              <a:buNone/>
            </a:pPr>
            <a:r>
              <a:rPr lang="en-US" sz="3600" b="1" dirty="0">
                <a:latin typeface="Bradley Hand ITC"/>
                <a:cs typeface="Arial"/>
              </a:rPr>
              <a:t>You can see Mrs. Cruz-Linares at Room 216 or email her at </a:t>
            </a:r>
            <a:r>
              <a:rPr lang="en-US" sz="3600" b="1" dirty="0">
                <a:latin typeface="Bradley Hand ITC"/>
                <a:cs typeface="Arial"/>
                <a:hlinkClick r:id="rId2"/>
              </a:rPr>
              <a:t>cruz-linaresm@pcsb.org</a:t>
            </a:r>
            <a:r>
              <a:rPr lang="en-US" sz="3600" b="1" dirty="0">
                <a:latin typeface="Bradley Hand ITC"/>
                <a:cs typeface="Arial"/>
              </a:rPr>
              <a:t> </a:t>
            </a:r>
            <a:r>
              <a:rPr lang="en-US" sz="3600" dirty="0">
                <a:latin typeface="Bradley Hand ITC"/>
                <a:cs typeface="Arial"/>
              </a:rPr>
              <a:t> </a:t>
            </a:r>
          </a:p>
          <a:p>
            <a:pPr marL="0" indent="0">
              <a:buNone/>
            </a:pPr>
            <a:endParaRPr lang="en-US" sz="2600" dirty="0">
              <a:latin typeface="Bradley Hand ITC" panose="03070402050302030203" pitchFamily="66" charset="0"/>
              <a:cs typeface="Arial" panose="020B0604020202020204" pitchFamily="34" charset="0"/>
            </a:endParaRPr>
          </a:p>
          <a:p>
            <a:pPr marL="0" indent="0">
              <a:buNone/>
            </a:pPr>
            <a:r>
              <a:rPr lang="en-US" sz="3200" b="1" dirty="0">
                <a:latin typeface="Bradley Hand ITC" panose="03070402050302030203" pitchFamily="66" charset="0"/>
                <a:cs typeface="Arial" panose="020B0604020202020204" pitchFamily="34" charset="0"/>
              </a:rPr>
              <a:t>“</a:t>
            </a:r>
            <a:r>
              <a:rPr lang="en-US" sz="3200" b="1" dirty="0" err="1">
                <a:latin typeface="Bradley Hand ITC" panose="03070402050302030203" pitchFamily="66" charset="0"/>
                <a:cs typeface="Arial" panose="020B0604020202020204" pitchFamily="34" charset="0"/>
              </a:rPr>
              <a:t>Te</a:t>
            </a:r>
            <a:r>
              <a:rPr lang="en-US" sz="3200" b="1" dirty="0">
                <a:latin typeface="Bradley Hand ITC" panose="03070402050302030203" pitchFamily="66" charset="0"/>
                <a:cs typeface="Arial" panose="020B0604020202020204" pitchFamily="34" charset="0"/>
              </a:rPr>
              <a:t> </a:t>
            </a:r>
            <a:r>
              <a:rPr lang="en-US" sz="3200" b="1" dirty="0" err="1">
                <a:latin typeface="Bradley Hand ITC" panose="03070402050302030203" pitchFamily="66" charset="0"/>
                <a:cs typeface="Arial" panose="020B0604020202020204" pitchFamily="34" charset="0"/>
              </a:rPr>
              <a:t>invito</a:t>
            </a:r>
            <a:r>
              <a:rPr lang="en-US" sz="3200" b="1" dirty="0">
                <a:latin typeface="Bradley Hand ITC" panose="03070402050302030203" pitchFamily="66" charset="0"/>
                <a:cs typeface="Arial" panose="020B0604020202020204" pitchFamily="34" charset="0"/>
              </a:rPr>
              <a:t> a ser </a:t>
            </a:r>
            <a:r>
              <a:rPr lang="en-US" sz="3200" b="1" dirty="0" err="1">
                <a:latin typeface="Bradley Hand ITC" panose="03070402050302030203" pitchFamily="66" charset="0"/>
                <a:cs typeface="Arial" panose="020B0604020202020204" pitchFamily="34" charset="0"/>
              </a:rPr>
              <a:t>parte</a:t>
            </a:r>
            <a:r>
              <a:rPr lang="en-US" sz="3200" b="1" dirty="0">
                <a:latin typeface="Bradley Hand ITC" panose="03070402050302030203" pitchFamily="66" charset="0"/>
                <a:cs typeface="Arial" panose="020B0604020202020204" pitchFamily="34" charset="0"/>
              </a:rPr>
              <a:t> de mi </a:t>
            </a:r>
            <a:r>
              <a:rPr lang="en-US" sz="3200" b="1" dirty="0" err="1">
                <a:latin typeface="Bradley Hand ITC" panose="03070402050302030203" pitchFamily="66" charset="0"/>
                <a:cs typeface="Arial" panose="020B0604020202020204" pitchFamily="34" charset="0"/>
              </a:rPr>
              <a:t>clase</a:t>
            </a:r>
            <a:r>
              <a:rPr lang="en-US" sz="3200" b="1" dirty="0">
                <a:latin typeface="Bradley Hand ITC" panose="03070402050302030203" pitchFamily="66" charset="0"/>
                <a:cs typeface="Arial" panose="020B0604020202020204" pitchFamily="34" charset="0"/>
              </a:rPr>
              <a:t> </a:t>
            </a:r>
            <a:r>
              <a:rPr lang="en-US" sz="3200" b="1" dirty="0" err="1">
                <a:latin typeface="Bradley Hand ITC" panose="03070402050302030203" pitchFamily="66" charset="0"/>
                <a:cs typeface="Arial" panose="020B0604020202020204" pitchFamily="34" charset="0"/>
              </a:rPr>
              <a:t>nos</a:t>
            </a:r>
            <a:r>
              <a:rPr lang="en-US" sz="3200" b="1" dirty="0">
                <a:latin typeface="Bradley Hand ITC" panose="03070402050302030203" pitchFamily="66" charset="0"/>
                <a:cs typeface="Arial" panose="020B0604020202020204" pitchFamily="34" charset="0"/>
              </a:rPr>
              <a:t> </a:t>
            </a:r>
            <a:r>
              <a:rPr lang="en-US" sz="3200" b="1" dirty="0" err="1">
                <a:latin typeface="Bradley Hand ITC" panose="03070402050302030203" pitchFamily="66" charset="0"/>
                <a:cs typeface="Arial" panose="020B0604020202020204" pitchFamily="34" charset="0"/>
              </a:rPr>
              <a:t>vamos</a:t>
            </a:r>
            <a:r>
              <a:rPr lang="en-US" sz="3200" b="1" dirty="0">
                <a:latin typeface="Bradley Hand ITC" panose="03070402050302030203" pitchFamily="66" charset="0"/>
                <a:cs typeface="Arial" panose="020B0604020202020204" pitchFamily="34" charset="0"/>
              </a:rPr>
              <a:t> a </a:t>
            </a:r>
            <a:r>
              <a:rPr lang="en-US" sz="3200" b="1" dirty="0" err="1">
                <a:latin typeface="Bradley Hand ITC" panose="03070402050302030203" pitchFamily="66" charset="0"/>
                <a:cs typeface="Arial" panose="020B0604020202020204" pitchFamily="34" charset="0"/>
              </a:rPr>
              <a:t>divertir</a:t>
            </a:r>
            <a:r>
              <a:rPr lang="en-US" sz="3200" b="1" dirty="0">
                <a:latin typeface="Bradley Hand ITC" panose="03070402050302030203" pitchFamily="66" charset="0"/>
                <a:cs typeface="Arial" panose="020B0604020202020204" pitchFamily="34" charset="0"/>
              </a:rPr>
              <a:t>”</a:t>
            </a:r>
          </a:p>
        </p:txBody>
      </p:sp>
      <p:pic>
        <p:nvPicPr>
          <p:cNvPr id="6" name="Picture 5">
            <a:extLst>
              <a:ext uri="{FF2B5EF4-FFF2-40B4-BE49-F238E27FC236}">
                <a16:creationId xmlns:a16="http://schemas.microsoft.com/office/drawing/2014/main" id="{8CACB8C7-5F5A-46DA-8AE6-7D6EAEC36A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57988" y="4282951"/>
            <a:ext cx="2676525" cy="1894012"/>
          </a:xfrm>
          <a:prstGeom prst="rect">
            <a:avLst/>
          </a:prstGeom>
        </p:spPr>
      </p:pic>
      <p:pic>
        <p:nvPicPr>
          <p:cNvPr id="9" name="Picture 8">
            <a:extLst>
              <a:ext uri="{FF2B5EF4-FFF2-40B4-BE49-F238E27FC236}">
                <a16:creationId xmlns:a16="http://schemas.microsoft.com/office/drawing/2014/main" id="{E3493342-2EEF-44BF-B3C0-F5D08BA7D6A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65252" y="3800834"/>
            <a:ext cx="3153258" cy="1026810"/>
          </a:xfrm>
          <a:prstGeom prst="rect">
            <a:avLst/>
          </a:prstGeom>
        </p:spPr>
      </p:pic>
      <p:pic>
        <p:nvPicPr>
          <p:cNvPr id="13" name="Picture 12">
            <a:extLst>
              <a:ext uri="{FF2B5EF4-FFF2-40B4-BE49-F238E27FC236}">
                <a16:creationId xmlns:a16="http://schemas.microsoft.com/office/drawing/2014/main" id="{8CB9B9D2-531D-45C5-B8EF-7D4B6A13C23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1344" y="4995276"/>
            <a:ext cx="4641075" cy="1630266"/>
          </a:xfrm>
          <a:prstGeom prst="rect">
            <a:avLst/>
          </a:prstGeom>
        </p:spPr>
      </p:pic>
    </p:spTree>
    <p:extLst>
      <p:ext uri="{BB962C8B-B14F-4D97-AF65-F5344CB8AC3E}">
        <p14:creationId xmlns:p14="http://schemas.microsoft.com/office/powerpoint/2010/main" val="29681733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5"/>
</p:tagLst>
</file>

<file path=ppt/tags/tag2.xml><?xml version="1.0" encoding="utf-8"?>
<p:tagLst xmlns:a="http://schemas.openxmlformats.org/drawingml/2006/main" xmlns:r="http://schemas.openxmlformats.org/officeDocument/2006/relationships" xmlns:p="http://schemas.openxmlformats.org/presentationml/2006/main">
  <p:tag name="TIMING" val="|4.6"/>
</p:tagLst>
</file>

<file path=ppt/tags/tag3.xml><?xml version="1.0" encoding="utf-8"?>
<p:tagLst xmlns:a="http://schemas.openxmlformats.org/drawingml/2006/main" xmlns:r="http://schemas.openxmlformats.org/officeDocument/2006/relationships" xmlns:p="http://schemas.openxmlformats.org/presentationml/2006/main">
  <p:tag name="TIMING" val="|3.5"/>
</p:tagLst>
</file>

<file path=ppt/tags/tag4.xml><?xml version="1.0" encoding="utf-8"?>
<p:tagLst xmlns:a="http://schemas.openxmlformats.org/drawingml/2006/main" xmlns:r="http://schemas.openxmlformats.org/officeDocument/2006/relationships" xmlns:p="http://schemas.openxmlformats.org/presentationml/2006/main">
  <p:tag name="TIMING" val="|8.5"/>
</p:tagLst>
</file>

<file path=ppt/theme/_rels/theme7.xml.rels><?xml version="1.0" encoding="UTF-8" standalone="yes"?>
<Relationships xmlns="http://schemas.openxmlformats.org/package/2006/relationships"><Relationship Id="rId1" Type="http://schemas.openxmlformats.org/officeDocument/2006/relationships/image" Target="../media/image4.jpeg"/></Relationships>
</file>

<file path=ppt/theme/_rels/theme11.xml.rels><?xml version="1.0" encoding="UTF-8" standalone="yes"?>
<Relationships xmlns="http://schemas.openxmlformats.org/package/2006/relationships"><Relationship Id="rId1" Type="http://schemas.openxmlformats.org/officeDocument/2006/relationships/image" Target="../media/image5.jpeg"/></Relationships>
</file>

<file path=ppt/theme/_rels/theme12.xml.rels><?xml version="1.0" encoding="UTF-8" standalone="yes"?>
<Relationships xmlns="http://schemas.openxmlformats.org/package/2006/relationships"><Relationship Id="rId1" Type="http://schemas.openxmlformats.org/officeDocument/2006/relationships/image" Target="../media/image6.jpeg"/></Relationships>
</file>

<file path=ppt/theme/_rels/theme14.xml.rels><?xml version="1.0" encoding="UTF-8" standalone="yes"?>
<Relationships xmlns="http://schemas.openxmlformats.org/package/2006/relationships"><Relationship Id="rId1" Type="http://schemas.openxmlformats.org/officeDocument/2006/relationships/image" Target="../media/image8.jpeg"/></Relationships>
</file>

<file path=ppt/theme/_rels/theme15.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3.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7.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8.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ModernClassicBlock-3">
  <a:themeElements>
    <a:clrScheme name="MSFT_ELT_ModernClassicBlock_03">
      <a:dk1>
        <a:sysClr val="windowText" lastClr="000000"/>
      </a:dk1>
      <a:lt1>
        <a:sysClr val="window" lastClr="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MSFT_ELT_ModernClassicBlock_03">
      <a:majorFont>
        <a:latin typeface="Tw Cen MT Condensed"/>
        <a:ea typeface=""/>
        <a:cs typeface=""/>
      </a:majorFont>
      <a:minorFont>
        <a:latin typeface="Tw Cen MT"/>
        <a:ea typeface=""/>
        <a:cs typeface=""/>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ELT_Template_ModernClassicBlockLT_v4" id="{30DDF308-B484-4DB0-8959-4BA762476498}" vid="{49FD44A8-5F40-4E6E-BC83-04BD3C4DB240}"/>
    </a:ext>
  </a:extLst>
</a:theme>
</file>

<file path=ppt/theme/theme12.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13.xml><?xml version="1.0" encoding="utf-8"?>
<a:theme xmlns:a="http://schemas.openxmlformats.org/drawingml/2006/main" name="Sheet music design templat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heet music design slides.potx" id="{09D230C4-ED1F-4782-ABA0-B528A81E30C6}" vid="{782C1FB5-44AD-41D7-B4F1-9A54F55FAEF7}"/>
    </a:ext>
  </a:extLst>
</a:theme>
</file>

<file path=ppt/theme/theme14.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15.xml><?xml version="1.0" encoding="utf-8"?>
<a:theme xmlns:a="http://schemas.openxmlformats.org/drawingml/2006/main" name="1_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ppt/theme/theme16.xml><?xml version="1.0" encoding="utf-8"?>
<a:theme xmlns:a="http://schemas.openxmlformats.org/drawingml/2006/main" name="1_Berlin">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vited_Leaders xmlns="75546aa6-d7d8-493b-a0b1-1ec91745e2e3" xsi:nil="true"/>
    <TeamsChannelId xmlns="75546aa6-d7d8-493b-a0b1-1ec91745e2e3" xsi:nil="true"/>
    <_ip_UnifiedCompliancePolicyUIAction xmlns="http://schemas.microsoft.com/sharepoint/v3" xsi:nil="true"/>
    <FolderType xmlns="75546aa6-d7d8-493b-a0b1-1ec91745e2e3" xsi:nil="true"/>
    <Owner xmlns="75546aa6-d7d8-493b-a0b1-1ec91745e2e3">
      <UserInfo>
        <DisplayName/>
        <AccountId xsi:nil="true"/>
        <AccountType/>
      </UserInfo>
    </Owner>
    <Leaders xmlns="75546aa6-d7d8-493b-a0b1-1ec91745e2e3">
      <UserInfo>
        <DisplayName/>
        <AccountId xsi:nil="true"/>
        <AccountType/>
      </UserInfo>
    </Leaders>
    <Students xmlns="75546aa6-d7d8-493b-a0b1-1ec91745e2e3">
      <UserInfo>
        <DisplayName/>
        <AccountId xsi:nil="true"/>
        <AccountType/>
      </UserInfo>
    </Students>
    <Student_Groups xmlns="75546aa6-d7d8-493b-a0b1-1ec91745e2e3">
      <UserInfo>
        <DisplayName/>
        <AccountId xsi:nil="true"/>
        <AccountType/>
      </UserInfo>
    </Student_Groups>
    <Is_Collaboration_Space_Locked xmlns="75546aa6-d7d8-493b-a0b1-1ec91745e2e3" xsi:nil="true"/>
    <IsNotebookLocked xmlns="75546aa6-d7d8-493b-a0b1-1ec91745e2e3" xsi:nil="true"/>
    <NotebookType xmlns="75546aa6-d7d8-493b-a0b1-1ec91745e2e3" xsi:nil="true"/>
    <Distribution_Groups xmlns="75546aa6-d7d8-493b-a0b1-1ec91745e2e3" xsi:nil="true"/>
    <DefaultSectionNames xmlns="75546aa6-d7d8-493b-a0b1-1ec91745e2e3" xsi:nil="true"/>
    <Invited_Members xmlns="75546aa6-d7d8-493b-a0b1-1ec91745e2e3" xsi:nil="true"/>
    <Invited_Teachers xmlns="75546aa6-d7d8-493b-a0b1-1ec91745e2e3" xsi:nil="true"/>
    <Invited_Students xmlns="75546aa6-d7d8-493b-a0b1-1ec91745e2e3" xsi:nil="true"/>
    <_ip_UnifiedCompliancePolicyProperties xmlns="http://schemas.microsoft.com/sharepoint/v3" xsi:nil="true"/>
    <Members xmlns="75546aa6-d7d8-493b-a0b1-1ec91745e2e3">
      <UserInfo>
        <DisplayName/>
        <AccountId xsi:nil="true"/>
        <AccountType/>
      </UserInfo>
    </Members>
    <Member_Groups xmlns="75546aa6-d7d8-493b-a0b1-1ec91745e2e3">
      <UserInfo>
        <DisplayName/>
        <AccountId xsi:nil="true"/>
        <AccountType/>
      </UserInfo>
    </Member_Groups>
    <Self_Registration_Enabled xmlns="75546aa6-d7d8-493b-a0b1-1ec91745e2e3" xsi:nil="true"/>
    <Has_Teacher_Only_SectionGroup xmlns="75546aa6-d7d8-493b-a0b1-1ec91745e2e3" xsi:nil="true"/>
    <Math_Settings xmlns="75546aa6-d7d8-493b-a0b1-1ec91745e2e3" xsi:nil="true"/>
    <AppVersion xmlns="75546aa6-d7d8-493b-a0b1-1ec91745e2e3" xsi:nil="true"/>
    <Teachers xmlns="75546aa6-d7d8-493b-a0b1-1ec91745e2e3">
      <UserInfo>
        <DisplayName/>
        <AccountId xsi:nil="true"/>
        <AccountType/>
      </UserInfo>
    </Teachers>
    <Has_Leaders_Only_SectionGroup xmlns="75546aa6-d7d8-493b-a0b1-1ec91745e2e3" xsi:nil="true"/>
    <Templates xmlns="75546aa6-d7d8-493b-a0b1-1ec91745e2e3" xsi:nil="true"/>
    <Self_Registration_Enabled0 xmlns="75546aa6-d7d8-493b-a0b1-1ec91745e2e3" xsi:nil="true"/>
    <LMS_Mappings xmlns="75546aa6-d7d8-493b-a0b1-1ec91745e2e3" xsi:nil="true"/>
    <CultureName xmlns="75546aa6-d7d8-493b-a0b1-1ec91745e2e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26EB68B8CC640B873477088C91100" ma:contentTypeVersion="43" ma:contentTypeDescription="Create a new document." ma:contentTypeScope="" ma:versionID="dd0c7612a114e5319831a832bd063fd2">
  <xsd:schema xmlns:xsd="http://www.w3.org/2001/XMLSchema" xmlns:xs="http://www.w3.org/2001/XMLSchema" xmlns:p="http://schemas.microsoft.com/office/2006/metadata/properties" xmlns:ns1="http://schemas.microsoft.com/sharepoint/v3" xmlns:ns3="b6f107d5-e39c-4c26-ae90-969d6514ae80" xmlns:ns4="75546aa6-d7d8-493b-a0b1-1ec91745e2e3" targetNamespace="http://schemas.microsoft.com/office/2006/metadata/properties" ma:root="true" ma:fieldsID="7d57355b361c2dd1ec5943584052716f" ns1:_="" ns3:_="" ns4:_="">
    <xsd:import namespace="http://schemas.microsoft.com/sharepoint/v3"/>
    <xsd:import namespace="b6f107d5-e39c-4c26-ae90-969d6514ae80"/>
    <xsd:import namespace="75546aa6-d7d8-493b-a0b1-1ec91745e2e3"/>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Leaders" minOccurs="0"/>
                <xsd:element ref="ns4:Members" minOccurs="0"/>
                <xsd:element ref="ns4:Member_Groups" minOccurs="0"/>
                <xsd:element ref="ns4:Invited_Leaders" minOccurs="0"/>
                <xsd:element ref="ns4:Invited_Members" minOccurs="0"/>
                <xsd:element ref="ns4:Self_Registration_Enabled" minOccurs="0"/>
                <xsd:element ref="ns4:Has_Leaders_Only_SectionGroup" minOccurs="0"/>
                <xsd:element ref="ns4:Teachers" minOccurs="0"/>
                <xsd:element ref="ns4:Students" minOccurs="0"/>
                <xsd:element ref="ns4:Student_Groups" minOccurs="0"/>
                <xsd:element ref="ns4:Invited_Teachers" minOccurs="0"/>
                <xsd:element ref="ns4:Invited_Students" minOccurs="0"/>
                <xsd:element ref="ns4:Has_Teacher_Only_SectionGroup" minOccurs="0"/>
                <xsd:element ref="ns4:Is_Collaboration_Space_Locked" minOccurs="0"/>
                <xsd:element ref="ns3:LastSharedByUser" minOccurs="0"/>
                <xsd:element ref="ns3:LastSharedByTime" minOccurs="0"/>
                <xsd:element ref="ns4:MediaServiceMetadata" minOccurs="0"/>
                <xsd:element ref="ns4:MediaServiceFastMetadata" minOccurs="0"/>
                <xsd:element ref="ns4:Templates" minOccurs="0"/>
                <xsd:element ref="ns4:Self_Registration_Enabled0" minOccurs="0"/>
                <xsd:element ref="ns4:MediaServiceDateTaken" minOccurs="0"/>
                <xsd:element ref="ns4:MediaServiceAutoTags" minOccurs="0"/>
                <xsd:element ref="ns4:MediaServiceEventHashCode" minOccurs="0"/>
                <xsd:element ref="ns4:MediaServiceGenerationTime" minOccurs="0"/>
                <xsd:element ref="ns4:TeamsChannelId" minOccurs="0"/>
                <xsd:element ref="ns4:Math_Settings" minOccurs="0"/>
                <xsd:element ref="ns4:Distribution_Groups" minOccurs="0"/>
                <xsd:element ref="ns4:LMS_Mappings" minOccurs="0"/>
                <xsd:element ref="ns4:IsNotebookLocked" minOccurs="0"/>
                <xsd:element ref="ns4:MediaServiceAutoKeyPoints" minOccurs="0"/>
                <xsd:element ref="ns4:MediaServiceKeyPoints" minOccurs="0"/>
                <xsd:element ref="ns1:_ip_UnifiedCompliancePolicyProperties" minOccurs="0"/>
                <xsd:element ref="ns1:_ip_UnifiedCompliancePolicyUIAc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8" nillable="true" ma:displayName="Unified Compliance Policy Properties" ma:hidden="true" ma:internalName="_ip_UnifiedCompliancePolicyProperties">
      <xsd:simpleType>
        <xsd:restriction base="dms:Note"/>
      </xsd:simpleType>
    </xsd:element>
    <xsd:element name="_ip_UnifiedCompliancePolicyUIAction" ma:index="4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6f107d5-e39c-4c26-ae90-969d6514ae8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31" nillable="true" ma:displayName="Last Shared By User" ma:description="" ma:internalName="LastSharedByUser" ma:readOnly="true">
      <xsd:simpleType>
        <xsd:restriction base="dms:Note">
          <xsd:maxLength value="255"/>
        </xsd:restriction>
      </xsd:simpleType>
    </xsd:element>
    <xsd:element name="LastSharedByTime" ma:index="3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75546aa6-d7d8-493b-a0b1-1ec91745e2e3"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Leaders" ma:index="20" nillable="true" ma:displayName="Invited Leaders" ma:internalName="Invited_Leaders">
      <xsd:simpleType>
        <xsd:restriction base="dms:Note">
          <xsd:maxLength value="255"/>
        </xsd:restriction>
      </xsd:simpleType>
    </xsd:element>
    <xsd:element name="Invited_Members" ma:index="21" nillable="true" ma:displayName="Invited Members" ma:internalName="Invited_Member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Leaders_Only_SectionGroup" ma:index="23" nillable="true" ma:displayName="Has Leaders Only SectionGroup" ma:internalName="Has_Leaders_Only_SectionGroup">
      <xsd:simpleType>
        <xsd:restriction base="dms:Boolean"/>
      </xsd:simpleType>
    </xsd:element>
    <xsd:element name="Teachers" ma:index="24"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5"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6"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7" nillable="true" ma:displayName="Invited Teachers" ma:internalName="Invited_Teachers">
      <xsd:simpleType>
        <xsd:restriction base="dms:Note">
          <xsd:maxLength value="255"/>
        </xsd:restriction>
      </xsd:simpleType>
    </xsd:element>
    <xsd:element name="Invited_Students" ma:index="28" nillable="true" ma:displayName="Invited Students" ma:internalName="Invited_Students">
      <xsd:simpleType>
        <xsd:restriction base="dms:Note">
          <xsd:maxLength value="255"/>
        </xsd:restriction>
      </xsd:simpleType>
    </xsd:element>
    <xsd:element name="Has_Teacher_Only_SectionGroup" ma:index="29" nillable="true" ma:displayName="Has Teacher Only SectionGroup" ma:internalName="Has_Teacher_Only_SectionGroup">
      <xsd:simpleType>
        <xsd:restriction base="dms:Boolean"/>
      </xsd:simpleType>
    </xsd:element>
    <xsd:element name="Is_Collaboration_Space_Locked" ma:index="30" nillable="true" ma:displayName="Is Collaboration Space Locked" ma:internalName="Is_Collaboration_Space_Locked">
      <xsd:simpleType>
        <xsd:restriction base="dms:Boolean"/>
      </xsd:simpleType>
    </xsd:element>
    <xsd:element name="MediaServiceMetadata" ma:index="33" nillable="true" ma:displayName="MediaServiceMetadata" ma:description="" ma:hidden="true" ma:internalName="MediaServiceMetadata" ma:readOnly="true">
      <xsd:simpleType>
        <xsd:restriction base="dms:Note"/>
      </xsd:simpleType>
    </xsd:element>
    <xsd:element name="MediaServiceFastMetadata" ma:index="34" nillable="true" ma:displayName="MediaServiceFastMetadata" ma:description="" ma:hidden="true" ma:internalName="MediaServiceFastMetadata" ma:readOnly="true">
      <xsd:simpleType>
        <xsd:restriction base="dms:Note"/>
      </xsd:simpleType>
    </xsd:element>
    <xsd:element name="Templates" ma:index="35" nillable="true" ma:displayName="Templates" ma:internalName="Templates">
      <xsd:simpleType>
        <xsd:restriction base="dms:Note">
          <xsd:maxLength value="255"/>
        </xsd:restriction>
      </xsd:simpleType>
    </xsd:element>
    <xsd:element name="Self_Registration_Enabled0" ma:index="36" nillable="true" ma:displayName="Self Registration Enabled" ma:internalName="Self_Registration_Enabled0">
      <xsd:simpleType>
        <xsd:restriction base="dms:Boolean"/>
      </xsd:simpleType>
    </xsd:element>
    <xsd:element name="MediaServiceDateTaken" ma:index="37" nillable="true" ma:displayName="MediaServiceDateTaken" ma:description="" ma:hidden="true" ma:internalName="MediaServiceDateTaken" ma:readOnly="true">
      <xsd:simpleType>
        <xsd:restriction base="dms:Text"/>
      </xsd:simpleType>
    </xsd:element>
    <xsd:element name="MediaServiceAutoTags" ma:index="38" nillable="true" ma:displayName="MediaServiceAutoTags" ma:description="" ma:internalName="MediaServiceAutoTags"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TeamsChannelId" ma:index="41" nillable="true" ma:displayName="Teams Channel Id" ma:internalName="TeamsChannelId">
      <xsd:simpleType>
        <xsd:restriction base="dms:Text"/>
      </xsd:simpleType>
    </xsd:element>
    <xsd:element name="Math_Settings" ma:index="42" nillable="true" ma:displayName="Math Settings" ma:internalName="Math_Settings">
      <xsd:simpleType>
        <xsd:restriction base="dms:Text"/>
      </xsd:simpleType>
    </xsd:element>
    <xsd:element name="Distribution_Groups" ma:index="43" nillable="true" ma:displayName="Distribution Groups" ma:internalName="Distribution_Groups">
      <xsd:simpleType>
        <xsd:restriction base="dms:Note">
          <xsd:maxLength value="255"/>
        </xsd:restriction>
      </xsd:simpleType>
    </xsd:element>
    <xsd:element name="LMS_Mappings" ma:index="44" nillable="true" ma:displayName="LMS Mappings" ma:internalName="LMS_Mappings">
      <xsd:simpleType>
        <xsd:restriction base="dms:Note">
          <xsd:maxLength value="255"/>
        </xsd:restriction>
      </xsd:simpleType>
    </xsd:element>
    <xsd:element name="IsNotebookLocked" ma:index="45" nillable="true" ma:displayName="Is Notebook Locked" ma:internalName="IsNotebookLocked">
      <xsd:simpleType>
        <xsd:restriction base="dms:Boolean"/>
      </xsd:simpleType>
    </xsd:element>
    <xsd:element name="MediaServiceAutoKeyPoints" ma:index="46" nillable="true" ma:displayName="MediaServiceAutoKeyPoints" ma:hidden="true" ma:internalName="MediaServiceAutoKeyPoints" ma:readOnly="true">
      <xsd:simpleType>
        <xsd:restriction base="dms:Note"/>
      </xsd:simpleType>
    </xsd:element>
    <xsd:element name="MediaServiceKeyPoints" ma:index="47" nillable="true" ma:displayName="KeyPoints" ma:internalName="MediaServiceKeyPoints" ma:readOnly="true">
      <xsd:simpleType>
        <xsd:restriction base="dms:Note">
          <xsd:maxLength value="255"/>
        </xsd:restriction>
      </xsd:simpleType>
    </xsd:element>
    <xsd:element name="MediaServiceOCR" ma:index="5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5D0BF8-3497-4AB4-BA97-9920FAA50A86}">
  <ds:schemaRefs>
    <ds:schemaRef ds:uri="http://schemas.microsoft.com/office/2006/documentManagement/types"/>
    <ds:schemaRef ds:uri="75546aa6-d7d8-493b-a0b1-1ec91745e2e3"/>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b6f107d5-e39c-4c26-ae90-969d6514ae80"/>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ED120E6D-439E-4815-9109-5D7D4C89AE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6f107d5-e39c-4c26-ae90-969d6514ae80"/>
    <ds:schemaRef ds:uri="75546aa6-d7d8-493b-a0b1-1ec91745e2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4B4F6CD-6F25-44F7-80B4-BCD65EEC1EB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1534</TotalTime>
  <Words>2772</Words>
  <Application>Microsoft Office PowerPoint</Application>
  <PresentationFormat>Widescreen</PresentationFormat>
  <Paragraphs>331</Paragraphs>
  <Slides>92</Slides>
  <Notes>11</Notes>
  <HiddenSlides>0</HiddenSlides>
  <MMClips>4</MMClips>
  <ScaleCrop>false</ScaleCrop>
  <HeadingPairs>
    <vt:vector size="6" baseType="variant">
      <vt:variant>
        <vt:lpstr>Fonts Used</vt:lpstr>
      </vt:variant>
      <vt:variant>
        <vt:i4>29</vt:i4>
      </vt:variant>
      <vt:variant>
        <vt:lpstr>Theme</vt:lpstr>
      </vt:variant>
      <vt:variant>
        <vt:i4>16</vt:i4>
      </vt:variant>
      <vt:variant>
        <vt:lpstr>Slide Titles</vt:lpstr>
      </vt:variant>
      <vt:variant>
        <vt:i4>92</vt:i4>
      </vt:variant>
    </vt:vector>
  </HeadingPairs>
  <TitlesOfParts>
    <vt:vector size="137" baseType="lpstr">
      <vt:lpstr>Aharoni</vt:lpstr>
      <vt:lpstr>Algerian</vt:lpstr>
      <vt:lpstr>Arial</vt:lpstr>
      <vt:lpstr>Arial Rounded MT Bold</vt:lpstr>
      <vt:lpstr>Bodoni MT</vt:lpstr>
      <vt:lpstr>Bradley Hand ITC</vt:lpstr>
      <vt:lpstr>Calibri</vt:lpstr>
      <vt:lpstr>Calibri Light</vt:lpstr>
      <vt:lpstr>Castellar</vt:lpstr>
      <vt:lpstr>Century Gothic</vt:lpstr>
      <vt:lpstr>Corbel</vt:lpstr>
      <vt:lpstr>Garamond</vt:lpstr>
      <vt:lpstr>Gill Sans MT</vt:lpstr>
      <vt:lpstr>Harrington</vt:lpstr>
      <vt:lpstr>Papyrus</vt:lpstr>
      <vt:lpstr>Rockwell</vt:lpstr>
      <vt:lpstr>Segoe Print</vt:lpstr>
      <vt:lpstr>Segoe UI Semibold</vt:lpstr>
      <vt:lpstr>Selawik Light</vt:lpstr>
      <vt:lpstr>Speak Pro</vt:lpstr>
      <vt:lpstr>The Hand Bold</vt:lpstr>
      <vt:lpstr>The Serif Hand Black</vt:lpstr>
      <vt:lpstr>Times New Roman</vt:lpstr>
      <vt:lpstr>Trebuchet MS</vt:lpstr>
      <vt:lpstr>Tw Cen MT</vt:lpstr>
      <vt:lpstr>Tw Cen MT Condensed</vt:lpstr>
      <vt:lpstr>Wingdings</vt:lpstr>
      <vt:lpstr>Wingdings 2</vt:lpstr>
      <vt:lpstr>Wingdings 3</vt:lpstr>
      <vt:lpstr>Office Theme</vt:lpstr>
      <vt:lpstr>Dividend</vt:lpstr>
      <vt:lpstr>Berlin</vt:lpstr>
      <vt:lpstr>1_Office Theme</vt:lpstr>
      <vt:lpstr>2_Office Theme</vt:lpstr>
      <vt:lpstr>SketchyVTI</vt:lpstr>
      <vt:lpstr>Parallax</vt:lpstr>
      <vt:lpstr>3_Office Theme</vt:lpstr>
      <vt:lpstr>4_Office Theme</vt:lpstr>
      <vt:lpstr>5_Office Theme</vt:lpstr>
      <vt:lpstr>ModernClassicBlock-3</vt:lpstr>
      <vt:lpstr>Ion Boardroom</vt:lpstr>
      <vt:lpstr>Sheet music design template</vt:lpstr>
      <vt:lpstr>SavonVTI</vt:lpstr>
      <vt:lpstr>1_SavonVTI</vt:lpstr>
      <vt:lpstr>1_Berlin</vt:lpstr>
      <vt:lpstr>PowerPoint Presentation</vt:lpstr>
      <vt:lpstr>PowerPoint Presentation</vt:lpstr>
      <vt:lpstr>PowerPoint Presentation</vt:lpstr>
      <vt:lpstr>PowerPoint Presentation</vt:lpstr>
      <vt:lpstr>PowerPoint Presentation</vt:lpstr>
      <vt:lpstr>PowerPoint Presentation</vt:lpstr>
      <vt:lpstr>Greek Mythology</vt:lpstr>
      <vt:lpstr>Dual Enrollment Greek Mythology</vt:lpstr>
      <vt:lpstr>YEARBOOK</vt:lpstr>
      <vt:lpstr>YEARBOOK</vt:lpstr>
      <vt:lpstr>LS</vt:lpstr>
      <vt:lpstr>Dual Enrollment   College Experience  SLS 1101</vt:lpstr>
      <vt:lpstr>What is The College Experience SLS 1101?</vt:lpstr>
      <vt:lpstr>How will this course help students?</vt:lpstr>
      <vt:lpstr>More information: </vt:lpstr>
      <vt:lpstr>Digital design </vt:lpstr>
      <vt:lpstr>Hospitality &amp; tourism </vt:lpstr>
      <vt:lpstr>AP Computer Science Principles</vt:lpstr>
      <vt:lpstr>Why study Computer science?</vt:lpstr>
      <vt:lpstr>Why AP Computer Science Principles?</vt:lpstr>
      <vt:lpstr>Final comments</vt:lpstr>
      <vt:lpstr>Journalism 1,2,3 &amp; 4</vt:lpstr>
      <vt:lpstr>PowerPoint Presentation</vt:lpstr>
      <vt:lpstr>PowerPoint Presentation</vt:lpstr>
      <vt:lpstr>PowerPoint Presentation</vt:lpstr>
      <vt:lpstr>PowerPoint Presentation</vt:lpstr>
      <vt:lpstr>PowerPoint Presentation</vt:lpstr>
      <vt:lpstr>Animation Projects</vt:lpstr>
      <vt:lpstr>PowerPoint Presentation</vt:lpstr>
      <vt:lpstr>Student Video Projects</vt:lpstr>
      <vt:lpstr>PowerPoint Presentation</vt:lpstr>
      <vt:lpstr>PowerPoint Presentation</vt:lpstr>
      <vt:lpstr>Music Electives</vt:lpstr>
      <vt:lpstr>Chorus</vt:lpstr>
      <vt:lpstr>Picture of the Epcot candlelight processional</vt:lpstr>
      <vt:lpstr>Keyboard</vt:lpstr>
      <vt:lpstr>Music Theory</vt:lpstr>
      <vt:lpstr>PITCHFORKS</vt:lpstr>
      <vt:lpstr>Band at SPHS Concert, Marching, Jazz</vt:lpstr>
      <vt:lpstr>Join us! aucremannk@pcsb.org</vt:lpstr>
      <vt:lpstr>Orchestra at SPHS</vt:lpstr>
      <vt:lpstr>Orchestra</vt:lpstr>
      <vt:lpstr>Tracie Bolack aka Ms. B!</vt:lpstr>
      <vt:lpstr>PowerPoint Presentation</vt:lpstr>
      <vt:lpstr>PowerPoint Presentation</vt:lpstr>
      <vt:lpstr>PowerPoint Presentation</vt:lpstr>
      <vt:lpstr>SPHS THEATRE ARTS</vt:lpstr>
      <vt:lpstr>“Many people confuse imagination with ingenuity, with inventiveness. But imagination is not this thing at all. It is the peculiar power of seeing with the eye of the mind. And it is the very essence of the theatre.”  Trish Grunz – Theatre Dept. Director /Kiya Broughton – Theatre Instructor </vt:lpstr>
      <vt:lpstr>Theatre 1 (&amp; Pre IB) Ms. Broughton, Instructor</vt:lpstr>
      <vt:lpstr>Theatre Honors 1-3 (Quality Point)</vt:lpstr>
      <vt:lpstr>Musical Theatre 1-3</vt:lpstr>
      <vt:lpstr>Film, Theatre &amp; Cinema Production</vt:lpstr>
      <vt:lpstr>Tech Theatre &amp; Production Design (1-3) “If all the world is a stage and we are merely players, doesn’t that make techies gods?…”</vt:lpstr>
      <vt:lpstr>Productions,Clubs &amp; Theatre Trips!</vt:lpstr>
      <vt:lpstr>Hungry to Learn?</vt:lpstr>
      <vt:lpstr>PowerPoint Presentation</vt:lpstr>
      <vt:lpstr>PowerPoint Presentation</vt:lpstr>
      <vt:lpstr>PowerPoint Presentation</vt:lpstr>
      <vt:lpstr>Debate 1, 2, &amp; 3</vt:lpstr>
      <vt:lpstr>Debate stimulates multiple areas of the brain increasing comprehension and unbiased constructive peaceful discourse</vt:lpstr>
      <vt:lpstr>Learn to Listen and hear!! Effective communication</vt:lpstr>
      <vt:lpstr>Digital information technology</vt:lpstr>
      <vt:lpstr>What You Learn To Use</vt:lpstr>
      <vt:lpstr>Why it helps</vt:lpstr>
      <vt:lpstr>You have the opportunities to get certified in Microsoft Word, Powerpoint, and Excel  </vt:lpstr>
      <vt:lpstr>You can put this on college applications ad even job resumes </vt:lpstr>
      <vt:lpstr>Knowledge in these programs will help you in almost every class you take in high school and college, and even in jobs you may take </vt:lpstr>
      <vt:lpstr>Digital design </vt:lpstr>
      <vt:lpstr>Hospitality &amp; tourism </vt:lpstr>
      <vt:lpstr>Why You Should Take Game Design</vt:lpstr>
      <vt:lpstr>Creativity</vt:lpstr>
      <vt:lpstr>Fun Career</vt:lpstr>
      <vt:lpstr>High Paying Job</vt:lpstr>
      <vt:lpstr>Growing Industry</vt:lpstr>
      <vt:lpstr>Casual Work Environment</vt:lpstr>
      <vt:lpstr>Why you should join</vt:lpstr>
      <vt:lpstr>Learn new things </vt:lpstr>
      <vt:lpstr>Gain experience </vt:lpstr>
      <vt:lpstr>Pass the knowledge </vt:lpstr>
      <vt:lpstr>Interactions with teachers </vt:lpstr>
      <vt:lpstr>Why speak French with Mr. Vanneste </vt:lpstr>
      <vt:lpstr>                                                             Mr. Vanneste grew up speaking French in Belgium one of the 40 countries where French is spoken  1. French is considered the second most influential language in the world after English.   2. French will be spoken by 750 million people in the world by 2050.   3.French is spoken on every continent (except Antarctica). 4. After English French is the most popular second language . 5.French is an official language in over 30 countries and territories. 6.Many international companies, such as Dannon, Lacoste, Nestlé, and, L'Oréal, are headquartered in a francophone country.  </vt:lpstr>
      <vt:lpstr>Students Testimony: Why speak French with Mr. Vanneste ? </vt:lpstr>
      <vt:lpstr>Do you enjoy comic books?   In French-speaking countries, comic books are a beloved part of the culture.  Astérix and Tintin are two very famous comic book stars whose tales were originally written in French.</vt:lpstr>
      <vt:lpstr>Welcome to  AP Spanish Language &amp; Culture</vt:lpstr>
      <vt:lpstr>Why take AP SPANISH Classes?</vt:lpstr>
      <vt:lpstr>Students that take an AP SPANish language class are most apt to do a study abroad program!</vt:lpstr>
      <vt:lpstr>Don’t forget: there’s  a Ap Spanish literature &amp; culture course too!</vt:lpstr>
      <vt:lpstr>Spanish 3 honors and  Spanish 4 honors </vt:lpstr>
      <vt:lpstr>Spanish 3 Honors and Spanish 4</vt:lpstr>
      <vt:lpstr>How does this help the students?</vt:lpstr>
      <vt:lpstr>More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Vragovic Jennifer</dc:creator>
  <cp:lastModifiedBy>Vragovic Jennifer</cp:lastModifiedBy>
  <cp:revision>11</cp:revision>
  <dcterms:created xsi:type="dcterms:W3CDTF">2021-01-31T14:28:15Z</dcterms:created>
  <dcterms:modified xsi:type="dcterms:W3CDTF">2021-02-01T16:02:37Z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0x010100DC626EB68B8CC640B873477088C91100</vt:lpwstr>
  </property>
</Properties>
</file>