
<file path=[Content_Types].xml><?xml version="1.0" encoding="utf-8"?>
<Types xmlns="http://schemas.openxmlformats.org/package/2006/content-types">
  <Default Extension="jfif" ContentType="image/jpeg"/>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5" r:id="rId1"/>
    <p:sldMasterId id="2147483744" r:id="rId2"/>
    <p:sldMasterId id="2147483888" r:id="rId3"/>
  </p:sldMasterIdLst>
  <p:notesMasterIdLst>
    <p:notesMasterId r:id="rId32"/>
  </p:notesMasterIdLst>
  <p:sldIdLst>
    <p:sldId id="256" r:id="rId4"/>
    <p:sldId id="282" r:id="rId5"/>
    <p:sldId id="257" r:id="rId6"/>
    <p:sldId id="270" r:id="rId7"/>
    <p:sldId id="258" r:id="rId8"/>
    <p:sldId id="259" r:id="rId9"/>
    <p:sldId id="283" r:id="rId10"/>
    <p:sldId id="285" r:id="rId11"/>
    <p:sldId id="286" r:id="rId12"/>
    <p:sldId id="260" r:id="rId13"/>
    <p:sldId id="261" r:id="rId14"/>
    <p:sldId id="281" r:id="rId15"/>
    <p:sldId id="290" r:id="rId16"/>
    <p:sldId id="262" r:id="rId17"/>
    <p:sldId id="263" r:id="rId18"/>
    <p:sldId id="264" r:id="rId19"/>
    <p:sldId id="265" r:id="rId20"/>
    <p:sldId id="271" r:id="rId21"/>
    <p:sldId id="266" r:id="rId22"/>
    <p:sldId id="269" r:id="rId23"/>
    <p:sldId id="273" r:id="rId24"/>
    <p:sldId id="293" r:id="rId25"/>
    <p:sldId id="291" r:id="rId26"/>
    <p:sldId id="292" r:id="rId27"/>
    <p:sldId id="289" r:id="rId28"/>
    <p:sldId id="295" r:id="rId29"/>
    <p:sldId id="294" r:id="rId30"/>
    <p:sldId id="29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887018-3679-4B41-AA19-642F41499705}" v="260" dt="2024-09-06T14:51:41.5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60"/>
  </p:normalViewPr>
  <p:slideViewPr>
    <p:cSldViewPr snapToGrid="0">
      <p:cViewPr varScale="1">
        <p:scale>
          <a:sx n="58" d="100"/>
          <a:sy n="58" d="100"/>
        </p:scale>
        <p:origin x="100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ej Amanda" userId="24445fa2-55b5-429f-8e3c-141f7e60fc4e" providerId="ADAL" clId="{83887018-3679-4B41-AA19-642F41499705}"/>
    <pc:docChg chg="undo custSel addSld delSld modSld sldOrd">
      <pc:chgData name="Madej Amanda" userId="24445fa2-55b5-429f-8e3c-141f7e60fc4e" providerId="ADAL" clId="{83887018-3679-4B41-AA19-642F41499705}" dt="2024-09-10T15:31:32.150" v="900" actId="14100"/>
      <pc:docMkLst>
        <pc:docMk/>
      </pc:docMkLst>
      <pc:sldChg chg="modSp">
        <pc:chgData name="Madej Amanda" userId="24445fa2-55b5-429f-8e3c-141f7e60fc4e" providerId="ADAL" clId="{83887018-3679-4B41-AA19-642F41499705}" dt="2024-09-06T12:44:22.341" v="725" actId="20577"/>
        <pc:sldMkLst>
          <pc:docMk/>
          <pc:sldMk cId="1080885964" sldId="256"/>
        </pc:sldMkLst>
        <pc:spChg chg="mod">
          <ac:chgData name="Madej Amanda" userId="24445fa2-55b5-429f-8e3c-141f7e60fc4e" providerId="ADAL" clId="{83887018-3679-4B41-AA19-642F41499705}" dt="2024-09-06T12:44:22.341" v="725" actId="20577"/>
          <ac:spMkLst>
            <pc:docMk/>
            <pc:sldMk cId="1080885964" sldId="256"/>
            <ac:spMk id="2" creationId="{14F3289D-9F35-4DDD-AB7C-A93C3F66DE71}"/>
          </ac:spMkLst>
        </pc:spChg>
      </pc:sldChg>
      <pc:sldChg chg="addSp modSp mod setBg">
        <pc:chgData name="Madej Amanda" userId="24445fa2-55b5-429f-8e3c-141f7e60fc4e" providerId="ADAL" clId="{83887018-3679-4B41-AA19-642F41499705}" dt="2024-09-05T17:01:40.648" v="29" actId="26606"/>
        <pc:sldMkLst>
          <pc:docMk/>
          <pc:sldMk cId="1467711430" sldId="257"/>
        </pc:sldMkLst>
        <pc:spChg chg="mod">
          <ac:chgData name="Madej Amanda" userId="24445fa2-55b5-429f-8e3c-141f7e60fc4e" providerId="ADAL" clId="{83887018-3679-4B41-AA19-642F41499705}" dt="2024-09-05T17:01:40.648" v="29" actId="26606"/>
          <ac:spMkLst>
            <pc:docMk/>
            <pc:sldMk cId="1467711430" sldId="257"/>
            <ac:spMk id="2" creationId="{70982EFC-A73E-462E-BCE7-0A4FB327173D}"/>
          </ac:spMkLst>
        </pc:spChg>
        <pc:spChg chg="add">
          <ac:chgData name="Madej Amanda" userId="24445fa2-55b5-429f-8e3c-141f7e60fc4e" providerId="ADAL" clId="{83887018-3679-4B41-AA19-642F41499705}" dt="2024-09-05T17:01:40.648" v="29" actId="26606"/>
          <ac:spMkLst>
            <pc:docMk/>
            <pc:sldMk cId="1467711430" sldId="257"/>
            <ac:spMk id="13" creationId="{52BE4420-3B5F-4549-8B4A-77855B8215EC}"/>
          </ac:spMkLst>
        </pc:spChg>
        <pc:spChg chg="add">
          <ac:chgData name="Madej Amanda" userId="24445fa2-55b5-429f-8e3c-141f7e60fc4e" providerId="ADAL" clId="{83887018-3679-4B41-AA19-642F41499705}" dt="2024-09-05T17:01:40.648" v="29" actId="26606"/>
          <ac:spMkLst>
            <pc:docMk/>
            <pc:sldMk cId="1467711430" sldId="257"/>
            <ac:spMk id="15" creationId="{A75876F6-95D4-48CB-8E3E-4401A96E25A4}"/>
          </ac:spMkLst>
        </pc:spChg>
        <pc:spChg chg="add">
          <ac:chgData name="Madej Amanda" userId="24445fa2-55b5-429f-8e3c-141f7e60fc4e" providerId="ADAL" clId="{83887018-3679-4B41-AA19-642F41499705}" dt="2024-09-05T17:01:40.648" v="29" actId="26606"/>
          <ac:spMkLst>
            <pc:docMk/>
            <pc:sldMk cId="1467711430" sldId="257"/>
            <ac:spMk id="17" creationId="{D1B84719-90BB-4D0C-92D8-61DC5512B34B}"/>
          </ac:spMkLst>
        </pc:spChg>
        <pc:spChg chg="add">
          <ac:chgData name="Madej Amanda" userId="24445fa2-55b5-429f-8e3c-141f7e60fc4e" providerId="ADAL" clId="{83887018-3679-4B41-AA19-642F41499705}" dt="2024-09-05T17:01:40.648" v="29" actId="26606"/>
          <ac:spMkLst>
            <pc:docMk/>
            <pc:sldMk cId="1467711430" sldId="257"/>
            <ac:spMk id="19" creationId="{7B407EC4-5D16-4845-9840-4E28622B6568}"/>
          </ac:spMkLst>
        </pc:spChg>
        <pc:graphicFrameChg chg="mod modGraphic">
          <ac:chgData name="Madej Amanda" userId="24445fa2-55b5-429f-8e3c-141f7e60fc4e" providerId="ADAL" clId="{83887018-3679-4B41-AA19-642F41499705}" dt="2024-09-05T17:01:40.648" v="29" actId="26606"/>
          <ac:graphicFrameMkLst>
            <pc:docMk/>
            <pc:sldMk cId="1467711430" sldId="257"/>
            <ac:graphicFrameMk id="8" creationId="{9B6FB427-4298-C759-3EEB-A2824E48685A}"/>
          </ac:graphicFrameMkLst>
        </pc:graphicFrameChg>
      </pc:sldChg>
      <pc:sldChg chg="addSp delSp modSp mod setBg">
        <pc:chgData name="Madej Amanda" userId="24445fa2-55b5-429f-8e3c-141f7e60fc4e" providerId="ADAL" clId="{83887018-3679-4B41-AA19-642F41499705}" dt="2024-09-05T17:03:21.083" v="100" actId="26606"/>
        <pc:sldMkLst>
          <pc:docMk/>
          <pc:sldMk cId="573390857" sldId="258"/>
        </pc:sldMkLst>
        <pc:spChg chg="mod">
          <ac:chgData name="Madej Amanda" userId="24445fa2-55b5-429f-8e3c-141f7e60fc4e" providerId="ADAL" clId="{83887018-3679-4B41-AA19-642F41499705}" dt="2024-09-05T17:03:21.083" v="100" actId="26606"/>
          <ac:spMkLst>
            <pc:docMk/>
            <pc:sldMk cId="573390857" sldId="258"/>
            <ac:spMk id="2" creationId="{33649FEA-AFA2-4B49-964F-46D22C65EA1C}"/>
          </ac:spMkLst>
        </pc:spChg>
        <pc:spChg chg="add del">
          <ac:chgData name="Madej Amanda" userId="24445fa2-55b5-429f-8e3c-141f7e60fc4e" providerId="ADAL" clId="{83887018-3679-4B41-AA19-642F41499705}" dt="2024-09-05T17:03:21.083" v="100" actId="26606"/>
          <ac:spMkLst>
            <pc:docMk/>
            <pc:sldMk cId="573390857" sldId="258"/>
            <ac:spMk id="9" creationId="{52BE4420-3B5F-4549-8B4A-77855B8215EC}"/>
          </ac:spMkLst>
        </pc:spChg>
        <pc:spChg chg="add del">
          <ac:chgData name="Madej Amanda" userId="24445fa2-55b5-429f-8e3c-141f7e60fc4e" providerId="ADAL" clId="{83887018-3679-4B41-AA19-642F41499705}" dt="2024-09-05T17:03:21.083" v="100" actId="26606"/>
          <ac:spMkLst>
            <pc:docMk/>
            <pc:sldMk cId="573390857" sldId="258"/>
            <ac:spMk id="11" creationId="{A75876F6-95D4-48CB-8E3E-4401A96E25A4}"/>
          </ac:spMkLst>
        </pc:spChg>
        <pc:spChg chg="add del">
          <ac:chgData name="Madej Amanda" userId="24445fa2-55b5-429f-8e3c-141f7e60fc4e" providerId="ADAL" clId="{83887018-3679-4B41-AA19-642F41499705}" dt="2024-09-05T17:03:21.083" v="100" actId="26606"/>
          <ac:spMkLst>
            <pc:docMk/>
            <pc:sldMk cId="573390857" sldId="258"/>
            <ac:spMk id="13" creationId="{D1B84719-90BB-4D0C-92D8-61DC5512B34B}"/>
          </ac:spMkLst>
        </pc:spChg>
        <pc:spChg chg="add del">
          <ac:chgData name="Madej Amanda" userId="24445fa2-55b5-429f-8e3c-141f7e60fc4e" providerId="ADAL" clId="{83887018-3679-4B41-AA19-642F41499705}" dt="2024-09-05T17:03:21.083" v="100" actId="26606"/>
          <ac:spMkLst>
            <pc:docMk/>
            <pc:sldMk cId="573390857" sldId="258"/>
            <ac:spMk id="15" creationId="{7B407EC4-5D16-4845-9840-4E28622B6568}"/>
          </ac:spMkLst>
        </pc:spChg>
        <pc:graphicFrameChg chg="mod modGraphic">
          <ac:chgData name="Madej Amanda" userId="24445fa2-55b5-429f-8e3c-141f7e60fc4e" providerId="ADAL" clId="{83887018-3679-4B41-AA19-642F41499705}" dt="2024-09-05T17:03:21.083" v="100" actId="26606"/>
          <ac:graphicFrameMkLst>
            <pc:docMk/>
            <pc:sldMk cId="573390857" sldId="258"/>
            <ac:graphicFrameMk id="5" creationId="{627ABC8B-8144-5B44-31D0-9D537AAC0969}"/>
          </ac:graphicFrameMkLst>
        </pc:graphicFrameChg>
      </pc:sldChg>
      <pc:sldChg chg="addSp modSp mod">
        <pc:chgData name="Madej Amanda" userId="24445fa2-55b5-429f-8e3c-141f7e60fc4e" providerId="ADAL" clId="{83887018-3679-4B41-AA19-642F41499705}" dt="2024-09-06T12:45:15.080" v="784" actId="1076"/>
        <pc:sldMkLst>
          <pc:docMk/>
          <pc:sldMk cId="414525659" sldId="260"/>
        </pc:sldMkLst>
        <pc:spChg chg="mod">
          <ac:chgData name="Madej Amanda" userId="24445fa2-55b5-429f-8e3c-141f7e60fc4e" providerId="ADAL" clId="{83887018-3679-4B41-AA19-642F41499705}" dt="2024-09-06T12:45:10.081" v="783" actId="20577"/>
          <ac:spMkLst>
            <pc:docMk/>
            <pc:sldMk cId="414525659" sldId="260"/>
            <ac:spMk id="3" creationId="{03ED4FF0-4C11-4E51-8F57-08828E0A14F2}"/>
          </ac:spMkLst>
        </pc:spChg>
        <pc:picChg chg="add mod">
          <ac:chgData name="Madej Amanda" userId="24445fa2-55b5-429f-8e3c-141f7e60fc4e" providerId="ADAL" clId="{83887018-3679-4B41-AA19-642F41499705}" dt="2024-09-06T12:45:15.080" v="784" actId="1076"/>
          <ac:picMkLst>
            <pc:docMk/>
            <pc:sldMk cId="414525659" sldId="260"/>
            <ac:picMk id="5" creationId="{6243BA9E-1E4A-BE97-5A49-305A53D13653}"/>
          </ac:picMkLst>
        </pc:picChg>
      </pc:sldChg>
      <pc:sldChg chg="modSp mod">
        <pc:chgData name="Madej Amanda" userId="24445fa2-55b5-429f-8e3c-141f7e60fc4e" providerId="ADAL" clId="{83887018-3679-4B41-AA19-642F41499705}" dt="2024-09-06T14:52:31.311" v="837" actId="20577"/>
        <pc:sldMkLst>
          <pc:docMk/>
          <pc:sldMk cId="12039062" sldId="263"/>
        </pc:sldMkLst>
        <pc:spChg chg="mod">
          <ac:chgData name="Madej Amanda" userId="24445fa2-55b5-429f-8e3c-141f7e60fc4e" providerId="ADAL" clId="{83887018-3679-4B41-AA19-642F41499705}" dt="2024-09-06T14:52:31.311" v="837" actId="20577"/>
          <ac:spMkLst>
            <pc:docMk/>
            <pc:sldMk cId="12039062" sldId="263"/>
            <ac:spMk id="3" creationId="{A377B312-B011-4C40-AA99-86DB14BFD589}"/>
          </ac:spMkLst>
        </pc:spChg>
      </pc:sldChg>
      <pc:sldChg chg="modSp mod">
        <pc:chgData name="Madej Amanda" userId="24445fa2-55b5-429f-8e3c-141f7e60fc4e" providerId="ADAL" clId="{83887018-3679-4B41-AA19-642F41499705}" dt="2024-09-06T14:54:54.470" v="876" actId="20577"/>
        <pc:sldMkLst>
          <pc:docMk/>
          <pc:sldMk cId="2456253437" sldId="264"/>
        </pc:sldMkLst>
        <pc:spChg chg="mod">
          <ac:chgData name="Madej Amanda" userId="24445fa2-55b5-429f-8e3c-141f7e60fc4e" providerId="ADAL" clId="{83887018-3679-4B41-AA19-642F41499705}" dt="2024-09-06T14:54:54.470" v="876" actId="20577"/>
          <ac:spMkLst>
            <pc:docMk/>
            <pc:sldMk cId="2456253437" sldId="264"/>
            <ac:spMk id="3" creationId="{E7A8F953-5E27-4629-AF92-722B58994F95}"/>
          </ac:spMkLst>
        </pc:spChg>
      </pc:sldChg>
      <pc:sldChg chg="addSp modSp mod setBg">
        <pc:chgData name="Madej Amanda" userId="24445fa2-55b5-429f-8e3c-141f7e60fc4e" providerId="ADAL" clId="{83887018-3679-4B41-AA19-642F41499705}" dt="2024-09-05T17:31:37.491" v="553" actId="20577"/>
        <pc:sldMkLst>
          <pc:docMk/>
          <pc:sldMk cId="1451745676" sldId="266"/>
        </pc:sldMkLst>
        <pc:spChg chg="mod">
          <ac:chgData name="Madej Amanda" userId="24445fa2-55b5-429f-8e3c-141f7e60fc4e" providerId="ADAL" clId="{83887018-3679-4B41-AA19-642F41499705}" dt="2024-09-05T17:30:12.069" v="504" actId="26606"/>
          <ac:spMkLst>
            <pc:docMk/>
            <pc:sldMk cId="1451745676" sldId="266"/>
            <ac:spMk id="2" creationId="{EB2B9EB7-5E84-4718-A1E1-6FD3B37A1DB4}"/>
          </ac:spMkLst>
        </pc:spChg>
        <pc:spChg chg="add">
          <ac:chgData name="Madej Amanda" userId="24445fa2-55b5-429f-8e3c-141f7e60fc4e" providerId="ADAL" clId="{83887018-3679-4B41-AA19-642F41499705}" dt="2024-09-05T17:30:12.069" v="504" actId="26606"/>
          <ac:spMkLst>
            <pc:docMk/>
            <pc:sldMk cId="1451745676" sldId="266"/>
            <ac:spMk id="12" creationId="{52BE4420-3B5F-4549-8B4A-77855B8215EC}"/>
          </ac:spMkLst>
        </pc:spChg>
        <pc:spChg chg="add">
          <ac:chgData name="Madej Amanda" userId="24445fa2-55b5-429f-8e3c-141f7e60fc4e" providerId="ADAL" clId="{83887018-3679-4B41-AA19-642F41499705}" dt="2024-09-05T17:30:12.069" v="504" actId="26606"/>
          <ac:spMkLst>
            <pc:docMk/>
            <pc:sldMk cId="1451745676" sldId="266"/>
            <ac:spMk id="14" creationId="{A75876F6-95D4-48CB-8E3E-4401A96E25A4}"/>
          </ac:spMkLst>
        </pc:spChg>
        <pc:spChg chg="add">
          <ac:chgData name="Madej Amanda" userId="24445fa2-55b5-429f-8e3c-141f7e60fc4e" providerId="ADAL" clId="{83887018-3679-4B41-AA19-642F41499705}" dt="2024-09-05T17:30:12.069" v="504" actId="26606"/>
          <ac:spMkLst>
            <pc:docMk/>
            <pc:sldMk cId="1451745676" sldId="266"/>
            <ac:spMk id="16" creationId="{D1B84719-90BB-4D0C-92D8-61DC5512B34B}"/>
          </ac:spMkLst>
        </pc:spChg>
        <pc:spChg chg="add">
          <ac:chgData name="Madej Amanda" userId="24445fa2-55b5-429f-8e3c-141f7e60fc4e" providerId="ADAL" clId="{83887018-3679-4B41-AA19-642F41499705}" dt="2024-09-05T17:30:12.069" v="504" actId="26606"/>
          <ac:spMkLst>
            <pc:docMk/>
            <pc:sldMk cId="1451745676" sldId="266"/>
            <ac:spMk id="18" creationId="{7B407EC4-5D16-4845-9840-4E28622B6568}"/>
          </ac:spMkLst>
        </pc:spChg>
        <pc:graphicFrameChg chg="mod modGraphic">
          <ac:chgData name="Madej Amanda" userId="24445fa2-55b5-429f-8e3c-141f7e60fc4e" providerId="ADAL" clId="{83887018-3679-4B41-AA19-642F41499705}" dt="2024-09-05T17:31:37.491" v="553" actId="20577"/>
          <ac:graphicFrameMkLst>
            <pc:docMk/>
            <pc:sldMk cId="1451745676" sldId="266"/>
            <ac:graphicFrameMk id="7" creationId="{5340113C-07BB-4B52-95F2-C081E6B638E3}"/>
          </ac:graphicFrameMkLst>
        </pc:graphicFrameChg>
        <pc:picChg chg="add mod">
          <ac:chgData name="Madej Amanda" userId="24445fa2-55b5-429f-8e3c-141f7e60fc4e" providerId="ADAL" clId="{83887018-3679-4B41-AA19-642F41499705}" dt="2024-09-05T17:30:46.737" v="507" actId="1076"/>
          <ac:picMkLst>
            <pc:docMk/>
            <pc:sldMk cId="1451745676" sldId="266"/>
            <ac:picMk id="4" creationId="{8D9E6661-F0B2-9363-222C-26B41D9318E3}"/>
          </ac:picMkLst>
        </pc:picChg>
      </pc:sldChg>
      <pc:sldChg chg="del">
        <pc:chgData name="Madej Amanda" userId="24445fa2-55b5-429f-8e3c-141f7e60fc4e" providerId="ADAL" clId="{83887018-3679-4B41-AA19-642F41499705}" dt="2024-09-05T17:14:15.593" v="428" actId="2696"/>
        <pc:sldMkLst>
          <pc:docMk/>
          <pc:sldMk cId="2773003448" sldId="267"/>
        </pc:sldMkLst>
      </pc:sldChg>
      <pc:sldChg chg="addSp modSp mod">
        <pc:chgData name="Madej Amanda" userId="24445fa2-55b5-429f-8e3c-141f7e60fc4e" providerId="ADAL" clId="{83887018-3679-4B41-AA19-642F41499705}" dt="2024-09-05T17:23:04.470" v="492" actId="1076"/>
        <pc:sldMkLst>
          <pc:docMk/>
          <pc:sldMk cId="1021133150" sldId="269"/>
        </pc:sldMkLst>
        <pc:spChg chg="mod">
          <ac:chgData name="Madej Amanda" userId="24445fa2-55b5-429f-8e3c-141f7e60fc4e" providerId="ADAL" clId="{83887018-3679-4B41-AA19-642F41499705}" dt="2024-09-05T17:23:04.470" v="492" actId="1076"/>
          <ac:spMkLst>
            <pc:docMk/>
            <pc:sldMk cId="1021133150" sldId="269"/>
            <ac:spMk id="2" creationId="{00000000-0000-0000-0000-000000000000}"/>
          </ac:spMkLst>
        </pc:spChg>
        <pc:graphicFrameChg chg="mod">
          <ac:chgData name="Madej Amanda" userId="24445fa2-55b5-429f-8e3c-141f7e60fc4e" providerId="ADAL" clId="{83887018-3679-4B41-AA19-642F41499705}" dt="2024-09-05T17:21:47.370" v="486" actId="20577"/>
          <ac:graphicFrameMkLst>
            <pc:docMk/>
            <pc:sldMk cId="1021133150" sldId="269"/>
            <ac:graphicFrameMk id="5" creationId="{FA03A1B5-68E7-5B97-538B-7E0136C21E77}"/>
          </ac:graphicFrameMkLst>
        </pc:graphicFrameChg>
        <pc:picChg chg="add mod">
          <ac:chgData name="Madej Amanda" userId="24445fa2-55b5-429f-8e3c-141f7e60fc4e" providerId="ADAL" clId="{83887018-3679-4B41-AA19-642F41499705}" dt="2024-09-05T17:22:59.400" v="491" actId="1076"/>
          <ac:picMkLst>
            <pc:docMk/>
            <pc:sldMk cId="1021133150" sldId="269"/>
            <ac:picMk id="4" creationId="{39B89756-B0B6-EB2E-79E2-6EB07DB87094}"/>
          </ac:picMkLst>
        </pc:picChg>
      </pc:sldChg>
      <pc:sldChg chg="addSp delSp modSp mod setBg">
        <pc:chgData name="Madej Amanda" userId="24445fa2-55b5-429f-8e3c-141f7e60fc4e" providerId="ADAL" clId="{83887018-3679-4B41-AA19-642F41499705}" dt="2024-09-05T17:02:59.330" v="97" actId="20577"/>
        <pc:sldMkLst>
          <pc:docMk/>
          <pc:sldMk cId="3928771769" sldId="270"/>
        </pc:sldMkLst>
        <pc:spChg chg="mod">
          <ac:chgData name="Madej Amanda" userId="24445fa2-55b5-429f-8e3c-141f7e60fc4e" providerId="ADAL" clId="{83887018-3679-4B41-AA19-642F41499705}" dt="2024-09-05T17:01:52.764" v="30" actId="26606"/>
          <ac:spMkLst>
            <pc:docMk/>
            <pc:sldMk cId="3928771769" sldId="270"/>
            <ac:spMk id="2" creationId="{7845DAB6-8F5B-4DF7-BA24-92F2A9C24CF0}"/>
          </ac:spMkLst>
        </pc:spChg>
        <pc:spChg chg="del">
          <ac:chgData name="Madej Amanda" userId="24445fa2-55b5-429f-8e3c-141f7e60fc4e" providerId="ADAL" clId="{83887018-3679-4B41-AA19-642F41499705}" dt="2024-09-05T17:01:52.764" v="30" actId="26606"/>
          <ac:spMkLst>
            <pc:docMk/>
            <pc:sldMk cId="3928771769" sldId="270"/>
            <ac:spMk id="9" creationId="{95224A92-B71D-4244-9CEE-E80F9BD118DF}"/>
          </ac:spMkLst>
        </pc:spChg>
        <pc:spChg chg="del">
          <ac:chgData name="Madej Amanda" userId="24445fa2-55b5-429f-8e3c-141f7e60fc4e" providerId="ADAL" clId="{83887018-3679-4B41-AA19-642F41499705}" dt="2024-09-05T17:01:52.764" v="30" actId="26606"/>
          <ac:spMkLst>
            <pc:docMk/>
            <pc:sldMk cId="3928771769" sldId="270"/>
            <ac:spMk id="11" creationId="{9069A319-3937-4297-B7D8-6745097B90D2}"/>
          </ac:spMkLst>
        </pc:spChg>
        <pc:spChg chg="del">
          <ac:chgData name="Madej Amanda" userId="24445fa2-55b5-429f-8e3c-141f7e60fc4e" providerId="ADAL" clId="{83887018-3679-4B41-AA19-642F41499705}" dt="2024-09-05T17:01:52.764" v="30" actId="26606"/>
          <ac:spMkLst>
            <pc:docMk/>
            <pc:sldMk cId="3928771769" sldId="270"/>
            <ac:spMk id="13" creationId="{F3FDFE78-2422-40CD-BC53-9E0C459C9D9F}"/>
          </ac:spMkLst>
        </pc:spChg>
        <pc:spChg chg="del">
          <ac:chgData name="Madej Amanda" userId="24445fa2-55b5-429f-8e3c-141f7e60fc4e" providerId="ADAL" clId="{83887018-3679-4B41-AA19-642F41499705}" dt="2024-09-05T17:01:52.764" v="30" actId="26606"/>
          <ac:spMkLst>
            <pc:docMk/>
            <pc:sldMk cId="3928771769" sldId="270"/>
            <ac:spMk id="15" creationId="{A97E302E-4D34-42E4-94A8-4FC0AF572FEB}"/>
          </ac:spMkLst>
        </pc:spChg>
        <pc:spChg chg="add">
          <ac:chgData name="Madej Amanda" userId="24445fa2-55b5-429f-8e3c-141f7e60fc4e" providerId="ADAL" clId="{83887018-3679-4B41-AA19-642F41499705}" dt="2024-09-05T17:01:52.764" v="30" actId="26606"/>
          <ac:spMkLst>
            <pc:docMk/>
            <pc:sldMk cId="3928771769" sldId="270"/>
            <ac:spMk id="20" creationId="{52BE4420-3B5F-4549-8B4A-77855B8215EC}"/>
          </ac:spMkLst>
        </pc:spChg>
        <pc:spChg chg="add">
          <ac:chgData name="Madej Amanda" userId="24445fa2-55b5-429f-8e3c-141f7e60fc4e" providerId="ADAL" clId="{83887018-3679-4B41-AA19-642F41499705}" dt="2024-09-05T17:01:52.764" v="30" actId="26606"/>
          <ac:spMkLst>
            <pc:docMk/>
            <pc:sldMk cId="3928771769" sldId="270"/>
            <ac:spMk id="22" creationId="{A75876F6-95D4-48CB-8E3E-4401A96E25A4}"/>
          </ac:spMkLst>
        </pc:spChg>
        <pc:spChg chg="add">
          <ac:chgData name="Madej Amanda" userId="24445fa2-55b5-429f-8e3c-141f7e60fc4e" providerId="ADAL" clId="{83887018-3679-4B41-AA19-642F41499705}" dt="2024-09-05T17:01:52.764" v="30" actId="26606"/>
          <ac:spMkLst>
            <pc:docMk/>
            <pc:sldMk cId="3928771769" sldId="270"/>
            <ac:spMk id="24" creationId="{D1B84719-90BB-4D0C-92D8-61DC5512B34B}"/>
          </ac:spMkLst>
        </pc:spChg>
        <pc:spChg chg="add">
          <ac:chgData name="Madej Amanda" userId="24445fa2-55b5-429f-8e3c-141f7e60fc4e" providerId="ADAL" clId="{83887018-3679-4B41-AA19-642F41499705}" dt="2024-09-05T17:01:52.764" v="30" actId="26606"/>
          <ac:spMkLst>
            <pc:docMk/>
            <pc:sldMk cId="3928771769" sldId="270"/>
            <ac:spMk id="26" creationId="{7B407EC4-5D16-4845-9840-4E28622B6568}"/>
          </ac:spMkLst>
        </pc:spChg>
        <pc:graphicFrameChg chg="mod modGraphic">
          <ac:chgData name="Madej Amanda" userId="24445fa2-55b5-429f-8e3c-141f7e60fc4e" providerId="ADAL" clId="{83887018-3679-4B41-AA19-642F41499705}" dt="2024-09-05T17:02:59.330" v="97" actId="20577"/>
          <ac:graphicFrameMkLst>
            <pc:docMk/>
            <pc:sldMk cId="3928771769" sldId="270"/>
            <ac:graphicFrameMk id="5" creationId="{641ED1E5-CAE4-8148-45A6-12F9AE8C90C2}"/>
          </ac:graphicFrameMkLst>
        </pc:graphicFrameChg>
      </pc:sldChg>
      <pc:sldChg chg="addSp delSp modSp mod">
        <pc:chgData name="Madej Amanda" userId="24445fa2-55b5-429f-8e3c-141f7e60fc4e" providerId="ADAL" clId="{83887018-3679-4B41-AA19-642F41499705}" dt="2024-09-05T17:18:25.204" v="448" actId="1076"/>
        <pc:sldMkLst>
          <pc:docMk/>
          <pc:sldMk cId="752171220" sldId="273"/>
        </pc:sldMkLst>
        <pc:spChg chg="del mod">
          <ac:chgData name="Madej Amanda" userId="24445fa2-55b5-429f-8e3c-141f7e60fc4e" providerId="ADAL" clId="{83887018-3679-4B41-AA19-642F41499705}" dt="2024-09-05T17:15:59.947" v="437" actId="478"/>
          <ac:spMkLst>
            <pc:docMk/>
            <pc:sldMk cId="752171220" sldId="273"/>
            <ac:spMk id="2" creationId="{A4305031-96E8-4EDE-B727-8E55DCE26973}"/>
          </ac:spMkLst>
        </pc:spChg>
        <pc:spChg chg="mod">
          <ac:chgData name="Madej Amanda" userId="24445fa2-55b5-429f-8e3c-141f7e60fc4e" providerId="ADAL" clId="{83887018-3679-4B41-AA19-642F41499705}" dt="2024-09-05T17:15:44.749" v="433" actId="26606"/>
          <ac:spMkLst>
            <pc:docMk/>
            <pc:sldMk cId="752171220" sldId="273"/>
            <ac:spMk id="3" creationId="{9EF01136-0787-4EC2-BF0D-F4AF70EC064B}"/>
          </ac:spMkLst>
        </pc:spChg>
        <pc:spChg chg="del">
          <ac:chgData name="Madej Amanda" userId="24445fa2-55b5-429f-8e3c-141f7e60fc4e" providerId="ADAL" clId="{83887018-3679-4B41-AA19-642F41499705}" dt="2024-09-05T17:15:44.749" v="433" actId="26606"/>
          <ac:spMkLst>
            <pc:docMk/>
            <pc:sldMk cId="752171220" sldId="273"/>
            <ac:spMk id="19" creationId="{DC878D9A-77BE-4701-AE3D-EEFC53CD50BC}"/>
          </ac:spMkLst>
        </pc:spChg>
        <pc:spChg chg="del">
          <ac:chgData name="Madej Amanda" userId="24445fa2-55b5-429f-8e3c-141f7e60fc4e" providerId="ADAL" clId="{83887018-3679-4B41-AA19-642F41499705}" dt="2024-09-05T17:15:44.749" v="433" actId="26606"/>
          <ac:spMkLst>
            <pc:docMk/>
            <pc:sldMk cId="752171220" sldId="273"/>
            <ac:spMk id="21" creationId="{F643BE08-0ED1-4B73-AC6D-B7E26A59CDAA}"/>
          </ac:spMkLst>
        </pc:spChg>
        <pc:spChg chg="del">
          <ac:chgData name="Madej Amanda" userId="24445fa2-55b5-429f-8e3c-141f7e60fc4e" providerId="ADAL" clId="{83887018-3679-4B41-AA19-642F41499705}" dt="2024-09-05T17:15:44.749" v="433" actId="26606"/>
          <ac:spMkLst>
            <pc:docMk/>
            <pc:sldMk cId="752171220" sldId="273"/>
            <ac:spMk id="23" creationId="{956B2094-7FC0-45FC-BFED-3CB88CEE63F5}"/>
          </ac:spMkLst>
        </pc:spChg>
        <pc:spChg chg="del">
          <ac:chgData name="Madej Amanda" userId="24445fa2-55b5-429f-8e3c-141f7e60fc4e" providerId="ADAL" clId="{83887018-3679-4B41-AA19-642F41499705}" dt="2024-09-05T17:15:44.749" v="433" actId="26606"/>
          <ac:spMkLst>
            <pc:docMk/>
            <pc:sldMk cId="752171220" sldId="273"/>
            <ac:spMk id="25" creationId="{07A4B640-BB7F-4272-A710-068DBA9F9A6E}"/>
          </ac:spMkLst>
        </pc:spChg>
        <pc:picChg chg="add del mod">
          <ac:chgData name="Madej Amanda" userId="24445fa2-55b5-429f-8e3c-141f7e60fc4e" providerId="ADAL" clId="{83887018-3679-4B41-AA19-642F41499705}" dt="2024-09-05T17:17:35.865" v="439" actId="478"/>
          <ac:picMkLst>
            <pc:docMk/>
            <pc:sldMk cId="752171220" sldId="273"/>
            <ac:picMk id="5" creationId="{AADF538C-54AC-AFEC-37B8-54F853DA6823}"/>
          </ac:picMkLst>
        </pc:picChg>
        <pc:picChg chg="add mod">
          <ac:chgData name="Madej Amanda" userId="24445fa2-55b5-429f-8e3c-141f7e60fc4e" providerId="ADAL" clId="{83887018-3679-4B41-AA19-642F41499705}" dt="2024-09-05T17:18:25.204" v="448" actId="1076"/>
          <ac:picMkLst>
            <pc:docMk/>
            <pc:sldMk cId="752171220" sldId="273"/>
            <ac:picMk id="7" creationId="{D451E2B6-6E70-861A-CCA6-EDB7FFCE7445}"/>
          </ac:picMkLst>
        </pc:picChg>
        <pc:picChg chg="add">
          <ac:chgData name="Madej Amanda" userId="24445fa2-55b5-429f-8e3c-141f7e60fc4e" providerId="ADAL" clId="{83887018-3679-4B41-AA19-642F41499705}" dt="2024-09-05T17:15:44.749" v="433" actId="26606"/>
          <ac:picMkLst>
            <pc:docMk/>
            <pc:sldMk cId="752171220" sldId="273"/>
            <ac:picMk id="29" creationId="{DEB5592E-2F6C-B159-A5D1-E10011F752D3}"/>
          </ac:picMkLst>
        </pc:picChg>
      </pc:sldChg>
      <pc:sldChg chg="del">
        <pc:chgData name="Madej Amanda" userId="24445fa2-55b5-429f-8e3c-141f7e60fc4e" providerId="ADAL" clId="{83887018-3679-4B41-AA19-642F41499705}" dt="2024-09-05T17:14:25.043" v="429" actId="2696"/>
        <pc:sldMkLst>
          <pc:docMk/>
          <pc:sldMk cId="3522064614" sldId="274"/>
        </pc:sldMkLst>
      </pc:sldChg>
      <pc:sldChg chg="del">
        <pc:chgData name="Madej Amanda" userId="24445fa2-55b5-429f-8e3c-141f7e60fc4e" providerId="ADAL" clId="{83887018-3679-4B41-AA19-642F41499705}" dt="2024-09-05T17:14:07.705" v="426" actId="2696"/>
        <pc:sldMkLst>
          <pc:docMk/>
          <pc:sldMk cId="1160273728" sldId="275"/>
        </pc:sldMkLst>
      </pc:sldChg>
      <pc:sldChg chg="del">
        <pc:chgData name="Madej Amanda" userId="24445fa2-55b5-429f-8e3c-141f7e60fc4e" providerId="ADAL" clId="{83887018-3679-4B41-AA19-642F41499705}" dt="2024-09-05T17:14:30.485" v="430" actId="2696"/>
        <pc:sldMkLst>
          <pc:docMk/>
          <pc:sldMk cId="727774832" sldId="276"/>
        </pc:sldMkLst>
      </pc:sldChg>
      <pc:sldChg chg="del">
        <pc:chgData name="Madej Amanda" userId="24445fa2-55b5-429f-8e3c-141f7e60fc4e" providerId="ADAL" clId="{83887018-3679-4B41-AA19-642F41499705}" dt="2024-09-05T17:14:35.663" v="431" actId="2696"/>
        <pc:sldMkLst>
          <pc:docMk/>
          <pc:sldMk cId="3650340329" sldId="278"/>
        </pc:sldMkLst>
      </pc:sldChg>
      <pc:sldChg chg="del">
        <pc:chgData name="Madej Amanda" userId="24445fa2-55b5-429f-8e3c-141f7e60fc4e" providerId="ADAL" clId="{83887018-3679-4B41-AA19-642F41499705}" dt="2024-09-05T17:14:42.793" v="432" actId="2696"/>
        <pc:sldMkLst>
          <pc:docMk/>
          <pc:sldMk cId="1338243633" sldId="279"/>
        </pc:sldMkLst>
      </pc:sldChg>
      <pc:sldChg chg="addSp delSp modSp mod setBg">
        <pc:chgData name="Madej Amanda" userId="24445fa2-55b5-429f-8e3c-141f7e60fc4e" providerId="ADAL" clId="{83887018-3679-4B41-AA19-642F41499705}" dt="2024-09-05T17:08:27.852" v="411" actId="20577"/>
        <pc:sldMkLst>
          <pc:docMk/>
          <pc:sldMk cId="3471608168" sldId="281"/>
        </pc:sldMkLst>
        <pc:spChg chg="mod">
          <ac:chgData name="Madej Amanda" userId="24445fa2-55b5-429f-8e3c-141f7e60fc4e" providerId="ADAL" clId="{83887018-3679-4B41-AA19-642F41499705}" dt="2024-09-05T17:08:18.619" v="402" actId="26606"/>
          <ac:spMkLst>
            <pc:docMk/>
            <pc:sldMk cId="3471608168" sldId="281"/>
            <ac:spMk id="2" creationId="{8F658538-50E9-43B5-90B6-ECED53B88FEF}"/>
          </ac:spMkLst>
        </pc:spChg>
        <pc:spChg chg="del">
          <ac:chgData name="Madej Amanda" userId="24445fa2-55b5-429f-8e3c-141f7e60fc4e" providerId="ADAL" clId="{83887018-3679-4B41-AA19-642F41499705}" dt="2024-09-05T17:08:18.619" v="402" actId="26606"/>
          <ac:spMkLst>
            <pc:docMk/>
            <pc:sldMk cId="3471608168" sldId="281"/>
            <ac:spMk id="9" creationId="{52BE4420-3B5F-4549-8B4A-77855B8215EC}"/>
          </ac:spMkLst>
        </pc:spChg>
        <pc:spChg chg="del">
          <ac:chgData name="Madej Amanda" userId="24445fa2-55b5-429f-8e3c-141f7e60fc4e" providerId="ADAL" clId="{83887018-3679-4B41-AA19-642F41499705}" dt="2024-09-05T17:08:18.619" v="402" actId="26606"/>
          <ac:spMkLst>
            <pc:docMk/>
            <pc:sldMk cId="3471608168" sldId="281"/>
            <ac:spMk id="11" creationId="{A75876F6-95D4-48CB-8E3E-4401A96E25A4}"/>
          </ac:spMkLst>
        </pc:spChg>
        <pc:spChg chg="del">
          <ac:chgData name="Madej Amanda" userId="24445fa2-55b5-429f-8e3c-141f7e60fc4e" providerId="ADAL" clId="{83887018-3679-4B41-AA19-642F41499705}" dt="2024-09-05T17:08:18.619" v="402" actId="26606"/>
          <ac:spMkLst>
            <pc:docMk/>
            <pc:sldMk cId="3471608168" sldId="281"/>
            <ac:spMk id="13" creationId="{D1B84719-90BB-4D0C-92D8-61DC5512B34B}"/>
          </ac:spMkLst>
        </pc:spChg>
        <pc:spChg chg="del">
          <ac:chgData name="Madej Amanda" userId="24445fa2-55b5-429f-8e3c-141f7e60fc4e" providerId="ADAL" clId="{83887018-3679-4B41-AA19-642F41499705}" dt="2024-09-05T17:08:18.619" v="402" actId="26606"/>
          <ac:spMkLst>
            <pc:docMk/>
            <pc:sldMk cId="3471608168" sldId="281"/>
            <ac:spMk id="15" creationId="{7B407EC4-5D16-4845-9840-4E28622B6568}"/>
          </ac:spMkLst>
        </pc:spChg>
        <pc:grpChg chg="add">
          <ac:chgData name="Madej Amanda" userId="24445fa2-55b5-429f-8e3c-141f7e60fc4e" providerId="ADAL" clId="{83887018-3679-4B41-AA19-642F41499705}" dt="2024-09-05T17:08:18.619" v="402" actId="26606"/>
          <ac:grpSpMkLst>
            <pc:docMk/>
            <pc:sldMk cId="3471608168" sldId="281"/>
            <ac:grpSpMk id="20" creationId="{E7DEDD00-5E71-418B-9C3C-9B71B018221A}"/>
          </ac:grpSpMkLst>
        </pc:grpChg>
        <pc:graphicFrameChg chg="mod modGraphic">
          <ac:chgData name="Madej Amanda" userId="24445fa2-55b5-429f-8e3c-141f7e60fc4e" providerId="ADAL" clId="{83887018-3679-4B41-AA19-642F41499705}" dt="2024-09-05T17:08:27.852" v="411" actId="20577"/>
          <ac:graphicFrameMkLst>
            <pc:docMk/>
            <pc:sldMk cId="3471608168" sldId="281"/>
            <ac:graphicFrameMk id="5" creationId="{54F40FFA-78E8-2135-6269-233423346727}"/>
          </ac:graphicFrameMkLst>
        </pc:graphicFrameChg>
      </pc:sldChg>
      <pc:sldChg chg="addSp delSp modSp mod setBg">
        <pc:chgData name="Madej Amanda" userId="24445fa2-55b5-429f-8e3c-141f7e60fc4e" providerId="ADAL" clId="{83887018-3679-4B41-AA19-642F41499705}" dt="2024-09-06T14:51:41.563" v="809" actId="20577"/>
        <pc:sldMkLst>
          <pc:docMk/>
          <pc:sldMk cId="1893682239" sldId="282"/>
        </pc:sldMkLst>
        <pc:spChg chg="mod">
          <ac:chgData name="Madej Amanda" userId="24445fa2-55b5-429f-8e3c-141f7e60fc4e" providerId="ADAL" clId="{83887018-3679-4B41-AA19-642F41499705}" dt="2024-09-05T17:01:31.638" v="28" actId="26606"/>
          <ac:spMkLst>
            <pc:docMk/>
            <pc:sldMk cId="1893682239" sldId="282"/>
            <ac:spMk id="2" creationId="{F3BB4BDD-833F-4FD5-8C9F-731724BB84E7}"/>
          </ac:spMkLst>
        </pc:spChg>
        <pc:spChg chg="add del">
          <ac:chgData name="Madej Amanda" userId="24445fa2-55b5-429f-8e3c-141f7e60fc4e" providerId="ADAL" clId="{83887018-3679-4B41-AA19-642F41499705}" dt="2024-09-05T17:01:31.591" v="27" actId="26606"/>
          <ac:spMkLst>
            <pc:docMk/>
            <pc:sldMk cId="1893682239" sldId="282"/>
            <ac:spMk id="10" creationId="{52BE4420-3B5F-4549-8B4A-77855B8215EC}"/>
          </ac:spMkLst>
        </pc:spChg>
        <pc:spChg chg="add del">
          <ac:chgData name="Madej Amanda" userId="24445fa2-55b5-429f-8e3c-141f7e60fc4e" providerId="ADAL" clId="{83887018-3679-4B41-AA19-642F41499705}" dt="2024-09-05T17:01:31.591" v="27" actId="26606"/>
          <ac:spMkLst>
            <pc:docMk/>
            <pc:sldMk cId="1893682239" sldId="282"/>
            <ac:spMk id="12" creationId="{A75876F6-95D4-48CB-8E3E-4401A96E25A4}"/>
          </ac:spMkLst>
        </pc:spChg>
        <pc:spChg chg="add del">
          <ac:chgData name="Madej Amanda" userId="24445fa2-55b5-429f-8e3c-141f7e60fc4e" providerId="ADAL" clId="{83887018-3679-4B41-AA19-642F41499705}" dt="2024-09-05T17:01:31.591" v="27" actId="26606"/>
          <ac:spMkLst>
            <pc:docMk/>
            <pc:sldMk cId="1893682239" sldId="282"/>
            <ac:spMk id="14" creationId="{D1B84719-90BB-4D0C-92D8-61DC5512B34B}"/>
          </ac:spMkLst>
        </pc:spChg>
        <pc:spChg chg="add del">
          <ac:chgData name="Madej Amanda" userId="24445fa2-55b5-429f-8e3c-141f7e60fc4e" providerId="ADAL" clId="{83887018-3679-4B41-AA19-642F41499705}" dt="2024-09-05T17:01:31.591" v="27" actId="26606"/>
          <ac:spMkLst>
            <pc:docMk/>
            <pc:sldMk cId="1893682239" sldId="282"/>
            <ac:spMk id="16" creationId="{7B407EC4-5D16-4845-9840-4E28622B6568}"/>
          </ac:spMkLst>
        </pc:spChg>
        <pc:spChg chg="add">
          <ac:chgData name="Madej Amanda" userId="24445fa2-55b5-429f-8e3c-141f7e60fc4e" providerId="ADAL" clId="{83887018-3679-4B41-AA19-642F41499705}" dt="2024-09-05T17:01:31.638" v="28" actId="26606"/>
          <ac:spMkLst>
            <pc:docMk/>
            <pc:sldMk cId="1893682239" sldId="282"/>
            <ac:spMk id="18" creationId="{52BE4420-3B5F-4549-8B4A-77855B8215EC}"/>
          </ac:spMkLst>
        </pc:spChg>
        <pc:spChg chg="add">
          <ac:chgData name="Madej Amanda" userId="24445fa2-55b5-429f-8e3c-141f7e60fc4e" providerId="ADAL" clId="{83887018-3679-4B41-AA19-642F41499705}" dt="2024-09-05T17:01:31.638" v="28" actId="26606"/>
          <ac:spMkLst>
            <pc:docMk/>
            <pc:sldMk cId="1893682239" sldId="282"/>
            <ac:spMk id="19" creationId="{A75876F6-95D4-48CB-8E3E-4401A96E25A4}"/>
          </ac:spMkLst>
        </pc:spChg>
        <pc:spChg chg="add">
          <ac:chgData name="Madej Amanda" userId="24445fa2-55b5-429f-8e3c-141f7e60fc4e" providerId="ADAL" clId="{83887018-3679-4B41-AA19-642F41499705}" dt="2024-09-05T17:01:31.638" v="28" actId="26606"/>
          <ac:spMkLst>
            <pc:docMk/>
            <pc:sldMk cId="1893682239" sldId="282"/>
            <ac:spMk id="20" creationId="{D1B84719-90BB-4D0C-92D8-61DC5512B34B}"/>
          </ac:spMkLst>
        </pc:spChg>
        <pc:spChg chg="add">
          <ac:chgData name="Madej Amanda" userId="24445fa2-55b5-429f-8e3c-141f7e60fc4e" providerId="ADAL" clId="{83887018-3679-4B41-AA19-642F41499705}" dt="2024-09-05T17:01:31.638" v="28" actId="26606"/>
          <ac:spMkLst>
            <pc:docMk/>
            <pc:sldMk cId="1893682239" sldId="282"/>
            <ac:spMk id="21" creationId="{7B407EC4-5D16-4845-9840-4E28622B6568}"/>
          </ac:spMkLst>
        </pc:spChg>
        <pc:graphicFrameChg chg="mod modGraphic">
          <ac:chgData name="Madej Amanda" userId="24445fa2-55b5-429f-8e3c-141f7e60fc4e" providerId="ADAL" clId="{83887018-3679-4B41-AA19-642F41499705}" dt="2024-09-06T14:51:41.563" v="809" actId="20577"/>
          <ac:graphicFrameMkLst>
            <pc:docMk/>
            <pc:sldMk cId="1893682239" sldId="282"/>
            <ac:graphicFrameMk id="5" creationId="{5C4FA956-717E-4AE3-E8B6-4027E8E184F8}"/>
          </ac:graphicFrameMkLst>
        </pc:graphicFrameChg>
      </pc:sldChg>
      <pc:sldChg chg="addSp delSp modSp mod">
        <pc:chgData name="Madej Amanda" userId="24445fa2-55b5-429f-8e3c-141f7e60fc4e" providerId="ADAL" clId="{83887018-3679-4B41-AA19-642F41499705}" dt="2024-09-05T17:04:54.503" v="128" actId="1076"/>
        <pc:sldMkLst>
          <pc:docMk/>
          <pc:sldMk cId="1604223217" sldId="285"/>
        </pc:sldMkLst>
        <pc:picChg chg="add mod">
          <ac:chgData name="Madej Amanda" userId="24445fa2-55b5-429f-8e3c-141f7e60fc4e" providerId="ADAL" clId="{83887018-3679-4B41-AA19-642F41499705}" dt="2024-09-05T17:04:54.503" v="128" actId="1076"/>
          <ac:picMkLst>
            <pc:docMk/>
            <pc:sldMk cId="1604223217" sldId="285"/>
            <ac:picMk id="5" creationId="{895E5E07-76D0-263E-7AAF-94B7F0BA6615}"/>
          </ac:picMkLst>
        </pc:picChg>
        <pc:picChg chg="del">
          <ac:chgData name="Madej Amanda" userId="24445fa2-55b5-429f-8e3c-141f7e60fc4e" providerId="ADAL" clId="{83887018-3679-4B41-AA19-642F41499705}" dt="2024-09-05T17:04:51.872" v="127" actId="478"/>
          <ac:picMkLst>
            <pc:docMk/>
            <pc:sldMk cId="1604223217" sldId="285"/>
            <ac:picMk id="1026" creationId="{B4409412-9D5E-1531-FCCB-F9FD1AD7D00A}"/>
          </ac:picMkLst>
        </pc:picChg>
      </pc:sldChg>
      <pc:sldChg chg="modSp">
        <pc:chgData name="Madej Amanda" userId="24445fa2-55b5-429f-8e3c-141f7e60fc4e" providerId="ADAL" clId="{83887018-3679-4B41-AA19-642F41499705}" dt="2024-09-05T17:04:17.877" v="124" actId="20577"/>
        <pc:sldMkLst>
          <pc:docMk/>
          <pc:sldMk cId="4034290294" sldId="286"/>
        </pc:sldMkLst>
        <pc:graphicFrameChg chg="mod">
          <ac:chgData name="Madej Amanda" userId="24445fa2-55b5-429f-8e3c-141f7e60fc4e" providerId="ADAL" clId="{83887018-3679-4B41-AA19-642F41499705}" dt="2024-09-05T17:04:17.877" v="124" actId="20577"/>
          <ac:graphicFrameMkLst>
            <pc:docMk/>
            <pc:sldMk cId="4034290294" sldId="286"/>
            <ac:graphicFrameMk id="23" creationId="{A79D2422-0E14-A455-C36D-742F00DA1549}"/>
          </ac:graphicFrameMkLst>
        </pc:graphicFrameChg>
      </pc:sldChg>
      <pc:sldChg chg="del">
        <pc:chgData name="Madej Amanda" userId="24445fa2-55b5-429f-8e3c-141f7e60fc4e" providerId="ADAL" clId="{83887018-3679-4B41-AA19-642F41499705}" dt="2024-09-05T17:14:11.184" v="427" actId="2696"/>
        <pc:sldMkLst>
          <pc:docMk/>
          <pc:sldMk cId="3043500804" sldId="287"/>
        </pc:sldMkLst>
      </pc:sldChg>
      <pc:sldChg chg="del">
        <pc:chgData name="Madej Amanda" userId="24445fa2-55b5-429f-8e3c-141f7e60fc4e" providerId="ADAL" clId="{83887018-3679-4B41-AA19-642F41499705}" dt="2024-09-05T17:29:02.756" v="499" actId="2696"/>
        <pc:sldMkLst>
          <pc:docMk/>
          <pc:sldMk cId="342300788" sldId="288"/>
        </pc:sldMkLst>
      </pc:sldChg>
      <pc:sldChg chg="modSp mod">
        <pc:chgData name="Madej Amanda" userId="24445fa2-55b5-429f-8e3c-141f7e60fc4e" providerId="ADAL" clId="{83887018-3679-4B41-AA19-642F41499705}" dt="2024-09-05T17:29:39.929" v="503" actId="20577"/>
        <pc:sldMkLst>
          <pc:docMk/>
          <pc:sldMk cId="1833980068" sldId="289"/>
        </pc:sldMkLst>
        <pc:spChg chg="mod">
          <ac:chgData name="Madej Amanda" userId="24445fa2-55b5-429f-8e3c-141f7e60fc4e" providerId="ADAL" clId="{83887018-3679-4B41-AA19-642F41499705}" dt="2024-09-05T17:29:39.929" v="503" actId="20577"/>
          <ac:spMkLst>
            <pc:docMk/>
            <pc:sldMk cId="1833980068" sldId="289"/>
            <ac:spMk id="3" creationId="{1F42BF8C-A286-493B-B5D4-35FD00CB30F2}"/>
          </ac:spMkLst>
        </pc:spChg>
      </pc:sldChg>
      <pc:sldChg chg="addSp delSp modSp new mod setBg">
        <pc:chgData name="Madej Amanda" userId="24445fa2-55b5-429f-8e3c-141f7e60fc4e" providerId="ADAL" clId="{83887018-3679-4B41-AA19-642F41499705}" dt="2024-09-05T17:10:34.484" v="425" actId="1076"/>
        <pc:sldMkLst>
          <pc:docMk/>
          <pc:sldMk cId="3931632244" sldId="290"/>
        </pc:sldMkLst>
        <pc:spChg chg="add">
          <ac:chgData name="Madej Amanda" userId="24445fa2-55b5-429f-8e3c-141f7e60fc4e" providerId="ADAL" clId="{83887018-3679-4B41-AA19-642F41499705}" dt="2024-09-05T17:10:27.312" v="423" actId="26606"/>
          <ac:spMkLst>
            <pc:docMk/>
            <pc:sldMk cId="3931632244" sldId="290"/>
            <ac:spMk id="5" creationId="{23E3CED3-8830-45C9-8D6C-F4ECADD4F114}"/>
          </ac:spMkLst>
        </pc:spChg>
        <pc:spChg chg="add">
          <ac:chgData name="Madej Amanda" userId="24445fa2-55b5-429f-8e3c-141f7e60fc4e" providerId="ADAL" clId="{83887018-3679-4B41-AA19-642F41499705}" dt="2024-09-05T17:10:27.312" v="423" actId="26606"/>
          <ac:spMkLst>
            <pc:docMk/>
            <pc:sldMk cId="3931632244" sldId="290"/>
            <ac:spMk id="6" creationId="{66F2D62A-C66C-42DF-8C05-99B0B1A8BED0}"/>
          </ac:spMkLst>
        </pc:spChg>
        <pc:spChg chg="add del">
          <ac:chgData name="Madej Amanda" userId="24445fa2-55b5-429f-8e3c-141f7e60fc4e" providerId="ADAL" clId="{83887018-3679-4B41-AA19-642F41499705}" dt="2024-09-05T17:10:09.434" v="416" actId="26606"/>
          <ac:spMkLst>
            <pc:docMk/>
            <pc:sldMk cId="3931632244" sldId="290"/>
            <ac:spMk id="8" creationId="{23E3CED3-8830-45C9-8D6C-F4ECADD4F114}"/>
          </ac:spMkLst>
        </pc:spChg>
        <pc:spChg chg="add del">
          <ac:chgData name="Madej Amanda" userId="24445fa2-55b5-429f-8e3c-141f7e60fc4e" providerId="ADAL" clId="{83887018-3679-4B41-AA19-642F41499705}" dt="2024-09-05T17:10:09.434" v="416" actId="26606"/>
          <ac:spMkLst>
            <pc:docMk/>
            <pc:sldMk cId="3931632244" sldId="290"/>
            <ac:spMk id="10" creationId="{66F2D62A-C66C-42DF-8C05-99B0B1A8BED0}"/>
          </ac:spMkLst>
        </pc:spChg>
        <pc:spChg chg="add del">
          <ac:chgData name="Madej Amanda" userId="24445fa2-55b5-429f-8e3c-141f7e60fc4e" providerId="ADAL" clId="{83887018-3679-4B41-AA19-642F41499705}" dt="2024-09-05T17:10:20.674" v="422" actId="26606"/>
          <ac:spMkLst>
            <pc:docMk/>
            <pc:sldMk cId="3931632244" sldId="290"/>
            <ac:spMk id="12" creationId="{F733538D-5433-42E7-AA08-DC5FDEDA47A7}"/>
          </ac:spMkLst>
        </pc:spChg>
        <pc:picChg chg="add mod">
          <ac:chgData name="Madej Amanda" userId="24445fa2-55b5-429f-8e3c-141f7e60fc4e" providerId="ADAL" clId="{83887018-3679-4B41-AA19-642F41499705}" dt="2024-09-05T17:10:34.484" v="425" actId="1076"/>
          <ac:picMkLst>
            <pc:docMk/>
            <pc:sldMk cId="3931632244" sldId="290"/>
            <ac:picMk id="3" creationId="{B07FE6D3-7471-E900-A604-F9E9B0E125B2}"/>
          </ac:picMkLst>
        </pc:picChg>
      </pc:sldChg>
      <pc:sldChg chg="modSp add mod">
        <pc:chgData name="Madej Amanda" userId="24445fa2-55b5-429f-8e3c-141f7e60fc4e" providerId="ADAL" clId="{83887018-3679-4B41-AA19-642F41499705}" dt="2024-09-06T12:23:44.709" v="693" actId="20577"/>
        <pc:sldMkLst>
          <pc:docMk/>
          <pc:sldMk cId="1338243633" sldId="291"/>
        </pc:sldMkLst>
        <pc:spChg chg="mod">
          <ac:chgData name="Madej Amanda" userId="24445fa2-55b5-429f-8e3c-141f7e60fc4e" providerId="ADAL" clId="{83887018-3679-4B41-AA19-642F41499705}" dt="2024-09-06T12:23:44.709" v="693" actId="20577"/>
          <ac:spMkLst>
            <pc:docMk/>
            <pc:sldMk cId="1338243633" sldId="291"/>
            <ac:spMk id="8" creationId="{C8449A29-E52A-D2ED-9CB6-93057D5E3D7C}"/>
          </ac:spMkLst>
        </pc:spChg>
        <pc:spChg chg="mod">
          <ac:chgData name="Madej Amanda" userId="24445fa2-55b5-429f-8e3c-141f7e60fc4e" providerId="ADAL" clId="{83887018-3679-4B41-AA19-642F41499705}" dt="2024-09-06T12:18:23.792" v="638" actId="14100"/>
          <ac:spMkLst>
            <pc:docMk/>
            <pc:sldMk cId="1338243633" sldId="291"/>
            <ac:spMk id="10" creationId="{736088C4-A944-87B8-CB6C-F19F0428A046}"/>
          </ac:spMkLst>
        </pc:spChg>
      </pc:sldChg>
      <pc:sldChg chg="add">
        <pc:chgData name="Madej Amanda" userId="24445fa2-55b5-429f-8e3c-141f7e60fc4e" providerId="ADAL" clId="{83887018-3679-4B41-AA19-642F41499705}" dt="2024-09-05T17:28:44.444" v="496"/>
        <pc:sldMkLst>
          <pc:docMk/>
          <pc:sldMk cId="2521618454" sldId="292"/>
        </pc:sldMkLst>
      </pc:sldChg>
      <pc:sldChg chg="add ord">
        <pc:chgData name="Madej Amanda" userId="24445fa2-55b5-429f-8e3c-141f7e60fc4e" providerId="ADAL" clId="{83887018-3679-4B41-AA19-642F41499705}" dt="2024-09-05T17:29:05.161" v="501"/>
        <pc:sldMkLst>
          <pc:docMk/>
          <pc:sldMk cId="3618651919" sldId="293"/>
        </pc:sldMkLst>
      </pc:sldChg>
      <pc:sldChg chg="addSp delSp modSp new mod setBg">
        <pc:chgData name="Madej Amanda" userId="24445fa2-55b5-429f-8e3c-141f7e60fc4e" providerId="ADAL" clId="{83887018-3679-4B41-AA19-642F41499705}" dt="2024-09-06T12:44:05.116" v="723" actId="207"/>
        <pc:sldMkLst>
          <pc:docMk/>
          <pc:sldMk cId="6990754" sldId="294"/>
        </pc:sldMkLst>
        <pc:spChg chg="add mod">
          <ac:chgData name="Madej Amanda" userId="24445fa2-55b5-429f-8e3c-141f7e60fc4e" providerId="ADAL" clId="{83887018-3679-4B41-AA19-642F41499705}" dt="2024-09-06T12:44:05.116" v="723" actId="207"/>
          <ac:spMkLst>
            <pc:docMk/>
            <pc:sldMk cId="6990754" sldId="294"/>
            <ac:spMk id="6" creationId="{29ABF09F-2305-D361-66FA-FA3054AC5A9A}"/>
          </ac:spMkLst>
        </pc:spChg>
        <pc:spChg chg="add del">
          <ac:chgData name="Madej Amanda" userId="24445fa2-55b5-429f-8e3c-141f7e60fc4e" providerId="ADAL" clId="{83887018-3679-4B41-AA19-642F41499705}" dt="2024-09-06T12:35:48.504" v="701" actId="26606"/>
          <ac:spMkLst>
            <pc:docMk/>
            <pc:sldMk cId="6990754" sldId="294"/>
            <ac:spMk id="8" creationId="{23E3CED3-8830-45C9-8D6C-F4ECADD4F114}"/>
          </ac:spMkLst>
        </pc:spChg>
        <pc:spChg chg="add del">
          <ac:chgData name="Madej Amanda" userId="24445fa2-55b5-429f-8e3c-141f7e60fc4e" providerId="ADAL" clId="{83887018-3679-4B41-AA19-642F41499705}" dt="2024-09-06T12:35:48.504" v="701" actId="26606"/>
          <ac:spMkLst>
            <pc:docMk/>
            <pc:sldMk cId="6990754" sldId="294"/>
            <ac:spMk id="10" creationId="{66F2D62A-C66C-42DF-8C05-99B0B1A8BED0}"/>
          </ac:spMkLst>
        </pc:spChg>
        <pc:spChg chg="add">
          <ac:chgData name="Madej Amanda" userId="24445fa2-55b5-429f-8e3c-141f7e60fc4e" providerId="ADAL" clId="{83887018-3679-4B41-AA19-642F41499705}" dt="2024-09-06T12:35:48.504" v="701" actId="26606"/>
          <ac:spMkLst>
            <pc:docMk/>
            <pc:sldMk cId="6990754" sldId="294"/>
            <ac:spMk id="15" creationId="{23E3CED3-8830-45C9-8D6C-F4ECADD4F114}"/>
          </ac:spMkLst>
        </pc:spChg>
        <pc:spChg chg="add">
          <ac:chgData name="Madej Amanda" userId="24445fa2-55b5-429f-8e3c-141f7e60fc4e" providerId="ADAL" clId="{83887018-3679-4B41-AA19-642F41499705}" dt="2024-09-06T12:35:48.504" v="701" actId="26606"/>
          <ac:spMkLst>
            <pc:docMk/>
            <pc:sldMk cId="6990754" sldId="294"/>
            <ac:spMk id="17" creationId="{66F2D62A-C66C-42DF-8C05-99B0B1A8BED0}"/>
          </ac:spMkLst>
        </pc:spChg>
        <pc:picChg chg="add del mod">
          <ac:chgData name="Madej Amanda" userId="24445fa2-55b5-429f-8e3c-141f7e60fc4e" providerId="ADAL" clId="{83887018-3679-4B41-AA19-642F41499705}" dt="2024-09-06T12:35:16.110" v="699" actId="478"/>
          <ac:picMkLst>
            <pc:docMk/>
            <pc:sldMk cId="6990754" sldId="294"/>
            <ac:picMk id="3" creationId="{9B05EB29-97F4-B510-3AEC-3DE8EE59FBE3}"/>
          </ac:picMkLst>
        </pc:picChg>
        <pc:picChg chg="add mod">
          <ac:chgData name="Madej Amanda" userId="24445fa2-55b5-429f-8e3c-141f7e60fc4e" providerId="ADAL" clId="{83887018-3679-4B41-AA19-642F41499705}" dt="2024-09-06T12:36:18.786" v="703" actId="27614"/>
          <ac:picMkLst>
            <pc:docMk/>
            <pc:sldMk cId="6990754" sldId="294"/>
            <ac:picMk id="5" creationId="{FDEC69F7-05E2-79A6-4D35-89945D97D89D}"/>
          </ac:picMkLst>
        </pc:picChg>
      </pc:sldChg>
      <pc:sldChg chg="new del">
        <pc:chgData name="Madej Amanda" userId="24445fa2-55b5-429f-8e3c-141f7e60fc4e" providerId="ADAL" clId="{83887018-3679-4B41-AA19-642F41499705}" dt="2024-09-05T18:43:42.037" v="555" actId="2696"/>
        <pc:sldMkLst>
          <pc:docMk/>
          <pc:sldMk cId="3569077261" sldId="294"/>
        </pc:sldMkLst>
      </pc:sldChg>
      <pc:sldChg chg="addSp modSp new mod setBg setClrOvrMap">
        <pc:chgData name="Madej Amanda" userId="24445fa2-55b5-429f-8e3c-141f7e60fc4e" providerId="ADAL" clId="{83887018-3679-4B41-AA19-642F41499705}" dt="2024-09-06T15:36:15.195" v="886" actId="26606"/>
        <pc:sldMkLst>
          <pc:docMk/>
          <pc:sldMk cId="30504568" sldId="295"/>
        </pc:sldMkLst>
        <pc:spChg chg="mod">
          <ac:chgData name="Madej Amanda" userId="24445fa2-55b5-429f-8e3c-141f7e60fc4e" providerId="ADAL" clId="{83887018-3679-4B41-AA19-642F41499705}" dt="2024-09-06T15:36:15.195" v="886" actId="26606"/>
          <ac:spMkLst>
            <pc:docMk/>
            <pc:sldMk cId="30504568" sldId="295"/>
            <ac:spMk id="2" creationId="{659FE013-DAFD-4CDF-D2B8-EE8BAA6B8647}"/>
          </ac:spMkLst>
        </pc:spChg>
        <pc:spChg chg="mod">
          <ac:chgData name="Madej Amanda" userId="24445fa2-55b5-429f-8e3c-141f7e60fc4e" providerId="ADAL" clId="{83887018-3679-4B41-AA19-642F41499705}" dt="2024-09-06T15:36:15.195" v="886" actId="26606"/>
          <ac:spMkLst>
            <pc:docMk/>
            <pc:sldMk cId="30504568" sldId="295"/>
            <ac:spMk id="3" creationId="{70709368-76E3-F584-57FB-EBBC3C714C2D}"/>
          </ac:spMkLst>
        </pc:spChg>
        <pc:spChg chg="add">
          <ac:chgData name="Madej Amanda" userId="24445fa2-55b5-429f-8e3c-141f7e60fc4e" providerId="ADAL" clId="{83887018-3679-4B41-AA19-642F41499705}" dt="2024-09-06T15:36:15.195" v="886" actId="26606"/>
          <ac:spMkLst>
            <pc:docMk/>
            <pc:sldMk cId="30504568" sldId="295"/>
            <ac:spMk id="8" creationId="{54F891EB-ED45-44C3-95D6-FFB2EC07FA10}"/>
          </ac:spMkLst>
        </pc:spChg>
        <pc:spChg chg="add">
          <ac:chgData name="Madej Amanda" userId="24445fa2-55b5-429f-8e3c-141f7e60fc4e" providerId="ADAL" clId="{83887018-3679-4B41-AA19-642F41499705}" dt="2024-09-06T15:36:15.195" v="886" actId="26606"/>
          <ac:spMkLst>
            <pc:docMk/>
            <pc:sldMk cId="30504568" sldId="295"/>
            <ac:spMk id="10" creationId="{2EA385B8-7C85-4CE0-AE3A-00EB627B3443}"/>
          </ac:spMkLst>
        </pc:spChg>
        <pc:picChg chg="add">
          <ac:chgData name="Madej Amanda" userId="24445fa2-55b5-429f-8e3c-141f7e60fc4e" providerId="ADAL" clId="{83887018-3679-4B41-AA19-642F41499705}" dt="2024-09-06T15:36:15.195" v="886" actId="26606"/>
          <ac:picMkLst>
            <pc:docMk/>
            <pc:sldMk cId="30504568" sldId="295"/>
            <ac:picMk id="14" creationId="{DCC0100C-A457-45B1-8A8B-8740F43EC158}"/>
          </ac:picMkLst>
        </pc:picChg>
        <pc:cxnChg chg="add">
          <ac:chgData name="Madej Amanda" userId="24445fa2-55b5-429f-8e3c-141f7e60fc4e" providerId="ADAL" clId="{83887018-3679-4B41-AA19-642F41499705}" dt="2024-09-06T15:36:15.195" v="886" actId="26606"/>
          <ac:cxnSpMkLst>
            <pc:docMk/>
            <pc:sldMk cId="30504568" sldId="295"/>
            <ac:cxnSpMk id="12" creationId="{19AF263B-E208-40DF-A182-5193478DCFA4}"/>
          </ac:cxnSpMkLst>
        </pc:cxnChg>
      </pc:sldChg>
      <pc:sldChg chg="new del">
        <pc:chgData name="Madej Amanda" userId="24445fa2-55b5-429f-8e3c-141f7e60fc4e" providerId="ADAL" clId="{83887018-3679-4B41-AA19-642F41499705}" dt="2024-09-06T12:35:08.609" v="698" actId="2696"/>
        <pc:sldMkLst>
          <pc:docMk/>
          <pc:sldMk cId="1695837711" sldId="295"/>
        </pc:sldMkLst>
      </pc:sldChg>
      <pc:sldChg chg="addSp modSp new mod setBg">
        <pc:chgData name="Madej Amanda" userId="24445fa2-55b5-429f-8e3c-141f7e60fc4e" providerId="ADAL" clId="{83887018-3679-4B41-AA19-642F41499705}" dt="2024-09-10T15:31:32.150" v="900" actId="14100"/>
        <pc:sldMkLst>
          <pc:docMk/>
          <pc:sldMk cId="3478790577" sldId="296"/>
        </pc:sldMkLst>
        <pc:spChg chg="add">
          <ac:chgData name="Madej Amanda" userId="24445fa2-55b5-429f-8e3c-141f7e60fc4e" providerId="ADAL" clId="{83887018-3679-4B41-AA19-642F41499705}" dt="2024-09-10T15:31:10.150" v="894" actId="26606"/>
          <ac:spMkLst>
            <pc:docMk/>
            <pc:sldMk cId="3478790577" sldId="296"/>
            <ac:spMk id="10" creationId="{755796EE-5046-41EA-820C-D40096A7315C}"/>
          </ac:spMkLst>
        </pc:spChg>
        <pc:spChg chg="add">
          <ac:chgData name="Madej Amanda" userId="24445fa2-55b5-429f-8e3c-141f7e60fc4e" providerId="ADAL" clId="{83887018-3679-4B41-AA19-642F41499705}" dt="2024-09-10T15:31:10.150" v="894" actId="26606"/>
          <ac:spMkLst>
            <pc:docMk/>
            <pc:sldMk cId="3478790577" sldId="296"/>
            <ac:spMk id="12" creationId="{9502BFEE-C3E2-417C-9D63-9D2671E5C3E1}"/>
          </ac:spMkLst>
        </pc:spChg>
        <pc:picChg chg="add mod">
          <ac:chgData name="Madej Amanda" userId="24445fa2-55b5-429f-8e3c-141f7e60fc4e" providerId="ADAL" clId="{83887018-3679-4B41-AA19-642F41499705}" dt="2024-09-10T15:31:12.218" v="895" actId="1076"/>
          <ac:picMkLst>
            <pc:docMk/>
            <pc:sldMk cId="3478790577" sldId="296"/>
            <ac:picMk id="3" creationId="{F25CA143-60B7-2F8F-2FAF-41777294F042}"/>
          </ac:picMkLst>
        </pc:picChg>
        <pc:picChg chg="add mod">
          <ac:chgData name="Madej Amanda" userId="24445fa2-55b5-429f-8e3c-141f7e60fc4e" providerId="ADAL" clId="{83887018-3679-4B41-AA19-642F41499705}" dt="2024-09-10T15:31:32.150" v="900" actId="14100"/>
          <ac:picMkLst>
            <pc:docMk/>
            <pc:sldMk cId="3478790577" sldId="296"/>
            <ac:picMk id="5" creationId="{4CA95B19-DFF7-0A12-6DFE-40AF00000ADE}"/>
          </ac:picMkLst>
        </pc:picChg>
      </pc:sldChg>
    </pc:docChg>
  </pc:docChgLst>
  <pc:docChgLst>
    <pc:chgData name="Madej Amanda" userId="24445fa2-55b5-429f-8e3c-141f7e60fc4e" providerId="ADAL" clId="{86937B95-D778-415D-8A62-C0A2DBBBB8EA}"/>
    <pc:docChg chg="undo custSel addSld delSld modSld sldOrd addMainMaster">
      <pc:chgData name="Madej Amanda" userId="24445fa2-55b5-429f-8e3c-141f7e60fc4e" providerId="ADAL" clId="{86937B95-D778-415D-8A62-C0A2DBBBB8EA}" dt="2023-09-13T11:59:53.993" v="2188" actId="5793"/>
      <pc:docMkLst>
        <pc:docMk/>
      </pc:docMkLst>
      <pc:sldChg chg="addSp delSp modSp mod setBg addAnim delAnim setClrOvrMap">
        <pc:chgData name="Madej Amanda" userId="24445fa2-55b5-429f-8e3c-141f7e60fc4e" providerId="ADAL" clId="{86937B95-D778-415D-8A62-C0A2DBBBB8EA}" dt="2023-09-05T15:15:08.028" v="861"/>
        <pc:sldMkLst>
          <pc:docMk/>
          <pc:sldMk cId="1080885964" sldId="256"/>
        </pc:sldMkLst>
        <pc:spChg chg="mod">
          <ac:chgData name="Madej Amanda" userId="24445fa2-55b5-429f-8e3c-141f7e60fc4e" providerId="ADAL" clId="{86937B95-D778-415D-8A62-C0A2DBBBB8EA}" dt="2023-09-05T15:15:08.006" v="859" actId="26606"/>
          <ac:spMkLst>
            <pc:docMk/>
            <pc:sldMk cId="1080885964" sldId="256"/>
            <ac:spMk id="2" creationId="{14F3289D-9F35-4DDD-AB7C-A93C3F66DE71}"/>
          </ac:spMkLst>
        </pc:spChg>
        <pc:spChg chg="mod">
          <ac:chgData name="Madej Amanda" userId="24445fa2-55b5-429f-8e3c-141f7e60fc4e" providerId="ADAL" clId="{86937B95-D778-415D-8A62-C0A2DBBBB8EA}" dt="2023-09-05T15:15:08.006" v="859" actId="26606"/>
          <ac:spMkLst>
            <pc:docMk/>
            <pc:sldMk cId="1080885964" sldId="256"/>
            <ac:spMk id="3" creationId="{7C3F4785-6301-4BC6-839E-35781D365B00}"/>
          </ac:spMkLst>
        </pc:spChg>
        <pc:spChg chg="add">
          <ac:chgData name="Madej Amanda" userId="24445fa2-55b5-429f-8e3c-141f7e60fc4e" providerId="ADAL" clId="{86937B95-D778-415D-8A62-C0A2DBBBB8EA}" dt="2023-09-05T15:15:08.006" v="859" actId="26606"/>
          <ac:spMkLst>
            <pc:docMk/>
            <pc:sldMk cId="1080885964" sldId="256"/>
            <ac:spMk id="9" creationId="{FDF8837B-BAE2-489A-8F93-69216307D5A5}"/>
          </ac:spMkLst>
        </pc:spChg>
        <pc:picChg chg="add">
          <ac:chgData name="Madej Amanda" userId="24445fa2-55b5-429f-8e3c-141f7e60fc4e" providerId="ADAL" clId="{86937B95-D778-415D-8A62-C0A2DBBBB8EA}" dt="2023-09-05T15:15:08.006" v="859" actId="26606"/>
          <ac:picMkLst>
            <pc:docMk/>
            <pc:sldMk cId="1080885964" sldId="256"/>
            <ac:picMk id="5" creationId="{23831EAD-61C5-6067-67C5-6B336E4F2A49}"/>
          </ac:picMkLst>
        </pc:picChg>
        <pc:picChg chg="del">
          <ac:chgData name="Madej Amanda" userId="24445fa2-55b5-429f-8e3c-141f7e60fc4e" providerId="ADAL" clId="{86937B95-D778-415D-8A62-C0A2DBBBB8EA}" dt="2023-09-05T14:55:51.685" v="67" actId="478"/>
          <ac:picMkLst>
            <pc:docMk/>
            <pc:sldMk cId="1080885964" sldId="256"/>
            <ac:picMk id="7" creationId="{E6609AA6-00F7-44A2-A493-629133060C58}"/>
          </ac:picMkLst>
        </pc:picChg>
        <pc:cxnChg chg="add">
          <ac:chgData name="Madej Amanda" userId="24445fa2-55b5-429f-8e3c-141f7e60fc4e" providerId="ADAL" clId="{86937B95-D778-415D-8A62-C0A2DBBBB8EA}" dt="2023-09-05T15:15:08.006" v="859" actId="26606"/>
          <ac:cxnSpMkLst>
            <pc:docMk/>
            <pc:sldMk cId="1080885964" sldId="256"/>
            <ac:cxnSpMk id="11" creationId="{B48BEE9B-A2F4-4BF3-9EAD-16E1A7FC2DC6}"/>
          </ac:cxnSpMkLst>
        </pc:cxnChg>
      </pc:sldChg>
      <pc:sldChg chg="addSp delSp modSp mod delAnim">
        <pc:chgData name="Madej Amanda" userId="24445fa2-55b5-429f-8e3c-141f7e60fc4e" providerId="ADAL" clId="{86937B95-D778-415D-8A62-C0A2DBBBB8EA}" dt="2023-09-13T11:45:20.978" v="2062" actId="20577"/>
        <pc:sldMkLst>
          <pc:docMk/>
          <pc:sldMk cId="1467711430" sldId="257"/>
        </pc:sldMkLst>
        <pc:spChg chg="mod">
          <ac:chgData name="Madej Amanda" userId="24445fa2-55b5-429f-8e3c-141f7e60fc4e" providerId="ADAL" clId="{86937B95-D778-415D-8A62-C0A2DBBBB8EA}" dt="2023-09-05T14:55:38.832" v="65" actId="1076"/>
          <ac:spMkLst>
            <pc:docMk/>
            <pc:sldMk cId="1467711430" sldId="257"/>
            <ac:spMk id="2" creationId="{70982EFC-A73E-462E-BCE7-0A4FB327173D}"/>
          </ac:spMkLst>
        </pc:spChg>
        <pc:spChg chg="add del">
          <ac:chgData name="Madej Amanda" userId="24445fa2-55b5-429f-8e3c-141f7e60fc4e" providerId="ADAL" clId="{86937B95-D778-415D-8A62-C0A2DBBBB8EA}" dt="2023-09-05T14:55:34.004" v="64" actId="26606"/>
          <ac:spMkLst>
            <pc:docMk/>
            <pc:sldMk cId="1467711430" sldId="257"/>
            <ac:spMk id="4" creationId="{C3A6E861-3843-4D5C-8260-8C3390E0E550}"/>
          </ac:spMkLst>
        </pc:spChg>
        <pc:graphicFrameChg chg="add del">
          <ac:chgData name="Madej Amanda" userId="24445fa2-55b5-429f-8e3c-141f7e60fc4e" providerId="ADAL" clId="{86937B95-D778-415D-8A62-C0A2DBBBB8EA}" dt="2023-09-05T14:55:33.986" v="63" actId="26606"/>
          <ac:graphicFrameMkLst>
            <pc:docMk/>
            <pc:sldMk cId="1467711430" sldId="257"/>
            <ac:graphicFrameMk id="6" creationId="{EAFFABB6-E4CD-FF99-D40B-26EE6089DC6B}"/>
          </ac:graphicFrameMkLst>
        </pc:graphicFrameChg>
        <pc:graphicFrameChg chg="add mod">
          <ac:chgData name="Madej Amanda" userId="24445fa2-55b5-429f-8e3c-141f7e60fc4e" providerId="ADAL" clId="{86937B95-D778-415D-8A62-C0A2DBBBB8EA}" dt="2023-09-13T11:45:20.978" v="2062" actId="20577"/>
          <ac:graphicFrameMkLst>
            <pc:docMk/>
            <pc:sldMk cId="1467711430" sldId="257"/>
            <ac:graphicFrameMk id="8" creationId="{9B6FB427-4298-C759-3EEB-A2824E48685A}"/>
          </ac:graphicFrameMkLst>
        </pc:graphicFrameChg>
        <pc:picChg chg="del">
          <ac:chgData name="Madej Amanda" userId="24445fa2-55b5-429f-8e3c-141f7e60fc4e" providerId="ADAL" clId="{86937B95-D778-415D-8A62-C0A2DBBBB8EA}" dt="2023-09-05T14:55:44.092" v="66" actId="478"/>
          <ac:picMkLst>
            <pc:docMk/>
            <pc:sldMk cId="1467711430" sldId="257"/>
            <ac:picMk id="3" creationId="{04862C2F-BFA6-4AFE-9F3C-FF37C91116B9}"/>
          </ac:picMkLst>
        </pc:picChg>
      </pc:sldChg>
      <pc:sldChg chg="addSp delSp modSp mod setBg delAnim">
        <pc:chgData name="Madej Amanda" userId="24445fa2-55b5-429f-8e3c-141f7e60fc4e" providerId="ADAL" clId="{86937B95-D778-415D-8A62-C0A2DBBBB8EA}" dt="2023-09-05T14:58:54.776" v="133" actId="26606"/>
        <pc:sldMkLst>
          <pc:docMk/>
          <pc:sldMk cId="573390857" sldId="258"/>
        </pc:sldMkLst>
        <pc:spChg chg="mod">
          <ac:chgData name="Madej Amanda" userId="24445fa2-55b5-429f-8e3c-141f7e60fc4e" providerId="ADAL" clId="{86937B95-D778-415D-8A62-C0A2DBBBB8EA}" dt="2023-09-05T14:58:54.776" v="133" actId="26606"/>
          <ac:spMkLst>
            <pc:docMk/>
            <pc:sldMk cId="573390857" sldId="258"/>
            <ac:spMk id="2" creationId="{33649FEA-AFA2-4B49-964F-46D22C65EA1C}"/>
          </ac:spMkLst>
        </pc:spChg>
        <pc:spChg chg="del mod">
          <ac:chgData name="Madej Amanda" userId="24445fa2-55b5-429f-8e3c-141f7e60fc4e" providerId="ADAL" clId="{86937B95-D778-415D-8A62-C0A2DBBBB8EA}" dt="2023-09-05T14:58:54.776" v="133" actId="26606"/>
          <ac:spMkLst>
            <pc:docMk/>
            <pc:sldMk cId="573390857" sldId="258"/>
            <ac:spMk id="3" creationId="{02BEAB70-D3EE-4544-A146-8D7413C82E62}"/>
          </ac:spMkLst>
        </pc:spChg>
        <pc:spChg chg="add">
          <ac:chgData name="Madej Amanda" userId="24445fa2-55b5-429f-8e3c-141f7e60fc4e" providerId="ADAL" clId="{86937B95-D778-415D-8A62-C0A2DBBBB8EA}" dt="2023-09-05T14:58:54.776" v="133" actId="26606"/>
          <ac:spMkLst>
            <pc:docMk/>
            <pc:sldMk cId="573390857" sldId="258"/>
            <ac:spMk id="9" creationId="{52BE4420-3B5F-4549-8B4A-77855B8215EC}"/>
          </ac:spMkLst>
        </pc:spChg>
        <pc:spChg chg="add">
          <ac:chgData name="Madej Amanda" userId="24445fa2-55b5-429f-8e3c-141f7e60fc4e" providerId="ADAL" clId="{86937B95-D778-415D-8A62-C0A2DBBBB8EA}" dt="2023-09-05T14:58:54.776" v="133" actId="26606"/>
          <ac:spMkLst>
            <pc:docMk/>
            <pc:sldMk cId="573390857" sldId="258"/>
            <ac:spMk id="11" creationId="{A75876F6-95D4-48CB-8E3E-4401A96E25A4}"/>
          </ac:spMkLst>
        </pc:spChg>
        <pc:spChg chg="add">
          <ac:chgData name="Madej Amanda" userId="24445fa2-55b5-429f-8e3c-141f7e60fc4e" providerId="ADAL" clId="{86937B95-D778-415D-8A62-C0A2DBBBB8EA}" dt="2023-09-05T14:58:54.776" v="133" actId="26606"/>
          <ac:spMkLst>
            <pc:docMk/>
            <pc:sldMk cId="573390857" sldId="258"/>
            <ac:spMk id="13" creationId="{D1B84719-90BB-4D0C-92D8-61DC5512B34B}"/>
          </ac:spMkLst>
        </pc:spChg>
        <pc:spChg chg="add">
          <ac:chgData name="Madej Amanda" userId="24445fa2-55b5-429f-8e3c-141f7e60fc4e" providerId="ADAL" clId="{86937B95-D778-415D-8A62-C0A2DBBBB8EA}" dt="2023-09-05T14:58:54.776" v="133" actId="26606"/>
          <ac:spMkLst>
            <pc:docMk/>
            <pc:sldMk cId="573390857" sldId="258"/>
            <ac:spMk id="15" creationId="{7B407EC4-5D16-4845-9840-4E28622B6568}"/>
          </ac:spMkLst>
        </pc:spChg>
        <pc:graphicFrameChg chg="add">
          <ac:chgData name="Madej Amanda" userId="24445fa2-55b5-429f-8e3c-141f7e60fc4e" providerId="ADAL" clId="{86937B95-D778-415D-8A62-C0A2DBBBB8EA}" dt="2023-09-05T14:58:54.776" v="133" actId="26606"/>
          <ac:graphicFrameMkLst>
            <pc:docMk/>
            <pc:sldMk cId="573390857" sldId="258"/>
            <ac:graphicFrameMk id="5" creationId="{627ABC8B-8144-5B44-31D0-9D537AAC0969}"/>
          </ac:graphicFrameMkLst>
        </pc:graphicFrameChg>
        <pc:picChg chg="del">
          <ac:chgData name="Madej Amanda" userId="24445fa2-55b5-429f-8e3c-141f7e60fc4e" providerId="ADAL" clId="{86937B95-D778-415D-8A62-C0A2DBBBB8EA}" dt="2023-09-05T14:58:34.367" v="128" actId="478"/>
          <ac:picMkLst>
            <pc:docMk/>
            <pc:sldMk cId="573390857" sldId="258"/>
            <ac:picMk id="4" creationId="{93176C13-66FE-4096-922F-ABB5AE34C1F9}"/>
          </ac:picMkLst>
        </pc:picChg>
      </pc:sldChg>
      <pc:sldChg chg="addSp delSp modSp mod setBg delAnim">
        <pc:chgData name="Madej Amanda" userId="24445fa2-55b5-429f-8e3c-141f7e60fc4e" providerId="ADAL" clId="{86937B95-D778-415D-8A62-C0A2DBBBB8EA}" dt="2023-09-05T15:00:29.292" v="326" actId="20577"/>
        <pc:sldMkLst>
          <pc:docMk/>
          <pc:sldMk cId="996711045" sldId="259"/>
        </pc:sldMkLst>
        <pc:spChg chg="mod">
          <ac:chgData name="Madej Amanda" userId="24445fa2-55b5-429f-8e3c-141f7e60fc4e" providerId="ADAL" clId="{86937B95-D778-415D-8A62-C0A2DBBBB8EA}" dt="2023-09-05T15:00:29.292" v="326" actId="20577"/>
          <ac:spMkLst>
            <pc:docMk/>
            <pc:sldMk cId="996711045" sldId="259"/>
            <ac:spMk id="2" creationId="{854CE67A-4B14-44AA-A568-4A64D31F29B5}"/>
          </ac:spMkLst>
        </pc:spChg>
        <pc:spChg chg="del mod">
          <ac:chgData name="Madej Amanda" userId="24445fa2-55b5-429f-8e3c-141f7e60fc4e" providerId="ADAL" clId="{86937B95-D778-415D-8A62-C0A2DBBBB8EA}" dt="2023-09-05T15:00:19.904" v="319" actId="26606"/>
          <ac:spMkLst>
            <pc:docMk/>
            <pc:sldMk cId="996711045" sldId="259"/>
            <ac:spMk id="3" creationId="{4347C607-556D-4CFE-9888-FB16031478FD}"/>
          </ac:spMkLst>
        </pc:spChg>
        <pc:graphicFrameChg chg="add">
          <ac:chgData name="Madej Amanda" userId="24445fa2-55b5-429f-8e3c-141f7e60fc4e" providerId="ADAL" clId="{86937B95-D778-415D-8A62-C0A2DBBBB8EA}" dt="2023-09-05T15:00:19.904" v="319" actId="26606"/>
          <ac:graphicFrameMkLst>
            <pc:docMk/>
            <pc:sldMk cId="996711045" sldId="259"/>
            <ac:graphicFrameMk id="5" creationId="{9C3E4FFF-A53D-5C8D-058E-825B4115E414}"/>
          </ac:graphicFrameMkLst>
        </pc:graphicFrameChg>
        <pc:picChg chg="del">
          <ac:chgData name="Madej Amanda" userId="24445fa2-55b5-429f-8e3c-141f7e60fc4e" providerId="ADAL" clId="{86937B95-D778-415D-8A62-C0A2DBBBB8EA}" dt="2023-09-05T14:59:19.816" v="135" actId="478"/>
          <ac:picMkLst>
            <pc:docMk/>
            <pc:sldMk cId="996711045" sldId="259"/>
            <ac:picMk id="4" creationId="{624721E5-53E7-4389-A8F9-615FE6411C25}"/>
          </ac:picMkLst>
        </pc:picChg>
      </pc:sldChg>
      <pc:sldChg chg="addSp delSp modSp mod setBg delAnim">
        <pc:chgData name="Madej Amanda" userId="24445fa2-55b5-429f-8e3c-141f7e60fc4e" providerId="ADAL" clId="{86937B95-D778-415D-8A62-C0A2DBBBB8EA}" dt="2023-09-05T15:06:00.557" v="619" actId="20577"/>
        <pc:sldMkLst>
          <pc:docMk/>
          <pc:sldMk cId="414525659" sldId="260"/>
        </pc:sldMkLst>
        <pc:spChg chg="mod">
          <ac:chgData name="Madej Amanda" userId="24445fa2-55b5-429f-8e3c-141f7e60fc4e" providerId="ADAL" clId="{86937B95-D778-415D-8A62-C0A2DBBBB8EA}" dt="2023-09-05T15:00:52.354" v="329" actId="26606"/>
          <ac:spMkLst>
            <pc:docMk/>
            <pc:sldMk cId="414525659" sldId="260"/>
            <ac:spMk id="2" creationId="{114BBF5B-AF0B-4CE1-9CBC-2357F390B426}"/>
          </ac:spMkLst>
        </pc:spChg>
        <pc:spChg chg="mod">
          <ac:chgData name="Madej Amanda" userId="24445fa2-55b5-429f-8e3c-141f7e60fc4e" providerId="ADAL" clId="{86937B95-D778-415D-8A62-C0A2DBBBB8EA}" dt="2023-09-05T15:06:00.557" v="619" actId="20577"/>
          <ac:spMkLst>
            <pc:docMk/>
            <pc:sldMk cId="414525659" sldId="260"/>
            <ac:spMk id="3" creationId="{03ED4FF0-4C11-4E51-8F57-08828E0A14F2}"/>
          </ac:spMkLst>
        </pc:spChg>
        <pc:spChg chg="add">
          <ac:chgData name="Madej Amanda" userId="24445fa2-55b5-429f-8e3c-141f7e60fc4e" providerId="ADAL" clId="{86937B95-D778-415D-8A62-C0A2DBBBB8EA}" dt="2023-09-05T15:00:52.354" v="329" actId="26606"/>
          <ac:spMkLst>
            <pc:docMk/>
            <pc:sldMk cId="414525659" sldId="260"/>
            <ac:spMk id="8" creationId="{DC878D9A-77BE-4701-AE3D-EEFC53CD50BC}"/>
          </ac:spMkLst>
        </pc:spChg>
        <pc:spChg chg="add">
          <ac:chgData name="Madej Amanda" userId="24445fa2-55b5-429f-8e3c-141f7e60fc4e" providerId="ADAL" clId="{86937B95-D778-415D-8A62-C0A2DBBBB8EA}" dt="2023-09-05T15:00:52.354" v="329" actId="26606"/>
          <ac:spMkLst>
            <pc:docMk/>
            <pc:sldMk cId="414525659" sldId="260"/>
            <ac:spMk id="10" creationId="{F643BE08-0ED1-4B73-AC6D-B7E26A59CDAA}"/>
          </ac:spMkLst>
        </pc:spChg>
        <pc:spChg chg="add">
          <ac:chgData name="Madej Amanda" userId="24445fa2-55b5-429f-8e3c-141f7e60fc4e" providerId="ADAL" clId="{86937B95-D778-415D-8A62-C0A2DBBBB8EA}" dt="2023-09-05T15:00:52.354" v="329" actId="26606"/>
          <ac:spMkLst>
            <pc:docMk/>
            <pc:sldMk cId="414525659" sldId="260"/>
            <ac:spMk id="12" creationId="{956B2094-7FC0-45FC-BFED-3CB88CEE63F5}"/>
          </ac:spMkLst>
        </pc:spChg>
        <pc:spChg chg="add">
          <ac:chgData name="Madej Amanda" userId="24445fa2-55b5-429f-8e3c-141f7e60fc4e" providerId="ADAL" clId="{86937B95-D778-415D-8A62-C0A2DBBBB8EA}" dt="2023-09-05T15:00:52.354" v="329" actId="26606"/>
          <ac:spMkLst>
            <pc:docMk/>
            <pc:sldMk cId="414525659" sldId="260"/>
            <ac:spMk id="14" creationId="{07A4B640-BB7F-4272-A710-068DBA9F9A6E}"/>
          </ac:spMkLst>
        </pc:spChg>
        <pc:picChg chg="del">
          <ac:chgData name="Madej Amanda" userId="24445fa2-55b5-429f-8e3c-141f7e60fc4e" providerId="ADAL" clId="{86937B95-D778-415D-8A62-C0A2DBBBB8EA}" dt="2023-09-05T15:00:48.111" v="327" actId="478"/>
          <ac:picMkLst>
            <pc:docMk/>
            <pc:sldMk cId="414525659" sldId="260"/>
            <ac:picMk id="7" creationId="{69292B45-A092-4171-ADB0-1C0C508A5003}"/>
          </ac:picMkLst>
        </pc:picChg>
      </pc:sldChg>
      <pc:sldChg chg="addSp delSp modSp mod">
        <pc:chgData name="Madej Amanda" userId="24445fa2-55b5-429f-8e3c-141f7e60fc4e" providerId="ADAL" clId="{86937B95-D778-415D-8A62-C0A2DBBBB8EA}" dt="2023-09-05T15:06:26.271" v="628" actId="26606"/>
        <pc:sldMkLst>
          <pc:docMk/>
          <pc:sldMk cId="3150761222" sldId="261"/>
        </pc:sldMkLst>
        <pc:spChg chg="mod">
          <ac:chgData name="Madej Amanda" userId="24445fa2-55b5-429f-8e3c-141f7e60fc4e" providerId="ADAL" clId="{86937B95-D778-415D-8A62-C0A2DBBBB8EA}" dt="2023-09-05T14:55:17.662" v="51"/>
          <ac:spMkLst>
            <pc:docMk/>
            <pc:sldMk cId="3150761222" sldId="261"/>
            <ac:spMk id="2" creationId="{05AD7FAF-3D29-4DE0-A0BF-13A492334FC4}"/>
          </ac:spMkLst>
        </pc:spChg>
        <pc:spChg chg="del mod">
          <ac:chgData name="Madej Amanda" userId="24445fa2-55b5-429f-8e3c-141f7e60fc4e" providerId="ADAL" clId="{86937B95-D778-415D-8A62-C0A2DBBBB8EA}" dt="2023-09-05T15:06:26.271" v="628" actId="26606"/>
          <ac:spMkLst>
            <pc:docMk/>
            <pc:sldMk cId="3150761222" sldId="261"/>
            <ac:spMk id="3" creationId="{60215D86-87B6-4FE4-93D4-0E977DB8A0A9}"/>
          </ac:spMkLst>
        </pc:spChg>
        <pc:graphicFrameChg chg="add">
          <ac:chgData name="Madej Amanda" userId="24445fa2-55b5-429f-8e3c-141f7e60fc4e" providerId="ADAL" clId="{86937B95-D778-415D-8A62-C0A2DBBBB8EA}" dt="2023-09-05T15:06:26.271" v="628" actId="26606"/>
          <ac:graphicFrameMkLst>
            <pc:docMk/>
            <pc:sldMk cId="3150761222" sldId="261"/>
            <ac:graphicFrameMk id="6" creationId="{1851FDFC-8FFE-15A6-E74E-4FA10D643BC4}"/>
          </ac:graphicFrameMkLst>
        </pc:graphicFrameChg>
      </pc:sldChg>
      <pc:sldChg chg="addSp delSp modSp mod setBg delAnim">
        <pc:chgData name="Madej Amanda" userId="24445fa2-55b5-429f-8e3c-141f7e60fc4e" providerId="ADAL" clId="{86937B95-D778-415D-8A62-C0A2DBBBB8EA}" dt="2023-09-05T15:07:47.141" v="703" actId="255"/>
        <pc:sldMkLst>
          <pc:docMk/>
          <pc:sldMk cId="4073495142" sldId="262"/>
        </pc:sldMkLst>
        <pc:spChg chg="mod">
          <ac:chgData name="Madej Amanda" userId="24445fa2-55b5-429f-8e3c-141f7e60fc4e" providerId="ADAL" clId="{86937B95-D778-415D-8A62-C0A2DBBBB8EA}" dt="2023-09-05T15:07:39.113" v="702" actId="26606"/>
          <ac:spMkLst>
            <pc:docMk/>
            <pc:sldMk cId="4073495142" sldId="262"/>
            <ac:spMk id="2" creationId="{F9E7D2D6-5B90-46F7-98CB-B95919EE78AF}"/>
          </ac:spMkLst>
        </pc:spChg>
        <pc:spChg chg="mod">
          <ac:chgData name="Madej Amanda" userId="24445fa2-55b5-429f-8e3c-141f7e60fc4e" providerId="ADAL" clId="{86937B95-D778-415D-8A62-C0A2DBBBB8EA}" dt="2023-09-05T15:07:47.141" v="703" actId="255"/>
          <ac:spMkLst>
            <pc:docMk/>
            <pc:sldMk cId="4073495142" sldId="262"/>
            <ac:spMk id="3" creationId="{197465BE-EB2D-457E-9DB6-7A3FD15E9AEC}"/>
          </ac:spMkLst>
        </pc:spChg>
        <pc:picChg chg="del">
          <ac:chgData name="Madej Amanda" userId="24445fa2-55b5-429f-8e3c-141f7e60fc4e" providerId="ADAL" clId="{86937B95-D778-415D-8A62-C0A2DBBBB8EA}" dt="2023-09-05T15:07:31.788" v="701" actId="478"/>
          <ac:picMkLst>
            <pc:docMk/>
            <pc:sldMk cId="4073495142" sldId="262"/>
            <ac:picMk id="4" creationId="{13F4DA0A-4535-439E-8E66-DABF164B6C13}"/>
          </ac:picMkLst>
        </pc:picChg>
        <pc:picChg chg="add">
          <ac:chgData name="Madej Amanda" userId="24445fa2-55b5-429f-8e3c-141f7e60fc4e" providerId="ADAL" clId="{86937B95-D778-415D-8A62-C0A2DBBBB8EA}" dt="2023-09-05T15:07:39.113" v="702" actId="26606"/>
          <ac:picMkLst>
            <pc:docMk/>
            <pc:sldMk cId="4073495142" sldId="262"/>
            <ac:picMk id="7" creationId="{4841BCB8-D537-AFF0-1BA3-BDCBF97BA1FD}"/>
          </ac:picMkLst>
        </pc:picChg>
      </pc:sldChg>
      <pc:sldChg chg="modSp mod">
        <pc:chgData name="Madej Amanda" userId="24445fa2-55b5-429f-8e3c-141f7e60fc4e" providerId="ADAL" clId="{86937B95-D778-415D-8A62-C0A2DBBBB8EA}" dt="2023-09-05T15:10:47.739" v="772" actId="20577"/>
        <pc:sldMkLst>
          <pc:docMk/>
          <pc:sldMk cId="12039062" sldId="263"/>
        </pc:sldMkLst>
        <pc:spChg chg="mod">
          <ac:chgData name="Madej Amanda" userId="24445fa2-55b5-429f-8e3c-141f7e60fc4e" providerId="ADAL" clId="{86937B95-D778-415D-8A62-C0A2DBBBB8EA}" dt="2023-09-05T14:55:17.949" v="54" actId="27636"/>
          <ac:spMkLst>
            <pc:docMk/>
            <pc:sldMk cId="12039062" sldId="263"/>
            <ac:spMk id="2" creationId="{42E95958-33A3-49F2-8865-138FE33FA5E4}"/>
          </ac:spMkLst>
        </pc:spChg>
        <pc:spChg chg="mod">
          <ac:chgData name="Madej Amanda" userId="24445fa2-55b5-429f-8e3c-141f7e60fc4e" providerId="ADAL" clId="{86937B95-D778-415D-8A62-C0A2DBBBB8EA}" dt="2023-09-05T15:10:47.739" v="772" actId="20577"/>
          <ac:spMkLst>
            <pc:docMk/>
            <pc:sldMk cId="12039062" sldId="263"/>
            <ac:spMk id="3" creationId="{A377B312-B011-4C40-AA99-86DB14BFD589}"/>
          </ac:spMkLst>
        </pc:spChg>
      </pc:sldChg>
      <pc:sldChg chg="modSp mod">
        <pc:chgData name="Madej Amanda" userId="24445fa2-55b5-429f-8e3c-141f7e60fc4e" providerId="ADAL" clId="{86937B95-D778-415D-8A62-C0A2DBBBB8EA}" dt="2023-09-05T15:11:46.128" v="814" actId="20577"/>
        <pc:sldMkLst>
          <pc:docMk/>
          <pc:sldMk cId="2456253437" sldId="264"/>
        </pc:sldMkLst>
        <pc:spChg chg="mod">
          <ac:chgData name="Madej Amanda" userId="24445fa2-55b5-429f-8e3c-141f7e60fc4e" providerId="ADAL" clId="{86937B95-D778-415D-8A62-C0A2DBBBB8EA}" dt="2023-09-05T14:55:17.949" v="55" actId="27636"/>
          <ac:spMkLst>
            <pc:docMk/>
            <pc:sldMk cId="2456253437" sldId="264"/>
            <ac:spMk id="2" creationId="{EF397E5A-78A0-4594-BBFF-6CC0B089C6AE}"/>
          </ac:spMkLst>
        </pc:spChg>
        <pc:spChg chg="mod">
          <ac:chgData name="Madej Amanda" userId="24445fa2-55b5-429f-8e3c-141f7e60fc4e" providerId="ADAL" clId="{86937B95-D778-415D-8A62-C0A2DBBBB8EA}" dt="2023-09-05T15:11:46.128" v="814" actId="20577"/>
          <ac:spMkLst>
            <pc:docMk/>
            <pc:sldMk cId="2456253437" sldId="264"/>
            <ac:spMk id="3" creationId="{E7A8F953-5E27-4629-AF92-722B58994F95}"/>
          </ac:spMkLst>
        </pc:spChg>
      </pc:sldChg>
      <pc:sldChg chg="delSp modSp mod delAnim">
        <pc:chgData name="Madej Amanda" userId="24445fa2-55b5-429f-8e3c-141f7e60fc4e" providerId="ADAL" clId="{86937B95-D778-415D-8A62-C0A2DBBBB8EA}" dt="2023-09-05T15:52:56.949" v="1073" actId="478"/>
        <pc:sldMkLst>
          <pc:docMk/>
          <pc:sldMk cId="4156136481" sldId="265"/>
        </pc:sldMkLst>
        <pc:spChg chg="mod">
          <ac:chgData name="Madej Amanda" userId="24445fa2-55b5-429f-8e3c-141f7e60fc4e" providerId="ADAL" clId="{86937B95-D778-415D-8A62-C0A2DBBBB8EA}" dt="2023-09-05T14:55:17.963" v="57" actId="27636"/>
          <ac:spMkLst>
            <pc:docMk/>
            <pc:sldMk cId="4156136481" sldId="265"/>
            <ac:spMk id="2" creationId="{154FBF2B-C209-4ED6-847A-B521B25EA2E6}"/>
          </ac:spMkLst>
        </pc:spChg>
        <pc:spChg chg="mod">
          <ac:chgData name="Madej Amanda" userId="24445fa2-55b5-429f-8e3c-141f7e60fc4e" providerId="ADAL" clId="{86937B95-D778-415D-8A62-C0A2DBBBB8EA}" dt="2023-09-05T15:12:56.966" v="817"/>
          <ac:spMkLst>
            <pc:docMk/>
            <pc:sldMk cId="4156136481" sldId="265"/>
            <ac:spMk id="3" creationId="{156D26D5-5B15-4108-B67D-7301AC8EC6CF}"/>
          </ac:spMkLst>
        </pc:spChg>
        <pc:picChg chg="del">
          <ac:chgData name="Madej Amanda" userId="24445fa2-55b5-429f-8e3c-141f7e60fc4e" providerId="ADAL" clId="{86937B95-D778-415D-8A62-C0A2DBBBB8EA}" dt="2023-09-05T15:52:56.949" v="1073" actId="478"/>
          <ac:picMkLst>
            <pc:docMk/>
            <pc:sldMk cId="4156136481" sldId="265"/>
            <ac:picMk id="4" creationId="{D46C17B1-F912-4E2D-8701-A97D47EADD60}"/>
          </ac:picMkLst>
        </pc:picChg>
      </pc:sldChg>
      <pc:sldChg chg="addSp delSp modSp mod delAnim">
        <pc:chgData name="Madej Amanda" userId="24445fa2-55b5-429f-8e3c-141f7e60fc4e" providerId="ADAL" clId="{86937B95-D778-415D-8A62-C0A2DBBBB8EA}" dt="2023-09-05T16:10:58.416" v="1213" actId="20577"/>
        <pc:sldMkLst>
          <pc:docMk/>
          <pc:sldMk cId="1451745676" sldId="266"/>
        </pc:sldMkLst>
        <pc:spChg chg="mod">
          <ac:chgData name="Madej Amanda" userId="24445fa2-55b5-429f-8e3c-141f7e60fc4e" providerId="ADAL" clId="{86937B95-D778-415D-8A62-C0A2DBBBB8EA}" dt="2023-09-05T16:10:58.416" v="1213" actId="20577"/>
          <ac:spMkLst>
            <pc:docMk/>
            <pc:sldMk cId="1451745676" sldId="266"/>
            <ac:spMk id="2" creationId="{EB2B9EB7-5E84-4718-A1E1-6FD3B37A1DB4}"/>
          </ac:spMkLst>
        </pc:spChg>
        <pc:spChg chg="del mod">
          <ac:chgData name="Madej Amanda" userId="24445fa2-55b5-429f-8e3c-141f7e60fc4e" providerId="ADAL" clId="{86937B95-D778-415D-8A62-C0A2DBBBB8EA}" dt="2023-09-05T15:13:17.374" v="818" actId="26606"/>
          <ac:spMkLst>
            <pc:docMk/>
            <pc:sldMk cId="1451745676" sldId="266"/>
            <ac:spMk id="3" creationId="{71734452-4A85-4A6B-BB05-AACF3E1EC048}"/>
          </ac:spMkLst>
        </pc:spChg>
        <pc:graphicFrameChg chg="add mod">
          <ac:chgData name="Madej Amanda" userId="24445fa2-55b5-429f-8e3c-141f7e60fc4e" providerId="ADAL" clId="{86937B95-D778-415D-8A62-C0A2DBBBB8EA}" dt="2023-09-05T15:53:34.637" v="1130" actId="20577"/>
          <ac:graphicFrameMkLst>
            <pc:docMk/>
            <pc:sldMk cId="1451745676" sldId="266"/>
            <ac:graphicFrameMk id="7" creationId="{5340113C-07BB-4B52-95F2-C081E6B638E3}"/>
          </ac:graphicFrameMkLst>
        </pc:graphicFrameChg>
        <pc:picChg chg="del">
          <ac:chgData name="Madej Amanda" userId="24445fa2-55b5-429f-8e3c-141f7e60fc4e" providerId="ADAL" clId="{86937B95-D778-415D-8A62-C0A2DBBBB8EA}" dt="2023-09-05T15:52:48.785" v="1071" actId="478"/>
          <ac:picMkLst>
            <pc:docMk/>
            <pc:sldMk cId="1451745676" sldId="266"/>
            <ac:picMk id="5" creationId="{47B6FDC7-F9E5-4586-AE69-22A9C55A50F0}"/>
          </ac:picMkLst>
        </pc:picChg>
      </pc:sldChg>
      <pc:sldChg chg="delSp modSp mod delAnim">
        <pc:chgData name="Madej Amanda" userId="24445fa2-55b5-429f-8e3c-141f7e60fc4e" providerId="ADAL" clId="{86937B95-D778-415D-8A62-C0A2DBBBB8EA}" dt="2023-09-05T15:52:52.430" v="1072" actId="478"/>
        <pc:sldMkLst>
          <pc:docMk/>
          <pc:sldMk cId="2773003448" sldId="267"/>
        </pc:sldMkLst>
        <pc:spChg chg="mod">
          <ac:chgData name="Madej Amanda" userId="24445fa2-55b5-429f-8e3c-141f7e60fc4e" providerId="ADAL" clId="{86937B95-D778-415D-8A62-C0A2DBBBB8EA}" dt="2023-09-05T14:55:17.662" v="51"/>
          <ac:spMkLst>
            <pc:docMk/>
            <pc:sldMk cId="2773003448" sldId="267"/>
            <ac:spMk id="2" creationId="{00000000-0000-0000-0000-000000000000}"/>
          </ac:spMkLst>
        </pc:spChg>
        <pc:spChg chg="mod">
          <ac:chgData name="Madej Amanda" userId="24445fa2-55b5-429f-8e3c-141f7e60fc4e" providerId="ADAL" clId="{86937B95-D778-415D-8A62-C0A2DBBBB8EA}" dt="2023-09-05T14:55:15.984" v="40" actId="27636"/>
          <ac:spMkLst>
            <pc:docMk/>
            <pc:sldMk cId="2773003448" sldId="267"/>
            <ac:spMk id="3" creationId="{00000000-0000-0000-0000-000000000000}"/>
          </ac:spMkLst>
        </pc:spChg>
        <pc:picChg chg="del">
          <ac:chgData name="Madej Amanda" userId="24445fa2-55b5-429f-8e3c-141f7e60fc4e" providerId="ADAL" clId="{86937B95-D778-415D-8A62-C0A2DBBBB8EA}" dt="2023-09-05T15:52:52.430" v="1072" actId="478"/>
          <ac:picMkLst>
            <pc:docMk/>
            <pc:sldMk cId="2773003448" sldId="267"/>
            <ac:picMk id="4" creationId="{747A9F2B-962E-48B4-9FFC-BA9194104F27}"/>
          </ac:picMkLst>
        </pc:picChg>
      </pc:sldChg>
      <pc:sldChg chg="modSp del mod">
        <pc:chgData name="Madej Amanda" userId="24445fa2-55b5-429f-8e3c-141f7e60fc4e" providerId="ADAL" clId="{86937B95-D778-415D-8A62-C0A2DBBBB8EA}" dt="2023-09-05T15:14:59.506" v="858" actId="2696"/>
        <pc:sldMkLst>
          <pc:docMk/>
          <pc:sldMk cId="3676883721" sldId="268"/>
        </pc:sldMkLst>
        <pc:spChg chg="mod">
          <ac:chgData name="Madej Amanda" userId="24445fa2-55b5-429f-8e3c-141f7e60fc4e" providerId="ADAL" clId="{86937B95-D778-415D-8A62-C0A2DBBBB8EA}" dt="2023-09-05T14:55:17.994" v="61" actId="27636"/>
          <ac:spMkLst>
            <pc:docMk/>
            <pc:sldMk cId="3676883721" sldId="268"/>
            <ac:spMk id="2" creationId="{00000000-0000-0000-0000-000000000000}"/>
          </ac:spMkLst>
        </pc:spChg>
        <pc:spChg chg="mod">
          <ac:chgData name="Madej Amanda" userId="24445fa2-55b5-429f-8e3c-141f7e60fc4e" providerId="ADAL" clId="{86937B95-D778-415D-8A62-C0A2DBBBB8EA}" dt="2023-09-05T14:55:17.994" v="60" actId="27636"/>
          <ac:spMkLst>
            <pc:docMk/>
            <pc:sldMk cId="3676883721" sldId="268"/>
            <ac:spMk id="3" creationId="{00000000-0000-0000-0000-000000000000}"/>
          </ac:spMkLst>
        </pc:spChg>
      </pc:sldChg>
      <pc:sldChg chg="addSp delSp modSp mod setBg">
        <pc:chgData name="Madej Amanda" userId="24445fa2-55b5-429f-8e3c-141f7e60fc4e" providerId="ADAL" clId="{86937B95-D778-415D-8A62-C0A2DBBBB8EA}" dt="2023-09-13T11:47:14.845" v="2064" actId="26606"/>
        <pc:sldMkLst>
          <pc:docMk/>
          <pc:sldMk cId="1021133150" sldId="269"/>
        </pc:sldMkLst>
        <pc:spChg chg="mod">
          <ac:chgData name="Madej Amanda" userId="24445fa2-55b5-429f-8e3c-141f7e60fc4e" providerId="ADAL" clId="{86937B95-D778-415D-8A62-C0A2DBBBB8EA}" dt="2023-09-13T11:46:59.556" v="2063" actId="26606"/>
          <ac:spMkLst>
            <pc:docMk/>
            <pc:sldMk cId="1021133150" sldId="269"/>
            <ac:spMk id="2" creationId="{00000000-0000-0000-0000-000000000000}"/>
          </ac:spMkLst>
        </pc:spChg>
        <pc:spChg chg="del mod">
          <ac:chgData name="Madej Amanda" userId="24445fa2-55b5-429f-8e3c-141f7e60fc4e" providerId="ADAL" clId="{86937B95-D778-415D-8A62-C0A2DBBBB8EA}" dt="2023-09-05T15:14:44.226" v="856" actId="26606"/>
          <ac:spMkLst>
            <pc:docMk/>
            <pc:sldMk cId="1021133150" sldId="269"/>
            <ac:spMk id="3" creationId="{00000000-0000-0000-0000-000000000000}"/>
          </ac:spMkLst>
        </pc:spChg>
        <pc:graphicFrameChg chg="add mod modGraphic">
          <ac:chgData name="Madej Amanda" userId="24445fa2-55b5-429f-8e3c-141f7e60fc4e" providerId="ADAL" clId="{86937B95-D778-415D-8A62-C0A2DBBBB8EA}" dt="2023-09-13T11:47:14.845" v="2064" actId="26606"/>
          <ac:graphicFrameMkLst>
            <pc:docMk/>
            <pc:sldMk cId="1021133150" sldId="269"/>
            <ac:graphicFrameMk id="5" creationId="{FA03A1B5-68E7-5B97-538B-7E0136C21E77}"/>
          </ac:graphicFrameMkLst>
        </pc:graphicFrameChg>
      </pc:sldChg>
      <pc:sldChg chg="addSp delSp modSp mod setBg">
        <pc:chgData name="Madej Amanda" userId="24445fa2-55b5-429f-8e3c-141f7e60fc4e" providerId="ADAL" clId="{86937B95-D778-415D-8A62-C0A2DBBBB8EA}" dt="2023-09-05T14:57:58.303" v="95" actId="26606"/>
        <pc:sldMkLst>
          <pc:docMk/>
          <pc:sldMk cId="3928771769" sldId="270"/>
        </pc:sldMkLst>
        <pc:spChg chg="mod">
          <ac:chgData name="Madej Amanda" userId="24445fa2-55b5-429f-8e3c-141f7e60fc4e" providerId="ADAL" clId="{86937B95-D778-415D-8A62-C0A2DBBBB8EA}" dt="2023-09-05T14:57:58.303" v="95" actId="26606"/>
          <ac:spMkLst>
            <pc:docMk/>
            <pc:sldMk cId="3928771769" sldId="270"/>
            <ac:spMk id="2" creationId="{7845DAB6-8F5B-4DF7-BA24-92F2A9C24CF0}"/>
          </ac:spMkLst>
        </pc:spChg>
        <pc:spChg chg="del mod">
          <ac:chgData name="Madej Amanda" userId="24445fa2-55b5-429f-8e3c-141f7e60fc4e" providerId="ADAL" clId="{86937B95-D778-415D-8A62-C0A2DBBBB8EA}" dt="2023-09-05T14:57:58.303" v="95" actId="26606"/>
          <ac:spMkLst>
            <pc:docMk/>
            <pc:sldMk cId="3928771769" sldId="270"/>
            <ac:spMk id="3" creationId="{AC69F8C6-036B-45FE-B5EC-58A4D694443F}"/>
          </ac:spMkLst>
        </pc:spChg>
        <pc:spChg chg="add">
          <ac:chgData name="Madej Amanda" userId="24445fa2-55b5-429f-8e3c-141f7e60fc4e" providerId="ADAL" clId="{86937B95-D778-415D-8A62-C0A2DBBBB8EA}" dt="2023-09-05T14:57:58.303" v="95" actId="26606"/>
          <ac:spMkLst>
            <pc:docMk/>
            <pc:sldMk cId="3928771769" sldId="270"/>
            <ac:spMk id="9" creationId="{95224A92-B71D-4244-9CEE-E80F9BD118DF}"/>
          </ac:spMkLst>
        </pc:spChg>
        <pc:spChg chg="add">
          <ac:chgData name="Madej Amanda" userId="24445fa2-55b5-429f-8e3c-141f7e60fc4e" providerId="ADAL" clId="{86937B95-D778-415D-8A62-C0A2DBBBB8EA}" dt="2023-09-05T14:57:58.303" v="95" actId="26606"/>
          <ac:spMkLst>
            <pc:docMk/>
            <pc:sldMk cId="3928771769" sldId="270"/>
            <ac:spMk id="11" creationId="{9069A319-3937-4297-B7D8-6745097B90D2}"/>
          </ac:spMkLst>
        </pc:spChg>
        <pc:spChg chg="add">
          <ac:chgData name="Madej Amanda" userId="24445fa2-55b5-429f-8e3c-141f7e60fc4e" providerId="ADAL" clId="{86937B95-D778-415D-8A62-C0A2DBBBB8EA}" dt="2023-09-05T14:57:58.303" v="95" actId="26606"/>
          <ac:spMkLst>
            <pc:docMk/>
            <pc:sldMk cId="3928771769" sldId="270"/>
            <ac:spMk id="13" creationId="{F3FDFE78-2422-40CD-BC53-9E0C459C9D9F}"/>
          </ac:spMkLst>
        </pc:spChg>
        <pc:spChg chg="add">
          <ac:chgData name="Madej Amanda" userId="24445fa2-55b5-429f-8e3c-141f7e60fc4e" providerId="ADAL" clId="{86937B95-D778-415D-8A62-C0A2DBBBB8EA}" dt="2023-09-05T14:57:58.303" v="95" actId="26606"/>
          <ac:spMkLst>
            <pc:docMk/>
            <pc:sldMk cId="3928771769" sldId="270"/>
            <ac:spMk id="15" creationId="{A97E302E-4D34-42E4-94A8-4FC0AF572FEB}"/>
          </ac:spMkLst>
        </pc:spChg>
        <pc:graphicFrameChg chg="add">
          <ac:chgData name="Madej Amanda" userId="24445fa2-55b5-429f-8e3c-141f7e60fc4e" providerId="ADAL" clId="{86937B95-D778-415D-8A62-C0A2DBBBB8EA}" dt="2023-09-05T14:57:58.303" v="95" actId="26606"/>
          <ac:graphicFrameMkLst>
            <pc:docMk/>
            <pc:sldMk cId="3928771769" sldId="270"/>
            <ac:graphicFrameMk id="5" creationId="{641ED1E5-CAE4-8148-45A6-12F9AE8C90C2}"/>
          </ac:graphicFrameMkLst>
        </pc:graphicFrameChg>
      </pc:sldChg>
      <pc:sldChg chg="modSp mod">
        <pc:chgData name="Madej Amanda" userId="24445fa2-55b5-429f-8e3c-141f7e60fc4e" providerId="ADAL" clId="{86937B95-D778-415D-8A62-C0A2DBBBB8EA}" dt="2023-09-05T15:12:37.366" v="816" actId="27636"/>
        <pc:sldMkLst>
          <pc:docMk/>
          <pc:sldMk cId="2123572207" sldId="271"/>
        </pc:sldMkLst>
        <pc:spChg chg="mod">
          <ac:chgData name="Madej Amanda" userId="24445fa2-55b5-429f-8e3c-141f7e60fc4e" providerId="ADAL" clId="{86937B95-D778-415D-8A62-C0A2DBBBB8EA}" dt="2023-09-05T14:55:17.662" v="51"/>
          <ac:spMkLst>
            <pc:docMk/>
            <pc:sldMk cId="2123572207" sldId="271"/>
            <ac:spMk id="2" creationId="{6CFDE5C9-4B7E-4506-AADE-5C4EAFD68F16}"/>
          </ac:spMkLst>
        </pc:spChg>
        <pc:spChg chg="mod">
          <ac:chgData name="Madej Amanda" userId="24445fa2-55b5-429f-8e3c-141f7e60fc4e" providerId="ADAL" clId="{86937B95-D778-415D-8A62-C0A2DBBBB8EA}" dt="2023-09-05T15:12:37.366" v="816" actId="27636"/>
          <ac:spMkLst>
            <pc:docMk/>
            <pc:sldMk cId="2123572207" sldId="271"/>
            <ac:spMk id="3" creationId="{FF4A4162-F0D0-4E7A-8BF9-374AEA70562E}"/>
          </ac:spMkLst>
        </pc:spChg>
      </pc:sldChg>
      <pc:sldChg chg="addSp delSp modSp new del mod setBg">
        <pc:chgData name="Madej Amanda" userId="24445fa2-55b5-429f-8e3c-141f7e60fc4e" providerId="ADAL" clId="{86937B95-D778-415D-8A62-C0A2DBBBB8EA}" dt="2023-09-05T16:48:57.141" v="1799" actId="2696"/>
        <pc:sldMkLst>
          <pc:docMk/>
          <pc:sldMk cId="3695988157" sldId="272"/>
        </pc:sldMkLst>
        <pc:spChg chg="mod">
          <ac:chgData name="Madej Amanda" userId="24445fa2-55b5-429f-8e3c-141f7e60fc4e" providerId="ADAL" clId="{86937B95-D778-415D-8A62-C0A2DBBBB8EA}" dt="2023-09-05T16:48:25.666" v="1798" actId="26606"/>
          <ac:spMkLst>
            <pc:docMk/>
            <pc:sldMk cId="3695988157" sldId="272"/>
            <ac:spMk id="2" creationId="{3FA7123E-CEBA-41B7-86A1-85BAF8124734}"/>
          </ac:spMkLst>
        </pc:spChg>
        <pc:spChg chg="del mod">
          <ac:chgData name="Madej Amanda" userId="24445fa2-55b5-429f-8e3c-141f7e60fc4e" providerId="ADAL" clId="{86937B95-D778-415D-8A62-C0A2DBBBB8EA}" dt="2023-09-05T15:16:15.911" v="1066" actId="26606"/>
          <ac:spMkLst>
            <pc:docMk/>
            <pc:sldMk cId="3695988157" sldId="272"/>
            <ac:spMk id="3" creationId="{03709722-C292-4EB3-AB47-E81BAFE6D589}"/>
          </ac:spMkLst>
        </pc:spChg>
        <pc:spChg chg="add del">
          <ac:chgData name="Madej Amanda" userId="24445fa2-55b5-429f-8e3c-141f7e60fc4e" providerId="ADAL" clId="{86937B95-D778-415D-8A62-C0A2DBBBB8EA}" dt="2023-09-05T16:47:43.744" v="1742" actId="26606"/>
          <ac:spMkLst>
            <pc:docMk/>
            <pc:sldMk cId="3695988157" sldId="272"/>
            <ac:spMk id="9" creationId="{52BE4420-3B5F-4549-8B4A-77855B8215EC}"/>
          </ac:spMkLst>
        </pc:spChg>
        <pc:spChg chg="add del">
          <ac:chgData name="Madej Amanda" userId="24445fa2-55b5-429f-8e3c-141f7e60fc4e" providerId="ADAL" clId="{86937B95-D778-415D-8A62-C0A2DBBBB8EA}" dt="2023-09-05T16:47:43.744" v="1742" actId="26606"/>
          <ac:spMkLst>
            <pc:docMk/>
            <pc:sldMk cId="3695988157" sldId="272"/>
            <ac:spMk id="11" creationId="{A75876F6-95D4-48CB-8E3E-4401A96E25A4}"/>
          </ac:spMkLst>
        </pc:spChg>
        <pc:spChg chg="add del">
          <ac:chgData name="Madej Amanda" userId="24445fa2-55b5-429f-8e3c-141f7e60fc4e" providerId="ADAL" clId="{86937B95-D778-415D-8A62-C0A2DBBBB8EA}" dt="2023-09-05T16:47:43.744" v="1742" actId="26606"/>
          <ac:spMkLst>
            <pc:docMk/>
            <pc:sldMk cId="3695988157" sldId="272"/>
            <ac:spMk id="13" creationId="{D1B84719-90BB-4D0C-92D8-61DC5512B34B}"/>
          </ac:spMkLst>
        </pc:spChg>
        <pc:spChg chg="add del">
          <ac:chgData name="Madej Amanda" userId="24445fa2-55b5-429f-8e3c-141f7e60fc4e" providerId="ADAL" clId="{86937B95-D778-415D-8A62-C0A2DBBBB8EA}" dt="2023-09-05T16:47:43.744" v="1742" actId="26606"/>
          <ac:spMkLst>
            <pc:docMk/>
            <pc:sldMk cId="3695988157" sldId="272"/>
            <ac:spMk id="15" creationId="{7B407EC4-5D16-4845-9840-4E28622B6568}"/>
          </ac:spMkLst>
        </pc:spChg>
        <pc:spChg chg="add del">
          <ac:chgData name="Madej Amanda" userId="24445fa2-55b5-429f-8e3c-141f7e60fc4e" providerId="ADAL" clId="{86937B95-D778-415D-8A62-C0A2DBBBB8EA}" dt="2023-09-05T16:48:25.666" v="1798" actId="26606"/>
          <ac:spMkLst>
            <pc:docMk/>
            <pc:sldMk cId="3695988157" sldId="272"/>
            <ac:spMk id="20" creationId="{52BE4420-3B5F-4549-8B4A-77855B8215EC}"/>
          </ac:spMkLst>
        </pc:spChg>
        <pc:spChg chg="add del">
          <ac:chgData name="Madej Amanda" userId="24445fa2-55b5-429f-8e3c-141f7e60fc4e" providerId="ADAL" clId="{86937B95-D778-415D-8A62-C0A2DBBBB8EA}" dt="2023-09-05T16:48:25.666" v="1798" actId="26606"/>
          <ac:spMkLst>
            <pc:docMk/>
            <pc:sldMk cId="3695988157" sldId="272"/>
            <ac:spMk id="22" creationId="{A75876F6-95D4-48CB-8E3E-4401A96E25A4}"/>
          </ac:spMkLst>
        </pc:spChg>
        <pc:spChg chg="add del">
          <ac:chgData name="Madej Amanda" userId="24445fa2-55b5-429f-8e3c-141f7e60fc4e" providerId="ADAL" clId="{86937B95-D778-415D-8A62-C0A2DBBBB8EA}" dt="2023-09-05T16:48:25.666" v="1798" actId="26606"/>
          <ac:spMkLst>
            <pc:docMk/>
            <pc:sldMk cId="3695988157" sldId="272"/>
            <ac:spMk id="24" creationId="{D1B84719-90BB-4D0C-92D8-61DC5512B34B}"/>
          </ac:spMkLst>
        </pc:spChg>
        <pc:spChg chg="add del">
          <ac:chgData name="Madej Amanda" userId="24445fa2-55b5-429f-8e3c-141f7e60fc4e" providerId="ADAL" clId="{86937B95-D778-415D-8A62-C0A2DBBBB8EA}" dt="2023-09-05T16:48:25.666" v="1798" actId="26606"/>
          <ac:spMkLst>
            <pc:docMk/>
            <pc:sldMk cId="3695988157" sldId="272"/>
            <ac:spMk id="26" creationId="{7B407EC4-5D16-4845-9840-4E28622B6568}"/>
          </ac:spMkLst>
        </pc:spChg>
        <pc:spChg chg="add del">
          <ac:chgData name="Madej Amanda" userId="24445fa2-55b5-429f-8e3c-141f7e60fc4e" providerId="ADAL" clId="{86937B95-D778-415D-8A62-C0A2DBBBB8EA}" dt="2023-09-05T16:48:25.588" v="1797" actId="26606"/>
          <ac:spMkLst>
            <pc:docMk/>
            <pc:sldMk cId="3695988157" sldId="272"/>
            <ac:spMk id="31" creationId="{B0393412-BB8B-4EC9-A88D-93917FA47451}"/>
          </ac:spMkLst>
        </pc:spChg>
        <pc:spChg chg="add del">
          <ac:chgData name="Madej Amanda" userId="24445fa2-55b5-429f-8e3c-141f7e60fc4e" providerId="ADAL" clId="{86937B95-D778-415D-8A62-C0A2DBBBB8EA}" dt="2023-09-05T16:48:25.588" v="1797" actId="26606"/>
          <ac:spMkLst>
            <pc:docMk/>
            <pc:sldMk cId="3695988157" sldId="272"/>
            <ac:spMk id="33" creationId="{68AB7DB4-4BE9-465B-8843-8073715FF855}"/>
          </ac:spMkLst>
        </pc:spChg>
        <pc:grpChg chg="add del">
          <ac:chgData name="Madej Amanda" userId="24445fa2-55b5-429f-8e3c-141f7e60fc4e" providerId="ADAL" clId="{86937B95-D778-415D-8A62-C0A2DBBBB8EA}" dt="2023-09-05T16:48:25.588" v="1797" actId="26606"/>
          <ac:grpSpMkLst>
            <pc:docMk/>
            <pc:sldMk cId="3695988157" sldId="272"/>
            <ac:grpSpMk id="37" creationId="{79E73055-8C3E-4C1D-88EA-3D22039CDF98}"/>
          </ac:grpSpMkLst>
        </pc:grpChg>
        <pc:graphicFrameChg chg="add mod modGraphic">
          <ac:chgData name="Madej Amanda" userId="24445fa2-55b5-429f-8e3c-141f7e60fc4e" providerId="ADAL" clId="{86937B95-D778-415D-8A62-C0A2DBBBB8EA}" dt="2023-09-05T16:48:25.666" v="1798" actId="26606"/>
          <ac:graphicFrameMkLst>
            <pc:docMk/>
            <pc:sldMk cId="3695988157" sldId="272"/>
            <ac:graphicFrameMk id="5" creationId="{CE16D988-DF64-99DB-0E20-5DE9C6AA026B}"/>
          </ac:graphicFrameMkLst>
        </pc:graphicFrameChg>
        <pc:cxnChg chg="add del">
          <ac:chgData name="Madej Amanda" userId="24445fa2-55b5-429f-8e3c-141f7e60fc4e" providerId="ADAL" clId="{86937B95-D778-415D-8A62-C0A2DBBBB8EA}" dt="2023-09-05T16:48:25.588" v="1797" actId="26606"/>
          <ac:cxnSpMkLst>
            <pc:docMk/>
            <pc:sldMk cId="3695988157" sldId="272"/>
            <ac:cxnSpMk id="35" creationId="{AFC431BA-A96A-492C-A2FA-F9F701E385FB}"/>
          </ac:cxnSpMkLst>
        </pc:cxnChg>
      </pc:sldChg>
      <pc:sldChg chg="addSp delSp modSp new mod setBg">
        <pc:chgData name="Madej Amanda" userId="24445fa2-55b5-429f-8e3c-141f7e60fc4e" providerId="ADAL" clId="{86937B95-D778-415D-8A62-C0A2DBBBB8EA}" dt="2023-09-05T16:13:42.288" v="1242" actId="26606"/>
        <pc:sldMkLst>
          <pc:docMk/>
          <pc:sldMk cId="752171220" sldId="273"/>
        </pc:sldMkLst>
        <pc:spChg chg="mod">
          <ac:chgData name="Madej Amanda" userId="24445fa2-55b5-429f-8e3c-141f7e60fc4e" providerId="ADAL" clId="{86937B95-D778-415D-8A62-C0A2DBBBB8EA}" dt="2023-09-05T16:13:42.288" v="1242" actId="26606"/>
          <ac:spMkLst>
            <pc:docMk/>
            <pc:sldMk cId="752171220" sldId="273"/>
            <ac:spMk id="2" creationId="{A4305031-96E8-4EDE-B727-8E55DCE26973}"/>
          </ac:spMkLst>
        </pc:spChg>
        <pc:spChg chg="mod">
          <ac:chgData name="Madej Amanda" userId="24445fa2-55b5-429f-8e3c-141f7e60fc4e" providerId="ADAL" clId="{86937B95-D778-415D-8A62-C0A2DBBBB8EA}" dt="2023-09-05T16:13:42.288" v="1242" actId="26606"/>
          <ac:spMkLst>
            <pc:docMk/>
            <pc:sldMk cId="752171220" sldId="273"/>
            <ac:spMk id="3" creationId="{9EF01136-0787-4EC2-BF0D-F4AF70EC064B}"/>
          </ac:spMkLst>
        </pc:spChg>
        <pc:spChg chg="add del">
          <ac:chgData name="Madej Amanda" userId="24445fa2-55b5-429f-8e3c-141f7e60fc4e" providerId="ADAL" clId="{86937B95-D778-415D-8A62-C0A2DBBBB8EA}" dt="2023-09-05T16:13:42.288" v="1242" actId="26606"/>
          <ac:spMkLst>
            <pc:docMk/>
            <pc:sldMk cId="752171220" sldId="273"/>
            <ac:spMk id="8" creationId="{52723366-C73B-4ED6-ADEF-29911C6BC55F}"/>
          </ac:spMkLst>
        </pc:spChg>
        <pc:spChg chg="add del">
          <ac:chgData name="Madej Amanda" userId="24445fa2-55b5-429f-8e3c-141f7e60fc4e" providerId="ADAL" clId="{86937B95-D778-415D-8A62-C0A2DBBBB8EA}" dt="2023-09-05T16:13:42.288" v="1242" actId="26606"/>
          <ac:spMkLst>
            <pc:docMk/>
            <pc:sldMk cId="752171220" sldId="273"/>
            <ac:spMk id="10" creationId="{847A4152-8E41-4D1C-B88C-57C5C430A69E}"/>
          </ac:spMkLst>
        </pc:spChg>
        <pc:spChg chg="add del">
          <ac:chgData name="Madej Amanda" userId="24445fa2-55b5-429f-8e3c-141f7e60fc4e" providerId="ADAL" clId="{86937B95-D778-415D-8A62-C0A2DBBBB8EA}" dt="2023-09-05T16:13:42.288" v="1242" actId="26606"/>
          <ac:spMkLst>
            <pc:docMk/>
            <pc:sldMk cId="752171220" sldId="273"/>
            <ac:spMk id="12" creationId="{999F76F5-72D4-4814-9169-8F535AEEB809}"/>
          </ac:spMkLst>
        </pc:spChg>
        <pc:spChg chg="add del">
          <ac:chgData name="Madej Amanda" userId="24445fa2-55b5-429f-8e3c-141f7e60fc4e" providerId="ADAL" clId="{86937B95-D778-415D-8A62-C0A2DBBBB8EA}" dt="2023-09-05T16:13:42.288" v="1242" actId="26606"/>
          <ac:spMkLst>
            <pc:docMk/>
            <pc:sldMk cId="752171220" sldId="273"/>
            <ac:spMk id="14" creationId="{C6202988-4466-42C5-B33A-AFABF051B4FE}"/>
          </ac:spMkLst>
        </pc:spChg>
        <pc:spChg chg="add">
          <ac:chgData name="Madej Amanda" userId="24445fa2-55b5-429f-8e3c-141f7e60fc4e" providerId="ADAL" clId="{86937B95-D778-415D-8A62-C0A2DBBBB8EA}" dt="2023-09-05T16:13:42.288" v="1242" actId="26606"/>
          <ac:spMkLst>
            <pc:docMk/>
            <pc:sldMk cId="752171220" sldId="273"/>
            <ac:spMk id="19" creationId="{DC878D9A-77BE-4701-AE3D-EEFC53CD50BC}"/>
          </ac:spMkLst>
        </pc:spChg>
        <pc:spChg chg="add">
          <ac:chgData name="Madej Amanda" userId="24445fa2-55b5-429f-8e3c-141f7e60fc4e" providerId="ADAL" clId="{86937B95-D778-415D-8A62-C0A2DBBBB8EA}" dt="2023-09-05T16:13:42.288" v="1242" actId="26606"/>
          <ac:spMkLst>
            <pc:docMk/>
            <pc:sldMk cId="752171220" sldId="273"/>
            <ac:spMk id="21" creationId="{F643BE08-0ED1-4B73-AC6D-B7E26A59CDAA}"/>
          </ac:spMkLst>
        </pc:spChg>
        <pc:spChg chg="add">
          <ac:chgData name="Madej Amanda" userId="24445fa2-55b5-429f-8e3c-141f7e60fc4e" providerId="ADAL" clId="{86937B95-D778-415D-8A62-C0A2DBBBB8EA}" dt="2023-09-05T16:13:42.288" v="1242" actId="26606"/>
          <ac:spMkLst>
            <pc:docMk/>
            <pc:sldMk cId="752171220" sldId="273"/>
            <ac:spMk id="23" creationId="{956B2094-7FC0-45FC-BFED-3CB88CEE63F5}"/>
          </ac:spMkLst>
        </pc:spChg>
        <pc:spChg chg="add">
          <ac:chgData name="Madej Amanda" userId="24445fa2-55b5-429f-8e3c-141f7e60fc4e" providerId="ADAL" clId="{86937B95-D778-415D-8A62-C0A2DBBBB8EA}" dt="2023-09-05T16:13:42.288" v="1242" actId="26606"/>
          <ac:spMkLst>
            <pc:docMk/>
            <pc:sldMk cId="752171220" sldId="273"/>
            <ac:spMk id="25" creationId="{07A4B640-BB7F-4272-A710-068DBA9F9A6E}"/>
          </ac:spMkLst>
        </pc:spChg>
      </pc:sldChg>
      <pc:sldChg chg="addSp modSp new mod setBg">
        <pc:chgData name="Madej Amanda" userId="24445fa2-55b5-429f-8e3c-141f7e60fc4e" providerId="ADAL" clId="{86937B95-D778-415D-8A62-C0A2DBBBB8EA}" dt="2023-09-05T16:26:26.903" v="1381" actId="26606"/>
        <pc:sldMkLst>
          <pc:docMk/>
          <pc:sldMk cId="3522064614" sldId="274"/>
        </pc:sldMkLst>
        <pc:spChg chg="mod">
          <ac:chgData name="Madej Amanda" userId="24445fa2-55b5-429f-8e3c-141f7e60fc4e" providerId="ADAL" clId="{86937B95-D778-415D-8A62-C0A2DBBBB8EA}" dt="2023-09-05T16:26:26.903" v="1381" actId="26606"/>
          <ac:spMkLst>
            <pc:docMk/>
            <pc:sldMk cId="3522064614" sldId="274"/>
            <ac:spMk id="2" creationId="{8DA9CE06-7D5A-4D10-AF5F-8CC2B3792BB7}"/>
          </ac:spMkLst>
        </pc:spChg>
        <pc:spChg chg="mod">
          <ac:chgData name="Madej Amanda" userId="24445fa2-55b5-429f-8e3c-141f7e60fc4e" providerId="ADAL" clId="{86937B95-D778-415D-8A62-C0A2DBBBB8EA}" dt="2023-09-05T16:26:26.903" v="1381" actId="26606"/>
          <ac:spMkLst>
            <pc:docMk/>
            <pc:sldMk cId="3522064614" sldId="274"/>
            <ac:spMk id="3" creationId="{A09B36E1-3391-407A-B03F-346FAD51043B}"/>
          </ac:spMkLst>
        </pc:spChg>
        <pc:spChg chg="add">
          <ac:chgData name="Madej Amanda" userId="24445fa2-55b5-429f-8e3c-141f7e60fc4e" providerId="ADAL" clId="{86937B95-D778-415D-8A62-C0A2DBBBB8EA}" dt="2023-09-05T16:26:26.903" v="1381" actId="26606"/>
          <ac:spMkLst>
            <pc:docMk/>
            <pc:sldMk cId="3522064614" sldId="274"/>
            <ac:spMk id="8" creationId="{DC878D9A-77BE-4701-AE3D-EEFC53CD50BC}"/>
          </ac:spMkLst>
        </pc:spChg>
        <pc:spChg chg="add">
          <ac:chgData name="Madej Amanda" userId="24445fa2-55b5-429f-8e3c-141f7e60fc4e" providerId="ADAL" clId="{86937B95-D778-415D-8A62-C0A2DBBBB8EA}" dt="2023-09-05T16:26:26.903" v="1381" actId="26606"/>
          <ac:spMkLst>
            <pc:docMk/>
            <pc:sldMk cId="3522064614" sldId="274"/>
            <ac:spMk id="10" creationId="{F643BE08-0ED1-4B73-AC6D-B7E26A59CDAA}"/>
          </ac:spMkLst>
        </pc:spChg>
        <pc:spChg chg="add">
          <ac:chgData name="Madej Amanda" userId="24445fa2-55b5-429f-8e3c-141f7e60fc4e" providerId="ADAL" clId="{86937B95-D778-415D-8A62-C0A2DBBBB8EA}" dt="2023-09-05T16:26:26.903" v="1381" actId="26606"/>
          <ac:spMkLst>
            <pc:docMk/>
            <pc:sldMk cId="3522064614" sldId="274"/>
            <ac:spMk id="12" creationId="{956B2094-7FC0-45FC-BFED-3CB88CEE63F5}"/>
          </ac:spMkLst>
        </pc:spChg>
        <pc:spChg chg="add">
          <ac:chgData name="Madej Amanda" userId="24445fa2-55b5-429f-8e3c-141f7e60fc4e" providerId="ADAL" clId="{86937B95-D778-415D-8A62-C0A2DBBBB8EA}" dt="2023-09-05T16:26:26.903" v="1381" actId="26606"/>
          <ac:spMkLst>
            <pc:docMk/>
            <pc:sldMk cId="3522064614" sldId="274"/>
            <ac:spMk id="14" creationId="{07A4B640-BB7F-4272-A710-068DBA9F9A6E}"/>
          </ac:spMkLst>
        </pc:spChg>
      </pc:sldChg>
      <pc:sldChg chg="addSp modSp new mod">
        <pc:chgData name="Madej Amanda" userId="24445fa2-55b5-429f-8e3c-141f7e60fc4e" providerId="ADAL" clId="{86937B95-D778-415D-8A62-C0A2DBBBB8EA}" dt="2023-09-05T16:14:32.172" v="1251" actId="1076"/>
        <pc:sldMkLst>
          <pc:docMk/>
          <pc:sldMk cId="1160273728" sldId="275"/>
        </pc:sldMkLst>
        <pc:picChg chg="add mod">
          <ac:chgData name="Madej Amanda" userId="24445fa2-55b5-429f-8e3c-141f7e60fc4e" providerId="ADAL" clId="{86937B95-D778-415D-8A62-C0A2DBBBB8EA}" dt="2023-09-05T16:14:32.172" v="1251" actId="1076"/>
          <ac:picMkLst>
            <pc:docMk/>
            <pc:sldMk cId="1160273728" sldId="275"/>
            <ac:picMk id="3" creationId="{6BEDC535-A56D-4B0C-8048-44709E7C8965}"/>
          </ac:picMkLst>
        </pc:picChg>
      </pc:sldChg>
      <pc:sldChg chg="addSp modSp new mod setBg">
        <pc:chgData name="Madej Amanda" userId="24445fa2-55b5-429f-8e3c-141f7e60fc4e" providerId="ADAL" clId="{86937B95-D778-415D-8A62-C0A2DBBBB8EA}" dt="2023-09-05T16:26:53.503" v="1389" actId="14100"/>
        <pc:sldMkLst>
          <pc:docMk/>
          <pc:sldMk cId="727774832" sldId="276"/>
        </pc:sldMkLst>
        <pc:spChg chg="mod">
          <ac:chgData name="Madej Amanda" userId="24445fa2-55b5-429f-8e3c-141f7e60fc4e" providerId="ADAL" clId="{86937B95-D778-415D-8A62-C0A2DBBBB8EA}" dt="2023-09-05T16:26:43.547" v="1382" actId="26606"/>
          <ac:spMkLst>
            <pc:docMk/>
            <pc:sldMk cId="727774832" sldId="276"/>
            <ac:spMk id="2" creationId="{ACFF8B93-6EE6-41A8-9B4C-45A1FA69DFE1}"/>
          </ac:spMkLst>
        </pc:spChg>
        <pc:spChg chg="mod">
          <ac:chgData name="Madej Amanda" userId="24445fa2-55b5-429f-8e3c-141f7e60fc4e" providerId="ADAL" clId="{86937B95-D778-415D-8A62-C0A2DBBBB8EA}" dt="2023-09-05T16:26:53.503" v="1389" actId="14100"/>
          <ac:spMkLst>
            <pc:docMk/>
            <pc:sldMk cId="727774832" sldId="276"/>
            <ac:spMk id="3" creationId="{6C07F93A-FEF8-483A-A15B-61CDB6E341A8}"/>
          </ac:spMkLst>
        </pc:spChg>
        <pc:spChg chg="add">
          <ac:chgData name="Madej Amanda" userId="24445fa2-55b5-429f-8e3c-141f7e60fc4e" providerId="ADAL" clId="{86937B95-D778-415D-8A62-C0A2DBBBB8EA}" dt="2023-09-05T16:26:43.547" v="1382" actId="26606"/>
          <ac:spMkLst>
            <pc:docMk/>
            <pc:sldMk cId="727774832" sldId="276"/>
            <ac:spMk id="8" creationId="{52723366-C73B-4ED6-ADEF-29911C6BC55F}"/>
          </ac:spMkLst>
        </pc:spChg>
        <pc:spChg chg="add">
          <ac:chgData name="Madej Amanda" userId="24445fa2-55b5-429f-8e3c-141f7e60fc4e" providerId="ADAL" clId="{86937B95-D778-415D-8A62-C0A2DBBBB8EA}" dt="2023-09-05T16:26:43.547" v="1382" actId="26606"/>
          <ac:spMkLst>
            <pc:docMk/>
            <pc:sldMk cId="727774832" sldId="276"/>
            <ac:spMk id="10" creationId="{847A4152-8E41-4D1C-B88C-57C5C430A69E}"/>
          </ac:spMkLst>
        </pc:spChg>
        <pc:spChg chg="add">
          <ac:chgData name="Madej Amanda" userId="24445fa2-55b5-429f-8e3c-141f7e60fc4e" providerId="ADAL" clId="{86937B95-D778-415D-8A62-C0A2DBBBB8EA}" dt="2023-09-05T16:26:43.547" v="1382" actId="26606"/>
          <ac:spMkLst>
            <pc:docMk/>
            <pc:sldMk cId="727774832" sldId="276"/>
            <ac:spMk id="12" creationId="{999F76F5-72D4-4814-9169-8F535AEEB809}"/>
          </ac:spMkLst>
        </pc:spChg>
        <pc:spChg chg="add">
          <ac:chgData name="Madej Amanda" userId="24445fa2-55b5-429f-8e3c-141f7e60fc4e" providerId="ADAL" clId="{86937B95-D778-415D-8A62-C0A2DBBBB8EA}" dt="2023-09-05T16:26:43.547" v="1382" actId="26606"/>
          <ac:spMkLst>
            <pc:docMk/>
            <pc:sldMk cId="727774832" sldId="276"/>
            <ac:spMk id="14" creationId="{C6202988-4466-42C5-B33A-AFABF051B4FE}"/>
          </ac:spMkLst>
        </pc:spChg>
      </pc:sldChg>
      <pc:sldChg chg="addSp delSp new del mod">
        <pc:chgData name="Madej Amanda" userId="24445fa2-55b5-429f-8e3c-141f7e60fc4e" providerId="ADAL" clId="{86937B95-D778-415D-8A62-C0A2DBBBB8EA}" dt="2023-09-05T16:27:55.289" v="1398" actId="47"/>
        <pc:sldMkLst>
          <pc:docMk/>
          <pc:sldMk cId="116638673" sldId="277"/>
        </pc:sldMkLst>
        <pc:spChg chg="add del">
          <ac:chgData name="Madej Amanda" userId="24445fa2-55b5-429f-8e3c-141f7e60fc4e" providerId="ADAL" clId="{86937B95-D778-415D-8A62-C0A2DBBBB8EA}" dt="2023-09-05T16:27:16.656" v="1391" actId="22"/>
          <ac:spMkLst>
            <pc:docMk/>
            <pc:sldMk cId="116638673" sldId="277"/>
            <ac:spMk id="5" creationId="{EA58734C-ADF9-4B26-BC1C-87FDEAF51C27}"/>
          </ac:spMkLst>
        </pc:spChg>
      </pc:sldChg>
      <pc:sldChg chg="add">
        <pc:chgData name="Madej Amanda" userId="24445fa2-55b5-429f-8e3c-141f7e60fc4e" providerId="ADAL" clId="{86937B95-D778-415D-8A62-C0A2DBBBB8EA}" dt="2023-09-05T16:27:41.671" v="1393"/>
        <pc:sldMkLst>
          <pc:docMk/>
          <pc:sldMk cId="3650340329" sldId="278"/>
        </pc:sldMkLst>
      </pc:sldChg>
      <pc:sldChg chg="addSp modSp add mod setBg">
        <pc:chgData name="Madej Amanda" userId="24445fa2-55b5-429f-8e3c-141f7e60fc4e" providerId="ADAL" clId="{86937B95-D778-415D-8A62-C0A2DBBBB8EA}" dt="2023-09-06T14:22:17.172" v="2057" actId="26606"/>
        <pc:sldMkLst>
          <pc:docMk/>
          <pc:sldMk cId="1338243633" sldId="279"/>
        </pc:sldMkLst>
        <pc:spChg chg="mod">
          <ac:chgData name="Madej Amanda" userId="24445fa2-55b5-429f-8e3c-141f7e60fc4e" providerId="ADAL" clId="{86937B95-D778-415D-8A62-C0A2DBBBB8EA}" dt="2023-09-06T14:22:17.172" v="2057" actId="26606"/>
          <ac:spMkLst>
            <pc:docMk/>
            <pc:sldMk cId="1338243633" sldId="279"/>
            <ac:spMk id="2" creationId="{CC3A2DED-37E2-3AE5-2E26-A03180678BAC}"/>
          </ac:spMkLst>
        </pc:spChg>
        <pc:spChg chg="mod">
          <ac:chgData name="Madej Amanda" userId="24445fa2-55b5-429f-8e3c-141f7e60fc4e" providerId="ADAL" clId="{86937B95-D778-415D-8A62-C0A2DBBBB8EA}" dt="2023-09-06T14:22:17.172" v="2057" actId="26606"/>
          <ac:spMkLst>
            <pc:docMk/>
            <pc:sldMk cId="1338243633" sldId="279"/>
            <ac:spMk id="8" creationId="{C8449A29-E52A-D2ED-9CB6-93057D5E3D7C}"/>
          </ac:spMkLst>
        </pc:spChg>
        <pc:spChg chg="mod">
          <ac:chgData name="Madej Amanda" userId="24445fa2-55b5-429f-8e3c-141f7e60fc4e" providerId="ADAL" clId="{86937B95-D778-415D-8A62-C0A2DBBBB8EA}" dt="2023-09-06T14:22:17.172" v="2057" actId="26606"/>
          <ac:spMkLst>
            <pc:docMk/>
            <pc:sldMk cId="1338243633" sldId="279"/>
            <ac:spMk id="10" creationId="{736088C4-A944-87B8-CB6C-F19F0428A046}"/>
          </ac:spMkLst>
        </pc:spChg>
        <pc:spChg chg="add">
          <ac:chgData name="Madej Amanda" userId="24445fa2-55b5-429f-8e3c-141f7e60fc4e" providerId="ADAL" clId="{86937B95-D778-415D-8A62-C0A2DBBBB8EA}" dt="2023-09-06T14:22:17.172" v="2057" actId="26606"/>
          <ac:spMkLst>
            <pc:docMk/>
            <pc:sldMk cId="1338243633" sldId="279"/>
            <ac:spMk id="15" creationId="{CDDE5CDF-1512-4CDA-B956-23D223F8DE44}"/>
          </ac:spMkLst>
        </pc:spChg>
        <pc:spChg chg="add">
          <ac:chgData name="Madej Amanda" userId="24445fa2-55b5-429f-8e3c-141f7e60fc4e" providerId="ADAL" clId="{86937B95-D778-415D-8A62-C0A2DBBBB8EA}" dt="2023-09-06T14:22:17.172" v="2057" actId="26606"/>
          <ac:spMkLst>
            <pc:docMk/>
            <pc:sldMk cId="1338243633" sldId="279"/>
            <ac:spMk id="21" creationId="{2C6F198E-F7A1-4125-910D-641C0C2A76D5}"/>
          </ac:spMkLst>
        </pc:spChg>
        <pc:spChg chg="add">
          <ac:chgData name="Madej Amanda" userId="24445fa2-55b5-429f-8e3c-141f7e60fc4e" providerId="ADAL" clId="{86937B95-D778-415D-8A62-C0A2DBBBB8EA}" dt="2023-09-06T14:22:17.172" v="2057" actId="26606"/>
          <ac:spMkLst>
            <pc:docMk/>
            <pc:sldMk cId="1338243633" sldId="279"/>
            <ac:spMk id="23" creationId="{907C3A25-D9A7-4F2D-B44C-FA8EB24C7AFD}"/>
          </ac:spMkLst>
        </pc:spChg>
        <pc:spChg chg="add">
          <ac:chgData name="Madej Amanda" userId="24445fa2-55b5-429f-8e3c-141f7e60fc4e" providerId="ADAL" clId="{86937B95-D778-415D-8A62-C0A2DBBBB8EA}" dt="2023-09-06T14:22:17.172" v="2057" actId="26606"/>
          <ac:spMkLst>
            <pc:docMk/>
            <pc:sldMk cId="1338243633" sldId="279"/>
            <ac:spMk id="25" creationId="{18E8515E-B8C8-482A-A9B5-CE57BC080AAD}"/>
          </ac:spMkLst>
        </pc:spChg>
        <pc:picChg chg="mod">
          <ac:chgData name="Madej Amanda" userId="24445fa2-55b5-429f-8e3c-141f7e60fc4e" providerId="ADAL" clId="{86937B95-D778-415D-8A62-C0A2DBBBB8EA}" dt="2023-09-06T14:22:17.172" v="2057" actId="26606"/>
          <ac:picMkLst>
            <pc:docMk/>
            <pc:sldMk cId="1338243633" sldId="279"/>
            <ac:picMk id="6" creationId="{35CF01FB-27AB-2F34-CD9A-1CF986C0242B}"/>
          </ac:picMkLst>
        </pc:picChg>
        <pc:picChg chg="mod">
          <ac:chgData name="Madej Amanda" userId="24445fa2-55b5-429f-8e3c-141f7e60fc4e" providerId="ADAL" clId="{86937B95-D778-415D-8A62-C0A2DBBBB8EA}" dt="2023-09-06T14:22:17.172" v="2057" actId="26606"/>
          <ac:picMkLst>
            <pc:docMk/>
            <pc:sldMk cId="1338243633" sldId="279"/>
            <ac:picMk id="7" creationId="{15CBDC03-B7A2-3EFA-769F-B3251663FBF1}"/>
          </ac:picMkLst>
        </pc:picChg>
        <pc:picChg chg="mod">
          <ac:chgData name="Madej Amanda" userId="24445fa2-55b5-429f-8e3c-141f7e60fc4e" providerId="ADAL" clId="{86937B95-D778-415D-8A62-C0A2DBBBB8EA}" dt="2023-09-06T14:22:17.172" v="2057" actId="26606"/>
          <ac:picMkLst>
            <pc:docMk/>
            <pc:sldMk cId="1338243633" sldId="279"/>
            <ac:picMk id="9" creationId="{A3EDE835-776E-7047-F6C3-7F7E03B40A5F}"/>
          </ac:picMkLst>
        </pc:picChg>
        <pc:picChg chg="add">
          <ac:chgData name="Madej Amanda" userId="24445fa2-55b5-429f-8e3c-141f7e60fc4e" providerId="ADAL" clId="{86937B95-D778-415D-8A62-C0A2DBBBB8EA}" dt="2023-09-06T14:22:17.172" v="2057" actId="26606"/>
          <ac:picMkLst>
            <pc:docMk/>
            <pc:sldMk cId="1338243633" sldId="279"/>
            <ac:picMk id="17" creationId="{B029D7D8-5A6B-4C76-94C8-15798C6C5ADB}"/>
          </ac:picMkLst>
        </pc:picChg>
        <pc:cxnChg chg="add">
          <ac:chgData name="Madej Amanda" userId="24445fa2-55b5-429f-8e3c-141f7e60fc4e" providerId="ADAL" clId="{86937B95-D778-415D-8A62-C0A2DBBBB8EA}" dt="2023-09-06T14:22:17.172" v="2057" actId="26606"/>
          <ac:cxnSpMkLst>
            <pc:docMk/>
            <pc:sldMk cId="1338243633" sldId="279"/>
            <ac:cxnSpMk id="19" creationId="{A5C9319C-E20D-4884-952F-60B6A58C3E34}"/>
          </ac:cxnSpMkLst>
        </pc:cxnChg>
      </pc:sldChg>
      <pc:sldChg chg="add del">
        <pc:chgData name="Madej Amanda" userId="24445fa2-55b5-429f-8e3c-141f7e60fc4e" providerId="ADAL" clId="{86937B95-D778-415D-8A62-C0A2DBBBB8EA}" dt="2023-09-13T11:59:16.878" v="2184" actId="2696"/>
        <pc:sldMkLst>
          <pc:docMk/>
          <pc:sldMk cId="772022803" sldId="280"/>
        </pc:sldMkLst>
      </pc:sldChg>
      <pc:sldChg chg="addSp delSp modSp new mod setBg">
        <pc:chgData name="Madej Amanda" userId="24445fa2-55b5-429f-8e3c-141f7e60fc4e" providerId="ADAL" clId="{86937B95-D778-415D-8A62-C0A2DBBBB8EA}" dt="2023-09-05T16:46:12.770" v="1740" actId="26606"/>
        <pc:sldMkLst>
          <pc:docMk/>
          <pc:sldMk cId="3471608168" sldId="281"/>
        </pc:sldMkLst>
        <pc:spChg chg="mod">
          <ac:chgData name="Madej Amanda" userId="24445fa2-55b5-429f-8e3c-141f7e60fc4e" providerId="ADAL" clId="{86937B95-D778-415D-8A62-C0A2DBBBB8EA}" dt="2023-09-05T16:46:12.770" v="1740" actId="26606"/>
          <ac:spMkLst>
            <pc:docMk/>
            <pc:sldMk cId="3471608168" sldId="281"/>
            <ac:spMk id="2" creationId="{8F658538-50E9-43B5-90B6-ECED53B88FEF}"/>
          </ac:spMkLst>
        </pc:spChg>
        <pc:spChg chg="del mod">
          <ac:chgData name="Madej Amanda" userId="24445fa2-55b5-429f-8e3c-141f7e60fc4e" providerId="ADAL" clId="{86937B95-D778-415D-8A62-C0A2DBBBB8EA}" dt="2023-09-05T16:46:12.770" v="1740" actId="26606"/>
          <ac:spMkLst>
            <pc:docMk/>
            <pc:sldMk cId="3471608168" sldId="281"/>
            <ac:spMk id="3" creationId="{6B779AB6-7CDC-4852-BC19-79563F02F0C7}"/>
          </ac:spMkLst>
        </pc:spChg>
        <pc:spChg chg="add">
          <ac:chgData name="Madej Amanda" userId="24445fa2-55b5-429f-8e3c-141f7e60fc4e" providerId="ADAL" clId="{86937B95-D778-415D-8A62-C0A2DBBBB8EA}" dt="2023-09-05T16:46:12.770" v="1740" actId="26606"/>
          <ac:spMkLst>
            <pc:docMk/>
            <pc:sldMk cId="3471608168" sldId="281"/>
            <ac:spMk id="9" creationId="{52BE4420-3B5F-4549-8B4A-77855B8215EC}"/>
          </ac:spMkLst>
        </pc:spChg>
        <pc:spChg chg="add">
          <ac:chgData name="Madej Amanda" userId="24445fa2-55b5-429f-8e3c-141f7e60fc4e" providerId="ADAL" clId="{86937B95-D778-415D-8A62-C0A2DBBBB8EA}" dt="2023-09-05T16:46:12.770" v="1740" actId="26606"/>
          <ac:spMkLst>
            <pc:docMk/>
            <pc:sldMk cId="3471608168" sldId="281"/>
            <ac:spMk id="11" creationId="{A75876F6-95D4-48CB-8E3E-4401A96E25A4}"/>
          </ac:spMkLst>
        </pc:spChg>
        <pc:spChg chg="add">
          <ac:chgData name="Madej Amanda" userId="24445fa2-55b5-429f-8e3c-141f7e60fc4e" providerId="ADAL" clId="{86937B95-D778-415D-8A62-C0A2DBBBB8EA}" dt="2023-09-05T16:46:12.770" v="1740" actId="26606"/>
          <ac:spMkLst>
            <pc:docMk/>
            <pc:sldMk cId="3471608168" sldId="281"/>
            <ac:spMk id="13" creationId="{D1B84719-90BB-4D0C-92D8-61DC5512B34B}"/>
          </ac:spMkLst>
        </pc:spChg>
        <pc:spChg chg="add">
          <ac:chgData name="Madej Amanda" userId="24445fa2-55b5-429f-8e3c-141f7e60fc4e" providerId="ADAL" clId="{86937B95-D778-415D-8A62-C0A2DBBBB8EA}" dt="2023-09-05T16:46:12.770" v="1740" actId="26606"/>
          <ac:spMkLst>
            <pc:docMk/>
            <pc:sldMk cId="3471608168" sldId="281"/>
            <ac:spMk id="15" creationId="{7B407EC4-5D16-4845-9840-4E28622B6568}"/>
          </ac:spMkLst>
        </pc:spChg>
        <pc:graphicFrameChg chg="add">
          <ac:chgData name="Madej Amanda" userId="24445fa2-55b5-429f-8e3c-141f7e60fc4e" providerId="ADAL" clId="{86937B95-D778-415D-8A62-C0A2DBBBB8EA}" dt="2023-09-05T16:46:12.770" v="1740" actId="26606"/>
          <ac:graphicFrameMkLst>
            <pc:docMk/>
            <pc:sldMk cId="3471608168" sldId="281"/>
            <ac:graphicFrameMk id="5" creationId="{54F40FFA-78E8-2135-6269-233423346727}"/>
          </ac:graphicFrameMkLst>
        </pc:graphicFrameChg>
      </pc:sldChg>
      <pc:sldChg chg="addSp delSp modSp new mod setBg">
        <pc:chgData name="Madej Amanda" userId="24445fa2-55b5-429f-8e3c-141f7e60fc4e" providerId="ADAL" clId="{86937B95-D778-415D-8A62-C0A2DBBBB8EA}" dt="2023-09-05T16:51:19.796" v="2012" actId="26606"/>
        <pc:sldMkLst>
          <pc:docMk/>
          <pc:sldMk cId="1893682239" sldId="282"/>
        </pc:sldMkLst>
        <pc:spChg chg="mod">
          <ac:chgData name="Madej Amanda" userId="24445fa2-55b5-429f-8e3c-141f7e60fc4e" providerId="ADAL" clId="{86937B95-D778-415D-8A62-C0A2DBBBB8EA}" dt="2023-09-05T16:51:19.796" v="2012" actId="26606"/>
          <ac:spMkLst>
            <pc:docMk/>
            <pc:sldMk cId="1893682239" sldId="282"/>
            <ac:spMk id="2" creationId="{F3BB4BDD-833F-4FD5-8C9F-731724BB84E7}"/>
          </ac:spMkLst>
        </pc:spChg>
        <pc:spChg chg="del mod">
          <ac:chgData name="Madej Amanda" userId="24445fa2-55b5-429f-8e3c-141f7e60fc4e" providerId="ADAL" clId="{86937B95-D778-415D-8A62-C0A2DBBBB8EA}" dt="2023-09-05T16:50:32.880" v="2006" actId="26606"/>
          <ac:spMkLst>
            <pc:docMk/>
            <pc:sldMk cId="1893682239" sldId="282"/>
            <ac:spMk id="3" creationId="{6D001E5C-52F1-4E19-845D-2DEA81D2AEC3}"/>
          </ac:spMkLst>
        </pc:spChg>
        <pc:spChg chg="add del">
          <ac:chgData name="Madej Amanda" userId="24445fa2-55b5-429f-8e3c-141f7e60fc4e" providerId="ADAL" clId="{86937B95-D778-415D-8A62-C0A2DBBBB8EA}" dt="2023-09-05T16:51:19.796" v="2012" actId="26606"/>
          <ac:spMkLst>
            <pc:docMk/>
            <pc:sldMk cId="1893682239" sldId="282"/>
            <ac:spMk id="9" creationId="{95224A92-B71D-4244-9CEE-E80F9BD118DF}"/>
          </ac:spMkLst>
        </pc:spChg>
        <pc:spChg chg="add del">
          <ac:chgData name="Madej Amanda" userId="24445fa2-55b5-429f-8e3c-141f7e60fc4e" providerId="ADAL" clId="{86937B95-D778-415D-8A62-C0A2DBBBB8EA}" dt="2023-09-05T16:51:19.796" v="2012" actId="26606"/>
          <ac:spMkLst>
            <pc:docMk/>
            <pc:sldMk cId="1893682239" sldId="282"/>
            <ac:spMk id="11" creationId="{9069A319-3937-4297-B7D8-6745097B90D2}"/>
          </ac:spMkLst>
        </pc:spChg>
        <pc:spChg chg="add del">
          <ac:chgData name="Madej Amanda" userId="24445fa2-55b5-429f-8e3c-141f7e60fc4e" providerId="ADAL" clId="{86937B95-D778-415D-8A62-C0A2DBBBB8EA}" dt="2023-09-05T16:51:19.796" v="2012" actId="26606"/>
          <ac:spMkLst>
            <pc:docMk/>
            <pc:sldMk cId="1893682239" sldId="282"/>
            <ac:spMk id="13" creationId="{F3FDFE78-2422-40CD-BC53-9E0C459C9D9F}"/>
          </ac:spMkLst>
        </pc:spChg>
        <pc:spChg chg="add del">
          <ac:chgData name="Madej Amanda" userId="24445fa2-55b5-429f-8e3c-141f7e60fc4e" providerId="ADAL" clId="{86937B95-D778-415D-8A62-C0A2DBBBB8EA}" dt="2023-09-05T16:51:19.796" v="2012" actId="26606"/>
          <ac:spMkLst>
            <pc:docMk/>
            <pc:sldMk cId="1893682239" sldId="282"/>
            <ac:spMk id="15" creationId="{A97E302E-4D34-42E4-94A8-4FC0AF572FEB}"/>
          </ac:spMkLst>
        </pc:spChg>
        <pc:graphicFrameChg chg="add mod modGraphic">
          <ac:chgData name="Madej Amanda" userId="24445fa2-55b5-429f-8e3c-141f7e60fc4e" providerId="ADAL" clId="{86937B95-D778-415D-8A62-C0A2DBBBB8EA}" dt="2023-09-05T16:51:19.796" v="2012" actId="26606"/>
          <ac:graphicFrameMkLst>
            <pc:docMk/>
            <pc:sldMk cId="1893682239" sldId="282"/>
            <ac:graphicFrameMk id="5" creationId="{5C4FA956-717E-4AE3-E8B6-4027E8E184F8}"/>
          </ac:graphicFrameMkLst>
        </pc:graphicFrameChg>
      </pc:sldChg>
      <pc:sldChg chg="delSp modSp add mod ord modTransition setBg delAnim">
        <pc:chgData name="Madej Amanda" userId="24445fa2-55b5-429f-8e3c-141f7e60fc4e" providerId="ADAL" clId="{86937B95-D778-415D-8A62-C0A2DBBBB8EA}" dt="2023-09-06T13:29:10.015" v="2056" actId="20577"/>
        <pc:sldMkLst>
          <pc:docMk/>
          <pc:sldMk cId="1813880838" sldId="283"/>
        </pc:sldMkLst>
        <pc:spChg chg="mod">
          <ac:chgData name="Madej Amanda" userId="24445fa2-55b5-429f-8e3c-141f7e60fc4e" providerId="ADAL" clId="{86937B95-D778-415D-8A62-C0A2DBBBB8EA}" dt="2023-09-06T13:28:11.638" v="2020" actId="27636"/>
          <ac:spMkLst>
            <pc:docMk/>
            <pc:sldMk cId="1813880838" sldId="283"/>
            <ac:spMk id="2" creationId="{00000000-0000-0000-0000-000000000000}"/>
          </ac:spMkLst>
        </pc:spChg>
        <pc:spChg chg="mod">
          <ac:chgData name="Madej Amanda" userId="24445fa2-55b5-429f-8e3c-141f7e60fc4e" providerId="ADAL" clId="{86937B95-D778-415D-8A62-C0A2DBBBB8EA}" dt="2023-09-06T13:29:10.015" v="2056" actId="20577"/>
          <ac:spMkLst>
            <pc:docMk/>
            <pc:sldMk cId="1813880838" sldId="283"/>
            <ac:spMk id="3" creationId="{00000000-0000-0000-0000-000000000000}"/>
          </ac:spMkLst>
        </pc:spChg>
        <pc:picChg chg="del mod">
          <ac:chgData name="Madej Amanda" userId="24445fa2-55b5-429f-8e3c-141f7e60fc4e" providerId="ADAL" clId="{86937B95-D778-415D-8A62-C0A2DBBBB8EA}" dt="2023-09-06T13:28:21.151" v="2027" actId="478"/>
          <ac:picMkLst>
            <pc:docMk/>
            <pc:sldMk cId="1813880838" sldId="283"/>
            <ac:picMk id="4" creationId="{5870AF45-D22D-4EBD-AA4B-4E17BB7DBA73}"/>
          </ac:picMkLst>
        </pc:picChg>
        <pc:picChg chg="mod">
          <ac:chgData name="Madej Amanda" userId="24445fa2-55b5-429f-8e3c-141f7e60fc4e" providerId="ADAL" clId="{86937B95-D778-415D-8A62-C0A2DBBBB8EA}" dt="2023-09-06T13:28:17.302" v="2024" actId="14100"/>
          <ac:picMkLst>
            <pc:docMk/>
            <pc:sldMk cId="1813880838" sldId="283"/>
            <ac:picMk id="7" creationId="{551AA210-B12E-4608-85E0-7A794D1B58AB}"/>
          </ac:picMkLst>
        </pc:picChg>
      </pc:sldChg>
      <pc:sldChg chg="addSp delSp new del mod">
        <pc:chgData name="Madej Amanda" userId="24445fa2-55b5-429f-8e3c-141f7e60fc4e" providerId="ADAL" clId="{86937B95-D778-415D-8A62-C0A2DBBBB8EA}" dt="2023-09-13T11:51:43.904" v="2074" actId="2696"/>
        <pc:sldMkLst>
          <pc:docMk/>
          <pc:sldMk cId="630577603" sldId="284"/>
        </pc:sldMkLst>
        <pc:spChg chg="add del">
          <ac:chgData name="Madej Amanda" userId="24445fa2-55b5-429f-8e3c-141f7e60fc4e" providerId="ADAL" clId="{86937B95-D778-415D-8A62-C0A2DBBBB8EA}" dt="2023-09-13T11:49:17.277" v="2067" actId="478"/>
          <ac:spMkLst>
            <pc:docMk/>
            <pc:sldMk cId="630577603" sldId="284"/>
            <ac:spMk id="3" creationId="{89FB3CDA-C948-4EE2-AAC4-923C91FC374C}"/>
          </ac:spMkLst>
        </pc:spChg>
      </pc:sldChg>
      <pc:sldChg chg="modSp add mod ord">
        <pc:chgData name="Madej Amanda" userId="24445fa2-55b5-429f-8e3c-141f7e60fc4e" providerId="ADAL" clId="{86937B95-D778-415D-8A62-C0A2DBBBB8EA}" dt="2023-09-13T11:52:33.508" v="2083" actId="5793"/>
        <pc:sldMkLst>
          <pc:docMk/>
          <pc:sldMk cId="1604223217" sldId="285"/>
        </pc:sldMkLst>
        <pc:spChg chg="mod">
          <ac:chgData name="Madej Amanda" userId="24445fa2-55b5-429f-8e3c-141f7e60fc4e" providerId="ADAL" clId="{86937B95-D778-415D-8A62-C0A2DBBBB8EA}" dt="2023-09-13T11:52:33.508" v="2083" actId="5793"/>
          <ac:spMkLst>
            <pc:docMk/>
            <pc:sldMk cId="1604223217" sldId="285"/>
            <ac:spMk id="3" creationId="{00000000-0000-0000-0000-000000000000}"/>
          </ac:spMkLst>
        </pc:spChg>
      </pc:sldChg>
      <pc:sldChg chg="add">
        <pc:chgData name="Madej Amanda" userId="24445fa2-55b5-429f-8e3c-141f7e60fc4e" providerId="ADAL" clId="{86937B95-D778-415D-8A62-C0A2DBBBB8EA}" dt="2023-09-13T11:51:11.162" v="2073"/>
        <pc:sldMkLst>
          <pc:docMk/>
          <pc:sldMk cId="4034290294" sldId="286"/>
        </pc:sldMkLst>
      </pc:sldChg>
      <pc:sldChg chg="modSp new mod">
        <pc:chgData name="Madej Amanda" userId="24445fa2-55b5-429f-8e3c-141f7e60fc4e" providerId="ADAL" clId="{86937B95-D778-415D-8A62-C0A2DBBBB8EA}" dt="2023-09-13T11:59:53.993" v="2188" actId="5793"/>
        <pc:sldMkLst>
          <pc:docMk/>
          <pc:sldMk cId="3043500804" sldId="287"/>
        </pc:sldMkLst>
        <pc:spChg chg="mod">
          <ac:chgData name="Madej Amanda" userId="24445fa2-55b5-429f-8e3c-141f7e60fc4e" providerId="ADAL" clId="{86937B95-D778-415D-8A62-C0A2DBBBB8EA}" dt="2023-09-13T11:55:34.991" v="2100" actId="20577"/>
          <ac:spMkLst>
            <pc:docMk/>
            <pc:sldMk cId="3043500804" sldId="287"/>
            <ac:spMk id="2" creationId="{E4B7033E-8A1A-441C-9D55-5BD18CB30ED8}"/>
          </ac:spMkLst>
        </pc:spChg>
        <pc:spChg chg="mod">
          <ac:chgData name="Madej Amanda" userId="24445fa2-55b5-429f-8e3c-141f7e60fc4e" providerId="ADAL" clId="{86937B95-D778-415D-8A62-C0A2DBBBB8EA}" dt="2023-09-13T11:59:53.993" v="2188" actId="5793"/>
          <ac:spMkLst>
            <pc:docMk/>
            <pc:sldMk cId="3043500804" sldId="287"/>
            <ac:spMk id="3" creationId="{1D8EAFD0-0F25-41B0-937B-F36AA1CA6B60}"/>
          </ac:spMkLst>
        </pc:spChg>
      </pc:sldChg>
      <pc:sldChg chg="add ord">
        <pc:chgData name="Madej Amanda" userId="24445fa2-55b5-429f-8e3c-141f7e60fc4e" providerId="ADAL" clId="{86937B95-D778-415D-8A62-C0A2DBBBB8EA}" dt="2023-09-13T11:58:35.684" v="2181"/>
        <pc:sldMkLst>
          <pc:docMk/>
          <pc:sldMk cId="342300788" sldId="288"/>
        </pc:sldMkLst>
      </pc:sldChg>
      <pc:sldChg chg="add">
        <pc:chgData name="Madej Amanda" userId="24445fa2-55b5-429f-8e3c-141f7e60fc4e" providerId="ADAL" clId="{86937B95-D778-415D-8A62-C0A2DBBBB8EA}" dt="2023-09-13T11:59:12.193" v="2183"/>
        <pc:sldMkLst>
          <pc:docMk/>
          <pc:sldMk cId="1833980068" sldId="289"/>
        </pc:sldMkLst>
      </pc:sldChg>
      <pc:sldMasterChg chg="add addSldLayout">
        <pc:chgData name="Madej Amanda" userId="24445fa2-55b5-429f-8e3c-141f7e60fc4e" providerId="ADAL" clId="{86937B95-D778-415D-8A62-C0A2DBBBB8EA}" dt="2023-09-05T16:27:50.621" v="1396" actId="27028"/>
        <pc:sldMasterMkLst>
          <pc:docMk/>
          <pc:sldMasterMk cId="1666164050" sldId="2147483744"/>
        </pc:sldMasterMkLst>
        <pc:sldLayoutChg chg="add">
          <pc:chgData name="Madej Amanda" userId="24445fa2-55b5-429f-8e3c-141f7e60fc4e" providerId="ADAL" clId="{86937B95-D778-415D-8A62-C0A2DBBBB8EA}" dt="2023-09-05T16:27:41.671" v="1392" actId="27028"/>
          <pc:sldLayoutMkLst>
            <pc:docMk/>
            <pc:sldMasterMk cId="1666164050" sldId="2147483744"/>
            <pc:sldLayoutMk cId="789999614" sldId="2147483745"/>
          </pc:sldLayoutMkLst>
        </pc:sldLayoutChg>
        <pc:sldLayoutChg chg="add">
          <pc:chgData name="Madej Amanda" userId="24445fa2-55b5-429f-8e3c-141f7e60fc4e" providerId="ADAL" clId="{86937B95-D778-415D-8A62-C0A2DBBBB8EA}" dt="2023-09-05T16:27:50.621" v="1396" actId="27028"/>
          <pc:sldLayoutMkLst>
            <pc:docMk/>
            <pc:sldMasterMk cId="1666164050" sldId="2147483744"/>
            <pc:sldLayoutMk cId="19218256" sldId="2147483746"/>
          </pc:sldLayoutMkLst>
        </pc:sldLayoutChg>
        <pc:sldLayoutChg chg="add">
          <pc:chgData name="Madej Amanda" userId="24445fa2-55b5-429f-8e3c-141f7e60fc4e" providerId="ADAL" clId="{86937B95-D778-415D-8A62-C0A2DBBBB8EA}" dt="2023-09-05T16:27:46.486" v="1394" actId="27028"/>
          <pc:sldLayoutMkLst>
            <pc:docMk/>
            <pc:sldMasterMk cId="1666164050" sldId="2147483744"/>
            <pc:sldLayoutMk cId="1648811118" sldId="2147483748"/>
          </pc:sldLayoutMkLst>
        </pc:sldLayoutChg>
      </pc:sldMasterChg>
      <pc:sldMasterChg chg="add addSldLayout">
        <pc:chgData name="Madej Amanda" userId="24445fa2-55b5-429f-8e3c-141f7e60fc4e" providerId="ADAL" clId="{86937B95-D778-415D-8A62-C0A2DBBBB8EA}" dt="2023-09-13T11:51:11.159" v="2072" actId="27028"/>
        <pc:sldMasterMkLst>
          <pc:docMk/>
          <pc:sldMasterMk cId="2228867586" sldId="2147483888"/>
        </pc:sldMasterMkLst>
        <pc:sldLayoutChg chg="add">
          <pc:chgData name="Madej Amanda" userId="24445fa2-55b5-429f-8e3c-141f7e60fc4e" providerId="ADAL" clId="{86937B95-D778-415D-8A62-C0A2DBBBB8EA}" dt="2023-09-13T11:51:11.159" v="2072" actId="27028"/>
          <pc:sldLayoutMkLst>
            <pc:docMk/>
            <pc:sldMasterMk cId="2228867586" sldId="2147483888"/>
            <pc:sldLayoutMk cId="2583384231" sldId="2147483907"/>
          </pc:sldLayoutMkLst>
        </pc:sldLayoutChg>
        <pc:sldLayoutChg chg="add">
          <pc:chgData name="Madej Amanda" userId="24445fa2-55b5-429f-8e3c-141f7e60fc4e" providerId="ADAL" clId="{86937B95-D778-415D-8A62-C0A2DBBBB8EA}" dt="2023-09-13T11:51:05.214" v="2068" actId="27028"/>
          <pc:sldLayoutMkLst>
            <pc:docMk/>
            <pc:sldMasterMk cId="2228867586" sldId="2147483888"/>
            <pc:sldLayoutMk cId="830538804" sldId="2147483913"/>
          </pc:sldLayoutMkLst>
        </pc:sldLayoutChg>
      </pc:sldMasterChg>
      <pc:sldMasterChg chg="add addSldLayout">
        <pc:chgData name="Madej Amanda" userId="24445fa2-55b5-429f-8e3c-141f7e60fc4e" providerId="ADAL" clId="{86937B95-D778-415D-8A62-C0A2DBBBB8EA}" dt="2023-09-06T13:27:54.823" v="2013" actId="27028"/>
        <pc:sldMasterMkLst>
          <pc:docMk/>
          <pc:sldMasterMk cId="1685529305" sldId="2147483957"/>
        </pc:sldMasterMkLst>
        <pc:sldLayoutChg chg="add">
          <pc:chgData name="Madej Amanda" userId="24445fa2-55b5-429f-8e3c-141f7e60fc4e" providerId="ADAL" clId="{86937B95-D778-415D-8A62-C0A2DBBBB8EA}" dt="2023-09-06T13:27:54.823" v="2013" actId="27028"/>
          <pc:sldLayoutMkLst>
            <pc:docMk/>
            <pc:sldMasterMk cId="1685529305" sldId="2147483957"/>
            <pc:sldLayoutMk cId="504995807" sldId="2147483959"/>
          </pc:sldLayoutMkLst>
        </pc:sldLayoutChg>
      </pc:sldMasterChg>
    </pc:docChg>
  </pc:docChgLst>
</pc:chgInfo>
</file>

<file path=ppt/diagrams/_rels/data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ata6.xml.rels><?xml version="1.0" encoding="UTF-8" standalone="yes"?>
<Relationships xmlns="http://schemas.openxmlformats.org/package/2006/relationships"><Relationship Id="rId2" Type="http://schemas.openxmlformats.org/officeDocument/2006/relationships/hyperlink" Target="http://www.bigfuture.collegeboard.org/" TargetMode="External"/><Relationship Id="rId1" Type="http://schemas.openxmlformats.org/officeDocument/2006/relationships/hyperlink" Target="http://www.floridashines.org/" TargetMode="External"/></Relationships>
</file>

<file path=ppt/diagrams/_rels/data7.xml.rels><?xml version="1.0" encoding="UTF-8" standalone="yes"?>
<Relationships xmlns="http://schemas.openxmlformats.org/package/2006/relationships"><Relationship Id="rId2" Type="http://schemas.openxmlformats.org/officeDocument/2006/relationships/hyperlink" Target="http://www.actstudent.org/" TargetMode="External"/><Relationship Id="rId1" Type="http://schemas.openxmlformats.org/officeDocument/2006/relationships/hyperlink" Target="http://www.collegeboard.org/" TargetMode="External"/></Relationships>
</file>

<file path=ppt/diagrams/_rels/data8.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hyperlink" Target="http://www.satpractice.org/" TargetMode="Externa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6.xml.rels><?xml version="1.0" encoding="UTF-8" standalone="yes"?>
<Relationships xmlns="http://schemas.openxmlformats.org/package/2006/relationships"><Relationship Id="rId2" Type="http://schemas.openxmlformats.org/officeDocument/2006/relationships/hyperlink" Target="http://www.bigfuture.collegeboard.org/" TargetMode="External"/><Relationship Id="rId1" Type="http://schemas.openxmlformats.org/officeDocument/2006/relationships/hyperlink" Target="http://www.floridashines.org/" TargetMode="External"/></Relationships>
</file>

<file path=ppt/diagrams/_rels/drawing7.xml.rels><?xml version="1.0" encoding="UTF-8" standalone="yes"?>
<Relationships xmlns="http://schemas.openxmlformats.org/package/2006/relationships"><Relationship Id="rId2" Type="http://schemas.openxmlformats.org/officeDocument/2006/relationships/hyperlink" Target="http://www.actstudent.org/" TargetMode="External"/><Relationship Id="rId1" Type="http://schemas.openxmlformats.org/officeDocument/2006/relationships/hyperlink" Target="http://www.collegeboard.org/" TargetMode="External"/></Relationships>
</file>

<file path=ppt/diagrams/_rels/drawing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sv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0.png"/><Relationship Id="rId5" Type="http://schemas.openxmlformats.org/officeDocument/2006/relationships/hyperlink" Target="http://www.satpractice.org/" TargetMode="External"/><Relationship Id="rId4" Type="http://schemas.openxmlformats.org/officeDocument/2006/relationships/image" Target="../media/image29.svg"/></Relationships>
</file>

<file path=ppt/diagrams/_rels/drawing9.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AEDD8-029D-492B-B576-82F69995244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5F13EDAB-1C5D-4D4F-9B7D-9552BEAC22CC}">
      <dgm:prSet/>
      <dgm:spPr/>
      <dgm:t>
        <a:bodyPr/>
        <a:lstStyle/>
        <a:p>
          <a:pPr>
            <a:lnSpc>
              <a:spcPct val="100000"/>
            </a:lnSpc>
          </a:pPr>
          <a:r>
            <a:rPr lang="en-US" dirty="0"/>
            <a:t>University A-G:   Elizabeth Ryczek</a:t>
          </a:r>
        </a:p>
      </dgm:t>
    </dgm:pt>
    <dgm:pt modelId="{176F152C-7559-4584-BA44-4A21FEB7138A}" type="parTrans" cxnId="{72EF095D-A2D5-4E26-95DD-F1E4BEE73861}">
      <dgm:prSet/>
      <dgm:spPr/>
      <dgm:t>
        <a:bodyPr/>
        <a:lstStyle/>
        <a:p>
          <a:endParaRPr lang="en-US"/>
        </a:p>
      </dgm:t>
    </dgm:pt>
    <dgm:pt modelId="{3331AEA8-D0BB-49F8-A67E-D3379BE07B51}" type="sibTrans" cxnId="{72EF095D-A2D5-4E26-95DD-F1E4BEE73861}">
      <dgm:prSet/>
      <dgm:spPr/>
      <dgm:t>
        <a:bodyPr/>
        <a:lstStyle/>
        <a:p>
          <a:endParaRPr lang="en-US"/>
        </a:p>
      </dgm:t>
    </dgm:pt>
    <dgm:pt modelId="{4AC1631B-6299-44C4-8671-BF0E6C0505CC}">
      <dgm:prSet/>
      <dgm:spPr/>
      <dgm:t>
        <a:bodyPr/>
        <a:lstStyle/>
        <a:p>
          <a:pPr>
            <a:lnSpc>
              <a:spcPct val="100000"/>
            </a:lnSpc>
          </a:pPr>
          <a:r>
            <a:rPr lang="en-US" dirty="0"/>
            <a:t>University H-O:   Tim Papp</a:t>
          </a:r>
        </a:p>
      </dgm:t>
    </dgm:pt>
    <dgm:pt modelId="{2C60B34F-84FF-49D0-BA42-5DF49879B5A4}" type="parTrans" cxnId="{9306B7F4-1FD8-41D7-8CE3-E6DA11621F69}">
      <dgm:prSet/>
      <dgm:spPr/>
      <dgm:t>
        <a:bodyPr/>
        <a:lstStyle/>
        <a:p>
          <a:endParaRPr lang="en-US"/>
        </a:p>
      </dgm:t>
    </dgm:pt>
    <dgm:pt modelId="{28A958AB-99E1-4D92-8C0B-1BC617B4E3E3}" type="sibTrans" cxnId="{9306B7F4-1FD8-41D7-8CE3-E6DA11621F69}">
      <dgm:prSet/>
      <dgm:spPr/>
      <dgm:t>
        <a:bodyPr/>
        <a:lstStyle/>
        <a:p>
          <a:endParaRPr lang="en-US"/>
        </a:p>
      </dgm:t>
    </dgm:pt>
    <dgm:pt modelId="{62F7BBAA-C195-41A9-AC04-763482E940B5}">
      <dgm:prSet/>
      <dgm:spPr/>
      <dgm:t>
        <a:bodyPr/>
        <a:lstStyle/>
        <a:p>
          <a:pPr>
            <a:lnSpc>
              <a:spcPct val="100000"/>
            </a:lnSpc>
          </a:pPr>
          <a:r>
            <a:rPr lang="en-US" dirty="0"/>
            <a:t>University P-Z:     Amanda Madej</a:t>
          </a:r>
        </a:p>
      </dgm:t>
    </dgm:pt>
    <dgm:pt modelId="{738719B3-4B54-426A-ADFB-79FAFFE8996A}" type="parTrans" cxnId="{287BA346-2CCC-4675-9363-92E0601585E6}">
      <dgm:prSet/>
      <dgm:spPr/>
      <dgm:t>
        <a:bodyPr/>
        <a:lstStyle/>
        <a:p>
          <a:endParaRPr lang="en-US"/>
        </a:p>
      </dgm:t>
    </dgm:pt>
    <dgm:pt modelId="{0D55D885-52B2-4C7E-9D3A-786946433AE8}" type="sibTrans" cxnId="{287BA346-2CCC-4675-9363-92E0601585E6}">
      <dgm:prSet/>
      <dgm:spPr/>
      <dgm:t>
        <a:bodyPr/>
        <a:lstStyle/>
        <a:p>
          <a:endParaRPr lang="en-US"/>
        </a:p>
      </dgm:t>
    </dgm:pt>
    <dgm:pt modelId="{69E9F8AC-FC80-445B-A2F0-10EA51C0319F}">
      <dgm:prSet/>
      <dgm:spPr/>
      <dgm:t>
        <a:bodyPr/>
        <a:lstStyle/>
        <a:p>
          <a:pPr>
            <a:lnSpc>
              <a:spcPct val="100000"/>
            </a:lnSpc>
          </a:pPr>
          <a:r>
            <a:rPr lang="en-US" dirty="0"/>
            <a:t>Medical:             Erika Picard</a:t>
          </a:r>
        </a:p>
      </dgm:t>
    </dgm:pt>
    <dgm:pt modelId="{A0088F7F-BFF6-4398-BE2D-407C6FEB7A40}" type="parTrans" cxnId="{B62A6AD4-B543-49F4-B58C-45EC9264B456}">
      <dgm:prSet/>
      <dgm:spPr/>
      <dgm:t>
        <a:bodyPr/>
        <a:lstStyle/>
        <a:p>
          <a:endParaRPr lang="en-US"/>
        </a:p>
      </dgm:t>
    </dgm:pt>
    <dgm:pt modelId="{15D0199F-D7BB-4BFD-91A5-1285540D8CE8}" type="sibTrans" cxnId="{B62A6AD4-B543-49F4-B58C-45EC9264B456}">
      <dgm:prSet/>
      <dgm:spPr/>
      <dgm:t>
        <a:bodyPr/>
        <a:lstStyle/>
        <a:p>
          <a:endParaRPr lang="en-US"/>
        </a:p>
      </dgm:t>
    </dgm:pt>
    <dgm:pt modelId="{45BA3B24-B4D5-46DA-A9E8-FBF5FA9FF257}">
      <dgm:prSet/>
      <dgm:spPr/>
      <dgm:t>
        <a:bodyPr/>
        <a:lstStyle/>
        <a:p>
          <a:pPr>
            <a:lnSpc>
              <a:spcPct val="100000"/>
            </a:lnSpc>
          </a:pPr>
          <a:r>
            <a:rPr lang="en-US" dirty="0"/>
            <a:t>College and Career Readiness Coordinator: Sarah Lopez</a:t>
          </a:r>
        </a:p>
      </dgm:t>
    </dgm:pt>
    <dgm:pt modelId="{A40A9CB9-B443-4A72-929A-4FAB87D745E3}" type="parTrans" cxnId="{87B99630-8D28-4EFD-B9D1-4176214D1894}">
      <dgm:prSet/>
      <dgm:spPr/>
      <dgm:t>
        <a:bodyPr/>
        <a:lstStyle/>
        <a:p>
          <a:endParaRPr lang="en-US"/>
        </a:p>
      </dgm:t>
    </dgm:pt>
    <dgm:pt modelId="{4126BD9A-E82E-411A-B3C6-7F341E2C04C2}" type="sibTrans" cxnId="{87B99630-8D28-4EFD-B9D1-4176214D1894}">
      <dgm:prSet/>
      <dgm:spPr/>
      <dgm:t>
        <a:bodyPr/>
        <a:lstStyle/>
        <a:p>
          <a:endParaRPr lang="en-US"/>
        </a:p>
      </dgm:t>
    </dgm:pt>
    <dgm:pt modelId="{938BFCDD-56F8-4046-827F-EFD4F3FCE0CC}" type="pres">
      <dgm:prSet presAssocID="{851AEDD8-029D-492B-B576-82F69995244C}" presName="linear" presStyleCnt="0">
        <dgm:presLayoutVars>
          <dgm:animLvl val="lvl"/>
          <dgm:resizeHandles val="exact"/>
        </dgm:presLayoutVars>
      </dgm:prSet>
      <dgm:spPr/>
    </dgm:pt>
    <dgm:pt modelId="{CB4B7BC0-BFFE-48F7-BE5C-0A49539043A6}" type="pres">
      <dgm:prSet presAssocID="{5F13EDAB-1C5D-4D4F-9B7D-9552BEAC22CC}" presName="parentText" presStyleLbl="node1" presStyleIdx="0" presStyleCnt="5">
        <dgm:presLayoutVars>
          <dgm:chMax val="0"/>
          <dgm:bulletEnabled val="1"/>
        </dgm:presLayoutVars>
      </dgm:prSet>
      <dgm:spPr/>
    </dgm:pt>
    <dgm:pt modelId="{9C392906-5A20-4EE8-A85E-FB58097FB95C}" type="pres">
      <dgm:prSet presAssocID="{3331AEA8-D0BB-49F8-A67E-D3379BE07B51}" presName="spacer" presStyleCnt="0"/>
      <dgm:spPr/>
    </dgm:pt>
    <dgm:pt modelId="{F9BB2CE0-466D-4E5B-88D3-6AD5AE2341CF}" type="pres">
      <dgm:prSet presAssocID="{4AC1631B-6299-44C4-8671-BF0E6C0505CC}" presName="parentText" presStyleLbl="node1" presStyleIdx="1" presStyleCnt="5">
        <dgm:presLayoutVars>
          <dgm:chMax val="0"/>
          <dgm:bulletEnabled val="1"/>
        </dgm:presLayoutVars>
      </dgm:prSet>
      <dgm:spPr/>
    </dgm:pt>
    <dgm:pt modelId="{E2DD7A38-3324-407F-8AA0-8FB45B0CE623}" type="pres">
      <dgm:prSet presAssocID="{28A958AB-99E1-4D92-8C0B-1BC617B4E3E3}" presName="spacer" presStyleCnt="0"/>
      <dgm:spPr/>
    </dgm:pt>
    <dgm:pt modelId="{5148EEC6-7724-4D3D-9BDA-36EFFAB90407}" type="pres">
      <dgm:prSet presAssocID="{62F7BBAA-C195-41A9-AC04-763482E940B5}" presName="parentText" presStyleLbl="node1" presStyleIdx="2" presStyleCnt="5">
        <dgm:presLayoutVars>
          <dgm:chMax val="0"/>
          <dgm:bulletEnabled val="1"/>
        </dgm:presLayoutVars>
      </dgm:prSet>
      <dgm:spPr/>
    </dgm:pt>
    <dgm:pt modelId="{AC904FCF-5D7E-470B-96C8-7BFB137DEC59}" type="pres">
      <dgm:prSet presAssocID="{0D55D885-52B2-4C7E-9D3A-786946433AE8}" presName="spacer" presStyleCnt="0"/>
      <dgm:spPr/>
    </dgm:pt>
    <dgm:pt modelId="{1637DC73-EECC-4FC0-869E-A39A7B045187}" type="pres">
      <dgm:prSet presAssocID="{69E9F8AC-FC80-445B-A2F0-10EA51C0319F}" presName="parentText" presStyleLbl="node1" presStyleIdx="3" presStyleCnt="5">
        <dgm:presLayoutVars>
          <dgm:chMax val="0"/>
          <dgm:bulletEnabled val="1"/>
        </dgm:presLayoutVars>
      </dgm:prSet>
      <dgm:spPr/>
    </dgm:pt>
    <dgm:pt modelId="{154D422E-E46C-4518-BFB0-631A2D499D4E}" type="pres">
      <dgm:prSet presAssocID="{15D0199F-D7BB-4BFD-91A5-1285540D8CE8}" presName="spacer" presStyleCnt="0"/>
      <dgm:spPr/>
    </dgm:pt>
    <dgm:pt modelId="{A4D72A51-45DD-4F43-AB1B-F96B376B9345}" type="pres">
      <dgm:prSet presAssocID="{45BA3B24-B4D5-46DA-A9E8-FBF5FA9FF257}" presName="parentText" presStyleLbl="node1" presStyleIdx="4" presStyleCnt="5">
        <dgm:presLayoutVars>
          <dgm:chMax val="0"/>
          <dgm:bulletEnabled val="1"/>
        </dgm:presLayoutVars>
      </dgm:prSet>
      <dgm:spPr/>
    </dgm:pt>
  </dgm:ptLst>
  <dgm:cxnLst>
    <dgm:cxn modelId="{87B99630-8D28-4EFD-B9D1-4176214D1894}" srcId="{851AEDD8-029D-492B-B576-82F69995244C}" destId="{45BA3B24-B4D5-46DA-A9E8-FBF5FA9FF257}" srcOrd="4" destOrd="0" parTransId="{A40A9CB9-B443-4A72-929A-4FAB87D745E3}" sibTransId="{4126BD9A-E82E-411A-B3C6-7F341E2C04C2}"/>
    <dgm:cxn modelId="{1A1F143E-83F5-4AC3-BA24-329A5D24BC17}" type="presOf" srcId="{851AEDD8-029D-492B-B576-82F69995244C}" destId="{938BFCDD-56F8-4046-827F-EFD4F3FCE0CC}" srcOrd="0" destOrd="0" presId="urn:microsoft.com/office/officeart/2005/8/layout/vList2"/>
    <dgm:cxn modelId="{72EF095D-A2D5-4E26-95DD-F1E4BEE73861}" srcId="{851AEDD8-029D-492B-B576-82F69995244C}" destId="{5F13EDAB-1C5D-4D4F-9B7D-9552BEAC22CC}" srcOrd="0" destOrd="0" parTransId="{176F152C-7559-4584-BA44-4A21FEB7138A}" sibTransId="{3331AEA8-D0BB-49F8-A67E-D3379BE07B51}"/>
    <dgm:cxn modelId="{287BA346-2CCC-4675-9363-92E0601585E6}" srcId="{851AEDD8-029D-492B-B576-82F69995244C}" destId="{62F7BBAA-C195-41A9-AC04-763482E940B5}" srcOrd="2" destOrd="0" parTransId="{738719B3-4B54-426A-ADFB-79FAFFE8996A}" sibTransId="{0D55D885-52B2-4C7E-9D3A-786946433AE8}"/>
    <dgm:cxn modelId="{8A84BB67-793A-4CE6-B147-C40A7D9926C3}" type="presOf" srcId="{69E9F8AC-FC80-445B-A2F0-10EA51C0319F}" destId="{1637DC73-EECC-4FC0-869E-A39A7B045187}" srcOrd="0" destOrd="0" presId="urn:microsoft.com/office/officeart/2005/8/layout/vList2"/>
    <dgm:cxn modelId="{6A3CE370-A407-4B83-82A9-31602BB2B309}" type="presOf" srcId="{45BA3B24-B4D5-46DA-A9E8-FBF5FA9FF257}" destId="{A4D72A51-45DD-4F43-AB1B-F96B376B9345}" srcOrd="0" destOrd="0" presId="urn:microsoft.com/office/officeart/2005/8/layout/vList2"/>
    <dgm:cxn modelId="{07A9F655-8F7C-43EF-9E1C-9880A7B7833B}" type="presOf" srcId="{62F7BBAA-C195-41A9-AC04-763482E940B5}" destId="{5148EEC6-7724-4D3D-9BDA-36EFFAB90407}" srcOrd="0" destOrd="0" presId="urn:microsoft.com/office/officeart/2005/8/layout/vList2"/>
    <dgm:cxn modelId="{28397B8F-0569-44B6-80E4-204AFF2F6853}" type="presOf" srcId="{4AC1631B-6299-44C4-8671-BF0E6C0505CC}" destId="{F9BB2CE0-466D-4E5B-88D3-6AD5AE2341CF}" srcOrd="0" destOrd="0" presId="urn:microsoft.com/office/officeart/2005/8/layout/vList2"/>
    <dgm:cxn modelId="{EB31F6C8-02CE-4D60-BCAE-5264283F8231}" type="presOf" srcId="{5F13EDAB-1C5D-4D4F-9B7D-9552BEAC22CC}" destId="{CB4B7BC0-BFFE-48F7-BE5C-0A49539043A6}" srcOrd="0" destOrd="0" presId="urn:microsoft.com/office/officeart/2005/8/layout/vList2"/>
    <dgm:cxn modelId="{B62A6AD4-B543-49F4-B58C-45EC9264B456}" srcId="{851AEDD8-029D-492B-B576-82F69995244C}" destId="{69E9F8AC-FC80-445B-A2F0-10EA51C0319F}" srcOrd="3" destOrd="0" parTransId="{A0088F7F-BFF6-4398-BE2D-407C6FEB7A40}" sibTransId="{15D0199F-D7BB-4BFD-91A5-1285540D8CE8}"/>
    <dgm:cxn modelId="{9306B7F4-1FD8-41D7-8CE3-E6DA11621F69}" srcId="{851AEDD8-029D-492B-B576-82F69995244C}" destId="{4AC1631B-6299-44C4-8671-BF0E6C0505CC}" srcOrd="1" destOrd="0" parTransId="{2C60B34F-84FF-49D0-BA42-5DF49879B5A4}" sibTransId="{28A958AB-99E1-4D92-8C0B-1BC617B4E3E3}"/>
    <dgm:cxn modelId="{ABAFF2B5-E827-4CDA-812D-B65751D54505}" type="presParOf" srcId="{938BFCDD-56F8-4046-827F-EFD4F3FCE0CC}" destId="{CB4B7BC0-BFFE-48F7-BE5C-0A49539043A6}" srcOrd="0" destOrd="0" presId="urn:microsoft.com/office/officeart/2005/8/layout/vList2"/>
    <dgm:cxn modelId="{9D227A8E-AAA3-46B0-BCA3-2C936C69AFD7}" type="presParOf" srcId="{938BFCDD-56F8-4046-827F-EFD4F3FCE0CC}" destId="{9C392906-5A20-4EE8-A85E-FB58097FB95C}" srcOrd="1" destOrd="0" presId="urn:microsoft.com/office/officeart/2005/8/layout/vList2"/>
    <dgm:cxn modelId="{7404E1EC-FA4D-4A4D-8CCC-C707CCB41A95}" type="presParOf" srcId="{938BFCDD-56F8-4046-827F-EFD4F3FCE0CC}" destId="{F9BB2CE0-466D-4E5B-88D3-6AD5AE2341CF}" srcOrd="2" destOrd="0" presId="urn:microsoft.com/office/officeart/2005/8/layout/vList2"/>
    <dgm:cxn modelId="{949031D6-C98D-4829-A8FE-B56C211857E3}" type="presParOf" srcId="{938BFCDD-56F8-4046-827F-EFD4F3FCE0CC}" destId="{E2DD7A38-3324-407F-8AA0-8FB45B0CE623}" srcOrd="3" destOrd="0" presId="urn:microsoft.com/office/officeart/2005/8/layout/vList2"/>
    <dgm:cxn modelId="{3F2B33F6-CC17-442D-ABA9-D28E6847D2EB}" type="presParOf" srcId="{938BFCDD-56F8-4046-827F-EFD4F3FCE0CC}" destId="{5148EEC6-7724-4D3D-9BDA-36EFFAB90407}" srcOrd="4" destOrd="0" presId="urn:microsoft.com/office/officeart/2005/8/layout/vList2"/>
    <dgm:cxn modelId="{19254930-C186-4F8F-9DD1-186B24F08AF0}" type="presParOf" srcId="{938BFCDD-56F8-4046-827F-EFD4F3FCE0CC}" destId="{AC904FCF-5D7E-470B-96C8-7BFB137DEC59}" srcOrd="5" destOrd="0" presId="urn:microsoft.com/office/officeart/2005/8/layout/vList2"/>
    <dgm:cxn modelId="{A2AABCA3-8056-4250-889E-06455883BAC8}" type="presParOf" srcId="{938BFCDD-56F8-4046-827F-EFD4F3FCE0CC}" destId="{1637DC73-EECC-4FC0-869E-A39A7B045187}" srcOrd="6" destOrd="0" presId="urn:microsoft.com/office/officeart/2005/8/layout/vList2"/>
    <dgm:cxn modelId="{E58DDFE4-5AA1-4129-9CB8-480E891B34CB}" type="presParOf" srcId="{938BFCDD-56F8-4046-827F-EFD4F3FCE0CC}" destId="{154D422E-E46C-4518-BFB0-631A2D499D4E}" srcOrd="7" destOrd="0" presId="urn:microsoft.com/office/officeart/2005/8/layout/vList2"/>
    <dgm:cxn modelId="{BECE9579-274F-48C1-BA18-EDE95DB5319F}" type="presParOf" srcId="{938BFCDD-56F8-4046-827F-EFD4F3FCE0CC}" destId="{A4D72A51-45DD-4F43-AB1B-F96B376B9345}"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DA308A-2906-4B6C-82B2-F719B3D67533}"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61DB47FE-ADEC-4572-95BA-C272BC0BB656}">
      <dgm:prSet/>
      <dgm:spPr/>
      <dgm:t>
        <a:bodyPr/>
        <a:lstStyle/>
        <a:p>
          <a:r>
            <a:rPr lang="en-US"/>
            <a:t>24 credits</a:t>
          </a:r>
        </a:p>
      </dgm:t>
    </dgm:pt>
    <dgm:pt modelId="{87E0C425-7A31-41EF-B436-E296BBA6B6EE}" type="parTrans" cxnId="{7C2C3A60-9950-4EC0-8AFA-75EB586207D3}">
      <dgm:prSet/>
      <dgm:spPr/>
      <dgm:t>
        <a:bodyPr/>
        <a:lstStyle/>
        <a:p>
          <a:endParaRPr lang="en-US"/>
        </a:p>
      </dgm:t>
    </dgm:pt>
    <dgm:pt modelId="{CDF8C574-A323-47C0-89F3-15329A0041A0}" type="sibTrans" cxnId="{7C2C3A60-9950-4EC0-8AFA-75EB586207D3}">
      <dgm:prSet/>
      <dgm:spPr/>
      <dgm:t>
        <a:bodyPr/>
        <a:lstStyle/>
        <a:p>
          <a:endParaRPr lang="en-US"/>
        </a:p>
      </dgm:t>
    </dgm:pt>
    <dgm:pt modelId="{EBB7026A-CEFD-40BA-AF38-995533F6760F}">
      <dgm:prSet/>
      <dgm:spPr/>
      <dgm:t>
        <a:bodyPr/>
        <a:lstStyle/>
        <a:p>
          <a:r>
            <a:rPr lang="en-US"/>
            <a:t>Must meet all subject level credit requirements!</a:t>
          </a:r>
        </a:p>
      </dgm:t>
    </dgm:pt>
    <dgm:pt modelId="{00B20997-5A6A-4115-A3FB-B5260B49F666}" type="parTrans" cxnId="{76C50E9A-273C-4875-9DC2-537957503EB9}">
      <dgm:prSet/>
      <dgm:spPr/>
      <dgm:t>
        <a:bodyPr/>
        <a:lstStyle/>
        <a:p>
          <a:endParaRPr lang="en-US"/>
        </a:p>
      </dgm:t>
    </dgm:pt>
    <dgm:pt modelId="{564F17F9-1772-4370-A5D0-5DB3F4A16BD4}" type="sibTrans" cxnId="{76C50E9A-273C-4875-9DC2-537957503EB9}">
      <dgm:prSet/>
      <dgm:spPr/>
      <dgm:t>
        <a:bodyPr/>
        <a:lstStyle/>
        <a:p>
          <a:endParaRPr lang="en-US"/>
        </a:p>
      </dgm:t>
    </dgm:pt>
    <dgm:pt modelId="{1E67DFEC-E04E-4F3B-8064-F921CFFE0E9F}">
      <dgm:prSet/>
      <dgm:spPr/>
      <dgm:t>
        <a:bodyPr/>
        <a:lstStyle/>
        <a:p>
          <a:r>
            <a:rPr lang="en-US"/>
            <a:t>GPA</a:t>
          </a:r>
        </a:p>
      </dgm:t>
    </dgm:pt>
    <dgm:pt modelId="{EAF311FB-9C72-4B7F-B986-869A19B45830}" type="parTrans" cxnId="{2040C293-D5D2-42C2-9141-C26E941B5544}">
      <dgm:prSet/>
      <dgm:spPr/>
      <dgm:t>
        <a:bodyPr/>
        <a:lstStyle/>
        <a:p>
          <a:endParaRPr lang="en-US"/>
        </a:p>
      </dgm:t>
    </dgm:pt>
    <dgm:pt modelId="{C8612E15-5C2B-4055-9323-2051C0931FA6}" type="sibTrans" cxnId="{2040C293-D5D2-42C2-9141-C26E941B5544}">
      <dgm:prSet/>
      <dgm:spPr/>
      <dgm:t>
        <a:bodyPr/>
        <a:lstStyle/>
        <a:p>
          <a:endParaRPr lang="en-US"/>
        </a:p>
      </dgm:t>
    </dgm:pt>
    <dgm:pt modelId="{50CE3D98-9EB7-4B3E-958F-9FE7C1B5F99C}">
      <dgm:prSet/>
      <dgm:spPr/>
      <dgm:t>
        <a:bodyPr/>
        <a:lstStyle/>
        <a:p>
          <a:r>
            <a:rPr lang="en-US"/>
            <a:t>Minimum 2.0 </a:t>
          </a:r>
          <a:r>
            <a:rPr lang="en-US" u="sng"/>
            <a:t>unweighted</a:t>
          </a:r>
          <a:endParaRPr lang="en-US"/>
        </a:p>
      </dgm:t>
    </dgm:pt>
    <dgm:pt modelId="{EA10779A-1896-451A-96DA-882BC6F6A8C1}" type="parTrans" cxnId="{FC963024-32A2-42FD-BC0D-812B07ED29C6}">
      <dgm:prSet/>
      <dgm:spPr/>
      <dgm:t>
        <a:bodyPr/>
        <a:lstStyle/>
        <a:p>
          <a:endParaRPr lang="en-US"/>
        </a:p>
      </dgm:t>
    </dgm:pt>
    <dgm:pt modelId="{0DE248CC-2148-451F-B0D3-AA6F48E34C23}" type="sibTrans" cxnId="{FC963024-32A2-42FD-BC0D-812B07ED29C6}">
      <dgm:prSet/>
      <dgm:spPr/>
      <dgm:t>
        <a:bodyPr/>
        <a:lstStyle/>
        <a:p>
          <a:endParaRPr lang="en-US"/>
        </a:p>
      </dgm:t>
    </dgm:pt>
    <dgm:pt modelId="{29C80637-222D-4429-BAAF-520BD9FEC214}">
      <dgm:prSet/>
      <dgm:spPr/>
      <dgm:t>
        <a:bodyPr/>
        <a:lstStyle/>
        <a:p>
          <a:r>
            <a:rPr lang="en-US"/>
            <a:t>Testing</a:t>
          </a:r>
        </a:p>
      </dgm:t>
    </dgm:pt>
    <dgm:pt modelId="{ED5FC92B-63D6-466E-8330-474CC74F10B4}" type="parTrans" cxnId="{1F7D58EF-4AFE-4FBA-8B73-AC9B89423A05}">
      <dgm:prSet/>
      <dgm:spPr/>
      <dgm:t>
        <a:bodyPr/>
        <a:lstStyle/>
        <a:p>
          <a:endParaRPr lang="en-US"/>
        </a:p>
      </dgm:t>
    </dgm:pt>
    <dgm:pt modelId="{48A99C9E-37EE-4E90-BB76-564EA4AA34F4}" type="sibTrans" cxnId="{1F7D58EF-4AFE-4FBA-8B73-AC9B89423A05}">
      <dgm:prSet/>
      <dgm:spPr/>
      <dgm:t>
        <a:bodyPr/>
        <a:lstStyle/>
        <a:p>
          <a:endParaRPr lang="en-US"/>
        </a:p>
      </dgm:t>
    </dgm:pt>
    <dgm:pt modelId="{6540AC51-F289-4C0D-BA7E-86F4D99C4C89}">
      <dgm:prSet/>
      <dgm:spPr/>
      <dgm:t>
        <a:bodyPr/>
        <a:lstStyle/>
        <a:p>
          <a:r>
            <a:rPr lang="en-US" dirty="0"/>
            <a:t>Pass </a:t>
          </a:r>
          <a:r>
            <a:rPr lang="en-US" dirty="0" err="1"/>
            <a:t>Alg</a:t>
          </a:r>
          <a:r>
            <a:rPr lang="en-US" dirty="0"/>
            <a:t> 1 EOC and FAST ELA</a:t>
          </a:r>
        </a:p>
      </dgm:t>
    </dgm:pt>
    <dgm:pt modelId="{A28ED7CD-4BB8-477F-81A4-68E78D059A00}" type="parTrans" cxnId="{8E67FFC3-927C-47BA-8975-AA4E5039A189}">
      <dgm:prSet/>
      <dgm:spPr/>
      <dgm:t>
        <a:bodyPr/>
        <a:lstStyle/>
        <a:p>
          <a:endParaRPr lang="en-US"/>
        </a:p>
      </dgm:t>
    </dgm:pt>
    <dgm:pt modelId="{CF441F25-0124-4476-AAB7-884CEE3917B2}" type="sibTrans" cxnId="{8E67FFC3-927C-47BA-8975-AA4E5039A189}">
      <dgm:prSet/>
      <dgm:spPr/>
      <dgm:t>
        <a:bodyPr/>
        <a:lstStyle/>
        <a:p>
          <a:endParaRPr lang="en-US"/>
        </a:p>
      </dgm:t>
    </dgm:pt>
    <dgm:pt modelId="{B3F40523-AE03-4813-8192-7DC9448ECFA5}" type="pres">
      <dgm:prSet presAssocID="{79DA308A-2906-4B6C-82B2-F719B3D67533}" presName="linear" presStyleCnt="0">
        <dgm:presLayoutVars>
          <dgm:animLvl val="lvl"/>
          <dgm:resizeHandles val="exact"/>
        </dgm:presLayoutVars>
      </dgm:prSet>
      <dgm:spPr/>
    </dgm:pt>
    <dgm:pt modelId="{2EFDDB28-FA4A-4144-9022-7A4840467FDF}" type="pres">
      <dgm:prSet presAssocID="{61DB47FE-ADEC-4572-95BA-C272BC0BB656}" presName="parentText" presStyleLbl="node1" presStyleIdx="0" presStyleCnt="3">
        <dgm:presLayoutVars>
          <dgm:chMax val="0"/>
          <dgm:bulletEnabled val="1"/>
        </dgm:presLayoutVars>
      </dgm:prSet>
      <dgm:spPr/>
    </dgm:pt>
    <dgm:pt modelId="{2EBAF3F4-F586-4F11-8D0A-FDA1935CB3DA}" type="pres">
      <dgm:prSet presAssocID="{61DB47FE-ADEC-4572-95BA-C272BC0BB656}" presName="childText" presStyleLbl="revTx" presStyleIdx="0" presStyleCnt="3">
        <dgm:presLayoutVars>
          <dgm:bulletEnabled val="1"/>
        </dgm:presLayoutVars>
      </dgm:prSet>
      <dgm:spPr/>
    </dgm:pt>
    <dgm:pt modelId="{197C0E80-A88D-4F39-836A-6B3E430F8D27}" type="pres">
      <dgm:prSet presAssocID="{1E67DFEC-E04E-4F3B-8064-F921CFFE0E9F}" presName="parentText" presStyleLbl="node1" presStyleIdx="1" presStyleCnt="3">
        <dgm:presLayoutVars>
          <dgm:chMax val="0"/>
          <dgm:bulletEnabled val="1"/>
        </dgm:presLayoutVars>
      </dgm:prSet>
      <dgm:spPr/>
    </dgm:pt>
    <dgm:pt modelId="{F7A3AE8C-088D-437E-86F8-14B5450DBFB4}" type="pres">
      <dgm:prSet presAssocID="{1E67DFEC-E04E-4F3B-8064-F921CFFE0E9F}" presName="childText" presStyleLbl="revTx" presStyleIdx="1" presStyleCnt="3">
        <dgm:presLayoutVars>
          <dgm:bulletEnabled val="1"/>
        </dgm:presLayoutVars>
      </dgm:prSet>
      <dgm:spPr/>
    </dgm:pt>
    <dgm:pt modelId="{7B1FBBD5-4454-45FB-B67D-DAF186A0F539}" type="pres">
      <dgm:prSet presAssocID="{29C80637-222D-4429-BAAF-520BD9FEC214}" presName="parentText" presStyleLbl="node1" presStyleIdx="2" presStyleCnt="3">
        <dgm:presLayoutVars>
          <dgm:chMax val="0"/>
          <dgm:bulletEnabled val="1"/>
        </dgm:presLayoutVars>
      </dgm:prSet>
      <dgm:spPr/>
    </dgm:pt>
    <dgm:pt modelId="{31FC8E4B-10C4-4DB2-B5B5-A4CDCBE7861A}" type="pres">
      <dgm:prSet presAssocID="{29C80637-222D-4429-BAAF-520BD9FEC214}" presName="childText" presStyleLbl="revTx" presStyleIdx="2" presStyleCnt="3">
        <dgm:presLayoutVars>
          <dgm:bulletEnabled val="1"/>
        </dgm:presLayoutVars>
      </dgm:prSet>
      <dgm:spPr/>
    </dgm:pt>
  </dgm:ptLst>
  <dgm:cxnLst>
    <dgm:cxn modelId="{49285F0D-300B-4993-9AC6-EFD01445757A}" type="presOf" srcId="{EBB7026A-CEFD-40BA-AF38-995533F6760F}" destId="{2EBAF3F4-F586-4F11-8D0A-FDA1935CB3DA}" srcOrd="0" destOrd="0" presId="urn:microsoft.com/office/officeart/2005/8/layout/vList2"/>
    <dgm:cxn modelId="{FC963024-32A2-42FD-BC0D-812B07ED29C6}" srcId="{1E67DFEC-E04E-4F3B-8064-F921CFFE0E9F}" destId="{50CE3D98-9EB7-4B3E-958F-9FE7C1B5F99C}" srcOrd="0" destOrd="0" parTransId="{EA10779A-1896-451A-96DA-882BC6F6A8C1}" sibTransId="{0DE248CC-2148-451F-B0D3-AA6F48E34C23}"/>
    <dgm:cxn modelId="{7C2C3A60-9950-4EC0-8AFA-75EB586207D3}" srcId="{79DA308A-2906-4B6C-82B2-F719B3D67533}" destId="{61DB47FE-ADEC-4572-95BA-C272BC0BB656}" srcOrd="0" destOrd="0" parTransId="{87E0C425-7A31-41EF-B436-E296BBA6B6EE}" sibTransId="{CDF8C574-A323-47C0-89F3-15329A0041A0}"/>
    <dgm:cxn modelId="{9175B365-4C0F-4BA6-86FC-57D4C5466EFD}" type="presOf" srcId="{50CE3D98-9EB7-4B3E-958F-9FE7C1B5F99C}" destId="{F7A3AE8C-088D-437E-86F8-14B5450DBFB4}" srcOrd="0" destOrd="0" presId="urn:microsoft.com/office/officeart/2005/8/layout/vList2"/>
    <dgm:cxn modelId="{D7043A66-896D-4CC6-9A33-1625474B4D2C}" type="presOf" srcId="{1E67DFEC-E04E-4F3B-8064-F921CFFE0E9F}" destId="{197C0E80-A88D-4F39-836A-6B3E430F8D27}" srcOrd="0" destOrd="0" presId="urn:microsoft.com/office/officeart/2005/8/layout/vList2"/>
    <dgm:cxn modelId="{BFE8868C-B629-411E-9D7C-31C5AC7C8C3A}" type="presOf" srcId="{79DA308A-2906-4B6C-82B2-F719B3D67533}" destId="{B3F40523-AE03-4813-8192-7DC9448ECFA5}" srcOrd="0" destOrd="0" presId="urn:microsoft.com/office/officeart/2005/8/layout/vList2"/>
    <dgm:cxn modelId="{2040C293-D5D2-42C2-9141-C26E941B5544}" srcId="{79DA308A-2906-4B6C-82B2-F719B3D67533}" destId="{1E67DFEC-E04E-4F3B-8064-F921CFFE0E9F}" srcOrd="1" destOrd="0" parTransId="{EAF311FB-9C72-4B7F-B986-869A19B45830}" sibTransId="{C8612E15-5C2B-4055-9323-2051C0931FA6}"/>
    <dgm:cxn modelId="{76C50E9A-273C-4875-9DC2-537957503EB9}" srcId="{61DB47FE-ADEC-4572-95BA-C272BC0BB656}" destId="{EBB7026A-CEFD-40BA-AF38-995533F6760F}" srcOrd="0" destOrd="0" parTransId="{00B20997-5A6A-4115-A3FB-B5260B49F666}" sibTransId="{564F17F9-1772-4370-A5D0-5DB3F4A16BD4}"/>
    <dgm:cxn modelId="{799CCBB7-7E62-4D67-AF93-6738A83D6B30}" type="presOf" srcId="{61DB47FE-ADEC-4572-95BA-C272BC0BB656}" destId="{2EFDDB28-FA4A-4144-9022-7A4840467FDF}" srcOrd="0" destOrd="0" presId="urn:microsoft.com/office/officeart/2005/8/layout/vList2"/>
    <dgm:cxn modelId="{630DBDBF-A85A-4004-B288-A08057F99084}" type="presOf" srcId="{6540AC51-F289-4C0D-BA7E-86F4D99C4C89}" destId="{31FC8E4B-10C4-4DB2-B5B5-A4CDCBE7861A}" srcOrd="0" destOrd="0" presId="urn:microsoft.com/office/officeart/2005/8/layout/vList2"/>
    <dgm:cxn modelId="{4A9682C0-86E4-4001-B3B0-741663C3E427}" type="presOf" srcId="{29C80637-222D-4429-BAAF-520BD9FEC214}" destId="{7B1FBBD5-4454-45FB-B67D-DAF186A0F539}" srcOrd="0" destOrd="0" presId="urn:microsoft.com/office/officeart/2005/8/layout/vList2"/>
    <dgm:cxn modelId="{8E67FFC3-927C-47BA-8975-AA4E5039A189}" srcId="{29C80637-222D-4429-BAAF-520BD9FEC214}" destId="{6540AC51-F289-4C0D-BA7E-86F4D99C4C89}" srcOrd="0" destOrd="0" parTransId="{A28ED7CD-4BB8-477F-81A4-68E78D059A00}" sibTransId="{CF441F25-0124-4476-AAB7-884CEE3917B2}"/>
    <dgm:cxn modelId="{1F7D58EF-4AFE-4FBA-8B73-AC9B89423A05}" srcId="{79DA308A-2906-4B6C-82B2-F719B3D67533}" destId="{29C80637-222D-4429-BAAF-520BD9FEC214}" srcOrd="2" destOrd="0" parTransId="{ED5FC92B-63D6-466E-8330-474CC74F10B4}" sibTransId="{48A99C9E-37EE-4E90-BB76-564EA4AA34F4}"/>
    <dgm:cxn modelId="{BE018232-E5E2-457C-B078-DAF6A9D45A59}" type="presParOf" srcId="{B3F40523-AE03-4813-8192-7DC9448ECFA5}" destId="{2EFDDB28-FA4A-4144-9022-7A4840467FDF}" srcOrd="0" destOrd="0" presId="urn:microsoft.com/office/officeart/2005/8/layout/vList2"/>
    <dgm:cxn modelId="{8E6E21D5-C003-4E28-A9B8-960EC0E9A090}" type="presParOf" srcId="{B3F40523-AE03-4813-8192-7DC9448ECFA5}" destId="{2EBAF3F4-F586-4F11-8D0A-FDA1935CB3DA}" srcOrd="1" destOrd="0" presId="urn:microsoft.com/office/officeart/2005/8/layout/vList2"/>
    <dgm:cxn modelId="{5C69467B-3E2C-4055-85E9-7A97A01ADFAA}" type="presParOf" srcId="{B3F40523-AE03-4813-8192-7DC9448ECFA5}" destId="{197C0E80-A88D-4F39-836A-6B3E430F8D27}" srcOrd="2" destOrd="0" presId="urn:microsoft.com/office/officeart/2005/8/layout/vList2"/>
    <dgm:cxn modelId="{64F796AB-C11C-49E6-9A2E-B29835E3E1DA}" type="presParOf" srcId="{B3F40523-AE03-4813-8192-7DC9448ECFA5}" destId="{F7A3AE8C-088D-437E-86F8-14B5450DBFB4}" srcOrd="3" destOrd="0" presId="urn:microsoft.com/office/officeart/2005/8/layout/vList2"/>
    <dgm:cxn modelId="{72047CCE-816C-434B-B474-36A76830D6C5}" type="presParOf" srcId="{B3F40523-AE03-4813-8192-7DC9448ECFA5}" destId="{7B1FBBD5-4454-45FB-B67D-DAF186A0F539}" srcOrd="4" destOrd="0" presId="urn:microsoft.com/office/officeart/2005/8/layout/vList2"/>
    <dgm:cxn modelId="{9D27E903-9B3B-4DBA-86CC-301978B98B03}" type="presParOf" srcId="{B3F40523-AE03-4813-8192-7DC9448ECFA5}" destId="{31FC8E4B-10C4-4DB2-B5B5-A4CDCBE7861A}"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3CE9CB-DB32-41AC-9909-DEBD12A4B356}" type="doc">
      <dgm:prSet loTypeId="urn:microsoft.com/office/officeart/2005/8/layout/list1" loCatId="list" qsTypeId="urn:microsoft.com/office/officeart/2005/8/quickstyle/simple4" qsCatId="simple" csTypeId="urn:microsoft.com/office/officeart/2005/8/colors/colorful2" csCatId="colorful" phldr="1"/>
      <dgm:spPr/>
      <dgm:t>
        <a:bodyPr/>
        <a:lstStyle/>
        <a:p>
          <a:endParaRPr lang="en-US"/>
        </a:p>
      </dgm:t>
    </dgm:pt>
    <dgm:pt modelId="{D74BC764-6E4C-4571-A2FB-1C6642F3C004}">
      <dgm:prSet/>
      <dgm:spPr/>
      <dgm:t>
        <a:bodyPr/>
        <a:lstStyle/>
        <a:p>
          <a:r>
            <a:rPr lang="en-US"/>
            <a:t>Must PASS FAST PM 3 Reading </a:t>
          </a:r>
        </a:p>
      </dgm:t>
    </dgm:pt>
    <dgm:pt modelId="{E973B3DD-E4FE-437A-BDCD-F42AB9F9351E}" type="parTrans" cxnId="{D57F5CE5-4BFB-4D5C-A478-0F90295B3824}">
      <dgm:prSet/>
      <dgm:spPr/>
      <dgm:t>
        <a:bodyPr/>
        <a:lstStyle/>
        <a:p>
          <a:endParaRPr lang="en-US"/>
        </a:p>
      </dgm:t>
    </dgm:pt>
    <dgm:pt modelId="{C3056591-3F8E-45CB-8F6C-44C4C832B532}" type="sibTrans" cxnId="{D57F5CE5-4BFB-4D5C-A478-0F90295B3824}">
      <dgm:prSet/>
      <dgm:spPr/>
      <dgm:t>
        <a:bodyPr/>
        <a:lstStyle/>
        <a:p>
          <a:endParaRPr lang="en-US"/>
        </a:p>
      </dgm:t>
    </dgm:pt>
    <dgm:pt modelId="{49725ACB-AEC7-4109-AA0A-EABD7139DC83}">
      <dgm:prSet/>
      <dgm:spPr/>
      <dgm:t>
        <a:bodyPr/>
        <a:lstStyle/>
        <a:p>
          <a:r>
            <a:rPr lang="en-US"/>
            <a:t>OR earn a concordant score in one of the following ways:</a:t>
          </a:r>
        </a:p>
      </dgm:t>
    </dgm:pt>
    <dgm:pt modelId="{BF6CFF5B-9A3C-4DC1-8B43-C9DAB55492E3}" type="parTrans" cxnId="{3A1051C0-7531-4BD1-BCD6-4576D8319A80}">
      <dgm:prSet/>
      <dgm:spPr/>
      <dgm:t>
        <a:bodyPr/>
        <a:lstStyle/>
        <a:p>
          <a:endParaRPr lang="en-US"/>
        </a:p>
      </dgm:t>
    </dgm:pt>
    <dgm:pt modelId="{7CE2E219-1E2C-4310-B340-BEF248DBE8AC}" type="sibTrans" cxnId="{3A1051C0-7531-4BD1-BCD6-4576D8319A80}">
      <dgm:prSet/>
      <dgm:spPr/>
      <dgm:t>
        <a:bodyPr/>
        <a:lstStyle/>
        <a:p>
          <a:endParaRPr lang="en-US"/>
        </a:p>
      </dgm:t>
    </dgm:pt>
    <dgm:pt modelId="{5AECF8BE-D629-4D52-A4A5-11693455C433}">
      <dgm:prSet/>
      <dgm:spPr/>
      <dgm:t>
        <a:bodyPr/>
        <a:lstStyle/>
        <a:p>
          <a:r>
            <a:rPr lang="en-US"/>
            <a:t>480 on SAT EBRW </a:t>
          </a:r>
        </a:p>
      </dgm:t>
    </dgm:pt>
    <dgm:pt modelId="{1446BBB6-DA4D-4DCA-B3F7-61F572CBE25B}" type="parTrans" cxnId="{05955A07-9F53-4D0C-B67B-AAAFECC0050F}">
      <dgm:prSet/>
      <dgm:spPr/>
      <dgm:t>
        <a:bodyPr/>
        <a:lstStyle/>
        <a:p>
          <a:endParaRPr lang="en-US"/>
        </a:p>
      </dgm:t>
    </dgm:pt>
    <dgm:pt modelId="{E04FFC91-C5FF-4FD2-BB71-245D07B155D1}" type="sibTrans" cxnId="{05955A07-9F53-4D0C-B67B-AAAFECC0050F}">
      <dgm:prSet/>
      <dgm:spPr/>
      <dgm:t>
        <a:bodyPr/>
        <a:lstStyle/>
        <a:p>
          <a:endParaRPr lang="en-US"/>
        </a:p>
      </dgm:t>
    </dgm:pt>
    <dgm:pt modelId="{44B9E530-75B5-4A03-90A9-E8F20B8DAA3D}">
      <dgm:prSet/>
      <dgm:spPr/>
      <dgm:t>
        <a:bodyPr/>
        <a:lstStyle/>
        <a:p>
          <a:r>
            <a:rPr lang="en-US" dirty="0"/>
            <a:t>Average of 18 on ACT Reading and English</a:t>
          </a:r>
        </a:p>
      </dgm:t>
    </dgm:pt>
    <dgm:pt modelId="{552711C8-E893-4D5C-964A-0CB32119299C}" type="parTrans" cxnId="{84159854-ADFA-4DA0-A315-9A9AE367D9FC}">
      <dgm:prSet/>
      <dgm:spPr/>
      <dgm:t>
        <a:bodyPr/>
        <a:lstStyle/>
        <a:p>
          <a:endParaRPr lang="en-US"/>
        </a:p>
      </dgm:t>
    </dgm:pt>
    <dgm:pt modelId="{816B8D19-C7E3-4C21-8643-C2C91F45015E}" type="sibTrans" cxnId="{84159854-ADFA-4DA0-A315-9A9AE367D9FC}">
      <dgm:prSet/>
      <dgm:spPr/>
      <dgm:t>
        <a:bodyPr/>
        <a:lstStyle/>
        <a:p>
          <a:endParaRPr lang="en-US"/>
        </a:p>
      </dgm:t>
    </dgm:pt>
    <dgm:pt modelId="{EF307676-E7D9-4404-B87A-6D8F34C16153}">
      <dgm:prSet/>
      <dgm:spPr/>
      <dgm:t>
        <a:bodyPr/>
        <a:lstStyle/>
        <a:p>
          <a:r>
            <a:rPr lang="en-US"/>
            <a:t>Must Pass Alg 1 EOC</a:t>
          </a:r>
        </a:p>
      </dgm:t>
    </dgm:pt>
    <dgm:pt modelId="{38B6027E-8D26-4029-A75B-76ACC8E8B274}" type="parTrans" cxnId="{6DC2C7D1-A7D3-4142-8F72-C9DAD4B6A3B4}">
      <dgm:prSet/>
      <dgm:spPr/>
      <dgm:t>
        <a:bodyPr/>
        <a:lstStyle/>
        <a:p>
          <a:endParaRPr lang="en-US"/>
        </a:p>
      </dgm:t>
    </dgm:pt>
    <dgm:pt modelId="{0AEEF902-3EDB-400A-9612-731CC8CD1098}" type="sibTrans" cxnId="{6DC2C7D1-A7D3-4142-8F72-C9DAD4B6A3B4}">
      <dgm:prSet/>
      <dgm:spPr/>
      <dgm:t>
        <a:bodyPr/>
        <a:lstStyle/>
        <a:p>
          <a:endParaRPr lang="en-US"/>
        </a:p>
      </dgm:t>
    </dgm:pt>
    <dgm:pt modelId="{22943125-4FD9-41BC-A105-AFDC974ACB9B}">
      <dgm:prSet/>
      <dgm:spPr/>
      <dgm:t>
        <a:bodyPr/>
        <a:lstStyle/>
        <a:p>
          <a:r>
            <a:rPr lang="en-US"/>
            <a:t>OR earn a concordant score in one of the following ways:</a:t>
          </a:r>
        </a:p>
      </dgm:t>
    </dgm:pt>
    <dgm:pt modelId="{76924035-D0C9-4D3F-A0C0-729E5694B7C3}" type="parTrans" cxnId="{F2A7F66B-46E1-41AC-A921-38DE8A5F578A}">
      <dgm:prSet/>
      <dgm:spPr/>
      <dgm:t>
        <a:bodyPr/>
        <a:lstStyle/>
        <a:p>
          <a:endParaRPr lang="en-US"/>
        </a:p>
      </dgm:t>
    </dgm:pt>
    <dgm:pt modelId="{2C1F738E-AC9F-45DF-AAB4-00AF75034B29}" type="sibTrans" cxnId="{F2A7F66B-46E1-41AC-A921-38DE8A5F578A}">
      <dgm:prSet/>
      <dgm:spPr/>
      <dgm:t>
        <a:bodyPr/>
        <a:lstStyle/>
        <a:p>
          <a:endParaRPr lang="en-US"/>
        </a:p>
      </dgm:t>
    </dgm:pt>
    <dgm:pt modelId="{70F31C31-E9EE-4164-9E75-C16245888A8D}">
      <dgm:prSet/>
      <dgm:spPr/>
      <dgm:t>
        <a:bodyPr/>
        <a:lstStyle/>
        <a:p>
          <a:r>
            <a:rPr lang="en-US"/>
            <a:t>420 SAT Math</a:t>
          </a:r>
        </a:p>
      </dgm:t>
    </dgm:pt>
    <dgm:pt modelId="{FE98F5A3-5BEA-4B7D-9A20-664AE3C5E193}" type="parTrans" cxnId="{25ADD78E-8834-473C-A17F-A337076E4FCC}">
      <dgm:prSet/>
      <dgm:spPr/>
      <dgm:t>
        <a:bodyPr/>
        <a:lstStyle/>
        <a:p>
          <a:endParaRPr lang="en-US"/>
        </a:p>
      </dgm:t>
    </dgm:pt>
    <dgm:pt modelId="{B6D989B0-8546-4521-AE56-1678F0A5F5B0}" type="sibTrans" cxnId="{25ADD78E-8834-473C-A17F-A337076E4FCC}">
      <dgm:prSet/>
      <dgm:spPr/>
      <dgm:t>
        <a:bodyPr/>
        <a:lstStyle/>
        <a:p>
          <a:endParaRPr lang="en-US"/>
        </a:p>
      </dgm:t>
    </dgm:pt>
    <dgm:pt modelId="{574D8831-E504-49FE-BCFF-FA159A585245}">
      <dgm:prSet/>
      <dgm:spPr/>
      <dgm:t>
        <a:bodyPr/>
        <a:lstStyle/>
        <a:p>
          <a:r>
            <a:rPr lang="en-US"/>
            <a:t>16 ACT Math</a:t>
          </a:r>
        </a:p>
      </dgm:t>
    </dgm:pt>
    <dgm:pt modelId="{94CD8004-2BA5-49EB-9F35-EDE73A329833}" type="parTrans" cxnId="{422C6047-AA2B-4F37-99EB-7C01A9C46B90}">
      <dgm:prSet/>
      <dgm:spPr/>
      <dgm:t>
        <a:bodyPr/>
        <a:lstStyle/>
        <a:p>
          <a:endParaRPr lang="en-US"/>
        </a:p>
      </dgm:t>
    </dgm:pt>
    <dgm:pt modelId="{D85C9E01-E5A2-4A7E-9A45-D00C8E837694}" type="sibTrans" cxnId="{422C6047-AA2B-4F37-99EB-7C01A9C46B90}">
      <dgm:prSet/>
      <dgm:spPr/>
      <dgm:t>
        <a:bodyPr/>
        <a:lstStyle/>
        <a:p>
          <a:endParaRPr lang="en-US"/>
        </a:p>
      </dgm:t>
    </dgm:pt>
    <dgm:pt modelId="{F80436B9-DCB9-4295-8030-588716DE24B4}">
      <dgm:prSet/>
      <dgm:spPr/>
      <dgm:t>
        <a:bodyPr/>
        <a:lstStyle/>
        <a:p>
          <a:r>
            <a:rPr lang="en-US" dirty="0"/>
            <a:t>430 PSAT Math</a:t>
          </a:r>
        </a:p>
      </dgm:t>
    </dgm:pt>
    <dgm:pt modelId="{6C915C40-D173-4D21-ADD0-0E197736611E}" type="parTrans" cxnId="{711B6720-BD3D-469C-B784-6C439586162E}">
      <dgm:prSet/>
      <dgm:spPr/>
      <dgm:t>
        <a:bodyPr/>
        <a:lstStyle/>
        <a:p>
          <a:endParaRPr lang="en-US"/>
        </a:p>
      </dgm:t>
    </dgm:pt>
    <dgm:pt modelId="{D6255A3A-298D-4DAB-9859-174071B9F51F}" type="sibTrans" cxnId="{711B6720-BD3D-469C-B784-6C439586162E}">
      <dgm:prSet/>
      <dgm:spPr/>
      <dgm:t>
        <a:bodyPr/>
        <a:lstStyle/>
        <a:p>
          <a:endParaRPr lang="en-US"/>
        </a:p>
      </dgm:t>
    </dgm:pt>
    <dgm:pt modelId="{6FFCC332-DC97-46FF-B058-EA05EC99479A}">
      <dgm:prSet/>
      <dgm:spPr/>
      <dgm:t>
        <a:bodyPr/>
        <a:lstStyle/>
        <a:p>
          <a:r>
            <a:rPr lang="en-US" dirty="0"/>
            <a:t>Sum 36 Verbal Reasoning/Grammar on CLT</a:t>
          </a:r>
        </a:p>
      </dgm:t>
    </dgm:pt>
    <dgm:pt modelId="{5ACFCB0B-3777-4251-A488-73CF2FC5F761}" type="parTrans" cxnId="{36368998-ADD5-4AF1-811B-A868A320522C}">
      <dgm:prSet/>
      <dgm:spPr/>
      <dgm:t>
        <a:bodyPr/>
        <a:lstStyle/>
        <a:p>
          <a:endParaRPr lang="en-US"/>
        </a:p>
      </dgm:t>
    </dgm:pt>
    <dgm:pt modelId="{F47C3563-4CF7-40BA-B5DC-9E4B5E604C1A}" type="sibTrans" cxnId="{36368998-ADD5-4AF1-811B-A868A320522C}">
      <dgm:prSet/>
      <dgm:spPr/>
      <dgm:t>
        <a:bodyPr/>
        <a:lstStyle/>
        <a:p>
          <a:endParaRPr lang="en-US"/>
        </a:p>
      </dgm:t>
    </dgm:pt>
    <dgm:pt modelId="{E5F0B0D4-FA6F-4CCA-AE4F-14C430591538}">
      <dgm:prSet/>
      <dgm:spPr/>
      <dgm:t>
        <a:bodyPr/>
        <a:lstStyle/>
        <a:p>
          <a:r>
            <a:rPr lang="en-US" dirty="0"/>
            <a:t>11 CLT Quantitative</a:t>
          </a:r>
        </a:p>
      </dgm:t>
    </dgm:pt>
    <dgm:pt modelId="{72BCD51A-683A-4C96-A9FE-9F8B32E57D04}" type="parTrans" cxnId="{1DDDEB61-EB64-41B9-974E-412195479D51}">
      <dgm:prSet/>
      <dgm:spPr/>
      <dgm:t>
        <a:bodyPr/>
        <a:lstStyle/>
        <a:p>
          <a:endParaRPr lang="en-US"/>
        </a:p>
      </dgm:t>
    </dgm:pt>
    <dgm:pt modelId="{05A68792-83C1-499A-AA01-5B2681E86D77}" type="sibTrans" cxnId="{1DDDEB61-EB64-41B9-974E-412195479D51}">
      <dgm:prSet/>
      <dgm:spPr/>
      <dgm:t>
        <a:bodyPr/>
        <a:lstStyle/>
        <a:p>
          <a:endParaRPr lang="en-US"/>
        </a:p>
      </dgm:t>
    </dgm:pt>
    <dgm:pt modelId="{9C5CF8A6-DBD4-405C-AB47-0D4AC760C5CA}" type="pres">
      <dgm:prSet presAssocID="{993CE9CB-DB32-41AC-9909-DEBD12A4B356}" presName="linear" presStyleCnt="0">
        <dgm:presLayoutVars>
          <dgm:dir/>
          <dgm:animLvl val="lvl"/>
          <dgm:resizeHandles val="exact"/>
        </dgm:presLayoutVars>
      </dgm:prSet>
      <dgm:spPr/>
    </dgm:pt>
    <dgm:pt modelId="{E0973BE1-8948-4B0E-B188-1EB973E880D4}" type="pres">
      <dgm:prSet presAssocID="{D74BC764-6E4C-4571-A2FB-1C6642F3C004}" presName="parentLin" presStyleCnt="0"/>
      <dgm:spPr/>
    </dgm:pt>
    <dgm:pt modelId="{1E58EAC6-4C14-4A51-86D5-53A563CDDA63}" type="pres">
      <dgm:prSet presAssocID="{D74BC764-6E4C-4571-A2FB-1C6642F3C004}" presName="parentLeftMargin" presStyleLbl="node1" presStyleIdx="0" presStyleCnt="2"/>
      <dgm:spPr/>
    </dgm:pt>
    <dgm:pt modelId="{EB706244-3D7F-464C-9EE5-BC03AA07DE45}" type="pres">
      <dgm:prSet presAssocID="{D74BC764-6E4C-4571-A2FB-1C6642F3C004}" presName="parentText" presStyleLbl="node1" presStyleIdx="0" presStyleCnt="2">
        <dgm:presLayoutVars>
          <dgm:chMax val="0"/>
          <dgm:bulletEnabled val="1"/>
        </dgm:presLayoutVars>
      </dgm:prSet>
      <dgm:spPr/>
    </dgm:pt>
    <dgm:pt modelId="{F216F778-AEF5-426A-A71B-E9C8471084E6}" type="pres">
      <dgm:prSet presAssocID="{D74BC764-6E4C-4571-A2FB-1C6642F3C004}" presName="negativeSpace" presStyleCnt="0"/>
      <dgm:spPr/>
    </dgm:pt>
    <dgm:pt modelId="{033B6E68-F00C-4C5D-92B9-D44050FE827B}" type="pres">
      <dgm:prSet presAssocID="{D74BC764-6E4C-4571-A2FB-1C6642F3C004}" presName="childText" presStyleLbl="conFgAcc1" presStyleIdx="0" presStyleCnt="2">
        <dgm:presLayoutVars>
          <dgm:bulletEnabled val="1"/>
        </dgm:presLayoutVars>
      </dgm:prSet>
      <dgm:spPr/>
    </dgm:pt>
    <dgm:pt modelId="{E11DDA5E-75D4-4A10-ADAA-EB0044DBD6D1}" type="pres">
      <dgm:prSet presAssocID="{C3056591-3F8E-45CB-8F6C-44C4C832B532}" presName="spaceBetweenRectangles" presStyleCnt="0"/>
      <dgm:spPr/>
    </dgm:pt>
    <dgm:pt modelId="{DDD1FDA6-DB6A-4630-88E9-3E729D349BE5}" type="pres">
      <dgm:prSet presAssocID="{EF307676-E7D9-4404-B87A-6D8F34C16153}" presName="parentLin" presStyleCnt="0"/>
      <dgm:spPr/>
    </dgm:pt>
    <dgm:pt modelId="{0BF49B72-238A-43C5-A56F-829F43A828F8}" type="pres">
      <dgm:prSet presAssocID="{EF307676-E7D9-4404-B87A-6D8F34C16153}" presName="parentLeftMargin" presStyleLbl="node1" presStyleIdx="0" presStyleCnt="2"/>
      <dgm:spPr/>
    </dgm:pt>
    <dgm:pt modelId="{9EE52F56-0305-47AF-92C4-5F0F04A7F997}" type="pres">
      <dgm:prSet presAssocID="{EF307676-E7D9-4404-B87A-6D8F34C16153}" presName="parentText" presStyleLbl="node1" presStyleIdx="1" presStyleCnt="2">
        <dgm:presLayoutVars>
          <dgm:chMax val="0"/>
          <dgm:bulletEnabled val="1"/>
        </dgm:presLayoutVars>
      </dgm:prSet>
      <dgm:spPr/>
    </dgm:pt>
    <dgm:pt modelId="{3B9A0471-95DF-4831-87CD-B1E428F7FB1C}" type="pres">
      <dgm:prSet presAssocID="{EF307676-E7D9-4404-B87A-6D8F34C16153}" presName="negativeSpace" presStyleCnt="0"/>
      <dgm:spPr/>
    </dgm:pt>
    <dgm:pt modelId="{53EE9C3F-88EA-48D1-9307-DAB8A1945CA1}" type="pres">
      <dgm:prSet presAssocID="{EF307676-E7D9-4404-B87A-6D8F34C16153}" presName="childText" presStyleLbl="conFgAcc1" presStyleIdx="1" presStyleCnt="2">
        <dgm:presLayoutVars>
          <dgm:bulletEnabled val="1"/>
        </dgm:presLayoutVars>
      </dgm:prSet>
      <dgm:spPr/>
    </dgm:pt>
  </dgm:ptLst>
  <dgm:cxnLst>
    <dgm:cxn modelId="{D96DC704-79B3-45D7-9ECF-0CCDEB1C0C97}" type="presOf" srcId="{F80436B9-DCB9-4295-8030-588716DE24B4}" destId="{53EE9C3F-88EA-48D1-9307-DAB8A1945CA1}" srcOrd="0" destOrd="3" presId="urn:microsoft.com/office/officeart/2005/8/layout/list1"/>
    <dgm:cxn modelId="{05955A07-9F53-4D0C-B67B-AAAFECC0050F}" srcId="{49725ACB-AEC7-4109-AA0A-EABD7139DC83}" destId="{5AECF8BE-D629-4D52-A4A5-11693455C433}" srcOrd="0" destOrd="0" parTransId="{1446BBB6-DA4D-4DCA-B3F7-61F572CBE25B}" sibTransId="{E04FFC91-C5FF-4FD2-BB71-245D07B155D1}"/>
    <dgm:cxn modelId="{74F24712-9DB9-4D72-9768-6656861D215A}" type="presOf" srcId="{6FFCC332-DC97-46FF-B058-EA05EC99479A}" destId="{033B6E68-F00C-4C5D-92B9-D44050FE827B}" srcOrd="0" destOrd="3" presId="urn:microsoft.com/office/officeart/2005/8/layout/list1"/>
    <dgm:cxn modelId="{19151E1B-0985-4220-8FF0-5AAB1479D304}" type="presOf" srcId="{E5F0B0D4-FA6F-4CCA-AE4F-14C430591538}" destId="{53EE9C3F-88EA-48D1-9307-DAB8A1945CA1}" srcOrd="0" destOrd="4" presId="urn:microsoft.com/office/officeart/2005/8/layout/list1"/>
    <dgm:cxn modelId="{711B6720-BD3D-469C-B784-6C439586162E}" srcId="{22943125-4FD9-41BC-A105-AFDC974ACB9B}" destId="{F80436B9-DCB9-4295-8030-588716DE24B4}" srcOrd="2" destOrd="0" parTransId="{6C915C40-D173-4D21-ADD0-0E197736611E}" sibTransId="{D6255A3A-298D-4DAB-9859-174071B9F51F}"/>
    <dgm:cxn modelId="{5D4E0A33-1926-4F17-8950-AB9C6E5BF8FC}" type="presOf" srcId="{574D8831-E504-49FE-BCFF-FA159A585245}" destId="{53EE9C3F-88EA-48D1-9307-DAB8A1945CA1}" srcOrd="0" destOrd="2" presId="urn:microsoft.com/office/officeart/2005/8/layout/list1"/>
    <dgm:cxn modelId="{1DDDEB61-EB64-41B9-974E-412195479D51}" srcId="{22943125-4FD9-41BC-A105-AFDC974ACB9B}" destId="{E5F0B0D4-FA6F-4CCA-AE4F-14C430591538}" srcOrd="3" destOrd="0" parTransId="{72BCD51A-683A-4C96-A9FE-9F8B32E57D04}" sibTransId="{05A68792-83C1-499A-AA01-5B2681E86D77}"/>
    <dgm:cxn modelId="{422C6047-AA2B-4F37-99EB-7C01A9C46B90}" srcId="{22943125-4FD9-41BC-A105-AFDC974ACB9B}" destId="{574D8831-E504-49FE-BCFF-FA159A585245}" srcOrd="1" destOrd="0" parTransId="{94CD8004-2BA5-49EB-9F35-EDE73A329833}" sibTransId="{D85C9E01-E5A2-4A7E-9A45-D00C8E837694}"/>
    <dgm:cxn modelId="{D1EB3D68-21CB-40B5-98D8-A2343E9D0C55}" type="presOf" srcId="{70F31C31-E9EE-4164-9E75-C16245888A8D}" destId="{53EE9C3F-88EA-48D1-9307-DAB8A1945CA1}" srcOrd="0" destOrd="1" presId="urn:microsoft.com/office/officeart/2005/8/layout/list1"/>
    <dgm:cxn modelId="{02B48E68-6B80-4ED1-BEC2-03CF06A782B6}" type="presOf" srcId="{22943125-4FD9-41BC-A105-AFDC974ACB9B}" destId="{53EE9C3F-88EA-48D1-9307-DAB8A1945CA1}" srcOrd="0" destOrd="0" presId="urn:microsoft.com/office/officeart/2005/8/layout/list1"/>
    <dgm:cxn modelId="{39596B4A-950A-4879-8EF1-5DEE8CE47E3C}" type="presOf" srcId="{49725ACB-AEC7-4109-AA0A-EABD7139DC83}" destId="{033B6E68-F00C-4C5D-92B9-D44050FE827B}" srcOrd="0" destOrd="0" presId="urn:microsoft.com/office/officeart/2005/8/layout/list1"/>
    <dgm:cxn modelId="{F2A7F66B-46E1-41AC-A921-38DE8A5F578A}" srcId="{EF307676-E7D9-4404-B87A-6D8F34C16153}" destId="{22943125-4FD9-41BC-A105-AFDC974ACB9B}" srcOrd="0" destOrd="0" parTransId="{76924035-D0C9-4D3F-A0C0-729E5694B7C3}" sibTransId="{2C1F738E-AC9F-45DF-AAB4-00AF75034B29}"/>
    <dgm:cxn modelId="{84159854-ADFA-4DA0-A315-9A9AE367D9FC}" srcId="{49725ACB-AEC7-4109-AA0A-EABD7139DC83}" destId="{44B9E530-75B5-4A03-90A9-E8F20B8DAA3D}" srcOrd="1" destOrd="0" parTransId="{552711C8-E893-4D5C-964A-0CB32119299C}" sibTransId="{816B8D19-C7E3-4C21-8643-C2C91F45015E}"/>
    <dgm:cxn modelId="{BB368A81-0FA8-4185-9AD8-D5E4AD295F21}" type="presOf" srcId="{EF307676-E7D9-4404-B87A-6D8F34C16153}" destId="{9EE52F56-0305-47AF-92C4-5F0F04A7F997}" srcOrd="1" destOrd="0" presId="urn:microsoft.com/office/officeart/2005/8/layout/list1"/>
    <dgm:cxn modelId="{25ADD78E-8834-473C-A17F-A337076E4FCC}" srcId="{22943125-4FD9-41BC-A105-AFDC974ACB9B}" destId="{70F31C31-E9EE-4164-9E75-C16245888A8D}" srcOrd="0" destOrd="0" parTransId="{FE98F5A3-5BEA-4B7D-9A20-664AE3C5E193}" sibTransId="{B6D989B0-8546-4521-AE56-1678F0A5F5B0}"/>
    <dgm:cxn modelId="{36368998-ADD5-4AF1-811B-A868A320522C}" srcId="{49725ACB-AEC7-4109-AA0A-EABD7139DC83}" destId="{6FFCC332-DC97-46FF-B058-EA05EC99479A}" srcOrd="2" destOrd="0" parTransId="{5ACFCB0B-3777-4251-A488-73CF2FC5F761}" sibTransId="{F47C3563-4CF7-40BA-B5DC-9E4B5E604C1A}"/>
    <dgm:cxn modelId="{15B51AA2-DE94-45B8-AD65-05B96D11A7D8}" type="presOf" srcId="{993CE9CB-DB32-41AC-9909-DEBD12A4B356}" destId="{9C5CF8A6-DBD4-405C-AB47-0D4AC760C5CA}" srcOrd="0" destOrd="0" presId="urn:microsoft.com/office/officeart/2005/8/layout/list1"/>
    <dgm:cxn modelId="{3F6FFDB6-B380-41C0-964A-D9888960EEFD}" type="presOf" srcId="{44B9E530-75B5-4A03-90A9-E8F20B8DAA3D}" destId="{033B6E68-F00C-4C5D-92B9-D44050FE827B}" srcOrd="0" destOrd="2" presId="urn:microsoft.com/office/officeart/2005/8/layout/list1"/>
    <dgm:cxn modelId="{5F62A7B9-5BA0-40EC-BA16-B7B1F3E5CFAF}" type="presOf" srcId="{EF307676-E7D9-4404-B87A-6D8F34C16153}" destId="{0BF49B72-238A-43C5-A56F-829F43A828F8}" srcOrd="0" destOrd="0" presId="urn:microsoft.com/office/officeart/2005/8/layout/list1"/>
    <dgm:cxn modelId="{3A1051C0-7531-4BD1-BCD6-4576D8319A80}" srcId="{D74BC764-6E4C-4571-A2FB-1C6642F3C004}" destId="{49725ACB-AEC7-4109-AA0A-EABD7139DC83}" srcOrd="0" destOrd="0" parTransId="{BF6CFF5B-9A3C-4DC1-8B43-C9DAB55492E3}" sibTransId="{7CE2E219-1E2C-4310-B340-BEF248DBE8AC}"/>
    <dgm:cxn modelId="{BBD55CC1-DDD2-418A-AAB9-E24E782F4564}" type="presOf" srcId="{D74BC764-6E4C-4571-A2FB-1C6642F3C004}" destId="{EB706244-3D7F-464C-9EE5-BC03AA07DE45}" srcOrd="1" destOrd="0" presId="urn:microsoft.com/office/officeart/2005/8/layout/list1"/>
    <dgm:cxn modelId="{7A709BC1-B829-4624-85B2-9496F50185FC}" type="presOf" srcId="{D74BC764-6E4C-4571-A2FB-1C6642F3C004}" destId="{1E58EAC6-4C14-4A51-86D5-53A563CDDA63}" srcOrd="0" destOrd="0" presId="urn:microsoft.com/office/officeart/2005/8/layout/list1"/>
    <dgm:cxn modelId="{6DC2C7D1-A7D3-4142-8F72-C9DAD4B6A3B4}" srcId="{993CE9CB-DB32-41AC-9909-DEBD12A4B356}" destId="{EF307676-E7D9-4404-B87A-6D8F34C16153}" srcOrd="1" destOrd="0" parTransId="{38B6027E-8D26-4029-A75B-76ACC8E8B274}" sibTransId="{0AEEF902-3EDB-400A-9612-731CC8CD1098}"/>
    <dgm:cxn modelId="{D57F5CE5-4BFB-4D5C-A478-0F90295B3824}" srcId="{993CE9CB-DB32-41AC-9909-DEBD12A4B356}" destId="{D74BC764-6E4C-4571-A2FB-1C6642F3C004}" srcOrd="0" destOrd="0" parTransId="{E973B3DD-E4FE-437A-BDCD-F42AB9F9351E}" sibTransId="{C3056591-3F8E-45CB-8F6C-44C4C832B532}"/>
    <dgm:cxn modelId="{D2D83EF0-AFAC-4180-A629-E22A1FC0CF59}" type="presOf" srcId="{5AECF8BE-D629-4D52-A4A5-11693455C433}" destId="{033B6E68-F00C-4C5D-92B9-D44050FE827B}" srcOrd="0" destOrd="1" presId="urn:microsoft.com/office/officeart/2005/8/layout/list1"/>
    <dgm:cxn modelId="{F13148ED-1474-433C-9233-D2D421F7ACA5}" type="presParOf" srcId="{9C5CF8A6-DBD4-405C-AB47-0D4AC760C5CA}" destId="{E0973BE1-8948-4B0E-B188-1EB973E880D4}" srcOrd="0" destOrd="0" presId="urn:microsoft.com/office/officeart/2005/8/layout/list1"/>
    <dgm:cxn modelId="{773D07E0-EFB3-4F7F-9B6E-F7529645895A}" type="presParOf" srcId="{E0973BE1-8948-4B0E-B188-1EB973E880D4}" destId="{1E58EAC6-4C14-4A51-86D5-53A563CDDA63}" srcOrd="0" destOrd="0" presId="urn:microsoft.com/office/officeart/2005/8/layout/list1"/>
    <dgm:cxn modelId="{D34F7E14-7698-4BAC-A543-38315F77CA82}" type="presParOf" srcId="{E0973BE1-8948-4B0E-B188-1EB973E880D4}" destId="{EB706244-3D7F-464C-9EE5-BC03AA07DE45}" srcOrd="1" destOrd="0" presId="urn:microsoft.com/office/officeart/2005/8/layout/list1"/>
    <dgm:cxn modelId="{7D1BD029-E9F5-43A7-B82D-F1ED1A6D67BA}" type="presParOf" srcId="{9C5CF8A6-DBD4-405C-AB47-0D4AC760C5CA}" destId="{F216F778-AEF5-426A-A71B-E9C8471084E6}" srcOrd="1" destOrd="0" presId="urn:microsoft.com/office/officeart/2005/8/layout/list1"/>
    <dgm:cxn modelId="{592F5EF9-CFE0-4FBD-A08C-0981E0B1D7DC}" type="presParOf" srcId="{9C5CF8A6-DBD4-405C-AB47-0D4AC760C5CA}" destId="{033B6E68-F00C-4C5D-92B9-D44050FE827B}" srcOrd="2" destOrd="0" presId="urn:microsoft.com/office/officeart/2005/8/layout/list1"/>
    <dgm:cxn modelId="{CEEC67E8-906A-4A8C-9C10-BE2F14ECBAF7}" type="presParOf" srcId="{9C5CF8A6-DBD4-405C-AB47-0D4AC760C5CA}" destId="{E11DDA5E-75D4-4A10-ADAA-EB0044DBD6D1}" srcOrd="3" destOrd="0" presId="urn:microsoft.com/office/officeart/2005/8/layout/list1"/>
    <dgm:cxn modelId="{2F792C74-49E5-4179-8453-C23563206330}" type="presParOf" srcId="{9C5CF8A6-DBD4-405C-AB47-0D4AC760C5CA}" destId="{DDD1FDA6-DB6A-4630-88E9-3E729D349BE5}" srcOrd="4" destOrd="0" presId="urn:microsoft.com/office/officeart/2005/8/layout/list1"/>
    <dgm:cxn modelId="{21C6BE3B-0F43-4755-A73F-67C79649D58C}" type="presParOf" srcId="{DDD1FDA6-DB6A-4630-88E9-3E729D349BE5}" destId="{0BF49B72-238A-43C5-A56F-829F43A828F8}" srcOrd="0" destOrd="0" presId="urn:microsoft.com/office/officeart/2005/8/layout/list1"/>
    <dgm:cxn modelId="{5200BCF4-8E6D-4E9F-886F-34560434281B}" type="presParOf" srcId="{DDD1FDA6-DB6A-4630-88E9-3E729D349BE5}" destId="{9EE52F56-0305-47AF-92C4-5F0F04A7F997}" srcOrd="1" destOrd="0" presId="urn:microsoft.com/office/officeart/2005/8/layout/list1"/>
    <dgm:cxn modelId="{8B123D74-8D23-4CA3-9E8D-781D9B4ECD2C}" type="presParOf" srcId="{9C5CF8A6-DBD4-405C-AB47-0D4AC760C5CA}" destId="{3B9A0471-95DF-4831-87CD-B1E428F7FB1C}" srcOrd="5" destOrd="0" presId="urn:microsoft.com/office/officeart/2005/8/layout/list1"/>
    <dgm:cxn modelId="{FC671EF1-912C-4715-85CC-DBB27806A5DE}" type="presParOf" srcId="{9C5CF8A6-DBD4-405C-AB47-0D4AC760C5CA}" destId="{53EE9C3F-88EA-48D1-9307-DAB8A1945CA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73399F-F06B-4D6E-A6E0-462906100D69}"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80A1D11-92B1-4DF2-A4D1-006EFCA2E41F}">
      <dgm:prSet/>
      <dgm:spPr/>
      <dgm:t>
        <a:bodyPr/>
        <a:lstStyle/>
        <a:p>
          <a:pPr>
            <a:lnSpc>
              <a:spcPct val="100000"/>
            </a:lnSpc>
            <a:defRPr b="1"/>
          </a:pPr>
          <a:r>
            <a:rPr lang="en-US"/>
            <a:t>English</a:t>
          </a:r>
        </a:p>
      </dgm:t>
    </dgm:pt>
    <dgm:pt modelId="{204573E7-4A1F-4BBD-AB1C-FE2DC1CD1AE7}" type="parTrans" cxnId="{441FBF6F-A370-433E-BDED-083C4659F2BD}">
      <dgm:prSet/>
      <dgm:spPr/>
      <dgm:t>
        <a:bodyPr/>
        <a:lstStyle/>
        <a:p>
          <a:endParaRPr lang="en-US"/>
        </a:p>
      </dgm:t>
    </dgm:pt>
    <dgm:pt modelId="{575FE940-EED6-4395-999E-D6F8616430F6}" type="sibTrans" cxnId="{441FBF6F-A370-433E-BDED-083C4659F2BD}">
      <dgm:prSet/>
      <dgm:spPr/>
      <dgm:t>
        <a:bodyPr/>
        <a:lstStyle/>
        <a:p>
          <a:endParaRPr lang="en-US"/>
        </a:p>
      </dgm:t>
    </dgm:pt>
    <dgm:pt modelId="{3F4B023B-2482-4A62-9EEA-4D86F663F5D5}">
      <dgm:prSet/>
      <dgm:spPr/>
      <dgm:t>
        <a:bodyPr/>
        <a:lstStyle/>
        <a:p>
          <a:pPr>
            <a:lnSpc>
              <a:spcPct val="100000"/>
            </a:lnSpc>
          </a:pPr>
          <a:r>
            <a:rPr lang="en-US" dirty="0"/>
            <a:t>4 credits</a:t>
          </a:r>
        </a:p>
      </dgm:t>
    </dgm:pt>
    <dgm:pt modelId="{BF9AE33C-C854-4327-A511-0B713E805268}" type="parTrans" cxnId="{F5F91406-FA8E-4B88-921C-8EB3819DC510}">
      <dgm:prSet/>
      <dgm:spPr/>
      <dgm:t>
        <a:bodyPr/>
        <a:lstStyle/>
        <a:p>
          <a:endParaRPr lang="en-US"/>
        </a:p>
      </dgm:t>
    </dgm:pt>
    <dgm:pt modelId="{278A4F02-0BC0-4BE1-9F28-2BB9EA1406A6}" type="sibTrans" cxnId="{F5F91406-FA8E-4B88-921C-8EB3819DC510}">
      <dgm:prSet/>
      <dgm:spPr/>
      <dgm:t>
        <a:bodyPr/>
        <a:lstStyle/>
        <a:p>
          <a:endParaRPr lang="en-US"/>
        </a:p>
      </dgm:t>
    </dgm:pt>
    <dgm:pt modelId="{8FD3AFB6-3610-4286-B66B-12D79D0ADB46}">
      <dgm:prSet/>
      <dgm:spPr/>
      <dgm:t>
        <a:bodyPr/>
        <a:lstStyle/>
        <a:p>
          <a:pPr>
            <a:lnSpc>
              <a:spcPct val="100000"/>
            </a:lnSpc>
            <a:defRPr b="1"/>
          </a:pPr>
          <a:r>
            <a:rPr lang="en-US"/>
            <a:t>Math</a:t>
          </a:r>
        </a:p>
      </dgm:t>
    </dgm:pt>
    <dgm:pt modelId="{B9A25E6E-E28C-4867-B266-164BAA033ECB}" type="parTrans" cxnId="{B2D8EA74-46DA-48CE-BDD2-700A349E2E65}">
      <dgm:prSet/>
      <dgm:spPr/>
      <dgm:t>
        <a:bodyPr/>
        <a:lstStyle/>
        <a:p>
          <a:endParaRPr lang="en-US"/>
        </a:p>
      </dgm:t>
    </dgm:pt>
    <dgm:pt modelId="{A1456CFD-BA93-470F-85DF-E3F8A540FE03}" type="sibTrans" cxnId="{B2D8EA74-46DA-48CE-BDD2-700A349E2E65}">
      <dgm:prSet/>
      <dgm:spPr/>
      <dgm:t>
        <a:bodyPr/>
        <a:lstStyle/>
        <a:p>
          <a:endParaRPr lang="en-US"/>
        </a:p>
      </dgm:t>
    </dgm:pt>
    <dgm:pt modelId="{C49EC83C-7111-4B07-9E38-37F1B42A670B}">
      <dgm:prSet/>
      <dgm:spPr/>
      <dgm:t>
        <a:bodyPr/>
        <a:lstStyle/>
        <a:p>
          <a:pPr>
            <a:lnSpc>
              <a:spcPct val="100000"/>
            </a:lnSpc>
          </a:pPr>
          <a:r>
            <a:rPr lang="en-US"/>
            <a:t>4 credits, must include Algebra 1 (1.0) and Geometry (1.0)</a:t>
          </a:r>
        </a:p>
      </dgm:t>
    </dgm:pt>
    <dgm:pt modelId="{8C1498D3-061D-4BCA-BA6A-D0B8A81B74C2}" type="parTrans" cxnId="{E0111E32-3D90-44B6-8F1E-BFBFB1B1766D}">
      <dgm:prSet/>
      <dgm:spPr/>
      <dgm:t>
        <a:bodyPr/>
        <a:lstStyle/>
        <a:p>
          <a:endParaRPr lang="en-US"/>
        </a:p>
      </dgm:t>
    </dgm:pt>
    <dgm:pt modelId="{F7F752B4-BD90-48C9-91B7-1C85E9986ADA}" type="sibTrans" cxnId="{E0111E32-3D90-44B6-8F1E-BFBFB1B1766D}">
      <dgm:prSet/>
      <dgm:spPr/>
      <dgm:t>
        <a:bodyPr/>
        <a:lstStyle/>
        <a:p>
          <a:endParaRPr lang="en-US"/>
        </a:p>
      </dgm:t>
    </dgm:pt>
    <dgm:pt modelId="{5A378B82-A9B5-4466-9023-CF29FD8BAAD7}">
      <dgm:prSet/>
      <dgm:spPr/>
      <dgm:t>
        <a:bodyPr/>
        <a:lstStyle/>
        <a:p>
          <a:pPr>
            <a:lnSpc>
              <a:spcPct val="100000"/>
            </a:lnSpc>
            <a:defRPr b="1"/>
          </a:pPr>
          <a:r>
            <a:rPr lang="en-US"/>
            <a:t>Science</a:t>
          </a:r>
        </a:p>
      </dgm:t>
    </dgm:pt>
    <dgm:pt modelId="{CD5FF04F-C673-4070-89C8-3BA7D293F7F0}" type="parTrans" cxnId="{398C1BE7-F10A-4A7B-9421-DCE86F26BBCD}">
      <dgm:prSet/>
      <dgm:spPr/>
      <dgm:t>
        <a:bodyPr/>
        <a:lstStyle/>
        <a:p>
          <a:endParaRPr lang="en-US"/>
        </a:p>
      </dgm:t>
    </dgm:pt>
    <dgm:pt modelId="{982A946D-C79E-4B94-A3E2-3EBD9F69C03D}" type="sibTrans" cxnId="{398C1BE7-F10A-4A7B-9421-DCE86F26BBCD}">
      <dgm:prSet/>
      <dgm:spPr/>
      <dgm:t>
        <a:bodyPr/>
        <a:lstStyle/>
        <a:p>
          <a:endParaRPr lang="en-US"/>
        </a:p>
      </dgm:t>
    </dgm:pt>
    <dgm:pt modelId="{8E3DD6C7-8C88-4F4E-A593-F3D711445C11}">
      <dgm:prSet/>
      <dgm:spPr/>
      <dgm:t>
        <a:bodyPr/>
        <a:lstStyle/>
        <a:p>
          <a:pPr>
            <a:lnSpc>
              <a:spcPct val="100000"/>
            </a:lnSpc>
          </a:pPr>
          <a:r>
            <a:rPr lang="en-US"/>
            <a:t>3 credits, must include Biology (1.0)</a:t>
          </a:r>
        </a:p>
      </dgm:t>
    </dgm:pt>
    <dgm:pt modelId="{BC9A968A-309A-454F-ABAE-F4D5646A184C}" type="parTrans" cxnId="{32699639-0460-4492-9DDE-835EEBBDF395}">
      <dgm:prSet/>
      <dgm:spPr/>
      <dgm:t>
        <a:bodyPr/>
        <a:lstStyle/>
        <a:p>
          <a:endParaRPr lang="en-US"/>
        </a:p>
      </dgm:t>
    </dgm:pt>
    <dgm:pt modelId="{F384F67E-B868-42EB-9896-3A1F939E7367}" type="sibTrans" cxnId="{32699639-0460-4492-9DDE-835EEBBDF395}">
      <dgm:prSet/>
      <dgm:spPr/>
      <dgm:t>
        <a:bodyPr/>
        <a:lstStyle/>
        <a:p>
          <a:endParaRPr lang="en-US"/>
        </a:p>
      </dgm:t>
    </dgm:pt>
    <dgm:pt modelId="{4FE41D7A-D4BF-42C8-803B-815C25302BAE}">
      <dgm:prSet/>
      <dgm:spPr/>
      <dgm:t>
        <a:bodyPr/>
        <a:lstStyle/>
        <a:p>
          <a:pPr>
            <a:lnSpc>
              <a:spcPct val="100000"/>
            </a:lnSpc>
            <a:defRPr b="1"/>
          </a:pPr>
          <a:r>
            <a:rPr lang="en-US"/>
            <a:t>Social Studies</a:t>
          </a:r>
        </a:p>
      </dgm:t>
    </dgm:pt>
    <dgm:pt modelId="{63577889-AD17-4CBE-806D-D32F20F61DCE}" type="parTrans" cxnId="{83E5856A-AB8F-43E5-9256-D2C7663316E8}">
      <dgm:prSet/>
      <dgm:spPr/>
      <dgm:t>
        <a:bodyPr/>
        <a:lstStyle/>
        <a:p>
          <a:endParaRPr lang="en-US"/>
        </a:p>
      </dgm:t>
    </dgm:pt>
    <dgm:pt modelId="{406D9566-319A-4FD5-8FB1-BA2EB41D5994}" type="sibTrans" cxnId="{83E5856A-AB8F-43E5-9256-D2C7663316E8}">
      <dgm:prSet/>
      <dgm:spPr/>
      <dgm:t>
        <a:bodyPr/>
        <a:lstStyle/>
        <a:p>
          <a:endParaRPr lang="en-US"/>
        </a:p>
      </dgm:t>
    </dgm:pt>
    <dgm:pt modelId="{2CF7EB6A-8882-403E-BF5D-75274AD04859}">
      <dgm:prSet/>
      <dgm:spPr/>
      <dgm:t>
        <a:bodyPr/>
        <a:lstStyle/>
        <a:p>
          <a:pPr>
            <a:lnSpc>
              <a:spcPct val="100000"/>
            </a:lnSpc>
          </a:pPr>
          <a:r>
            <a:rPr lang="en-US"/>
            <a:t>American Government (0.5)</a:t>
          </a:r>
        </a:p>
      </dgm:t>
    </dgm:pt>
    <dgm:pt modelId="{6AB20EF1-487D-4416-95E3-0B1D022FAFD0}" type="parTrans" cxnId="{FAE46C2B-9F4B-4DC7-B3A1-E8F7F81B171D}">
      <dgm:prSet/>
      <dgm:spPr/>
      <dgm:t>
        <a:bodyPr/>
        <a:lstStyle/>
        <a:p>
          <a:endParaRPr lang="en-US"/>
        </a:p>
      </dgm:t>
    </dgm:pt>
    <dgm:pt modelId="{B7F0A740-08B1-4A30-B4FB-D97C9169B1E5}" type="sibTrans" cxnId="{FAE46C2B-9F4B-4DC7-B3A1-E8F7F81B171D}">
      <dgm:prSet/>
      <dgm:spPr/>
      <dgm:t>
        <a:bodyPr/>
        <a:lstStyle/>
        <a:p>
          <a:endParaRPr lang="en-US"/>
        </a:p>
      </dgm:t>
    </dgm:pt>
    <dgm:pt modelId="{998C78DA-8BF2-4265-9692-2C35279E109D}">
      <dgm:prSet/>
      <dgm:spPr/>
      <dgm:t>
        <a:bodyPr/>
        <a:lstStyle/>
        <a:p>
          <a:pPr>
            <a:lnSpc>
              <a:spcPct val="100000"/>
            </a:lnSpc>
          </a:pPr>
          <a:r>
            <a:rPr lang="en-US"/>
            <a:t>Economics (0.5)</a:t>
          </a:r>
        </a:p>
      </dgm:t>
    </dgm:pt>
    <dgm:pt modelId="{8794F8F9-6C83-4991-A136-EFE2D48B3588}" type="parTrans" cxnId="{84268E6A-CB9C-4C8B-AE65-AF38A1A3C540}">
      <dgm:prSet/>
      <dgm:spPr/>
      <dgm:t>
        <a:bodyPr/>
        <a:lstStyle/>
        <a:p>
          <a:endParaRPr lang="en-US"/>
        </a:p>
      </dgm:t>
    </dgm:pt>
    <dgm:pt modelId="{14ACEBC4-1C16-4F23-ACDB-15D6CD95E99F}" type="sibTrans" cxnId="{84268E6A-CB9C-4C8B-AE65-AF38A1A3C540}">
      <dgm:prSet/>
      <dgm:spPr/>
      <dgm:t>
        <a:bodyPr/>
        <a:lstStyle/>
        <a:p>
          <a:endParaRPr lang="en-US"/>
        </a:p>
      </dgm:t>
    </dgm:pt>
    <dgm:pt modelId="{8F8C1EEF-F17C-42F0-A6F4-814440406D43}">
      <dgm:prSet/>
      <dgm:spPr/>
      <dgm:t>
        <a:bodyPr/>
        <a:lstStyle/>
        <a:p>
          <a:pPr>
            <a:lnSpc>
              <a:spcPct val="100000"/>
            </a:lnSpc>
          </a:pPr>
          <a:r>
            <a:rPr lang="en-US"/>
            <a:t>US History (1.0)</a:t>
          </a:r>
        </a:p>
      </dgm:t>
    </dgm:pt>
    <dgm:pt modelId="{C5D58FA2-3AA3-478E-A1B5-25A7304D8226}" type="parTrans" cxnId="{4ED1142D-CC3F-4AC1-B7D5-5B295E8B1A63}">
      <dgm:prSet/>
      <dgm:spPr/>
      <dgm:t>
        <a:bodyPr/>
        <a:lstStyle/>
        <a:p>
          <a:endParaRPr lang="en-US"/>
        </a:p>
      </dgm:t>
    </dgm:pt>
    <dgm:pt modelId="{E9B2BAE5-0DED-4B8B-924B-DC42DAC6C384}" type="sibTrans" cxnId="{4ED1142D-CC3F-4AC1-B7D5-5B295E8B1A63}">
      <dgm:prSet/>
      <dgm:spPr/>
      <dgm:t>
        <a:bodyPr/>
        <a:lstStyle/>
        <a:p>
          <a:endParaRPr lang="en-US"/>
        </a:p>
      </dgm:t>
    </dgm:pt>
    <dgm:pt modelId="{B568DAAD-9EA4-4ADE-A2FB-BB55C1938EFC}">
      <dgm:prSet/>
      <dgm:spPr/>
      <dgm:t>
        <a:bodyPr/>
        <a:lstStyle/>
        <a:p>
          <a:pPr>
            <a:lnSpc>
              <a:spcPct val="100000"/>
            </a:lnSpc>
          </a:pPr>
          <a:r>
            <a:rPr lang="en-US"/>
            <a:t>World History (1.0)</a:t>
          </a:r>
        </a:p>
      </dgm:t>
    </dgm:pt>
    <dgm:pt modelId="{6BF3D9FB-420F-47FA-9EED-22B8A884BD5A}" type="parTrans" cxnId="{B8A9919C-6626-4B19-80A1-C050CC8D676C}">
      <dgm:prSet/>
      <dgm:spPr/>
      <dgm:t>
        <a:bodyPr/>
        <a:lstStyle/>
        <a:p>
          <a:endParaRPr lang="en-US"/>
        </a:p>
      </dgm:t>
    </dgm:pt>
    <dgm:pt modelId="{A884D7FA-A071-4F1B-A0C0-6A851E237A48}" type="sibTrans" cxnId="{B8A9919C-6626-4B19-80A1-C050CC8D676C}">
      <dgm:prSet/>
      <dgm:spPr/>
      <dgm:t>
        <a:bodyPr/>
        <a:lstStyle/>
        <a:p>
          <a:endParaRPr lang="en-US"/>
        </a:p>
      </dgm:t>
    </dgm:pt>
    <dgm:pt modelId="{F4FE96EB-7FDE-4E35-9E89-504A39B88DD3}" type="pres">
      <dgm:prSet presAssocID="{E573399F-F06B-4D6E-A6E0-462906100D69}" presName="root" presStyleCnt="0">
        <dgm:presLayoutVars>
          <dgm:dir/>
          <dgm:resizeHandles val="exact"/>
        </dgm:presLayoutVars>
      </dgm:prSet>
      <dgm:spPr/>
    </dgm:pt>
    <dgm:pt modelId="{55356A45-39F7-4633-94B7-7C786E6CBCF4}" type="pres">
      <dgm:prSet presAssocID="{B80A1D11-92B1-4DF2-A4D1-006EFCA2E41F}" presName="compNode" presStyleCnt="0"/>
      <dgm:spPr/>
    </dgm:pt>
    <dgm:pt modelId="{7BBDB43B-6356-42B5-8B4D-C11B6D26881F}" type="pres">
      <dgm:prSet presAssocID="{B80A1D11-92B1-4DF2-A4D1-006EFCA2E41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03E55E7B-AF10-4A4E-83FE-205F3D0D7787}" type="pres">
      <dgm:prSet presAssocID="{B80A1D11-92B1-4DF2-A4D1-006EFCA2E41F}" presName="iconSpace" presStyleCnt="0"/>
      <dgm:spPr/>
    </dgm:pt>
    <dgm:pt modelId="{6A0BBE50-F2A5-4226-AFA4-AAE46D6A9441}" type="pres">
      <dgm:prSet presAssocID="{B80A1D11-92B1-4DF2-A4D1-006EFCA2E41F}" presName="parTx" presStyleLbl="revTx" presStyleIdx="0" presStyleCnt="8">
        <dgm:presLayoutVars>
          <dgm:chMax val="0"/>
          <dgm:chPref val="0"/>
        </dgm:presLayoutVars>
      </dgm:prSet>
      <dgm:spPr/>
    </dgm:pt>
    <dgm:pt modelId="{40FE6517-A8E2-466D-B35B-2C0DFDBEADD7}" type="pres">
      <dgm:prSet presAssocID="{B80A1D11-92B1-4DF2-A4D1-006EFCA2E41F}" presName="txSpace" presStyleCnt="0"/>
      <dgm:spPr/>
    </dgm:pt>
    <dgm:pt modelId="{811BB77C-E7FB-4F8B-A21F-88C999C625A3}" type="pres">
      <dgm:prSet presAssocID="{B80A1D11-92B1-4DF2-A4D1-006EFCA2E41F}" presName="desTx" presStyleLbl="revTx" presStyleIdx="1" presStyleCnt="8">
        <dgm:presLayoutVars/>
      </dgm:prSet>
      <dgm:spPr/>
    </dgm:pt>
    <dgm:pt modelId="{FEA7BEE6-7C33-4A1B-ACAC-35E22F8442DD}" type="pres">
      <dgm:prSet presAssocID="{575FE940-EED6-4395-999E-D6F8616430F6}" presName="sibTrans" presStyleCnt="0"/>
      <dgm:spPr/>
    </dgm:pt>
    <dgm:pt modelId="{AA6888A7-682D-46E6-A421-0C0E119E5A6B}" type="pres">
      <dgm:prSet presAssocID="{8FD3AFB6-3610-4286-B66B-12D79D0ADB46}" presName="compNode" presStyleCnt="0"/>
      <dgm:spPr/>
    </dgm:pt>
    <dgm:pt modelId="{1F95FCBC-0947-490E-B25D-228B0FB70FD0}" type="pres">
      <dgm:prSet presAssocID="{8FD3AFB6-3610-4286-B66B-12D79D0ADB4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wing Compass"/>
        </a:ext>
      </dgm:extLst>
    </dgm:pt>
    <dgm:pt modelId="{B76B751C-DDC3-4BF7-90AE-CF2E7096574F}" type="pres">
      <dgm:prSet presAssocID="{8FD3AFB6-3610-4286-B66B-12D79D0ADB46}" presName="iconSpace" presStyleCnt="0"/>
      <dgm:spPr/>
    </dgm:pt>
    <dgm:pt modelId="{0EB0D565-3CA8-49A6-AB41-32598F5D8D33}" type="pres">
      <dgm:prSet presAssocID="{8FD3AFB6-3610-4286-B66B-12D79D0ADB46}" presName="parTx" presStyleLbl="revTx" presStyleIdx="2" presStyleCnt="8">
        <dgm:presLayoutVars>
          <dgm:chMax val="0"/>
          <dgm:chPref val="0"/>
        </dgm:presLayoutVars>
      </dgm:prSet>
      <dgm:spPr/>
    </dgm:pt>
    <dgm:pt modelId="{3EAAB40C-2365-41C3-8546-B86FBD3A75DA}" type="pres">
      <dgm:prSet presAssocID="{8FD3AFB6-3610-4286-B66B-12D79D0ADB46}" presName="txSpace" presStyleCnt="0"/>
      <dgm:spPr/>
    </dgm:pt>
    <dgm:pt modelId="{E6CFA335-CEDD-4485-848B-716CEE2DB332}" type="pres">
      <dgm:prSet presAssocID="{8FD3AFB6-3610-4286-B66B-12D79D0ADB46}" presName="desTx" presStyleLbl="revTx" presStyleIdx="3" presStyleCnt="8">
        <dgm:presLayoutVars/>
      </dgm:prSet>
      <dgm:spPr/>
    </dgm:pt>
    <dgm:pt modelId="{DC4E71A6-10BF-496B-9003-0D7EB68322FD}" type="pres">
      <dgm:prSet presAssocID="{A1456CFD-BA93-470F-85DF-E3F8A540FE03}" presName="sibTrans" presStyleCnt="0"/>
      <dgm:spPr/>
    </dgm:pt>
    <dgm:pt modelId="{ED6608AC-25DC-4BFB-A41E-E8A8EE7D1289}" type="pres">
      <dgm:prSet presAssocID="{5A378B82-A9B5-4466-9023-CF29FD8BAAD7}" presName="compNode" presStyleCnt="0"/>
      <dgm:spPr/>
    </dgm:pt>
    <dgm:pt modelId="{329FB66D-8E9C-4355-8BD8-CDBAF7CD18F8}" type="pres">
      <dgm:prSet presAssocID="{5A378B82-A9B5-4466-9023-CF29FD8BAAD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icroscope"/>
        </a:ext>
      </dgm:extLst>
    </dgm:pt>
    <dgm:pt modelId="{182B0667-7D2B-4AE3-AAF6-CA43234B34AF}" type="pres">
      <dgm:prSet presAssocID="{5A378B82-A9B5-4466-9023-CF29FD8BAAD7}" presName="iconSpace" presStyleCnt="0"/>
      <dgm:spPr/>
    </dgm:pt>
    <dgm:pt modelId="{F837B49A-75B6-4E7E-8399-737401D77D83}" type="pres">
      <dgm:prSet presAssocID="{5A378B82-A9B5-4466-9023-CF29FD8BAAD7}" presName="parTx" presStyleLbl="revTx" presStyleIdx="4" presStyleCnt="8">
        <dgm:presLayoutVars>
          <dgm:chMax val="0"/>
          <dgm:chPref val="0"/>
        </dgm:presLayoutVars>
      </dgm:prSet>
      <dgm:spPr/>
    </dgm:pt>
    <dgm:pt modelId="{ADE8E4A6-CB3C-4CC8-9F30-665B8A56DD17}" type="pres">
      <dgm:prSet presAssocID="{5A378B82-A9B5-4466-9023-CF29FD8BAAD7}" presName="txSpace" presStyleCnt="0"/>
      <dgm:spPr/>
    </dgm:pt>
    <dgm:pt modelId="{B5115379-0F90-4712-8328-F29772A480CF}" type="pres">
      <dgm:prSet presAssocID="{5A378B82-A9B5-4466-9023-CF29FD8BAAD7}" presName="desTx" presStyleLbl="revTx" presStyleIdx="5" presStyleCnt="8">
        <dgm:presLayoutVars/>
      </dgm:prSet>
      <dgm:spPr/>
    </dgm:pt>
    <dgm:pt modelId="{508E75FC-5492-4BDC-8DA8-58135EF7D62A}" type="pres">
      <dgm:prSet presAssocID="{982A946D-C79E-4B94-A3E2-3EBD9F69C03D}" presName="sibTrans" presStyleCnt="0"/>
      <dgm:spPr/>
    </dgm:pt>
    <dgm:pt modelId="{4F13526C-1AAD-46D3-9666-55503EFB869E}" type="pres">
      <dgm:prSet presAssocID="{4FE41D7A-D4BF-42C8-803B-815C25302BAE}" presName="compNode" presStyleCnt="0"/>
      <dgm:spPr/>
    </dgm:pt>
    <dgm:pt modelId="{292BEF12-36C5-48A8-8651-6127AB4AFBF6}" type="pres">
      <dgm:prSet presAssocID="{4FE41D7A-D4BF-42C8-803B-815C25302BA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a:ext>
      </dgm:extLst>
    </dgm:pt>
    <dgm:pt modelId="{934FC3B7-F483-4C3C-98D9-2FC6C320B2D5}" type="pres">
      <dgm:prSet presAssocID="{4FE41D7A-D4BF-42C8-803B-815C25302BAE}" presName="iconSpace" presStyleCnt="0"/>
      <dgm:spPr/>
    </dgm:pt>
    <dgm:pt modelId="{32AD8C70-8C2A-4847-882A-FE85E1571BAA}" type="pres">
      <dgm:prSet presAssocID="{4FE41D7A-D4BF-42C8-803B-815C25302BAE}" presName="parTx" presStyleLbl="revTx" presStyleIdx="6" presStyleCnt="8">
        <dgm:presLayoutVars>
          <dgm:chMax val="0"/>
          <dgm:chPref val="0"/>
        </dgm:presLayoutVars>
      </dgm:prSet>
      <dgm:spPr/>
    </dgm:pt>
    <dgm:pt modelId="{65F2D83A-70B2-4594-842B-307F2AB4ABCD}" type="pres">
      <dgm:prSet presAssocID="{4FE41D7A-D4BF-42C8-803B-815C25302BAE}" presName="txSpace" presStyleCnt="0"/>
      <dgm:spPr/>
    </dgm:pt>
    <dgm:pt modelId="{FCE265DA-178A-434D-AD43-2325B7C4EFD0}" type="pres">
      <dgm:prSet presAssocID="{4FE41D7A-D4BF-42C8-803B-815C25302BAE}" presName="desTx" presStyleLbl="revTx" presStyleIdx="7" presStyleCnt="8">
        <dgm:presLayoutVars/>
      </dgm:prSet>
      <dgm:spPr/>
    </dgm:pt>
  </dgm:ptLst>
  <dgm:cxnLst>
    <dgm:cxn modelId="{F5F91406-FA8E-4B88-921C-8EB3819DC510}" srcId="{B80A1D11-92B1-4DF2-A4D1-006EFCA2E41F}" destId="{3F4B023B-2482-4A62-9EEA-4D86F663F5D5}" srcOrd="0" destOrd="0" parTransId="{BF9AE33C-C854-4327-A511-0B713E805268}" sibTransId="{278A4F02-0BC0-4BE1-9F28-2BB9EA1406A6}"/>
    <dgm:cxn modelId="{FAE46C2B-9F4B-4DC7-B3A1-E8F7F81B171D}" srcId="{4FE41D7A-D4BF-42C8-803B-815C25302BAE}" destId="{2CF7EB6A-8882-403E-BF5D-75274AD04859}" srcOrd="0" destOrd="0" parTransId="{6AB20EF1-487D-4416-95E3-0B1D022FAFD0}" sibTransId="{B7F0A740-08B1-4A30-B4FB-D97C9169B1E5}"/>
    <dgm:cxn modelId="{4ED1142D-CC3F-4AC1-B7D5-5B295E8B1A63}" srcId="{4FE41D7A-D4BF-42C8-803B-815C25302BAE}" destId="{8F8C1EEF-F17C-42F0-A6F4-814440406D43}" srcOrd="2" destOrd="0" parTransId="{C5D58FA2-3AA3-478E-A1B5-25A7304D8226}" sibTransId="{E9B2BAE5-0DED-4B8B-924B-DC42DAC6C384}"/>
    <dgm:cxn modelId="{E0111E32-3D90-44B6-8F1E-BFBFB1B1766D}" srcId="{8FD3AFB6-3610-4286-B66B-12D79D0ADB46}" destId="{C49EC83C-7111-4B07-9E38-37F1B42A670B}" srcOrd="0" destOrd="0" parTransId="{8C1498D3-061D-4BCA-BA6A-D0B8A81B74C2}" sibTransId="{F7F752B4-BD90-48C9-91B7-1C85E9986ADA}"/>
    <dgm:cxn modelId="{32699639-0460-4492-9DDE-835EEBBDF395}" srcId="{5A378B82-A9B5-4466-9023-CF29FD8BAAD7}" destId="{8E3DD6C7-8C88-4F4E-A593-F3D711445C11}" srcOrd="0" destOrd="0" parTransId="{BC9A968A-309A-454F-ABAE-F4D5646A184C}" sibTransId="{F384F67E-B868-42EB-9896-3A1F939E7367}"/>
    <dgm:cxn modelId="{20F4D73D-8E22-4BED-9A31-A3C41C30AE0D}" type="presOf" srcId="{B568DAAD-9EA4-4ADE-A2FB-BB55C1938EFC}" destId="{FCE265DA-178A-434D-AD43-2325B7C4EFD0}" srcOrd="0" destOrd="3" presId="urn:microsoft.com/office/officeart/2018/5/layout/CenteredIconLabelDescriptionList"/>
    <dgm:cxn modelId="{162AF85F-74B7-44F7-B9C3-AE27E6B86AF5}" type="presOf" srcId="{2CF7EB6A-8882-403E-BF5D-75274AD04859}" destId="{FCE265DA-178A-434D-AD43-2325B7C4EFD0}" srcOrd="0" destOrd="0" presId="urn:microsoft.com/office/officeart/2018/5/layout/CenteredIconLabelDescriptionList"/>
    <dgm:cxn modelId="{F0FDB665-52B0-45C9-B10B-9EC1BF9FCA2B}" type="presOf" srcId="{3F4B023B-2482-4A62-9EEA-4D86F663F5D5}" destId="{811BB77C-E7FB-4F8B-A21F-88C999C625A3}" srcOrd="0" destOrd="0" presId="urn:microsoft.com/office/officeart/2018/5/layout/CenteredIconLabelDescriptionList"/>
    <dgm:cxn modelId="{FA98D365-F406-4C6F-89F8-0E00DE728814}" type="presOf" srcId="{C49EC83C-7111-4B07-9E38-37F1B42A670B}" destId="{E6CFA335-CEDD-4485-848B-716CEE2DB332}" srcOrd="0" destOrd="0" presId="urn:microsoft.com/office/officeart/2018/5/layout/CenteredIconLabelDescriptionList"/>
    <dgm:cxn modelId="{66A8216A-9F5E-4D71-A418-D181926BDADD}" type="presOf" srcId="{4FE41D7A-D4BF-42C8-803B-815C25302BAE}" destId="{32AD8C70-8C2A-4847-882A-FE85E1571BAA}" srcOrd="0" destOrd="0" presId="urn:microsoft.com/office/officeart/2018/5/layout/CenteredIconLabelDescriptionList"/>
    <dgm:cxn modelId="{83E5856A-AB8F-43E5-9256-D2C7663316E8}" srcId="{E573399F-F06B-4D6E-A6E0-462906100D69}" destId="{4FE41D7A-D4BF-42C8-803B-815C25302BAE}" srcOrd="3" destOrd="0" parTransId="{63577889-AD17-4CBE-806D-D32F20F61DCE}" sibTransId="{406D9566-319A-4FD5-8FB1-BA2EB41D5994}"/>
    <dgm:cxn modelId="{84268E6A-CB9C-4C8B-AE65-AF38A1A3C540}" srcId="{4FE41D7A-D4BF-42C8-803B-815C25302BAE}" destId="{998C78DA-8BF2-4265-9692-2C35279E109D}" srcOrd="1" destOrd="0" parTransId="{8794F8F9-6C83-4991-A136-EFE2D48B3588}" sibTransId="{14ACEBC4-1C16-4F23-ACDB-15D6CD95E99F}"/>
    <dgm:cxn modelId="{441FBF6F-A370-433E-BDED-083C4659F2BD}" srcId="{E573399F-F06B-4D6E-A6E0-462906100D69}" destId="{B80A1D11-92B1-4DF2-A4D1-006EFCA2E41F}" srcOrd="0" destOrd="0" parTransId="{204573E7-4A1F-4BBD-AB1C-FE2DC1CD1AE7}" sibTransId="{575FE940-EED6-4395-999E-D6F8616430F6}"/>
    <dgm:cxn modelId="{B2D8EA74-46DA-48CE-BDD2-700A349E2E65}" srcId="{E573399F-F06B-4D6E-A6E0-462906100D69}" destId="{8FD3AFB6-3610-4286-B66B-12D79D0ADB46}" srcOrd="1" destOrd="0" parTransId="{B9A25E6E-E28C-4867-B266-164BAA033ECB}" sibTransId="{A1456CFD-BA93-470F-85DF-E3F8A540FE03}"/>
    <dgm:cxn modelId="{4C7FEF9B-12E9-475A-BD79-0F3FA3CCBB71}" type="presOf" srcId="{8FD3AFB6-3610-4286-B66B-12D79D0ADB46}" destId="{0EB0D565-3CA8-49A6-AB41-32598F5D8D33}" srcOrd="0" destOrd="0" presId="urn:microsoft.com/office/officeart/2018/5/layout/CenteredIconLabelDescriptionList"/>
    <dgm:cxn modelId="{B8A9919C-6626-4B19-80A1-C050CC8D676C}" srcId="{4FE41D7A-D4BF-42C8-803B-815C25302BAE}" destId="{B568DAAD-9EA4-4ADE-A2FB-BB55C1938EFC}" srcOrd="3" destOrd="0" parTransId="{6BF3D9FB-420F-47FA-9EED-22B8A884BD5A}" sibTransId="{A884D7FA-A071-4F1B-A0C0-6A851E237A48}"/>
    <dgm:cxn modelId="{0282979D-7F57-400F-9B48-3565CC6A8F26}" type="presOf" srcId="{8E3DD6C7-8C88-4F4E-A593-F3D711445C11}" destId="{B5115379-0F90-4712-8328-F29772A480CF}" srcOrd="0" destOrd="0" presId="urn:microsoft.com/office/officeart/2018/5/layout/CenteredIconLabelDescriptionList"/>
    <dgm:cxn modelId="{DBC3DDA5-27E8-47C7-850E-130D3A33820E}" type="presOf" srcId="{E573399F-F06B-4D6E-A6E0-462906100D69}" destId="{F4FE96EB-7FDE-4E35-9E89-504A39B88DD3}" srcOrd="0" destOrd="0" presId="urn:microsoft.com/office/officeart/2018/5/layout/CenteredIconLabelDescriptionList"/>
    <dgm:cxn modelId="{AEB67FBC-E6CB-41D8-B300-2A972AA39DF5}" type="presOf" srcId="{8F8C1EEF-F17C-42F0-A6F4-814440406D43}" destId="{FCE265DA-178A-434D-AD43-2325B7C4EFD0}" srcOrd="0" destOrd="2" presId="urn:microsoft.com/office/officeart/2018/5/layout/CenteredIconLabelDescriptionList"/>
    <dgm:cxn modelId="{B81442C2-BA31-4937-9CC9-79705848B45C}" type="presOf" srcId="{5A378B82-A9B5-4466-9023-CF29FD8BAAD7}" destId="{F837B49A-75B6-4E7E-8399-737401D77D83}" srcOrd="0" destOrd="0" presId="urn:microsoft.com/office/officeart/2018/5/layout/CenteredIconLabelDescriptionList"/>
    <dgm:cxn modelId="{38348DC2-8A41-493D-BD99-8EAD6FA31BA1}" type="presOf" srcId="{B80A1D11-92B1-4DF2-A4D1-006EFCA2E41F}" destId="{6A0BBE50-F2A5-4226-AFA4-AAE46D6A9441}" srcOrd="0" destOrd="0" presId="urn:microsoft.com/office/officeart/2018/5/layout/CenteredIconLabelDescriptionList"/>
    <dgm:cxn modelId="{A1CA9BCB-5283-4E4D-B0C3-6E82CB5858A6}" type="presOf" srcId="{998C78DA-8BF2-4265-9692-2C35279E109D}" destId="{FCE265DA-178A-434D-AD43-2325B7C4EFD0}" srcOrd="0" destOrd="1" presId="urn:microsoft.com/office/officeart/2018/5/layout/CenteredIconLabelDescriptionList"/>
    <dgm:cxn modelId="{398C1BE7-F10A-4A7B-9421-DCE86F26BBCD}" srcId="{E573399F-F06B-4D6E-A6E0-462906100D69}" destId="{5A378B82-A9B5-4466-9023-CF29FD8BAAD7}" srcOrd="2" destOrd="0" parTransId="{CD5FF04F-C673-4070-89C8-3BA7D293F7F0}" sibTransId="{982A946D-C79E-4B94-A3E2-3EBD9F69C03D}"/>
    <dgm:cxn modelId="{6F49ED29-DFD5-4B2D-99AB-83C0D68F3EED}" type="presParOf" srcId="{F4FE96EB-7FDE-4E35-9E89-504A39B88DD3}" destId="{55356A45-39F7-4633-94B7-7C786E6CBCF4}" srcOrd="0" destOrd="0" presId="urn:microsoft.com/office/officeart/2018/5/layout/CenteredIconLabelDescriptionList"/>
    <dgm:cxn modelId="{2525C7D4-3B1A-4E4E-B6A2-329571BE0E71}" type="presParOf" srcId="{55356A45-39F7-4633-94B7-7C786E6CBCF4}" destId="{7BBDB43B-6356-42B5-8B4D-C11B6D26881F}" srcOrd="0" destOrd="0" presId="urn:microsoft.com/office/officeart/2018/5/layout/CenteredIconLabelDescriptionList"/>
    <dgm:cxn modelId="{10988DAD-4672-4383-A57D-FDF84F7BB04D}" type="presParOf" srcId="{55356A45-39F7-4633-94B7-7C786E6CBCF4}" destId="{03E55E7B-AF10-4A4E-83FE-205F3D0D7787}" srcOrd="1" destOrd="0" presId="urn:microsoft.com/office/officeart/2018/5/layout/CenteredIconLabelDescriptionList"/>
    <dgm:cxn modelId="{49114949-1A0D-4512-9DA0-913B0EE57F3F}" type="presParOf" srcId="{55356A45-39F7-4633-94B7-7C786E6CBCF4}" destId="{6A0BBE50-F2A5-4226-AFA4-AAE46D6A9441}" srcOrd="2" destOrd="0" presId="urn:microsoft.com/office/officeart/2018/5/layout/CenteredIconLabelDescriptionList"/>
    <dgm:cxn modelId="{7FF3B843-4518-43D3-83CE-487F5BB87F35}" type="presParOf" srcId="{55356A45-39F7-4633-94B7-7C786E6CBCF4}" destId="{40FE6517-A8E2-466D-B35B-2C0DFDBEADD7}" srcOrd="3" destOrd="0" presId="urn:microsoft.com/office/officeart/2018/5/layout/CenteredIconLabelDescriptionList"/>
    <dgm:cxn modelId="{CDBC2E02-F64A-445F-9317-DF285253EF10}" type="presParOf" srcId="{55356A45-39F7-4633-94B7-7C786E6CBCF4}" destId="{811BB77C-E7FB-4F8B-A21F-88C999C625A3}" srcOrd="4" destOrd="0" presId="urn:microsoft.com/office/officeart/2018/5/layout/CenteredIconLabelDescriptionList"/>
    <dgm:cxn modelId="{F4F2C58D-D3AB-4AD0-90C0-6639A1312383}" type="presParOf" srcId="{F4FE96EB-7FDE-4E35-9E89-504A39B88DD3}" destId="{FEA7BEE6-7C33-4A1B-ACAC-35E22F8442DD}" srcOrd="1" destOrd="0" presId="urn:microsoft.com/office/officeart/2018/5/layout/CenteredIconLabelDescriptionList"/>
    <dgm:cxn modelId="{FE0F8EE3-3AD6-4A9B-8D05-543B01D3CC4D}" type="presParOf" srcId="{F4FE96EB-7FDE-4E35-9E89-504A39B88DD3}" destId="{AA6888A7-682D-46E6-A421-0C0E119E5A6B}" srcOrd="2" destOrd="0" presId="urn:microsoft.com/office/officeart/2018/5/layout/CenteredIconLabelDescriptionList"/>
    <dgm:cxn modelId="{DE7C2CA9-C995-4FE4-BF05-1ABE71F25FCC}" type="presParOf" srcId="{AA6888A7-682D-46E6-A421-0C0E119E5A6B}" destId="{1F95FCBC-0947-490E-B25D-228B0FB70FD0}" srcOrd="0" destOrd="0" presId="urn:microsoft.com/office/officeart/2018/5/layout/CenteredIconLabelDescriptionList"/>
    <dgm:cxn modelId="{012D8F0D-5D1C-4F6E-817B-ACA07F54E7F7}" type="presParOf" srcId="{AA6888A7-682D-46E6-A421-0C0E119E5A6B}" destId="{B76B751C-DDC3-4BF7-90AE-CF2E7096574F}" srcOrd="1" destOrd="0" presId="urn:microsoft.com/office/officeart/2018/5/layout/CenteredIconLabelDescriptionList"/>
    <dgm:cxn modelId="{06E10C3C-C842-411E-8280-9A8B3CD1FEDA}" type="presParOf" srcId="{AA6888A7-682D-46E6-A421-0C0E119E5A6B}" destId="{0EB0D565-3CA8-49A6-AB41-32598F5D8D33}" srcOrd="2" destOrd="0" presId="urn:microsoft.com/office/officeart/2018/5/layout/CenteredIconLabelDescriptionList"/>
    <dgm:cxn modelId="{0B01760D-20E2-427B-8075-2B0EC606D5E9}" type="presParOf" srcId="{AA6888A7-682D-46E6-A421-0C0E119E5A6B}" destId="{3EAAB40C-2365-41C3-8546-B86FBD3A75DA}" srcOrd="3" destOrd="0" presId="urn:microsoft.com/office/officeart/2018/5/layout/CenteredIconLabelDescriptionList"/>
    <dgm:cxn modelId="{8669A8AC-E10F-4D75-839D-839C1DA61BDE}" type="presParOf" srcId="{AA6888A7-682D-46E6-A421-0C0E119E5A6B}" destId="{E6CFA335-CEDD-4485-848B-716CEE2DB332}" srcOrd="4" destOrd="0" presId="urn:microsoft.com/office/officeart/2018/5/layout/CenteredIconLabelDescriptionList"/>
    <dgm:cxn modelId="{1B4B0EE7-069A-4023-AF38-0B97AC604A51}" type="presParOf" srcId="{F4FE96EB-7FDE-4E35-9E89-504A39B88DD3}" destId="{DC4E71A6-10BF-496B-9003-0D7EB68322FD}" srcOrd="3" destOrd="0" presId="urn:microsoft.com/office/officeart/2018/5/layout/CenteredIconLabelDescriptionList"/>
    <dgm:cxn modelId="{B12259FF-29A0-4C6D-B57D-35D3118D7935}" type="presParOf" srcId="{F4FE96EB-7FDE-4E35-9E89-504A39B88DD3}" destId="{ED6608AC-25DC-4BFB-A41E-E8A8EE7D1289}" srcOrd="4" destOrd="0" presId="urn:microsoft.com/office/officeart/2018/5/layout/CenteredIconLabelDescriptionList"/>
    <dgm:cxn modelId="{7F69B0D1-B0A5-422E-818D-447AC189071B}" type="presParOf" srcId="{ED6608AC-25DC-4BFB-A41E-E8A8EE7D1289}" destId="{329FB66D-8E9C-4355-8BD8-CDBAF7CD18F8}" srcOrd="0" destOrd="0" presId="urn:microsoft.com/office/officeart/2018/5/layout/CenteredIconLabelDescriptionList"/>
    <dgm:cxn modelId="{E2F30DF5-991D-458D-8B49-0B6C8D5C3CFF}" type="presParOf" srcId="{ED6608AC-25DC-4BFB-A41E-E8A8EE7D1289}" destId="{182B0667-7D2B-4AE3-AAF6-CA43234B34AF}" srcOrd="1" destOrd="0" presId="urn:microsoft.com/office/officeart/2018/5/layout/CenteredIconLabelDescriptionList"/>
    <dgm:cxn modelId="{884FE2DE-CF7D-4681-ACCF-476A57E1B42E}" type="presParOf" srcId="{ED6608AC-25DC-4BFB-A41E-E8A8EE7D1289}" destId="{F837B49A-75B6-4E7E-8399-737401D77D83}" srcOrd="2" destOrd="0" presId="urn:microsoft.com/office/officeart/2018/5/layout/CenteredIconLabelDescriptionList"/>
    <dgm:cxn modelId="{0BC34C61-7F6A-45D5-8BED-476BF86AEC8B}" type="presParOf" srcId="{ED6608AC-25DC-4BFB-A41E-E8A8EE7D1289}" destId="{ADE8E4A6-CB3C-4CC8-9F30-665B8A56DD17}" srcOrd="3" destOrd="0" presId="urn:microsoft.com/office/officeart/2018/5/layout/CenteredIconLabelDescriptionList"/>
    <dgm:cxn modelId="{A92BD09F-E3D6-436A-BEEC-593C749FF9BA}" type="presParOf" srcId="{ED6608AC-25DC-4BFB-A41E-E8A8EE7D1289}" destId="{B5115379-0F90-4712-8328-F29772A480CF}" srcOrd="4" destOrd="0" presId="urn:microsoft.com/office/officeart/2018/5/layout/CenteredIconLabelDescriptionList"/>
    <dgm:cxn modelId="{2D367AEB-918A-4AD5-B9A5-00E84FC4A473}" type="presParOf" srcId="{F4FE96EB-7FDE-4E35-9E89-504A39B88DD3}" destId="{508E75FC-5492-4BDC-8DA8-58135EF7D62A}" srcOrd="5" destOrd="0" presId="urn:microsoft.com/office/officeart/2018/5/layout/CenteredIconLabelDescriptionList"/>
    <dgm:cxn modelId="{B6C66564-73D9-47D6-8800-C39674331FAA}" type="presParOf" srcId="{F4FE96EB-7FDE-4E35-9E89-504A39B88DD3}" destId="{4F13526C-1AAD-46D3-9666-55503EFB869E}" srcOrd="6" destOrd="0" presId="urn:microsoft.com/office/officeart/2018/5/layout/CenteredIconLabelDescriptionList"/>
    <dgm:cxn modelId="{6E46F032-079C-4FE4-83E0-8259735410DD}" type="presParOf" srcId="{4F13526C-1AAD-46D3-9666-55503EFB869E}" destId="{292BEF12-36C5-48A8-8651-6127AB4AFBF6}" srcOrd="0" destOrd="0" presId="urn:microsoft.com/office/officeart/2018/5/layout/CenteredIconLabelDescriptionList"/>
    <dgm:cxn modelId="{0793BAAA-31F2-435A-9B4F-2CEA5962B45F}" type="presParOf" srcId="{4F13526C-1AAD-46D3-9666-55503EFB869E}" destId="{934FC3B7-F483-4C3C-98D9-2FC6C320B2D5}" srcOrd="1" destOrd="0" presId="urn:microsoft.com/office/officeart/2018/5/layout/CenteredIconLabelDescriptionList"/>
    <dgm:cxn modelId="{735637F0-239E-4FE5-8C5F-D13C1F98EEB7}" type="presParOf" srcId="{4F13526C-1AAD-46D3-9666-55503EFB869E}" destId="{32AD8C70-8C2A-4847-882A-FE85E1571BAA}" srcOrd="2" destOrd="0" presId="urn:microsoft.com/office/officeart/2018/5/layout/CenteredIconLabelDescriptionList"/>
    <dgm:cxn modelId="{6EEE5F2E-55C2-49C5-B851-8C1F53E04FB2}" type="presParOf" srcId="{4F13526C-1AAD-46D3-9666-55503EFB869E}" destId="{65F2D83A-70B2-4594-842B-307F2AB4ABCD}" srcOrd="3" destOrd="0" presId="urn:microsoft.com/office/officeart/2018/5/layout/CenteredIconLabelDescriptionList"/>
    <dgm:cxn modelId="{ADDBA941-5EBF-4A2F-93D8-FB382E0805CC}" type="presParOf" srcId="{4F13526C-1AAD-46D3-9666-55503EFB869E}" destId="{FCE265DA-178A-434D-AD43-2325B7C4EFD0}"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97D86A-B284-46D7-A256-58309C1675FC}"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A4A51EE-868A-4AA0-9653-608881ED0E9C}">
      <dgm:prSet/>
      <dgm:spPr/>
      <dgm:t>
        <a:bodyPr/>
        <a:lstStyle/>
        <a:p>
          <a:pPr>
            <a:defRPr b="1"/>
          </a:pPr>
          <a:r>
            <a:rPr lang="en-US"/>
            <a:t>Fine Arts</a:t>
          </a:r>
        </a:p>
      </dgm:t>
    </dgm:pt>
    <dgm:pt modelId="{BA6C63E8-110C-42C2-9044-8C869B8B8A01}" type="parTrans" cxnId="{A279925D-AE53-410B-A5D5-C106D58CEE42}">
      <dgm:prSet/>
      <dgm:spPr/>
      <dgm:t>
        <a:bodyPr/>
        <a:lstStyle/>
        <a:p>
          <a:endParaRPr lang="en-US"/>
        </a:p>
      </dgm:t>
    </dgm:pt>
    <dgm:pt modelId="{BB2D0326-71A6-401E-8694-C197C164F414}" type="sibTrans" cxnId="{A279925D-AE53-410B-A5D5-C106D58CEE42}">
      <dgm:prSet/>
      <dgm:spPr/>
      <dgm:t>
        <a:bodyPr/>
        <a:lstStyle/>
        <a:p>
          <a:endParaRPr lang="en-US"/>
        </a:p>
      </dgm:t>
    </dgm:pt>
    <dgm:pt modelId="{91DE9291-635F-44D9-BEF8-F21AFB59967C}">
      <dgm:prSet/>
      <dgm:spPr/>
      <dgm:t>
        <a:bodyPr/>
        <a:lstStyle/>
        <a:p>
          <a:r>
            <a:rPr lang="en-US"/>
            <a:t>1 credit in fine/performing or CTE course</a:t>
          </a:r>
        </a:p>
      </dgm:t>
    </dgm:pt>
    <dgm:pt modelId="{9B6C2870-136C-476D-932A-BC5DDE694142}" type="parTrans" cxnId="{771888CA-5899-4FC0-A1F7-38C4A96C07D0}">
      <dgm:prSet/>
      <dgm:spPr/>
      <dgm:t>
        <a:bodyPr/>
        <a:lstStyle/>
        <a:p>
          <a:endParaRPr lang="en-US"/>
        </a:p>
      </dgm:t>
    </dgm:pt>
    <dgm:pt modelId="{55D0474E-CDC3-47A7-AF7B-13CD789E134F}" type="sibTrans" cxnId="{771888CA-5899-4FC0-A1F7-38C4A96C07D0}">
      <dgm:prSet/>
      <dgm:spPr/>
      <dgm:t>
        <a:bodyPr/>
        <a:lstStyle/>
        <a:p>
          <a:endParaRPr lang="en-US"/>
        </a:p>
      </dgm:t>
    </dgm:pt>
    <dgm:pt modelId="{9E2154A2-BEBA-481B-8153-965869C29851}">
      <dgm:prSet/>
      <dgm:spPr/>
      <dgm:t>
        <a:bodyPr/>
        <a:lstStyle/>
        <a:p>
          <a:pPr>
            <a:defRPr b="1"/>
          </a:pPr>
          <a:r>
            <a:rPr lang="en-US"/>
            <a:t>HOPE</a:t>
          </a:r>
        </a:p>
      </dgm:t>
    </dgm:pt>
    <dgm:pt modelId="{77747639-BDDF-49C2-B34C-8B6E01DD35E4}" type="parTrans" cxnId="{A417A95B-C178-4CAF-8B05-3A803D7958B2}">
      <dgm:prSet/>
      <dgm:spPr/>
      <dgm:t>
        <a:bodyPr/>
        <a:lstStyle/>
        <a:p>
          <a:endParaRPr lang="en-US"/>
        </a:p>
      </dgm:t>
    </dgm:pt>
    <dgm:pt modelId="{BB73D492-098A-46DF-8491-8D72872E2ABD}" type="sibTrans" cxnId="{A417A95B-C178-4CAF-8B05-3A803D7958B2}">
      <dgm:prSet/>
      <dgm:spPr/>
      <dgm:t>
        <a:bodyPr/>
        <a:lstStyle/>
        <a:p>
          <a:endParaRPr lang="en-US"/>
        </a:p>
      </dgm:t>
    </dgm:pt>
    <dgm:pt modelId="{26E8F55F-3966-4A87-8993-7D84E6045660}">
      <dgm:prSet/>
      <dgm:spPr/>
      <dgm:t>
        <a:bodyPr/>
        <a:lstStyle/>
        <a:p>
          <a:r>
            <a:rPr lang="en-US"/>
            <a:t>Health Opportunities through Physical Education</a:t>
          </a:r>
        </a:p>
      </dgm:t>
    </dgm:pt>
    <dgm:pt modelId="{00FA92E1-D064-4015-9567-8AAD5DCEC1CD}" type="parTrans" cxnId="{ED56D112-735F-4621-A65E-9E5344426C2A}">
      <dgm:prSet/>
      <dgm:spPr/>
      <dgm:t>
        <a:bodyPr/>
        <a:lstStyle/>
        <a:p>
          <a:endParaRPr lang="en-US"/>
        </a:p>
      </dgm:t>
    </dgm:pt>
    <dgm:pt modelId="{EB26FCE3-F16E-4EE0-9074-5C1BD330C6DE}" type="sibTrans" cxnId="{ED56D112-735F-4621-A65E-9E5344426C2A}">
      <dgm:prSet/>
      <dgm:spPr/>
      <dgm:t>
        <a:bodyPr/>
        <a:lstStyle/>
        <a:p>
          <a:endParaRPr lang="en-US"/>
        </a:p>
      </dgm:t>
    </dgm:pt>
    <dgm:pt modelId="{BFB3C452-0FEF-46B4-8E66-DC4F739A97C4}">
      <dgm:prSet/>
      <dgm:spPr/>
      <dgm:t>
        <a:bodyPr/>
        <a:lstStyle/>
        <a:p>
          <a:r>
            <a:rPr lang="en-US"/>
            <a:t>OR PE through sports (2 years JV or Varsity-same sport) form must be signed and input into your course history</a:t>
          </a:r>
        </a:p>
      </dgm:t>
    </dgm:pt>
    <dgm:pt modelId="{2C4B63AE-37B0-4FB2-A909-75E30DF847A2}" type="parTrans" cxnId="{D773EB3A-1D77-41A3-8149-A8C917FDFD72}">
      <dgm:prSet/>
      <dgm:spPr/>
      <dgm:t>
        <a:bodyPr/>
        <a:lstStyle/>
        <a:p>
          <a:endParaRPr lang="en-US"/>
        </a:p>
      </dgm:t>
    </dgm:pt>
    <dgm:pt modelId="{63836773-3207-45E3-8E4F-A74F770C6DEA}" type="sibTrans" cxnId="{D773EB3A-1D77-41A3-8149-A8C917FDFD72}">
      <dgm:prSet/>
      <dgm:spPr/>
      <dgm:t>
        <a:bodyPr/>
        <a:lstStyle/>
        <a:p>
          <a:endParaRPr lang="en-US"/>
        </a:p>
      </dgm:t>
    </dgm:pt>
    <dgm:pt modelId="{2AB1B41D-4A41-450C-99F8-E0F5AF3A3A0C}" type="pres">
      <dgm:prSet presAssocID="{B397D86A-B284-46D7-A256-58309C1675FC}" presName="root" presStyleCnt="0">
        <dgm:presLayoutVars>
          <dgm:dir/>
          <dgm:resizeHandles val="exact"/>
        </dgm:presLayoutVars>
      </dgm:prSet>
      <dgm:spPr/>
    </dgm:pt>
    <dgm:pt modelId="{E2975588-8220-4C2D-B8E6-43465E482DF6}" type="pres">
      <dgm:prSet presAssocID="{2A4A51EE-868A-4AA0-9653-608881ED0E9C}" presName="compNode" presStyleCnt="0"/>
      <dgm:spPr/>
    </dgm:pt>
    <dgm:pt modelId="{86D0128C-4C14-4D96-B644-80D90C179D90}" type="pres">
      <dgm:prSet presAssocID="{2A4A51EE-868A-4AA0-9653-608881ED0E9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ama"/>
        </a:ext>
      </dgm:extLst>
    </dgm:pt>
    <dgm:pt modelId="{6CF651DA-59B7-4E73-8817-9ABEE6AEE97B}" type="pres">
      <dgm:prSet presAssocID="{2A4A51EE-868A-4AA0-9653-608881ED0E9C}" presName="iconSpace" presStyleCnt="0"/>
      <dgm:spPr/>
    </dgm:pt>
    <dgm:pt modelId="{A6E6FAE4-C099-4F0D-B860-88E1D7F96502}" type="pres">
      <dgm:prSet presAssocID="{2A4A51EE-868A-4AA0-9653-608881ED0E9C}" presName="parTx" presStyleLbl="revTx" presStyleIdx="0" presStyleCnt="4">
        <dgm:presLayoutVars>
          <dgm:chMax val="0"/>
          <dgm:chPref val="0"/>
        </dgm:presLayoutVars>
      </dgm:prSet>
      <dgm:spPr/>
    </dgm:pt>
    <dgm:pt modelId="{787AA034-B38E-4E98-A76A-5DE388DD42D6}" type="pres">
      <dgm:prSet presAssocID="{2A4A51EE-868A-4AA0-9653-608881ED0E9C}" presName="txSpace" presStyleCnt="0"/>
      <dgm:spPr/>
    </dgm:pt>
    <dgm:pt modelId="{20F200C6-6C81-4790-B439-CE0421AA6259}" type="pres">
      <dgm:prSet presAssocID="{2A4A51EE-868A-4AA0-9653-608881ED0E9C}" presName="desTx" presStyleLbl="revTx" presStyleIdx="1" presStyleCnt="4">
        <dgm:presLayoutVars/>
      </dgm:prSet>
      <dgm:spPr/>
    </dgm:pt>
    <dgm:pt modelId="{6A106190-B98C-4B96-A16D-453D89B70685}" type="pres">
      <dgm:prSet presAssocID="{BB2D0326-71A6-401E-8694-C197C164F414}" presName="sibTrans" presStyleCnt="0"/>
      <dgm:spPr/>
    </dgm:pt>
    <dgm:pt modelId="{3844B301-52A4-4012-B8A4-317123A12D20}" type="pres">
      <dgm:prSet presAssocID="{9E2154A2-BEBA-481B-8153-965869C29851}" presName="compNode" presStyleCnt="0"/>
      <dgm:spPr/>
    </dgm:pt>
    <dgm:pt modelId="{4C6CB858-83B6-4512-ADB9-ECB90A8920D5}" type="pres">
      <dgm:prSet presAssocID="{9E2154A2-BEBA-481B-8153-965869C2985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port Balls"/>
        </a:ext>
      </dgm:extLst>
    </dgm:pt>
    <dgm:pt modelId="{4A934E17-F69B-4B18-BE63-24027722A1B8}" type="pres">
      <dgm:prSet presAssocID="{9E2154A2-BEBA-481B-8153-965869C29851}" presName="iconSpace" presStyleCnt="0"/>
      <dgm:spPr/>
    </dgm:pt>
    <dgm:pt modelId="{0A75167F-18B6-4D95-BBC3-03235B96BE39}" type="pres">
      <dgm:prSet presAssocID="{9E2154A2-BEBA-481B-8153-965869C29851}" presName="parTx" presStyleLbl="revTx" presStyleIdx="2" presStyleCnt="4">
        <dgm:presLayoutVars>
          <dgm:chMax val="0"/>
          <dgm:chPref val="0"/>
        </dgm:presLayoutVars>
      </dgm:prSet>
      <dgm:spPr/>
    </dgm:pt>
    <dgm:pt modelId="{45537233-171E-4BE2-A847-251E6A260F3A}" type="pres">
      <dgm:prSet presAssocID="{9E2154A2-BEBA-481B-8153-965869C29851}" presName="txSpace" presStyleCnt="0"/>
      <dgm:spPr/>
    </dgm:pt>
    <dgm:pt modelId="{2E98E5BE-38AB-4AAE-84F1-D1B421F44313}" type="pres">
      <dgm:prSet presAssocID="{9E2154A2-BEBA-481B-8153-965869C29851}" presName="desTx" presStyleLbl="revTx" presStyleIdx="3" presStyleCnt="4">
        <dgm:presLayoutVars/>
      </dgm:prSet>
      <dgm:spPr/>
    </dgm:pt>
  </dgm:ptLst>
  <dgm:cxnLst>
    <dgm:cxn modelId="{C3AC6C0B-3103-4C8E-A41A-7D12BFBA0024}" type="presOf" srcId="{2A4A51EE-868A-4AA0-9653-608881ED0E9C}" destId="{A6E6FAE4-C099-4F0D-B860-88E1D7F96502}" srcOrd="0" destOrd="0" presId="urn:microsoft.com/office/officeart/2018/5/layout/CenteredIconLabelDescriptionList"/>
    <dgm:cxn modelId="{ED56D112-735F-4621-A65E-9E5344426C2A}" srcId="{9E2154A2-BEBA-481B-8153-965869C29851}" destId="{26E8F55F-3966-4A87-8993-7D84E6045660}" srcOrd="0" destOrd="0" parTransId="{00FA92E1-D064-4015-9567-8AAD5DCEC1CD}" sibTransId="{EB26FCE3-F16E-4EE0-9074-5C1BD330C6DE}"/>
    <dgm:cxn modelId="{D773EB3A-1D77-41A3-8149-A8C917FDFD72}" srcId="{9E2154A2-BEBA-481B-8153-965869C29851}" destId="{BFB3C452-0FEF-46B4-8E66-DC4F739A97C4}" srcOrd="1" destOrd="0" parTransId="{2C4B63AE-37B0-4FB2-A909-75E30DF847A2}" sibTransId="{63836773-3207-45E3-8E4F-A74F770C6DEA}"/>
    <dgm:cxn modelId="{A417A95B-C178-4CAF-8B05-3A803D7958B2}" srcId="{B397D86A-B284-46D7-A256-58309C1675FC}" destId="{9E2154A2-BEBA-481B-8153-965869C29851}" srcOrd="1" destOrd="0" parTransId="{77747639-BDDF-49C2-B34C-8B6E01DD35E4}" sibTransId="{BB73D492-098A-46DF-8491-8D72872E2ABD}"/>
    <dgm:cxn modelId="{316CAE5B-5189-4948-BFDA-230FA1A8B19A}" type="presOf" srcId="{B397D86A-B284-46D7-A256-58309C1675FC}" destId="{2AB1B41D-4A41-450C-99F8-E0F5AF3A3A0C}" srcOrd="0" destOrd="0" presId="urn:microsoft.com/office/officeart/2018/5/layout/CenteredIconLabelDescriptionList"/>
    <dgm:cxn modelId="{A279925D-AE53-410B-A5D5-C106D58CEE42}" srcId="{B397D86A-B284-46D7-A256-58309C1675FC}" destId="{2A4A51EE-868A-4AA0-9653-608881ED0E9C}" srcOrd="0" destOrd="0" parTransId="{BA6C63E8-110C-42C2-9044-8C869B8B8A01}" sibTransId="{BB2D0326-71A6-401E-8694-C197C164F414}"/>
    <dgm:cxn modelId="{5D3D4A5E-949B-462D-A76B-A367EE4AB792}" type="presOf" srcId="{26E8F55F-3966-4A87-8993-7D84E6045660}" destId="{2E98E5BE-38AB-4AAE-84F1-D1B421F44313}" srcOrd="0" destOrd="0" presId="urn:microsoft.com/office/officeart/2018/5/layout/CenteredIconLabelDescriptionList"/>
    <dgm:cxn modelId="{73978CB5-8B35-4E67-80F7-86526FF56CEB}" type="presOf" srcId="{9E2154A2-BEBA-481B-8153-965869C29851}" destId="{0A75167F-18B6-4D95-BBC3-03235B96BE39}" srcOrd="0" destOrd="0" presId="urn:microsoft.com/office/officeart/2018/5/layout/CenteredIconLabelDescriptionList"/>
    <dgm:cxn modelId="{5C59ACC5-3FB0-411D-BA8B-6E0C25212066}" type="presOf" srcId="{91DE9291-635F-44D9-BEF8-F21AFB59967C}" destId="{20F200C6-6C81-4790-B439-CE0421AA6259}" srcOrd="0" destOrd="0" presId="urn:microsoft.com/office/officeart/2018/5/layout/CenteredIconLabelDescriptionList"/>
    <dgm:cxn modelId="{771888CA-5899-4FC0-A1F7-38C4A96C07D0}" srcId="{2A4A51EE-868A-4AA0-9653-608881ED0E9C}" destId="{91DE9291-635F-44D9-BEF8-F21AFB59967C}" srcOrd="0" destOrd="0" parTransId="{9B6C2870-136C-476D-932A-BC5DDE694142}" sibTransId="{55D0474E-CDC3-47A7-AF7B-13CD789E134F}"/>
    <dgm:cxn modelId="{2A6454FB-5F2F-4DF8-BAD5-E48A6D27313E}" type="presOf" srcId="{BFB3C452-0FEF-46B4-8E66-DC4F739A97C4}" destId="{2E98E5BE-38AB-4AAE-84F1-D1B421F44313}" srcOrd="0" destOrd="1" presId="urn:microsoft.com/office/officeart/2018/5/layout/CenteredIconLabelDescriptionList"/>
    <dgm:cxn modelId="{1CAB4D2D-38E8-440F-A3AC-69DD0FE7B1DF}" type="presParOf" srcId="{2AB1B41D-4A41-450C-99F8-E0F5AF3A3A0C}" destId="{E2975588-8220-4C2D-B8E6-43465E482DF6}" srcOrd="0" destOrd="0" presId="urn:microsoft.com/office/officeart/2018/5/layout/CenteredIconLabelDescriptionList"/>
    <dgm:cxn modelId="{BBF31A6B-1A50-45FA-8A1C-6DE397D95ED6}" type="presParOf" srcId="{E2975588-8220-4C2D-B8E6-43465E482DF6}" destId="{86D0128C-4C14-4D96-B644-80D90C179D90}" srcOrd="0" destOrd="0" presId="urn:microsoft.com/office/officeart/2018/5/layout/CenteredIconLabelDescriptionList"/>
    <dgm:cxn modelId="{19FD2FAD-17DF-48CE-8D17-B96B0BDAED67}" type="presParOf" srcId="{E2975588-8220-4C2D-B8E6-43465E482DF6}" destId="{6CF651DA-59B7-4E73-8817-9ABEE6AEE97B}" srcOrd="1" destOrd="0" presId="urn:microsoft.com/office/officeart/2018/5/layout/CenteredIconLabelDescriptionList"/>
    <dgm:cxn modelId="{A3829A9B-8B49-4060-953B-349B11C1572B}" type="presParOf" srcId="{E2975588-8220-4C2D-B8E6-43465E482DF6}" destId="{A6E6FAE4-C099-4F0D-B860-88E1D7F96502}" srcOrd="2" destOrd="0" presId="urn:microsoft.com/office/officeart/2018/5/layout/CenteredIconLabelDescriptionList"/>
    <dgm:cxn modelId="{A3224E52-6F2B-4B56-BAC9-63B9ACD42606}" type="presParOf" srcId="{E2975588-8220-4C2D-B8E6-43465E482DF6}" destId="{787AA034-B38E-4E98-A76A-5DE388DD42D6}" srcOrd="3" destOrd="0" presId="urn:microsoft.com/office/officeart/2018/5/layout/CenteredIconLabelDescriptionList"/>
    <dgm:cxn modelId="{E638F121-C4C9-4531-BBA1-F7990E963519}" type="presParOf" srcId="{E2975588-8220-4C2D-B8E6-43465E482DF6}" destId="{20F200C6-6C81-4790-B439-CE0421AA6259}" srcOrd="4" destOrd="0" presId="urn:microsoft.com/office/officeart/2018/5/layout/CenteredIconLabelDescriptionList"/>
    <dgm:cxn modelId="{037DCDD4-23E7-478A-AF91-16C52478C527}" type="presParOf" srcId="{2AB1B41D-4A41-450C-99F8-E0F5AF3A3A0C}" destId="{6A106190-B98C-4B96-A16D-453D89B70685}" srcOrd="1" destOrd="0" presId="urn:microsoft.com/office/officeart/2018/5/layout/CenteredIconLabelDescriptionList"/>
    <dgm:cxn modelId="{0260FDA5-E402-4526-A65B-5C5F3F0B7FD3}" type="presParOf" srcId="{2AB1B41D-4A41-450C-99F8-E0F5AF3A3A0C}" destId="{3844B301-52A4-4012-B8A4-317123A12D20}" srcOrd="2" destOrd="0" presId="urn:microsoft.com/office/officeart/2018/5/layout/CenteredIconLabelDescriptionList"/>
    <dgm:cxn modelId="{3EF684AF-291F-44AE-80C7-1EAEE625528A}" type="presParOf" srcId="{3844B301-52A4-4012-B8A4-317123A12D20}" destId="{4C6CB858-83B6-4512-ADB9-ECB90A8920D5}" srcOrd="0" destOrd="0" presId="urn:microsoft.com/office/officeart/2018/5/layout/CenteredIconLabelDescriptionList"/>
    <dgm:cxn modelId="{7323BA86-A4D3-49E0-B452-B6987680E923}" type="presParOf" srcId="{3844B301-52A4-4012-B8A4-317123A12D20}" destId="{4A934E17-F69B-4B18-BE63-24027722A1B8}" srcOrd="1" destOrd="0" presId="urn:microsoft.com/office/officeart/2018/5/layout/CenteredIconLabelDescriptionList"/>
    <dgm:cxn modelId="{015DF3BB-D6FE-49E1-8853-E1873E7266A6}" type="presParOf" srcId="{3844B301-52A4-4012-B8A4-317123A12D20}" destId="{0A75167F-18B6-4D95-BBC3-03235B96BE39}" srcOrd="2" destOrd="0" presId="urn:microsoft.com/office/officeart/2018/5/layout/CenteredIconLabelDescriptionList"/>
    <dgm:cxn modelId="{A7CB4607-2012-457F-B6D4-F061CD03A38A}" type="presParOf" srcId="{3844B301-52A4-4012-B8A4-317123A12D20}" destId="{45537233-171E-4BE2-A847-251E6A260F3A}" srcOrd="3" destOrd="0" presId="urn:microsoft.com/office/officeart/2018/5/layout/CenteredIconLabelDescriptionList"/>
    <dgm:cxn modelId="{14D37FDF-AAE9-41B2-9C92-5C10F35186F3}" type="presParOf" srcId="{3844B301-52A4-4012-B8A4-317123A12D20}" destId="{2E98E5BE-38AB-4AAE-84F1-D1B421F44313}"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D0CEF9-FCFE-4452-B21E-2A2E10AD990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ECFACE9-3168-4AB2-92F7-668EF8496FEF}">
      <dgm:prSet/>
      <dgm:spPr/>
      <dgm:t>
        <a:bodyPr/>
        <a:lstStyle/>
        <a:p>
          <a:r>
            <a:rPr lang="en-US">
              <a:solidFill>
                <a:schemeClr val="bg1"/>
              </a:solidFill>
            </a:rPr>
            <a:t>Florida Shines – </a:t>
          </a:r>
          <a:r>
            <a:rPr lang="en-US">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www.floridashines.org</a:t>
          </a:r>
          <a:endParaRPr lang="en-US">
            <a:solidFill>
              <a:schemeClr val="bg1"/>
            </a:solidFill>
          </a:endParaRPr>
        </a:p>
      </dgm:t>
    </dgm:pt>
    <dgm:pt modelId="{445F98BC-98B1-4298-B28C-03568C93872C}" type="parTrans" cxnId="{4DDB21D7-4462-4398-89F4-3F8E4FD13FB4}">
      <dgm:prSet/>
      <dgm:spPr/>
      <dgm:t>
        <a:bodyPr/>
        <a:lstStyle/>
        <a:p>
          <a:endParaRPr lang="en-US"/>
        </a:p>
      </dgm:t>
    </dgm:pt>
    <dgm:pt modelId="{4B58DCD9-AB83-419D-8ADE-B48C82642201}" type="sibTrans" cxnId="{4DDB21D7-4462-4398-89F4-3F8E4FD13FB4}">
      <dgm:prSet/>
      <dgm:spPr/>
      <dgm:t>
        <a:bodyPr/>
        <a:lstStyle/>
        <a:p>
          <a:endParaRPr lang="en-US"/>
        </a:p>
      </dgm:t>
    </dgm:pt>
    <dgm:pt modelId="{46A5EABC-123E-4974-AC4B-0E6D5576D67E}">
      <dgm:prSet/>
      <dgm:spPr/>
      <dgm:t>
        <a:bodyPr/>
        <a:lstStyle/>
        <a:p>
          <a:r>
            <a:rPr lang="en-US">
              <a:solidFill>
                <a:schemeClr val="bg1"/>
              </a:solidFill>
            </a:rPr>
            <a:t>Big Future Collegeboard – </a:t>
          </a:r>
          <a:r>
            <a:rPr lang="en-US">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www.bigfuture.collegeboard.org</a:t>
          </a:r>
          <a:endParaRPr lang="en-US">
            <a:solidFill>
              <a:schemeClr val="bg1"/>
            </a:solidFill>
          </a:endParaRPr>
        </a:p>
      </dgm:t>
    </dgm:pt>
    <dgm:pt modelId="{0F4152ED-2C62-4CAD-8E82-92E5F97D1D62}" type="parTrans" cxnId="{EF82BE23-FF3C-47D2-95A9-9609DF1BAE94}">
      <dgm:prSet/>
      <dgm:spPr/>
      <dgm:t>
        <a:bodyPr/>
        <a:lstStyle/>
        <a:p>
          <a:endParaRPr lang="en-US"/>
        </a:p>
      </dgm:t>
    </dgm:pt>
    <dgm:pt modelId="{013976A2-43D3-4E92-95D9-972EBCCA27C5}" type="sibTrans" cxnId="{EF82BE23-FF3C-47D2-95A9-9609DF1BAE94}">
      <dgm:prSet/>
      <dgm:spPr/>
      <dgm:t>
        <a:bodyPr/>
        <a:lstStyle/>
        <a:p>
          <a:endParaRPr lang="en-US"/>
        </a:p>
      </dgm:t>
    </dgm:pt>
    <dgm:pt modelId="{9F972A7E-C9B9-4A22-9AAA-7DC8E16202A1}">
      <dgm:prSet/>
      <dgm:spPr/>
      <dgm:t>
        <a:bodyPr/>
        <a:lstStyle/>
        <a:p>
          <a:r>
            <a:rPr lang="en-US">
              <a:solidFill>
                <a:schemeClr val="bg1"/>
              </a:solidFill>
            </a:rPr>
            <a:t>Admittedly – admitted.ly</a:t>
          </a:r>
        </a:p>
      </dgm:t>
    </dgm:pt>
    <dgm:pt modelId="{D11ECB97-8F2A-4DDE-BF5B-48C0736AD4A6}" type="parTrans" cxnId="{A9913AEB-69A7-47AD-A54E-2888EC2B611B}">
      <dgm:prSet/>
      <dgm:spPr/>
      <dgm:t>
        <a:bodyPr/>
        <a:lstStyle/>
        <a:p>
          <a:endParaRPr lang="en-US"/>
        </a:p>
      </dgm:t>
    </dgm:pt>
    <dgm:pt modelId="{29A156E0-F45B-4107-BC05-65D9B6C81E01}" type="sibTrans" cxnId="{A9913AEB-69A7-47AD-A54E-2888EC2B611B}">
      <dgm:prSet/>
      <dgm:spPr/>
      <dgm:t>
        <a:bodyPr/>
        <a:lstStyle/>
        <a:p>
          <a:endParaRPr lang="en-US"/>
        </a:p>
      </dgm:t>
    </dgm:pt>
    <dgm:pt modelId="{41D0C98D-4E8F-4F7D-9833-204558735309}">
      <dgm:prSet/>
      <dgm:spPr/>
      <dgm:t>
        <a:bodyPr/>
        <a:lstStyle/>
        <a:p>
          <a:r>
            <a:rPr lang="en-US">
              <a:solidFill>
                <a:schemeClr val="bg1"/>
              </a:solidFill>
            </a:rPr>
            <a:t>Cappex – cappex.com</a:t>
          </a:r>
        </a:p>
      </dgm:t>
    </dgm:pt>
    <dgm:pt modelId="{D05F8BC5-AFCE-4961-9E71-D4CAA0758FD9}" type="parTrans" cxnId="{5A64AC13-2299-4700-A8FA-C0A368E1D8E2}">
      <dgm:prSet/>
      <dgm:spPr/>
      <dgm:t>
        <a:bodyPr/>
        <a:lstStyle/>
        <a:p>
          <a:endParaRPr lang="en-US"/>
        </a:p>
      </dgm:t>
    </dgm:pt>
    <dgm:pt modelId="{B6DE68FF-83CD-40F4-8A52-590CEA04F0C4}" type="sibTrans" cxnId="{5A64AC13-2299-4700-A8FA-C0A368E1D8E2}">
      <dgm:prSet/>
      <dgm:spPr/>
      <dgm:t>
        <a:bodyPr/>
        <a:lstStyle/>
        <a:p>
          <a:endParaRPr lang="en-US"/>
        </a:p>
      </dgm:t>
    </dgm:pt>
    <dgm:pt modelId="{210D93FE-9D38-4D6D-8DB3-CEB682050FDB}">
      <dgm:prSet/>
      <dgm:spPr/>
      <dgm:t>
        <a:bodyPr/>
        <a:lstStyle/>
        <a:p>
          <a:r>
            <a:rPr lang="en-US">
              <a:solidFill>
                <a:schemeClr val="bg1"/>
              </a:solidFill>
            </a:rPr>
            <a:t>Chegg – chegg.com</a:t>
          </a:r>
        </a:p>
      </dgm:t>
    </dgm:pt>
    <dgm:pt modelId="{B62A8681-80D2-4BA9-BE44-88E2E53691FC}" type="parTrans" cxnId="{ED619F24-BE99-4DA4-806A-C917D2F9DEAE}">
      <dgm:prSet/>
      <dgm:spPr/>
      <dgm:t>
        <a:bodyPr/>
        <a:lstStyle/>
        <a:p>
          <a:endParaRPr lang="en-US"/>
        </a:p>
      </dgm:t>
    </dgm:pt>
    <dgm:pt modelId="{3050DC9B-C61D-485E-9E63-A87594782E20}" type="sibTrans" cxnId="{ED619F24-BE99-4DA4-806A-C917D2F9DEAE}">
      <dgm:prSet/>
      <dgm:spPr/>
      <dgm:t>
        <a:bodyPr/>
        <a:lstStyle/>
        <a:p>
          <a:endParaRPr lang="en-US"/>
        </a:p>
      </dgm:t>
    </dgm:pt>
    <dgm:pt modelId="{7D2AFE80-A504-4348-958E-A4D826F2A6E0}">
      <dgm:prSet/>
      <dgm:spPr/>
      <dgm:t>
        <a:bodyPr/>
        <a:lstStyle/>
        <a:p>
          <a:r>
            <a:rPr lang="en-US">
              <a:solidFill>
                <a:schemeClr val="bg1"/>
              </a:solidFill>
            </a:rPr>
            <a:t>College Raptor – collegeraptor.com</a:t>
          </a:r>
        </a:p>
      </dgm:t>
    </dgm:pt>
    <dgm:pt modelId="{DDB2829F-86B4-4E8C-9B7B-C010A41984D9}" type="parTrans" cxnId="{D29F1B8B-9B96-474E-B561-7DDFFE584964}">
      <dgm:prSet/>
      <dgm:spPr/>
      <dgm:t>
        <a:bodyPr/>
        <a:lstStyle/>
        <a:p>
          <a:endParaRPr lang="en-US"/>
        </a:p>
      </dgm:t>
    </dgm:pt>
    <dgm:pt modelId="{B3465A1E-7207-4025-881C-FE53E46C9452}" type="sibTrans" cxnId="{D29F1B8B-9B96-474E-B561-7DDFFE584964}">
      <dgm:prSet/>
      <dgm:spPr/>
      <dgm:t>
        <a:bodyPr/>
        <a:lstStyle/>
        <a:p>
          <a:endParaRPr lang="en-US"/>
        </a:p>
      </dgm:t>
    </dgm:pt>
    <dgm:pt modelId="{4FAAD632-061D-4BFF-974A-08E58897CEC1}">
      <dgm:prSet/>
      <dgm:spPr/>
      <dgm:t>
        <a:bodyPr/>
        <a:lstStyle/>
        <a:p>
          <a:r>
            <a:rPr lang="en-US">
              <a:solidFill>
                <a:schemeClr val="bg1"/>
              </a:solidFill>
            </a:rPr>
            <a:t>NACA – nacacnet.org</a:t>
          </a:r>
        </a:p>
      </dgm:t>
    </dgm:pt>
    <dgm:pt modelId="{4D2BDE73-2220-411B-8DCC-9937EC0773F1}" type="parTrans" cxnId="{2BAF3856-7598-4BED-89D9-307C0B2C8132}">
      <dgm:prSet/>
      <dgm:spPr/>
      <dgm:t>
        <a:bodyPr/>
        <a:lstStyle/>
        <a:p>
          <a:endParaRPr lang="en-US"/>
        </a:p>
      </dgm:t>
    </dgm:pt>
    <dgm:pt modelId="{DBAE852B-25DE-4114-9782-84D0E8A8FA61}" type="sibTrans" cxnId="{2BAF3856-7598-4BED-89D9-307C0B2C8132}">
      <dgm:prSet/>
      <dgm:spPr/>
      <dgm:t>
        <a:bodyPr/>
        <a:lstStyle/>
        <a:p>
          <a:endParaRPr lang="en-US"/>
        </a:p>
      </dgm:t>
    </dgm:pt>
    <dgm:pt modelId="{1C2B5E54-3310-4F0F-BAFD-E42C0D3C0B1C}">
      <dgm:prSet/>
      <dgm:spPr/>
      <dgm:t>
        <a:bodyPr/>
        <a:lstStyle/>
        <a:p>
          <a:r>
            <a:rPr lang="en-US">
              <a:solidFill>
                <a:schemeClr val="bg1"/>
              </a:solidFill>
            </a:rPr>
            <a:t>Kahn Academy – khanacademy.org/college-admissions</a:t>
          </a:r>
        </a:p>
      </dgm:t>
    </dgm:pt>
    <dgm:pt modelId="{19F828E8-5F30-46C0-83AE-63C67AED3A3C}" type="parTrans" cxnId="{C5C6FF52-E24D-41A6-A27C-E47488A876D0}">
      <dgm:prSet/>
      <dgm:spPr/>
      <dgm:t>
        <a:bodyPr/>
        <a:lstStyle/>
        <a:p>
          <a:endParaRPr lang="en-US"/>
        </a:p>
      </dgm:t>
    </dgm:pt>
    <dgm:pt modelId="{CAA5F8ED-6035-485D-8D1D-9D8E88EEA430}" type="sibTrans" cxnId="{C5C6FF52-E24D-41A6-A27C-E47488A876D0}">
      <dgm:prSet/>
      <dgm:spPr/>
      <dgm:t>
        <a:bodyPr/>
        <a:lstStyle/>
        <a:p>
          <a:endParaRPr lang="en-US"/>
        </a:p>
      </dgm:t>
    </dgm:pt>
    <dgm:pt modelId="{714CD99F-D2EB-45DA-A5FB-3744DF27A966}">
      <dgm:prSet/>
      <dgm:spPr/>
      <dgm:t>
        <a:bodyPr/>
        <a:lstStyle/>
        <a:p>
          <a:r>
            <a:rPr lang="en-US" dirty="0" err="1">
              <a:solidFill>
                <a:schemeClr val="bg1"/>
              </a:solidFill>
            </a:rPr>
            <a:t>Xello</a:t>
          </a:r>
          <a:endParaRPr lang="en-US" dirty="0">
            <a:solidFill>
              <a:schemeClr val="bg1"/>
            </a:solidFill>
          </a:endParaRPr>
        </a:p>
      </dgm:t>
    </dgm:pt>
    <dgm:pt modelId="{0849AA5C-624B-4E52-BE23-9B6A18C81187}" type="sibTrans" cxnId="{2AA192BA-2CF0-4F67-9B16-67D4C3344917}">
      <dgm:prSet/>
      <dgm:spPr/>
      <dgm:t>
        <a:bodyPr/>
        <a:lstStyle/>
        <a:p>
          <a:endParaRPr lang="en-US"/>
        </a:p>
      </dgm:t>
    </dgm:pt>
    <dgm:pt modelId="{9AB99485-B445-41DC-B257-9453A8CDD1EC}" type="parTrans" cxnId="{2AA192BA-2CF0-4F67-9B16-67D4C3344917}">
      <dgm:prSet/>
      <dgm:spPr/>
      <dgm:t>
        <a:bodyPr/>
        <a:lstStyle/>
        <a:p>
          <a:endParaRPr lang="en-US"/>
        </a:p>
      </dgm:t>
    </dgm:pt>
    <dgm:pt modelId="{8E34A71E-D2FC-4645-8651-2B02533E4D09}" type="pres">
      <dgm:prSet presAssocID="{E2D0CEF9-FCFE-4452-B21E-2A2E10AD9906}" presName="linear" presStyleCnt="0">
        <dgm:presLayoutVars>
          <dgm:animLvl val="lvl"/>
          <dgm:resizeHandles val="exact"/>
        </dgm:presLayoutVars>
      </dgm:prSet>
      <dgm:spPr/>
    </dgm:pt>
    <dgm:pt modelId="{AF89CD84-8D45-498A-9F26-4E5BC3FF8001}" type="pres">
      <dgm:prSet presAssocID="{CECFACE9-3168-4AB2-92F7-668EF8496FEF}" presName="parentText" presStyleLbl="node1" presStyleIdx="0" presStyleCnt="9">
        <dgm:presLayoutVars>
          <dgm:chMax val="0"/>
          <dgm:bulletEnabled val="1"/>
        </dgm:presLayoutVars>
      </dgm:prSet>
      <dgm:spPr/>
    </dgm:pt>
    <dgm:pt modelId="{60A173F4-25C8-46E9-954F-86E17EB6D96A}" type="pres">
      <dgm:prSet presAssocID="{4B58DCD9-AB83-419D-8ADE-B48C82642201}" presName="spacer" presStyleCnt="0"/>
      <dgm:spPr/>
    </dgm:pt>
    <dgm:pt modelId="{80910A82-647D-4D41-ADDD-AF31E62BB9FD}" type="pres">
      <dgm:prSet presAssocID="{46A5EABC-123E-4974-AC4B-0E6D5576D67E}" presName="parentText" presStyleLbl="node1" presStyleIdx="1" presStyleCnt="9">
        <dgm:presLayoutVars>
          <dgm:chMax val="0"/>
          <dgm:bulletEnabled val="1"/>
        </dgm:presLayoutVars>
      </dgm:prSet>
      <dgm:spPr/>
    </dgm:pt>
    <dgm:pt modelId="{7AFEAF86-E4AB-4246-9E09-6CE99AC50100}" type="pres">
      <dgm:prSet presAssocID="{013976A2-43D3-4E92-95D9-972EBCCA27C5}" presName="spacer" presStyleCnt="0"/>
      <dgm:spPr/>
    </dgm:pt>
    <dgm:pt modelId="{F5AC0EF0-2F54-43CD-8920-E550783AFA22}" type="pres">
      <dgm:prSet presAssocID="{714CD99F-D2EB-45DA-A5FB-3744DF27A966}" presName="parentText" presStyleLbl="node1" presStyleIdx="2" presStyleCnt="9">
        <dgm:presLayoutVars>
          <dgm:chMax val="0"/>
          <dgm:bulletEnabled val="1"/>
        </dgm:presLayoutVars>
      </dgm:prSet>
      <dgm:spPr/>
    </dgm:pt>
    <dgm:pt modelId="{2F57F8D7-9B9D-4F9A-9FF6-9D7D393C0A94}" type="pres">
      <dgm:prSet presAssocID="{0849AA5C-624B-4E52-BE23-9B6A18C81187}" presName="spacer" presStyleCnt="0"/>
      <dgm:spPr/>
    </dgm:pt>
    <dgm:pt modelId="{4DF622B7-A120-4610-8BBA-4130091CB0F3}" type="pres">
      <dgm:prSet presAssocID="{9F972A7E-C9B9-4A22-9AAA-7DC8E16202A1}" presName="parentText" presStyleLbl="node1" presStyleIdx="3" presStyleCnt="9">
        <dgm:presLayoutVars>
          <dgm:chMax val="0"/>
          <dgm:bulletEnabled val="1"/>
        </dgm:presLayoutVars>
      </dgm:prSet>
      <dgm:spPr/>
    </dgm:pt>
    <dgm:pt modelId="{7756BBE6-20EB-4C84-81E4-0BC4178468AF}" type="pres">
      <dgm:prSet presAssocID="{29A156E0-F45B-4107-BC05-65D9B6C81E01}" presName="spacer" presStyleCnt="0"/>
      <dgm:spPr/>
    </dgm:pt>
    <dgm:pt modelId="{932B13EA-FB57-4F36-AC67-B78649C666A1}" type="pres">
      <dgm:prSet presAssocID="{41D0C98D-4E8F-4F7D-9833-204558735309}" presName="parentText" presStyleLbl="node1" presStyleIdx="4" presStyleCnt="9">
        <dgm:presLayoutVars>
          <dgm:chMax val="0"/>
          <dgm:bulletEnabled val="1"/>
        </dgm:presLayoutVars>
      </dgm:prSet>
      <dgm:spPr/>
    </dgm:pt>
    <dgm:pt modelId="{D9BABBA3-B5BF-4987-8642-E7336E1ACD31}" type="pres">
      <dgm:prSet presAssocID="{B6DE68FF-83CD-40F4-8A52-590CEA04F0C4}" presName="spacer" presStyleCnt="0"/>
      <dgm:spPr/>
    </dgm:pt>
    <dgm:pt modelId="{FEBD48F1-A56E-4E2D-AC52-DE738E3B918F}" type="pres">
      <dgm:prSet presAssocID="{210D93FE-9D38-4D6D-8DB3-CEB682050FDB}" presName="parentText" presStyleLbl="node1" presStyleIdx="5" presStyleCnt="9">
        <dgm:presLayoutVars>
          <dgm:chMax val="0"/>
          <dgm:bulletEnabled val="1"/>
        </dgm:presLayoutVars>
      </dgm:prSet>
      <dgm:spPr/>
    </dgm:pt>
    <dgm:pt modelId="{13C37373-1E60-4F22-B438-976ED2FF9EB7}" type="pres">
      <dgm:prSet presAssocID="{3050DC9B-C61D-485E-9E63-A87594782E20}" presName="spacer" presStyleCnt="0"/>
      <dgm:spPr/>
    </dgm:pt>
    <dgm:pt modelId="{BEFAEAC9-4FE8-4FC7-BE61-4268F23919B5}" type="pres">
      <dgm:prSet presAssocID="{7D2AFE80-A504-4348-958E-A4D826F2A6E0}" presName="parentText" presStyleLbl="node1" presStyleIdx="6" presStyleCnt="9">
        <dgm:presLayoutVars>
          <dgm:chMax val="0"/>
          <dgm:bulletEnabled val="1"/>
        </dgm:presLayoutVars>
      </dgm:prSet>
      <dgm:spPr/>
    </dgm:pt>
    <dgm:pt modelId="{9F75BD0B-79C5-4D13-802A-71A19917D0D0}" type="pres">
      <dgm:prSet presAssocID="{B3465A1E-7207-4025-881C-FE53E46C9452}" presName="spacer" presStyleCnt="0"/>
      <dgm:spPr/>
    </dgm:pt>
    <dgm:pt modelId="{5B9EACE8-895A-48EB-A497-DDEF92F811AE}" type="pres">
      <dgm:prSet presAssocID="{4FAAD632-061D-4BFF-974A-08E58897CEC1}" presName="parentText" presStyleLbl="node1" presStyleIdx="7" presStyleCnt="9">
        <dgm:presLayoutVars>
          <dgm:chMax val="0"/>
          <dgm:bulletEnabled val="1"/>
        </dgm:presLayoutVars>
      </dgm:prSet>
      <dgm:spPr/>
    </dgm:pt>
    <dgm:pt modelId="{194EB3F3-6615-4F9D-A56D-B296F656B33F}" type="pres">
      <dgm:prSet presAssocID="{DBAE852B-25DE-4114-9782-84D0E8A8FA61}" presName="spacer" presStyleCnt="0"/>
      <dgm:spPr/>
    </dgm:pt>
    <dgm:pt modelId="{2EDA68C8-A03F-4856-B3CC-9525B4CA161F}" type="pres">
      <dgm:prSet presAssocID="{1C2B5E54-3310-4F0F-BAFD-E42C0D3C0B1C}" presName="parentText" presStyleLbl="node1" presStyleIdx="8" presStyleCnt="9">
        <dgm:presLayoutVars>
          <dgm:chMax val="0"/>
          <dgm:bulletEnabled val="1"/>
        </dgm:presLayoutVars>
      </dgm:prSet>
      <dgm:spPr/>
    </dgm:pt>
  </dgm:ptLst>
  <dgm:cxnLst>
    <dgm:cxn modelId="{823ED80C-6666-4522-8C3B-6062FBC37CB0}" type="presOf" srcId="{210D93FE-9D38-4D6D-8DB3-CEB682050FDB}" destId="{FEBD48F1-A56E-4E2D-AC52-DE738E3B918F}" srcOrd="0" destOrd="0" presId="urn:microsoft.com/office/officeart/2005/8/layout/vList2"/>
    <dgm:cxn modelId="{422C7F0D-143D-4C7F-9434-D76938515FD1}" type="presOf" srcId="{E2D0CEF9-FCFE-4452-B21E-2A2E10AD9906}" destId="{8E34A71E-D2FC-4645-8651-2B02533E4D09}" srcOrd="0" destOrd="0" presId="urn:microsoft.com/office/officeart/2005/8/layout/vList2"/>
    <dgm:cxn modelId="{5A64AC13-2299-4700-A8FA-C0A368E1D8E2}" srcId="{E2D0CEF9-FCFE-4452-B21E-2A2E10AD9906}" destId="{41D0C98D-4E8F-4F7D-9833-204558735309}" srcOrd="4" destOrd="0" parTransId="{D05F8BC5-AFCE-4961-9E71-D4CAA0758FD9}" sibTransId="{B6DE68FF-83CD-40F4-8A52-590CEA04F0C4}"/>
    <dgm:cxn modelId="{6D5F6321-BED6-4508-812C-C2C9F946F427}" type="presOf" srcId="{CECFACE9-3168-4AB2-92F7-668EF8496FEF}" destId="{AF89CD84-8D45-498A-9F26-4E5BC3FF8001}" srcOrd="0" destOrd="0" presId="urn:microsoft.com/office/officeart/2005/8/layout/vList2"/>
    <dgm:cxn modelId="{EF82BE23-FF3C-47D2-95A9-9609DF1BAE94}" srcId="{E2D0CEF9-FCFE-4452-B21E-2A2E10AD9906}" destId="{46A5EABC-123E-4974-AC4B-0E6D5576D67E}" srcOrd="1" destOrd="0" parTransId="{0F4152ED-2C62-4CAD-8E82-92E5F97D1D62}" sibTransId="{013976A2-43D3-4E92-95D9-972EBCCA27C5}"/>
    <dgm:cxn modelId="{ED619F24-BE99-4DA4-806A-C917D2F9DEAE}" srcId="{E2D0CEF9-FCFE-4452-B21E-2A2E10AD9906}" destId="{210D93FE-9D38-4D6D-8DB3-CEB682050FDB}" srcOrd="5" destOrd="0" parTransId="{B62A8681-80D2-4BA9-BE44-88E2E53691FC}" sibTransId="{3050DC9B-C61D-485E-9E63-A87594782E20}"/>
    <dgm:cxn modelId="{4C44D92E-9846-478E-A2BA-C9B92A1396BE}" type="presOf" srcId="{714CD99F-D2EB-45DA-A5FB-3744DF27A966}" destId="{F5AC0EF0-2F54-43CD-8920-E550783AFA22}" srcOrd="0" destOrd="0" presId="urn:microsoft.com/office/officeart/2005/8/layout/vList2"/>
    <dgm:cxn modelId="{16490B34-B54E-4409-879C-8226648BE192}" type="presOf" srcId="{4FAAD632-061D-4BFF-974A-08E58897CEC1}" destId="{5B9EACE8-895A-48EB-A497-DDEF92F811AE}" srcOrd="0" destOrd="0" presId="urn:microsoft.com/office/officeart/2005/8/layout/vList2"/>
    <dgm:cxn modelId="{7D412343-4604-40BF-A85E-4779804ED42F}" type="presOf" srcId="{9F972A7E-C9B9-4A22-9AAA-7DC8E16202A1}" destId="{4DF622B7-A120-4610-8BBA-4130091CB0F3}" srcOrd="0" destOrd="0" presId="urn:microsoft.com/office/officeart/2005/8/layout/vList2"/>
    <dgm:cxn modelId="{C5C6FF52-E24D-41A6-A27C-E47488A876D0}" srcId="{E2D0CEF9-FCFE-4452-B21E-2A2E10AD9906}" destId="{1C2B5E54-3310-4F0F-BAFD-E42C0D3C0B1C}" srcOrd="8" destOrd="0" parTransId="{19F828E8-5F30-46C0-83AE-63C67AED3A3C}" sibTransId="{CAA5F8ED-6035-485D-8D1D-9D8E88EEA430}"/>
    <dgm:cxn modelId="{2BAF3856-7598-4BED-89D9-307C0B2C8132}" srcId="{E2D0CEF9-FCFE-4452-B21E-2A2E10AD9906}" destId="{4FAAD632-061D-4BFF-974A-08E58897CEC1}" srcOrd="7" destOrd="0" parTransId="{4D2BDE73-2220-411B-8DCC-9937EC0773F1}" sibTransId="{DBAE852B-25DE-4114-9782-84D0E8A8FA61}"/>
    <dgm:cxn modelId="{D29F1B8B-9B96-474E-B561-7DDFFE584964}" srcId="{E2D0CEF9-FCFE-4452-B21E-2A2E10AD9906}" destId="{7D2AFE80-A504-4348-958E-A4D826F2A6E0}" srcOrd="6" destOrd="0" parTransId="{DDB2829F-86B4-4E8C-9B7B-C010A41984D9}" sibTransId="{B3465A1E-7207-4025-881C-FE53E46C9452}"/>
    <dgm:cxn modelId="{55A49EB6-71A9-44AC-986D-4A9006A558C1}" type="presOf" srcId="{7D2AFE80-A504-4348-958E-A4D826F2A6E0}" destId="{BEFAEAC9-4FE8-4FC7-BE61-4268F23919B5}" srcOrd="0" destOrd="0" presId="urn:microsoft.com/office/officeart/2005/8/layout/vList2"/>
    <dgm:cxn modelId="{2AA192BA-2CF0-4F67-9B16-67D4C3344917}" srcId="{E2D0CEF9-FCFE-4452-B21E-2A2E10AD9906}" destId="{714CD99F-D2EB-45DA-A5FB-3744DF27A966}" srcOrd="2" destOrd="0" parTransId="{9AB99485-B445-41DC-B257-9453A8CDD1EC}" sibTransId="{0849AA5C-624B-4E52-BE23-9B6A18C81187}"/>
    <dgm:cxn modelId="{B9D8FABF-34C2-4F43-A203-9317815C7805}" type="presOf" srcId="{1C2B5E54-3310-4F0F-BAFD-E42C0D3C0B1C}" destId="{2EDA68C8-A03F-4856-B3CC-9525B4CA161F}" srcOrd="0" destOrd="0" presId="urn:microsoft.com/office/officeart/2005/8/layout/vList2"/>
    <dgm:cxn modelId="{9E24C5C2-4127-40FF-9166-56840BDD1E72}" type="presOf" srcId="{46A5EABC-123E-4974-AC4B-0E6D5576D67E}" destId="{80910A82-647D-4D41-ADDD-AF31E62BB9FD}" srcOrd="0" destOrd="0" presId="urn:microsoft.com/office/officeart/2005/8/layout/vList2"/>
    <dgm:cxn modelId="{E590F1C3-4704-4591-A7FD-F57618EF62E0}" type="presOf" srcId="{41D0C98D-4E8F-4F7D-9833-204558735309}" destId="{932B13EA-FB57-4F36-AC67-B78649C666A1}" srcOrd="0" destOrd="0" presId="urn:microsoft.com/office/officeart/2005/8/layout/vList2"/>
    <dgm:cxn modelId="{4DDB21D7-4462-4398-89F4-3F8E4FD13FB4}" srcId="{E2D0CEF9-FCFE-4452-B21E-2A2E10AD9906}" destId="{CECFACE9-3168-4AB2-92F7-668EF8496FEF}" srcOrd="0" destOrd="0" parTransId="{445F98BC-98B1-4298-B28C-03568C93872C}" sibTransId="{4B58DCD9-AB83-419D-8ADE-B48C82642201}"/>
    <dgm:cxn modelId="{A9913AEB-69A7-47AD-A54E-2888EC2B611B}" srcId="{E2D0CEF9-FCFE-4452-B21E-2A2E10AD9906}" destId="{9F972A7E-C9B9-4A22-9AAA-7DC8E16202A1}" srcOrd="3" destOrd="0" parTransId="{D11ECB97-8F2A-4DDE-BF5B-48C0736AD4A6}" sibTransId="{29A156E0-F45B-4107-BC05-65D9B6C81E01}"/>
    <dgm:cxn modelId="{A35A2370-DEC1-4B25-95DA-B771957FA137}" type="presParOf" srcId="{8E34A71E-D2FC-4645-8651-2B02533E4D09}" destId="{AF89CD84-8D45-498A-9F26-4E5BC3FF8001}" srcOrd="0" destOrd="0" presId="urn:microsoft.com/office/officeart/2005/8/layout/vList2"/>
    <dgm:cxn modelId="{715B558F-6D05-4521-8599-F8F57D35CA25}" type="presParOf" srcId="{8E34A71E-D2FC-4645-8651-2B02533E4D09}" destId="{60A173F4-25C8-46E9-954F-86E17EB6D96A}" srcOrd="1" destOrd="0" presId="urn:microsoft.com/office/officeart/2005/8/layout/vList2"/>
    <dgm:cxn modelId="{E77E1D12-9C12-4E06-B657-A40AA83B7BF4}" type="presParOf" srcId="{8E34A71E-D2FC-4645-8651-2B02533E4D09}" destId="{80910A82-647D-4D41-ADDD-AF31E62BB9FD}" srcOrd="2" destOrd="0" presId="urn:microsoft.com/office/officeart/2005/8/layout/vList2"/>
    <dgm:cxn modelId="{E9CFB12C-581A-4211-A2BD-9078125C4478}" type="presParOf" srcId="{8E34A71E-D2FC-4645-8651-2B02533E4D09}" destId="{7AFEAF86-E4AB-4246-9E09-6CE99AC50100}" srcOrd="3" destOrd="0" presId="urn:microsoft.com/office/officeart/2005/8/layout/vList2"/>
    <dgm:cxn modelId="{3163539B-7073-426D-B3F1-74F5B9435EBE}" type="presParOf" srcId="{8E34A71E-D2FC-4645-8651-2B02533E4D09}" destId="{F5AC0EF0-2F54-43CD-8920-E550783AFA22}" srcOrd="4" destOrd="0" presId="urn:microsoft.com/office/officeart/2005/8/layout/vList2"/>
    <dgm:cxn modelId="{688F12A8-CE89-4020-91AE-F99BD795C98D}" type="presParOf" srcId="{8E34A71E-D2FC-4645-8651-2B02533E4D09}" destId="{2F57F8D7-9B9D-4F9A-9FF6-9D7D393C0A94}" srcOrd="5" destOrd="0" presId="urn:microsoft.com/office/officeart/2005/8/layout/vList2"/>
    <dgm:cxn modelId="{ABA6E38B-DAD0-47A0-94C3-FA05246DE158}" type="presParOf" srcId="{8E34A71E-D2FC-4645-8651-2B02533E4D09}" destId="{4DF622B7-A120-4610-8BBA-4130091CB0F3}" srcOrd="6" destOrd="0" presId="urn:microsoft.com/office/officeart/2005/8/layout/vList2"/>
    <dgm:cxn modelId="{D7CB9044-3ABE-4692-B7F1-325E772C4A5D}" type="presParOf" srcId="{8E34A71E-D2FC-4645-8651-2B02533E4D09}" destId="{7756BBE6-20EB-4C84-81E4-0BC4178468AF}" srcOrd="7" destOrd="0" presId="urn:microsoft.com/office/officeart/2005/8/layout/vList2"/>
    <dgm:cxn modelId="{C7FEEE6F-FE5E-46CA-88F9-D07AB5A908F8}" type="presParOf" srcId="{8E34A71E-D2FC-4645-8651-2B02533E4D09}" destId="{932B13EA-FB57-4F36-AC67-B78649C666A1}" srcOrd="8" destOrd="0" presId="urn:microsoft.com/office/officeart/2005/8/layout/vList2"/>
    <dgm:cxn modelId="{4C2317A2-6456-42E4-A359-CA4CBEEF4F64}" type="presParOf" srcId="{8E34A71E-D2FC-4645-8651-2B02533E4D09}" destId="{D9BABBA3-B5BF-4987-8642-E7336E1ACD31}" srcOrd="9" destOrd="0" presId="urn:microsoft.com/office/officeart/2005/8/layout/vList2"/>
    <dgm:cxn modelId="{60D1BB11-5DA2-43FB-B63E-0494BC93CF85}" type="presParOf" srcId="{8E34A71E-D2FC-4645-8651-2B02533E4D09}" destId="{FEBD48F1-A56E-4E2D-AC52-DE738E3B918F}" srcOrd="10" destOrd="0" presId="urn:microsoft.com/office/officeart/2005/8/layout/vList2"/>
    <dgm:cxn modelId="{A1B01A0B-43B2-49EB-B4D4-D2AA28DCD63A}" type="presParOf" srcId="{8E34A71E-D2FC-4645-8651-2B02533E4D09}" destId="{13C37373-1E60-4F22-B438-976ED2FF9EB7}" srcOrd="11" destOrd="0" presId="urn:microsoft.com/office/officeart/2005/8/layout/vList2"/>
    <dgm:cxn modelId="{95CEE4F1-2380-4779-9668-49C8CF3F79A8}" type="presParOf" srcId="{8E34A71E-D2FC-4645-8651-2B02533E4D09}" destId="{BEFAEAC9-4FE8-4FC7-BE61-4268F23919B5}" srcOrd="12" destOrd="0" presId="urn:microsoft.com/office/officeart/2005/8/layout/vList2"/>
    <dgm:cxn modelId="{D9FD4453-FC15-444D-A3EF-94DF2A12AC8A}" type="presParOf" srcId="{8E34A71E-D2FC-4645-8651-2B02533E4D09}" destId="{9F75BD0B-79C5-4D13-802A-71A19917D0D0}" srcOrd="13" destOrd="0" presId="urn:microsoft.com/office/officeart/2005/8/layout/vList2"/>
    <dgm:cxn modelId="{DA61383A-138C-46F9-96D5-BD2103080399}" type="presParOf" srcId="{8E34A71E-D2FC-4645-8651-2B02533E4D09}" destId="{5B9EACE8-895A-48EB-A497-DDEF92F811AE}" srcOrd="14" destOrd="0" presId="urn:microsoft.com/office/officeart/2005/8/layout/vList2"/>
    <dgm:cxn modelId="{A400665C-6309-41FB-B87B-FFA27DC42EF9}" type="presParOf" srcId="{8E34A71E-D2FC-4645-8651-2B02533E4D09}" destId="{194EB3F3-6615-4F9D-A56D-B296F656B33F}" srcOrd="15" destOrd="0" presId="urn:microsoft.com/office/officeart/2005/8/layout/vList2"/>
    <dgm:cxn modelId="{FD50DDFA-96E1-4F7D-9AA9-F54FB726117E}" type="presParOf" srcId="{8E34A71E-D2FC-4645-8651-2B02533E4D09}" destId="{2EDA68C8-A03F-4856-B3CC-9525B4CA161F}"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0EB8A68-23F7-4CB8-A705-B8A26624866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120CBE2C-3D9F-4A70-8773-B09233CD36D9}">
      <dgm:prSet/>
      <dgm:spPr/>
      <dgm:t>
        <a:bodyPr/>
        <a:lstStyle/>
        <a:p>
          <a:r>
            <a:rPr lang="en-US"/>
            <a:t>SAT</a:t>
          </a:r>
        </a:p>
      </dgm:t>
    </dgm:pt>
    <dgm:pt modelId="{91BE98D9-6DE6-4354-8E5E-8B276026C43B}" type="parTrans" cxnId="{7FADBB47-A685-45B5-AFFD-83DA62F5AF89}">
      <dgm:prSet/>
      <dgm:spPr/>
      <dgm:t>
        <a:bodyPr/>
        <a:lstStyle/>
        <a:p>
          <a:endParaRPr lang="en-US"/>
        </a:p>
      </dgm:t>
    </dgm:pt>
    <dgm:pt modelId="{0B1AD9BF-9398-448F-9C6D-5B24308903FA}" type="sibTrans" cxnId="{7FADBB47-A685-45B5-AFFD-83DA62F5AF89}">
      <dgm:prSet/>
      <dgm:spPr/>
      <dgm:t>
        <a:bodyPr/>
        <a:lstStyle/>
        <a:p>
          <a:endParaRPr lang="en-US"/>
        </a:p>
      </dgm:t>
    </dgm:pt>
    <dgm:pt modelId="{C609AB35-8059-4814-8619-378E3EED06FE}">
      <dgm:prSet/>
      <dgm:spPr/>
      <dgm:t>
        <a:bodyPr/>
        <a:lstStyle/>
        <a:p>
          <a:r>
            <a:rPr lang="en-US"/>
            <a:t>You are all registered to take a FREE in school SAT in March</a:t>
          </a:r>
        </a:p>
      </dgm:t>
    </dgm:pt>
    <dgm:pt modelId="{69B65F0C-B6BD-4C88-AAEB-0F3344EC803A}" type="parTrans" cxnId="{60EFDC55-064E-4FD5-95B4-0008DF0D57D9}">
      <dgm:prSet/>
      <dgm:spPr/>
      <dgm:t>
        <a:bodyPr/>
        <a:lstStyle/>
        <a:p>
          <a:endParaRPr lang="en-US"/>
        </a:p>
      </dgm:t>
    </dgm:pt>
    <dgm:pt modelId="{DED90BA6-051D-45A0-8958-52722D16E307}" type="sibTrans" cxnId="{60EFDC55-064E-4FD5-95B4-0008DF0D57D9}">
      <dgm:prSet/>
      <dgm:spPr/>
      <dgm:t>
        <a:bodyPr/>
        <a:lstStyle/>
        <a:p>
          <a:endParaRPr lang="en-US"/>
        </a:p>
      </dgm:t>
    </dgm:pt>
    <dgm:pt modelId="{210B0E8D-0873-4ACB-9ECC-4C76DE75697B}">
      <dgm:prSet/>
      <dgm:spPr/>
      <dgm:t>
        <a:bodyPr/>
        <a:lstStyle/>
        <a:p>
          <a:r>
            <a:rPr lang="en-US"/>
            <a:t>To register for additional SAT exams go to:  </a:t>
          </a:r>
          <a:r>
            <a:rPr lang="en-US">
              <a:hlinkClick xmlns:r="http://schemas.openxmlformats.org/officeDocument/2006/relationships" r:id="rId1"/>
            </a:rPr>
            <a:t>www.collegeboard.org</a:t>
          </a:r>
          <a:endParaRPr lang="en-US"/>
        </a:p>
      </dgm:t>
    </dgm:pt>
    <dgm:pt modelId="{D86AC0CD-4BA8-49B3-9050-4C507D69284D}" type="parTrans" cxnId="{9531FB85-6DD1-405F-8ED8-8C5C2747A676}">
      <dgm:prSet/>
      <dgm:spPr/>
      <dgm:t>
        <a:bodyPr/>
        <a:lstStyle/>
        <a:p>
          <a:endParaRPr lang="en-US"/>
        </a:p>
      </dgm:t>
    </dgm:pt>
    <dgm:pt modelId="{08DF1977-34E3-4222-BE2B-C785DEFDD872}" type="sibTrans" cxnId="{9531FB85-6DD1-405F-8ED8-8C5C2747A676}">
      <dgm:prSet/>
      <dgm:spPr/>
      <dgm:t>
        <a:bodyPr/>
        <a:lstStyle/>
        <a:p>
          <a:endParaRPr lang="en-US"/>
        </a:p>
      </dgm:t>
    </dgm:pt>
    <dgm:pt modelId="{BAB4769B-2BBB-4AF9-A442-5224526E3AF1}">
      <dgm:prSet/>
      <dgm:spPr/>
      <dgm:t>
        <a:bodyPr/>
        <a:lstStyle/>
        <a:p>
          <a:r>
            <a:rPr lang="en-US"/>
            <a:t>ACT</a:t>
          </a:r>
        </a:p>
      </dgm:t>
    </dgm:pt>
    <dgm:pt modelId="{CEC8A8C9-1647-4F3C-834B-328F10E78281}" type="parTrans" cxnId="{2297F53C-B8ED-4060-BAF2-90E1C27D21BB}">
      <dgm:prSet/>
      <dgm:spPr/>
      <dgm:t>
        <a:bodyPr/>
        <a:lstStyle/>
        <a:p>
          <a:endParaRPr lang="en-US"/>
        </a:p>
      </dgm:t>
    </dgm:pt>
    <dgm:pt modelId="{E9EA8BF6-0273-4258-B728-8DFA97971B31}" type="sibTrans" cxnId="{2297F53C-B8ED-4060-BAF2-90E1C27D21BB}">
      <dgm:prSet/>
      <dgm:spPr/>
      <dgm:t>
        <a:bodyPr/>
        <a:lstStyle/>
        <a:p>
          <a:endParaRPr lang="en-US"/>
        </a:p>
      </dgm:t>
    </dgm:pt>
    <dgm:pt modelId="{2368476B-9487-45FF-A496-0A6CC59A237E}">
      <dgm:prSet/>
      <dgm:spPr/>
      <dgm:t>
        <a:bodyPr/>
        <a:lstStyle/>
        <a:p>
          <a:r>
            <a:rPr lang="en-US">
              <a:hlinkClick xmlns:r="http://schemas.openxmlformats.org/officeDocument/2006/relationships" r:id="rId2"/>
            </a:rPr>
            <a:t>www.actstudent.org</a:t>
          </a:r>
          <a:endParaRPr lang="en-US"/>
        </a:p>
      </dgm:t>
    </dgm:pt>
    <dgm:pt modelId="{C2DDC707-9895-49A3-A4FC-DB415E760C1E}" type="parTrans" cxnId="{43B84071-4218-44BD-8A20-BB37F7D2BB85}">
      <dgm:prSet/>
      <dgm:spPr/>
      <dgm:t>
        <a:bodyPr/>
        <a:lstStyle/>
        <a:p>
          <a:endParaRPr lang="en-US"/>
        </a:p>
      </dgm:t>
    </dgm:pt>
    <dgm:pt modelId="{BE5DCFF3-D8CC-477B-A69C-107AEDC23060}" type="sibTrans" cxnId="{43B84071-4218-44BD-8A20-BB37F7D2BB85}">
      <dgm:prSet/>
      <dgm:spPr/>
      <dgm:t>
        <a:bodyPr/>
        <a:lstStyle/>
        <a:p>
          <a:endParaRPr lang="en-US"/>
        </a:p>
      </dgm:t>
    </dgm:pt>
    <dgm:pt modelId="{75F80B9E-CC45-4751-80D5-2C7A934112B1}" type="pres">
      <dgm:prSet presAssocID="{10EB8A68-23F7-4CB8-A705-B8A26624866E}" presName="vert0" presStyleCnt="0">
        <dgm:presLayoutVars>
          <dgm:dir/>
          <dgm:animOne val="branch"/>
          <dgm:animLvl val="lvl"/>
        </dgm:presLayoutVars>
      </dgm:prSet>
      <dgm:spPr/>
    </dgm:pt>
    <dgm:pt modelId="{3134A526-0841-42FF-B683-9C1A595EFEEA}" type="pres">
      <dgm:prSet presAssocID="{120CBE2C-3D9F-4A70-8773-B09233CD36D9}" presName="thickLine" presStyleLbl="alignNode1" presStyleIdx="0" presStyleCnt="2"/>
      <dgm:spPr/>
    </dgm:pt>
    <dgm:pt modelId="{96195C11-DBB9-4B93-8CDB-A62413C3DA4F}" type="pres">
      <dgm:prSet presAssocID="{120CBE2C-3D9F-4A70-8773-B09233CD36D9}" presName="horz1" presStyleCnt="0"/>
      <dgm:spPr/>
    </dgm:pt>
    <dgm:pt modelId="{4BF08DC6-7347-4511-B079-7DB83FD22BDA}" type="pres">
      <dgm:prSet presAssocID="{120CBE2C-3D9F-4A70-8773-B09233CD36D9}" presName="tx1" presStyleLbl="revTx" presStyleIdx="0" presStyleCnt="5"/>
      <dgm:spPr/>
    </dgm:pt>
    <dgm:pt modelId="{53399B60-DFE7-476C-9591-0596525C23A5}" type="pres">
      <dgm:prSet presAssocID="{120CBE2C-3D9F-4A70-8773-B09233CD36D9}" presName="vert1" presStyleCnt="0"/>
      <dgm:spPr/>
    </dgm:pt>
    <dgm:pt modelId="{C33A4C77-2909-4449-97CE-78D712461842}" type="pres">
      <dgm:prSet presAssocID="{C609AB35-8059-4814-8619-378E3EED06FE}" presName="vertSpace2a" presStyleCnt="0"/>
      <dgm:spPr/>
    </dgm:pt>
    <dgm:pt modelId="{866883CC-B3B7-4B23-905F-4BEA60B0BA91}" type="pres">
      <dgm:prSet presAssocID="{C609AB35-8059-4814-8619-378E3EED06FE}" presName="horz2" presStyleCnt="0"/>
      <dgm:spPr/>
    </dgm:pt>
    <dgm:pt modelId="{2B91A80A-972C-4CDB-9BFE-5BB0ED4EA08B}" type="pres">
      <dgm:prSet presAssocID="{C609AB35-8059-4814-8619-378E3EED06FE}" presName="horzSpace2" presStyleCnt="0"/>
      <dgm:spPr/>
    </dgm:pt>
    <dgm:pt modelId="{9BEE6A51-4C00-43B6-A5E7-E802CDC1A31E}" type="pres">
      <dgm:prSet presAssocID="{C609AB35-8059-4814-8619-378E3EED06FE}" presName="tx2" presStyleLbl="revTx" presStyleIdx="1" presStyleCnt="5"/>
      <dgm:spPr/>
    </dgm:pt>
    <dgm:pt modelId="{8A935DB6-3B42-4E12-870C-027DC5759D35}" type="pres">
      <dgm:prSet presAssocID="{C609AB35-8059-4814-8619-378E3EED06FE}" presName="vert2" presStyleCnt="0"/>
      <dgm:spPr/>
    </dgm:pt>
    <dgm:pt modelId="{DA873EBD-AE60-437E-B50F-06B581919554}" type="pres">
      <dgm:prSet presAssocID="{C609AB35-8059-4814-8619-378E3EED06FE}" presName="thinLine2b" presStyleLbl="callout" presStyleIdx="0" presStyleCnt="3"/>
      <dgm:spPr/>
    </dgm:pt>
    <dgm:pt modelId="{0DFA47A4-27CF-464F-A9B9-9AD6B15FB0F8}" type="pres">
      <dgm:prSet presAssocID="{C609AB35-8059-4814-8619-378E3EED06FE}" presName="vertSpace2b" presStyleCnt="0"/>
      <dgm:spPr/>
    </dgm:pt>
    <dgm:pt modelId="{FD2E9043-A2B2-40F2-AF31-5FD64C07577F}" type="pres">
      <dgm:prSet presAssocID="{210B0E8D-0873-4ACB-9ECC-4C76DE75697B}" presName="horz2" presStyleCnt="0"/>
      <dgm:spPr/>
    </dgm:pt>
    <dgm:pt modelId="{58D15FFA-BB9C-44D5-903F-4F81C58EFEE7}" type="pres">
      <dgm:prSet presAssocID="{210B0E8D-0873-4ACB-9ECC-4C76DE75697B}" presName="horzSpace2" presStyleCnt="0"/>
      <dgm:spPr/>
    </dgm:pt>
    <dgm:pt modelId="{E5360849-D10F-4838-BEA2-CE4DA9D42157}" type="pres">
      <dgm:prSet presAssocID="{210B0E8D-0873-4ACB-9ECC-4C76DE75697B}" presName="tx2" presStyleLbl="revTx" presStyleIdx="2" presStyleCnt="5"/>
      <dgm:spPr/>
    </dgm:pt>
    <dgm:pt modelId="{8C739D0D-FE97-4B0C-B3B0-3AD1B935BD9B}" type="pres">
      <dgm:prSet presAssocID="{210B0E8D-0873-4ACB-9ECC-4C76DE75697B}" presName="vert2" presStyleCnt="0"/>
      <dgm:spPr/>
    </dgm:pt>
    <dgm:pt modelId="{C9DC8636-9E6D-4206-8BF2-04B70B0F563D}" type="pres">
      <dgm:prSet presAssocID="{210B0E8D-0873-4ACB-9ECC-4C76DE75697B}" presName="thinLine2b" presStyleLbl="callout" presStyleIdx="1" presStyleCnt="3"/>
      <dgm:spPr/>
    </dgm:pt>
    <dgm:pt modelId="{6C5C414B-C5B9-4EE9-83C0-2FB18C2332A8}" type="pres">
      <dgm:prSet presAssocID="{210B0E8D-0873-4ACB-9ECC-4C76DE75697B}" presName="vertSpace2b" presStyleCnt="0"/>
      <dgm:spPr/>
    </dgm:pt>
    <dgm:pt modelId="{7BBFFE57-3EF7-4CC6-B670-89EB71499ACF}" type="pres">
      <dgm:prSet presAssocID="{BAB4769B-2BBB-4AF9-A442-5224526E3AF1}" presName="thickLine" presStyleLbl="alignNode1" presStyleIdx="1" presStyleCnt="2"/>
      <dgm:spPr/>
    </dgm:pt>
    <dgm:pt modelId="{0D73B6F4-10CA-4CB2-A71A-68D6963807CC}" type="pres">
      <dgm:prSet presAssocID="{BAB4769B-2BBB-4AF9-A442-5224526E3AF1}" presName="horz1" presStyleCnt="0"/>
      <dgm:spPr/>
    </dgm:pt>
    <dgm:pt modelId="{710B6A23-B385-41B4-A992-4EA4DC1AF9D2}" type="pres">
      <dgm:prSet presAssocID="{BAB4769B-2BBB-4AF9-A442-5224526E3AF1}" presName="tx1" presStyleLbl="revTx" presStyleIdx="3" presStyleCnt="5"/>
      <dgm:spPr/>
    </dgm:pt>
    <dgm:pt modelId="{5FB022AE-AACF-4823-A13B-DEF0D7A8C4AE}" type="pres">
      <dgm:prSet presAssocID="{BAB4769B-2BBB-4AF9-A442-5224526E3AF1}" presName="vert1" presStyleCnt="0"/>
      <dgm:spPr/>
    </dgm:pt>
    <dgm:pt modelId="{818EEAE3-71DF-4B86-B363-87154D619DDD}" type="pres">
      <dgm:prSet presAssocID="{2368476B-9487-45FF-A496-0A6CC59A237E}" presName="vertSpace2a" presStyleCnt="0"/>
      <dgm:spPr/>
    </dgm:pt>
    <dgm:pt modelId="{F10EEA9D-3C2A-4936-BBDE-1E16357D154B}" type="pres">
      <dgm:prSet presAssocID="{2368476B-9487-45FF-A496-0A6CC59A237E}" presName="horz2" presStyleCnt="0"/>
      <dgm:spPr/>
    </dgm:pt>
    <dgm:pt modelId="{105E39F3-212F-42E4-B4AC-DE94A33F0B7A}" type="pres">
      <dgm:prSet presAssocID="{2368476B-9487-45FF-A496-0A6CC59A237E}" presName="horzSpace2" presStyleCnt="0"/>
      <dgm:spPr/>
    </dgm:pt>
    <dgm:pt modelId="{7471BC8D-FDED-467D-88A2-9C1CB8F5550F}" type="pres">
      <dgm:prSet presAssocID="{2368476B-9487-45FF-A496-0A6CC59A237E}" presName="tx2" presStyleLbl="revTx" presStyleIdx="4" presStyleCnt="5"/>
      <dgm:spPr/>
    </dgm:pt>
    <dgm:pt modelId="{7B2D0CEC-884F-4BAA-9A26-0F323A3895E1}" type="pres">
      <dgm:prSet presAssocID="{2368476B-9487-45FF-A496-0A6CC59A237E}" presName="vert2" presStyleCnt="0"/>
      <dgm:spPr/>
    </dgm:pt>
    <dgm:pt modelId="{B67C9C46-7C08-4EFE-8050-D0A1E9F90D8D}" type="pres">
      <dgm:prSet presAssocID="{2368476B-9487-45FF-A496-0A6CC59A237E}" presName="thinLine2b" presStyleLbl="callout" presStyleIdx="2" presStyleCnt="3"/>
      <dgm:spPr/>
    </dgm:pt>
    <dgm:pt modelId="{99F08F98-8212-4310-A840-8D7B35B70900}" type="pres">
      <dgm:prSet presAssocID="{2368476B-9487-45FF-A496-0A6CC59A237E}" presName="vertSpace2b" presStyleCnt="0"/>
      <dgm:spPr/>
    </dgm:pt>
  </dgm:ptLst>
  <dgm:cxnLst>
    <dgm:cxn modelId="{E1EB0A38-5FA7-4890-9262-0223734F8387}" type="presOf" srcId="{BAB4769B-2BBB-4AF9-A442-5224526E3AF1}" destId="{710B6A23-B385-41B4-A992-4EA4DC1AF9D2}" srcOrd="0" destOrd="0" presId="urn:microsoft.com/office/officeart/2008/layout/LinedList"/>
    <dgm:cxn modelId="{5820903A-5600-41E0-B544-94C8E0ECC192}" type="presOf" srcId="{2368476B-9487-45FF-A496-0A6CC59A237E}" destId="{7471BC8D-FDED-467D-88A2-9C1CB8F5550F}" srcOrd="0" destOrd="0" presId="urn:microsoft.com/office/officeart/2008/layout/LinedList"/>
    <dgm:cxn modelId="{2297F53C-B8ED-4060-BAF2-90E1C27D21BB}" srcId="{10EB8A68-23F7-4CB8-A705-B8A26624866E}" destId="{BAB4769B-2BBB-4AF9-A442-5224526E3AF1}" srcOrd="1" destOrd="0" parTransId="{CEC8A8C9-1647-4F3C-834B-328F10E78281}" sibTransId="{E9EA8BF6-0273-4258-B728-8DFA97971B31}"/>
    <dgm:cxn modelId="{7FADBB47-A685-45B5-AFFD-83DA62F5AF89}" srcId="{10EB8A68-23F7-4CB8-A705-B8A26624866E}" destId="{120CBE2C-3D9F-4A70-8773-B09233CD36D9}" srcOrd="0" destOrd="0" parTransId="{91BE98D9-6DE6-4354-8E5E-8B276026C43B}" sibTransId="{0B1AD9BF-9398-448F-9C6D-5B24308903FA}"/>
    <dgm:cxn modelId="{4176FD49-D7F5-43AD-95A1-DEDC5A8DF1D3}" type="presOf" srcId="{120CBE2C-3D9F-4A70-8773-B09233CD36D9}" destId="{4BF08DC6-7347-4511-B079-7DB83FD22BDA}" srcOrd="0" destOrd="0" presId="urn:microsoft.com/office/officeart/2008/layout/LinedList"/>
    <dgm:cxn modelId="{789AA24E-3F43-4CA2-BA15-90CE814F8EA0}" type="presOf" srcId="{210B0E8D-0873-4ACB-9ECC-4C76DE75697B}" destId="{E5360849-D10F-4838-BEA2-CE4DA9D42157}" srcOrd="0" destOrd="0" presId="urn:microsoft.com/office/officeart/2008/layout/LinedList"/>
    <dgm:cxn modelId="{43B84071-4218-44BD-8A20-BB37F7D2BB85}" srcId="{BAB4769B-2BBB-4AF9-A442-5224526E3AF1}" destId="{2368476B-9487-45FF-A496-0A6CC59A237E}" srcOrd="0" destOrd="0" parTransId="{C2DDC707-9895-49A3-A4FC-DB415E760C1E}" sibTransId="{BE5DCFF3-D8CC-477B-A69C-107AEDC23060}"/>
    <dgm:cxn modelId="{60EFDC55-064E-4FD5-95B4-0008DF0D57D9}" srcId="{120CBE2C-3D9F-4A70-8773-B09233CD36D9}" destId="{C609AB35-8059-4814-8619-378E3EED06FE}" srcOrd="0" destOrd="0" parTransId="{69B65F0C-B6BD-4C88-AAEB-0F3344EC803A}" sibTransId="{DED90BA6-051D-45A0-8958-52722D16E307}"/>
    <dgm:cxn modelId="{28780B76-C3B7-48B0-B31F-E6DE0A5EE4DE}" type="presOf" srcId="{10EB8A68-23F7-4CB8-A705-B8A26624866E}" destId="{75F80B9E-CC45-4751-80D5-2C7A934112B1}" srcOrd="0" destOrd="0" presId="urn:microsoft.com/office/officeart/2008/layout/LinedList"/>
    <dgm:cxn modelId="{9531FB85-6DD1-405F-8ED8-8C5C2747A676}" srcId="{120CBE2C-3D9F-4A70-8773-B09233CD36D9}" destId="{210B0E8D-0873-4ACB-9ECC-4C76DE75697B}" srcOrd="1" destOrd="0" parTransId="{D86AC0CD-4BA8-49B3-9050-4C507D69284D}" sibTransId="{08DF1977-34E3-4222-BE2B-C785DEFDD872}"/>
    <dgm:cxn modelId="{11F324FA-3901-406C-8306-3ED685E09BE6}" type="presOf" srcId="{C609AB35-8059-4814-8619-378E3EED06FE}" destId="{9BEE6A51-4C00-43B6-A5E7-E802CDC1A31E}" srcOrd="0" destOrd="0" presId="urn:microsoft.com/office/officeart/2008/layout/LinedList"/>
    <dgm:cxn modelId="{3A351BB9-89E9-4693-AD4E-FBFDE900D19F}" type="presParOf" srcId="{75F80B9E-CC45-4751-80D5-2C7A934112B1}" destId="{3134A526-0841-42FF-B683-9C1A595EFEEA}" srcOrd="0" destOrd="0" presId="urn:microsoft.com/office/officeart/2008/layout/LinedList"/>
    <dgm:cxn modelId="{61BEB294-0273-4293-99F8-7202FA8F9904}" type="presParOf" srcId="{75F80B9E-CC45-4751-80D5-2C7A934112B1}" destId="{96195C11-DBB9-4B93-8CDB-A62413C3DA4F}" srcOrd="1" destOrd="0" presId="urn:microsoft.com/office/officeart/2008/layout/LinedList"/>
    <dgm:cxn modelId="{7E4BB2E9-0FE3-44BC-8B2E-94E9A687B813}" type="presParOf" srcId="{96195C11-DBB9-4B93-8CDB-A62413C3DA4F}" destId="{4BF08DC6-7347-4511-B079-7DB83FD22BDA}" srcOrd="0" destOrd="0" presId="urn:microsoft.com/office/officeart/2008/layout/LinedList"/>
    <dgm:cxn modelId="{EA6E6325-ECB4-4757-B14C-76848CE81A7E}" type="presParOf" srcId="{96195C11-DBB9-4B93-8CDB-A62413C3DA4F}" destId="{53399B60-DFE7-476C-9591-0596525C23A5}" srcOrd="1" destOrd="0" presId="urn:microsoft.com/office/officeart/2008/layout/LinedList"/>
    <dgm:cxn modelId="{9D40429C-6EA3-46B5-8D68-A2CCA1362B25}" type="presParOf" srcId="{53399B60-DFE7-476C-9591-0596525C23A5}" destId="{C33A4C77-2909-4449-97CE-78D712461842}" srcOrd="0" destOrd="0" presId="urn:microsoft.com/office/officeart/2008/layout/LinedList"/>
    <dgm:cxn modelId="{8F00F0AC-3773-49E4-9AE0-6761C51792C6}" type="presParOf" srcId="{53399B60-DFE7-476C-9591-0596525C23A5}" destId="{866883CC-B3B7-4B23-905F-4BEA60B0BA91}" srcOrd="1" destOrd="0" presId="urn:microsoft.com/office/officeart/2008/layout/LinedList"/>
    <dgm:cxn modelId="{B3528683-277A-41E5-954C-5DD6DB73F677}" type="presParOf" srcId="{866883CC-B3B7-4B23-905F-4BEA60B0BA91}" destId="{2B91A80A-972C-4CDB-9BFE-5BB0ED4EA08B}" srcOrd="0" destOrd="0" presId="urn:microsoft.com/office/officeart/2008/layout/LinedList"/>
    <dgm:cxn modelId="{9AA3A120-6CA6-41FC-A250-58969A70626F}" type="presParOf" srcId="{866883CC-B3B7-4B23-905F-4BEA60B0BA91}" destId="{9BEE6A51-4C00-43B6-A5E7-E802CDC1A31E}" srcOrd="1" destOrd="0" presId="urn:microsoft.com/office/officeart/2008/layout/LinedList"/>
    <dgm:cxn modelId="{01F36A8D-423F-43A1-8323-42716F7E6652}" type="presParOf" srcId="{866883CC-B3B7-4B23-905F-4BEA60B0BA91}" destId="{8A935DB6-3B42-4E12-870C-027DC5759D35}" srcOrd="2" destOrd="0" presId="urn:microsoft.com/office/officeart/2008/layout/LinedList"/>
    <dgm:cxn modelId="{9D8A4D79-5BEB-44DA-86F6-1B9CD19FC67B}" type="presParOf" srcId="{53399B60-DFE7-476C-9591-0596525C23A5}" destId="{DA873EBD-AE60-437E-B50F-06B581919554}" srcOrd="2" destOrd="0" presId="urn:microsoft.com/office/officeart/2008/layout/LinedList"/>
    <dgm:cxn modelId="{7A1348D7-430A-4CF6-8EF5-690D1DC7FE0E}" type="presParOf" srcId="{53399B60-DFE7-476C-9591-0596525C23A5}" destId="{0DFA47A4-27CF-464F-A9B9-9AD6B15FB0F8}" srcOrd="3" destOrd="0" presId="urn:microsoft.com/office/officeart/2008/layout/LinedList"/>
    <dgm:cxn modelId="{EBC46555-12E1-417A-8C22-F8EE7D888B7C}" type="presParOf" srcId="{53399B60-DFE7-476C-9591-0596525C23A5}" destId="{FD2E9043-A2B2-40F2-AF31-5FD64C07577F}" srcOrd="4" destOrd="0" presId="urn:microsoft.com/office/officeart/2008/layout/LinedList"/>
    <dgm:cxn modelId="{8442EC1D-2745-4804-99CB-266B9F271437}" type="presParOf" srcId="{FD2E9043-A2B2-40F2-AF31-5FD64C07577F}" destId="{58D15FFA-BB9C-44D5-903F-4F81C58EFEE7}" srcOrd="0" destOrd="0" presId="urn:microsoft.com/office/officeart/2008/layout/LinedList"/>
    <dgm:cxn modelId="{A3AE8724-FA07-4FAB-B805-351B51214528}" type="presParOf" srcId="{FD2E9043-A2B2-40F2-AF31-5FD64C07577F}" destId="{E5360849-D10F-4838-BEA2-CE4DA9D42157}" srcOrd="1" destOrd="0" presId="urn:microsoft.com/office/officeart/2008/layout/LinedList"/>
    <dgm:cxn modelId="{149043E9-C5E7-435F-AFA6-F2E8A4FBB6C8}" type="presParOf" srcId="{FD2E9043-A2B2-40F2-AF31-5FD64C07577F}" destId="{8C739D0D-FE97-4B0C-B3B0-3AD1B935BD9B}" srcOrd="2" destOrd="0" presId="urn:microsoft.com/office/officeart/2008/layout/LinedList"/>
    <dgm:cxn modelId="{017F23CF-534D-4F73-8ACB-3E3A3CF8CAF4}" type="presParOf" srcId="{53399B60-DFE7-476C-9591-0596525C23A5}" destId="{C9DC8636-9E6D-4206-8BF2-04B70B0F563D}" srcOrd="5" destOrd="0" presId="urn:microsoft.com/office/officeart/2008/layout/LinedList"/>
    <dgm:cxn modelId="{01CE6FCC-E9EF-474A-8962-D83C90BE03A0}" type="presParOf" srcId="{53399B60-DFE7-476C-9591-0596525C23A5}" destId="{6C5C414B-C5B9-4EE9-83C0-2FB18C2332A8}" srcOrd="6" destOrd="0" presId="urn:microsoft.com/office/officeart/2008/layout/LinedList"/>
    <dgm:cxn modelId="{21C3F4AB-00CD-403D-95C3-E6FA17DC9B39}" type="presParOf" srcId="{75F80B9E-CC45-4751-80D5-2C7A934112B1}" destId="{7BBFFE57-3EF7-4CC6-B670-89EB71499ACF}" srcOrd="2" destOrd="0" presId="urn:microsoft.com/office/officeart/2008/layout/LinedList"/>
    <dgm:cxn modelId="{667F3134-CC3D-4477-8873-E9F82D90B702}" type="presParOf" srcId="{75F80B9E-CC45-4751-80D5-2C7A934112B1}" destId="{0D73B6F4-10CA-4CB2-A71A-68D6963807CC}" srcOrd="3" destOrd="0" presId="urn:microsoft.com/office/officeart/2008/layout/LinedList"/>
    <dgm:cxn modelId="{5081EFEC-92A2-44AA-961A-812CDFB17FE7}" type="presParOf" srcId="{0D73B6F4-10CA-4CB2-A71A-68D6963807CC}" destId="{710B6A23-B385-41B4-A992-4EA4DC1AF9D2}" srcOrd="0" destOrd="0" presId="urn:microsoft.com/office/officeart/2008/layout/LinedList"/>
    <dgm:cxn modelId="{83B7D11F-BE92-4818-AEA6-86C677390C08}" type="presParOf" srcId="{0D73B6F4-10CA-4CB2-A71A-68D6963807CC}" destId="{5FB022AE-AACF-4823-A13B-DEF0D7A8C4AE}" srcOrd="1" destOrd="0" presId="urn:microsoft.com/office/officeart/2008/layout/LinedList"/>
    <dgm:cxn modelId="{3BAA8136-7AA2-4E6B-AE3C-34777E8D272F}" type="presParOf" srcId="{5FB022AE-AACF-4823-A13B-DEF0D7A8C4AE}" destId="{818EEAE3-71DF-4B86-B363-87154D619DDD}" srcOrd="0" destOrd="0" presId="urn:microsoft.com/office/officeart/2008/layout/LinedList"/>
    <dgm:cxn modelId="{EDD77467-9F5F-45CC-B3BB-1FFB3532EC08}" type="presParOf" srcId="{5FB022AE-AACF-4823-A13B-DEF0D7A8C4AE}" destId="{F10EEA9D-3C2A-4936-BBDE-1E16357D154B}" srcOrd="1" destOrd="0" presId="urn:microsoft.com/office/officeart/2008/layout/LinedList"/>
    <dgm:cxn modelId="{87E47EBB-3CB8-4F0A-ABBE-97AD79C30979}" type="presParOf" srcId="{F10EEA9D-3C2A-4936-BBDE-1E16357D154B}" destId="{105E39F3-212F-42E4-B4AC-DE94A33F0B7A}" srcOrd="0" destOrd="0" presId="urn:microsoft.com/office/officeart/2008/layout/LinedList"/>
    <dgm:cxn modelId="{3A657855-6EA2-473B-BE63-2072AEBD4A27}" type="presParOf" srcId="{F10EEA9D-3C2A-4936-BBDE-1E16357D154B}" destId="{7471BC8D-FDED-467D-88A2-9C1CB8F5550F}" srcOrd="1" destOrd="0" presId="urn:microsoft.com/office/officeart/2008/layout/LinedList"/>
    <dgm:cxn modelId="{25202D11-E2E7-4696-A5CF-C774CB89A247}" type="presParOf" srcId="{F10EEA9D-3C2A-4936-BBDE-1E16357D154B}" destId="{7B2D0CEC-884F-4BAA-9A26-0F323A3895E1}" srcOrd="2" destOrd="0" presId="urn:microsoft.com/office/officeart/2008/layout/LinedList"/>
    <dgm:cxn modelId="{EF515229-BC77-4094-8038-D8A264D10798}" type="presParOf" srcId="{5FB022AE-AACF-4823-A13B-DEF0D7A8C4AE}" destId="{B67C9C46-7C08-4EFE-8050-D0A1E9F90D8D}" srcOrd="2" destOrd="0" presId="urn:microsoft.com/office/officeart/2008/layout/LinedList"/>
    <dgm:cxn modelId="{BA760BF6-8E2E-47CA-9366-F713F4B66DEC}" type="presParOf" srcId="{5FB022AE-AACF-4823-A13B-DEF0D7A8C4AE}" destId="{99F08F98-8212-4310-A840-8D7B35B70900}" srcOrd="3"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F1C41C1-D734-4EF8-9D2C-51EEA15115D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05113DE-AF89-465F-B02F-68B567F7AAF1}">
      <dgm:prSet/>
      <dgm:spPr/>
      <dgm:t>
        <a:bodyPr/>
        <a:lstStyle/>
        <a:p>
          <a:r>
            <a:rPr lang="en-US"/>
            <a:t>All 11</a:t>
          </a:r>
          <a:r>
            <a:rPr lang="en-US" baseline="30000"/>
            <a:t>th</a:t>
          </a:r>
          <a:r>
            <a:rPr lang="en-US"/>
            <a:t> grade students are automatically registered to take the PSAT/NMSQT in school on Wed Oct 9th</a:t>
          </a:r>
        </a:p>
      </dgm:t>
    </dgm:pt>
    <dgm:pt modelId="{1F6CE2C2-A109-479D-A028-B9AA1729629D}" type="parTrans" cxnId="{8460C019-0D47-41B3-A48D-3031DB8281E9}">
      <dgm:prSet/>
      <dgm:spPr/>
      <dgm:t>
        <a:bodyPr/>
        <a:lstStyle/>
        <a:p>
          <a:endParaRPr lang="en-US"/>
        </a:p>
      </dgm:t>
    </dgm:pt>
    <dgm:pt modelId="{356405CA-36A4-426E-A9E3-3B6F40CF81DD}" type="sibTrans" cxnId="{8460C019-0D47-41B3-A48D-3031DB8281E9}">
      <dgm:prSet/>
      <dgm:spPr/>
      <dgm:t>
        <a:bodyPr/>
        <a:lstStyle/>
        <a:p>
          <a:endParaRPr lang="en-US"/>
        </a:p>
      </dgm:t>
    </dgm:pt>
    <dgm:pt modelId="{97DE355B-63BF-41D5-9552-5D96CD20FDDD}">
      <dgm:prSet/>
      <dgm:spPr/>
      <dgm:t>
        <a:bodyPr/>
        <a:lstStyle/>
        <a:p>
          <a:r>
            <a:rPr lang="en-US" dirty="0"/>
            <a:t>To prepare go to </a:t>
          </a:r>
          <a:r>
            <a:rPr lang="en-US" dirty="0">
              <a:hlinkClick xmlns:r="http://schemas.openxmlformats.org/officeDocument/2006/relationships" r:id="rId1"/>
            </a:rPr>
            <a:t>www.satpractice.org</a:t>
          </a:r>
          <a:r>
            <a:rPr lang="en-US" dirty="0"/>
            <a:t> or Albert </a:t>
          </a:r>
          <a:r>
            <a:rPr lang="en-US" dirty="0" err="1"/>
            <a:t>i.o</a:t>
          </a:r>
          <a:r>
            <a:rPr lang="en-US" dirty="0"/>
            <a:t> (Clever)</a:t>
          </a:r>
        </a:p>
      </dgm:t>
    </dgm:pt>
    <dgm:pt modelId="{10A59C70-5FE7-459C-B805-D7854CA8D03D}" type="parTrans" cxnId="{824E838F-DAC0-4EF0-9F75-48008F43B3DB}">
      <dgm:prSet/>
      <dgm:spPr/>
      <dgm:t>
        <a:bodyPr/>
        <a:lstStyle/>
        <a:p>
          <a:endParaRPr lang="en-US"/>
        </a:p>
      </dgm:t>
    </dgm:pt>
    <dgm:pt modelId="{4B3A7B57-35D9-479D-9D19-A27EB81D8D41}" type="sibTrans" cxnId="{824E838F-DAC0-4EF0-9F75-48008F43B3DB}">
      <dgm:prSet/>
      <dgm:spPr/>
      <dgm:t>
        <a:bodyPr/>
        <a:lstStyle/>
        <a:p>
          <a:endParaRPr lang="en-US"/>
        </a:p>
      </dgm:t>
    </dgm:pt>
    <dgm:pt modelId="{2EE00E42-6FAC-4B5F-9E62-14006A918E83}">
      <dgm:prSet/>
      <dgm:spPr/>
      <dgm:t>
        <a:bodyPr/>
        <a:lstStyle/>
        <a:p>
          <a:r>
            <a:rPr lang="en-US"/>
            <a:t>Why is it important to take this in 11</a:t>
          </a:r>
          <a:r>
            <a:rPr lang="en-US" baseline="30000"/>
            <a:t>th</a:t>
          </a:r>
          <a:r>
            <a:rPr lang="en-US"/>
            <a:t> grade?	</a:t>
          </a:r>
        </a:p>
      </dgm:t>
    </dgm:pt>
    <dgm:pt modelId="{B0C7FD68-9A22-4EC3-BD74-9F98864140F9}" type="parTrans" cxnId="{8AB7155B-BA6A-4653-8D09-6DB4C6EAF7F7}">
      <dgm:prSet/>
      <dgm:spPr/>
      <dgm:t>
        <a:bodyPr/>
        <a:lstStyle/>
        <a:p>
          <a:endParaRPr lang="en-US"/>
        </a:p>
      </dgm:t>
    </dgm:pt>
    <dgm:pt modelId="{A17B3BE4-7694-49A4-B3A7-7C5500D6D113}" type="sibTrans" cxnId="{8AB7155B-BA6A-4653-8D09-6DB4C6EAF7F7}">
      <dgm:prSet/>
      <dgm:spPr/>
      <dgm:t>
        <a:bodyPr/>
        <a:lstStyle/>
        <a:p>
          <a:endParaRPr lang="en-US"/>
        </a:p>
      </dgm:t>
    </dgm:pt>
    <dgm:pt modelId="{227234A2-AAEE-42D6-B095-5251FBE7E9CB}">
      <dgm:prSet/>
      <dgm:spPr/>
      <dgm:t>
        <a:bodyPr/>
        <a:lstStyle/>
        <a:p>
          <a:r>
            <a:rPr lang="en-US"/>
            <a:t>Scholarships</a:t>
          </a:r>
        </a:p>
      </dgm:t>
    </dgm:pt>
    <dgm:pt modelId="{26DD2EE3-9E42-4A8D-B539-48D1565DD11A}" type="parTrans" cxnId="{F89475CB-3572-46ED-A59A-4AD32430AAED}">
      <dgm:prSet/>
      <dgm:spPr/>
      <dgm:t>
        <a:bodyPr/>
        <a:lstStyle/>
        <a:p>
          <a:endParaRPr lang="en-US"/>
        </a:p>
      </dgm:t>
    </dgm:pt>
    <dgm:pt modelId="{8F8118DC-8854-4F64-A0B7-77035FEDB40A}" type="sibTrans" cxnId="{F89475CB-3572-46ED-A59A-4AD32430AAED}">
      <dgm:prSet/>
      <dgm:spPr/>
      <dgm:t>
        <a:bodyPr/>
        <a:lstStyle/>
        <a:p>
          <a:endParaRPr lang="en-US"/>
        </a:p>
      </dgm:t>
    </dgm:pt>
    <dgm:pt modelId="{2A0E8ACC-2546-44B8-92C8-349308785772}">
      <dgm:prSet/>
      <dgm:spPr/>
      <dgm:t>
        <a:bodyPr/>
        <a:lstStyle/>
        <a:p>
          <a:r>
            <a:rPr lang="en-US"/>
            <a:t>National Merit</a:t>
          </a:r>
        </a:p>
      </dgm:t>
    </dgm:pt>
    <dgm:pt modelId="{E2406AEE-6354-4994-8363-95834374CF8D}" type="parTrans" cxnId="{831D3309-6582-4EFD-B731-3FE34A8E3E44}">
      <dgm:prSet/>
      <dgm:spPr/>
      <dgm:t>
        <a:bodyPr/>
        <a:lstStyle/>
        <a:p>
          <a:endParaRPr lang="en-US"/>
        </a:p>
      </dgm:t>
    </dgm:pt>
    <dgm:pt modelId="{A6A00FB7-3FD0-49C9-BDE6-E34111549681}" type="sibTrans" cxnId="{831D3309-6582-4EFD-B731-3FE34A8E3E44}">
      <dgm:prSet/>
      <dgm:spPr/>
      <dgm:t>
        <a:bodyPr/>
        <a:lstStyle/>
        <a:p>
          <a:endParaRPr lang="en-US"/>
        </a:p>
      </dgm:t>
    </dgm:pt>
    <dgm:pt modelId="{9251854F-D82C-42FA-B7E7-153FF41CD8EA}">
      <dgm:prSet/>
      <dgm:spPr/>
      <dgm:t>
        <a:bodyPr/>
        <a:lstStyle/>
        <a:p>
          <a:r>
            <a:rPr lang="en-US"/>
            <a:t>Preliminary SAT</a:t>
          </a:r>
        </a:p>
      </dgm:t>
    </dgm:pt>
    <dgm:pt modelId="{5DDBD092-8DFB-47A3-BF0F-47CDFFC8B970}" type="parTrans" cxnId="{8E6507E4-5AB6-4764-987B-66A308BAC806}">
      <dgm:prSet/>
      <dgm:spPr/>
      <dgm:t>
        <a:bodyPr/>
        <a:lstStyle/>
        <a:p>
          <a:endParaRPr lang="en-US"/>
        </a:p>
      </dgm:t>
    </dgm:pt>
    <dgm:pt modelId="{13982F95-C061-4C5F-97CF-FA637407593E}" type="sibTrans" cxnId="{8E6507E4-5AB6-4764-987B-66A308BAC806}">
      <dgm:prSet/>
      <dgm:spPr/>
      <dgm:t>
        <a:bodyPr/>
        <a:lstStyle/>
        <a:p>
          <a:endParaRPr lang="en-US"/>
        </a:p>
      </dgm:t>
    </dgm:pt>
    <dgm:pt modelId="{71CED46A-A9D2-4CD2-B474-49DEEA618746}" type="pres">
      <dgm:prSet presAssocID="{AF1C41C1-D734-4EF8-9D2C-51EEA15115DA}" presName="root" presStyleCnt="0">
        <dgm:presLayoutVars>
          <dgm:dir/>
          <dgm:resizeHandles val="exact"/>
        </dgm:presLayoutVars>
      </dgm:prSet>
      <dgm:spPr/>
    </dgm:pt>
    <dgm:pt modelId="{D7D458CB-A958-419D-8BE2-CCBBC38B5C54}" type="pres">
      <dgm:prSet presAssocID="{705113DE-AF89-465F-B02F-68B567F7AAF1}" presName="compNode" presStyleCnt="0"/>
      <dgm:spPr/>
    </dgm:pt>
    <dgm:pt modelId="{EC9D102C-6BC5-4546-837E-711C7566C110}" type="pres">
      <dgm:prSet presAssocID="{705113DE-AF89-465F-B02F-68B567F7AAF1}" presName="bgRect" presStyleLbl="bgShp" presStyleIdx="0" presStyleCnt="3"/>
      <dgm:spPr/>
    </dgm:pt>
    <dgm:pt modelId="{F3F8BBA4-DA87-4FCA-9E0F-07864AAC2054}" type="pres">
      <dgm:prSet presAssocID="{705113DE-AF89-465F-B02F-68B567F7AAF1}"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oks"/>
        </a:ext>
      </dgm:extLst>
    </dgm:pt>
    <dgm:pt modelId="{BAC61A70-54CE-40AA-8BF9-2FF199A0A0C4}" type="pres">
      <dgm:prSet presAssocID="{705113DE-AF89-465F-B02F-68B567F7AAF1}" presName="spaceRect" presStyleCnt="0"/>
      <dgm:spPr/>
    </dgm:pt>
    <dgm:pt modelId="{B72394C4-E693-41C3-A61D-56739461A3BD}" type="pres">
      <dgm:prSet presAssocID="{705113DE-AF89-465F-B02F-68B567F7AAF1}" presName="parTx" presStyleLbl="revTx" presStyleIdx="0" presStyleCnt="4">
        <dgm:presLayoutVars>
          <dgm:chMax val="0"/>
          <dgm:chPref val="0"/>
        </dgm:presLayoutVars>
      </dgm:prSet>
      <dgm:spPr/>
    </dgm:pt>
    <dgm:pt modelId="{C895A6B8-D4FA-4FE4-940A-EF6FA07FEA69}" type="pres">
      <dgm:prSet presAssocID="{356405CA-36A4-426E-A9E3-3B6F40CF81DD}" presName="sibTrans" presStyleCnt="0"/>
      <dgm:spPr/>
    </dgm:pt>
    <dgm:pt modelId="{78152DFD-E245-475F-A2BB-CE5CC3E92A44}" type="pres">
      <dgm:prSet presAssocID="{97DE355B-63BF-41D5-9552-5D96CD20FDDD}" presName="compNode" presStyleCnt="0"/>
      <dgm:spPr/>
    </dgm:pt>
    <dgm:pt modelId="{15EB9AD8-50C8-4902-9F8C-65C58D98AD1E}" type="pres">
      <dgm:prSet presAssocID="{97DE355B-63BF-41D5-9552-5D96CD20FDDD}" presName="bgRect" presStyleLbl="bgShp" presStyleIdx="1" presStyleCnt="3"/>
      <dgm:spPr/>
    </dgm:pt>
    <dgm:pt modelId="{E40BA342-62C1-4425-8614-47C9D1ADF2C7}" type="pres">
      <dgm:prSet presAssocID="{97DE355B-63BF-41D5-9552-5D96CD20FDDD}"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Marker"/>
        </a:ext>
      </dgm:extLst>
    </dgm:pt>
    <dgm:pt modelId="{3E9D5314-8694-4669-BCDC-BD5478FFB5A0}" type="pres">
      <dgm:prSet presAssocID="{97DE355B-63BF-41D5-9552-5D96CD20FDDD}" presName="spaceRect" presStyleCnt="0"/>
      <dgm:spPr/>
    </dgm:pt>
    <dgm:pt modelId="{237A8A7C-BACD-462A-BB68-2BE217C16E30}" type="pres">
      <dgm:prSet presAssocID="{97DE355B-63BF-41D5-9552-5D96CD20FDDD}" presName="parTx" presStyleLbl="revTx" presStyleIdx="1" presStyleCnt="4">
        <dgm:presLayoutVars>
          <dgm:chMax val="0"/>
          <dgm:chPref val="0"/>
        </dgm:presLayoutVars>
      </dgm:prSet>
      <dgm:spPr/>
    </dgm:pt>
    <dgm:pt modelId="{08747896-2898-4400-B840-3E62CEFBFEA7}" type="pres">
      <dgm:prSet presAssocID="{4B3A7B57-35D9-479D-9D19-A27EB81D8D41}" presName="sibTrans" presStyleCnt="0"/>
      <dgm:spPr/>
    </dgm:pt>
    <dgm:pt modelId="{E3A78E7F-1B19-462B-B9F2-45E232BEB41F}" type="pres">
      <dgm:prSet presAssocID="{2EE00E42-6FAC-4B5F-9E62-14006A918E83}" presName="compNode" presStyleCnt="0"/>
      <dgm:spPr/>
    </dgm:pt>
    <dgm:pt modelId="{37330F19-E5BA-4260-8623-BC024C8F8193}" type="pres">
      <dgm:prSet presAssocID="{2EE00E42-6FAC-4B5F-9E62-14006A918E83}" presName="bgRect" presStyleLbl="bgShp" presStyleIdx="2" presStyleCnt="3"/>
      <dgm:spPr/>
    </dgm:pt>
    <dgm:pt modelId="{C32A6553-9640-459C-85CC-A074986A10CA}" type="pres">
      <dgm:prSet presAssocID="{2EE00E42-6FAC-4B5F-9E62-14006A918E83}"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Diploma Roll"/>
        </a:ext>
      </dgm:extLst>
    </dgm:pt>
    <dgm:pt modelId="{6742EED1-3CC0-4C07-9B0F-2B905F005C22}" type="pres">
      <dgm:prSet presAssocID="{2EE00E42-6FAC-4B5F-9E62-14006A918E83}" presName="spaceRect" presStyleCnt="0"/>
      <dgm:spPr/>
    </dgm:pt>
    <dgm:pt modelId="{FAE7CF6B-6CB0-4940-9CFF-A48DDFC48C0F}" type="pres">
      <dgm:prSet presAssocID="{2EE00E42-6FAC-4B5F-9E62-14006A918E83}" presName="parTx" presStyleLbl="revTx" presStyleIdx="2" presStyleCnt="4">
        <dgm:presLayoutVars>
          <dgm:chMax val="0"/>
          <dgm:chPref val="0"/>
        </dgm:presLayoutVars>
      </dgm:prSet>
      <dgm:spPr/>
    </dgm:pt>
    <dgm:pt modelId="{D46B3FFF-D934-460B-A749-BBDE1DC8F5A3}" type="pres">
      <dgm:prSet presAssocID="{2EE00E42-6FAC-4B5F-9E62-14006A918E83}" presName="desTx" presStyleLbl="revTx" presStyleIdx="3" presStyleCnt="4">
        <dgm:presLayoutVars/>
      </dgm:prSet>
      <dgm:spPr/>
    </dgm:pt>
  </dgm:ptLst>
  <dgm:cxnLst>
    <dgm:cxn modelId="{831D3309-6582-4EFD-B731-3FE34A8E3E44}" srcId="{2EE00E42-6FAC-4B5F-9E62-14006A918E83}" destId="{2A0E8ACC-2546-44B8-92C8-349308785772}" srcOrd="1" destOrd="0" parTransId="{E2406AEE-6354-4994-8363-95834374CF8D}" sibTransId="{A6A00FB7-3FD0-49C9-BDE6-E34111549681}"/>
    <dgm:cxn modelId="{33DEBD18-428C-4EF1-B227-2E7F2C138002}" type="presOf" srcId="{AF1C41C1-D734-4EF8-9D2C-51EEA15115DA}" destId="{71CED46A-A9D2-4CD2-B474-49DEEA618746}" srcOrd="0" destOrd="0" presId="urn:microsoft.com/office/officeart/2018/2/layout/IconVerticalSolidList"/>
    <dgm:cxn modelId="{8460C019-0D47-41B3-A48D-3031DB8281E9}" srcId="{AF1C41C1-D734-4EF8-9D2C-51EEA15115DA}" destId="{705113DE-AF89-465F-B02F-68B567F7AAF1}" srcOrd="0" destOrd="0" parTransId="{1F6CE2C2-A109-479D-A028-B9AA1729629D}" sibTransId="{356405CA-36A4-426E-A9E3-3B6F40CF81DD}"/>
    <dgm:cxn modelId="{57E83C39-D342-4E49-9ADD-D221C11169E7}" type="presOf" srcId="{9251854F-D82C-42FA-B7E7-153FF41CD8EA}" destId="{D46B3FFF-D934-460B-A749-BBDE1DC8F5A3}" srcOrd="0" destOrd="2" presId="urn:microsoft.com/office/officeart/2018/2/layout/IconVerticalSolidList"/>
    <dgm:cxn modelId="{8AB7155B-BA6A-4653-8D09-6DB4C6EAF7F7}" srcId="{AF1C41C1-D734-4EF8-9D2C-51EEA15115DA}" destId="{2EE00E42-6FAC-4B5F-9E62-14006A918E83}" srcOrd="2" destOrd="0" parTransId="{B0C7FD68-9A22-4EC3-BD74-9F98864140F9}" sibTransId="{A17B3BE4-7694-49A4-B3A7-7C5500D6D113}"/>
    <dgm:cxn modelId="{8ABB0659-2EB6-4F6F-9DE7-7D4967DF7980}" type="presOf" srcId="{97DE355B-63BF-41D5-9552-5D96CD20FDDD}" destId="{237A8A7C-BACD-462A-BB68-2BE217C16E30}" srcOrd="0" destOrd="0" presId="urn:microsoft.com/office/officeart/2018/2/layout/IconVerticalSolidList"/>
    <dgm:cxn modelId="{B4AB8E8D-F4EC-4A2D-8815-08F6B76A074D}" type="presOf" srcId="{2EE00E42-6FAC-4B5F-9E62-14006A918E83}" destId="{FAE7CF6B-6CB0-4940-9CFF-A48DDFC48C0F}" srcOrd="0" destOrd="0" presId="urn:microsoft.com/office/officeart/2018/2/layout/IconVerticalSolidList"/>
    <dgm:cxn modelId="{824E838F-DAC0-4EF0-9F75-48008F43B3DB}" srcId="{AF1C41C1-D734-4EF8-9D2C-51EEA15115DA}" destId="{97DE355B-63BF-41D5-9552-5D96CD20FDDD}" srcOrd="1" destOrd="0" parTransId="{10A59C70-5FE7-459C-B805-D7854CA8D03D}" sibTransId="{4B3A7B57-35D9-479D-9D19-A27EB81D8D41}"/>
    <dgm:cxn modelId="{13BA9E90-00DC-4106-B0B8-2DFFB999A9FB}" type="presOf" srcId="{705113DE-AF89-465F-B02F-68B567F7AAF1}" destId="{B72394C4-E693-41C3-A61D-56739461A3BD}" srcOrd="0" destOrd="0" presId="urn:microsoft.com/office/officeart/2018/2/layout/IconVerticalSolidList"/>
    <dgm:cxn modelId="{E7EACAB0-319A-4716-B2A1-23372BB5557D}" type="presOf" srcId="{227234A2-AAEE-42D6-B095-5251FBE7E9CB}" destId="{D46B3FFF-D934-460B-A749-BBDE1DC8F5A3}" srcOrd="0" destOrd="0" presId="urn:microsoft.com/office/officeart/2018/2/layout/IconVerticalSolidList"/>
    <dgm:cxn modelId="{F89475CB-3572-46ED-A59A-4AD32430AAED}" srcId="{2EE00E42-6FAC-4B5F-9E62-14006A918E83}" destId="{227234A2-AAEE-42D6-B095-5251FBE7E9CB}" srcOrd="0" destOrd="0" parTransId="{26DD2EE3-9E42-4A8D-B539-48D1565DD11A}" sibTransId="{8F8118DC-8854-4F64-A0B7-77035FEDB40A}"/>
    <dgm:cxn modelId="{8E6507E4-5AB6-4764-987B-66A308BAC806}" srcId="{2EE00E42-6FAC-4B5F-9E62-14006A918E83}" destId="{9251854F-D82C-42FA-B7E7-153FF41CD8EA}" srcOrd="2" destOrd="0" parTransId="{5DDBD092-8DFB-47A3-BF0F-47CDFFC8B970}" sibTransId="{13982F95-C061-4C5F-97CF-FA637407593E}"/>
    <dgm:cxn modelId="{FE6D68FC-2CBB-43A7-AFEE-21A3D298C3E7}" type="presOf" srcId="{2A0E8ACC-2546-44B8-92C8-349308785772}" destId="{D46B3FFF-D934-460B-A749-BBDE1DC8F5A3}" srcOrd="0" destOrd="1" presId="urn:microsoft.com/office/officeart/2018/2/layout/IconVerticalSolidList"/>
    <dgm:cxn modelId="{0289C415-99FA-4DD3-96FB-3D4024FF96CC}" type="presParOf" srcId="{71CED46A-A9D2-4CD2-B474-49DEEA618746}" destId="{D7D458CB-A958-419D-8BE2-CCBBC38B5C54}" srcOrd="0" destOrd="0" presId="urn:microsoft.com/office/officeart/2018/2/layout/IconVerticalSolidList"/>
    <dgm:cxn modelId="{43A44BB7-CF72-44FC-9321-FB627C3B2B12}" type="presParOf" srcId="{D7D458CB-A958-419D-8BE2-CCBBC38B5C54}" destId="{EC9D102C-6BC5-4546-837E-711C7566C110}" srcOrd="0" destOrd="0" presId="urn:microsoft.com/office/officeart/2018/2/layout/IconVerticalSolidList"/>
    <dgm:cxn modelId="{C609CF3C-8593-452C-9679-82B378C019D2}" type="presParOf" srcId="{D7D458CB-A958-419D-8BE2-CCBBC38B5C54}" destId="{F3F8BBA4-DA87-4FCA-9E0F-07864AAC2054}" srcOrd="1" destOrd="0" presId="urn:microsoft.com/office/officeart/2018/2/layout/IconVerticalSolidList"/>
    <dgm:cxn modelId="{DA8E63D3-0A6D-4728-B1B9-E5DDC198A44B}" type="presParOf" srcId="{D7D458CB-A958-419D-8BE2-CCBBC38B5C54}" destId="{BAC61A70-54CE-40AA-8BF9-2FF199A0A0C4}" srcOrd="2" destOrd="0" presId="urn:microsoft.com/office/officeart/2018/2/layout/IconVerticalSolidList"/>
    <dgm:cxn modelId="{E0EA5747-11C7-45B7-82AB-0F81A0FF0303}" type="presParOf" srcId="{D7D458CB-A958-419D-8BE2-CCBBC38B5C54}" destId="{B72394C4-E693-41C3-A61D-56739461A3BD}" srcOrd="3" destOrd="0" presId="urn:microsoft.com/office/officeart/2018/2/layout/IconVerticalSolidList"/>
    <dgm:cxn modelId="{1BBECC65-C32B-4200-80DD-3C279608BB6C}" type="presParOf" srcId="{71CED46A-A9D2-4CD2-B474-49DEEA618746}" destId="{C895A6B8-D4FA-4FE4-940A-EF6FA07FEA69}" srcOrd="1" destOrd="0" presId="urn:microsoft.com/office/officeart/2018/2/layout/IconVerticalSolidList"/>
    <dgm:cxn modelId="{A9365BC3-BFE3-4E56-9495-6C745D66B671}" type="presParOf" srcId="{71CED46A-A9D2-4CD2-B474-49DEEA618746}" destId="{78152DFD-E245-475F-A2BB-CE5CC3E92A44}" srcOrd="2" destOrd="0" presId="urn:microsoft.com/office/officeart/2018/2/layout/IconVerticalSolidList"/>
    <dgm:cxn modelId="{400A8AF0-1E3F-4C19-A4E4-8B9D4AFBC402}" type="presParOf" srcId="{78152DFD-E245-475F-A2BB-CE5CC3E92A44}" destId="{15EB9AD8-50C8-4902-9F8C-65C58D98AD1E}" srcOrd="0" destOrd="0" presId="urn:microsoft.com/office/officeart/2018/2/layout/IconVerticalSolidList"/>
    <dgm:cxn modelId="{38349C9C-A470-4CB2-8B0D-0EDC9F828862}" type="presParOf" srcId="{78152DFD-E245-475F-A2BB-CE5CC3E92A44}" destId="{E40BA342-62C1-4425-8614-47C9D1ADF2C7}" srcOrd="1" destOrd="0" presId="urn:microsoft.com/office/officeart/2018/2/layout/IconVerticalSolidList"/>
    <dgm:cxn modelId="{71EE86CE-197A-451C-9A50-7C1EB1B2FBC2}" type="presParOf" srcId="{78152DFD-E245-475F-A2BB-CE5CC3E92A44}" destId="{3E9D5314-8694-4669-BCDC-BD5478FFB5A0}" srcOrd="2" destOrd="0" presId="urn:microsoft.com/office/officeart/2018/2/layout/IconVerticalSolidList"/>
    <dgm:cxn modelId="{045F692D-C5A8-4F60-B0EA-E96A3205E72F}" type="presParOf" srcId="{78152DFD-E245-475F-A2BB-CE5CC3E92A44}" destId="{237A8A7C-BACD-462A-BB68-2BE217C16E30}" srcOrd="3" destOrd="0" presId="urn:microsoft.com/office/officeart/2018/2/layout/IconVerticalSolidList"/>
    <dgm:cxn modelId="{EA778FDF-E037-4F78-9C3D-C6F6C4F729C6}" type="presParOf" srcId="{71CED46A-A9D2-4CD2-B474-49DEEA618746}" destId="{08747896-2898-4400-B840-3E62CEFBFEA7}" srcOrd="3" destOrd="0" presId="urn:microsoft.com/office/officeart/2018/2/layout/IconVerticalSolidList"/>
    <dgm:cxn modelId="{D7AD36D0-FED5-4D88-A751-EC7BE05E0641}" type="presParOf" srcId="{71CED46A-A9D2-4CD2-B474-49DEEA618746}" destId="{E3A78E7F-1B19-462B-B9F2-45E232BEB41F}" srcOrd="4" destOrd="0" presId="urn:microsoft.com/office/officeart/2018/2/layout/IconVerticalSolidList"/>
    <dgm:cxn modelId="{1B9C844C-5108-4073-AB31-7BF01E2382BA}" type="presParOf" srcId="{E3A78E7F-1B19-462B-B9F2-45E232BEB41F}" destId="{37330F19-E5BA-4260-8623-BC024C8F8193}" srcOrd="0" destOrd="0" presId="urn:microsoft.com/office/officeart/2018/2/layout/IconVerticalSolidList"/>
    <dgm:cxn modelId="{E494E236-7E39-46E0-8BB0-83571442E790}" type="presParOf" srcId="{E3A78E7F-1B19-462B-B9F2-45E232BEB41F}" destId="{C32A6553-9640-459C-85CC-A074986A10CA}" srcOrd="1" destOrd="0" presId="urn:microsoft.com/office/officeart/2018/2/layout/IconVerticalSolidList"/>
    <dgm:cxn modelId="{C426BABE-DE5A-4704-BCC8-A0CBBE6684C9}" type="presParOf" srcId="{E3A78E7F-1B19-462B-B9F2-45E232BEB41F}" destId="{6742EED1-3CC0-4C07-9B0F-2B905F005C22}" srcOrd="2" destOrd="0" presId="urn:microsoft.com/office/officeart/2018/2/layout/IconVerticalSolidList"/>
    <dgm:cxn modelId="{DD3284FD-0C42-44E2-A674-1B15954CAB69}" type="presParOf" srcId="{E3A78E7F-1B19-462B-B9F2-45E232BEB41F}" destId="{FAE7CF6B-6CB0-4940-9CFF-A48DDFC48C0F}" srcOrd="3" destOrd="0" presId="urn:microsoft.com/office/officeart/2018/2/layout/IconVerticalSolidList"/>
    <dgm:cxn modelId="{08EDFD29-3A36-4ED2-87A7-163E9C6BF2F0}" type="presParOf" srcId="{E3A78E7F-1B19-462B-B9F2-45E232BEB41F}" destId="{D46B3FFF-D934-460B-A749-BBDE1DC8F5A3}" srcOrd="4"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E13AFD9-B02B-496F-9CFA-F39BDCC0547F}"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7BD31C87-06D6-4FD2-B3C6-5F4690C924B9}">
      <dgm:prSet/>
      <dgm:spPr/>
      <dgm:t>
        <a:bodyPr/>
        <a:lstStyle/>
        <a:p>
          <a:r>
            <a:rPr lang="en-US"/>
            <a:t>3.0 unweighted GPA</a:t>
          </a:r>
        </a:p>
      </dgm:t>
    </dgm:pt>
    <dgm:pt modelId="{FD9DB92B-1456-4F02-BA67-DF6C3BAC6ADA}" type="parTrans" cxnId="{27905BD7-2536-4B61-B689-A887AD7540CD}">
      <dgm:prSet/>
      <dgm:spPr/>
      <dgm:t>
        <a:bodyPr/>
        <a:lstStyle/>
        <a:p>
          <a:endParaRPr lang="en-US"/>
        </a:p>
      </dgm:t>
    </dgm:pt>
    <dgm:pt modelId="{F0772182-F47E-419E-875F-7238E4C1EB1B}" type="sibTrans" cxnId="{27905BD7-2536-4B61-B689-A887AD7540CD}">
      <dgm:prSet/>
      <dgm:spPr/>
      <dgm:t>
        <a:bodyPr/>
        <a:lstStyle/>
        <a:p>
          <a:endParaRPr lang="en-US"/>
        </a:p>
      </dgm:t>
    </dgm:pt>
    <dgm:pt modelId="{51D70B6D-52C2-4178-A563-D8531EA8230D}">
      <dgm:prSet/>
      <dgm:spPr/>
      <dgm:t>
        <a:bodyPr/>
        <a:lstStyle/>
        <a:p>
          <a:r>
            <a:rPr lang="en-US"/>
            <a:t>Take PERT and earn qualifying scores or can use SAT, PSAT, or ACT</a:t>
          </a:r>
        </a:p>
      </dgm:t>
    </dgm:pt>
    <dgm:pt modelId="{3B50C5F1-5CF6-49AB-8343-96575592A069}" type="parTrans" cxnId="{318F1F0D-C320-4C0B-9D73-736B2C89BF97}">
      <dgm:prSet/>
      <dgm:spPr/>
      <dgm:t>
        <a:bodyPr/>
        <a:lstStyle/>
        <a:p>
          <a:endParaRPr lang="en-US"/>
        </a:p>
      </dgm:t>
    </dgm:pt>
    <dgm:pt modelId="{881A936A-B57E-4F6F-8B20-E4CAA6C08779}" type="sibTrans" cxnId="{318F1F0D-C320-4C0B-9D73-736B2C89BF97}">
      <dgm:prSet/>
      <dgm:spPr/>
      <dgm:t>
        <a:bodyPr/>
        <a:lstStyle/>
        <a:p>
          <a:endParaRPr lang="en-US"/>
        </a:p>
      </dgm:t>
    </dgm:pt>
    <dgm:pt modelId="{1F23CBDE-720B-4BED-B032-F5FD1A78EA6D}">
      <dgm:prSet/>
      <dgm:spPr/>
      <dgm:t>
        <a:bodyPr/>
        <a:lstStyle/>
        <a:p>
          <a:r>
            <a:rPr lang="en-US"/>
            <a:t>Take up to 3 courses off campus at SPC</a:t>
          </a:r>
        </a:p>
      </dgm:t>
    </dgm:pt>
    <dgm:pt modelId="{C8F41B5A-B28C-4AB1-8BF2-FFF0C0B0C0FB}" type="parTrans" cxnId="{59CD7BDE-9197-4678-A8F0-B43CC5918747}">
      <dgm:prSet/>
      <dgm:spPr/>
      <dgm:t>
        <a:bodyPr/>
        <a:lstStyle/>
        <a:p>
          <a:endParaRPr lang="en-US"/>
        </a:p>
      </dgm:t>
    </dgm:pt>
    <dgm:pt modelId="{550268A4-9682-43AB-BD98-100067650B5C}" type="sibTrans" cxnId="{59CD7BDE-9197-4678-A8F0-B43CC5918747}">
      <dgm:prSet/>
      <dgm:spPr/>
      <dgm:t>
        <a:bodyPr/>
        <a:lstStyle/>
        <a:p>
          <a:endParaRPr lang="en-US"/>
        </a:p>
      </dgm:t>
    </dgm:pt>
    <dgm:pt modelId="{CDC553B5-BE35-439C-B8BC-200C2BE6AFCB}">
      <dgm:prSet/>
      <dgm:spPr/>
      <dgm:t>
        <a:bodyPr/>
        <a:lstStyle/>
        <a:p>
          <a:r>
            <a:rPr lang="en-US" dirty="0"/>
            <a:t>Courses we have on campus: Composition I and II, Intermediate Algebra/College Algebra, Career &amp; Life Planning (2.5 GPA)</a:t>
          </a:r>
        </a:p>
      </dgm:t>
    </dgm:pt>
    <dgm:pt modelId="{CE567160-4B31-4EEB-88F5-FE39DC5D83D6}" type="parTrans" cxnId="{E69547AC-C1F4-4682-9E6A-B512F4528BD9}">
      <dgm:prSet/>
      <dgm:spPr/>
      <dgm:t>
        <a:bodyPr/>
        <a:lstStyle/>
        <a:p>
          <a:endParaRPr lang="en-US"/>
        </a:p>
      </dgm:t>
    </dgm:pt>
    <dgm:pt modelId="{8DE23605-6B54-4BD0-928C-C8D865BAA6CB}" type="sibTrans" cxnId="{E69547AC-C1F4-4682-9E6A-B512F4528BD9}">
      <dgm:prSet/>
      <dgm:spPr/>
      <dgm:t>
        <a:bodyPr/>
        <a:lstStyle/>
        <a:p>
          <a:endParaRPr lang="en-US"/>
        </a:p>
      </dgm:t>
    </dgm:pt>
    <dgm:pt modelId="{FB713A53-7A7E-40BC-9AB1-232791C46537}">
      <dgm:prSet/>
      <dgm:spPr/>
      <dgm:t>
        <a:bodyPr/>
        <a:lstStyle/>
        <a:p>
          <a:r>
            <a:rPr lang="en-US"/>
            <a:t>See counselor to fill out DE permission form and sign up for classes</a:t>
          </a:r>
        </a:p>
      </dgm:t>
    </dgm:pt>
    <dgm:pt modelId="{A5FC7309-EA63-4DC2-8A11-3199FB1AFEB0}" type="parTrans" cxnId="{4AD0F138-2ECB-4B1E-A4E4-B67E22ECCFF2}">
      <dgm:prSet/>
      <dgm:spPr/>
      <dgm:t>
        <a:bodyPr/>
        <a:lstStyle/>
        <a:p>
          <a:endParaRPr lang="en-US"/>
        </a:p>
      </dgm:t>
    </dgm:pt>
    <dgm:pt modelId="{818E4705-BD5B-4947-84C6-3608F402A72F}" type="sibTrans" cxnId="{4AD0F138-2ECB-4B1E-A4E4-B67E22ECCFF2}">
      <dgm:prSet/>
      <dgm:spPr/>
      <dgm:t>
        <a:bodyPr/>
        <a:lstStyle/>
        <a:p>
          <a:endParaRPr lang="en-US"/>
        </a:p>
      </dgm:t>
    </dgm:pt>
    <dgm:pt modelId="{2C21C5B5-4265-47E2-8F25-0C34C6597D3F}">
      <dgm:prSet/>
      <dgm:spPr/>
      <dgm:t>
        <a:bodyPr/>
        <a:lstStyle/>
        <a:p>
          <a:r>
            <a:rPr lang="en-US" dirty="0"/>
            <a:t>Spring enrollment opens October closes Nov 15th</a:t>
          </a:r>
        </a:p>
      </dgm:t>
    </dgm:pt>
    <dgm:pt modelId="{EEBD22D3-DDDF-47CD-A9EE-5403FF17141A}" type="parTrans" cxnId="{1826DB04-F274-4010-88CA-A9C8A6642CAE}">
      <dgm:prSet/>
      <dgm:spPr/>
      <dgm:t>
        <a:bodyPr/>
        <a:lstStyle/>
        <a:p>
          <a:endParaRPr lang="en-US"/>
        </a:p>
      </dgm:t>
    </dgm:pt>
    <dgm:pt modelId="{B1608D07-9478-4783-A7F4-41F715F34F32}" type="sibTrans" cxnId="{1826DB04-F274-4010-88CA-A9C8A6642CAE}">
      <dgm:prSet/>
      <dgm:spPr/>
      <dgm:t>
        <a:bodyPr/>
        <a:lstStyle/>
        <a:p>
          <a:endParaRPr lang="en-US"/>
        </a:p>
      </dgm:t>
    </dgm:pt>
    <dgm:pt modelId="{6D2C4E6B-D1CD-4DAA-AC5B-F08479D2AF4E}" type="pres">
      <dgm:prSet presAssocID="{2E13AFD9-B02B-496F-9CFA-F39BDCC0547F}" presName="diagram" presStyleCnt="0">
        <dgm:presLayoutVars>
          <dgm:dir/>
          <dgm:resizeHandles val="exact"/>
        </dgm:presLayoutVars>
      </dgm:prSet>
      <dgm:spPr/>
    </dgm:pt>
    <dgm:pt modelId="{A8848F15-93C1-4309-9D3A-F35C470CD349}" type="pres">
      <dgm:prSet presAssocID="{7BD31C87-06D6-4FD2-B3C6-5F4690C924B9}" presName="node" presStyleLbl="node1" presStyleIdx="0" presStyleCnt="5">
        <dgm:presLayoutVars>
          <dgm:bulletEnabled val="1"/>
        </dgm:presLayoutVars>
      </dgm:prSet>
      <dgm:spPr/>
    </dgm:pt>
    <dgm:pt modelId="{53643816-D5FB-4D48-9371-8439EF36A47D}" type="pres">
      <dgm:prSet presAssocID="{F0772182-F47E-419E-875F-7238E4C1EB1B}" presName="sibTrans" presStyleCnt="0"/>
      <dgm:spPr/>
    </dgm:pt>
    <dgm:pt modelId="{7000BDCC-5A1F-4571-89B1-F4C4697A5A8D}" type="pres">
      <dgm:prSet presAssocID="{51D70B6D-52C2-4178-A563-D8531EA8230D}" presName="node" presStyleLbl="node1" presStyleIdx="1" presStyleCnt="5">
        <dgm:presLayoutVars>
          <dgm:bulletEnabled val="1"/>
        </dgm:presLayoutVars>
      </dgm:prSet>
      <dgm:spPr/>
    </dgm:pt>
    <dgm:pt modelId="{AB69AE7E-0004-4BAF-A7B5-81C1E19EE8D6}" type="pres">
      <dgm:prSet presAssocID="{881A936A-B57E-4F6F-8B20-E4CAA6C08779}" presName="sibTrans" presStyleCnt="0"/>
      <dgm:spPr/>
    </dgm:pt>
    <dgm:pt modelId="{ECE545A8-8139-4A68-AC2E-B42DA9D056FA}" type="pres">
      <dgm:prSet presAssocID="{1F23CBDE-720B-4BED-B032-F5FD1A78EA6D}" presName="node" presStyleLbl="node1" presStyleIdx="2" presStyleCnt="5">
        <dgm:presLayoutVars>
          <dgm:bulletEnabled val="1"/>
        </dgm:presLayoutVars>
      </dgm:prSet>
      <dgm:spPr/>
    </dgm:pt>
    <dgm:pt modelId="{21B98AE5-6088-42C0-8D9A-5181C06D9DCD}" type="pres">
      <dgm:prSet presAssocID="{550268A4-9682-43AB-BD98-100067650B5C}" presName="sibTrans" presStyleCnt="0"/>
      <dgm:spPr/>
    </dgm:pt>
    <dgm:pt modelId="{A40FCCFF-A229-4EF8-B33F-1DBF2F0644E1}" type="pres">
      <dgm:prSet presAssocID="{CDC553B5-BE35-439C-B8BC-200C2BE6AFCB}" presName="node" presStyleLbl="node1" presStyleIdx="3" presStyleCnt="5">
        <dgm:presLayoutVars>
          <dgm:bulletEnabled val="1"/>
        </dgm:presLayoutVars>
      </dgm:prSet>
      <dgm:spPr/>
    </dgm:pt>
    <dgm:pt modelId="{737B3E71-4C84-4782-B2F5-829CCDB11B4D}" type="pres">
      <dgm:prSet presAssocID="{8DE23605-6B54-4BD0-928C-C8D865BAA6CB}" presName="sibTrans" presStyleCnt="0"/>
      <dgm:spPr/>
    </dgm:pt>
    <dgm:pt modelId="{B050C9B1-67A7-4688-B562-FCEB754523BF}" type="pres">
      <dgm:prSet presAssocID="{FB713A53-7A7E-40BC-9AB1-232791C46537}" presName="node" presStyleLbl="node1" presStyleIdx="4" presStyleCnt="5">
        <dgm:presLayoutVars>
          <dgm:bulletEnabled val="1"/>
        </dgm:presLayoutVars>
      </dgm:prSet>
      <dgm:spPr/>
    </dgm:pt>
  </dgm:ptLst>
  <dgm:cxnLst>
    <dgm:cxn modelId="{1826DB04-F274-4010-88CA-A9C8A6642CAE}" srcId="{FB713A53-7A7E-40BC-9AB1-232791C46537}" destId="{2C21C5B5-4265-47E2-8F25-0C34C6597D3F}" srcOrd="0" destOrd="0" parTransId="{EEBD22D3-DDDF-47CD-A9EE-5403FF17141A}" sibTransId="{B1608D07-9478-4783-A7F4-41F715F34F32}"/>
    <dgm:cxn modelId="{318F1F0D-C320-4C0B-9D73-736B2C89BF97}" srcId="{2E13AFD9-B02B-496F-9CFA-F39BDCC0547F}" destId="{51D70B6D-52C2-4178-A563-D8531EA8230D}" srcOrd="1" destOrd="0" parTransId="{3B50C5F1-5CF6-49AB-8343-96575592A069}" sibTransId="{881A936A-B57E-4F6F-8B20-E4CAA6C08779}"/>
    <dgm:cxn modelId="{4AD0F138-2ECB-4B1E-A4E4-B67E22ECCFF2}" srcId="{2E13AFD9-B02B-496F-9CFA-F39BDCC0547F}" destId="{FB713A53-7A7E-40BC-9AB1-232791C46537}" srcOrd="4" destOrd="0" parTransId="{A5FC7309-EA63-4DC2-8A11-3199FB1AFEB0}" sibTransId="{818E4705-BD5B-4947-84C6-3608F402A72F}"/>
    <dgm:cxn modelId="{230C9A64-8BEE-4506-ADCD-85B21356DE10}" type="presOf" srcId="{51D70B6D-52C2-4178-A563-D8531EA8230D}" destId="{7000BDCC-5A1F-4571-89B1-F4C4697A5A8D}" srcOrd="0" destOrd="0" presId="urn:microsoft.com/office/officeart/2005/8/layout/default"/>
    <dgm:cxn modelId="{AD029859-9757-41F2-8AD0-720C42AED59C}" type="presOf" srcId="{7BD31C87-06D6-4FD2-B3C6-5F4690C924B9}" destId="{A8848F15-93C1-4309-9D3A-F35C470CD349}" srcOrd="0" destOrd="0" presId="urn:microsoft.com/office/officeart/2005/8/layout/default"/>
    <dgm:cxn modelId="{B57FA48D-7785-4FBA-945E-FE67320531EC}" type="presOf" srcId="{1F23CBDE-720B-4BED-B032-F5FD1A78EA6D}" destId="{ECE545A8-8139-4A68-AC2E-B42DA9D056FA}" srcOrd="0" destOrd="0" presId="urn:microsoft.com/office/officeart/2005/8/layout/default"/>
    <dgm:cxn modelId="{CE7A4094-A884-4F7F-B232-E13E702C34DA}" type="presOf" srcId="{FB713A53-7A7E-40BC-9AB1-232791C46537}" destId="{B050C9B1-67A7-4688-B562-FCEB754523BF}" srcOrd="0" destOrd="0" presId="urn:microsoft.com/office/officeart/2005/8/layout/default"/>
    <dgm:cxn modelId="{8F592DA5-D776-429A-A9C0-E6BC6D8E6290}" type="presOf" srcId="{2E13AFD9-B02B-496F-9CFA-F39BDCC0547F}" destId="{6D2C4E6B-D1CD-4DAA-AC5B-F08479D2AF4E}" srcOrd="0" destOrd="0" presId="urn:microsoft.com/office/officeart/2005/8/layout/default"/>
    <dgm:cxn modelId="{E69547AC-C1F4-4682-9E6A-B512F4528BD9}" srcId="{2E13AFD9-B02B-496F-9CFA-F39BDCC0547F}" destId="{CDC553B5-BE35-439C-B8BC-200C2BE6AFCB}" srcOrd="3" destOrd="0" parTransId="{CE567160-4B31-4EEB-88F5-FE39DC5D83D6}" sibTransId="{8DE23605-6B54-4BD0-928C-C8D865BAA6CB}"/>
    <dgm:cxn modelId="{27905BD7-2536-4B61-B689-A887AD7540CD}" srcId="{2E13AFD9-B02B-496F-9CFA-F39BDCC0547F}" destId="{7BD31C87-06D6-4FD2-B3C6-5F4690C924B9}" srcOrd="0" destOrd="0" parTransId="{FD9DB92B-1456-4F02-BA67-DF6C3BAC6ADA}" sibTransId="{F0772182-F47E-419E-875F-7238E4C1EB1B}"/>
    <dgm:cxn modelId="{59CD7BDE-9197-4678-A8F0-B43CC5918747}" srcId="{2E13AFD9-B02B-496F-9CFA-F39BDCC0547F}" destId="{1F23CBDE-720B-4BED-B032-F5FD1A78EA6D}" srcOrd="2" destOrd="0" parTransId="{C8F41B5A-B28C-4AB1-8BF2-FFF0C0B0C0FB}" sibTransId="{550268A4-9682-43AB-BD98-100067650B5C}"/>
    <dgm:cxn modelId="{1689BEF4-91C7-492E-B0C5-875581AC7186}" type="presOf" srcId="{2C21C5B5-4265-47E2-8F25-0C34C6597D3F}" destId="{B050C9B1-67A7-4688-B562-FCEB754523BF}" srcOrd="0" destOrd="1" presId="urn:microsoft.com/office/officeart/2005/8/layout/default"/>
    <dgm:cxn modelId="{6732C7F5-8A4F-4EFC-9365-9FF07404A9EF}" type="presOf" srcId="{CDC553B5-BE35-439C-B8BC-200C2BE6AFCB}" destId="{A40FCCFF-A229-4EF8-B33F-1DBF2F0644E1}" srcOrd="0" destOrd="0" presId="urn:microsoft.com/office/officeart/2005/8/layout/default"/>
    <dgm:cxn modelId="{3CC036E2-42CA-4581-BADA-B10134C6475B}" type="presParOf" srcId="{6D2C4E6B-D1CD-4DAA-AC5B-F08479D2AF4E}" destId="{A8848F15-93C1-4309-9D3A-F35C470CD349}" srcOrd="0" destOrd="0" presId="urn:microsoft.com/office/officeart/2005/8/layout/default"/>
    <dgm:cxn modelId="{F36672FC-515B-42E6-BE21-713F2CAA9CB4}" type="presParOf" srcId="{6D2C4E6B-D1CD-4DAA-AC5B-F08479D2AF4E}" destId="{53643816-D5FB-4D48-9371-8439EF36A47D}" srcOrd="1" destOrd="0" presId="urn:microsoft.com/office/officeart/2005/8/layout/default"/>
    <dgm:cxn modelId="{6B349429-742D-4537-8F11-9F4C52C0F6E9}" type="presParOf" srcId="{6D2C4E6B-D1CD-4DAA-AC5B-F08479D2AF4E}" destId="{7000BDCC-5A1F-4571-89B1-F4C4697A5A8D}" srcOrd="2" destOrd="0" presId="urn:microsoft.com/office/officeart/2005/8/layout/default"/>
    <dgm:cxn modelId="{52BD95DE-95DF-4CF0-916D-193528F953F3}" type="presParOf" srcId="{6D2C4E6B-D1CD-4DAA-AC5B-F08479D2AF4E}" destId="{AB69AE7E-0004-4BAF-A7B5-81C1E19EE8D6}" srcOrd="3" destOrd="0" presId="urn:microsoft.com/office/officeart/2005/8/layout/default"/>
    <dgm:cxn modelId="{F6D35352-2408-456F-A5C7-62F481C044E0}" type="presParOf" srcId="{6D2C4E6B-D1CD-4DAA-AC5B-F08479D2AF4E}" destId="{ECE545A8-8139-4A68-AC2E-B42DA9D056FA}" srcOrd="4" destOrd="0" presId="urn:microsoft.com/office/officeart/2005/8/layout/default"/>
    <dgm:cxn modelId="{51B13686-4A3A-4E83-8430-629B574279CF}" type="presParOf" srcId="{6D2C4E6B-D1CD-4DAA-AC5B-F08479D2AF4E}" destId="{21B98AE5-6088-42C0-8D9A-5181C06D9DCD}" srcOrd="5" destOrd="0" presId="urn:microsoft.com/office/officeart/2005/8/layout/default"/>
    <dgm:cxn modelId="{0C26F0AB-C7B9-4B86-A917-6D27DB28A494}" type="presParOf" srcId="{6D2C4E6B-D1CD-4DAA-AC5B-F08479D2AF4E}" destId="{A40FCCFF-A229-4EF8-B33F-1DBF2F0644E1}" srcOrd="6" destOrd="0" presId="urn:microsoft.com/office/officeart/2005/8/layout/default"/>
    <dgm:cxn modelId="{821B3D1D-E45A-4702-B2A0-EE535BCB6583}" type="presParOf" srcId="{6D2C4E6B-D1CD-4DAA-AC5B-F08479D2AF4E}" destId="{737B3E71-4C84-4782-B2F5-829CCDB11B4D}" srcOrd="7" destOrd="0" presId="urn:microsoft.com/office/officeart/2005/8/layout/default"/>
    <dgm:cxn modelId="{A64D734C-2D9D-4FF2-8188-570A3FC41FAC}" type="presParOf" srcId="{6D2C4E6B-D1CD-4DAA-AC5B-F08479D2AF4E}" destId="{B050C9B1-67A7-4688-B562-FCEB754523BF}"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3BF8753-95E8-45B2-8909-2E68794F236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C543850-091A-4101-938F-48481FF2F83A}">
      <dgm:prSet/>
      <dgm:spPr/>
      <dgm:t>
        <a:bodyPr/>
        <a:lstStyle/>
        <a:p>
          <a:r>
            <a:rPr lang="en-US"/>
            <a:t>Unweighted cumulative GPA of 3.0 or higher.</a:t>
          </a:r>
        </a:p>
      </dgm:t>
    </dgm:pt>
    <dgm:pt modelId="{783F8C47-00F3-4A05-9F45-FBD231E283F0}" type="parTrans" cxnId="{7B2751F8-0247-4CA1-8F07-D392AEDEAB3B}">
      <dgm:prSet/>
      <dgm:spPr/>
      <dgm:t>
        <a:bodyPr/>
        <a:lstStyle/>
        <a:p>
          <a:endParaRPr lang="en-US"/>
        </a:p>
      </dgm:t>
    </dgm:pt>
    <dgm:pt modelId="{94883540-4626-4126-9E75-D588E9E4C2E1}" type="sibTrans" cxnId="{7B2751F8-0247-4CA1-8F07-D392AEDEAB3B}">
      <dgm:prSet/>
      <dgm:spPr/>
      <dgm:t>
        <a:bodyPr/>
        <a:lstStyle/>
        <a:p>
          <a:endParaRPr lang="en-US"/>
        </a:p>
      </dgm:t>
    </dgm:pt>
    <dgm:pt modelId="{12E24845-EBFA-4B8F-A1F7-C73931795186}">
      <dgm:prSet/>
      <dgm:spPr/>
      <dgm:t>
        <a:bodyPr/>
        <a:lstStyle/>
        <a:p>
          <a:r>
            <a:rPr lang="en-US"/>
            <a:t>Satisfactory scores on the PERT or PSAT/SAT/ACT.</a:t>
          </a:r>
        </a:p>
      </dgm:t>
    </dgm:pt>
    <dgm:pt modelId="{57745EBA-B39A-4538-884F-5D278F4459F4}" type="parTrans" cxnId="{D19E2964-01EB-401C-A995-9A3B5043DB5C}">
      <dgm:prSet/>
      <dgm:spPr/>
      <dgm:t>
        <a:bodyPr/>
        <a:lstStyle/>
        <a:p>
          <a:endParaRPr lang="en-US"/>
        </a:p>
      </dgm:t>
    </dgm:pt>
    <dgm:pt modelId="{5A917867-C6C0-4D32-9B36-AA1DFED93A83}" type="sibTrans" cxnId="{D19E2964-01EB-401C-A995-9A3B5043DB5C}">
      <dgm:prSet/>
      <dgm:spPr/>
      <dgm:t>
        <a:bodyPr/>
        <a:lstStyle/>
        <a:p>
          <a:endParaRPr lang="en-US"/>
        </a:p>
      </dgm:t>
    </dgm:pt>
    <dgm:pt modelId="{AF4F7B61-4704-4D1C-AB40-FD01CDBA010F}">
      <dgm:prSet/>
      <dgm:spPr/>
      <dgm:t>
        <a:bodyPr/>
        <a:lstStyle/>
        <a:p>
          <a:r>
            <a:rPr lang="en-US" dirty="0"/>
            <a:t>Completion of the HOPE, Geometry, Biology, and World history graduation requirements.</a:t>
          </a:r>
        </a:p>
      </dgm:t>
    </dgm:pt>
    <dgm:pt modelId="{3D410C0C-D529-448A-A74F-A49BEDB2BEA2}" type="parTrans" cxnId="{A839BADC-D69D-4FB3-A082-FAD1BED607E6}">
      <dgm:prSet/>
      <dgm:spPr/>
      <dgm:t>
        <a:bodyPr/>
        <a:lstStyle/>
        <a:p>
          <a:endParaRPr lang="en-US"/>
        </a:p>
      </dgm:t>
    </dgm:pt>
    <dgm:pt modelId="{B46389AE-4153-478A-A4A6-EBEDCF231BAE}" type="sibTrans" cxnId="{A839BADC-D69D-4FB3-A082-FAD1BED607E6}">
      <dgm:prSet/>
      <dgm:spPr/>
      <dgm:t>
        <a:bodyPr/>
        <a:lstStyle/>
        <a:p>
          <a:endParaRPr lang="en-US"/>
        </a:p>
      </dgm:t>
    </dgm:pt>
    <dgm:pt modelId="{FA59E74A-10D8-4DAE-B69D-BD12391E7EA2}">
      <dgm:prSet/>
      <dgm:spPr/>
      <dgm:t>
        <a:bodyPr/>
        <a:lstStyle/>
        <a:p>
          <a:r>
            <a:rPr lang="en-US"/>
            <a:t>All standardized state assessment graduation requirements met.</a:t>
          </a:r>
        </a:p>
      </dgm:t>
    </dgm:pt>
    <dgm:pt modelId="{1D7027C7-ACAC-49BB-9E00-45E096525110}" type="parTrans" cxnId="{5A0433ED-F6A3-4E3D-B20B-3ABB17020EC2}">
      <dgm:prSet/>
      <dgm:spPr/>
      <dgm:t>
        <a:bodyPr/>
        <a:lstStyle/>
        <a:p>
          <a:endParaRPr lang="en-US"/>
        </a:p>
      </dgm:t>
    </dgm:pt>
    <dgm:pt modelId="{C2F5AA82-946B-4E3D-8792-443A5C24C70F}" type="sibTrans" cxnId="{5A0433ED-F6A3-4E3D-B20B-3ABB17020EC2}">
      <dgm:prSet/>
      <dgm:spPr/>
      <dgm:t>
        <a:bodyPr/>
        <a:lstStyle/>
        <a:p>
          <a:endParaRPr lang="en-US"/>
        </a:p>
      </dgm:t>
    </dgm:pt>
    <dgm:pt modelId="{EF0E73E4-3516-4738-B8EC-E047B58086F8}">
      <dgm:prSet/>
      <dgm:spPr/>
      <dgm:t>
        <a:bodyPr/>
        <a:lstStyle/>
        <a:p>
          <a:r>
            <a:rPr lang="en-US"/>
            <a:t>Completion and submission of the Application for Early Admission on the SRS system (parent must complete this with their portal login)</a:t>
          </a:r>
        </a:p>
      </dgm:t>
    </dgm:pt>
    <dgm:pt modelId="{891C5288-72F8-4486-B362-CA4621190173}" type="parTrans" cxnId="{DE5186F0-453D-49F4-9ABC-ACA3A3F85F6C}">
      <dgm:prSet/>
      <dgm:spPr/>
      <dgm:t>
        <a:bodyPr/>
        <a:lstStyle/>
        <a:p>
          <a:endParaRPr lang="en-US"/>
        </a:p>
      </dgm:t>
    </dgm:pt>
    <dgm:pt modelId="{955C562D-F370-4965-BF17-B6DF44E9A321}" type="sibTrans" cxnId="{DE5186F0-453D-49F4-9ABC-ACA3A3F85F6C}">
      <dgm:prSet/>
      <dgm:spPr/>
      <dgm:t>
        <a:bodyPr/>
        <a:lstStyle/>
        <a:p>
          <a:endParaRPr lang="en-US"/>
        </a:p>
      </dgm:t>
    </dgm:pt>
    <dgm:pt modelId="{E4526695-A24E-4201-8127-BFD7F1500BC4}">
      <dgm:prSet/>
      <dgm:spPr/>
      <dgm:t>
        <a:bodyPr/>
        <a:lstStyle/>
        <a:p>
          <a:r>
            <a:rPr lang="en-US"/>
            <a:t>Enrollment in a minimum of 15 credit hours each term and maintaining at least a 2.0 (C average) college GPA.</a:t>
          </a:r>
        </a:p>
      </dgm:t>
    </dgm:pt>
    <dgm:pt modelId="{92ECED58-6D7E-416B-92D8-5D6BEE9A1425}" type="parTrans" cxnId="{17F0C81E-54C6-436B-881E-9E4DFB9DEC32}">
      <dgm:prSet/>
      <dgm:spPr/>
      <dgm:t>
        <a:bodyPr/>
        <a:lstStyle/>
        <a:p>
          <a:endParaRPr lang="en-US"/>
        </a:p>
      </dgm:t>
    </dgm:pt>
    <dgm:pt modelId="{E7F17D28-9087-4BBE-9525-475693F05684}" type="sibTrans" cxnId="{17F0C81E-54C6-436B-881E-9E4DFB9DEC32}">
      <dgm:prSet/>
      <dgm:spPr/>
      <dgm:t>
        <a:bodyPr/>
        <a:lstStyle/>
        <a:p>
          <a:endParaRPr lang="en-US"/>
        </a:p>
      </dgm:t>
    </dgm:pt>
    <dgm:pt modelId="{F6B17BF8-02C9-411F-AB43-A1F61785DCBB}">
      <dgm:prSet/>
      <dgm:spPr/>
      <dgm:t>
        <a:bodyPr/>
        <a:lstStyle/>
        <a:p>
          <a:r>
            <a:rPr lang="en-US"/>
            <a:t>Transportation to classes at SPC.</a:t>
          </a:r>
        </a:p>
      </dgm:t>
    </dgm:pt>
    <dgm:pt modelId="{12499093-C7C8-4E1E-A46E-861D9797286C}" type="parTrans" cxnId="{A47A1F62-6C6C-4517-BD1E-D3CCEDE951E1}">
      <dgm:prSet/>
      <dgm:spPr/>
      <dgm:t>
        <a:bodyPr/>
        <a:lstStyle/>
        <a:p>
          <a:endParaRPr lang="en-US"/>
        </a:p>
      </dgm:t>
    </dgm:pt>
    <dgm:pt modelId="{0E5DC6AA-02B9-4F6F-AFDD-184BF1008D73}" type="sibTrans" cxnId="{A47A1F62-6C6C-4517-BD1E-D3CCEDE951E1}">
      <dgm:prSet/>
      <dgm:spPr/>
      <dgm:t>
        <a:bodyPr/>
        <a:lstStyle/>
        <a:p>
          <a:endParaRPr lang="en-US"/>
        </a:p>
      </dgm:t>
    </dgm:pt>
    <dgm:pt modelId="{9D720C86-3D01-4109-B325-3CFAE819A4DD}">
      <dgm:prSet/>
      <dgm:spPr/>
      <dgm:t>
        <a:bodyPr/>
        <a:lstStyle/>
        <a:p>
          <a:r>
            <a:rPr lang="en-US" b="1" dirty="0"/>
            <a:t>Deadline is January-Priority; February-final! This is a lottery, admission is not guaranteed</a:t>
          </a:r>
          <a:endParaRPr lang="en-US" dirty="0"/>
        </a:p>
      </dgm:t>
    </dgm:pt>
    <dgm:pt modelId="{63F1FF23-9150-4D65-8C1D-867BD7DB015C}" type="parTrans" cxnId="{770545F2-04A1-4009-BBD6-E7D8AACBF2CC}">
      <dgm:prSet/>
      <dgm:spPr/>
      <dgm:t>
        <a:bodyPr/>
        <a:lstStyle/>
        <a:p>
          <a:endParaRPr lang="en-US"/>
        </a:p>
      </dgm:t>
    </dgm:pt>
    <dgm:pt modelId="{581C2374-8FEB-4FDE-99F6-C301F645D86A}" type="sibTrans" cxnId="{770545F2-04A1-4009-BBD6-E7D8AACBF2CC}">
      <dgm:prSet/>
      <dgm:spPr/>
      <dgm:t>
        <a:bodyPr/>
        <a:lstStyle/>
        <a:p>
          <a:endParaRPr lang="en-US"/>
        </a:p>
      </dgm:t>
    </dgm:pt>
    <dgm:pt modelId="{C2977D81-0DDB-47DF-B683-0781F097603D}" type="pres">
      <dgm:prSet presAssocID="{E3BF8753-95E8-45B2-8909-2E68794F236C}" presName="diagram" presStyleCnt="0">
        <dgm:presLayoutVars>
          <dgm:dir/>
          <dgm:resizeHandles val="exact"/>
        </dgm:presLayoutVars>
      </dgm:prSet>
      <dgm:spPr/>
    </dgm:pt>
    <dgm:pt modelId="{7C31AD30-8588-48E0-B2BE-0A9EF28D6AFA}" type="pres">
      <dgm:prSet presAssocID="{3C543850-091A-4101-938F-48481FF2F83A}" presName="node" presStyleLbl="node1" presStyleIdx="0" presStyleCnt="8">
        <dgm:presLayoutVars>
          <dgm:bulletEnabled val="1"/>
        </dgm:presLayoutVars>
      </dgm:prSet>
      <dgm:spPr/>
    </dgm:pt>
    <dgm:pt modelId="{606B1458-432E-4D99-AC01-00FA0BCF649B}" type="pres">
      <dgm:prSet presAssocID="{94883540-4626-4126-9E75-D588E9E4C2E1}" presName="sibTrans" presStyleCnt="0"/>
      <dgm:spPr/>
    </dgm:pt>
    <dgm:pt modelId="{6001297B-50FE-4CB7-9A2E-3D7D629F68E5}" type="pres">
      <dgm:prSet presAssocID="{12E24845-EBFA-4B8F-A1F7-C73931795186}" presName="node" presStyleLbl="node1" presStyleIdx="1" presStyleCnt="8">
        <dgm:presLayoutVars>
          <dgm:bulletEnabled val="1"/>
        </dgm:presLayoutVars>
      </dgm:prSet>
      <dgm:spPr/>
    </dgm:pt>
    <dgm:pt modelId="{D0904620-3731-4A5D-92C5-FEA097C38AB8}" type="pres">
      <dgm:prSet presAssocID="{5A917867-C6C0-4D32-9B36-AA1DFED93A83}" presName="sibTrans" presStyleCnt="0"/>
      <dgm:spPr/>
    </dgm:pt>
    <dgm:pt modelId="{C3B8B730-CB6B-4CC2-BA9F-66EC2B4931D8}" type="pres">
      <dgm:prSet presAssocID="{AF4F7B61-4704-4D1C-AB40-FD01CDBA010F}" presName="node" presStyleLbl="node1" presStyleIdx="2" presStyleCnt="8">
        <dgm:presLayoutVars>
          <dgm:bulletEnabled val="1"/>
        </dgm:presLayoutVars>
      </dgm:prSet>
      <dgm:spPr/>
    </dgm:pt>
    <dgm:pt modelId="{74CE08A6-45BA-420D-8E89-3E9757E91866}" type="pres">
      <dgm:prSet presAssocID="{B46389AE-4153-478A-A4A6-EBEDCF231BAE}" presName="sibTrans" presStyleCnt="0"/>
      <dgm:spPr/>
    </dgm:pt>
    <dgm:pt modelId="{5BB7A2A9-2A66-4E5E-A4FA-D945E8E80279}" type="pres">
      <dgm:prSet presAssocID="{FA59E74A-10D8-4DAE-B69D-BD12391E7EA2}" presName="node" presStyleLbl="node1" presStyleIdx="3" presStyleCnt="8">
        <dgm:presLayoutVars>
          <dgm:bulletEnabled val="1"/>
        </dgm:presLayoutVars>
      </dgm:prSet>
      <dgm:spPr/>
    </dgm:pt>
    <dgm:pt modelId="{6B46FFA9-43DB-478D-840B-F7F7BE6B5715}" type="pres">
      <dgm:prSet presAssocID="{C2F5AA82-946B-4E3D-8792-443A5C24C70F}" presName="sibTrans" presStyleCnt="0"/>
      <dgm:spPr/>
    </dgm:pt>
    <dgm:pt modelId="{002B760A-EE10-4D53-B7B6-9D0B6C0780EF}" type="pres">
      <dgm:prSet presAssocID="{EF0E73E4-3516-4738-B8EC-E047B58086F8}" presName="node" presStyleLbl="node1" presStyleIdx="4" presStyleCnt="8">
        <dgm:presLayoutVars>
          <dgm:bulletEnabled val="1"/>
        </dgm:presLayoutVars>
      </dgm:prSet>
      <dgm:spPr/>
    </dgm:pt>
    <dgm:pt modelId="{DA657219-FFE2-4213-9678-3A58D43EDB2C}" type="pres">
      <dgm:prSet presAssocID="{955C562D-F370-4965-BF17-B6DF44E9A321}" presName="sibTrans" presStyleCnt="0"/>
      <dgm:spPr/>
    </dgm:pt>
    <dgm:pt modelId="{281666B5-3E05-456E-92DF-0B79A043E36C}" type="pres">
      <dgm:prSet presAssocID="{E4526695-A24E-4201-8127-BFD7F1500BC4}" presName="node" presStyleLbl="node1" presStyleIdx="5" presStyleCnt="8">
        <dgm:presLayoutVars>
          <dgm:bulletEnabled val="1"/>
        </dgm:presLayoutVars>
      </dgm:prSet>
      <dgm:spPr/>
    </dgm:pt>
    <dgm:pt modelId="{27E2359D-E910-4F1E-B607-DE0F760477C1}" type="pres">
      <dgm:prSet presAssocID="{E7F17D28-9087-4BBE-9525-475693F05684}" presName="sibTrans" presStyleCnt="0"/>
      <dgm:spPr/>
    </dgm:pt>
    <dgm:pt modelId="{2CD0337E-6DD9-4724-B6EE-DBC7BA857F75}" type="pres">
      <dgm:prSet presAssocID="{F6B17BF8-02C9-411F-AB43-A1F61785DCBB}" presName="node" presStyleLbl="node1" presStyleIdx="6" presStyleCnt="8">
        <dgm:presLayoutVars>
          <dgm:bulletEnabled val="1"/>
        </dgm:presLayoutVars>
      </dgm:prSet>
      <dgm:spPr/>
    </dgm:pt>
    <dgm:pt modelId="{53117E75-DB82-476F-ABC2-CE40CEB5B30A}" type="pres">
      <dgm:prSet presAssocID="{0E5DC6AA-02B9-4F6F-AFDD-184BF1008D73}" presName="sibTrans" presStyleCnt="0"/>
      <dgm:spPr/>
    </dgm:pt>
    <dgm:pt modelId="{71175B24-88D1-4EC9-98DA-97D8CB309BE6}" type="pres">
      <dgm:prSet presAssocID="{9D720C86-3D01-4109-B325-3CFAE819A4DD}" presName="node" presStyleLbl="node1" presStyleIdx="7" presStyleCnt="8">
        <dgm:presLayoutVars>
          <dgm:bulletEnabled val="1"/>
        </dgm:presLayoutVars>
      </dgm:prSet>
      <dgm:spPr/>
    </dgm:pt>
  </dgm:ptLst>
  <dgm:cxnLst>
    <dgm:cxn modelId="{1DE55508-FC31-4FCD-9B66-2D732F2320D9}" type="presOf" srcId="{3C543850-091A-4101-938F-48481FF2F83A}" destId="{7C31AD30-8588-48E0-B2BE-0A9EF28D6AFA}" srcOrd="0" destOrd="0" presId="urn:microsoft.com/office/officeart/2005/8/layout/default"/>
    <dgm:cxn modelId="{17F0C81E-54C6-436B-881E-9E4DFB9DEC32}" srcId="{E3BF8753-95E8-45B2-8909-2E68794F236C}" destId="{E4526695-A24E-4201-8127-BFD7F1500BC4}" srcOrd="5" destOrd="0" parTransId="{92ECED58-6D7E-416B-92D8-5D6BEE9A1425}" sibTransId="{E7F17D28-9087-4BBE-9525-475693F05684}"/>
    <dgm:cxn modelId="{EE805B36-928C-43A2-A866-8FF29778663A}" type="presOf" srcId="{EF0E73E4-3516-4738-B8EC-E047B58086F8}" destId="{002B760A-EE10-4D53-B7B6-9D0B6C0780EF}" srcOrd="0" destOrd="0" presId="urn:microsoft.com/office/officeart/2005/8/layout/default"/>
    <dgm:cxn modelId="{A47A1F62-6C6C-4517-BD1E-D3CCEDE951E1}" srcId="{E3BF8753-95E8-45B2-8909-2E68794F236C}" destId="{F6B17BF8-02C9-411F-AB43-A1F61785DCBB}" srcOrd="6" destOrd="0" parTransId="{12499093-C7C8-4E1E-A46E-861D9797286C}" sibTransId="{0E5DC6AA-02B9-4F6F-AFDD-184BF1008D73}"/>
    <dgm:cxn modelId="{D19E2964-01EB-401C-A995-9A3B5043DB5C}" srcId="{E3BF8753-95E8-45B2-8909-2E68794F236C}" destId="{12E24845-EBFA-4B8F-A1F7-C73931795186}" srcOrd="1" destOrd="0" parTransId="{57745EBA-B39A-4538-884F-5D278F4459F4}" sibTransId="{5A917867-C6C0-4D32-9B36-AA1DFED93A83}"/>
    <dgm:cxn modelId="{EB23416D-EAC1-4421-9B6A-EB723D42737A}" type="presOf" srcId="{E3BF8753-95E8-45B2-8909-2E68794F236C}" destId="{C2977D81-0DDB-47DF-B683-0781F097603D}" srcOrd="0" destOrd="0" presId="urn:microsoft.com/office/officeart/2005/8/layout/default"/>
    <dgm:cxn modelId="{43789E72-68C1-45D4-A364-8C75C5514432}" type="presOf" srcId="{F6B17BF8-02C9-411F-AB43-A1F61785DCBB}" destId="{2CD0337E-6DD9-4724-B6EE-DBC7BA857F75}" srcOrd="0" destOrd="0" presId="urn:microsoft.com/office/officeart/2005/8/layout/default"/>
    <dgm:cxn modelId="{D0505C58-C547-4D2C-B67C-988417E6F239}" type="presOf" srcId="{AF4F7B61-4704-4D1C-AB40-FD01CDBA010F}" destId="{C3B8B730-CB6B-4CC2-BA9F-66EC2B4931D8}" srcOrd="0" destOrd="0" presId="urn:microsoft.com/office/officeart/2005/8/layout/default"/>
    <dgm:cxn modelId="{CF58F480-A92D-4BFD-BD0F-816DD50BB191}" type="presOf" srcId="{12E24845-EBFA-4B8F-A1F7-C73931795186}" destId="{6001297B-50FE-4CB7-9A2E-3D7D629F68E5}" srcOrd="0" destOrd="0" presId="urn:microsoft.com/office/officeart/2005/8/layout/default"/>
    <dgm:cxn modelId="{CA2618C1-79B3-4162-9F60-8C7DA63DAA67}" type="presOf" srcId="{9D720C86-3D01-4109-B325-3CFAE819A4DD}" destId="{71175B24-88D1-4EC9-98DA-97D8CB309BE6}" srcOrd="0" destOrd="0" presId="urn:microsoft.com/office/officeart/2005/8/layout/default"/>
    <dgm:cxn modelId="{7AF010CD-D083-43D5-9CCE-28A3BC21C597}" type="presOf" srcId="{E4526695-A24E-4201-8127-BFD7F1500BC4}" destId="{281666B5-3E05-456E-92DF-0B79A043E36C}" srcOrd="0" destOrd="0" presId="urn:microsoft.com/office/officeart/2005/8/layout/default"/>
    <dgm:cxn modelId="{A839BADC-D69D-4FB3-A082-FAD1BED607E6}" srcId="{E3BF8753-95E8-45B2-8909-2E68794F236C}" destId="{AF4F7B61-4704-4D1C-AB40-FD01CDBA010F}" srcOrd="2" destOrd="0" parTransId="{3D410C0C-D529-448A-A74F-A49BEDB2BEA2}" sibTransId="{B46389AE-4153-478A-A4A6-EBEDCF231BAE}"/>
    <dgm:cxn modelId="{97119ADF-261F-4ABC-8FE9-625128582CDA}" type="presOf" srcId="{FA59E74A-10D8-4DAE-B69D-BD12391E7EA2}" destId="{5BB7A2A9-2A66-4E5E-A4FA-D945E8E80279}" srcOrd="0" destOrd="0" presId="urn:microsoft.com/office/officeart/2005/8/layout/default"/>
    <dgm:cxn modelId="{5A0433ED-F6A3-4E3D-B20B-3ABB17020EC2}" srcId="{E3BF8753-95E8-45B2-8909-2E68794F236C}" destId="{FA59E74A-10D8-4DAE-B69D-BD12391E7EA2}" srcOrd="3" destOrd="0" parTransId="{1D7027C7-ACAC-49BB-9E00-45E096525110}" sibTransId="{C2F5AA82-946B-4E3D-8792-443A5C24C70F}"/>
    <dgm:cxn modelId="{DE5186F0-453D-49F4-9ABC-ACA3A3F85F6C}" srcId="{E3BF8753-95E8-45B2-8909-2E68794F236C}" destId="{EF0E73E4-3516-4738-B8EC-E047B58086F8}" srcOrd="4" destOrd="0" parTransId="{891C5288-72F8-4486-B362-CA4621190173}" sibTransId="{955C562D-F370-4965-BF17-B6DF44E9A321}"/>
    <dgm:cxn modelId="{770545F2-04A1-4009-BBD6-E7D8AACBF2CC}" srcId="{E3BF8753-95E8-45B2-8909-2E68794F236C}" destId="{9D720C86-3D01-4109-B325-3CFAE819A4DD}" srcOrd="7" destOrd="0" parTransId="{63F1FF23-9150-4D65-8C1D-867BD7DB015C}" sibTransId="{581C2374-8FEB-4FDE-99F6-C301F645D86A}"/>
    <dgm:cxn modelId="{7B2751F8-0247-4CA1-8F07-D392AEDEAB3B}" srcId="{E3BF8753-95E8-45B2-8909-2E68794F236C}" destId="{3C543850-091A-4101-938F-48481FF2F83A}" srcOrd="0" destOrd="0" parTransId="{783F8C47-00F3-4A05-9F45-FBD231E283F0}" sibTransId="{94883540-4626-4126-9E75-D588E9E4C2E1}"/>
    <dgm:cxn modelId="{98BC367E-A80D-4A8E-B82C-7A0C865A3A9B}" type="presParOf" srcId="{C2977D81-0DDB-47DF-B683-0781F097603D}" destId="{7C31AD30-8588-48E0-B2BE-0A9EF28D6AFA}" srcOrd="0" destOrd="0" presId="urn:microsoft.com/office/officeart/2005/8/layout/default"/>
    <dgm:cxn modelId="{4A94403C-7AFE-4B17-B320-9F3B847322C5}" type="presParOf" srcId="{C2977D81-0DDB-47DF-B683-0781F097603D}" destId="{606B1458-432E-4D99-AC01-00FA0BCF649B}" srcOrd="1" destOrd="0" presId="urn:microsoft.com/office/officeart/2005/8/layout/default"/>
    <dgm:cxn modelId="{F6AF2CC9-24FF-4BBF-BA38-658F6342ADC5}" type="presParOf" srcId="{C2977D81-0DDB-47DF-B683-0781F097603D}" destId="{6001297B-50FE-4CB7-9A2E-3D7D629F68E5}" srcOrd="2" destOrd="0" presId="urn:microsoft.com/office/officeart/2005/8/layout/default"/>
    <dgm:cxn modelId="{3B172E7F-37CC-4AA1-9CF8-01F49AB7C82B}" type="presParOf" srcId="{C2977D81-0DDB-47DF-B683-0781F097603D}" destId="{D0904620-3731-4A5D-92C5-FEA097C38AB8}" srcOrd="3" destOrd="0" presId="urn:microsoft.com/office/officeart/2005/8/layout/default"/>
    <dgm:cxn modelId="{EE8DFD12-AF95-4E9C-A0DE-2B4836C283C4}" type="presParOf" srcId="{C2977D81-0DDB-47DF-B683-0781F097603D}" destId="{C3B8B730-CB6B-4CC2-BA9F-66EC2B4931D8}" srcOrd="4" destOrd="0" presId="urn:microsoft.com/office/officeart/2005/8/layout/default"/>
    <dgm:cxn modelId="{7900B80D-8770-4DAD-ADCD-606E6A3C17AB}" type="presParOf" srcId="{C2977D81-0DDB-47DF-B683-0781F097603D}" destId="{74CE08A6-45BA-420D-8E89-3E9757E91866}" srcOrd="5" destOrd="0" presId="urn:microsoft.com/office/officeart/2005/8/layout/default"/>
    <dgm:cxn modelId="{4BAF83E9-D083-48DA-89E8-020481AE3B7F}" type="presParOf" srcId="{C2977D81-0DDB-47DF-B683-0781F097603D}" destId="{5BB7A2A9-2A66-4E5E-A4FA-D945E8E80279}" srcOrd="6" destOrd="0" presId="urn:microsoft.com/office/officeart/2005/8/layout/default"/>
    <dgm:cxn modelId="{63957FA6-7280-4EF4-B4BD-5A3EA1C63BB2}" type="presParOf" srcId="{C2977D81-0DDB-47DF-B683-0781F097603D}" destId="{6B46FFA9-43DB-478D-840B-F7F7BE6B5715}" srcOrd="7" destOrd="0" presId="urn:microsoft.com/office/officeart/2005/8/layout/default"/>
    <dgm:cxn modelId="{C6329207-C4BE-4258-B64D-13F3B43CD952}" type="presParOf" srcId="{C2977D81-0DDB-47DF-B683-0781F097603D}" destId="{002B760A-EE10-4D53-B7B6-9D0B6C0780EF}" srcOrd="8" destOrd="0" presId="urn:microsoft.com/office/officeart/2005/8/layout/default"/>
    <dgm:cxn modelId="{E53A8929-C3F4-4E1A-861C-943F201D9A63}" type="presParOf" srcId="{C2977D81-0DDB-47DF-B683-0781F097603D}" destId="{DA657219-FFE2-4213-9678-3A58D43EDB2C}" srcOrd="9" destOrd="0" presId="urn:microsoft.com/office/officeart/2005/8/layout/default"/>
    <dgm:cxn modelId="{E81507B1-DF01-4E50-B342-DBABBD636AC6}" type="presParOf" srcId="{C2977D81-0DDB-47DF-B683-0781F097603D}" destId="{281666B5-3E05-456E-92DF-0B79A043E36C}" srcOrd="10" destOrd="0" presId="urn:microsoft.com/office/officeart/2005/8/layout/default"/>
    <dgm:cxn modelId="{F35963F1-1259-48F9-88E7-B03171166216}" type="presParOf" srcId="{C2977D81-0DDB-47DF-B683-0781F097603D}" destId="{27E2359D-E910-4F1E-B607-DE0F760477C1}" srcOrd="11" destOrd="0" presId="urn:microsoft.com/office/officeart/2005/8/layout/default"/>
    <dgm:cxn modelId="{77FF4137-E227-44C8-AF3C-A1B3C5F96134}" type="presParOf" srcId="{C2977D81-0DDB-47DF-B683-0781F097603D}" destId="{2CD0337E-6DD9-4724-B6EE-DBC7BA857F75}" srcOrd="12" destOrd="0" presId="urn:microsoft.com/office/officeart/2005/8/layout/default"/>
    <dgm:cxn modelId="{44F90A4F-E53A-4491-A900-5E411F8DA3A6}" type="presParOf" srcId="{C2977D81-0DDB-47DF-B683-0781F097603D}" destId="{53117E75-DB82-476F-ABC2-CE40CEB5B30A}" srcOrd="13" destOrd="0" presId="urn:microsoft.com/office/officeart/2005/8/layout/default"/>
    <dgm:cxn modelId="{2869DCEA-F74B-420C-A228-9F3E5275AD4E}" type="presParOf" srcId="{C2977D81-0DDB-47DF-B683-0781F097603D}" destId="{71175B24-88D1-4EC9-98DA-97D8CB309BE6}"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4B7BC0-BFFE-48F7-BE5C-0A49539043A6}">
      <dsp:nvSpPr>
        <dsp:cNvPr id="0" name=""/>
        <dsp:cNvSpPr/>
      </dsp:nvSpPr>
      <dsp:spPr>
        <a:xfrm>
          <a:off x="0" y="44444"/>
          <a:ext cx="5914209" cy="976657"/>
        </a:xfrm>
        <a:prstGeom prst="roundRect">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University A-G:   Elizabeth Ryczek</a:t>
          </a:r>
        </a:p>
      </dsp:txBody>
      <dsp:txXfrm>
        <a:off x="47676" y="92120"/>
        <a:ext cx="5818857" cy="881305"/>
      </dsp:txXfrm>
    </dsp:sp>
    <dsp:sp modelId="{F9BB2CE0-466D-4E5B-88D3-6AD5AE2341CF}">
      <dsp:nvSpPr>
        <dsp:cNvPr id="0" name=""/>
        <dsp:cNvSpPr/>
      </dsp:nvSpPr>
      <dsp:spPr>
        <a:xfrm>
          <a:off x="0" y="1090222"/>
          <a:ext cx="5914209" cy="976657"/>
        </a:xfrm>
        <a:prstGeom prst="roundRect">
          <a:avLst/>
        </a:prstGeom>
        <a:blipFill>
          <a:blip xmlns:r="http://schemas.openxmlformats.org/officeDocument/2006/relationships" r:embed="rId1">
            <a:duotone>
              <a:schemeClr val="accent5">
                <a:hueOff val="248291"/>
                <a:satOff val="144"/>
                <a:lumOff val="1421"/>
                <a:alphaOff val="0"/>
                <a:shade val="74000"/>
                <a:satMod val="130000"/>
                <a:lumMod val="90000"/>
              </a:schemeClr>
              <a:schemeClr val="accent5">
                <a:hueOff val="248291"/>
                <a:satOff val="144"/>
                <a:lumOff val="1421"/>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University H-O:   Tim Papp</a:t>
          </a:r>
        </a:p>
      </dsp:txBody>
      <dsp:txXfrm>
        <a:off x="47676" y="1137898"/>
        <a:ext cx="5818857" cy="881305"/>
      </dsp:txXfrm>
    </dsp:sp>
    <dsp:sp modelId="{5148EEC6-7724-4D3D-9BDA-36EFFAB90407}">
      <dsp:nvSpPr>
        <dsp:cNvPr id="0" name=""/>
        <dsp:cNvSpPr/>
      </dsp:nvSpPr>
      <dsp:spPr>
        <a:xfrm>
          <a:off x="0" y="2135999"/>
          <a:ext cx="5914209" cy="976657"/>
        </a:xfrm>
        <a:prstGeom prst="roundRect">
          <a:avLst/>
        </a:prstGeom>
        <a:blipFill>
          <a:blip xmlns:r="http://schemas.openxmlformats.org/officeDocument/2006/relationships" r:embed="rId1">
            <a:duotone>
              <a:schemeClr val="accent5">
                <a:hueOff val="496582"/>
                <a:satOff val="288"/>
                <a:lumOff val="2843"/>
                <a:alphaOff val="0"/>
                <a:shade val="74000"/>
                <a:satMod val="130000"/>
                <a:lumMod val="90000"/>
              </a:schemeClr>
              <a:schemeClr val="accent5">
                <a:hueOff val="496582"/>
                <a:satOff val="288"/>
                <a:lumOff val="284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University P-Z:     Amanda Madej</a:t>
          </a:r>
        </a:p>
      </dsp:txBody>
      <dsp:txXfrm>
        <a:off x="47676" y="2183675"/>
        <a:ext cx="5818857" cy="881305"/>
      </dsp:txXfrm>
    </dsp:sp>
    <dsp:sp modelId="{1637DC73-EECC-4FC0-869E-A39A7B045187}">
      <dsp:nvSpPr>
        <dsp:cNvPr id="0" name=""/>
        <dsp:cNvSpPr/>
      </dsp:nvSpPr>
      <dsp:spPr>
        <a:xfrm>
          <a:off x="0" y="3181777"/>
          <a:ext cx="5914209" cy="976657"/>
        </a:xfrm>
        <a:prstGeom prst="roundRect">
          <a:avLst/>
        </a:prstGeom>
        <a:blipFill>
          <a:blip xmlns:r="http://schemas.openxmlformats.org/officeDocument/2006/relationships" r:embed="rId1">
            <a:duotone>
              <a:schemeClr val="accent5">
                <a:hueOff val="744874"/>
                <a:satOff val="432"/>
                <a:lumOff val="4264"/>
                <a:alphaOff val="0"/>
                <a:shade val="74000"/>
                <a:satMod val="130000"/>
                <a:lumMod val="90000"/>
              </a:schemeClr>
              <a:schemeClr val="accent5">
                <a:hueOff val="744874"/>
                <a:satOff val="432"/>
                <a:lumOff val="4264"/>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Medical:             Erika Picard</a:t>
          </a:r>
        </a:p>
      </dsp:txBody>
      <dsp:txXfrm>
        <a:off x="47676" y="3229453"/>
        <a:ext cx="5818857" cy="881305"/>
      </dsp:txXfrm>
    </dsp:sp>
    <dsp:sp modelId="{A4D72A51-45DD-4F43-AB1B-F96B376B9345}">
      <dsp:nvSpPr>
        <dsp:cNvPr id="0" name=""/>
        <dsp:cNvSpPr/>
      </dsp:nvSpPr>
      <dsp:spPr>
        <a:xfrm>
          <a:off x="0" y="4227554"/>
          <a:ext cx="5914209" cy="976657"/>
        </a:xfrm>
        <a:prstGeom prst="roundRect">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College and Career Readiness Coordinator: Sarah Lopez</a:t>
          </a:r>
        </a:p>
      </dsp:txBody>
      <dsp:txXfrm>
        <a:off x="47676" y="4275230"/>
        <a:ext cx="5818857" cy="8813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FDDB28-FA4A-4144-9022-7A4840467FDF}">
      <dsp:nvSpPr>
        <dsp:cNvPr id="0" name=""/>
        <dsp:cNvSpPr/>
      </dsp:nvSpPr>
      <dsp:spPr>
        <a:xfrm>
          <a:off x="0" y="39483"/>
          <a:ext cx="5914209" cy="959400"/>
        </a:xfrm>
        <a:prstGeom prst="roundRect">
          <a:avLst/>
        </a:prstGeom>
        <a:blipFill>
          <a:blip xmlns:r="http://schemas.openxmlformats.org/officeDocument/2006/relationships" r:embed="rId1">
            <a:duotone>
              <a:schemeClr val="accent5">
                <a:hueOff val="0"/>
                <a:satOff val="0"/>
                <a:lumOff val="0"/>
                <a:alphaOff val="0"/>
                <a:shade val="74000"/>
                <a:satMod val="130000"/>
                <a:lumMod val="90000"/>
              </a:schemeClr>
              <a:schemeClr val="accent5">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24 credits</a:t>
          </a:r>
        </a:p>
      </dsp:txBody>
      <dsp:txXfrm>
        <a:off x="46834" y="86317"/>
        <a:ext cx="5820541" cy="865732"/>
      </dsp:txXfrm>
    </dsp:sp>
    <dsp:sp modelId="{2EBAF3F4-F586-4F11-8D0A-FDA1935CB3DA}">
      <dsp:nvSpPr>
        <dsp:cNvPr id="0" name=""/>
        <dsp:cNvSpPr/>
      </dsp:nvSpPr>
      <dsp:spPr>
        <a:xfrm>
          <a:off x="0" y="998883"/>
          <a:ext cx="5914209" cy="933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a:t>Must meet all subject level credit requirements!</a:t>
          </a:r>
        </a:p>
      </dsp:txBody>
      <dsp:txXfrm>
        <a:off x="0" y="998883"/>
        <a:ext cx="5914209" cy="933570"/>
      </dsp:txXfrm>
    </dsp:sp>
    <dsp:sp modelId="{197C0E80-A88D-4F39-836A-6B3E430F8D27}">
      <dsp:nvSpPr>
        <dsp:cNvPr id="0" name=""/>
        <dsp:cNvSpPr/>
      </dsp:nvSpPr>
      <dsp:spPr>
        <a:xfrm>
          <a:off x="0" y="1932453"/>
          <a:ext cx="5914209" cy="959400"/>
        </a:xfrm>
        <a:prstGeom prst="roundRect">
          <a:avLst/>
        </a:prstGeom>
        <a:blipFill>
          <a:blip xmlns:r="http://schemas.openxmlformats.org/officeDocument/2006/relationships" r:embed="rId1">
            <a:duotone>
              <a:schemeClr val="accent5">
                <a:hueOff val="496582"/>
                <a:satOff val="288"/>
                <a:lumOff val="2843"/>
                <a:alphaOff val="0"/>
                <a:shade val="74000"/>
                <a:satMod val="130000"/>
                <a:lumMod val="90000"/>
              </a:schemeClr>
              <a:schemeClr val="accent5">
                <a:hueOff val="496582"/>
                <a:satOff val="288"/>
                <a:lumOff val="284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GPA</a:t>
          </a:r>
        </a:p>
      </dsp:txBody>
      <dsp:txXfrm>
        <a:off x="46834" y="1979287"/>
        <a:ext cx="5820541" cy="865732"/>
      </dsp:txXfrm>
    </dsp:sp>
    <dsp:sp modelId="{F7A3AE8C-088D-437E-86F8-14B5450DBFB4}">
      <dsp:nvSpPr>
        <dsp:cNvPr id="0" name=""/>
        <dsp:cNvSpPr/>
      </dsp:nvSpPr>
      <dsp:spPr>
        <a:xfrm>
          <a:off x="0" y="2891853"/>
          <a:ext cx="5914209" cy="678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a:t>Minimum 2.0 </a:t>
          </a:r>
          <a:r>
            <a:rPr lang="en-US" sz="3200" u="sng" kern="1200"/>
            <a:t>unweighted</a:t>
          </a:r>
          <a:endParaRPr lang="en-US" sz="3200" kern="1200"/>
        </a:p>
      </dsp:txBody>
      <dsp:txXfrm>
        <a:off x="0" y="2891853"/>
        <a:ext cx="5914209" cy="678960"/>
      </dsp:txXfrm>
    </dsp:sp>
    <dsp:sp modelId="{7B1FBBD5-4454-45FB-B67D-DAF186A0F539}">
      <dsp:nvSpPr>
        <dsp:cNvPr id="0" name=""/>
        <dsp:cNvSpPr/>
      </dsp:nvSpPr>
      <dsp:spPr>
        <a:xfrm>
          <a:off x="0" y="3570813"/>
          <a:ext cx="5914209" cy="959400"/>
        </a:xfrm>
        <a:prstGeom prst="roundRect">
          <a:avLst/>
        </a:prstGeom>
        <a:blipFill>
          <a:blip xmlns:r="http://schemas.openxmlformats.org/officeDocument/2006/relationships" r:embed="rId1">
            <a:duotone>
              <a:schemeClr val="accent5">
                <a:hueOff val="993165"/>
                <a:satOff val="576"/>
                <a:lumOff val="5686"/>
                <a:alphaOff val="0"/>
                <a:shade val="74000"/>
                <a:satMod val="130000"/>
                <a:lumMod val="90000"/>
              </a:schemeClr>
              <a:schemeClr val="accent5">
                <a:hueOff val="993165"/>
                <a:satOff val="576"/>
                <a:lumOff val="568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Testing</a:t>
          </a:r>
        </a:p>
      </dsp:txBody>
      <dsp:txXfrm>
        <a:off x="46834" y="3617647"/>
        <a:ext cx="5820541" cy="865732"/>
      </dsp:txXfrm>
    </dsp:sp>
    <dsp:sp modelId="{31FC8E4B-10C4-4DB2-B5B5-A4CDCBE7861A}">
      <dsp:nvSpPr>
        <dsp:cNvPr id="0" name=""/>
        <dsp:cNvSpPr/>
      </dsp:nvSpPr>
      <dsp:spPr>
        <a:xfrm>
          <a:off x="0" y="4530213"/>
          <a:ext cx="5914209" cy="678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6"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dirty="0"/>
            <a:t>Pass </a:t>
          </a:r>
          <a:r>
            <a:rPr lang="en-US" sz="3200" kern="1200" dirty="0" err="1"/>
            <a:t>Alg</a:t>
          </a:r>
          <a:r>
            <a:rPr lang="en-US" sz="3200" kern="1200" dirty="0"/>
            <a:t> 1 EOC and FAST ELA</a:t>
          </a:r>
        </a:p>
      </dsp:txBody>
      <dsp:txXfrm>
        <a:off x="0" y="4530213"/>
        <a:ext cx="5914209" cy="6789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B6E68-F00C-4C5D-92B9-D44050FE827B}">
      <dsp:nvSpPr>
        <dsp:cNvPr id="0" name=""/>
        <dsp:cNvSpPr/>
      </dsp:nvSpPr>
      <dsp:spPr>
        <a:xfrm>
          <a:off x="0" y="412578"/>
          <a:ext cx="5914209" cy="19845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9008" tIns="416560" rIns="4590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OR earn a concordant score in one of the following ways:</a:t>
          </a:r>
        </a:p>
        <a:p>
          <a:pPr marL="457200" lvl="2" indent="-228600" algn="l" defTabSz="889000">
            <a:lnSpc>
              <a:spcPct val="90000"/>
            </a:lnSpc>
            <a:spcBef>
              <a:spcPct val="0"/>
            </a:spcBef>
            <a:spcAft>
              <a:spcPct val="15000"/>
            </a:spcAft>
            <a:buChar char="•"/>
          </a:pPr>
          <a:r>
            <a:rPr lang="en-US" sz="2000" kern="1200"/>
            <a:t>480 on SAT EBRW </a:t>
          </a:r>
        </a:p>
        <a:p>
          <a:pPr marL="457200" lvl="2" indent="-228600" algn="l" defTabSz="889000">
            <a:lnSpc>
              <a:spcPct val="90000"/>
            </a:lnSpc>
            <a:spcBef>
              <a:spcPct val="0"/>
            </a:spcBef>
            <a:spcAft>
              <a:spcPct val="15000"/>
            </a:spcAft>
            <a:buChar char="•"/>
          </a:pPr>
          <a:r>
            <a:rPr lang="en-US" sz="2000" kern="1200" dirty="0"/>
            <a:t>Average of 18 on ACT Reading and English</a:t>
          </a:r>
        </a:p>
        <a:p>
          <a:pPr marL="457200" lvl="2" indent="-228600" algn="l" defTabSz="889000">
            <a:lnSpc>
              <a:spcPct val="90000"/>
            </a:lnSpc>
            <a:spcBef>
              <a:spcPct val="0"/>
            </a:spcBef>
            <a:spcAft>
              <a:spcPct val="15000"/>
            </a:spcAft>
            <a:buChar char="•"/>
          </a:pPr>
          <a:r>
            <a:rPr lang="en-US" sz="2000" kern="1200" dirty="0"/>
            <a:t>Sum 36 Verbal Reasoning/Grammar on CLT</a:t>
          </a:r>
        </a:p>
      </dsp:txBody>
      <dsp:txXfrm>
        <a:off x="0" y="412578"/>
        <a:ext cx="5914209" cy="1984500"/>
      </dsp:txXfrm>
    </dsp:sp>
    <dsp:sp modelId="{EB706244-3D7F-464C-9EE5-BC03AA07DE45}">
      <dsp:nvSpPr>
        <dsp:cNvPr id="0" name=""/>
        <dsp:cNvSpPr/>
      </dsp:nvSpPr>
      <dsp:spPr>
        <a:xfrm>
          <a:off x="295710" y="117378"/>
          <a:ext cx="4139946" cy="590400"/>
        </a:xfrm>
        <a:prstGeom prst="round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56480" tIns="0" rIns="156480" bIns="0" numCol="1" spcCol="1270" anchor="ctr" anchorCtr="0">
          <a:noAutofit/>
        </a:bodyPr>
        <a:lstStyle/>
        <a:p>
          <a:pPr marL="0" lvl="0" indent="0" algn="l" defTabSz="889000">
            <a:lnSpc>
              <a:spcPct val="90000"/>
            </a:lnSpc>
            <a:spcBef>
              <a:spcPct val="0"/>
            </a:spcBef>
            <a:spcAft>
              <a:spcPct val="35000"/>
            </a:spcAft>
            <a:buNone/>
          </a:pPr>
          <a:r>
            <a:rPr lang="en-US" sz="2000" kern="1200"/>
            <a:t>Must PASS FAST PM 3 Reading </a:t>
          </a:r>
        </a:p>
      </dsp:txBody>
      <dsp:txXfrm>
        <a:off x="324531" y="146199"/>
        <a:ext cx="4082304" cy="532758"/>
      </dsp:txXfrm>
    </dsp:sp>
    <dsp:sp modelId="{53EE9C3F-88EA-48D1-9307-DAB8A1945CA1}">
      <dsp:nvSpPr>
        <dsp:cNvPr id="0" name=""/>
        <dsp:cNvSpPr/>
      </dsp:nvSpPr>
      <dsp:spPr>
        <a:xfrm>
          <a:off x="0" y="2800278"/>
          <a:ext cx="5914209" cy="2331000"/>
        </a:xfrm>
        <a:prstGeom prst="rect">
          <a:avLst/>
        </a:prstGeom>
        <a:solidFill>
          <a:schemeClr val="lt1">
            <a:alpha val="90000"/>
            <a:hueOff val="0"/>
            <a:satOff val="0"/>
            <a:lumOff val="0"/>
            <a:alphaOff val="0"/>
          </a:schemeClr>
        </a:solidFill>
        <a:ln w="9525" cap="flat" cmpd="sng" algn="ctr">
          <a:solidFill>
            <a:schemeClr val="accent2">
              <a:hueOff val="3363155"/>
              <a:satOff val="-3572"/>
              <a:lumOff val="274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9008" tIns="416560" rIns="45900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a:t>OR earn a concordant score in one of the following ways:</a:t>
          </a:r>
        </a:p>
        <a:p>
          <a:pPr marL="457200" lvl="2" indent="-228600" algn="l" defTabSz="889000">
            <a:lnSpc>
              <a:spcPct val="90000"/>
            </a:lnSpc>
            <a:spcBef>
              <a:spcPct val="0"/>
            </a:spcBef>
            <a:spcAft>
              <a:spcPct val="15000"/>
            </a:spcAft>
            <a:buChar char="•"/>
          </a:pPr>
          <a:r>
            <a:rPr lang="en-US" sz="2000" kern="1200"/>
            <a:t>420 SAT Math</a:t>
          </a:r>
        </a:p>
        <a:p>
          <a:pPr marL="457200" lvl="2" indent="-228600" algn="l" defTabSz="889000">
            <a:lnSpc>
              <a:spcPct val="90000"/>
            </a:lnSpc>
            <a:spcBef>
              <a:spcPct val="0"/>
            </a:spcBef>
            <a:spcAft>
              <a:spcPct val="15000"/>
            </a:spcAft>
            <a:buChar char="•"/>
          </a:pPr>
          <a:r>
            <a:rPr lang="en-US" sz="2000" kern="1200"/>
            <a:t>16 ACT Math</a:t>
          </a:r>
        </a:p>
        <a:p>
          <a:pPr marL="457200" lvl="2" indent="-228600" algn="l" defTabSz="889000">
            <a:lnSpc>
              <a:spcPct val="90000"/>
            </a:lnSpc>
            <a:spcBef>
              <a:spcPct val="0"/>
            </a:spcBef>
            <a:spcAft>
              <a:spcPct val="15000"/>
            </a:spcAft>
            <a:buChar char="•"/>
          </a:pPr>
          <a:r>
            <a:rPr lang="en-US" sz="2000" kern="1200" dirty="0"/>
            <a:t>430 PSAT Math</a:t>
          </a:r>
        </a:p>
        <a:p>
          <a:pPr marL="457200" lvl="2" indent="-228600" algn="l" defTabSz="889000">
            <a:lnSpc>
              <a:spcPct val="90000"/>
            </a:lnSpc>
            <a:spcBef>
              <a:spcPct val="0"/>
            </a:spcBef>
            <a:spcAft>
              <a:spcPct val="15000"/>
            </a:spcAft>
            <a:buChar char="•"/>
          </a:pPr>
          <a:r>
            <a:rPr lang="en-US" sz="2000" kern="1200" dirty="0"/>
            <a:t>11 CLT Quantitative</a:t>
          </a:r>
        </a:p>
      </dsp:txBody>
      <dsp:txXfrm>
        <a:off x="0" y="2800278"/>
        <a:ext cx="5914209" cy="2331000"/>
      </dsp:txXfrm>
    </dsp:sp>
    <dsp:sp modelId="{9EE52F56-0305-47AF-92C4-5F0F04A7F997}">
      <dsp:nvSpPr>
        <dsp:cNvPr id="0" name=""/>
        <dsp:cNvSpPr/>
      </dsp:nvSpPr>
      <dsp:spPr>
        <a:xfrm>
          <a:off x="295710" y="2505078"/>
          <a:ext cx="4139946" cy="590400"/>
        </a:xfrm>
        <a:prstGeom prst="roundRec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156480" tIns="0" rIns="156480" bIns="0" numCol="1" spcCol="1270" anchor="ctr" anchorCtr="0">
          <a:noAutofit/>
        </a:bodyPr>
        <a:lstStyle/>
        <a:p>
          <a:pPr marL="0" lvl="0" indent="0" algn="l" defTabSz="889000">
            <a:lnSpc>
              <a:spcPct val="90000"/>
            </a:lnSpc>
            <a:spcBef>
              <a:spcPct val="0"/>
            </a:spcBef>
            <a:spcAft>
              <a:spcPct val="35000"/>
            </a:spcAft>
            <a:buNone/>
          </a:pPr>
          <a:r>
            <a:rPr lang="en-US" sz="2000" kern="1200"/>
            <a:t>Must Pass Alg 1 EOC</a:t>
          </a:r>
        </a:p>
      </dsp:txBody>
      <dsp:txXfrm>
        <a:off x="324531" y="2533899"/>
        <a:ext cx="4082304" cy="5327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DB43B-6356-42B5-8B4D-C11B6D26881F}">
      <dsp:nvSpPr>
        <dsp:cNvPr id="0" name=""/>
        <dsp:cNvSpPr/>
      </dsp:nvSpPr>
      <dsp:spPr>
        <a:xfrm>
          <a:off x="697260" y="86947"/>
          <a:ext cx="741248" cy="7412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A0BBE50-F2A5-4226-AFA4-AAE46D6A9441}">
      <dsp:nvSpPr>
        <dsp:cNvPr id="0" name=""/>
        <dsp:cNvSpPr/>
      </dsp:nvSpPr>
      <dsp:spPr>
        <a:xfrm>
          <a:off x="8959" y="944338"/>
          <a:ext cx="2117851" cy="31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en-US" sz="2200" kern="1200"/>
            <a:t>English</a:t>
          </a:r>
        </a:p>
      </dsp:txBody>
      <dsp:txXfrm>
        <a:off x="8959" y="944338"/>
        <a:ext cx="2117851" cy="317677"/>
      </dsp:txXfrm>
    </dsp:sp>
    <dsp:sp modelId="{811BB77C-E7FB-4F8B-A21F-88C999C625A3}">
      <dsp:nvSpPr>
        <dsp:cNvPr id="0" name=""/>
        <dsp:cNvSpPr/>
      </dsp:nvSpPr>
      <dsp:spPr>
        <a:xfrm>
          <a:off x="8959" y="1316035"/>
          <a:ext cx="2117851" cy="147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4 credits</a:t>
          </a:r>
        </a:p>
      </dsp:txBody>
      <dsp:txXfrm>
        <a:off x="8959" y="1316035"/>
        <a:ext cx="2117851" cy="1471899"/>
      </dsp:txXfrm>
    </dsp:sp>
    <dsp:sp modelId="{1F95FCBC-0947-490E-B25D-228B0FB70FD0}">
      <dsp:nvSpPr>
        <dsp:cNvPr id="0" name=""/>
        <dsp:cNvSpPr/>
      </dsp:nvSpPr>
      <dsp:spPr>
        <a:xfrm>
          <a:off x="3185736" y="86947"/>
          <a:ext cx="741248" cy="7412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B0D565-3CA8-49A6-AB41-32598F5D8D33}">
      <dsp:nvSpPr>
        <dsp:cNvPr id="0" name=""/>
        <dsp:cNvSpPr/>
      </dsp:nvSpPr>
      <dsp:spPr>
        <a:xfrm>
          <a:off x="2497434" y="944338"/>
          <a:ext cx="2117851" cy="31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en-US" sz="2200" kern="1200"/>
            <a:t>Math</a:t>
          </a:r>
        </a:p>
      </dsp:txBody>
      <dsp:txXfrm>
        <a:off x="2497434" y="944338"/>
        <a:ext cx="2117851" cy="317677"/>
      </dsp:txXfrm>
    </dsp:sp>
    <dsp:sp modelId="{E6CFA335-CEDD-4485-848B-716CEE2DB332}">
      <dsp:nvSpPr>
        <dsp:cNvPr id="0" name=""/>
        <dsp:cNvSpPr/>
      </dsp:nvSpPr>
      <dsp:spPr>
        <a:xfrm>
          <a:off x="2497434" y="1316035"/>
          <a:ext cx="2117851" cy="147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4 credits, must include Algebra 1 (1.0) and Geometry (1.0)</a:t>
          </a:r>
        </a:p>
      </dsp:txBody>
      <dsp:txXfrm>
        <a:off x="2497434" y="1316035"/>
        <a:ext cx="2117851" cy="1471899"/>
      </dsp:txXfrm>
    </dsp:sp>
    <dsp:sp modelId="{329FB66D-8E9C-4355-8BD8-CDBAF7CD18F8}">
      <dsp:nvSpPr>
        <dsp:cNvPr id="0" name=""/>
        <dsp:cNvSpPr/>
      </dsp:nvSpPr>
      <dsp:spPr>
        <a:xfrm>
          <a:off x="5674212" y="86947"/>
          <a:ext cx="741248" cy="7412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837B49A-75B6-4E7E-8399-737401D77D83}">
      <dsp:nvSpPr>
        <dsp:cNvPr id="0" name=""/>
        <dsp:cNvSpPr/>
      </dsp:nvSpPr>
      <dsp:spPr>
        <a:xfrm>
          <a:off x="4985910" y="944338"/>
          <a:ext cx="2117851" cy="31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en-US" sz="2200" kern="1200"/>
            <a:t>Science</a:t>
          </a:r>
        </a:p>
      </dsp:txBody>
      <dsp:txXfrm>
        <a:off x="4985910" y="944338"/>
        <a:ext cx="2117851" cy="317677"/>
      </dsp:txXfrm>
    </dsp:sp>
    <dsp:sp modelId="{B5115379-0F90-4712-8328-F29772A480CF}">
      <dsp:nvSpPr>
        <dsp:cNvPr id="0" name=""/>
        <dsp:cNvSpPr/>
      </dsp:nvSpPr>
      <dsp:spPr>
        <a:xfrm>
          <a:off x="4985910" y="1316035"/>
          <a:ext cx="2117851" cy="147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3 credits, must include Biology (1.0)</a:t>
          </a:r>
        </a:p>
      </dsp:txBody>
      <dsp:txXfrm>
        <a:off x="4985910" y="1316035"/>
        <a:ext cx="2117851" cy="1471899"/>
      </dsp:txXfrm>
    </dsp:sp>
    <dsp:sp modelId="{292BEF12-36C5-48A8-8651-6127AB4AFBF6}">
      <dsp:nvSpPr>
        <dsp:cNvPr id="0" name=""/>
        <dsp:cNvSpPr/>
      </dsp:nvSpPr>
      <dsp:spPr>
        <a:xfrm>
          <a:off x="8162687" y="86947"/>
          <a:ext cx="741248" cy="7412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2AD8C70-8C2A-4847-882A-FE85E1571BAA}">
      <dsp:nvSpPr>
        <dsp:cNvPr id="0" name=""/>
        <dsp:cNvSpPr/>
      </dsp:nvSpPr>
      <dsp:spPr>
        <a:xfrm>
          <a:off x="7474386" y="944338"/>
          <a:ext cx="2117851" cy="3176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b="1"/>
          </a:pPr>
          <a:r>
            <a:rPr lang="en-US" sz="2200" kern="1200"/>
            <a:t>Social Studies</a:t>
          </a:r>
        </a:p>
      </dsp:txBody>
      <dsp:txXfrm>
        <a:off x="7474386" y="944338"/>
        <a:ext cx="2117851" cy="317677"/>
      </dsp:txXfrm>
    </dsp:sp>
    <dsp:sp modelId="{FCE265DA-178A-434D-AD43-2325B7C4EFD0}">
      <dsp:nvSpPr>
        <dsp:cNvPr id="0" name=""/>
        <dsp:cNvSpPr/>
      </dsp:nvSpPr>
      <dsp:spPr>
        <a:xfrm>
          <a:off x="7474386" y="1316035"/>
          <a:ext cx="2117851" cy="1471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American Government (0.5)</a:t>
          </a:r>
        </a:p>
        <a:p>
          <a:pPr marL="0" lvl="0" indent="0" algn="ctr" defTabSz="755650">
            <a:lnSpc>
              <a:spcPct val="100000"/>
            </a:lnSpc>
            <a:spcBef>
              <a:spcPct val="0"/>
            </a:spcBef>
            <a:spcAft>
              <a:spcPct val="35000"/>
            </a:spcAft>
            <a:buNone/>
          </a:pPr>
          <a:r>
            <a:rPr lang="en-US" sz="1700" kern="1200"/>
            <a:t>Economics (0.5)</a:t>
          </a:r>
        </a:p>
        <a:p>
          <a:pPr marL="0" lvl="0" indent="0" algn="ctr" defTabSz="755650">
            <a:lnSpc>
              <a:spcPct val="100000"/>
            </a:lnSpc>
            <a:spcBef>
              <a:spcPct val="0"/>
            </a:spcBef>
            <a:spcAft>
              <a:spcPct val="35000"/>
            </a:spcAft>
            <a:buNone/>
          </a:pPr>
          <a:r>
            <a:rPr lang="en-US" sz="1700" kern="1200"/>
            <a:t>US History (1.0)</a:t>
          </a:r>
        </a:p>
        <a:p>
          <a:pPr marL="0" lvl="0" indent="0" algn="ctr" defTabSz="755650">
            <a:lnSpc>
              <a:spcPct val="100000"/>
            </a:lnSpc>
            <a:spcBef>
              <a:spcPct val="0"/>
            </a:spcBef>
            <a:spcAft>
              <a:spcPct val="35000"/>
            </a:spcAft>
            <a:buNone/>
          </a:pPr>
          <a:r>
            <a:rPr lang="en-US" sz="1700" kern="1200"/>
            <a:t>World History (1.0)</a:t>
          </a:r>
        </a:p>
      </dsp:txBody>
      <dsp:txXfrm>
        <a:off x="7474386" y="1316035"/>
        <a:ext cx="2117851" cy="14718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0128C-4C14-4D96-B644-80D90C179D90}">
      <dsp:nvSpPr>
        <dsp:cNvPr id="0" name=""/>
        <dsp:cNvSpPr/>
      </dsp:nvSpPr>
      <dsp:spPr>
        <a:xfrm>
          <a:off x="1513028" y="189065"/>
          <a:ext cx="1509048" cy="13118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E6FAE4-C099-4F0D-B860-88E1D7F96502}">
      <dsp:nvSpPr>
        <dsp:cNvPr id="0" name=""/>
        <dsp:cNvSpPr/>
      </dsp:nvSpPr>
      <dsp:spPr>
        <a:xfrm>
          <a:off x="111769" y="1608271"/>
          <a:ext cx="4311566" cy="56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Fine Arts</a:t>
          </a:r>
        </a:p>
      </dsp:txBody>
      <dsp:txXfrm>
        <a:off x="111769" y="1608271"/>
        <a:ext cx="4311566" cy="562219"/>
      </dsp:txXfrm>
    </dsp:sp>
    <dsp:sp modelId="{20F200C6-6C81-4790-B439-CE0421AA6259}">
      <dsp:nvSpPr>
        <dsp:cNvPr id="0" name=""/>
        <dsp:cNvSpPr/>
      </dsp:nvSpPr>
      <dsp:spPr>
        <a:xfrm>
          <a:off x="111769" y="2220426"/>
          <a:ext cx="4311566" cy="465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1 credit in fine/performing or CTE course</a:t>
          </a:r>
        </a:p>
      </dsp:txBody>
      <dsp:txXfrm>
        <a:off x="111769" y="2220426"/>
        <a:ext cx="4311566" cy="465391"/>
      </dsp:txXfrm>
    </dsp:sp>
    <dsp:sp modelId="{4C6CB858-83B6-4512-ADB9-ECB90A8920D5}">
      <dsp:nvSpPr>
        <dsp:cNvPr id="0" name=""/>
        <dsp:cNvSpPr/>
      </dsp:nvSpPr>
      <dsp:spPr>
        <a:xfrm>
          <a:off x="6579119" y="189065"/>
          <a:ext cx="1509048" cy="13118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75167F-18B6-4D95-BBC3-03235B96BE39}">
      <dsp:nvSpPr>
        <dsp:cNvPr id="0" name=""/>
        <dsp:cNvSpPr/>
      </dsp:nvSpPr>
      <dsp:spPr>
        <a:xfrm>
          <a:off x="5177860" y="1608271"/>
          <a:ext cx="4311566" cy="56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HOPE</a:t>
          </a:r>
        </a:p>
      </dsp:txBody>
      <dsp:txXfrm>
        <a:off x="5177860" y="1608271"/>
        <a:ext cx="4311566" cy="562219"/>
      </dsp:txXfrm>
    </dsp:sp>
    <dsp:sp modelId="{2E98E5BE-38AB-4AAE-84F1-D1B421F44313}">
      <dsp:nvSpPr>
        <dsp:cNvPr id="0" name=""/>
        <dsp:cNvSpPr/>
      </dsp:nvSpPr>
      <dsp:spPr>
        <a:xfrm>
          <a:off x="5177860" y="2220426"/>
          <a:ext cx="4311566" cy="465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Health Opportunities through Physical Education</a:t>
          </a:r>
        </a:p>
        <a:p>
          <a:pPr marL="0" lvl="0" indent="0" algn="ctr" defTabSz="755650">
            <a:lnSpc>
              <a:spcPct val="90000"/>
            </a:lnSpc>
            <a:spcBef>
              <a:spcPct val="0"/>
            </a:spcBef>
            <a:spcAft>
              <a:spcPct val="35000"/>
            </a:spcAft>
            <a:buNone/>
          </a:pPr>
          <a:r>
            <a:rPr lang="en-US" sz="1700" kern="1200"/>
            <a:t>OR PE through sports (2 years JV or Varsity-same sport) form must be signed and input into your course history</a:t>
          </a:r>
        </a:p>
      </dsp:txBody>
      <dsp:txXfrm>
        <a:off x="5177860" y="2220426"/>
        <a:ext cx="4311566" cy="4653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89CD84-8D45-498A-9F26-4E5BC3FF8001}">
      <dsp:nvSpPr>
        <dsp:cNvPr id="0" name=""/>
        <dsp:cNvSpPr/>
      </dsp:nvSpPr>
      <dsp:spPr>
        <a:xfrm>
          <a:off x="0" y="13354"/>
          <a:ext cx="8328042" cy="6236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bg1"/>
              </a:solidFill>
            </a:rPr>
            <a:t>Florida Shines – </a:t>
          </a:r>
          <a:r>
            <a:rPr lang="en-US" sz="2600" kern="120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www.floridashines.org</a:t>
          </a:r>
          <a:endParaRPr lang="en-US" sz="2600" kern="1200">
            <a:solidFill>
              <a:schemeClr val="bg1"/>
            </a:solidFill>
          </a:endParaRPr>
        </a:p>
      </dsp:txBody>
      <dsp:txXfrm>
        <a:off x="30442" y="43796"/>
        <a:ext cx="8267158" cy="562726"/>
      </dsp:txXfrm>
    </dsp:sp>
    <dsp:sp modelId="{80910A82-647D-4D41-ADDD-AF31E62BB9FD}">
      <dsp:nvSpPr>
        <dsp:cNvPr id="0" name=""/>
        <dsp:cNvSpPr/>
      </dsp:nvSpPr>
      <dsp:spPr>
        <a:xfrm>
          <a:off x="0" y="711844"/>
          <a:ext cx="8328042" cy="623610"/>
        </a:xfrm>
        <a:prstGeom prst="roundRect">
          <a:avLst/>
        </a:prstGeom>
        <a:solidFill>
          <a:schemeClr val="accent5">
            <a:hueOff val="137970"/>
            <a:satOff val="3198"/>
            <a:lumOff val="-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bg1"/>
              </a:solidFill>
            </a:rPr>
            <a:t>Big Future Collegeboard – </a:t>
          </a:r>
          <a:r>
            <a:rPr lang="en-US" sz="2600" kern="120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www.bigfuture.collegeboard.org</a:t>
          </a:r>
          <a:endParaRPr lang="en-US" sz="2600" kern="1200">
            <a:solidFill>
              <a:schemeClr val="bg1"/>
            </a:solidFill>
          </a:endParaRPr>
        </a:p>
      </dsp:txBody>
      <dsp:txXfrm>
        <a:off x="30442" y="742286"/>
        <a:ext cx="8267158" cy="562726"/>
      </dsp:txXfrm>
    </dsp:sp>
    <dsp:sp modelId="{F5AC0EF0-2F54-43CD-8920-E550783AFA22}">
      <dsp:nvSpPr>
        <dsp:cNvPr id="0" name=""/>
        <dsp:cNvSpPr/>
      </dsp:nvSpPr>
      <dsp:spPr>
        <a:xfrm>
          <a:off x="0" y="1410334"/>
          <a:ext cx="8328042" cy="623610"/>
        </a:xfrm>
        <a:prstGeom prst="roundRect">
          <a:avLst/>
        </a:prstGeom>
        <a:solidFill>
          <a:schemeClr val="accent5">
            <a:hueOff val="275939"/>
            <a:satOff val="6395"/>
            <a:lumOff val="-3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err="1">
              <a:solidFill>
                <a:schemeClr val="bg1"/>
              </a:solidFill>
            </a:rPr>
            <a:t>Xello</a:t>
          </a:r>
          <a:endParaRPr lang="en-US" sz="2600" kern="1200" dirty="0">
            <a:solidFill>
              <a:schemeClr val="bg1"/>
            </a:solidFill>
          </a:endParaRPr>
        </a:p>
      </dsp:txBody>
      <dsp:txXfrm>
        <a:off x="30442" y="1440776"/>
        <a:ext cx="8267158" cy="562726"/>
      </dsp:txXfrm>
    </dsp:sp>
    <dsp:sp modelId="{4DF622B7-A120-4610-8BBA-4130091CB0F3}">
      <dsp:nvSpPr>
        <dsp:cNvPr id="0" name=""/>
        <dsp:cNvSpPr/>
      </dsp:nvSpPr>
      <dsp:spPr>
        <a:xfrm>
          <a:off x="0" y="2108824"/>
          <a:ext cx="8328042" cy="623610"/>
        </a:xfrm>
        <a:prstGeom prst="roundRect">
          <a:avLst/>
        </a:prstGeom>
        <a:solidFill>
          <a:schemeClr val="accent5">
            <a:hueOff val="413909"/>
            <a:satOff val="9593"/>
            <a:lumOff val="-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bg1"/>
              </a:solidFill>
            </a:rPr>
            <a:t>Admittedly – admitted.ly</a:t>
          </a:r>
        </a:p>
      </dsp:txBody>
      <dsp:txXfrm>
        <a:off x="30442" y="2139266"/>
        <a:ext cx="8267158" cy="562726"/>
      </dsp:txXfrm>
    </dsp:sp>
    <dsp:sp modelId="{932B13EA-FB57-4F36-AC67-B78649C666A1}">
      <dsp:nvSpPr>
        <dsp:cNvPr id="0" name=""/>
        <dsp:cNvSpPr/>
      </dsp:nvSpPr>
      <dsp:spPr>
        <a:xfrm>
          <a:off x="0" y="2807314"/>
          <a:ext cx="8328042" cy="623610"/>
        </a:xfrm>
        <a:prstGeom prst="roundRect">
          <a:avLst/>
        </a:prstGeom>
        <a:solidFill>
          <a:schemeClr val="accent5">
            <a:hueOff val="551879"/>
            <a:satOff val="12790"/>
            <a:lumOff val="-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bg1"/>
              </a:solidFill>
            </a:rPr>
            <a:t>Cappex – cappex.com</a:t>
          </a:r>
        </a:p>
      </dsp:txBody>
      <dsp:txXfrm>
        <a:off x="30442" y="2837756"/>
        <a:ext cx="8267158" cy="562726"/>
      </dsp:txXfrm>
    </dsp:sp>
    <dsp:sp modelId="{FEBD48F1-A56E-4E2D-AC52-DE738E3B918F}">
      <dsp:nvSpPr>
        <dsp:cNvPr id="0" name=""/>
        <dsp:cNvSpPr/>
      </dsp:nvSpPr>
      <dsp:spPr>
        <a:xfrm>
          <a:off x="0" y="3505804"/>
          <a:ext cx="8328042" cy="623610"/>
        </a:xfrm>
        <a:prstGeom prst="roundRect">
          <a:avLst/>
        </a:prstGeom>
        <a:solidFill>
          <a:schemeClr val="accent5">
            <a:hueOff val="689848"/>
            <a:satOff val="15988"/>
            <a:lumOff val="-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bg1"/>
              </a:solidFill>
            </a:rPr>
            <a:t>Chegg – chegg.com</a:t>
          </a:r>
        </a:p>
      </dsp:txBody>
      <dsp:txXfrm>
        <a:off x="30442" y="3536246"/>
        <a:ext cx="8267158" cy="562726"/>
      </dsp:txXfrm>
    </dsp:sp>
    <dsp:sp modelId="{BEFAEAC9-4FE8-4FC7-BE61-4268F23919B5}">
      <dsp:nvSpPr>
        <dsp:cNvPr id="0" name=""/>
        <dsp:cNvSpPr/>
      </dsp:nvSpPr>
      <dsp:spPr>
        <a:xfrm>
          <a:off x="0" y="4204294"/>
          <a:ext cx="8328042" cy="623610"/>
        </a:xfrm>
        <a:prstGeom prst="roundRect">
          <a:avLst/>
        </a:prstGeom>
        <a:solidFill>
          <a:schemeClr val="accent5">
            <a:hueOff val="827818"/>
            <a:satOff val="19185"/>
            <a:lumOff val="-117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bg1"/>
              </a:solidFill>
            </a:rPr>
            <a:t>College Raptor – collegeraptor.com</a:t>
          </a:r>
        </a:p>
      </dsp:txBody>
      <dsp:txXfrm>
        <a:off x="30442" y="4234736"/>
        <a:ext cx="8267158" cy="562726"/>
      </dsp:txXfrm>
    </dsp:sp>
    <dsp:sp modelId="{5B9EACE8-895A-48EB-A497-DDEF92F811AE}">
      <dsp:nvSpPr>
        <dsp:cNvPr id="0" name=""/>
        <dsp:cNvSpPr/>
      </dsp:nvSpPr>
      <dsp:spPr>
        <a:xfrm>
          <a:off x="0" y="4902784"/>
          <a:ext cx="8328042" cy="623610"/>
        </a:xfrm>
        <a:prstGeom prst="roundRect">
          <a:avLst/>
        </a:prstGeom>
        <a:solidFill>
          <a:schemeClr val="accent5">
            <a:hueOff val="965787"/>
            <a:satOff val="22383"/>
            <a:lumOff val="-13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bg1"/>
              </a:solidFill>
            </a:rPr>
            <a:t>NACA – nacacnet.org</a:t>
          </a:r>
        </a:p>
      </dsp:txBody>
      <dsp:txXfrm>
        <a:off x="30442" y="4933226"/>
        <a:ext cx="8267158" cy="562726"/>
      </dsp:txXfrm>
    </dsp:sp>
    <dsp:sp modelId="{2EDA68C8-A03F-4856-B3CC-9525B4CA161F}">
      <dsp:nvSpPr>
        <dsp:cNvPr id="0" name=""/>
        <dsp:cNvSpPr/>
      </dsp:nvSpPr>
      <dsp:spPr>
        <a:xfrm>
          <a:off x="0" y="5601275"/>
          <a:ext cx="8328042" cy="623610"/>
        </a:xfrm>
        <a:prstGeom prst="roundRect">
          <a:avLst/>
        </a:prstGeom>
        <a:solidFill>
          <a:schemeClr val="accent5">
            <a:hueOff val="1103757"/>
            <a:satOff val="25580"/>
            <a:lumOff val="-15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solidFill>
                <a:schemeClr val="bg1"/>
              </a:solidFill>
            </a:rPr>
            <a:t>Kahn Academy – khanacademy.org/college-admissions</a:t>
          </a:r>
        </a:p>
      </dsp:txBody>
      <dsp:txXfrm>
        <a:off x="30442" y="5631717"/>
        <a:ext cx="8267158" cy="5627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4A526-0841-42FF-B683-9C1A595EFEEA}">
      <dsp:nvSpPr>
        <dsp:cNvPr id="0" name=""/>
        <dsp:cNvSpPr/>
      </dsp:nvSpPr>
      <dsp:spPr>
        <a:xfrm>
          <a:off x="0" y="0"/>
          <a:ext cx="960119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F08DC6-7347-4511-B079-7DB83FD22BDA}">
      <dsp:nvSpPr>
        <dsp:cNvPr id="0" name=""/>
        <dsp:cNvSpPr/>
      </dsp:nvSpPr>
      <dsp:spPr>
        <a:xfrm>
          <a:off x="0" y="0"/>
          <a:ext cx="1920239" cy="1659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0" tIns="228600" rIns="228600" bIns="228600" numCol="1" spcCol="1270" anchor="t" anchorCtr="0">
          <a:noAutofit/>
        </a:bodyPr>
        <a:lstStyle/>
        <a:p>
          <a:pPr marL="0" lvl="0" indent="0" algn="l" defTabSz="2667000">
            <a:lnSpc>
              <a:spcPct val="90000"/>
            </a:lnSpc>
            <a:spcBef>
              <a:spcPct val="0"/>
            </a:spcBef>
            <a:spcAft>
              <a:spcPct val="35000"/>
            </a:spcAft>
            <a:buNone/>
          </a:pPr>
          <a:r>
            <a:rPr lang="en-US" sz="6000" kern="1200"/>
            <a:t>SAT</a:t>
          </a:r>
        </a:p>
      </dsp:txBody>
      <dsp:txXfrm>
        <a:off x="0" y="0"/>
        <a:ext cx="1920239" cy="1659468"/>
      </dsp:txXfrm>
    </dsp:sp>
    <dsp:sp modelId="{9BEE6A51-4C00-43B6-A5E7-E802CDC1A31E}">
      <dsp:nvSpPr>
        <dsp:cNvPr id="0" name=""/>
        <dsp:cNvSpPr/>
      </dsp:nvSpPr>
      <dsp:spPr>
        <a:xfrm>
          <a:off x="2064257" y="38569"/>
          <a:ext cx="7536938" cy="771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You are all registered to take a FREE in school SAT in March</a:t>
          </a:r>
        </a:p>
      </dsp:txBody>
      <dsp:txXfrm>
        <a:off x="2064257" y="38569"/>
        <a:ext cx="7536938" cy="771393"/>
      </dsp:txXfrm>
    </dsp:sp>
    <dsp:sp modelId="{DA873EBD-AE60-437E-B50F-06B581919554}">
      <dsp:nvSpPr>
        <dsp:cNvPr id="0" name=""/>
        <dsp:cNvSpPr/>
      </dsp:nvSpPr>
      <dsp:spPr>
        <a:xfrm>
          <a:off x="1920239" y="809962"/>
          <a:ext cx="7680956"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360849-D10F-4838-BEA2-CE4DA9D42157}">
      <dsp:nvSpPr>
        <dsp:cNvPr id="0" name=""/>
        <dsp:cNvSpPr/>
      </dsp:nvSpPr>
      <dsp:spPr>
        <a:xfrm>
          <a:off x="2064257" y="848532"/>
          <a:ext cx="7536938" cy="7713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To register for additional SAT exams go to:  </a:t>
          </a:r>
          <a:r>
            <a:rPr lang="en-US" sz="2300" kern="1200">
              <a:hlinkClick xmlns:r="http://schemas.openxmlformats.org/officeDocument/2006/relationships" r:id="rId1"/>
            </a:rPr>
            <a:t>www.collegeboard.org</a:t>
          </a:r>
          <a:endParaRPr lang="en-US" sz="2300" kern="1200"/>
        </a:p>
      </dsp:txBody>
      <dsp:txXfrm>
        <a:off x="2064257" y="848532"/>
        <a:ext cx="7536938" cy="771393"/>
      </dsp:txXfrm>
    </dsp:sp>
    <dsp:sp modelId="{C9DC8636-9E6D-4206-8BF2-04B70B0F563D}">
      <dsp:nvSpPr>
        <dsp:cNvPr id="0" name=""/>
        <dsp:cNvSpPr/>
      </dsp:nvSpPr>
      <dsp:spPr>
        <a:xfrm>
          <a:off x="1920239" y="1619925"/>
          <a:ext cx="7680956"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BFFE57-3EF7-4CC6-B670-89EB71499ACF}">
      <dsp:nvSpPr>
        <dsp:cNvPr id="0" name=""/>
        <dsp:cNvSpPr/>
      </dsp:nvSpPr>
      <dsp:spPr>
        <a:xfrm>
          <a:off x="0" y="1659468"/>
          <a:ext cx="960119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0B6A23-B385-41B4-A992-4EA4DC1AF9D2}">
      <dsp:nvSpPr>
        <dsp:cNvPr id="0" name=""/>
        <dsp:cNvSpPr/>
      </dsp:nvSpPr>
      <dsp:spPr>
        <a:xfrm>
          <a:off x="0" y="1659468"/>
          <a:ext cx="1920239" cy="1659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0" tIns="228600" rIns="228600" bIns="228600" numCol="1" spcCol="1270" anchor="t" anchorCtr="0">
          <a:noAutofit/>
        </a:bodyPr>
        <a:lstStyle/>
        <a:p>
          <a:pPr marL="0" lvl="0" indent="0" algn="l" defTabSz="2667000">
            <a:lnSpc>
              <a:spcPct val="90000"/>
            </a:lnSpc>
            <a:spcBef>
              <a:spcPct val="0"/>
            </a:spcBef>
            <a:spcAft>
              <a:spcPct val="35000"/>
            </a:spcAft>
            <a:buNone/>
          </a:pPr>
          <a:r>
            <a:rPr lang="en-US" sz="6000" kern="1200"/>
            <a:t>ACT</a:t>
          </a:r>
        </a:p>
      </dsp:txBody>
      <dsp:txXfrm>
        <a:off x="0" y="1659468"/>
        <a:ext cx="1920239" cy="1659468"/>
      </dsp:txXfrm>
    </dsp:sp>
    <dsp:sp modelId="{7471BC8D-FDED-467D-88A2-9C1CB8F5550F}">
      <dsp:nvSpPr>
        <dsp:cNvPr id="0" name=""/>
        <dsp:cNvSpPr/>
      </dsp:nvSpPr>
      <dsp:spPr>
        <a:xfrm>
          <a:off x="2064257" y="1734824"/>
          <a:ext cx="7536938" cy="1507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hlinkClick xmlns:r="http://schemas.openxmlformats.org/officeDocument/2006/relationships" r:id="rId2"/>
            </a:rPr>
            <a:t>www.actstudent.org</a:t>
          </a:r>
          <a:endParaRPr lang="en-US" sz="2300" kern="1200"/>
        </a:p>
      </dsp:txBody>
      <dsp:txXfrm>
        <a:off x="2064257" y="1734824"/>
        <a:ext cx="7536938" cy="1507134"/>
      </dsp:txXfrm>
    </dsp:sp>
    <dsp:sp modelId="{B67C9C46-7C08-4EFE-8050-D0A1E9F90D8D}">
      <dsp:nvSpPr>
        <dsp:cNvPr id="0" name=""/>
        <dsp:cNvSpPr/>
      </dsp:nvSpPr>
      <dsp:spPr>
        <a:xfrm>
          <a:off x="1920239" y="3241958"/>
          <a:ext cx="7680956"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D102C-6BC5-4546-837E-711C7566C110}">
      <dsp:nvSpPr>
        <dsp:cNvPr id="0" name=""/>
        <dsp:cNvSpPr/>
      </dsp:nvSpPr>
      <dsp:spPr>
        <a:xfrm>
          <a:off x="0" y="364"/>
          <a:ext cx="9601196" cy="85284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F8BBA4-DA87-4FCA-9E0F-07864AAC2054}">
      <dsp:nvSpPr>
        <dsp:cNvPr id="0" name=""/>
        <dsp:cNvSpPr/>
      </dsp:nvSpPr>
      <dsp:spPr>
        <a:xfrm>
          <a:off x="257984" y="192253"/>
          <a:ext cx="469062" cy="469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72394C4-E693-41C3-A61D-56739461A3BD}">
      <dsp:nvSpPr>
        <dsp:cNvPr id="0" name=""/>
        <dsp:cNvSpPr/>
      </dsp:nvSpPr>
      <dsp:spPr>
        <a:xfrm>
          <a:off x="985032" y="364"/>
          <a:ext cx="8616164" cy="852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259" tIns="90259" rIns="90259" bIns="90259" numCol="1" spcCol="1270" anchor="ctr" anchorCtr="0">
          <a:noAutofit/>
        </a:bodyPr>
        <a:lstStyle/>
        <a:p>
          <a:pPr marL="0" lvl="0" indent="0" algn="l" defTabSz="1111250">
            <a:lnSpc>
              <a:spcPct val="90000"/>
            </a:lnSpc>
            <a:spcBef>
              <a:spcPct val="0"/>
            </a:spcBef>
            <a:spcAft>
              <a:spcPct val="35000"/>
            </a:spcAft>
            <a:buNone/>
          </a:pPr>
          <a:r>
            <a:rPr lang="en-US" sz="2500" kern="1200"/>
            <a:t>All 11</a:t>
          </a:r>
          <a:r>
            <a:rPr lang="en-US" sz="2500" kern="1200" baseline="30000"/>
            <a:t>th</a:t>
          </a:r>
          <a:r>
            <a:rPr lang="en-US" sz="2500" kern="1200"/>
            <a:t> grade students are automatically registered to take the PSAT/NMSQT in school on Wed Oct 9th</a:t>
          </a:r>
        </a:p>
      </dsp:txBody>
      <dsp:txXfrm>
        <a:off x="985032" y="364"/>
        <a:ext cx="8616164" cy="852841"/>
      </dsp:txXfrm>
    </dsp:sp>
    <dsp:sp modelId="{15EB9AD8-50C8-4902-9F8C-65C58D98AD1E}">
      <dsp:nvSpPr>
        <dsp:cNvPr id="0" name=""/>
        <dsp:cNvSpPr/>
      </dsp:nvSpPr>
      <dsp:spPr>
        <a:xfrm>
          <a:off x="0" y="1066416"/>
          <a:ext cx="9601196" cy="85284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BA342-62C1-4425-8614-47C9D1ADF2C7}">
      <dsp:nvSpPr>
        <dsp:cNvPr id="0" name=""/>
        <dsp:cNvSpPr/>
      </dsp:nvSpPr>
      <dsp:spPr>
        <a:xfrm>
          <a:off x="257984" y="1258306"/>
          <a:ext cx="469062" cy="469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7A8A7C-BACD-462A-BB68-2BE217C16E30}">
      <dsp:nvSpPr>
        <dsp:cNvPr id="0" name=""/>
        <dsp:cNvSpPr/>
      </dsp:nvSpPr>
      <dsp:spPr>
        <a:xfrm>
          <a:off x="985032" y="1066416"/>
          <a:ext cx="8616164" cy="852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259" tIns="90259" rIns="90259" bIns="90259" numCol="1" spcCol="1270" anchor="ctr" anchorCtr="0">
          <a:noAutofit/>
        </a:bodyPr>
        <a:lstStyle/>
        <a:p>
          <a:pPr marL="0" lvl="0" indent="0" algn="l" defTabSz="1111250">
            <a:lnSpc>
              <a:spcPct val="90000"/>
            </a:lnSpc>
            <a:spcBef>
              <a:spcPct val="0"/>
            </a:spcBef>
            <a:spcAft>
              <a:spcPct val="35000"/>
            </a:spcAft>
            <a:buNone/>
          </a:pPr>
          <a:r>
            <a:rPr lang="en-US" sz="2500" kern="1200" dirty="0"/>
            <a:t>To prepare go to </a:t>
          </a:r>
          <a:r>
            <a:rPr lang="en-US" sz="2500" kern="1200" dirty="0">
              <a:hlinkClick xmlns:r="http://schemas.openxmlformats.org/officeDocument/2006/relationships" r:id="rId5"/>
            </a:rPr>
            <a:t>www.satpractice.org</a:t>
          </a:r>
          <a:r>
            <a:rPr lang="en-US" sz="2500" kern="1200" dirty="0"/>
            <a:t> or Albert </a:t>
          </a:r>
          <a:r>
            <a:rPr lang="en-US" sz="2500" kern="1200" dirty="0" err="1"/>
            <a:t>i.o</a:t>
          </a:r>
          <a:r>
            <a:rPr lang="en-US" sz="2500" kern="1200" dirty="0"/>
            <a:t> (Clever)</a:t>
          </a:r>
        </a:p>
      </dsp:txBody>
      <dsp:txXfrm>
        <a:off x="985032" y="1066416"/>
        <a:ext cx="8616164" cy="852841"/>
      </dsp:txXfrm>
    </dsp:sp>
    <dsp:sp modelId="{37330F19-E5BA-4260-8623-BC024C8F8193}">
      <dsp:nvSpPr>
        <dsp:cNvPr id="0" name=""/>
        <dsp:cNvSpPr/>
      </dsp:nvSpPr>
      <dsp:spPr>
        <a:xfrm>
          <a:off x="0" y="2132468"/>
          <a:ext cx="9601196" cy="85284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2A6553-9640-459C-85CC-A074986A10CA}">
      <dsp:nvSpPr>
        <dsp:cNvPr id="0" name=""/>
        <dsp:cNvSpPr/>
      </dsp:nvSpPr>
      <dsp:spPr>
        <a:xfrm>
          <a:off x="257984" y="2324358"/>
          <a:ext cx="469062" cy="469062"/>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E7CF6B-6CB0-4940-9CFF-A48DDFC48C0F}">
      <dsp:nvSpPr>
        <dsp:cNvPr id="0" name=""/>
        <dsp:cNvSpPr/>
      </dsp:nvSpPr>
      <dsp:spPr>
        <a:xfrm>
          <a:off x="985032" y="2132468"/>
          <a:ext cx="4320538" cy="852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259" tIns="90259" rIns="90259" bIns="90259" numCol="1" spcCol="1270" anchor="ctr" anchorCtr="0">
          <a:noAutofit/>
        </a:bodyPr>
        <a:lstStyle/>
        <a:p>
          <a:pPr marL="0" lvl="0" indent="0" algn="l" defTabSz="1111250">
            <a:lnSpc>
              <a:spcPct val="90000"/>
            </a:lnSpc>
            <a:spcBef>
              <a:spcPct val="0"/>
            </a:spcBef>
            <a:spcAft>
              <a:spcPct val="35000"/>
            </a:spcAft>
            <a:buNone/>
          </a:pPr>
          <a:r>
            <a:rPr lang="en-US" sz="2500" kern="1200"/>
            <a:t>Why is it important to take this in 11</a:t>
          </a:r>
          <a:r>
            <a:rPr lang="en-US" sz="2500" kern="1200" baseline="30000"/>
            <a:t>th</a:t>
          </a:r>
          <a:r>
            <a:rPr lang="en-US" sz="2500" kern="1200"/>
            <a:t> grade?	</a:t>
          </a:r>
        </a:p>
      </dsp:txBody>
      <dsp:txXfrm>
        <a:off x="985032" y="2132468"/>
        <a:ext cx="4320538" cy="852841"/>
      </dsp:txXfrm>
    </dsp:sp>
    <dsp:sp modelId="{D46B3FFF-D934-460B-A749-BBDE1DC8F5A3}">
      <dsp:nvSpPr>
        <dsp:cNvPr id="0" name=""/>
        <dsp:cNvSpPr/>
      </dsp:nvSpPr>
      <dsp:spPr>
        <a:xfrm>
          <a:off x="5305570" y="2132468"/>
          <a:ext cx="4295626" cy="852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259" tIns="90259" rIns="90259" bIns="90259" numCol="1" spcCol="1270" anchor="ctr" anchorCtr="0">
          <a:noAutofit/>
        </a:bodyPr>
        <a:lstStyle/>
        <a:p>
          <a:pPr marL="0" lvl="0" indent="0" algn="l" defTabSz="577850">
            <a:lnSpc>
              <a:spcPct val="90000"/>
            </a:lnSpc>
            <a:spcBef>
              <a:spcPct val="0"/>
            </a:spcBef>
            <a:spcAft>
              <a:spcPct val="35000"/>
            </a:spcAft>
            <a:buNone/>
          </a:pPr>
          <a:r>
            <a:rPr lang="en-US" sz="1300" kern="1200"/>
            <a:t>Scholarships</a:t>
          </a:r>
        </a:p>
        <a:p>
          <a:pPr marL="0" lvl="0" indent="0" algn="l" defTabSz="577850">
            <a:lnSpc>
              <a:spcPct val="90000"/>
            </a:lnSpc>
            <a:spcBef>
              <a:spcPct val="0"/>
            </a:spcBef>
            <a:spcAft>
              <a:spcPct val="35000"/>
            </a:spcAft>
            <a:buNone/>
          </a:pPr>
          <a:r>
            <a:rPr lang="en-US" sz="1300" kern="1200"/>
            <a:t>National Merit</a:t>
          </a:r>
        </a:p>
        <a:p>
          <a:pPr marL="0" lvl="0" indent="0" algn="l" defTabSz="577850">
            <a:lnSpc>
              <a:spcPct val="90000"/>
            </a:lnSpc>
            <a:spcBef>
              <a:spcPct val="0"/>
            </a:spcBef>
            <a:spcAft>
              <a:spcPct val="35000"/>
            </a:spcAft>
            <a:buNone/>
          </a:pPr>
          <a:r>
            <a:rPr lang="en-US" sz="1300" kern="1200"/>
            <a:t>Preliminary SAT</a:t>
          </a:r>
        </a:p>
      </dsp:txBody>
      <dsp:txXfrm>
        <a:off x="5305570" y="2132468"/>
        <a:ext cx="4295626" cy="85284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848F15-93C1-4309-9D3A-F35C470CD349}">
      <dsp:nvSpPr>
        <dsp:cNvPr id="0" name=""/>
        <dsp:cNvSpPr/>
      </dsp:nvSpPr>
      <dsp:spPr>
        <a:xfrm>
          <a:off x="203878" y="2208"/>
          <a:ext cx="2622120" cy="1573272"/>
        </a:xfrm>
        <a:prstGeom prst="rect">
          <a:avLst/>
        </a:prstGeom>
        <a:blipFill>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3.0 unweighted GPA</a:t>
          </a:r>
        </a:p>
      </dsp:txBody>
      <dsp:txXfrm>
        <a:off x="203878" y="2208"/>
        <a:ext cx="2622120" cy="1573272"/>
      </dsp:txXfrm>
    </dsp:sp>
    <dsp:sp modelId="{7000BDCC-5A1F-4571-89B1-F4C4697A5A8D}">
      <dsp:nvSpPr>
        <dsp:cNvPr id="0" name=""/>
        <dsp:cNvSpPr/>
      </dsp:nvSpPr>
      <dsp:spPr>
        <a:xfrm>
          <a:off x="3088210" y="2208"/>
          <a:ext cx="2622120" cy="1573272"/>
        </a:xfrm>
        <a:prstGeom prst="rect">
          <a:avLst/>
        </a:prstGeom>
        <a:blipFill>
          <a:blip xmlns:r="http://schemas.openxmlformats.org/officeDocument/2006/relationships" r:embed="rId1">
            <a:duotone>
              <a:schemeClr val="accent2">
                <a:hueOff val="840789"/>
                <a:satOff val="-893"/>
                <a:lumOff val="686"/>
                <a:alphaOff val="0"/>
                <a:shade val="74000"/>
                <a:satMod val="130000"/>
                <a:lumMod val="90000"/>
              </a:schemeClr>
              <a:schemeClr val="accent2">
                <a:hueOff val="840789"/>
                <a:satOff val="-893"/>
                <a:lumOff val="68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Take PERT and earn qualifying scores or can use SAT, PSAT, or ACT</a:t>
          </a:r>
        </a:p>
      </dsp:txBody>
      <dsp:txXfrm>
        <a:off x="3088210" y="2208"/>
        <a:ext cx="2622120" cy="1573272"/>
      </dsp:txXfrm>
    </dsp:sp>
    <dsp:sp modelId="{ECE545A8-8139-4A68-AC2E-B42DA9D056FA}">
      <dsp:nvSpPr>
        <dsp:cNvPr id="0" name=""/>
        <dsp:cNvSpPr/>
      </dsp:nvSpPr>
      <dsp:spPr>
        <a:xfrm>
          <a:off x="203878" y="1837692"/>
          <a:ext cx="2622120" cy="1573272"/>
        </a:xfrm>
        <a:prstGeom prst="rect">
          <a:avLst/>
        </a:prstGeom>
        <a:blipFill>
          <a:blip xmlns:r="http://schemas.openxmlformats.org/officeDocument/2006/relationships" r:embed="rId1">
            <a:duotone>
              <a:schemeClr val="accent2">
                <a:hueOff val="1681577"/>
                <a:satOff val="-1786"/>
                <a:lumOff val="1372"/>
                <a:alphaOff val="0"/>
                <a:shade val="74000"/>
                <a:satMod val="130000"/>
                <a:lumMod val="90000"/>
              </a:schemeClr>
              <a:schemeClr val="accent2">
                <a:hueOff val="1681577"/>
                <a:satOff val="-1786"/>
                <a:lumOff val="1372"/>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Take up to 3 courses off campus at SPC</a:t>
          </a:r>
        </a:p>
      </dsp:txBody>
      <dsp:txXfrm>
        <a:off x="203878" y="1837692"/>
        <a:ext cx="2622120" cy="1573272"/>
      </dsp:txXfrm>
    </dsp:sp>
    <dsp:sp modelId="{A40FCCFF-A229-4EF8-B33F-1DBF2F0644E1}">
      <dsp:nvSpPr>
        <dsp:cNvPr id="0" name=""/>
        <dsp:cNvSpPr/>
      </dsp:nvSpPr>
      <dsp:spPr>
        <a:xfrm>
          <a:off x="3088210" y="1837692"/>
          <a:ext cx="2622120" cy="1573272"/>
        </a:xfrm>
        <a:prstGeom prst="rect">
          <a:avLst/>
        </a:prstGeom>
        <a:blipFill>
          <a:blip xmlns:r="http://schemas.openxmlformats.org/officeDocument/2006/relationships" r:embed="rId1">
            <a:duotone>
              <a:schemeClr val="accent2">
                <a:hueOff val="2522366"/>
                <a:satOff val="-2679"/>
                <a:lumOff val="2059"/>
                <a:alphaOff val="0"/>
                <a:shade val="74000"/>
                <a:satMod val="130000"/>
                <a:lumMod val="90000"/>
              </a:schemeClr>
              <a:schemeClr val="accent2">
                <a:hueOff val="2522366"/>
                <a:satOff val="-2679"/>
                <a:lumOff val="205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Courses we have on campus: Composition I and II, Intermediate Algebra/College Algebra, Career &amp; Life Planning (2.5 GPA)</a:t>
          </a:r>
        </a:p>
      </dsp:txBody>
      <dsp:txXfrm>
        <a:off x="3088210" y="1837692"/>
        <a:ext cx="2622120" cy="1573272"/>
      </dsp:txXfrm>
    </dsp:sp>
    <dsp:sp modelId="{B050C9B1-67A7-4688-B562-FCEB754523BF}">
      <dsp:nvSpPr>
        <dsp:cNvPr id="0" name=""/>
        <dsp:cNvSpPr/>
      </dsp:nvSpPr>
      <dsp:spPr>
        <a:xfrm>
          <a:off x="1646044" y="3673176"/>
          <a:ext cx="2622120" cy="1573272"/>
        </a:xfrm>
        <a:prstGeom prst="rect">
          <a:avLst/>
        </a:prstGeom>
        <a:blipFill>
          <a:blip xmlns:r="http://schemas.openxmlformats.org/officeDocument/2006/relationships" r:embed="rId1">
            <a:duotone>
              <a:schemeClr val="accent2">
                <a:hueOff val="3363155"/>
                <a:satOff val="-3572"/>
                <a:lumOff val="2745"/>
                <a:alphaOff val="0"/>
                <a:shade val="74000"/>
                <a:satMod val="130000"/>
                <a:lumMod val="90000"/>
              </a:schemeClr>
              <a:schemeClr val="accent2">
                <a:hueOff val="3363155"/>
                <a:satOff val="-3572"/>
                <a:lumOff val="2745"/>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See counselor to fill out DE permission form and sign up for classes</a:t>
          </a:r>
        </a:p>
        <a:p>
          <a:pPr marL="114300" lvl="1" indent="-114300" algn="l" defTabSz="622300">
            <a:lnSpc>
              <a:spcPct val="90000"/>
            </a:lnSpc>
            <a:spcBef>
              <a:spcPct val="0"/>
            </a:spcBef>
            <a:spcAft>
              <a:spcPct val="15000"/>
            </a:spcAft>
            <a:buChar char="•"/>
          </a:pPr>
          <a:r>
            <a:rPr lang="en-US" sz="1400" kern="1200" dirty="0"/>
            <a:t>Spring enrollment opens October closes Nov 15th</a:t>
          </a:r>
        </a:p>
      </dsp:txBody>
      <dsp:txXfrm>
        <a:off x="1646044" y="3673176"/>
        <a:ext cx="2622120" cy="157327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1AD30-8588-48E0-B2BE-0A9EF28D6AFA}">
      <dsp:nvSpPr>
        <dsp:cNvPr id="0" name=""/>
        <dsp:cNvSpPr/>
      </dsp:nvSpPr>
      <dsp:spPr>
        <a:xfrm>
          <a:off x="48170" y="660"/>
          <a:ext cx="2210431" cy="132625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Unweighted cumulative GPA of 3.0 or higher.</a:t>
          </a:r>
        </a:p>
      </dsp:txBody>
      <dsp:txXfrm>
        <a:off x="48170" y="660"/>
        <a:ext cx="2210431" cy="1326259"/>
      </dsp:txXfrm>
    </dsp:sp>
    <dsp:sp modelId="{6001297B-50FE-4CB7-9A2E-3D7D629F68E5}">
      <dsp:nvSpPr>
        <dsp:cNvPr id="0" name=""/>
        <dsp:cNvSpPr/>
      </dsp:nvSpPr>
      <dsp:spPr>
        <a:xfrm>
          <a:off x="2479645" y="660"/>
          <a:ext cx="2210431" cy="1326259"/>
        </a:xfrm>
        <a:prstGeom prst="rect">
          <a:avLst/>
        </a:prstGeom>
        <a:solidFill>
          <a:schemeClr val="accent2">
            <a:hueOff val="480451"/>
            <a:satOff val="-510"/>
            <a:lumOff val="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Satisfactory scores on the PERT or PSAT/SAT/ACT.</a:t>
          </a:r>
        </a:p>
      </dsp:txBody>
      <dsp:txXfrm>
        <a:off x="2479645" y="660"/>
        <a:ext cx="2210431" cy="1326259"/>
      </dsp:txXfrm>
    </dsp:sp>
    <dsp:sp modelId="{C3B8B730-CB6B-4CC2-BA9F-66EC2B4931D8}">
      <dsp:nvSpPr>
        <dsp:cNvPr id="0" name=""/>
        <dsp:cNvSpPr/>
      </dsp:nvSpPr>
      <dsp:spPr>
        <a:xfrm>
          <a:off x="4911120" y="660"/>
          <a:ext cx="2210431" cy="1326259"/>
        </a:xfrm>
        <a:prstGeom prst="rect">
          <a:avLst/>
        </a:prstGeom>
        <a:solidFill>
          <a:schemeClr val="accent2">
            <a:hueOff val="960901"/>
            <a:satOff val="-1021"/>
            <a:lumOff val="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Completion of the HOPE, Geometry, Biology, and World history graduation requirements.</a:t>
          </a:r>
        </a:p>
      </dsp:txBody>
      <dsp:txXfrm>
        <a:off x="4911120" y="660"/>
        <a:ext cx="2210431" cy="1326259"/>
      </dsp:txXfrm>
    </dsp:sp>
    <dsp:sp modelId="{5BB7A2A9-2A66-4E5E-A4FA-D945E8E80279}">
      <dsp:nvSpPr>
        <dsp:cNvPr id="0" name=""/>
        <dsp:cNvSpPr/>
      </dsp:nvSpPr>
      <dsp:spPr>
        <a:xfrm>
          <a:off x="7342595" y="660"/>
          <a:ext cx="2210431" cy="1326259"/>
        </a:xfrm>
        <a:prstGeom prst="rect">
          <a:avLst/>
        </a:prstGeom>
        <a:solidFill>
          <a:schemeClr val="accent2">
            <a:hueOff val="1441352"/>
            <a:satOff val="-1531"/>
            <a:lumOff val="11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All standardized state assessment graduation requirements met.</a:t>
          </a:r>
        </a:p>
      </dsp:txBody>
      <dsp:txXfrm>
        <a:off x="7342595" y="660"/>
        <a:ext cx="2210431" cy="1326259"/>
      </dsp:txXfrm>
    </dsp:sp>
    <dsp:sp modelId="{002B760A-EE10-4D53-B7B6-9D0B6C0780EF}">
      <dsp:nvSpPr>
        <dsp:cNvPr id="0" name=""/>
        <dsp:cNvSpPr/>
      </dsp:nvSpPr>
      <dsp:spPr>
        <a:xfrm>
          <a:off x="48170" y="1547963"/>
          <a:ext cx="2210431" cy="1326259"/>
        </a:xfrm>
        <a:prstGeom prst="rect">
          <a:avLst/>
        </a:prstGeom>
        <a:solidFill>
          <a:schemeClr val="accent2">
            <a:hueOff val="1921803"/>
            <a:satOff val="-2041"/>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Completion and submission of the Application for Early Admission on the SRS system (parent must complete this with their portal login)</a:t>
          </a:r>
        </a:p>
      </dsp:txBody>
      <dsp:txXfrm>
        <a:off x="48170" y="1547963"/>
        <a:ext cx="2210431" cy="1326259"/>
      </dsp:txXfrm>
    </dsp:sp>
    <dsp:sp modelId="{281666B5-3E05-456E-92DF-0B79A043E36C}">
      <dsp:nvSpPr>
        <dsp:cNvPr id="0" name=""/>
        <dsp:cNvSpPr/>
      </dsp:nvSpPr>
      <dsp:spPr>
        <a:xfrm>
          <a:off x="2479645" y="1547963"/>
          <a:ext cx="2210431" cy="1326259"/>
        </a:xfrm>
        <a:prstGeom prst="rect">
          <a:avLst/>
        </a:prstGeom>
        <a:solidFill>
          <a:schemeClr val="accent2">
            <a:hueOff val="2402254"/>
            <a:satOff val="-2551"/>
            <a:lumOff val="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Enrollment in a minimum of 15 credit hours each term and maintaining at least a 2.0 (C average) college GPA.</a:t>
          </a:r>
        </a:p>
      </dsp:txBody>
      <dsp:txXfrm>
        <a:off x="2479645" y="1547963"/>
        <a:ext cx="2210431" cy="1326259"/>
      </dsp:txXfrm>
    </dsp:sp>
    <dsp:sp modelId="{2CD0337E-6DD9-4724-B6EE-DBC7BA857F75}">
      <dsp:nvSpPr>
        <dsp:cNvPr id="0" name=""/>
        <dsp:cNvSpPr/>
      </dsp:nvSpPr>
      <dsp:spPr>
        <a:xfrm>
          <a:off x="4911120" y="1547963"/>
          <a:ext cx="2210431" cy="1326259"/>
        </a:xfrm>
        <a:prstGeom prst="rect">
          <a:avLst/>
        </a:prstGeom>
        <a:solidFill>
          <a:schemeClr val="accent2">
            <a:hueOff val="2882704"/>
            <a:satOff val="-3062"/>
            <a:lumOff val="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Transportation to classes at SPC.</a:t>
          </a:r>
        </a:p>
      </dsp:txBody>
      <dsp:txXfrm>
        <a:off x="4911120" y="1547963"/>
        <a:ext cx="2210431" cy="1326259"/>
      </dsp:txXfrm>
    </dsp:sp>
    <dsp:sp modelId="{71175B24-88D1-4EC9-98DA-97D8CB309BE6}">
      <dsp:nvSpPr>
        <dsp:cNvPr id="0" name=""/>
        <dsp:cNvSpPr/>
      </dsp:nvSpPr>
      <dsp:spPr>
        <a:xfrm>
          <a:off x="7342595" y="1547963"/>
          <a:ext cx="2210431" cy="1326259"/>
        </a:xfrm>
        <a:prstGeom prst="rect">
          <a:avLst/>
        </a:prstGeom>
        <a:solidFill>
          <a:schemeClr val="accent2">
            <a:hueOff val="3363155"/>
            <a:satOff val="-3572"/>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t>Deadline is January-Priority; February-final! This is a lottery, admission is not guaranteed</a:t>
          </a:r>
          <a:endParaRPr lang="en-US" sz="1500" kern="1200" dirty="0"/>
        </a:p>
      </dsp:txBody>
      <dsp:txXfrm>
        <a:off x="7342595" y="1547963"/>
        <a:ext cx="2210431" cy="132625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94F339-1D7B-4A7B-8322-073FD43866DA}" type="datetimeFigureOut">
              <a:rPr lang="en-US" smtClean="0"/>
              <a:t>9/10/2024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29E8F5-2C22-4975-988A-711C7FE46E00}" type="slidenum">
              <a:rPr lang="en-US" smtClean="0"/>
              <a:t>‹#›</a:t>
            </a:fld>
            <a:endParaRPr lang="en-US"/>
          </a:p>
        </p:txBody>
      </p:sp>
    </p:spTree>
    <p:extLst>
      <p:ext uri="{BB962C8B-B14F-4D97-AF65-F5344CB8AC3E}">
        <p14:creationId xmlns:p14="http://schemas.microsoft.com/office/powerpoint/2010/main" val="629836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FC6172-FF45-452F-B8BF-6F97B43971DC}" type="slidenum">
              <a:rPr lang="en-US" smtClean="0"/>
              <a:t>25</a:t>
            </a:fld>
            <a:endParaRPr lang="en-US"/>
          </a:p>
        </p:txBody>
      </p:sp>
    </p:spTree>
    <p:extLst>
      <p:ext uri="{BB962C8B-B14F-4D97-AF65-F5344CB8AC3E}">
        <p14:creationId xmlns:p14="http://schemas.microsoft.com/office/powerpoint/2010/main" val="1220239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GB"/>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CBE07E1-5754-40B1-B82D-82AD88A5396D}"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72592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99698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5210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AB4018F-DF70-4BC5-85A9-4EC40E9F4E88}"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34841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AB4018F-DF70-4BC5-85A9-4EC40E9F4E88}" type="datetimeFigureOut">
              <a:rPr lang="en-US" smtClean="0"/>
              <a:t>9/10/2024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BE07E1-5754-40B1-B82D-82AD88A5396D}"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8053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AB4018F-DF70-4BC5-85A9-4EC40E9F4E88}" type="datetimeFigureOut">
              <a:rPr lang="en-US" smtClean="0"/>
              <a:t>9/10/2024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BE07E1-5754-40B1-B82D-82AD88A5396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5045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B4018F-DF70-4BC5-85A9-4EC40E9F4E88}" type="datetimeFigureOut">
              <a:rPr lang="en-US" smtClean="0"/>
              <a:t>9/10/2024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25799480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GB"/>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AB4018F-DF70-4BC5-85A9-4EC40E9F4E88}"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E07E1-5754-40B1-B82D-82AD88A5396D}"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2548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GB"/>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AB4018F-DF70-4BC5-85A9-4EC40E9F4E88}"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472218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AB4018F-DF70-4BC5-85A9-4EC40E9F4E88}" type="datetimeFigureOut">
              <a:rPr lang="en-US" smtClean="0"/>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1226194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304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093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1019068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GB"/>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8696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5563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55944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B4018F-DF70-4BC5-85A9-4EC40E9F4E88}" type="datetimeFigureOut">
              <a:rPr lang="en-US" smtClean="0"/>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0406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EB2E924-6838-4B10-8A23-74EAED495B98}" type="datetimeFigureOut">
              <a:rPr lang="en-US" smtClean="0"/>
              <a:pPr/>
              <a:t>9/10/2024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6E17C-6507-4E22-8A47-3D49453CD493}" type="slidenum">
              <a:rPr lang="en-US" smtClean="0"/>
              <a:pPr/>
              <a:t>‹#›</a:t>
            </a:fld>
            <a:endParaRPr lang="en-US"/>
          </a:p>
        </p:txBody>
      </p:sp>
      <p:cxnSp>
        <p:nvCxnSpPr>
          <p:cNvPr id="33" name="Straight Connector 32"/>
          <p:cNvCxnSpPr/>
          <p:nvPr/>
        </p:nvCxnSpPr>
        <p:spPr>
          <a:xfrm>
            <a:off x="1924655" y="1847088"/>
            <a:ext cx="876179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182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24655" y="804891"/>
            <a:ext cx="8761791"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924654" y="2013936"/>
            <a:ext cx="4167828" cy="34375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18909" y="2013937"/>
            <a:ext cx="4167536" cy="343755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EB2E924-6838-4B10-8A23-74EAED495B98}" type="datetimeFigureOut">
              <a:rPr lang="en-US" smtClean="0"/>
              <a:pPr/>
              <a:t>9/10/2024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F6E17C-6507-4E22-8A47-3D49453CD493}" type="slidenum">
              <a:rPr lang="en-US" smtClean="0"/>
              <a:pPr/>
              <a:t>‹#›</a:t>
            </a:fld>
            <a:endParaRPr lang="en-US"/>
          </a:p>
        </p:txBody>
      </p:sp>
      <p:cxnSp>
        <p:nvCxnSpPr>
          <p:cNvPr id="33" name="Straight Connector 32"/>
          <p:cNvCxnSpPr/>
          <p:nvPr/>
        </p:nvCxnSpPr>
        <p:spPr>
          <a:xfrm>
            <a:off x="1924655" y="1847088"/>
            <a:ext cx="876179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88111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95093" y="802300"/>
            <a:ext cx="7491353" cy="2541431"/>
          </a:xfrm>
        </p:spPr>
        <p:txBody>
          <a:bodyPr bIns="0" anchor="b">
            <a:normAutofit/>
          </a:bodyPr>
          <a:lstStyle>
            <a:lvl1pPr algn="l">
              <a:defRPr sz="5400"/>
            </a:lvl1pPr>
          </a:lstStyle>
          <a:p>
            <a:r>
              <a:rPr lang="en-GB"/>
              <a:t>Click to edit Master title style</a:t>
            </a:r>
            <a:endParaRPr lang="en-US" dirty="0"/>
          </a:p>
        </p:txBody>
      </p:sp>
      <p:sp>
        <p:nvSpPr>
          <p:cNvPr id="3" name="Subtitle 2"/>
          <p:cNvSpPr>
            <a:spLocks noGrp="1"/>
          </p:cNvSpPr>
          <p:nvPr>
            <p:ph type="subTitle" idx="1"/>
          </p:nvPr>
        </p:nvSpPr>
        <p:spPr>
          <a:xfrm>
            <a:off x="3195093" y="3531206"/>
            <a:ext cx="7491353"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EB2E924-6838-4B10-8A23-74EAED495B98}" type="datetimeFigureOut">
              <a:rPr lang="en-US" smtClean="0"/>
              <a:pPr/>
              <a:t>9/10/2024</a:t>
            </a:fld>
            <a:endParaRPr lang="en-US"/>
          </a:p>
        </p:txBody>
      </p:sp>
      <p:sp>
        <p:nvSpPr>
          <p:cNvPr id="5" name="Footer Placeholder 4"/>
          <p:cNvSpPr>
            <a:spLocks noGrp="1"/>
          </p:cNvSpPr>
          <p:nvPr>
            <p:ph type="ftr" sz="quarter" idx="11"/>
          </p:nvPr>
        </p:nvSpPr>
        <p:spPr>
          <a:xfrm>
            <a:off x="3195092" y="329309"/>
            <a:ext cx="4115056" cy="309201"/>
          </a:xfrm>
        </p:spPr>
        <p:txBody>
          <a:bodyPr/>
          <a:lstStyle/>
          <a:p>
            <a:endParaRPr lang="en-US"/>
          </a:p>
        </p:txBody>
      </p:sp>
      <p:sp>
        <p:nvSpPr>
          <p:cNvPr id="6" name="Slide Number Placeholder 5"/>
          <p:cNvSpPr>
            <a:spLocks noGrp="1"/>
          </p:cNvSpPr>
          <p:nvPr>
            <p:ph type="sldNum" sz="quarter" idx="12"/>
          </p:nvPr>
        </p:nvSpPr>
        <p:spPr>
          <a:xfrm>
            <a:off x="1912938" y="798973"/>
            <a:ext cx="1069340" cy="503578"/>
          </a:xfrm>
        </p:spPr>
        <p:txBody>
          <a:bodyPr/>
          <a:lstStyle/>
          <a:p>
            <a:fld id="{79F6E17C-6507-4E22-8A47-3D49453CD493}" type="slidenum">
              <a:rPr lang="en-US" smtClean="0"/>
              <a:pPr/>
              <a:t>‹#›</a:t>
            </a:fld>
            <a:endParaRPr lang="en-US"/>
          </a:p>
        </p:txBody>
      </p:sp>
      <p:cxnSp>
        <p:nvCxnSpPr>
          <p:cNvPr id="15" name="Straight Connector 14"/>
          <p:cNvCxnSpPr/>
          <p:nvPr/>
        </p:nvCxnSpPr>
        <p:spPr>
          <a:xfrm>
            <a:off x="3195093" y="3528542"/>
            <a:ext cx="749135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9999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itle 5">
            <a:extLst>
              <a:ext uri="{FF2B5EF4-FFF2-40B4-BE49-F238E27FC236}">
                <a16:creationId xmlns:a16="http://schemas.microsoft.com/office/drawing/2014/main" id="{703B4A2F-5217-4795-8F6B-BFD7CF459B1C}"/>
              </a:ext>
            </a:extLst>
          </p:cNvPr>
          <p:cNvSpPr>
            <a:spLocks noGrp="1"/>
          </p:cNvSpPr>
          <p:nvPr>
            <p:ph type="title"/>
          </p:nvPr>
        </p:nvSpPr>
        <p:spPr/>
        <p:txBody>
          <a:bodyPr/>
          <a:lstStyle/>
          <a:p>
            <a:r>
              <a:rPr lang="en-GB" noProof="0"/>
              <a:t>Click to edit Master title style</a:t>
            </a:r>
            <a:endParaRPr lang="en-US" noProof="0"/>
          </a:p>
        </p:txBody>
      </p:sp>
      <p:sp>
        <p:nvSpPr>
          <p:cNvPr id="7" name="Footer Placeholder 6">
            <a:extLst>
              <a:ext uri="{FF2B5EF4-FFF2-40B4-BE49-F238E27FC236}">
                <a16:creationId xmlns:a16="http://schemas.microsoft.com/office/drawing/2014/main" id="{332C6E1E-0AF9-4CBB-8AF8-AE4DF400FCA8}"/>
              </a:ext>
            </a:extLst>
          </p:cNvPr>
          <p:cNvSpPr>
            <a:spLocks noGrp="1"/>
          </p:cNvSpPr>
          <p:nvPr>
            <p:ph type="ftr" sz="quarter" idx="10"/>
          </p:nvPr>
        </p:nvSpPr>
        <p:spPr/>
        <p:txBody>
          <a:bodyPr/>
          <a:lstStyle/>
          <a:p>
            <a:endParaRPr lang="en-US" dirty="0"/>
          </a:p>
        </p:txBody>
      </p:sp>
      <p:sp>
        <p:nvSpPr>
          <p:cNvPr id="8" name="Slide Number Placeholder 7">
            <a:extLst>
              <a:ext uri="{FF2B5EF4-FFF2-40B4-BE49-F238E27FC236}">
                <a16:creationId xmlns:a16="http://schemas.microsoft.com/office/drawing/2014/main" id="{B21A256C-91C2-4AC0-B272-C68D44C3EE38}"/>
              </a:ext>
            </a:extLst>
          </p:cNvPr>
          <p:cNvSpPr>
            <a:spLocks noGrp="1"/>
          </p:cNvSpPr>
          <p:nvPr>
            <p:ph type="sldNum" sz="quarter" idx="11"/>
          </p:nvPr>
        </p:nvSpPr>
        <p:spPr>
          <a:xfrm>
            <a:off x="11728948" y="6385422"/>
            <a:ext cx="288000" cy="288000"/>
          </a:xfrm>
          <a:prstGeom prst="ellipse">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83384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A8EDAC6F-6E13-4FA6-876A-5648C81B1943}"/>
              </a:ext>
            </a:extLst>
          </p:cNvPr>
          <p:cNvSpPr/>
          <p:nvPr/>
        </p:nvSpPr>
        <p:spPr>
          <a:xfrm rot="10800000">
            <a:off x="2289031" y="4124464"/>
            <a:ext cx="6004835" cy="2733536"/>
          </a:xfrm>
          <a:custGeom>
            <a:avLst/>
            <a:gdLst>
              <a:gd name="connsiteX0" fmla="*/ 5889866 w 6004835"/>
              <a:gd name="connsiteY0" fmla="*/ 308613 h 2733536"/>
              <a:gd name="connsiteX1" fmla="*/ 5902881 w 6004835"/>
              <a:gd name="connsiteY1" fmla="*/ 299937 h 2733536"/>
              <a:gd name="connsiteX2" fmla="*/ 5903209 w 6004835"/>
              <a:gd name="connsiteY2" fmla="*/ 298272 h 2733536"/>
              <a:gd name="connsiteX3" fmla="*/ 5894204 w 6004835"/>
              <a:gd name="connsiteY3" fmla="*/ 304275 h 2733536"/>
              <a:gd name="connsiteX4" fmla="*/ 5872512 w 6004835"/>
              <a:gd name="connsiteY4" fmla="*/ 284751 h 2733536"/>
              <a:gd name="connsiteX5" fmla="*/ 5864801 w 6004835"/>
              <a:gd name="connsiteY5" fmla="*/ 275498 h 2733536"/>
              <a:gd name="connsiteX6" fmla="*/ 5864022 w 6004835"/>
              <a:gd name="connsiteY6" fmla="*/ 279335 h 2733536"/>
              <a:gd name="connsiteX7" fmla="*/ 5870342 w 6004835"/>
              <a:gd name="connsiteY7" fmla="*/ 286921 h 2733536"/>
              <a:gd name="connsiteX8" fmla="*/ 5889866 w 6004835"/>
              <a:gd name="connsiteY8" fmla="*/ 308613 h 2733536"/>
              <a:gd name="connsiteX9" fmla="*/ 5848652 w 6004835"/>
              <a:gd name="connsiteY9" fmla="*/ 620980 h 2733536"/>
              <a:gd name="connsiteX10" fmla="*/ 5852991 w 6004835"/>
              <a:gd name="connsiteY10" fmla="*/ 607965 h 2733536"/>
              <a:gd name="connsiteX11" fmla="*/ 5861668 w 6004835"/>
              <a:gd name="connsiteY11" fmla="*/ 516858 h 2733536"/>
              <a:gd name="connsiteX12" fmla="*/ 5894204 w 6004835"/>
              <a:gd name="connsiteY12" fmla="*/ 421412 h 2733536"/>
              <a:gd name="connsiteX13" fmla="*/ 5920235 w 6004835"/>
              <a:gd name="connsiteY13" fmla="*/ 406229 h 2733536"/>
              <a:gd name="connsiteX14" fmla="*/ 5920235 w 6004835"/>
              <a:gd name="connsiteY14" fmla="*/ 406227 h 2733536"/>
              <a:gd name="connsiteX15" fmla="*/ 5948436 w 6004835"/>
              <a:gd name="connsiteY15" fmla="*/ 241367 h 2733536"/>
              <a:gd name="connsiteX16" fmla="*/ 5963619 w 6004835"/>
              <a:gd name="connsiteY16" fmla="*/ 163275 h 2733536"/>
              <a:gd name="connsiteX17" fmla="*/ 5976634 w 6004835"/>
              <a:gd name="connsiteY17" fmla="*/ 83015 h 2733536"/>
              <a:gd name="connsiteX18" fmla="*/ 5987481 w 6004835"/>
              <a:gd name="connsiteY18" fmla="*/ 7092 h 2733536"/>
              <a:gd name="connsiteX19" fmla="*/ 5987911 w 6004835"/>
              <a:gd name="connsiteY19" fmla="*/ 0 h 2733536"/>
              <a:gd name="connsiteX20" fmla="*/ 6004835 w 6004835"/>
              <a:gd name="connsiteY20" fmla="*/ 0 h 2733536"/>
              <a:gd name="connsiteX21" fmla="*/ 6004835 w 6004835"/>
              <a:gd name="connsiteY21" fmla="*/ 18481 h 2733536"/>
              <a:gd name="connsiteX22" fmla="*/ 5998327 w 6004835"/>
              <a:gd name="connsiteY22" fmla="*/ 80845 h 2733536"/>
              <a:gd name="connsiteX23" fmla="*/ 5991820 w 6004835"/>
              <a:gd name="connsiteY23" fmla="*/ 145921 h 2733536"/>
              <a:gd name="connsiteX24" fmla="*/ 5972296 w 6004835"/>
              <a:gd name="connsiteY24" fmla="*/ 241367 h 2733536"/>
              <a:gd name="connsiteX25" fmla="*/ 5965789 w 6004835"/>
              <a:gd name="connsiteY25" fmla="*/ 321629 h 2733536"/>
              <a:gd name="connsiteX26" fmla="*/ 5933250 w 6004835"/>
              <a:gd name="connsiteY26" fmla="*/ 469135 h 2733536"/>
              <a:gd name="connsiteX27" fmla="*/ 5902881 w 6004835"/>
              <a:gd name="connsiteY27" fmla="*/ 597118 h 2733536"/>
              <a:gd name="connsiteX28" fmla="*/ 5848652 w 6004835"/>
              <a:gd name="connsiteY28" fmla="*/ 620980 h 2733536"/>
              <a:gd name="connsiteX29" fmla="*/ 239070 w 6004835"/>
              <a:gd name="connsiteY29" fmla="*/ 761980 h 2733536"/>
              <a:gd name="connsiteX30" fmla="*/ 206531 w 6004835"/>
              <a:gd name="connsiteY30" fmla="*/ 712087 h 2733536"/>
              <a:gd name="connsiteX31" fmla="*/ 171823 w 6004835"/>
              <a:gd name="connsiteY31" fmla="*/ 633995 h 2733536"/>
              <a:gd name="connsiteX32" fmla="*/ 169655 w 6004835"/>
              <a:gd name="connsiteY32" fmla="*/ 655687 h 2733536"/>
              <a:gd name="connsiteX33" fmla="*/ 150782 w 6004835"/>
              <a:gd name="connsiteY33" fmla="*/ 597186 h 2733536"/>
              <a:gd name="connsiteX34" fmla="*/ 137116 w 6004835"/>
              <a:gd name="connsiteY34" fmla="*/ 599288 h 2733536"/>
              <a:gd name="connsiteX35" fmla="*/ 121930 w 6004835"/>
              <a:gd name="connsiteY35" fmla="*/ 549397 h 2733536"/>
              <a:gd name="connsiteX36" fmla="*/ 69869 w 6004835"/>
              <a:gd name="connsiteY36" fmla="*/ 430089 h 2733536"/>
              <a:gd name="connsiteX37" fmla="*/ 37332 w 6004835"/>
              <a:gd name="connsiteY37" fmla="*/ 323799 h 2733536"/>
              <a:gd name="connsiteX38" fmla="*/ 35162 w 6004835"/>
              <a:gd name="connsiteY38" fmla="*/ 234860 h 2733536"/>
              <a:gd name="connsiteX39" fmla="*/ 19978 w 6004835"/>
              <a:gd name="connsiteY39" fmla="*/ 130738 h 2733536"/>
              <a:gd name="connsiteX40" fmla="*/ 9131 w 6004835"/>
              <a:gd name="connsiteY40" fmla="*/ 26616 h 2733536"/>
              <a:gd name="connsiteX41" fmla="*/ 0 w 6004835"/>
              <a:gd name="connsiteY41" fmla="*/ 0 h 2733536"/>
              <a:gd name="connsiteX42" fmla="*/ 34839 w 6004835"/>
              <a:gd name="connsiteY42" fmla="*/ 0 h 2733536"/>
              <a:gd name="connsiteX43" fmla="*/ 61192 w 6004835"/>
              <a:gd name="connsiteY43" fmla="*/ 115555 h 2733536"/>
              <a:gd name="connsiteX44" fmla="*/ 76378 w 6004835"/>
              <a:gd name="connsiteY44" fmla="*/ 217507 h 2733536"/>
              <a:gd name="connsiteX45" fmla="*/ 108915 w 6004835"/>
              <a:gd name="connsiteY45" fmla="*/ 321629 h 2733536"/>
              <a:gd name="connsiteX46" fmla="*/ 160163 w 6004835"/>
              <a:gd name="connsiteY46" fmla="*/ 545532 h 2733536"/>
              <a:gd name="connsiteX47" fmla="*/ 164636 w 6004835"/>
              <a:gd name="connsiteY47" fmla="*/ 588443 h 2733536"/>
              <a:gd name="connsiteX48" fmla="*/ 173993 w 6004835"/>
              <a:gd name="connsiteY48" fmla="*/ 588443 h 2733536"/>
              <a:gd name="connsiteX49" fmla="*/ 221716 w 6004835"/>
              <a:gd name="connsiteY49" fmla="*/ 703410 h 2733536"/>
              <a:gd name="connsiteX50" fmla="*/ 239070 w 6004835"/>
              <a:gd name="connsiteY50" fmla="*/ 761980 h 2733536"/>
              <a:gd name="connsiteX51" fmla="*/ 5524471 w 6004835"/>
              <a:gd name="connsiteY51" fmla="*/ 900866 h 2733536"/>
              <a:gd name="connsiteX52" fmla="*/ 5577500 w 6004835"/>
              <a:gd name="connsiteY52" fmla="*/ 807532 h 2733536"/>
              <a:gd name="connsiteX53" fmla="*/ 5578092 w 6004835"/>
              <a:gd name="connsiteY53" fmla="*/ 805972 h 2733536"/>
              <a:gd name="connsiteX54" fmla="*/ 5525438 w 6004835"/>
              <a:gd name="connsiteY54" fmla="*/ 898639 h 2733536"/>
              <a:gd name="connsiteX55" fmla="*/ 5544962 w 6004835"/>
              <a:gd name="connsiteY55" fmla="*/ 1319466 h 2733536"/>
              <a:gd name="connsiteX56" fmla="*/ 5575331 w 6004835"/>
              <a:gd name="connsiteY56" fmla="*/ 1258728 h 2733536"/>
              <a:gd name="connsiteX57" fmla="*/ 5601362 w 6004835"/>
              <a:gd name="connsiteY57" fmla="*/ 1197991 h 2733536"/>
              <a:gd name="connsiteX58" fmla="*/ 5620883 w 6004835"/>
              <a:gd name="connsiteY58" fmla="*/ 1165453 h 2733536"/>
              <a:gd name="connsiteX59" fmla="*/ 5646914 w 6004835"/>
              <a:gd name="connsiteY59" fmla="*/ 1122069 h 2733536"/>
              <a:gd name="connsiteX60" fmla="*/ 5670776 w 6004835"/>
              <a:gd name="connsiteY60" fmla="*/ 1078685 h 2733536"/>
              <a:gd name="connsiteX61" fmla="*/ 5718499 w 6004835"/>
              <a:gd name="connsiteY61" fmla="*/ 991917 h 2733536"/>
              <a:gd name="connsiteX62" fmla="*/ 5690298 w 6004835"/>
              <a:gd name="connsiteY62" fmla="*/ 1076515 h 2733536"/>
              <a:gd name="connsiteX63" fmla="*/ 5640407 w 6004835"/>
              <a:gd name="connsiteY63" fmla="*/ 1167622 h 2733536"/>
              <a:gd name="connsiteX64" fmla="*/ 5590514 w 6004835"/>
              <a:gd name="connsiteY64" fmla="*/ 1260899 h 2733536"/>
              <a:gd name="connsiteX65" fmla="*/ 5544962 w 6004835"/>
              <a:gd name="connsiteY65" fmla="*/ 1319466 h 2733536"/>
              <a:gd name="connsiteX66" fmla="*/ 5491969 w 6004835"/>
              <a:gd name="connsiteY66" fmla="*/ 1350769 h 2733536"/>
              <a:gd name="connsiteX67" fmla="*/ 5516761 w 6004835"/>
              <a:gd name="connsiteY67" fmla="*/ 1293436 h 2733536"/>
              <a:gd name="connsiteX68" fmla="*/ 5515661 w 6004835"/>
              <a:gd name="connsiteY68" fmla="*/ 1293907 h 2733536"/>
              <a:gd name="connsiteX69" fmla="*/ 5194333 w 6004835"/>
              <a:gd name="connsiteY69" fmla="*/ 1461874 h 2733536"/>
              <a:gd name="connsiteX70" fmla="*/ 5200056 w 6004835"/>
              <a:gd name="connsiteY70" fmla="*/ 1458296 h 2733536"/>
              <a:gd name="connsiteX71" fmla="*/ 5252117 w 6004835"/>
              <a:gd name="connsiteY71" fmla="*/ 1386713 h 2733536"/>
              <a:gd name="connsiteX72" fmla="*/ 5310687 w 6004835"/>
              <a:gd name="connsiteY72" fmla="*/ 1297774 h 2733536"/>
              <a:gd name="connsiteX73" fmla="*/ 5377932 w 6004835"/>
              <a:gd name="connsiteY73" fmla="*/ 1208838 h 2733536"/>
              <a:gd name="connsiteX74" fmla="*/ 5406132 w 6004835"/>
              <a:gd name="connsiteY74" fmla="*/ 1161115 h 2733536"/>
              <a:gd name="connsiteX75" fmla="*/ 5434331 w 6004835"/>
              <a:gd name="connsiteY75" fmla="*/ 1109054 h 2733536"/>
              <a:gd name="connsiteX76" fmla="*/ 5442366 w 6004835"/>
              <a:gd name="connsiteY76" fmla="*/ 1096242 h 2733536"/>
              <a:gd name="connsiteX77" fmla="*/ 5485295 w 6004835"/>
              <a:gd name="connsiteY77" fmla="*/ 1034233 h 2733536"/>
              <a:gd name="connsiteX78" fmla="*/ 5492901 w 6004835"/>
              <a:gd name="connsiteY78" fmla="*/ 1024454 h 2733536"/>
              <a:gd name="connsiteX79" fmla="*/ 5493987 w 6004835"/>
              <a:gd name="connsiteY79" fmla="*/ 1021677 h 2733536"/>
              <a:gd name="connsiteX80" fmla="*/ 5485295 w 6004835"/>
              <a:gd name="connsiteY80" fmla="*/ 1034233 h 2733536"/>
              <a:gd name="connsiteX81" fmla="*/ 5464430 w 6004835"/>
              <a:gd name="connsiteY81" fmla="*/ 1061060 h 2733536"/>
              <a:gd name="connsiteX82" fmla="*/ 5442366 w 6004835"/>
              <a:gd name="connsiteY82" fmla="*/ 1096242 h 2733536"/>
              <a:gd name="connsiteX83" fmla="*/ 5436501 w 6004835"/>
              <a:gd name="connsiteY83" fmla="*/ 1104713 h 2733536"/>
              <a:gd name="connsiteX84" fmla="*/ 5408301 w 6004835"/>
              <a:gd name="connsiteY84" fmla="*/ 1156774 h 2733536"/>
              <a:gd name="connsiteX85" fmla="*/ 5380102 w 6004835"/>
              <a:gd name="connsiteY85" fmla="*/ 1204497 h 2733536"/>
              <a:gd name="connsiteX86" fmla="*/ 5312856 w 6004835"/>
              <a:gd name="connsiteY86" fmla="*/ 1293436 h 2733536"/>
              <a:gd name="connsiteX87" fmla="*/ 5254288 w 6004835"/>
              <a:gd name="connsiteY87" fmla="*/ 1382372 h 2733536"/>
              <a:gd name="connsiteX88" fmla="*/ 5202227 w 6004835"/>
              <a:gd name="connsiteY88" fmla="*/ 1453958 h 2733536"/>
              <a:gd name="connsiteX89" fmla="*/ 5197886 w 6004835"/>
              <a:gd name="connsiteY89" fmla="*/ 1456611 h 2733536"/>
              <a:gd name="connsiteX90" fmla="*/ 1063152 w 6004835"/>
              <a:gd name="connsiteY90" fmla="*/ 1693288 h 2733536"/>
              <a:gd name="connsiteX91" fmla="*/ 1063368 w 6004835"/>
              <a:gd name="connsiteY91" fmla="*/ 1692571 h 2733536"/>
              <a:gd name="connsiteX92" fmla="*/ 1058857 w 6004835"/>
              <a:gd name="connsiteY92" fmla="*/ 1688057 h 2733536"/>
              <a:gd name="connsiteX93" fmla="*/ 4881181 w 6004835"/>
              <a:gd name="connsiteY93" fmla="*/ 1831400 h 2733536"/>
              <a:gd name="connsiteX94" fmla="*/ 4883666 w 6004835"/>
              <a:gd name="connsiteY94" fmla="*/ 1830829 h 2733536"/>
              <a:gd name="connsiteX95" fmla="*/ 4922398 w 6004835"/>
              <a:gd name="connsiteY95" fmla="*/ 1788016 h 2733536"/>
              <a:gd name="connsiteX96" fmla="*/ 4957104 w 6004835"/>
              <a:gd name="connsiteY96" fmla="*/ 1748970 h 2733536"/>
              <a:gd name="connsiteX97" fmla="*/ 4958733 w 6004835"/>
              <a:gd name="connsiteY97" fmla="*/ 1736905 h 2733536"/>
              <a:gd name="connsiteX98" fmla="*/ 4958540 w 6004835"/>
              <a:gd name="connsiteY98" fmla="*/ 1736973 h 2733536"/>
              <a:gd name="connsiteX99" fmla="*/ 4957104 w 6004835"/>
              <a:gd name="connsiteY99" fmla="*/ 1746802 h 2733536"/>
              <a:gd name="connsiteX100" fmla="*/ 4922398 w 6004835"/>
              <a:gd name="connsiteY100" fmla="*/ 1785848 h 2733536"/>
              <a:gd name="connsiteX101" fmla="*/ 4881181 w 6004835"/>
              <a:gd name="connsiteY101" fmla="*/ 1831400 h 2733536"/>
              <a:gd name="connsiteX102" fmla="*/ 928761 w 6004835"/>
              <a:gd name="connsiteY102" fmla="*/ 1833430 h 2733536"/>
              <a:gd name="connsiteX103" fmla="*/ 863801 w 6004835"/>
              <a:gd name="connsiteY103" fmla="*/ 1755477 h 2733536"/>
              <a:gd name="connsiteX104" fmla="*/ 846834 w 6004835"/>
              <a:gd name="connsiteY104" fmla="*/ 1736969 h 2733536"/>
              <a:gd name="connsiteX105" fmla="*/ 4790074 w 6004835"/>
              <a:gd name="connsiteY105" fmla="*/ 1857431 h 2733536"/>
              <a:gd name="connsiteX106" fmla="*/ 4798856 w 6004835"/>
              <a:gd name="connsiteY106" fmla="*/ 1851810 h 2733536"/>
              <a:gd name="connsiteX107" fmla="*/ 4805146 w 6004835"/>
              <a:gd name="connsiteY107" fmla="*/ 1846231 h 2733536"/>
              <a:gd name="connsiteX108" fmla="*/ 4792338 w 6004835"/>
              <a:gd name="connsiteY108" fmla="*/ 1855078 h 2733536"/>
              <a:gd name="connsiteX109" fmla="*/ 4760985 w 6004835"/>
              <a:gd name="connsiteY109" fmla="*/ 1880234 h 2733536"/>
              <a:gd name="connsiteX110" fmla="*/ 4761875 w 6004835"/>
              <a:gd name="connsiteY110" fmla="*/ 1879123 h 2733536"/>
              <a:gd name="connsiteX111" fmla="*/ 4758282 w 6004835"/>
              <a:gd name="connsiteY111" fmla="*/ 1878611 h 2733536"/>
              <a:gd name="connsiteX112" fmla="*/ 4757537 w 6004835"/>
              <a:gd name="connsiteY112" fmla="*/ 1879123 h 2733536"/>
              <a:gd name="connsiteX113" fmla="*/ 4757537 w 6004835"/>
              <a:gd name="connsiteY113" fmla="*/ 1879743 h 2733536"/>
              <a:gd name="connsiteX114" fmla="*/ 1035001 w 6004835"/>
              <a:gd name="connsiteY114" fmla="*/ 1943735 h 2733536"/>
              <a:gd name="connsiteX115" fmla="*/ 1023953 w 6004835"/>
              <a:gd name="connsiteY115" fmla="*/ 1935238 h 2733536"/>
              <a:gd name="connsiteX116" fmla="*/ 1032188 w 6004835"/>
              <a:gd name="connsiteY116" fmla="*/ 1942302 h 2733536"/>
              <a:gd name="connsiteX117" fmla="*/ 4766902 w 6004835"/>
              <a:gd name="connsiteY117" fmla="*/ 1960050 h 2733536"/>
              <a:gd name="connsiteX118" fmla="*/ 4774891 w 6004835"/>
              <a:gd name="connsiteY118" fmla="*/ 1959385 h 2733536"/>
              <a:gd name="connsiteX119" fmla="*/ 4831290 w 6004835"/>
              <a:gd name="connsiteY119" fmla="*/ 1918169 h 2733536"/>
              <a:gd name="connsiteX120" fmla="*/ 4885522 w 6004835"/>
              <a:gd name="connsiteY120" fmla="*/ 1874785 h 2733536"/>
              <a:gd name="connsiteX121" fmla="*/ 4952766 w 6004835"/>
              <a:gd name="connsiteY121" fmla="*/ 1827062 h 2733536"/>
              <a:gd name="connsiteX122" fmla="*/ 5015674 w 6004835"/>
              <a:gd name="connsiteY122" fmla="*/ 1761986 h 2733536"/>
              <a:gd name="connsiteX123" fmla="*/ 5013504 w 6004835"/>
              <a:gd name="connsiteY123" fmla="*/ 1753309 h 2733536"/>
              <a:gd name="connsiteX124" fmla="*/ 5074242 w 6004835"/>
              <a:gd name="connsiteY124" fmla="*/ 1686064 h 2733536"/>
              <a:gd name="connsiteX125" fmla="*/ 5111120 w 6004835"/>
              <a:gd name="connsiteY125" fmla="*/ 1655695 h 2733536"/>
              <a:gd name="connsiteX126" fmla="*/ 5134980 w 6004835"/>
              <a:gd name="connsiteY126" fmla="*/ 1625326 h 2733536"/>
              <a:gd name="connsiteX127" fmla="*/ 5156672 w 6004835"/>
              <a:gd name="connsiteY127" fmla="*/ 1594957 h 2733536"/>
              <a:gd name="connsiteX128" fmla="*/ 5219580 w 6004835"/>
              <a:gd name="connsiteY128" fmla="*/ 1521204 h 2733536"/>
              <a:gd name="connsiteX129" fmla="*/ 5278148 w 6004835"/>
              <a:gd name="connsiteY129" fmla="*/ 1445281 h 2733536"/>
              <a:gd name="connsiteX130" fmla="*/ 5367087 w 6004835"/>
              <a:gd name="connsiteY130" fmla="*/ 1310790 h 2733536"/>
              <a:gd name="connsiteX131" fmla="*/ 5447346 w 6004835"/>
              <a:gd name="connsiteY131" fmla="*/ 1174130 h 2733536"/>
              <a:gd name="connsiteX132" fmla="*/ 5510255 w 6004835"/>
              <a:gd name="connsiteY132" fmla="*/ 1072176 h 2733536"/>
              <a:gd name="connsiteX133" fmla="*/ 5568822 w 6004835"/>
              <a:gd name="connsiteY133" fmla="*/ 968054 h 2733536"/>
              <a:gd name="connsiteX134" fmla="*/ 5590514 w 6004835"/>
              <a:gd name="connsiteY134" fmla="*/ 929008 h 2733536"/>
              <a:gd name="connsiteX135" fmla="*/ 5607868 w 6004835"/>
              <a:gd name="connsiteY135" fmla="*/ 892133 h 2733536"/>
              <a:gd name="connsiteX136" fmla="*/ 5636069 w 6004835"/>
              <a:gd name="connsiteY136" fmla="*/ 822718 h 2733536"/>
              <a:gd name="connsiteX137" fmla="*/ 5696807 w 6004835"/>
              <a:gd name="connsiteY137" fmla="*/ 690395 h 2733536"/>
              <a:gd name="connsiteX138" fmla="*/ 5720667 w 6004835"/>
              <a:gd name="connsiteY138" fmla="*/ 601458 h 2733536"/>
              <a:gd name="connsiteX139" fmla="*/ 5779237 w 6004835"/>
              <a:gd name="connsiteY139" fmla="*/ 423583 h 2733536"/>
              <a:gd name="connsiteX140" fmla="*/ 5805267 w 6004835"/>
              <a:gd name="connsiteY140" fmla="*/ 284753 h 2733536"/>
              <a:gd name="connsiteX141" fmla="*/ 5839975 w 6004835"/>
              <a:gd name="connsiteY141" fmla="*/ 117723 h 2733536"/>
              <a:gd name="connsiteX142" fmla="*/ 5847800 w 6004835"/>
              <a:gd name="connsiteY142" fmla="*/ 88383 h 2733536"/>
              <a:gd name="connsiteX143" fmla="*/ 5842143 w 6004835"/>
              <a:gd name="connsiteY143" fmla="*/ 87354 h 2733536"/>
              <a:gd name="connsiteX144" fmla="*/ 5844311 w 6004835"/>
              <a:gd name="connsiteY144" fmla="*/ 33125 h 2733536"/>
              <a:gd name="connsiteX145" fmla="*/ 5845466 w 6004835"/>
              <a:gd name="connsiteY145" fmla="*/ 29082 h 2733536"/>
              <a:gd name="connsiteX146" fmla="*/ 5843951 w 6004835"/>
              <a:gd name="connsiteY146" fmla="*/ 29167 h 2733536"/>
              <a:gd name="connsiteX147" fmla="*/ 5841207 w 6004835"/>
              <a:gd name="connsiteY147" fmla="*/ 29319 h 2733536"/>
              <a:gd name="connsiteX148" fmla="*/ 5842143 w 6004835"/>
              <a:gd name="connsiteY148" fmla="*/ 39631 h 2733536"/>
              <a:gd name="connsiteX149" fmla="*/ 5839975 w 6004835"/>
              <a:gd name="connsiteY149" fmla="*/ 93863 h 2733536"/>
              <a:gd name="connsiteX150" fmla="*/ 5831299 w 6004835"/>
              <a:gd name="connsiteY150" fmla="*/ 126400 h 2733536"/>
              <a:gd name="connsiteX151" fmla="*/ 5779237 w 6004835"/>
              <a:gd name="connsiteY151" fmla="*/ 208830 h 2733536"/>
              <a:gd name="connsiteX152" fmla="*/ 5766222 w 6004835"/>
              <a:gd name="connsiteY152" fmla="*/ 280415 h 2733536"/>
              <a:gd name="connsiteX153" fmla="*/ 5753207 w 6004835"/>
              <a:gd name="connsiteY153" fmla="*/ 304275 h 2733536"/>
              <a:gd name="connsiteX154" fmla="*/ 5731514 w 6004835"/>
              <a:gd name="connsiteY154" fmla="*/ 408397 h 2733536"/>
              <a:gd name="connsiteX155" fmla="*/ 5707652 w 6004835"/>
              <a:gd name="connsiteY155" fmla="*/ 490827 h 2733536"/>
              <a:gd name="connsiteX156" fmla="*/ 5681621 w 6004835"/>
              <a:gd name="connsiteY156" fmla="*/ 571089 h 2733536"/>
              <a:gd name="connsiteX157" fmla="*/ 5666438 w 6004835"/>
              <a:gd name="connsiteY157" fmla="*/ 633995 h 2733536"/>
              <a:gd name="connsiteX158" fmla="*/ 5649084 w 6004835"/>
              <a:gd name="connsiteY158" fmla="*/ 699072 h 2733536"/>
              <a:gd name="connsiteX159" fmla="*/ 5662924 w 6004835"/>
              <a:gd name="connsiteY159" fmla="*/ 677546 h 2733536"/>
              <a:gd name="connsiteX160" fmla="*/ 5675115 w 6004835"/>
              <a:gd name="connsiteY160" fmla="*/ 631825 h 2733536"/>
              <a:gd name="connsiteX161" fmla="*/ 5685960 w 6004835"/>
              <a:gd name="connsiteY161" fmla="*/ 566749 h 2733536"/>
              <a:gd name="connsiteX162" fmla="*/ 5711990 w 6004835"/>
              <a:gd name="connsiteY162" fmla="*/ 486489 h 2733536"/>
              <a:gd name="connsiteX163" fmla="*/ 5735853 w 6004835"/>
              <a:gd name="connsiteY163" fmla="*/ 404059 h 2733536"/>
              <a:gd name="connsiteX164" fmla="*/ 5757545 w 6004835"/>
              <a:gd name="connsiteY164" fmla="*/ 299937 h 2733536"/>
              <a:gd name="connsiteX165" fmla="*/ 5770560 w 6004835"/>
              <a:gd name="connsiteY165" fmla="*/ 276074 h 2733536"/>
              <a:gd name="connsiteX166" fmla="*/ 5783576 w 6004835"/>
              <a:gd name="connsiteY166" fmla="*/ 204491 h 2733536"/>
              <a:gd name="connsiteX167" fmla="*/ 5835636 w 6004835"/>
              <a:gd name="connsiteY167" fmla="*/ 122061 h 2733536"/>
              <a:gd name="connsiteX168" fmla="*/ 5800929 w 6004835"/>
              <a:gd name="connsiteY168" fmla="*/ 289089 h 2733536"/>
              <a:gd name="connsiteX169" fmla="*/ 5774899 w 6004835"/>
              <a:gd name="connsiteY169" fmla="*/ 427919 h 2733536"/>
              <a:gd name="connsiteX170" fmla="*/ 5716329 w 6004835"/>
              <a:gd name="connsiteY170" fmla="*/ 605794 h 2733536"/>
              <a:gd name="connsiteX171" fmla="*/ 5704744 w 6004835"/>
              <a:gd name="connsiteY171" fmla="*/ 623818 h 2733536"/>
              <a:gd name="connsiteX172" fmla="*/ 5699791 w 6004835"/>
              <a:gd name="connsiteY172" fmla="*/ 650807 h 2733536"/>
              <a:gd name="connsiteX173" fmla="*/ 5683792 w 6004835"/>
              <a:gd name="connsiteY173" fmla="*/ 696904 h 2733536"/>
              <a:gd name="connsiteX174" fmla="*/ 5623054 w 6004835"/>
              <a:gd name="connsiteY174" fmla="*/ 829224 h 2733536"/>
              <a:gd name="connsiteX175" fmla="*/ 5594853 w 6004835"/>
              <a:gd name="connsiteY175" fmla="*/ 898639 h 2733536"/>
              <a:gd name="connsiteX176" fmla="*/ 5577500 w 6004835"/>
              <a:gd name="connsiteY176" fmla="*/ 935517 h 2733536"/>
              <a:gd name="connsiteX177" fmla="*/ 5555807 w 6004835"/>
              <a:gd name="connsiteY177" fmla="*/ 974563 h 2733536"/>
              <a:gd name="connsiteX178" fmla="*/ 5497239 w 6004835"/>
              <a:gd name="connsiteY178" fmla="*/ 1078685 h 2733536"/>
              <a:gd name="connsiteX179" fmla="*/ 5434331 w 6004835"/>
              <a:gd name="connsiteY179" fmla="*/ 1180637 h 2733536"/>
              <a:gd name="connsiteX180" fmla="*/ 5354071 w 6004835"/>
              <a:gd name="connsiteY180" fmla="*/ 1317298 h 2733536"/>
              <a:gd name="connsiteX181" fmla="*/ 5265133 w 6004835"/>
              <a:gd name="connsiteY181" fmla="*/ 1451789 h 2733536"/>
              <a:gd name="connsiteX182" fmla="*/ 5206565 w 6004835"/>
              <a:gd name="connsiteY182" fmla="*/ 1527711 h 2733536"/>
              <a:gd name="connsiteX183" fmla="*/ 5143657 w 6004835"/>
              <a:gd name="connsiteY183" fmla="*/ 1601464 h 2733536"/>
              <a:gd name="connsiteX184" fmla="*/ 5121965 w 6004835"/>
              <a:gd name="connsiteY184" fmla="*/ 1631833 h 2733536"/>
              <a:gd name="connsiteX185" fmla="*/ 5098105 w 6004835"/>
              <a:gd name="connsiteY185" fmla="*/ 1662202 h 2733536"/>
              <a:gd name="connsiteX186" fmla="*/ 5061227 w 6004835"/>
              <a:gd name="connsiteY186" fmla="*/ 1692571 h 2733536"/>
              <a:gd name="connsiteX187" fmla="*/ 5000915 w 6004835"/>
              <a:gd name="connsiteY187" fmla="*/ 1759348 h 2733536"/>
              <a:gd name="connsiteX188" fmla="*/ 5002657 w 6004835"/>
              <a:gd name="connsiteY188" fmla="*/ 1766324 h 2733536"/>
              <a:gd name="connsiteX189" fmla="*/ 4939751 w 6004835"/>
              <a:gd name="connsiteY189" fmla="*/ 1831400 h 2733536"/>
              <a:gd name="connsiteX190" fmla="*/ 4872505 w 6004835"/>
              <a:gd name="connsiteY190" fmla="*/ 1879123 h 2733536"/>
              <a:gd name="connsiteX191" fmla="*/ 4818275 w 6004835"/>
              <a:gd name="connsiteY191" fmla="*/ 1922507 h 2733536"/>
              <a:gd name="connsiteX192" fmla="*/ 1583173 w 6004835"/>
              <a:gd name="connsiteY192" fmla="*/ 2117115 h 2733536"/>
              <a:gd name="connsiteX193" fmla="*/ 1583979 w 6004835"/>
              <a:gd name="connsiteY193" fmla="*/ 2113398 h 2733536"/>
              <a:gd name="connsiteX194" fmla="*/ 1575826 w 6004835"/>
              <a:gd name="connsiteY194" fmla="*/ 2107629 h 2733536"/>
              <a:gd name="connsiteX195" fmla="*/ 1575847 w 6004835"/>
              <a:gd name="connsiteY195" fmla="*/ 2108247 h 2733536"/>
              <a:gd name="connsiteX196" fmla="*/ 1217383 w 6004835"/>
              <a:gd name="connsiteY196" fmla="*/ 2132920 h 2733536"/>
              <a:gd name="connsiteX197" fmla="*/ 1178338 w 6004835"/>
              <a:gd name="connsiteY197" fmla="*/ 2106889 h 2733536"/>
              <a:gd name="connsiteX198" fmla="*/ 1141462 w 6004835"/>
              <a:gd name="connsiteY198" fmla="*/ 2078691 h 2733536"/>
              <a:gd name="connsiteX199" fmla="*/ 1050355 w 6004835"/>
              <a:gd name="connsiteY199" fmla="*/ 2002767 h 2733536"/>
              <a:gd name="connsiteX200" fmla="*/ 965755 w 6004835"/>
              <a:gd name="connsiteY200" fmla="*/ 1926846 h 2733536"/>
              <a:gd name="connsiteX201" fmla="*/ 887663 w 6004835"/>
              <a:gd name="connsiteY201" fmla="*/ 1850922 h 2733536"/>
              <a:gd name="connsiteX202" fmla="*/ 850788 w 6004835"/>
              <a:gd name="connsiteY202" fmla="*/ 1814047 h 2733536"/>
              <a:gd name="connsiteX203" fmla="*/ 816080 w 6004835"/>
              <a:gd name="connsiteY203" fmla="*/ 1775001 h 2733536"/>
              <a:gd name="connsiteX204" fmla="*/ 829096 w 6004835"/>
              <a:gd name="connsiteY204" fmla="*/ 1757647 h 2733536"/>
              <a:gd name="connsiteX205" fmla="*/ 872480 w 6004835"/>
              <a:gd name="connsiteY205" fmla="*/ 1796693 h 2733536"/>
              <a:gd name="connsiteX206" fmla="*/ 920202 w 6004835"/>
              <a:gd name="connsiteY206" fmla="*/ 1833568 h 2733536"/>
              <a:gd name="connsiteX207" fmla="*/ 978770 w 6004835"/>
              <a:gd name="connsiteY207" fmla="*/ 1896477 h 2733536"/>
              <a:gd name="connsiteX208" fmla="*/ 983748 w 6004835"/>
              <a:gd name="connsiteY208" fmla="*/ 1900747 h 2733536"/>
              <a:gd name="connsiteX209" fmla="*/ 920202 w 6004835"/>
              <a:gd name="connsiteY209" fmla="*/ 1833568 h 2733536"/>
              <a:gd name="connsiteX210" fmla="*/ 874648 w 6004835"/>
              <a:gd name="connsiteY210" fmla="*/ 1796693 h 2733536"/>
              <a:gd name="connsiteX211" fmla="*/ 831264 w 6004835"/>
              <a:gd name="connsiteY211" fmla="*/ 1757647 h 2733536"/>
              <a:gd name="connsiteX212" fmla="*/ 783541 w 6004835"/>
              <a:gd name="connsiteY212" fmla="*/ 1699077 h 2733536"/>
              <a:gd name="connsiteX213" fmla="*/ 737989 w 6004835"/>
              <a:gd name="connsiteY213" fmla="*/ 1638339 h 2733536"/>
              <a:gd name="connsiteX214" fmla="*/ 794388 w 6004835"/>
              <a:gd name="connsiteY214" fmla="*/ 1675217 h 2733536"/>
              <a:gd name="connsiteX215" fmla="*/ 797157 w 6004835"/>
              <a:gd name="connsiteY215" fmla="*/ 1678478 h 2733536"/>
              <a:gd name="connsiteX216" fmla="*/ 822858 w 6004835"/>
              <a:gd name="connsiteY216" fmla="*/ 1684165 h 2733536"/>
              <a:gd name="connsiteX217" fmla="*/ 881154 w 6004835"/>
              <a:gd name="connsiteY217" fmla="*/ 1738123 h 2733536"/>
              <a:gd name="connsiteX218" fmla="*/ 961416 w 6004835"/>
              <a:gd name="connsiteY218" fmla="*/ 1803200 h 2733536"/>
              <a:gd name="connsiteX219" fmla="*/ 996124 w 6004835"/>
              <a:gd name="connsiteY219" fmla="*/ 1850922 h 2733536"/>
              <a:gd name="connsiteX220" fmla="*/ 1015645 w 6004835"/>
              <a:gd name="connsiteY220" fmla="*/ 1874785 h 2733536"/>
              <a:gd name="connsiteX221" fmla="*/ 1098076 w 6004835"/>
              <a:gd name="connsiteY221" fmla="*/ 1944199 h 2733536"/>
              <a:gd name="connsiteX222" fmla="*/ 1074215 w 6004835"/>
              <a:gd name="connsiteY222" fmla="*/ 1963721 h 2733536"/>
              <a:gd name="connsiteX223" fmla="*/ 997449 w 6004835"/>
              <a:gd name="connsiteY223" fmla="*/ 1878424 h 2733536"/>
              <a:gd name="connsiteX224" fmla="*/ 993956 w 6004835"/>
              <a:gd name="connsiteY224" fmla="*/ 1879123 h 2733536"/>
              <a:gd name="connsiteX225" fmla="*/ 1066602 w 6004835"/>
              <a:gd name="connsiteY225" fmla="*/ 1959841 h 2733536"/>
              <a:gd name="connsiteX226" fmla="*/ 1074215 w 6004835"/>
              <a:gd name="connsiteY226" fmla="*/ 1963721 h 2733536"/>
              <a:gd name="connsiteX227" fmla="*/ 1098078 w 6004835"/>
              <a:gd name="connsiteY227" fmla="*/ 1944199 h 2733536"/>
              <a:gd name="connsiteX228" fmla="*/ 1304152 w 6004835"/>
              <a:gd name="connsiteY228" fmla="*/ 2106889 h 2733536"/>
              <a:gd name="connsiteX229" fmla="*/ 1262938 w 6004835"/>
              <a:gd name="connsiteY229" fmla="*/ 2119904 h 2733536"/>
              <a:gd name="connsiteX230" fmla="*/ 1278121 w 6004835"/>
              <a:gd name="connsiteY230" fmla="*/ 2130752 h 2733536"/>
              <a:gd name="connsiteX231" fmla="*/ 1217383 w 6004835"/>
              <a:gd name="connsiteY231" fmla="*/ 2132920 h 2733536"/>
              <a:gd name="connsiteX232" fmla="*/ 1495043 w 6004835"/>
              <a:gd name="connsiteY232" fmla="*/ 2280428 h 2733536"/>
              <a:gd name="connsiteX233" fmla="*/ 1425628 w 6004835"/>
              <a:gd name="connsiteY233" fmla="*/ 2243551 h 2733536"/>
              <a:gd name="connsiteX234" fmla="*/ 1373567 w 6004835"/>
              <a:gd name="connsiteY234" fmla="*/ 2211014 h 2733536"/>
              <a:gd name="connsiteX235" fmla="*/ 1317167 w 6004835"/>
              <a:gd name="connsiteY235" fmla="*/ 2163291 h 2733536"/>
              <a:gd name="connsiteX236" fmla="*/ 1464674 w 6004835"/>
              <a:gd name="connsiteY236" fmla="*/ 2245721 h 2733536"/>
              <a:gd name="connsiteX237" fmla="*/ 1495043 w 6004835"/>
              <a:gd name="connsiteY237" fmla="*/ 2280428 h 2733536"/>
              <a:gd name="connsiteX238" fmla="*/ 1861641 w 6004835"/>
              <a:gd name="connsiteY238" fmla="*/ 2380212 h 2733536"/>
              <a:gd name="connsiteX239" fmla="*/ 1722811 w 6004835"/>
              <a:gd name="connsiteY239" fmla="*/ 2312965 h 2733536"/>
              <a:gd name="connsiteX240" fmla="*/ 1757518 w 6004835"/>
              <a:gd name="connsiteY240" fmla="*/ 2310797 h 2733536"/>
              <a:gd name="connsiteX241" fmla="*/ 1876824 w 6004835"/>
              <a:gd name="connsiteY241" fmla="*/ 2371535 h 2733536"/>
              <a:gd name="connsiteX242" fmla="*/ 1861641 w 6004835"/>
              <a:gd name="connsiteY242" fmla="*/ 2380212 h 2733536"/>
              <a:gd name="connsiteX243" fmla="*/ 3611567 w 6004835"/>
              <a:gd name="connsiteY243" fmla="*/ 2391251 h 2733536"/>
              <a:gd name="connsiteX244" fmla="*/ 3772715 w 6004835"/>
              <a:gd name="connsiteY244" fmla="*/ 2360688 h 2733536"/>
              <a:gd name="connsiteX245" fmla="*/ 3803084 w 6004835"/>
              <a:gd name="connsiteY245" fmla="*/ 2354179 h 2733536"/>
              <a:gd name="connsiteX246" fmla="*/ 3900697 w 6004835"/>
              <a:gd name="connsiteY246" fmla="*/ 2319472 h 2733536"/>
              <a:gd name="connsiteX247" fmla="*/ 3961435 w 6004835"/>
              <a:gd name="connsiteY247" fmla="*/ 2299950 h 2733536"/>
              <a:gd name="connsiteX248" fmla="*/ 4059051 w 6004835"/>
              <a:gd name="connsiteY248" fmla="*/ 2250057 h 2733536"/>
              <a:gd name="connsiteX249" fmla="*/ 4169679 w 6004835"/>
              <a:gd name="connsiteY249" fmla="*/ 2211011 h 2733536"/>
              <a:gd name="connsiteX250" fmla="*/ 4240558 w 6004835"/>
              <a:gd name="connsiteY250" fmla="*/ 2183216 h 2733536"/>
              <a:gd name="connsiteX251" fmla="*/ 4271633 w 6004835"/>
              <a:gd name="connsiteY251" fmla="*/ 2165459 h 2733536"/>
              <a:gd name="connsiteX252" fmla="*/ 4299830 w 6004835"/>
              <a:gd name="connsiteY252" fmla="*/ 2156784 h 2733536"/>
              <a:gd name="connsiteX253" fmla="*/ 4338878 w 6004835"/>
              <a:gd name="connsiteY253" fmla="*/ 2135090 h 2733536"/>
              <a:gd name="connsiteX254" fmla="*/ 4349137 w 6004835"/>
              <a:gd name="connsiteY254" fmla="*/ 2127960 h 2733536"/>
              <a:gd name="connsiteX255" fmla="*/ 4375756 w 6004835"/>
              <a:gd name="connsiteY255" fmla="*/ 2102553 h 2733536"/>
              <a:gd name="connsiteX256" fmla="*/ 4434323 w 6004835"/>
              <a:gd name="connsiteY256" fmla="*/ 2067846 h 2733536"/>
              <a:gd name="connsiteX257" fmla="*/ 4500956 w 6004835"/>
              <a:gd name="connsiteY257" fmla="*/ 2035183 h 2733536"/>
              <a:gd name="connsiteX258" fmla="*/ 4525430 w 6004835"/>
              <a:gd name="connsiteY258" fmla="*/ 2020121 h 2733536"/>
              <a:gd name="connsiteX259" fmla="*/ 4610031 w 6004835"/>
              <a:gd name="connsiteY259" fmla="*/ 1963721 h 2733536"/>
              <a:gd name="connsiteX260" fmla="*/ 4646906 w 6004835"/>
              <a:gd name="connsiteY260" fmla="*/ 1929014 h 2733536"/>
              <a:gd name="connsiteX261" fmla="*/ 4688122 w 6004835"/>
              <a:gd name="connsiteY261" fmla="*/ 1902983 h 2733536"/>
              <a:gd name="connsiteX262" fmla="*/ 4794412 w 6004835"/>
              <a:gd name="connsiteY262" fmla="*/ 1822724 h 2733536"/>
              <a:gd name="connsiteX263" fmla="*/ 4870336 w 6004835"/>
              <a:gd name="connsiteY263" fmla="*/ 1751138 h 2733536"/>
              <a:gd name="connsiteX264" fmla="*/ 4954934 w 6004835"/>
              <a:gd name="connsiteY264" fmla="*/ 1679556 h 2733536"/>
              <a:gd name="connsiteX265" fmla="*/ 5210901 w 6004835"/>
              <a:gd name="connsiteY265" fmla="*/ 1391049 h 2733536"/>
              <a:gd name="connsiteX266" fmla="*/ 5246128 w 6004835"/>
              <a:gd name="connsiteY266" fmla="*/ 1331165 h 2733536"/>
              <a:gd name="connsiteX267" fmla="*/ 5247779 w 6004835"/>
              <a:gd name="connsiteY267" fmla="*/ 1325973 h 2733536"/>
              <a:gd name="connsiteX268" fmla="*/ 5304178 w 6004835"/>
              <a:gd name="connsiteY268" fmla="*/ 1239204 h 2733536"/>
              <a:gd name="connsiteX269" fmla="*/ 5321533 w 6004835"/>
              <a:gd name="connsiteY269" fmla="*/ 1213174 h 2733536"/>
              <a:gd name="connsiteX270" fmla="*/ 5344607 w 6004835"/>
              <a:gd name="connsiteY270" fmla="*/ 1181170 h 2733536"/>
              <a:gd name="connsiteX271" fmla="*/ 5351902 w 6004835"/>
              <a:gd name="connsiteY271" fmla="*/ 1167622 h 2733536"/>
              <a:gd name="connsiteX272" fmla="*/ 5397453 w 6004835"/>
              <a:gd name="connsiteY272" fmla="*/ 1089530 h 2733536"/>
              <a:gd name="connsiteX273" fmla="*/ 5486392 w 6004835"/>
              <a:gd name="connsiteY273" fmla="*/ 905146 h 2733536"/>
              <a:gd name="connsiteX274" fmla="*/ 5573161 w 6004835"/>
              <a:gd name="connsiteY274" fmla="*/ 707748 h 2733536"/>
              <a:gd name="connsiteX275" fmla="*/ 5598649 w 6004835"/>
              <a:gd name="connsiteY275" fmla="*/ 627486 h 2733536"/>
              <a:gd name="connsiteX276" fmla="*/ 5606968 w 6004835"/>
              <a:gd name="connsiteY276" fmla="*/ 596090 h 2733536"/>
              <a:gd name="connsiteX277" fmla="*/ 5543685 w 6004835"/>
              <a:gd name="connsiteY277" fmla="*/ 768994 h 2733536"/>
              <a:gd name="connsiteX278" fmla="*/ 5410562 w 6004835"/>
              <a:gd name="connsiteY278" fmla="*/ 1041106 h 2733536"/>
              <a:gd name="connsiteX279" fmla="*/ 5391072 w 6004835"/>
              <a:gd name="connsiteY279" fmla="*/ 1071921 h 2733536"/>
              <a:gd name="connsiteX280" fmla="*/ 5390947 w 6004835"/>
              <a:gd name="connsiteY280" fmla="*/ 1072176 h 2733536"/>
              <a:gd name="connsiteX281" fmla="*/ 5345392 w 6004835"/>
              <a:gd name="connsiteY281" fmla="*/ 1150268 h 2733536"/>
              <a:gd name="connsiteX282" fmla="*/ 5299840 w 6004835"/>
              <a:gd name="connsiteY282" fmla="*/ 1234868 h 2733536"/>
              <a:gd name="connsiteX283" fmla="*/ 5247779 w 6004835"/>
              <a:gd name="connsiteY283" fmla="*/ 1299945 h 2733536"/>
              <a:gd name="connsiteX284" fmla="*/ 5204395 w 6004835"/>
              <a:gd name="connsiteY284" fmla="*/ 1373698 h 2733536"/>
              <a:gd name="connsiteX285" fmla="*/ 4948428 w 6004835"/>
              <a:gd name="connsiteY285" fmla="*/ 1662202 h 2733536"/>
              <a:gd name="connsiteX286" fmla="*/ 4863827 w 6004835"/>
              <a:gd name="connsiteY286" fmla="*/ 1733787 h 2733536"/>
              <a:gd name="connsiteX287" fmla="*/ 4855711 w 6004835"/>
              <a:gd name="connsiteY287" fmla="*/ 1739959 h 2733536"/>
              <a:gd name="connsiteX288" fmla="*/ 4852211 w 6004835"/>
              <a:gd name="connsiteY288" fmla="*/ 1743502 h 2733536"/>
              <a:gd name="connsiteX289" fmla="*/ 4816833 w 6004835"/>
              <a:gd name="connsiteY289" fmla="*/ 1772341 h 2733536"/>
              <a:gd name="connsiteX290" fmla="*/ 4787906 w 6004835"/>
              <a:gd name="connsiteY290" fmla="*/ 1805370 h 2733536"/>
              <a:gd name="connsiteX291" fmla="*/ 4681613 w 6004835"/>
              <a:gd name="connsiteY291" fmla="*/ 1885632 h 2733536"/>
              <a:gd name="connsiteX292" fmla="*/ 4664959 w 6004835"/>
              <a:gd name="connsiteY292" fmla="*/ 1896153 h 2733536"/>
              <a:gd name="connsiteX293" fmla="*/ 4619721 w 6004835"/>
              <a:gd name="connsiteY293" fmla="*/ 1933031 h 2733536"/>
              <a:gd name="connsiteX294" fmla="*/ 4613189 w 6004835"/>
              <a:gd name="connsiteY294" fmla="*/ 1937274 h 2733536"/>
              <a:gd name="connsiteX295" fmla="*/ 4603522 w 6004835"/>
              <a:gd name="connsiteY295" fmla="*/ 1946370 h 2733536"/>
              <a:gd name="connsiteX296" fmla="*/ 4518924 w 6004835"/>
              <a:gd name="connsiteY296" fmla="*/ 2002769 h 2733536"/>
              <a:gd name="connsiteX297" fmla="*/ 4434323 w 6004835"/>
              <a:gd name="connsiteY297" fmla="*/ 2054830 h 2733536"/>
              <a:gd name="connsiteX298" fmla="*/ 4424640 w 6004835"/>
              <a:gd name="connsiteY298" fmla="*/ 2059738 h 2733536"/>
              <a:gd name="connsiteX299" fmla="*/ 4367359 w 6004835"/>
              <a:gd name="connsiteY299" fmla="*/ 2096944 h 2733536"/>
              <a:gd name="connsiteX300" fmla="*/ 4349602 w 6004835"/>
              <a:gd name="connsiteY300" fmla="*/ 2105901 h 2733536"/>
              <a:gd name="connsiteX301" fmla="*/ 4332371 w 6004835"/>
              <a:gd name="connsiteY301" fmla="*/ 2117736 h 2733536"/>
              <a:gd name="connsiteX302" fmla="*/ 4273802 w 6004835"/>
              <a:gd name="connsiteY302" fmla="*/ 2150276 h 2733536"/>
              <a:gd name="connsiteX303" fmla="*/ 4219078 w 6004835"/>
              <a:gd name="connsiteY303" fmla="*/ 2171738 h 2733536"/>
              <a:gd name="connsiteX304" fmla="*/ 4097113 w 6004835"/>
              <a:gd name="connsiteY304" fmla="*/ 2233257 h 2733536"/>
              <a:gd name="connsiteX305" fmla="*/ 3810966 w 6004835"/>
              <a:gd name="connsiteY305" fmla="*/ 2339980 h 2733536"/>
              <a:gd name="connsiteX306" fmla="*/ 3434318 w 6004835"/>
              <a:gd name="connsiteY306" fmla="*/ 2432271 h 2733536"/>
              <a:gd name="connsiteX307" fmla="*/ 3489904 w 6004835"/>
              <a:gd name="connsiteY307" fmla="*/ 2421968 h 2733536"/>
              <a:gd name="connsiteX308" fmla="*/ 3508260 w 6004835"/>
              <a:gd name="connsiteY308" fmla="*/ 2413988 h 2733536"/>
              <a:gd name="connsiteX309" fmla="*/ 3395689 w 6004835"/>
              <a:gd name="connsiteY309" fmla="*/ 2431169 h 2733536"/>
              <a:gd name="connsiteX310" fmla="*/ 3115443 w 6004835"/>
              <a:gd name="connsiteY310" fmla="*/ 2471317 h 2733536"/>
              <a:gd name="connsiteX311" fmla="*/ 3134967 w 6004835"/>
              <a:gd name="connsiteY311" fmla="*/ 2466978 h 2733536"/>
              <a:gd name="connsiteX312" fmla="*/ 3269458 w 6004835"/>
              <a:gd name="connsiteY312" fmla="*/ 2451795 h 2733536"/>
              <a:gd name="connsiteX313" fmla="*/ 3291589 w 6004835"/>
              <a:gd name="connsiteY313" fmla="*/ 2447491 h 2733536"/>
              <a:gd name="connsiteX314" fmla="*/ 3302325 w 6004835"/>
              <a:gd name="connsiteY314" fmla="*/ 2445418 h 2733536"/>
              <a:gd name="connsiteX315" fmla="*/ 3269182 w 6004835"/>
              <a:gd name="connsiteY315" fmla="*/ 2450476 h 2733536"/>
              <a:gd name="connsiteX316" fmla="*/ 3039972 w 6004835"/>
              <a:gd name="connsiteY316" fmla="*/ 2462050 h 2733536"/>
              <a:gd name="connsiteX317" fmla="*/ 3566117 w 6004835"/>
              <a:gd name="connsiteY317" fmla="*/ 2502995 h 2733536"/>
              <a:gd name="connsiteX318" fmla="*/ 3744787 w 6004835"/>
              <a:gd name="connsiteY318" fmla="*/ 2463184 h 2733536"/>
              <a:gd name="connsiteX319" fmla="*/ 3919185 w 6004835"/>
              <a:gd name="connsiteY319" fmla="*/ 2408971 h 2733536"/>
              <a:gd name="connsiteX320" fmla="*/ 3719971 w 6004835"/>
              <a:gd name="connsiteY320" fmla="*/ 2526104 h 2733536"/>
              <a:gd name="connsiteX321" fmla="*/ 3722825 w 6004835"/>
              <a:gd name="connsiteY321" fmla="*/ 2525548 h 2733536"/>
              <a:gd name="connsiteX322" fmla="*/ 3725537 w 6004835"/>
              <a:gd name="connsiteY322" fmla="*/ 2524533 h 2733536"/>
              <a:gd name="connsiteX323" fmla="*/ 3245598 w 6004835"/>
              <a:gd name="connsiteY323" fmla="*/ 2558088 h 2733536"/>
              <a:gd name="connsiteX324" fmla="*/ 3337099 w 6004835"/>
              <a:gd name="connsiteY324" fmla="*/ 2535211 h 2733536"/>
              <a:gd name="connsiteX325" fmla="*/ 3338873 w 6004835"/>
              <a:gd name="connsiteY325" fmla="*/ 2529887 h 2733536"/>
              <a:gd name="connsiteX326" fmla="*/ 3510242 w 6004835"/>
              <a:gd name="connsiteY326" fmla="*/ 2501688 h 2733536"/>
              <a:gd name="connsiteX327" fmla="*/ 3631717 w 6004835"/>
              <a:gd name="connsiteY327" fmla="*/ 2471319 h 2733536"/>
              <a:gd name="connsiteX328" fmla="*/ 3729331 w 6004835"/>
              <a:gd name="connsiteY328" fmla="*/ 2443118 h 2733536"/>
              <a:gd name="connsiteX329" fmla="*/ 3818270 w 6004835"/>
              <a:gd name="connsiteY329" fmla="*/ 2414920 h 2733536"/>
              <a:gd name="connsiteX330" fmla="*/ 3915883 w 6004835"/>
              <a:gd name="connsiteY330" fmla="*/ 2384551 h 2733536"/>
              <a:gd name="connsiteX331" fmla="*/ 3991807 w 6004835"/>
              <a:gd name="connsiteY331" fmla="*/ 2371535 h 2733536"/>
              <a:gd name="connsiteX332" fmla="*/ 3940410 w 6004835"/>
              <a:gd name="connsiteY332" fmla="*/ 2402373 h 2733536"/>
              <a:gd name="connsiteX333" fmla="*/ 3941914 w 6004835"/>
              <a:gd name="connsiteY333" fmla="*/ 2401904 h 2733536"/>
              <a:gd name="connsiteX334" fmla="*/ 3996145 w 6004835"/>
              <a:gd name="connsiteY334" fmla="*/ 2369365 h 2733536"/>
              <a:gd name="connsiteX335" fmla="*/ 4026514 w 6004835"/>
              <a:gd name="connsiteY335" fmla="*/ 2358520 h 2733536"/>
              <a:gd name="connsiteX336" fmla="*/ 4028536 w 6004835"/>
              <a:gd name="connsiteY336" fmla="*/ 2357960 h 2733536"/>
              <a:gd name="connsiteX337" fmla="*/ 4041697 w 6004835"/>
              <a:gd name="connsiteY337" fmla="*/ 2343334 h 2733536"/>
              <a:gd name="connsiteX338" fmla="*/ 4113282 w 6004835"/>
              <a:gd name="connsiteY338" fmla="*/ 2317304 h 2733536"/>
              <a:gd name="connsiteX339" fmla="*/ 4182697 w 6004835"/>
              <a:gd name="connsiteY339" fmla="*/ 2289105 h 2733536"/>
              <a:gd name="connsiteX340" fmla="*/ 4230420 w 6004835"/>
              <a:gd name="connsiteY340" fmla="*/ 2260904 h 2733536"/>
              <a:gd name="connsiteX341" fmla="*/ 4293326 w 6004835"/>
              <a:gd name="connsiteY341" fmla="*/ 2228367 h 2733536"/>
              <a:gd name="connsiteX342" fmla="*/ 4345387 w 6004835"/>
              <a:gd name="connsiteY342" fmla="*/ 2206675 h 2733536"/>
              <a:gd name="connsiteX343" fmla="*/ 4381087 w 6004835"/>
              <a:gd name="connsiteY343" fmla="*/ 2191155 h 2733536"/>
              <a:gd name="connsiteX344" fmla="*/ 4399618 w 6004835"/>
              <a:gd name="connsiteY344" fmla="*/ 2178474 h 2733536"/>
              <a:gd name="connsiteX345" fmla="*/ 4490725 w 6004835"/>
              <a:gd name="connsiteY345" fmla="*/ 2124245 h 2733536"/>
              <a:gd name="connsiteX346" fmla="*/ 4618708 w 6004835"/>
              <a:gd name="connsiteY346" fmla="*/ 2054830 h 2733536"/>
              <a:gd name="connsiteX347" fmla="*/ 4743722 w 6004835"/>
              <a:gd name="connsiteY347" fmla="*/ 1965236 h 2733536"/>
              <a:gd name="connsiteX348" fmla="*/ 4735845 w 6004835"/>
              <a:gd name="connsiteY348" fmla="*/ 1965892 h 2733536"/>
              <a:gd name="connsiteX349" fmla="*/ 4605692 w 6004835"/>
              <a:gd name="connsiteY349" fmla="*/ 2059169 h 2733536"/>
              <a:gd name="connsiteX350" fmla="*/ 4477707 w 6004835"/>
              <a:gd name="connsiteY350" fmla="*/ 2128584 h 2733536"/>
              <a:gd name="connsiteX351" fmla="*/ 4386601 w 6004835"/>
              <a:gd name="connsiteY351" fmla="*/ 2182813 h 2733536"/>
              <a:gd name="connsiteX352" fmla="*/ 4336710 w 6004835"/>
              <a:gd name="connsiteY352" fmla="*/ 2204505 h 2733536"/>
              <a:gd name="connsiteX353" fmla="*/ 4284649 w 6004835"/>
              <a:gd name="connsiteY353" fmla="*/ 2226197 h 2733536"/>
              <a:gd name="connsiteX354" fmla="*/ 4221740 w 6004835"/>
              <a:gd name="connsiteY354" fmla="*/ 2258736 h 2733536"/>
              <a:gd name="connsiteX355" fmla="*/ 4174018 w 6004835"/>
              <a:gd name="connsiteY355" fmla="*/ 2286935 h 2733536"/>
              <a:gd name="connsiteX356" fmla="*/ 4104603 w 6004835"/>
              <a:gd name="connsiteY356" fmla="*/ 2315136 h 2733536"/>
              <a:gd name="connsiteX357" fmla="*/ 4033020 w 6004835"/>
              <a:gd name="connsiteY357" fmla="*/ 2341166 h 2733536"/>
              <a:gd name="connsiteX358" fmla="*/ 4013496 w 6004835"/>
              <a:gd name="connsiteY358" fmla="*/ 2360688 h 2733536"/>
              <a:gd name="connsiteX359" fmla="*/ 3983127 w 6004835"/>
              <a:gd name="connsiteY359" fmla="*/ 2371535 h 2733536"/>
              <a:gd name="connsiteX360" fmla="*/ 3907206 w 6004835"/>
              <a:gd name="connsiteY360" fmla="*/ 2384551 h 2733536"/>
              <a:gd name="connsiteX361" fmla="*/ 3809590 w 6004835"/>
              <a:gd name="connsiteY361" fmla="*/ 2414920 h 2733536"/>
              <a:gd name="connsiteX362" fmla="*/ 3720654 w 6004835"/>
              <a:gd name="connsiteY362" fmla="*/ 2443118 h 2733536"/>
              <a:gd name="connsiteX363" fmla="*/ 3623038 w 6004835"/>
              <a:gd name="connsiteY363" fmla="*/ 2471319 h 2733536"/>
              <a:gd name="connsiteX364" fmla="*/ 3501563 w 6004835"/>
              <a:gd name="connsiteY364" fmla="*/ 2501688 h 2733536"/>
              <a:gd name="connsiteX365" fmla="*/ 3330196 w 6004835"/>
              <a:gd name="connsiteY365" fmla="*/ 2529887 h 2733536"/>
              <a:gd name="connsiteX366" fmla="*/ 3325858 w 6004835"/>
              <a:gd name="connsiteY366" fmla="*/ 2536395 h 2733536"/>
              <a:gd name="connsiteX367" fmla="*/ 3243464 w 6004835"/>
              <a:gd name="connsiteY367" fmla="*/ 2556994 h 2733536"/>
              <a:gd name="connsiteX368" fmla="*/ 2174005 w 6004835"/>
              <a:gd name="connsiteY368" fmla="*/ 2581948 h 2733536"/>
              <a:gd name="connsiteX369" fmla="*/ 2139297 w 6004835"/>
              <a:gd name="connsiteY369" fmla="*/ 2575439 h 2733536"/>
              <a:gd name="connsiteX370" fmla="*/ 2015653 w 6004835"/>
              <a:gd name="connsiteY370" fmla="*/ 2529887 h 2733536"/>
              <a:gd name="connsiteX371" fmla="*/ 1954915 w 6004835"/>
              <a:gd name="connsiteY371" fmla="*/ 2506024 h 2733536"/>
              <a:gd name="connsiteX372" fmla="*/ 1894178 w 6004835"/>
              <a:gd name="connsiteY372" fmla="*/ 2479994 h 2733536"/>
              <a:gd name="connsiteX373" fmla="*/ 1813916 w 6004835"/>
              <a:gd name="connsiteY373" fmla="*/ 2451795 h 2733536"/>
              <a:gd name="connsiteX374" fmla="*/ 1744501 w 6004835"/>
              <a:gd name="connsiteY374" fmla="*/ 2421426 h 2733536"/>
              <a:gd name="connsiteX375" fmla="*/ 1690272 w 6004835"/>
              <a:gd name="connsiteY375" fmla="*/ 2393225 h 2733536"/>
              <a:gd name="connsiteX376" fmla="*/ 1655564 w 6004835"/>
              <a:gd name="connsiteY376" fmla="*/ 2365027 h 2733536"/>
              <a:gd name="connsiteX377" fmla="*/ 1905022 w 6004835"/>
              <a:gd name="connsiteY377" fmla="*/ 2471317 h 2733536"/>
              <a:gd name="connsiteX378" fmla="*/ 1993961 w 6004835"/>
              <a:gd name="connsiteY378" fmla="*/ 2499518 h 2733536"/>
              <a:gd name="connsiteX379" fmla="*/ 2061206 w 6004835"/>
              <a:gd name="connsiteY379" fmla="*/ 2523378 h 2733536"/>
              <a:gd name="connsiteX380" fmla="*/ 2128453 w 6004835"/>
              <a:gd name="connsiteY380" fmla="*/ 2545070 h 2733536"/>
              <a:gd name="connsiteX381" fmla="*/ 2187020 w 6004835"/>
              <a:gd name="connsiteY381" fmla="*/ 2571101 h 2733536"/>
              <a:gd name="connsiteX382" fmla="*/ 2174005 w 6004835"/>
              <a:gd name="connsiteY382" fmla="*/ 2581948 h 2733536"/>
              <a:gd name="connsiteX383" fmla="*/ 3260781 w 6004835"/>
              <a:gd name="connsiteY383" fmla="*/ 2586286 h 2733536"/>
              <a:gd name="connsiteX384" fmla="*/ 3254275 w 6004835"/>
              <a:gd name="connsiteY384" fmla="*/ 2568932 h 2733536"/>
              <a:gd name="connsiteX385" fmla="*/ 3349720 w 6004835"/>
              <a:gd name="connsiteY385" fmla="*/ 2560256 h 2733536"/>
              <a:gd name="connsiteX386" fmla="*/ 3488550 w 6004835"/>
              <a:gd name="connsiteY386" fmla="*/ 2547240 h 2733536"/>
              <a:gd name="connsiteX387" fmla="*/ 3397443 w 6004835"/>
              <a:gd name="connsiteY387" fmla="*/ 2568932 h 2733536"/>
              <a:gd name="connsiteX388" fmla="*/ 3260781 w 6004835"/>
              <a:gd name="connsiteY388" fmla="*/ 2586286 h 2733536"/>
              <a:gd name="connsiteX389" fmla="*/ 3076397 w 6004835"/>
              <a:gd name="connsiteY389" fmla="*/ 2696917 h 2733536"/>
              <a:gd name="connsiteX390" fmla="*/ 3024336 w 6004835"/>
              <a:gd name="connsiteY390" fmla="*/ 2696917 h 2733536"/>
              <a:gd name="connsiteX391" fmla="*/ 2957092 w 6004835"/>
              <a:gd name="connsiteY391" fmla="*/ 2692578 h 2733536"/>
              <a:gd name="connsiteX392" fmla="*/ 2811753 w 6004835"/>
              <a:gd name="connsiteY392" fmla="*/ 2688240 h 2733536"/>
              <a:gd name="connsiteX393" fmla="*/ 2703293 w 6004835"/>
              <a:gd name="connsiteY393" fmla="*/ 2679563 h 2733536"/>
              <a:gd name="connsiteX394" fmla="*/ 2607847 w 6004835"/>
              <a:gd name="connsiteY394" fmla="*/ 2666548 h 2733536"/>
              <a:gd name="connsiteX395" fmla="*/ 2512402 w 6004835"/>
              <a:gd name="connsiteY395" fmla="*/ 2651363 h 2733536"/>
              <a:gd name="connsiteX396" fmla="*/ 2367066 w 6004835"/>
              <a:gd name="connsiteY396" fmla="*/ 2629670 h 2733536"/>
              <a:gd name="connsiteX397" fmla="*/ 2254267 w 6004835"/>
              <a:gd name="connsiteY397" fmla="*/ 2592795 h 2733536"/>
              <a:gd name="connsiteX398" fmla="*/ 2255572 w 6004835"/>
              <a:gd name="connsiteY398" fmla="*/ 2591848 h 2733536"/>
              <a:gd name="connsiteX399" fmla="*/ 2189190 w 6004835"/>
              <a:gd name="connsiteY399" fmla="*/ 2571103 h 2733536"/>
              <a:gd name="connsiteX400" fmla="*/ 2130621 w 6004835"/>
              <a:gd name="connsiteY400" fmla="*/ 2545072 h 2733536"/>
              <a:gd name="connsiteX401" fmla="*/ 2063376 w 6004835"/>
              <a:gd name="connsiteY401" fmla="*/ 2523380 h 2733536"/>
              <a:gd name="connsiteX402" fmla="*/ 1993961 w 6004835"/>
              <a:gd name="connsiteY402" fmla="*/ 2499518 h 2733536"/>
              <a:gd name="connsiteX403" fmla="*/ 2025414 w 6004835"/>
              <a:gd name="connsiteY403" fmla="*/ 2491925 h 2733536"/>
              <a:gd name="connsiteX404" fmla="*/ 2121944 w 6004835"/>
              <a:gd name="connsiteY404" fmla="*/ 2516871 h 2733536"/>
              <a:gd name="connsiteX405" fmla="*/ 2163160 w 6004835"/>
              <a:gd name="connsiteY405" fmla="*/ 2519039 h 2733536"/>
              <a:gd name="connsiteX406" fmla="*/ 2278127 w 6004835"/>
              <a:gd name="connsiteY406" fmla="*/ 2575441 h 2733536"/>
              <a:gd name="connsiteX407" fmla="*/ 2330188 w 6004835"/>
              <a:gd name="connsiteY407" fmla="*/ 2586286 h 2733536"/>
              <a:gd name="connsiteX408" fmla="*/ 2333445 w 6004835"/>
              <a:gd name="connsiteY408" fmla="*/ 2587372 h 2733536"/>
              <a:gd name="connsiteX409" fmla="*/ 2345374 w 6004835"/>
              <a:gd name="connsiteY409" fmla="*/ 2575441 h 2733536"/>
              <a:gd name="connsiteX410" fmla="*/ 2390926 w 6004835"/>
              <a:gd name="connsiteY410" fmla="*/ 2588457 h 2733536"/>
              <a:gd name="connsiteX411" fmla="*/ 2436481 w 6004835"/>
              <a:gd name="connsiteY411" fmla="*/ 2599301 h 2733536"/>
              <a:gd name="connsiteX412" fmla="*/ 2526239 w 6004835"/>
              <a:gd name="connsiteY412" fmla="*/ 2620176 h 2733536"/>
              <a:gd name="connsiteX413" fmla="*/ 2527588 w 6004835"/>
              <a:gd name="connsiteY413" fmla="*/ 2618825 h 2733536"/>
              <a:gd name="connsiteX414" fmla="*/ 2631710 w 6004835"/>
              <a:gd name="connsiteY414" fmla="*/ 2636179 h 2733536"/>
              <a:gd name="connsiteX415" fmla="*/ 2681600 w 6004835"/>
              <a:gd name="connsiteY415" fmla="*/ 2644856 h 2733536"/>
              <a:gd name="connsiteX416" fmla="*/ 2731493 w 6004835"/>
              <a:gd name="connsiteY416" fmla="*/ 2649194 h 2733536"/>
              <a:gd name="connsiteX417" fmla="*/ 2833445 w 6004835"/>
              <a:gd name="connsiteY417" fmla="*/ 2653533 h 2733536"/>
              <a:gd name="connsiteX418" fmla="*/ 2972275 w 6004835"/>
              <a:gd name="connsiteY418" fmla="*/ 2651363 h 2733536"/>
              <a:gd name="connsiteX419" fmla="*/ 2978301 w 6004835"/>
              <a:gd name="connsiteY419" fmla="*/ 2651363 h 2733536"/>
              <a:gd name="connsiteX420" fmla="*/ 2991799 w 6004835"/>
              <a:gd name="connsiteY420" fmla="*/ 2643770 h 2733536"/>
              <a:gd name="connsiteX421" fmla="*/ 3022168 w 6004835"/>
              <a:gd name="connsiteY421" fmla="*/ 2634009 h 2733536"/>
              <a:gd name="connsiteX422" fmla="*/ 3053079 w 6004835"/>
              <a:gd name="connsiteY422" fmla="*/ 2633467 h 2733536"/>
              <a:gd name="connsiteX423" fmla="*/ 3074229 w 6004835"/>
              <a:gd name="connsiteY423" fmla="*/ 2636177 h 2733536"/>
              <a:gd name="connsiteX424" fmla="*/ 3079922 w 6004835"/>
              <a:gd name="connsiteY424" fmla="*/ 2651363 h 2733536"/>
              <a:gd name="connsiteX425" fmla="*/ 3128458 w 6004835"/>
              <a:gd name="connsiteY425" fmla="*/ 2651363 h 2733536"/>
              <a:gd name="connsiteX426" fmla="*/ 3113275 w 6004835"/>
              <a:gd name="connsiteY426" fmla="*/ 2673055 h 2733536"/>
              <a:gd name="connsiteX427" fmla="*/ 3104598 w 6004835"/>
              <a:gd name="connsiteY427" fmla="*/ 2683901 h 2733536"/>
              <a:gd name="connsiteX428" fmla="*/ 3076397 w 6004835"/>
              <a:gd name="connsiteY428" fmla="*/ 2696917 h 2733536"/>
              <a:gd name="connsiteX429" fmla="*/ 3227761 w 6004835"/>
              <a:gd name="connsiteY429" fmla="*/ 2717163 h 2733536"/>
              <a:gd name="connsiteX430" fmla="*/ 3254252 w 6004835"/>
              <a:gd name="connsiteY430" fmla="*/ 2701267 h 2733536"/>
              <a:gd name="connsiteX431" fmla="*/ 3226074 w 6004835"/>
              <a:gd name="connsiteY431" fmla="*/ 2716438 h 2733536"/>
              <a:gd name="connsiteX432" fmla="*/ 3181606 w 6004835"/>
              <a:gd name="connsiteY432" fmla="*/ 2733521 h 2733536"/>
              <a:gd name="connsiteX433" fmla="*/ 3121952 w 6004835"/>
              <a:gd name="connsiteY433" fmla="*/ 2722945 h 2733536"/>
              <a:gd name="connsiteX434" fmla="*/ 3124122 w 6004835"/>
              <a:gd name="connsiteY434" fmla="*/ 2720777 h 2733536"/>
              <a:gd name="connsiteX435" fmla="*/ 3134967 w 6004835"/>
              <a:gd name="connsiteY435" fmla="*/ 2705591 h 2733536"/>
              <a:gd name="connsiteX436" fmla="*/ 3085076 w 6004835"/>
              <a:gd name="connsiteY436" fmla="*/ 2699085 h 2733536"/>
              <a:gd name="connsiteX437" fmla="*/ 3108936 w 6004835"/>
              <a:gd name="connsiteY437" fmla="*/ 2686069 h 2733536"/>
              <a:gd name="connsiteX438" fmla="*/ 3180522 w 6004835"/>
              <a:gd name="connsiteY438" fmla="*/ 2683899 h 2733536"/>
              <a:gd name="connsiteX439" fmla="*/ 3249936 w 6004835"/>
              <a:gd name="connsiteY439" fmla="*/ 2681731 h 2733536"/>
              <a:gd name="connsiteX440" fmla="*/ 3349718 w 6004835"/>
              <a:gd name="connsiteY440" fmla="*/ 2683899 h 2733536"/>
              <a:gd name="connsiteX441" fmla="*/ 3419133 w 6004835"/>
              <a:gd name="connsiteY441" fmla="*/ 2677393 h 2733536"/>
              <a:gd name="connsiteX442" fmla="*/ 3549285 w 6004835"/>
              <a:gd name="connsiteY442" fmla="*/ 2649192 h 2733536"/>
              <a:gd name="connsiteX443" fmla="*/ 3636054 w 6004835"/>
              <a:gd name="connsiteY443" fmla="*/ 2629670 h 2733536"/>
              <a:gd name="connsiteX444" fmla="*/ 3701130 w 6004835"/>
              <a:gd name="connsiteY444" fmla="*/ 2627500 h 2733536"/>
              <a:gd name="connsiteX445" fmla="*/ 3705658 w 6004835"/>
              <a:gd name="connsiteY445" fmla="*/ 2625398 h 2733536"/>
              <a:gd name="connsiteX446" fmla="*/ 3642563 w 6004835"/>
              <a:gd name="connsiteY446" fmla="*/ 2627502 h 2733536"/>
              <a:gd name="connsiteX447" fmla="*/ 3555794 w 6004835"/>
              <a:gd name="connsiteY447" fmla="*/ 2647024 h 2733536"/>
              <a:gd name="connsiteX448" fmla="*/ 3425641 w 6004835"/>
              <a:gd name="connsiteY448" fmla="*/ 2675225 h 2733536"/>
              <a:gd name="connsiteX449" fmla="*/ 3356227 w 6004835"/>
              <a:gd name="connsiteY449" fmla="*/ 2681731 h 2733536"/>
              <a:gd name="connsiteX450" fmla="*/ 3256443 w 6004835"/>
              <a:gd name="connsiteY450" fmla="*/ 2679563 h 2733536"/>
              <a:gd name="connsiteX451" fmla="*/ 3187028 w 6004835"/>
              <a:gd name="connsiteY451" fmla="*/ 2681731 h 2733536"/>
              <a:gd name="connsiteX452" fmla="*/ 3115443 w 6004835"/>
              <a:gd name="connsiteY452" fmla="*/ 2683901 h 2733536"/>
              <a:gd name="connsiteX453" fmla="*/ 3117613 w 6004835"/>
              <a:gd name="connsiteY453" fmla="*/ 2675225 h 2733536"/>
              <a:gd name="connsiteX454" fmla="*/ 3132797 w 6004835"/>
              <a:gd name="connsiteY454" fmla="*/ 2653533 h 2733536"/>
              <a:gd name="connsiteX455" fmla="*/ 3800914 w 6004835"/>
              <a:gd name="connsiteY455" fmla="*/ 2542902 h 2733536"/>
              <a:gd name="connsiteX456" fmla="*/ 4254280 w 6004835"/>
              <a:gd name="connsiteY456" fmla="*/ 2371535 h 2733536"/>
              <a:gd name="connsiteX457" fmla="*/ 4373586 w 6004835"/>
              <a:gd name="connsiteY457" fmla="*/ 2308627 h 2733536"/>
              <a:gd name="connsiteX458" fmla="*/ 4440832 w 6004835"/>
              <a:gd name="connsiteY458" fmla="*/ 2273920 h 2733536"/>
              <a:gd name="connsiteX459" fmla="*/ 4510247 w 6004835"/>
              <a:gd name="connsiteY459" fmla="*/ 2237044 h 2733536"/>
              <a:gd name="connsiteX460" fmla="*/ 4640399 w 6004835"/>
              <a:gd name="connsiteY460" fmla="*/ 2158953 h 2733536"/>
              <a:gd name="connsiteX461" fmla="*/ 4744522 w 6004835"/>
              <a:gd name="connsiteY461" fmla="*/ 2078691 h 2733536"/>
              <a:gd name="connsiteX462" fmla="*/ 4939751 w 6004835"/>
              <a:gd name="connsiteY462" fmla="*/ 1926846 h 2733536"/>
              <a:gd name="connsiteX463" fmla="*/ 4993980 w 6004835"/>
              <a:gd name="connsiteY463" fmla="*/ 1883461 h 2733536"/>
              <a:gd name="connsiteX464" fmla="*/ 5046041 w 6004835"/>
              <a:gd name="connsiteY464" fmla="*/ 1837909 h 2733536"/>
              <a:gd name="connsiteX465" fmla="*/ 5124133 w 6004835"/>
              <a:gd name="connsiteY465" fmla="*/ 1766324 h 2733536"/>
              <a:gd name="connsiteX466" fmla="*/ 5156672 w 6004835"/>
              <a:gd name="connsiteY466" fmla="*/ 1712095 h 2733536"/>
              <a:gd name="connsiteX467" fmla="*/ 5203411 w 6004835"/>
              <a:gd name="connsiteY467" fmla="*/ 1669250 h 2733536"/>
              <a:gd name="connsiteX468" fmla="*/ 5203787 w 6004835"/>
              <a:gd name="connsiteY468" fmla="*/ 1666559 h 2733536"/>
              <a:gd name="connsiteX469" fmla="*/ 5158842 w 6004835"/>
              <a:gd name="connsiteY469" fmla="*/ 1707756 h 2733536"/>
              <a:gd name="connsiteX470" fmla="*/ 5126303 w 6004835"/>
              <a:gd name="connsiteY470" fmla="*/ 1761986 h 2733536"/>
              <a:gd name="connsiteX471" fmla="*/ 5048212 w 6004835"/>
              <a:gd name="connsiteY471" fmla="*/ 1833571 h 2733536"/>
              <a:gd name="connsiteX472" fmla="*/ 4996150 w 6004835"/>
              <a:gd name="connsiteY472" fmla="*/ 1879123 h 2733536"/>
              <a:gd name="connsiteX473" fmla="*/ 4941922 w 6004835"/>
              <a:gd name="connsiteY473" fmla="*/ 1922507 h 2733536"/>
              <a:gd name="connsiteX474" fmla="*/ 4746692 w 6004835"/>
              <a:gd name="connsiteY474" fmla="*/ 2074352 h 2733536"/>
              <a:gd name="connsiteX475" fmla="*/ 4642570 w 6004835"/>
              <a:gd name="connsiteY475" fmla="*/ 2154614 h 2733536"/>
              <a:gd name="connsiteX476" fmla="*/ 4512418 w 6004835"/>
              <a:gd name="connsiteY476" fmla="*/ 2232706 h 2733536"/>
              <a:gd name="connsiteX477" fmla="*/ 4443003 w 6004835"/>
              <a:gd name="connsiteY477" fmla="*/ 2269581 h 2733536"/>
              <a:gd name="connsiteX478" fmla="*/ 4375756 w 6004835"/>
              <a:gd name="connsiteY478" fmla="*/ 2304289 h 2733536"/>
              <a:gd name="connsiteX479" fmla="*/ 4256451 w 6004835"/>
              <a:gd name="connsiteY479" fmla="*/ 2367197 h 2733536"/>
              <a:gd name="connsiteX480" fmla="*/ 3803084 w 6004835"/>
              <a:gd name="connsiteY480" fmla="*/ 2538564 h 2733536"/>
              <a:gd name="connsiteX481" fmla="*/ 3134967 w 6004835"/>
              <a:gd name="connsiteY481" fmla="*/ 2649194 h 2733536"/>
              <a:gd name="connsiteX482" fmla="*/ 3085076 w 6004835"/>
              <a:gd name="connsiteY482" fmla="*/ 2649194 h 2733536"/>
              <a:gd name="connsiteX483" fmla="*/ 3078567 w 6004835"/>
              <a:gd name="connsiteY483" fmla="*/ 2631841 h 2733536"/>
              <a:gd name="connsiteX484" fmla="*/ 3026506 w 6004835"/>
              <a:gd name="connsiteY484" fmla="*/ 2629670 h 2733536"/>
              <a:gd name="connsiteX485" fmla="*/ 2978784 w 6004835"/>
              <a:gd name="connsiteY485" fmla="*/ 2649194 h 2733536"/>
              <a:gd name="connsiteX486" fmla="*/ 2839954 w 6004835"/>
              <a:gd name="connsiteY486" fmla="*/ 2651363 h 2733536"/>
              <a:gd name="connsiteX487" fmla="*/ 2738002 w 6004835"/>
              <a:gd name="connsiteY487" fmla="*/ 2647024 h 2733536"/>
              <a:gd name="connsiteX488" fmla="*/ 2688109 w 6004835"/>
              <a:gd name="connsiteY488" fmla="*/ 2642686 h 2733536"/>
              <a:gd name="connsiteX489" fmla="*/ 2638218 w 6004835"/>
              <a:gd name="connsiteY489" fmla="*/ 2634009 h 2733536"/>
              <a:gd name="connsiteX490" fmla="*/ 2668273 w 6004835"/>
              <a:gd name="connsiteY490" fmla="*/ 2601952 h 2733536"/>
              <a:gd name="connsiteX491" fmla="*/ 2662079 w 6004835"/>
              <a:gd name="connsiteY491" fmla="*/ 2603640 h 2733536"/>
              <a:gd name="connsiteX492" fmla="*/ 2550104 w 6004835"/>
              <a:gd name="connsiteY492" fmla="*/ 2582904 h 2733536"/>
              <a:gd name="connsiteX493" fmla="*/ 2544941 w 6004835"/>
              <a:gd name="connsiteY493" fmla="*/ 2584118 h 2733536"/>
              <a:gd name="connsiteX494" fmla="*/ 2330190 w 6004835"/>
              <a:gd name="connsiteY494" fmla="*/ 2545072 h 2733536"/>
              <a:gd name="connsiteX495" fmla="*/ 2245590 w 6004835"/>
              <a:gd name="connsiteY495" fmla="*/ 2527719 h 2733536"/>
              <a:gd name="connsiteX496" fmla="*/ 2171837 w 6004835"/>
              <a:gd name="connsiteY496" fmla="*/ 2514703 h 2733536"/>
              <a:gd name="connsiteX497" fmla="*/ 2082900 w 6004835"/>
              <a:gd name="connsiteY497" fmla="*/ 2473487 h 2733536"/>
              <a:gd name="connsiteX498" fmla="*/ 1972269 w 6004835"/>
              <a:gd name="connsiteY498" fmla="*/ 2432273 h 2733536"/>
              <a:gd name="connsiteX499" fmla="*/ 1857302 w 6004835"/>
              <a:gd name="connsiteY499" fmla="*/ 2386719 h 2733536"/>
              <a:gd name="connsiteX500" fmla="*/ 1876824 w 6004835"/>
              <a:gd name="connsiteY500" fmla="*/ 2371535 h 2733536"/>
              <a:gd name="connsiteX501" fmla="*/ 1957086 w 6004835"/>
              <a:gd name="connsiteY501" fmla="*/ 2386719 h 2733536"/>
              <a:gd name="connsiteX502" fmla="*/ 1991793 w 6004835"/>
              <a:gd name="connsiteY502" fmla="*/ 2417088 h 2733536"/>
              <a:gd name="connsiteX503" fmla="*/ 2111099 w 6004835"/>
              <a:gd name="connsiteY503" fmla="*/ 2451795 h 2733536"/>
              <a:gd name="connsiteX504" fmla="*/ 2347544 w 6004835"/>
              <a:gd name="connsiteY504" fmla="*/ 2512533 h 2733536"/>
              <a:gd name="connsiteX505" fmla="*/ 2406112 w 6004835"/>
              <a:gd name="connsiteY505" fmla="*/ 2523380 h 2733536"/>
              <a:gd name="connsiteX506" fmla="*/ 2469020 w 6004835"/>
              <a:gd name="connsiteY506" fmla="*/ 2534225 h 2733536"/>
              <a:gd name="connsiteX507" fmla="*/ 2538435 w 6004835"/>
              <a:gd name="connsiteY507" fmla="*/ 2549411 h 2733536"/>
              <a:gd name="connsiteX508" fmla="*/ 2614930 w 6004835"/>
              <a:gd name="connsiteY508" fmla="*/ 2565951 h 2733536"/>
              <a:gd name="connsiteX509" fmla="*/ 2620863 w 6004835"/>
              <a:gd name="connsiteY509" fmla="*/ 2564594 h 2733536"/>
              <a:gd name="connsiteX510" fmla="*/ 2692448 w 6004835"/>
              <a:gd name="connsiteY510" fmla="*/ 2575441 h 2733536"/>
              <a:gd name="connsiteX511" fmla="*/ 2694616 w 6004835"/>
              <a:gd name="connsiteY511" fmla="*/ 2571103 h 2733536"/>
              <a:gd name="connsiteX512" fmla="*/ 2798738 w 6004835"/>
              <a:gd name="connsiteY512" fmla="*/ 2575441 h 2733536"/>
              <a:gd name="connsiteX513" fmla="*/ 2816092 w 6004835"/>
              <a:gd name="connsiteY513" fmla="*/ 2577609 h 2733536"/>
              <a:gd name="connsiteX514" fmla="*/ 2976613 w 6004835"/>
              <a:gd name="connsiteY514" fmla="*/ 2577609 h 2733536"/>
              <a:gd name="connsiteX515" fmla="*/ 3093751 w 6004835"/>
              <a:gd name="connsiteY515" fmla="*/ 2581948 h 2733536"/>
              <a:gd name="connsiteX516" fmla="*/ 3232580 w 6004835"/>
              <a:gd name="connsiteY516" fmla="*/ 2571103 h 2733536"/>
              <a:gd name="connsiteX517" fmla="*/ 3249934 w 6004835"/>
              <a:gd name="connsiteY517" fmla="*/ 2571103 h 2733536"/>
              <a:gd name="connsiteX518" fmla="*/ 3256443 w 6004835"/>
              <a:gd name="connsiteY518" fmla="*/ 2588457 h 2733536"/>
              <a:gd name="connsiteX519" fmla="*/ 3393102 w 6004835"/>
              <a:gd name="connsiteY519" fmla="*/ 2571103 h 2733536"/>
              <a:gd name="connsiteX520" fmla="*/ 3484209 w 6004835"/>
              <a:gd name="connsiteY520" fmla="*/ 2549411 h 2733536"/>
              <a:gd name="connsiteX521" fmla="*/ 3536270 w 6004835"/>
              <a:gd name="connsiteY521" fmla="*/ 2540734 h 2733536"/>
              <a:gd name="connsiteX522" fmla="*/ 3568809 w 6004835"/>
              <a:gd name="connsiteY522" fmla="*/ 2536395 h 2733536"/>
              <a:gd name="connsiteX523" fmla="*/ 3640392 w 6004835"/>
              <a:gd name="connsiteY523" fmla="*/ 2519042 h 2733536"/>
              <a:gd name="connsiteX524" fmla="*/ 3698962 w 6004835"/>
              <a:gd name="connsiteY524" fmla="*/ 2506026 h 2733536"/>
              <a:gd name="connsiteX525" fmla="*/ 3757530 w 6004835"/>
              <a:gd name="connsiteY525" fmla="*/ 2490841 h 2733536"/>
              <a:gd name="connsiteX526" fmla="*/ 3864961 w 6004835"/>
              <a:gd name="connsiteY526" fmla="*/ 2472248 h 2733536"/>
              <a:gd name="connsiteX527" fmla="*/ 3879008 w 6004835"/>
              <a:gd name="connsiteY527" fmla="*/ 2466981 h 2733536"/>
              <a:gd name="connsiteX528" fmla="*/ 3766209 w 6004835"/>
              <a:gd name="connsiteY528" fmla="*/ 2486502 h 2733536"/>
              <a:gd name="connsiteX529" fmla="*/ 3707639 w 6004835"/>
              <a:gd name="connsiteY529" fmla="*/ 2501688 h 2733536"/>
              <a:gd name="connsiteX530" fmla="*/ 3649071 w 6004835"/>
              <a:gd name="connsiteY530" fmla="*/ 2514703 h 2733536"/>
              <a:gd name="connsiteX531" fmla="*/ 3577486 w 6004835"/>
              <a:gd name="connsiteY531" fmla="*/ 2532057 h 2733536"/>
              <a:gd name="connsiteX532" fmla="*/ 3544949 w 6004835"/>
              <a:gd name="connsiteY532" fmla="*/ 2536395 h 2733536"/>
              <a:gd name="connsiteX533" fmla="*/ 3492888 w 6004835"/>
              <a:gd name="connsiteY533" fmla="*/ 2545072 h 2733536"/>
              <a:gd name="connsiteX534" fmla="*/ 3351888 w 6004835"/>
              <a:gd name="connsiteY534" fmla="*/ 2558088 h 2733536"/>
              <a:gd name="connsiteX535" fmla="*/ 3256443 w 6004835"/>
              <a:gd name="connsiteY535" fmla="*/ 2566764 h 2733536"/>
              <a:gd name="connsiteX536" fmla="*/ 3239089 w 6004835"/>
              <a:gd name="connsiteY536" fmla="*/ 2566764 h 2733536"/>
              <a:gd name="connsiteX537" fmla="*/ 3100260 w 6004835"/>
              <a:gd name="connsiteY537" fmla="*/ 2577609 h 2733536"/>
              <a:gd name="connsiteX538" fmla="*/ 2983122 w 6004835"/>
              <a:gd name="connsiteY538" fmla="*/ 2573271 h 2733536"/>
              <a:gd name="connsiteX539" fmla="*/ 2822600 w 6004835"/>
              <a:gd name="connsiteY539" fmla="*/ 2573271 h 2733536"/>
              <a:gd name="connsiteX540" fmla="*/ 2805247 w 6004835"/>
              <a:gd name="connsiteY540" fmla="*/ 2571103 h 2733536"/>
              <a:gd name="connsiteX541" fmla="*/ 2738002 w 6004835"/>
              <a:gd name="connsiteY541" fmla="*/ 2542902 h 2733536"/>
              <a:gd name="connsiteX542" fmla="*/ 2701125 w 6004835"/>
              <a:gd name="connsiteY542" fmla="*/ 2566764 h 2733536"/>
              <a:gd name="connsiteX543" fmla="*/ 2701031 w 6004835"/>
              <a:gd name="connsiteY543" fmla="*/ 2566951 h 2733536"/>
              <a:gd name="connsiteX544" fmla="*/ 2731493 w 6004835"/>
              <a:gd name="connsiteY544" fmla="*/ 2547240 h 2733536"/>
              <a:gd name="connsiteX545" fmla="*/ 2798740 w 6004835"/>
              <a:gd name="connsiteY545" fmla="*/ 2575439 h 2733536"/>
              <a:gd name="connsiteX546" fmla="*/ 2694618 w 6004835"/>
              <a:gd name="connsiteY546" fmla="*/ 2571101 h 2733536"/>
              <a:gd name="connsiteX547" fmla="*/ 2695438 w 6004835"/>
              <a:gd name="connsiteY547" fmla="*/ 2570570 h 2733536"/>
              <a:gd name="connsiteX548" fmla="*/ 2627371 w 6004835"/>
              <a:gd name="connsiteY548" fmla="*/ 2560256 h 2733536"/>
              <a:gd name="connsiteX549" fmla="*/ 2547112 w 6004835"/>
              <a:gd name="connsiteY549" fmla="*/ 2542902 h 2733536"/>
              <a:gd name="connsiteX550" fmla="*/ 2477697 w 6004835"/>
              <a:gd name="connsiteY550" fmla="*/ 2527719 h 2733536"/>
              <a:gd name="connsiteX551" fmla="*/ 2414789 w 6004835"/>
              <a:gd name="connsiteY551" fmla="*/ 2516871 h 2733536"/>
              <a:gd name="connsiteX552" fmla="*/ 2356221 w 6004835"/>
              <a:gd name="connsiteY552" fmla="*/ 2506026 h 2733536"/>
              <a:gd name="connsiteX553" fmla="*/ 2119775 w 6004835"/>
              <a:gd name="connsiteY553" fmla="*/ 2445289 h 2733536"/>
              <a:gd name="connsiteX554" fmla="*/ 2000470 w 6004835"/>
              <a:gd name="connsiteY554" fmla="*/ 2410581 h 2733536"/>
              <a:gd name="connsiteX555" fmla="*/ 1965763 w 6004835"/>
              <a:gd name="connsiteY555" fmla="*/ 2380212 h 2733536"/>
              <a:gd name="connsiteX556" fmla="*/ 1885501 w 6004835"/>
              <a:gd name="connsiteY556" fmla="*/ 2365027 h 2733536"/>
              <a:gd name="connsiteX557" fmla="*/ 1766195 w 6004835"/>
              <a:gd name="connsiteY557" fmla="*/ 2304289 h 2733536"/>
              <a:gd name="connsiteX558" fmla="*/ 1731488 w 6004835"/>
              <a:gd name="connsiteY558" fmla="*/ 2306459 h 2733536"/>
              <a:gd name="connsiteX559" fmla="*/ 1607842 w 6004835"/>
              <a:gd name="connsiteY559" fmla="*/ 2243551 h 2733536"/>
              <a:gd name="connsiteX560" fmla="*/ 1586149 w 6004835"/>
              <a:gd name="connsiteY560" fmla="*/ 2204505 h 2733536"/>
              <a:gd name="connsiteX561" fmla="*/ 1590488 w 6004835"/>
              <a:gd name="connsiteY561" fmla="*/ 2202337 h 2733536"/>
              <a:gd name="connsiteX562" fmla="*/ 1666411 w 6004835"/>
              <a:gd name="connsiteY562" fmla="*/ 2243551 h 2733536"/>
              <a:gd name="connsiteX563" fmla="*/ 1742333 w 6004835"/>
              <a:gd name="connsiteY563" fmla="*/ 2284767 h 2733536"/>
              <a:gd name="connsiteX564" fmla="*/ 1764025 w 6004835"/>
              <a:gd name="connsiteY564" fmla="*/ 2271752 h 2733536"/>
              <a:gd name="connsiteX565" fmla="*/ 1675088 w 6004835"/>
              <a:gd name="connsiteY565" fmla="*/ 2213182 h 2733536"/>
              <a:gd name="connsiteX566" fmla="*/ 1601335 w 6004835"/>
              <a:gd name="connsiteY566" fmla="*/ 2180645 h 2733536"/>
              <a:gd name="connsiteX567" fmla="*/ 1499381 w 6004835"/>
              <a:gd name="connsiteY567" fmla="*/ 2122075 h 2733536"/>
              <a:gd name="connsiteX568" fmla="*/ 1412612 w 6004835"/>
              <a:gd name="connsiteY568" fmla="*/ 2065675 h 2733536"/>
              <a:gd name="connsiteX569" fmla="*/ 1275953 w 6004835"/>
              <a:gd name="connsiteY569" fmla="*/ 2007108 h 2733536"/>
              <a:gd name="connsiteX570" fmla="*/ 1223892 w 6004835"/>
              <a:gd name="connsiteY570" fmla="*/ 1963723 h 2733536"/>
              <a:gd name="connsiteX571" fmla="*/ 1234737 w 6004835"/>
              <a:gd name="connsiteY571" fmla="*/ 1959385 h 2733536"/>
              <a:gd name="connsiteX572" fmla="*/ 1286798 w 6004835"/>
              <a:gd name="connsiteY572" fmla="*/ 1974568 h 2733536"/>
              <a:gd name="connsiteX573" fmla="*/ 1178338 w 6004835"/>
              <a:gd name="connsiteY573" fmla="*/ 1861769 h 2733536"/>
              <a:gd name="connsiteX574" fmla="*/ 1117600 w 6004835"/>
              <a:gd name="connsiteY574" fmla="*/ 1811879 h 2733536"/>
              <a:gd name="connsiteX575" fmla="*/ 1061200 w 6004835"/>
              <a:gd name="connsiteY575" fmla="*/ 1761986 h 2733536"/>
              <a:gd name="connsiteX576" fmla="*/ 989617 w 6004835"/>
              <a:gd name="connsiteY576" fmla="*/ 1703418 h 2733536"/>
              <a:gd name="connsiteX577" fmla="*/ 885495 w 6004835"/>
              <a:gd name="connsiteY577" fmla="*/ 1588449 h 2733536"/>
              <a:gd name="connsiteX578" fmla="*/ 878351 w 6004835"/>
              <a:gd name="connsiteY578" fmla="*/ 1566121 h 2733536"/>
              <a:gd name="connsiteX579" fmla="*/ 857294 w 6004835"/>
              <a:gd name="connsiteY579" fmla="*/ 1545064 h 2733536"/>
              <a:gd name="connsiteX580" fmla="*/ 785711 w 6004835"/>
              <a:gd name="connsiteY580" fmla="*/ 1466973 h 2733536"/>
              <a:gd name="connsiteX581" fmla="*/ 777034 w 6004835"/>
              <a:gd name="connsiteY581" fmla="*/ 1427927 h 2733536"/>
              <a:gd name="connsiteX582" fmla="*/ 748834 w 6004835"/>
              <a:gd name="connsiteY582" fmla="*/ 1388881 h 2733536"/>
              <a:gd name="connsiteX583" fmla="*/ 745474 w 6004835"/>
              <a:gd name="connsiteY583" fmla="*/ 1383614 h 2733536"/>
              <a:gd name="connsiteX584" fmla="*/ 711956 w 6004835"/>
              <a:gd name="connsiteY584" fmla="*/ 1360680 h 2733536"/>
              <a:gd name="connsiteX585" fmla="*/ 646879 w 6004835"/>
              <a:gd name="connsiteY585" fmla="*/ 1267405 h 2733536"/>
              <a:gd name="connsiteX586" fmla="*/ 610004 w 6004835"/>
              <a:gd name="connsiteY586" fmla="*/ 1180637 h 2733536"/>
              <a:gd name="connsiteX587" fmla="*/ 605666 w 6004835"/>
              <a:gd name="connsiteY587" fmla="*/ 1180637 h 2733536"/>
              <a:gd name="connsiteX588" fmla="*/ 555775 w 6004835"/>
              <a:gd name="connsiteY588" fmla="*/ 1085191 h 2733536"/>
              <a:gd name="connsiteX589" fmla="*/ 508052 w 6004835"/>
              <a:gd name="connsiteY589" fmla="*/ 989746 h 2733536"/>
              <a:gd name="connsiteX590" fmla="*/ 458159 w 6004835"/>
              <a:gd name="connsiteY590" fmla="*/ 879117 h 2733536"/>
              <a:gd name="connsiteX591" fmla="*/ 412607 w 6004835"/>
              <a:gd name="connsiteY591" fmla="*/ 766318 h 2733536"/>
              <a:gd name="connsiteX592" fmla="*/ 458159 w 6004835"/>
              <a:gd name="connsiteY592" fmla="*/ 842240 h 2733536"/>
              <a:gd name="connsiteX593" fmla="*/ 503714 w 6004835"/>
              <a:gd name="connsiteY593" fmla="*/ 937685 h 2733536"/>
              <a:gd name="connsiteX594" fmla="*/ 518897 w 6004835"/>
              <a:gd name="connsiteY594" fmla="*/ 989746 h 2733536"/>
              <a:gd name="connsiteX595" fmla="*/ 525173 w 6004835"/>
              <a:gd name="connsiteY595" fmla="*/ 998949 h 2733536"/>
              <a:gd name="connsiteX596" fmla="*/ 517449 w 6004835"/>
              <a:gd name="connsiteY596" fmla="*/ 958787 h 2733536"/>
              <a:gd name="connsiteX597" fmla="*/ 497305 w 6004835"/>
              <a:gd name="connsiteY597" fmla="*/ 922228 h 2733536"/>
              <a:gd name="connsiteX598" fmla="*/ 464515 w 6004835"/>
              <a:gd name="connsiteY598" fmla="*/ 848496 h 2733536"/>
              <a:gd name="connsiteX599" fmla="*/ 425620 w 6004835"/>
              <a:gd name="connsiteY599" fmla="*/ 783670 h 2733536"/>
              <a:gd name="connsiteX600" fmla="*/ 377897 w 6004835"/>
              <a:gd name="connsiteY600" fmla="*/ 653517 h 2733536"/>
              <a:gd name="connsiteX601" fmla="*/ 337011 w 6004835"/>
              <a:gd name="connsiteY601" fmla="*/ 520096 h 2733536"/>
              <a:gd name="connsiteX602" fmla="*/ 323586 w 6004835"/>
              <a:gd name="connsiteY602" fmla="*/ 481203 h 2733536"/>
              <a:gd name="connsiteX603" fmla="*/ 265112 w 6004835"/>
              <a:gd name="connsiteY603" fmla="*/ 247798 h 2733536"/>
              <a:gd name="connsiteX604" fmla="*/ 239252 w 6004835"/>
              <a:gd name="connsiteY604" fmla="*/ 78358 h 2733536"/>
              <a:gd name="connsiteX605" fmla="*/ 239068 w 6004835"/>
              <a:gd name="connsiteY605" fmla="*/ 83015 h 2733536"/>
              <a:gd name="connsiteX606" fmla="*/ 241238 w 6004835"/>
              <a:gd name="connsiteY606" fmla="*/ 117723 h 2733536"/>
              <a:gd name="connsiteX607" fmla="*/ 252083 w 6004835"/>
              <a:gd name="connsiteY607" fmla="*/ 197985 h 2733536"/>
              <a:gd name="connsiteX608" fmla="*/ 265098 w 6004835"/>
              <a:gd name="connsiteY608" fmla="*/ 280415 h 2733536"/>
              <a:gd name="connsiteX609" fmla="*/ 243406 w 6004835"/>
              <a:gd name="connsiteY609" fmla="*/ 208830 h 2733536"/>
              <a:gd name="connsiteX610" fmla="*/ 228223 w 6004835"/>
              <a:gd name="connsiteY610" fmla="*/ 117723 h 2733536"/>
              <a:gd name="connsiteX611" fmla="*/ 210869 w 6004835"/>
              <a:gd name="connsiteY611" fmla="*/ 117723 h 2733536"/>
              <a:gd name="connsiteX612" fmla="*/ 200022 w 6004835"/>
              <a:gd name="connsiteY612" fmla="*/ 35293 h 2733536"/>
              <a:gd name="connsiteX613" fmla="*/ 189729 w 6004835"/>
              <a:gd name="connsiteY613" fmla="*/ 0 h 2733536"/>
              <a:gd name="connsiteX614" fmla="*/ 5795410 w 6004835"/>
              <a:gd name="connsiteY614" fmla="*/ 0 h 2733536"/>
              <a:gd name="connsiteX615" fmla="*/ 5800929 w 6004835"/>
              <a:gd name="connsiteY615" fmla="*/ 17939 h 2733536"/>
              <a:gd name="connsiteX616" fmla="*/ 5807654 w 6004835"/>
              <a:gd name="connsiteY616" fmla="*/ 17566 h 2733536"/>
              <a:gd name="connsiteX617" fmla="*/ 5803098 w 6004835"/>
              <a:gd name="connsiteY617" fmla="*/ 2753 h 2733536"/>
              <a:gd name="connsiteX618" fmla="*/ 5803442 w 6004835"/>
              <a:gd name="connsiteY618" fmla="*/ 0 h 2733536"/>
              <a:gd name="connsiteX619" fmla="*/ 5888010 w 6004835"/>
              <a:gd name="connsiteY619" fmla="*/ 0 h 2733536"/>
              <a:gd name="connsiteX620" fmla="*/ 5866775 w 6004835"/>
              <a:gd name="connsiteY620" fmla="*/ 88481 h 2733536"/>
              <a:gd name="connsiteX621" fmla="*/ 5866777 w 6004835"/>
              <a:gd name="connsiteY621" fmla="*/ 88481 h 2733536"/>
              <a:gd name="connsiteX622" fmla="*/ 5888012 w 6004835"/>
              <a:gd name="connsiteY622" fmla="*/ 0 h 2733536"/>
              <a:gd name="connsiteX623" fmla="*/ 5898025 w 6004835"/>
              <a:gd name="connsiteY623" fmla="*/ 0 h 2733536"/>
              <a:gd name="connsiteX624" fmla="*/ 5895561 w 6004835"/>
              <a:gd name="connsiteY624" fmla="*/ 48850 h 2733536"/>
              <a:gd name="connsiteX625" fmla="*/ 5894204 w 6004835"/>
              <a:gd name="connsiteY625" fmla="*/ 104708 h 2733536"/>
              <a:gd name="connsiteX626" fmla="*/ 5872512 w 6004835"/>
              <a:gd name="connsiteY626" fmla="*/ 171456 h 2733536"/>
              <a:gd name="connsiteX627" fmla="*/ 5872512 w 6004835"/>
              <a:gd name="connsiteY627" fmla="*/ 179080 h 2733536"/>
              <a:gd name="connsiteX628" fmla="*/ 5898543 w 6004835"/>
              <a:gd name="connsiteY628" fmla="*/ 104708 h 2733536"/>
              <a:gd name="connsiteX629" fmla="*/ 5900678 w 6004835"/>
              <a:gd name="connsiteY629" fmla="*/ 22345 h 2733536"/>
              <a:gd name="connsiteX630" fmla="*/ 5902188 w 6004835"/>
              <a:gd name="connsiteY630" fmla="*/ 0 h 2733536"/>
              <a:gd name="connsiteX631" fmla="*/ 5945314 w 6004835"/>
              <a:gd name="connsiteY631" fmla="*/ 0 h 2733536"/>
              <a:gd name="connsiteX632" fmla="*/ 5941927 w 6004835"/>
              <a:gd name="connsiteY632" fmla="*/ 28786 h 2733536"/>
              <a:gd name="connsiteX633" fmla="*/ 5932679 w 6004835"/>
              <a:gd name="connsiteY633" fmla="*/ 34953 h 2733536"/>
              <a:gd name="connsiteX634" fmla="*/ 5933250 w 6004835"/>
              <a:gd name="connsiteY634" fmla="*/ 37461 h 2733536"/>
              <a:gd name="connsiteX635" fmla="*/ 5942112 w 6004835"/>
              <a:gd name="connsiteY635" fmla="*/ 31553 h 2733536"/>
              <a:gd name="connsiteX636" fmla="*/ 5945824 w 6004835"/>
              <a:gd name="connsiteY636" fmla="*/ 0 h 2733536"/>
              <a:gd name="connsiteX637" fmla="*/ 5983702 w 6004835"/>
              <a:gd name="connsiteY637" fmla="*/ 0 h 2733536"/>
              <a:gd name="connsiteX638" fmla="*/ 5983141 w 6004835"/>
              <a:gd name="connsiteY638" fmla="*/ 9262 h 2733536"/>
              <a:gd name="connsiteX639" fmla="*/ 5972296 w 6004835"/>
              <a:gd name="connsiteY639" fmla="*/ 85186 h 2733536"/>
              <a:gd name="connsiteX640" fmla="*/ 5959281 w 6004835"/>
              <a:gd name="connsiteY640" fmla="*/ 165445 h 2733536"/>
              <a:gd name="connsiteX641" fmla="*/ 5944095 w 6004835"/>
              <a:gd name="connsiteY641" fmla="*/ 243537 h 2733536"/>
              <a:gd name="connsiteX642" fmla="*/ 5915896 w 6004835"/>
              <a:gd name="connsiteY642" fmla="*/ 408397 h 2733536"/>
              <a:gd name="connsiteX643" fmla="*/ 5889866 w 6004835"/>
              <a:gd name="connsiteY643" fmla="*/ 423583 h 2733536"/>
              <a:gd name="connsiteX644" fmla="*/ 5857326 w 6004835"/>
              <a:gd name="connsiteY644" fmla="*/ 519028 h 2733536"/>
              <a:gd name="connsiteX645" fmla="*/ 5848649 w 6004835"/>
              <a:gd name="connsiteY645" fmla="*/ 610135 h 2733536"/>
              <a:gd name="connsiteX646" fmla="*/ 5844311 w 6004835"/>
              <a:gd name="connsiteY646" fmla="*/ 623150 h 2733536"/>
              <a:gd name="connsiteX647" fmla="*/ 5807436 w 6004835"/>
              <a:gd name="connsiteY647" fmla="*/ 722934 h 2733536"/>
              <a:gd name="connsiteX648" fmla="*/ 5796588 w 6004835"/>
              <a:gd name="connsiteY648" fmla="*/ 731611 h 2733536"/>
              <a:gd name="connsiteX649" fmla="*/ 5751036 w 6004835"/>
              <a:gd name="connsiteY649" fmla="*/ 837901 h 2733536"/>
              <a:gd name="connsiteX650" fmla="*/ 5798759 w 6004835"/>
              <a:gd name="connsiteY650" fmla="*/ 731611 h 2733536"/>
              <a:gd name="connsiteX651" fmla="*/ 5809604 w 6004835"/>
              <a:gd name="connsiteY651" fmla="*/ 722934 h 2733536"/>
              <a:gd name="connsiteX652" fmla="*/ 5740189 w 6004835"/>
              <a:gd name="connsiteY652" fmla="*/ 920331 h 2733536"/>
              <a:gd name="connsiteX653" fmla="*/ 5703314 w 6004835"/>
              <a:gd name="connsiteY653" fmla="*/ 939855 h 2733536"/>
              <a:gd name="connsiteX654" fmla="*/ 5695666 w 6004835"/>
              <a:gd name="connsiteY654" fmla="*/ 955153 h 2733536"/>
              <a:gd name="connsiteX655" fmla="*/ 5696807 w 6004835"/>
              <a:gd name="connsiteY655" fmla="*/ 957207 h 2733536"/>
              <a:gd name="connsiteX656" fmla="*/ 5705484 w 6004835"/>
              <a:gd name="connsiteY656" fmla="*/ 939853 h 2733536"/>
              <a:gd name="connsiteX657" fmla="*/ 5742360 w 6004835"/>
              <a:gd name="connsiteY657" fmla="*/ 920331 h 2733536"/>
              <a:gd name="connsiteX658" fmla="*/ 5716329 w 6004835"/>
              <a:gd name="connsiteY658" fmla="*/ 994085 h 2733536"/>
              <a:gd name="connsiteX659" fmla="*/ 5668606 w 6004835"/>
              <a:gd name="connsiteY659" fmla="*/ 1080853 h 2733536"/>
              <a:gd name="connsiteX660" fmla="*/ 5644746 w 6004835"/>
              <a:gd name="connsiteY660" fmla="*/ 1124237 h 2733536"/>
              <a:gd name="connsiteX661" fmla="*/ 5618715 w 6004835"/>
              <a:gd name="connsiteY661" fmla="*/ 1167622 h 2733536"/>
              <a:gd name="connsiteX662" fmla="*/ 5599191 w 6004835"/>
              <a:gd name="connsiteY662" fmla="*/ 1200159 h 2733536"/>
              <a:gd name="connsiteX663" fmla="*/ 5570993 w 6004835"/>
              <a:gd name="connsiteY663" fmla="*/ 1263067 h 2733536"/>
              <a:gd name="connsiteX664" fmla="*/ 5540624 w 6004835"/>
              <a:gd name="connsiteY664" fmla="*/ 1323805 h 2733536"/>
              <a:gd name="connsiteX665" fmla="*/ 5492901 w 6004835"/>
              <a:gd name="connsiteY665" fmla="*/ 1388881 h 2733536"/>
              <a:gd name="connsiteX666" fmla="*/ 5445178 w 6004835"/>
              <a:gd name="connsiteY666" fmla="*/ 1449619 h 2733536"/>
              <a:gd name="connsiteX667" fmla="*/ 5447166 w 6004835"/>
              <a:gd name="connsiteY667" fmla="*/ 1445524 h 2733536"/>
              <a:gd name="connsiteX668" fmla="*/ 5393115 w 6004835"/>
              <a:gd name="connsiteY668" fmla="*/ 1519034 h 2733536"/>
              <a:gd name="connsiteX669" fmla="*/ 5275977 w 6004835"/>
              <a:gd name="connsiteY669" fmla="*/ 1647019 h 2733536"/>
              <a:gd name="connsiteX670" fmla="*/ 5252917 w 6004835"/>
              <a:gd name="connsiteY670" fmla="*/ 1682500 h 2733536"/>
              <a:gd name="connsiteX671" fmla="*/ 5275977 w 6004835"/>
              <a:gd name="connsiteY671" fmla="*/ 1649187 h 2733536"/>
              <a:gd name="connsiteX672" fmla="*/ 5393115 w 6004835"/>
              <a:gd name="connsiteY672" fmla="*/ 1521202 h 2733536"/>
              <a:gd name="connsiteX673" fmla="*/ 5304178 w 6004835"/>
              <a:gd name="connsiteY673" fmla="*/ 1655693 h 2733536"/>
              <a:gd name="connsiteX674" fmla="*/ 5258353 w 6004835"/>
              <a:gd name="connsiteY674" fmla="*/ 1703689 h 2733536"/>
              <a:gd name="connsiteX675" fmla="*/ 5221566 w 6004835"/>
              <a:gd name="connsiteY675" fmla="*/ 1730731 h 2733536"/>
              <a:gd name="connsiteX676" fmla="*/ 5219578 w 6004835"/>
              <a:gd name="connsiteY676" fmla="*/ 1733787 h 2733536"/>
              <a:gd name="connsiteX677" fmla="*/ 5196579 w 6004835"/>
              <a:gd name="connsiteY677" fmla="*/ 1751480 h 2733536"/>
              <a:gd name="connsiteX678" fmla="*/ 5195718 w 6004835"/>
              <a:gd name="connsiteY678" fmla="*/ 1757647 h 2733536"/>
              <a:gd name="connsiteX679" fmla="*/ 5093764 w 6004835"/>
              <a:gd name="connsiteY679" fmla="*/ 1861769 h 2733536"/>
              <a:gd name="connsiteX680" fmla="*/ 4985303 w 6004835"/>
              <a:gd name="connsiteY680" fmla="*/ 1961553 h 2733536"/>
              <a:gd name="connsiteX681" fmla="*/ 4980288 w 6004835"/>
              <a:gd name="connsiteY681" fmla="*/ 1965192 h 2733536"/>
              <a:gd name="connsiteX682" fmla="*/ 4944089 w 6004835"/>
              <a:gd name="connsiteY682" fmla="*/ 2011444 h 2733536"/>
              <a:gd name="connsiteX683" fmla="*/ 4857321 w 6004835"/>
              <a:gd name="connsiteY683" fmla="*/ 2076520 h 2733536"/>
              <a:gd name="connsiteX684" fmla="*/ 4776225 w 6004835"/>
              <a:gd name="connsiteY684" fmla="*/ 2137342 h 2733536"/>
              <a:gd name="connsiteX685" fmla="*/ 4775934 w 6004835"/>
              <a:gd name="connsiteY685" fmla="*/ 2137695 h 2733536"/>
              <a:gd name="connsiteX686" fmla="*/ 4857321 w 6004835"/>
              <a:gd name="connsiteY686" fmla="*/ 2078691 h 2733536"/>
              <a:gd name="connsiteX687" fmla="*/ 4944089 w 6004835"/>
              <a:gd name="connsiteY687" fmla="*/ 2013614 h 2733536"/>
              <a:gd name="connsiteX688" fmla="*/ 4872505 w 6004835"/>
              <a:gd name="connsiteY688" fmla="*/ 2085197 h 2733536"/>
              <a:gd name="connsiteX689" fmla="*/ 4814208 w 6004835"/>
              <a:gd name="connsiteY689" fmla="*/ 2123159 h 2733536"/>
              <a:gd name="connsiteX690" fmla="*/ 4773879 w 6004835"/>
              <a:gd name="connsiteY690" fmla="*/ 2140191 h 2733536"/>
              <a:gd name="connsiteX691" fmla="*/ 4772721 w 6004835"/>
              <a:gd name="connsiteY691" fmla="*/ 2141599 h 2733536"/>
              <a:gd name="connsiteX692" fmla="*/ 4729336 w 6004835"/>
              <a:gd name="connsiteY692" fmla="*/ 2169797 h 2733536"/>
              <a:gd name="connsiteX693" fmla="*/ 4712989 w 6004835"/>
              <a:gd name="connsiteY693" fmla="*/ 2177374 h 2733536"/>
              <a:gd name="connsiteX694" fmla="*/ 4671855 w 6004835"/>
              <a:gd name="connsiteY694" fmla="*/ 2210743 h 2733536"/>
              <a:gd name="connsiteX695" fmla="*/ 4631723 w 6004835"/>
              <a:gd name="connsiteY695" fmla="*/ 2239212 h 2733536"/>
              <a:gd name="connsiteX696" fmla="*/ 4570985 w 6004835"/>
              <a:gd name="connsiteY696" fmla="*/ 2278258 h 2733536"/>
              <a:gd name="connsiteX697" fmla="*/ 4551463 w 6004835"/>
              <a:gd name="connsiteY697" fmla="*/ 2280428 h 2733536"/>
              <a:gd name="connsiteX698" fmla="*/ 4529764 w 6004835"/>
              <a:gd name="connsiteY698" fmla="*/ 2290073 h 2733536"/>
              <a:gd name="connsiteX699" fmla="*/ 4526391 w 6004835"/>
              <a:gd name="connsiteY699" fmla="*/ 2292635 h 2733536"/>
              <a:gd name="connsiteX700" fmla="*/ 4553631 w 6004835"/>
              <a:gd name="connsiteY700" fmla="*/ 2282597 h 2733536"/>
              <a:gd name="connsiteX701" fmla="*/ 4573155 w 6004835"/>
              <a:gd name="connsiteY701" fmla="*/ 2280428 h 2733536"/>
              <a:gd name="connsiteX702" fmla="*/ 4495063 w 6004835"/>
              <a:gd name="connsiteY702" fmla="*/ 2338996 h 2733536"/>
              <a:gd name="connsiteX703" fmla="*/ 4445170 w 6004835"/>
              <a:gd name="connsiteY703" fmla="*/ 2365029 h 2733536"/>
              <a:gd name="connsiteX704" fmla="*/ 4395280 w 6004835"/>
              <a:gd name="connsiteY704" fmla="*/ 2388889 h 2733536"/>
              <a:gd name="connsiteX705" fmla="*/ 4360040 w 6004835"/>
              <a:gd name="connsiteY705" fmla="*/ 2394175 h 2733536"/>
              <a:gd name="connsiteX706" fmla="*/ 4354064 w 6004835"/>
              <a:gd name="connsiteY706" fmla="*/ 2397566 h 2733536"/>
              <a:gd name="connsiteX707" fmla="*/ 4189203 w 6004835"/>
              <a:gd name="connsiteY707" fmla="*/ 2469149 h 2733536"/>
              <a:gd name="connsiteX708" fmla="*/ 4180798 w 6004835"/>
              <a:gd name="connsiteY708" fmla="*/ 2471059 h 2733536"/>
              <a:gd name="connsiteX709" fmla="*/ 4130636 w 6004835"/>
              <a:gd name="connsiteY709" fmla="*/ 2503856 h 2733536"/>
              <a:gd name="connsiteX710" fmla="*/ 4158834 w 6004835"/>
              <a:gd name="connsiteY710" fmla="*/ 2512533 h 2733536"/>
              <a:gd name="connsiteX711" fmla="*/ 4054713 w 6004835"/>
              <a:gd name="connsiteY711" fmla="*/ 2558088 h 2733536"/>
              <a:gd name="connsiteX712" fmla="*/ 4063390 w 6004835"/>
              <a:gd name="connsiteY712" fmla="*/ 2527719 h 2733536"/>
              <a:gd name="connsiteX713" fmla="*/ 4028682 w 6004835"/>
              <a:gd name="connsiteY713" fmla="*/ 2540734 h 2733536"/>
              <a:gd name="connsiteX714" fmla="*/ 3996145 w 6004835"/>
              <a:gd name="connsiteY714" fmla="*/ 2551579 h 2733536"/>
              <a:gd name="connsiteX715" fmla="*/ 3928899 w 6004835"/>
              <a:gd name="connsiteY715" fmla="*/ 2573271 h 2733536"/>
              <a:gd name="connsiteX716" fmla="*/ 3919914 w 6004835"/>
              <a:gd name="connsiteY716" fmla="*/ 2562487 h 2733536"/>
              <a:gd name="connsiteX717" fmla="*/ 3887682 w 6004835"/>
              <a:gd name="connsiteY717" fmla="*/ 2568932 h 2733536"/>
              <a:gd name="connsiteX718" fmla="*/ 3848637 w 6004835"/>
              <a:gd name="connsiteY718" fmla="*/ 2577609 h 2733536"/>
              <a:gd name="connsiteX719" fmla="*/ 3768377 w 6004835"/>
              <a:gd name="connsiteY719" fmla="*/ 2597133 h 2733536"/>
              <a:gd name="connsiteX720" fmla="*/ 3765731 w 6004835"/>
              <a:gd name="connsiteY720" fmla="*/ 2598363 h 2733536"/>
              <a:gd name="connsiteX721" fmla="*/ 3842130 w 6004835"/>
              <a:gd name="connsiteY721" fmla="*/ 2579777 h 2733536"/>
              <a:gd name="connsiteX722" fmla="*/ 3881176 w 6004835"/>
              <a:gd name="connsiteY722" fmla="*/ 2571101 h 2733536"/>
              <a:gd name="connsiteX723" fmla="*/ 3913713 w 6004835"/>
              <a:gd name="connsiteY723" fmla="*/ 2564594 h 2733536"/>
              <a:gd name="connsiteX724" fmla="*/ 3926728 w 6004835"/>
              <a:gd name="connsiteY724" fmla="*/ 2575439 h 2733536"/>
              <a:gd name="connsiteX725" fmla="*/ 3993975 w 6004835"/>
              <a:gd name="connsiteY725" fmla="*/ 2553747 h 2733536"/>
              <a:gd name="connsiteX726" fmla="*/ 4026512 w 6004835"/>
              <a:gd name="connsiteY726" fmla="*/ 2542902 h 2733536"/>
              <a:gd name="connsiteX727" fmla="*/ 4061219 w 6004835"/>
              <a:gd name="connsiteY727" fmla="*/ 2529887 h 2733536"/>
              <a:gd name="connsiteX728" fmla="*/ 4052542 w 6004835"/>
              <a:gd name="connsiteY728" fmla="*/ 2560256 h 2733536"/>
              <a:gd name="connsiteX729" fmla="*/ 3961436 w 6004835"/>
              <a:gd name="connsiteY729" fmla="*/ 2603640 h 2733536"/>
              <a:gd name="connsiteX730" fmla="*/ 3956970 w 6004835"/>
              <a:gd name="connsiteY730" fmla="*/ 2602390 h 2733536"/>
              <a:gd name="connsiteX731" fmla="*/ 3894191 w 6004835"/>
              <a:gd name="connsiteY731" fmla="*/ 2627500 h 2733536"/>
              <a:gd name="connsiteX732" fmla="*/ 3842130 w 6004835"/>
              <a:gd name="connsiteY732" fmla="*/ 2642686 h 2733536"/>
              <a:gd name="connsiteX733" fmla="*/ 3764038 w 6004835"/>
              <a:gd name="connsiteY733" fmla="*/ 2662207 h 2733536"/>
              <a:gd name="connsiteX734" fmla="*/ 3731772 w 6004835"/>
              <a:gd name="connsiteY734" fmla="*/ 2659497 h 2733536"/>
              <a:gd name="connsiteX735" fmla="*/ 3664284 w 6004835"/>
              <a:gd name="connsiteY735" fmla="*/ 2672628 h 2733536"/>
              <a:gd name="connsiteX736" fmla="*/ 3662084 w 6004835"/>
              <a:gd name="connsiteY736" fmla="*/ 2677393 h 2733536"/>
              <a:gd name="connsiteX737" fmla="*/ 3482041 w 6004835"/>
              <a:gd name="connsiteY737" fmla="*/ 2712100 h 2733536"/>
              <a:gd name="connsiteX738" fmla="*/ 3440825 w 6004835"/>
              <a:gd name="connsiteY738" fmla="*/ 2701253 h 2733536"/>
              <a:gd name="connsiteX739" fmla="*/ 3406117 w 6004835"/>
              <a:gd name="connsiteY739" fmla="*/ 2701253 h 2733536"/>
              <a:gd name="connsiteX740" fmla="*/ 3345379 w 6004835"/>
              <a:gd name="connsiteY740" fmla="*/ 2720777 h 2733536"/>
              <a:gd name="connsiteX741" fmla="*/ 3291150 w 6004835"/>
              <a:gd name="connsiteY741" fmla="*/ 2725116 h 2733536"/>
              <a:gd name="connsiteX742" fmla="*/ 3236919 w 6004835"/>
              <a:gd name="connsiteY742" fmla="*/ 2727283 h 2733536"/>
              <a:gd name="connsiteX743" fmla="*/ 3231027 w 6004835"/>
              <a:gd name="connsiteY743" fmla="*/ 2724760 h 273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Lst>
            <a:rect l="l" t="t" r="r" b="b"/>
            <a:pathLst>
              <a:path w="6004835" h="2733536">
                <a:moveTo>
                  <a:pt x="5889866" y="308613"/>
                </a:moveTo>
                <a:cubicBezTo>
                  <a:pt x="5894204" y="304275"/>
                  <a:pt x="5898543" y="299937"/>
                  <a:pt x="5902881" y="299937"/>
                </a:cubicBezTo>
                <a:lnTo>
                  <a:pt x="5903209" y="298272"/>
                </a:lnTo>
                <a:lnTo>
                  <a:pt x="5894204" y="304275"/>
                </a:lnTo>
                <a:cubicBezTo>
                  <a:pt x="5885527" y="299937"/>
                  <a:pt x="5879021" y="291260"/>
                  <a:pt x="5872512" y="284751"/>
                </a:cubicBezTo>
                <a:lnTo>
                  <a:pt x="5864801" y="275498"/>
                </a:lnTo>
                <a:lnTo>
                  <a:pt x="5864022" y="279335"/>
                </a:lnTo>
                <a:lnTo>
                  <a:pt x="5870342" y="286921"/>
                </a:lnTo>
                <a:cubicBezTo>
                  <a:pt x="5876850" y="293430"/>
                  <a:pt x="5883357" y="302107"/>
                  <a:pt x="5889866" y="308613"/>
                </a:cubicBezTo>
                <a:close/>
                <a:moveTo>
                  <a:pt x="5848652" y="620980"/>
                </a:moveTo>
                <a:cubicBezTo>
                  <a:pt x="5848652" y="618810"/>
                  <a:pt x="5850820" y="610133"/>
                  <a:pt x="5852991" y="607965"/>
                </a:cubicBezTo>
                <a:cubicBezTo>
                  <a:pt x="5855158" y="573257"/>
                  <a:pt x="5846481" y="566751"/>
                  <a:pt x="5861668" y="516858"/>
                </a:cubicBezTo>
                <a:cubicBezTo>
                  <a:pt x="5872512" y="486489"/>
                  <a:pt x="5885527" y="453952"/>
                  <a:pt x="5894204" y="421412"/>
                </a:cubicBezTo>
                <a:lnTo>
                  <a:pt x="5920235" y="406229"/>
                </a:lnTo>
                <a:lnTo>
                  <a:pt x="5920235" y="406227"/>
                </a:lnTo>
                <a:cubicBezTo>
                  <a:pt x="5939759" y="319458"/>
                  <a:pt x="5933250" y="299937"/>
                  <a:pt x="5948436" y="241367"/>
                </a:cubicBezTo>
                <a:cubicBezTo>
                  <a:pt x="5952774" y="215336"/>
                  <a:pt x="5959281" y="189306"/>
                  <a:pt x="5963619" y="163275"/>
                </a:cubicBezTo>
                <a:cubicBezTo>
                  <a:pt x="5967958" y="137245"/>
                  <a:pt x="5972296" y="109046"/>
                  <a:pt x="5976634" y="83015"/>
                </a:cubicBezTo>
                <a:cubicBezTo>
                  <a:pt x="5980973" y="56985"/>
                  <a:pt x="5983143" y="30954"/>
                  <a:pt x="5987481" y="7092"/>
                </a:cubicBezTo>
                <a:lnTo>
                  <a:pt x="5987911" y="0"/>
                </a:lnTo>
                <a:lnTo>
                  <a:pt x="6004835" y="0"/>
                </a:lnTo>
                <a:lnTo>
                  <a:pt x="6004835" y="18481"/>
                </a:lnTo>
                <a:cubicBezTo>
                  <a:pt x="6003750" y="36377"/>
                  <a:pt x="6001581" y="55900"/>
                  <a:pt x="5998327" y="80845"/>
                </a:cubicBezTo>
                <a:cubicBezTo>
                  <a:pt x="6000497" y="93860"/>
                  <a:pt x="5996158" y="115552"/>
                  <a:pt x="5991820" y="145921"/>
                </a:cubicBezTo>
                <a:cubicBezTo>
                  <a:pt x="5985311" y="174122"/>
                  <a:pt x="5978805" y="208830"/>
                  <a:pt x="5972296" y="241367"/>
                </a:cubicBezTo>
                <a:cubicBezTo>
                  <a:pt x="5970128" y="267397"/>
                  <a:pt x="5970128" y="295598"/>
                  <a:pt x="5965789" y="321629"/>
                </a:cubicBezTo>
                <a:cubicBezTo>
                  <a:pt x="5950604" y="369351"/>
                  <a:pt x="5948436" y="408397"/>
                  <a:pt x="5933250" y="469135"/>
                </a:cubicBezTo>
                <a:cubicBezTo>
                  <a:pt x="5922405" y="512519"/>
                  <a:pt x="5913728" y="555904"/>
                  <a:pt x="5902881" y="597118"/>
                </a:cubicBezTo>
                <a:cubicBezTo>
                  <a:pt x="5876850" y="623148"/>
                  <a:pt x="5879021" y="584102"/>
                  <a:pt x="5848652" y="620980"/>
                </a:cubicBezTo>
                <a:close/>
                <a:moveTo>
                  <a:pt x="239070" y="761980"/>
                </a:moveTo>
                <a:cubicBezTo>
                  <a:pt x="230393" y="759810"/>
                  <a:pt x="219546" y="738117"/>
                  <a:pt x="206531" y="712087"/>
                </a:cubicBezTo>
                <a:cubicBezTo>
                  <a:pt x="193515" y="686056"/>
                  <a:pt x="182670" y="655687"/>
                  <a:pt x="171823" y="633995"/>
                </a:cubicBezTo>
                <a:cubicBezTo>
                  <a:pt x="160978" y="605797"/>
                  <a:pt x="180500" y="683888"/>
                  <a:pt x="169655" y="655687"/>
                </a:cubicBezTo>
                <a:lnTo>
                  <a:pt x="150782" y="597186"/>
                </a:lnTo>
                <a:lnTo>
                  <a:pt x="137116" y="599288"/>
                </a:lnTo>
                <a:cubicBezTo>
                  <a:pt x="130607" y="581934"/>
                  <a:pt x="126269" y="564580"/>
                  <a:pt x="121930" y="549397"/>
                </a:cubicBezTo>
                <a:cubicBezTo>
                  <a:pt x="98070" y="525535"/>
                  <a:pt x="80716" y="475644"/>
                  <a:pt x="69869" y="430089"/>
                </a:cubicBezTo>
                <a:cubicBezTo>
                  <a:pt x="59024" y="384537"/>
                  <a:pt x="50347" y="341153"/>
                  <a:pt x="37332" y="323799"/>
                </a:cubicBezTo>
                <a:cubicBezTo>
                  <a:pt x="26485" y="284753"/>
                  <a:pt x="26485" y="243537"/>
                  <a:pt x="35162" y="234860"/>
                </a:cubicBezTo>
                <a:cubicBezTo>
                  <a:pt x="30823" y="200153"/>
                  <a:pt x="24317" y="165445"/>
                  <a:pt x="19978" y="130738"/>
                </a:cubicBezTo>
                <a:cubicBezTo>
                  <a:pt x="15640" y="96031"/>
                  <a:pt x="13469" y="61323"/>
                  <a:pt x="9131" y="26616"/>
                </a:cubicBezTo>
                <a:lnTo>
                  <a:pt x="0" y="0"/>
                </a:lnTo>
                <a:lnTo>
                  <a:pt x="34839" y="0"/>
                </a:lnTo>
                <a:lnTo>
                  <a:pt x="61192" y="115555"/>
                </a:lnTo>
                <a:cubicBezTo>
                  <a:pt x="63362" y="143753"/>
                  <a:pt x="69869" y="169784"/>
                  <a:pt x="76378" y="217507"/>
                </a:cubicBezTo>
                <a:cubicBezTo>
                  <a:pt x="87223" y="254384"/>
                  <a:pt x="98070" y="289092"/>
                  <a:pt x="108915" y="321629"/>
                </a:cubicBezTo>
                <a:cubicBezTo>
                  <a:pt x="113795" y="383451"/>
                  <a:pt x="146740" y="481879"/>
                  <a:pt x="160163" y="545532"/>
                </a:cubicBezTo>
                <a:lnTo>
                  <a:pt x="164636" y="588443"/>
                </a:lnTo>
                <a:lnTo>
                  <a:pt x="173993" y="588443"/>
                </a:lnTo>
                <a:cubicBezTo>
                  <a:pt x="197854" y="649181"/>
                  <a:pt x="213039" y="681718"/>
                  <a:pt x="221716" y="703410"/>
                </a:cubicBezTo>
                <a:cubicBezTo>
                  <a:pt x="232561" y="725102"/>
                  <a:pt x="236899" y="740288"/>
                  <a:pt x="239070" y="761980"/>
                </a:cubicBezTo>
                <a:close/>
                <a:moveTo>
                  <a:pt x="5524471" y="900866"/>
                </a:moveTo>
                <a:lnTo>
                  <a:pt x="5577500" y="807532"/>
                </a:lnTo>
                <a:lnTo>
                  <a:pt x="5578092" y="805972"/>
                </a:lnTo>
                <a:lnTo>
                  <a:pt x="5525438" y="898639"/>
                </a:lnTo>
                <a:close/>
                <a:moveTo>
                  <a:pt x="5544962" y="1319466"/>
                </a:moveTo>
                <a:lnTo>
                  <a:pt x="5575331" y="1258728"/>
                </a:lnTo>
                <a:cubicBezTo>
                  <a:pt x="5581838" y="1239207"/>
                  <a:pt x="5592685" y="1219683"/>
                  <a:pt x="5601362" y="1197991"/>
                </a:cubicBezTo>
                <a:cubicBezTo>
                  <a:pt x="5610038" y="1184975"/>
                  <a:pt x="5614377" y="1176298"/>
                  <a:pt x="5620883" y="1165453"/>
                </a:cubicBezTo>
                <a:cubicBezTo>
                  <a:pt x="5629560" y="1150268"/>
                  <a:pt x="5638237" y="1137253"/>
                  <a:pt x="5646914" y="1122069"/>
                </a:cubicBezTo>
                <a:cubicBezTo>
                  <a:pt x="5655591" y="1106884"/>
                  <a:pt x="5662099" y="1093868"/>
                  <a:pt x="5670776" y="1078685"/>
                </a:cubicBezTo>
                <a:cubicBezTo>
                  <a:pt x="5685960" y="1050484"/>
                  <a:pt x="5703314" y="1022285"/>
                  <a:pt x="5718499" y="991917"/>
                </a:cubicBezTo>
                <a:cubicBezTo>
                  <a:pt x="5711990" y="1020115"/>
                  <a:pt x="5703314" y="1046146"/>
                  <a:pt x="5690298" y="1076515"/>
                </a:cubicBezTo>
                <a:cubicBezTo>
                  <a:pt x="5677283" y="1104716"/>
                  <a:pt x="5662099" y="1135084"/>
                  <a:pt x="5640407" y="1167622"/>
                </a:cubicBezTo>
                <a:cubicBezTo>
                  <a:pt x="5623054" y="1202329"/>
                  <a:pt x="5605700" y="1234868"/>
                  <a:pt x="5590514" y="1260899"/>
                </a:cubicBezTo>
                <a:cubicBezTo>
                  <a:pt x="5573161" y="1286929"/>
                  <a:pt x="5557978" y="1306451"/>
                  <a:pt x="5544962" y="1319466"/>
                </a:cubicBezTo>
                <a:close/>
                <a:moveTo>
                  <a:pt x="5491969" y="1350769"/>
                </a:moveTo>
                <a:lnTo>
                  <a:pt x="5516761" y="1293436"/>
                </a:lnTo>
                <a:lnTo>
                  <a:pt x="5515661" y="1293907"/>
                </a:lnTo>
                <a:close/>
                <a:moveTo>
                  <a:pt x="5194333" y="1461874"/>
                </a:moveTo>
                <a:lnTo>
                  <a:pt x="5200056" y="1458296"/>
                </a:lnTo>
                <a:cubicBezTo>
                  <a:pt x="5217410" y="1434436"/>
                  <a:pt x="5234764" y="1410573"/>
                  <a:pt x="5252117" y="1386713"/>
                </a:cubicBezTo>
                <a:cubicBezTo>
                  <a:pt x="5271641" y="1356344"/>
                  <a:pt x="5291163" y="1328143"/>
                  <a:pt x="5310687" y="1297774"/>
                </a:cubicBezTo>
                <a:cubicBezTo>
                  <a:pt x="5334547" y="1269576"/>
                  <a:pt x="5356239" y="1239207"/>
                  <a:pt x="5377932" y="1208838"/>
                </a:cubicBezTo>
                <a:cubicBezTo>
                  <a:pt x="5386608" y="1193652"/>
                  <a:pt x="5397456" y="1178469"/>
                  <a:pt x="5406132" y="1161115"/>
                </a:cubicBezTo>
                <a:cubicBezTo>
                  <a:pt x="5414809" y="1143761"/>
                  <a:pt x="5425654" y="1126408"/>
                  <a:pt x="5434331" y="1109054"/>
                </a:cubicBezTo>
                <a:lnTo>
                  <a:pt x="5442366" y="1096242"/>
                </a:lnTo>
                <a:lnTo>
                  <a:pt x="5485295" y="1034233"/>
                </a:lnTo>
                <a:lnTo>
                  <a:pt x="5492901" y="1024454"/>
                </a:lnTo>
                <a:lnTo>
                  <a:pt x="5493987" y="1021677"/>
                </a:lnTo>
                <a:lnTo>
                  <a:pt x="5485295" y="1034233"/>
                </a:lnTo>
                <a:lnTo>
                  <a:pt x="5464430" y="1061060"/>
                </a:lnTo>
                <a:lnTo>
                  <a:pt x="5442366" y="1096242"/>
                </a:lnTo>
                <a:lnTo>
                  <a:pt x="5436501" y="1104713"/>
                </a:lnTo>
                <a:cubicBezTo>
                  <a:pt x="5425654" y="1122067"/>
                  <a:pt x="5416977" y="1139421"/>
                  <a:pt x="5408301" y="1156774"/>
                </a:cubicBezTo>
                <a:cubicBezTo>
                  <a:pt x="5397456" y="1174128"/>
                  <a:pt x="5388779" y="1189314"/>
                  <a:pt x="5380102" y="1204497"/>
                </a:cubicBezTo>
                <a:cubicBezTo>
                  <a:pt x="5358410" y="1234866"/>
                  <a:pt x="5336718" y="1265235"/>
                  <a:pt x="5312856" y="1293436"/>
                </a:cubicBezTo>
                <a:cubicBezTo>
                  <a:pt x="5293334" y="1323805"/>
                  <a:pt x="5275980" y="1352003"/>
                  <a:pt x="5254288" y="1382372"/>
                </a:cubicBezTo>
                <a:cubicBezTo>
                  <a:pt x="5236934" y="1406235"/>
                  <a:pt x="5219580" y="1430095"/>
                  <a:pt x="5202227" y="1453958"/>
                </a:cubicBezTo>
                <a:lnTo>
                  <a:pt x="5197886" y="1456611"/>
                </a:lnTo>
                <a:close/>
                <a:moveTo>
                  <a:pt x="1063152" y="1693288"/>
                </a:moveTo>
                <a:lnTo>
                  <a:pt x="1063368" y="1692571"/>
                </a:lnTo>
                <a:lnTo>
                  <a:pt x="1058857" y="1688057"/>
                </a:lnTo>
                <a:close/>
                <a:moveTo>
                  <a:pt x="4881181" y="1831400"/>
                </a:moveTo>
                <a:lnTo>
                  <a:pt x="4883666" y="1830829"/>
                </a:lnTo>
                <a:lnTo>
                  <a:pt x="4922398" y="1788016"/>
                </a:lnTo>
                <a:cubicBezTo>
                  <a:pt x="4931074" y="1777171"/>
                  <a:pt x="4939751" y="1766324"/>
                  <a:pt x="4957104" y="1748970"/>
                </a:cubicBezTo>
                <a:cubicBezTo>
                  <a:pt x="4959817" y="1741922"/>
                  <a:pt x="4960225" y="1738125"/>
                  <a:pt x="4958733" y="1736905"/>
                </a:cubicBezTo>
                <a:lnTo>
                  <a:pt x="4958540" y="1736973"/>
                </a:lnTo>
                <a:lnTo>
                  <a:pt x="4957104" y="1746802"/>
                </a:lnTo>
                <a:cubicBezTo>
                  <a:pt x="4939751" y="1764156"/>
                  <a:pt x="4933242" y="1775001"/>
                  <a:pt x="4922398" y="1785848"/>
                </a:cubicBezTo>
                <a:cubicBezTo>
                  <a:pt x="4913720" y="1796693"/>
                  <a:pt x="4902873" y="1809708"/>
                  <a:pt x="4881181" y="1831400"/>
                </a:cubicBezTo>
                <a:close/>
                <a:moveTo>
                  <a:pt x="928761" y="1833430"/>
                </a:moveTo>
                <a:lnTo>
                  <a:pt x="863801" y="1755477"/>
                </a:lnTo>
                <a:lnTo>
                  <a:pt x="846834" y="1736969"/>
                </a:lnTo>
                <a:close/>
                <a:moveTo>
                  <a:pt x="4790074" y="1857431"/>
                </a:moveTo>
                <a:lnTo>
                  <a:pt x="4798856" y="1851810"/>
                </a:lnTo>
                <a:lnTo>
                  <a:pt x="4805146" y="1846231"/>
                </a:lnTo>
                <a:lnTo>
                  <a:pt x="4792338" y="1855078"/>
                </a:lnTo>
                <a:close/>
                <a:moveTo>
                  <a:pt x="4760985" y="1880234"/>
                </a:moveTo>
                <a:lnTo>
                  <a:pt x="4761875" y="1879123"/>
                </a:lnTo>
                <a:lnTo>
                  <a:pt x="4758282" y="1878611"/>
                </a:lnTo>
                <a:lnTo>
                  <a:pt x="4757537" y="1879123"/>
                </a:lnTo>
                <a:lnTo>
                  <a:pt x="4757537" y="1879743"/>
                </a:lnTo>
                <a:close/>
                <a:moveTo>
                  <a:pt x="1035001" y="1943735"/>
                </a:moveTo>
                <a:lnTo>
                  <a:pt x="1023953" y="1935238"/>
                </a:lnTo>
                <a:lnTo>
                  <a:pt x="1032188" y="1942302"/>
                </a:lnTo>
                <a:close/>
                <a:moveTo>
                  <a:pt x="4766902" y="1960050"/>
                </a:moveTo>
                <a:lnTo>
                  <a:pt x="4774891" y="1959385"/>
                </a:lnTo>
                <a:lnTo>
                  <a:pt x="4831290" y="1918169"/>
                </a:lnTo>
                <a:lnTo>
                  <a:pt x="4885522" y="1874785"/>
                </a:lnTo>
                <a:cubicBezTo>
                  <a:pt x="4907214" y="1859601"/>
                  <a:pt x="4931074" y="1844416"/>
                  <a:pt x="4952766" y="1827062"/>
                </a:cubicBezTo>
                <a:cubicBezTo>
                  <a:pt x="4970120" y="1809708"/>
                  <a:pt x="4989644" y="1790187"/>
                  <a:pt x="5015674" y="1761986"/>
                </a:cubicBezTo>
                <a:cubicBezTo>
                  <a:pt x="5015674" y="1759818"/>
                  <a:pt x="5015674" y="1757647"/>
                  <a:pt x="5013504" y="1753309"/>
                </a:cubicBezTo>
                <a:cubicBezTo>
                  <a:pt x="5035196" y="1731617"/>
                  <a:pt x="5054720" y="1709925"/>
                  <a:pt x="5074242" y="1686064"/>
                </a:cubicBezTo>
                <a:cubicBezTo>
                  <a:pt x="5085089" y="1677387"/>
                  <a:pt x="5098105" y="1666540"/>
                  <a:pt x="5111120" y="1655695"/>
                </a:cubicBezTo>
                <a:cubicBezTo>
                  <a:pt x="5117627" y="1647019"/>
                  <a:pt x="5126303" y="1636171"/>
                  <a:pt x="5134980" y="1625326"/>
                </a:cubicBezTo>
                <a:cubicBezTo>
                  <a:pt x="5141489" y="1614479"/>
                  <a:pt x="5150165" y="1603634"/>
                  <a:pt x="5156672" y="1594957"/>
                </a:cubicBezTo>
                <a:cubicBezTo>
                  <a:pt x="5178364" y="1571095"/>
                  <a:pt x="5197888" y="1545064"/>
                  <a:pt x="5219580" y="1521204"/>
                </a:cubicBezTo>
                <a:cubicBezTo>
                  <a:pt x="5239102" y="1497342"/>
                  <a:pt x="5258626" y="1471311"/>
                  <a:pt x="5278148" y="1445281"/>
                </a:cubicBezTo>
                <a:cubicBezTo>
                  <a:pt x="5302010" y="1404067"/>
                  <a:pt x="5334547" y="1356344"/>
                  <a:pt x="5367087" y="1310790"/>
                </a:cubicBezTo>
                <a:cubicBezTo>
                  <a:pt x="5399624" y="1263067"/>
                  <a:pt x="5429993" y="1215344"/>
                  <a:pt x="5447346" y="1174130"/>
                </a:cubicBezTo>
                <a:cubicBezTo>
                  <a:pt x="5469039" y="1137253"/>
                  <a:pt x="5495069" y="1111222"/>
                  <a:pt x="5510255" y="1072176"/>
                </a:cubicBezTo>
                <a:cubicBezTo>
                  <a:pt x="5529776" y="1039639"/>
                  <a:pt x="5549301" y="1000593"/>
                  <a:pt x="5568822" y="968054"/>
                </a:cubicBezTo>
                <a:cubicBezTo>
                  <a:pt x="5577500" y="955039"/>
                  <a:pt x="5584008" y="942023"/>
                  <a:pt x="5590514" y="929008"/>
                </a:cubicBezTo>
                <a:cubicBezTo>
                  <a:pt x="5597024" y="915993"/>
                  <a:pt x="5601362" y="902978"/>
                  <a:pt x="5607868" y="892133"/>
                </a:cubicBezTo>
                <a:cubicBezTo>
                  <a:pt x="5618715" y="868270"/>
                  <a:pt x="5627393" y="844410"/>
                  <a:pt x="5636069" y="822718"/>
                </a:cubicBezTo>
                <a:cubicBezTo>
                  <a:pt x="5653423" y="777163"/>
                  <a:pt x="5668606" y="733779"/>
                  <a:pt x="5696807" y="690395"/>
                </a:cubicBezTo>
                <a:cubicBezTo>
                  <a:pt x="5716329" y="655687"/>
                  <a:pt x="5711990" y="629657"/>
                  <a:pt x="5720667" y="601458"/>
                </a:cubicBezTo>
                <a:cubicBezTo>
                  <a:pt x="5744530" y="542888"/>
                  <a:pt x="5759713" y="484321"/>
                  <a:pt x="5779237" y="423583"/>
                </a:cubicBezTo>
                <a:cubicBezTo>
                  <a:pt x="5770560" y="406229"/>
                  <a:pt x="5800929" y="336814"/>
                  <a:pt x="5805267" y="284753"/>
                </a:cubicBezTo>
                <a:cubicBezTo>
                  <a:pt x="5818283" y="230522"/>
                  <a:pt x="5829128" y="174122"/>
                  <a:pt x="5839975" y="117723"/>
                </a:cubicBezTo>
                <a:lnTo>
                  <a:pt x="5847800" y="88383"/>
                </a:lnTo>
                <a:lnTo>
                  <a:pt x="5842143" y="87354"/>
                </a:lnTo>
                <a:cubicBezTo>
                  <a:pt x="5844311" y="70000"/>
                  <a:pt x="5844311" y="54817"/>
                  <a:pt x="5844311" y="33125"/>
                </a:cubicBezTo>
                <a:lnTo>
                  <a:pt x="5845466" y="29082"/>
                </a:lnTo>
                <a:lnTo>
                  <a:pt x="5843951" y="29167"/>
                </a:lnTo>
                <a:lnTo>
                  <a:pt x="5841207" y="29319"/>
                </a:lnTo>
                <a:lnTo>
                  <a:pt x="5842143" y="39631"/>
                </a:lnTo>
                <a:cubicBezTo>
                  <a:pt x="5842143" y="59155"/>
                  <a:pt x="5842143" y="74339"/>
                  <a:pt x="5839975" y="93863"/>
                </a:cubicBezTo>
                <a:cubicBezTo>
                  <a:pt x="5837805" y="104708"/>
                  <a:pt x="5835636" y="113384"/>
                  <a:pt x="5831299" y="126400"/>
                </a:cubicBezTo>
                <a:cubicBezTo>
                  <a:pt x="5813944" y="154601"/>
                  <a:pt x="5796591" y="182799"/>
                  <a:pt x="5779237" y="208830"/>
                </a:cubicBezTo>
                <a:cubicBezTo>
                  <a:pt x="5774899" y="234860"/>
                  <a:pt x="5772729" y="256552"/>
                  <a:pt x="5766222" y="280415"/>
                </a:cubicBezTo>
                <a:lnTo>
                  <a:pt x="5753207" y="304275"/>
                </a:lnTo>
                <a:cubicBezTo>
                  <a:pt x="5746698" y="338982"/>
                  <a:pt x="5740191" y="371522"/>
                  <a:pt x="5731514" y="408397"/>
                </a:cubicBezTo>
                <a:cubicBezTo>
                  <a:pt x="5722837" y="436598"/>
                  <a:pt x="5716329" y="462629"/>
                  <a:pt x="5707652" y="490827"/>
                </a:cubicBezTo>
                <a:cubicBezTo>
                  <a:pt x="5698975" y="519028"/>
                  <a:pt x="5692468" y="545059"/>
                  <a:pt x="5681621" y="571089"/>
                </a:cubicBezTo>
                <a:cubicBezTo>
                  <a:pt x="5677283" y="592781"/>
                  <a:pt x="5672944" y="612303"/>
                  <a:pt x="5666438" y="633995"/>
                </a:cubicBezTo>
                <a:cubicBezTo>
                  <a:pt x="5662099" y="655687"/>
                  <a:pt x="5657761" y="677380"/>
                  <a:pt x="5649084" y="699072"/>
                </a:cubicBezTo>
                <a:lnTo>
                  <a:pt x="5662924" y="677546"/>
                </a:lnTo>
                <a:lnTo>
                  <a:pt x="5675115" y="631825"/>
                </a:lnTo>
                <a:cubicBezTo>
                  <a:pt x="5677283" y="607965"/>
                  <a:pt x="5681621" y="588441"/>
                  <a:pt x="5685960" y="566749"/>
                </a:cubicBezTo>
                <a:cubicBezTo>
                  <a:pt x="5694637" y="540718"/>
                  <a:pt x="5703314" y="512519"/>
                  <a:pt x="5711990" y="486489"/>
                </a:cubicBezTo>
                <a:cubicBezTo>
                  <a:pt x="5720667" y="458288"/>
                  <a:pt x="5727176" y="432257"/>
                  <a:pt x="5735853" y="404059"/>
                </a:cubicBezTo>
                <a:cubicBezTo>
                  <a:pt x="5744530" y="369351"/>
                  <a:pt x="5748868" y="336812"/>
                  <a:pt x="5757545" y="299937"/>
                </a:cubicBezTo>
                <a:lnTo>
                  <a:pt x="5770560" y="276074"/>
                </a:lnTo>
                <a:cubicBezTo>
                  <a:pt x="5777067" y="252214"/>
                  <a:pt x="5779237" y="230522"/>
                  <a:pt x="5783576" y="204491"/>
                </a:cubicBezTo>
                <a:cubicBezTo>
                  <a:pt x="5800929" y="176290"/>
                  <a:pt x="5818283" y="150260"/>
                  <a:pt x="5835636" y="122061"/>
                </a:cubicBezTo>
                <a:cubicBezTo>
                  <a:pt x="5824789" y="178461"/>
                  <a:pt x="5813944" y="232690"/>
                  <a:pt x="5800929" y="289089"/>
                </a:cubicBezTo>
                <a:cubicBezTo>
                  <a:pt x="5796591" y="341151"/>
                  <a:pt x="5766222" y="412736"/>
                  <a:pt x="5774899" y="427919"/>
                </a:cubicBezTo>
                <a:cubicBezTo>
                  <a:pt x="5755374" y="488657"/>
                  <a:pt x="5738021" y="547227"/>
                  <a:pt x="5716329" y="605794"/>
                </a:cubicBezTo>
                <a:lnTo>
                  <a:pt x="5704744" y="623818"/>
                </a:lnTo>
                <a:lnTo>
                  <a:pt x="5699791" y="650807"/>
                </a:lnTo>
                <a:cubicBezTo>
                  <a:pt x="5697349" y="664909"/>
                  <a:pt x="5693552" y="679550"/>
                  <a:pt x="5683792" y="696904"/>
                </a:cubicBezTo>
                <a:cubicBezTo>
                  <a:pt x="5653423" y="740288"/>
                  <a:pt x="5638237" y="783672"/>
                  <a:pt x="5623054" y="829224"/>
                </a:cubicBezTo>
                <a:cubicBezTo>
                  <a:pt x="5614377" y="850916"/>
                  <a:pt x="5605700" y="874779"/>
                  <a:pt x="5594853" y="898639"/>
                </a:cubicBezTo>
                <a:cubicBezTo>
                  <a:pt x="5590514" y="911654"/>
                  <a:pt x="5584008" y="922502"/>
                  <a:pt x="5577500" y="935517"/>
                </a:cubicBezTo>
                <a:cubicBezTo>
                  <a:pt x="5570993" y="948532"/>
                  <a:pt x="5564484" y="961547"/>
                  <a:pt x="5555807" y="974563"/>
                </a:cubicBezTo>
                <a:cubicBezTo>
                  <a:pt x="5536285" y="1009270"/>
                  <a:pt x="5516761" y="1046146"/>
                  <a:pt x="5497239" y="1078685"/>
                </a:cubicBezTo>
                <a:cubicBezTo>
                  <a:pt x="5482054" y="1117731"/>
                  <a:pt x="5456023" y="1143761"/>
                  <a:pt x="5434331" y="1180637"/>
                </a:cubicBezTo>
                <a:cubicBezTo>
                  <a:pt x="5416977" y="1221853"/>
                  <a:pt x="5386608" y="1271744"/>
                  <a:pt x="5354071" y="1317298"/>
                </a:cubicBezTo>
                <a:cubicBezTo>
                  <a:pt x="5321533" y="1362851"/>
                  <a:pt x="5288995" y="1410573"/>
                  <a:pt x="5265133" y="1451789"/>
                </a:cubicBezTo>
                <a:cubicBezTo>
                  <a:pt x="5245611" y="1477820"/>
                  <a:pt x="5226087" y="1503851"/>
                  <a:pt x="5206565" y="1527711"/>
                </a:cubicBezTo>
                <a:cubicBezTo>
                  <a:pt x="5184873" y="1551573"/>
                  <a:pt x="5165349" y="1575433"/>
                  <a:pt x="5143657" y="1601464"/>
                </a:cubicBezTo>
                <a:cubicBezTo>
                  <a:pt x="5137151" y="1612311"/>
                  <a:pt x="5128474" y="1620988"/>
                  <a:pt x="5121965" y="1631833"/>
                </a:cubicBezTo>
                <a:cubicBezTo>
                  <a:pt x="5113288" y="1642680"/>
                  <a:pt x="5106781" y="1651357"/>
                  <a:pt x="5098105" y="1662202"/>
                </a:cubicBezTo>
                <a:cubicBezTo>
                  <a:pt x="5085089" y="1673049"/>
                  <a:pt x="5072074" y="1683894"/>
                  <a:pt x="5061227" y="1692571"/>
                </a:cubicBezTo>
                <a:lnTo>
                  <a:pt x="5000915" y="1759348"/>
                </a:lnTo>
                <a:lnTo>
                  <a:pt x="5002657" y="1766324"/>
                </a:lnTo>
                <a:cubicBezTo>
                  <a:pt x="4976626" y="1794525"/>
                  <a:pt x="4959273" y="1814047"/>
                  <a:pt x="4939751" y="1831400"/>
                </a:cubicBezTo>
                <a:cubicBezTo>
                  <a:pt x="4918059" y="1846586"/>
                  <a:pt x="4894196" y="1861769"/>
                  <a:pt x="4872505" y="1879123"/>
                </a:cubicBezTo>
                <a:lnTo>
                  <a:pt x="4818275" y="1922507"/>
                </a:lnTo>
                <a:close/>
                <a:moveTo>
                  <a:pt x="1583173" y="2117115"/>
                </a:moveTo>
                <a:lnTo>
                  <a:pt x="1583979" y="2113398"/>
                </a:lnTo>
                <a:lnTo>
                  <a:pt x="1575826" y="2107629"/>
                </a:lnTo>
                <a:lnTo>
                  <a:pt x="1575847" y="2108247"/>
                </a:lnTo>
                <a:close/>
                <a:moveTo>
                  <a:pt x="1217383" y="2132920"/>
                </a:moveTo>
                <a:cubicBezTo>
                  <a:pt x="1204368" y="2124243"/>
                  <a:pt x="1191353" y="2115566"/>
                  <a:pt x="1178338" y="2106889"/>
                </a:cubicBezTo>
                <a:cubicBezTo>
                  <a:pt x="1165322" y="2098212"/>
                  <a:pt x="1154477" y="2087367"/>
                  <a:pt x="1141462" y="2078691"/>
                </a:cubicBezTo>
                <a:cubicBezTo>
                  <a:pt x="1111093" y="2052660"/>
                  <a:pt x="1078554" y="2028798"/>
                  <a:pt x="1050355" y="2002767"/>
                </a:cubicBezTo>
                <a:cubicBezTo>
                  <a:pt x="1022154" y="1976736"/>
                  <a:pt x="993956" y="1950706"/>
                  <a:pt x="965755" y="1926846"/>
                </a:cubicBezTo>
                <a:cubicBezTo>
                  <a:pt x="937556" y="1900815"/>
                  <a:pt x="913694" y="1874785"/>
                  <a:pt x="887663" y="1850922"/>
                </a:cubicBezTo>
                <a:cubicBezTo>
                  <a:pt x="874648" y="1837907"/>
                  <a:pt x="861633" y="1824892"/>
                  <a:pt x="850788" y="1814047"/>
                </a:cubicBezTo>
                <a:cubicBezTo>
                  <a:pt x="839940" y="1801031"/>
                  <a:pt x="826925" y="1788016"/>
                  <a:pt x="816080" y="1775001"/>
                </a:cubicBezTo>
                <a:cubicBezTo>
                  <a:pt x="818248" y="1770662"/>
                  <a:pt x="839940" y="1783678"/>
                  <a:pt x="829096" y="1757647"/>
                </a:cubicBezTo>
                <a:cubicBezTo>
                  <a:pt x="844279" y="1770662"/>
                  <a:pt x="859465" y="1783678"/>
                  <a:pt x="872480" y="1796693"/>
                </a:cubicBezTo>
                <a:cubicBezTo>
                  <a:pt x="889833" y="1809708"/>
                  <a:pt x="905017" y="1822724"/>
                  <a:pt x="920202" y="1833568"/>
                </a:cubicBezTo>
                <a:cubicBezTo>
                  <a:pt x="939724" y="1855261"/>
                  <a:pt x="959248" y="1874785"/>
                  <a:pt x="978770" y="1896477"/>
                </a:cubicBezTo>
                <a:lnTo>
                  <a:pt x="983748" y="1900747"/>
                </a:lnTo>
                <a:lnTo>
                  <a:pt x="920202" y="1833568"/>
                </a:lnTo>
                <a:cubicBezTo>
                  <a:pt x="905017" y="1820553"/>
                  <a:pt x="889833" y="1809708"/>
                  <a:pt x="874648" y="1796693"/>
                </a:cubicBezTo>
                <a:cubicBezTo>
                  <a:pt x="859465" y="1783678"/>
                  <a:pt x="846449" y="1770662"/>
                  <a:pt x="831264" y="1757647"/>
                </a:cubicBezTo>
                <a:cubicBezTo>
                  <a:pt x="816080" y="1738123"/>
                  <a:pt x="798727" y="1718601"/>
                  <a:pt x="783541" y="1699077"/>
                </a:cubicBezTo>
                <a:cubicBezTo>
                  <a:pt x="768358" y="1679556"/>
                  <a:pt x="753172" y="1657863"/>
                  <a:pt x="737989" y="1638339"/>
                </a:cubicBezTo>
                <a:cubicBezTo>
                  <a:pt x="744495" y="1631833"/>
                  <a:pt x="766187" y="1642678"/>
                  <a:pt x="794388" y="1675217"/>
                </a:cubicBezTo>
                <a:lnTo>
                  <a:pt x="797157" y="1678478"/>
                </a:lnTo>
                <a:lnTo>
                  <a:pt x="822858" y="1684165"/>
                </a:lnTo>
                <a:cubicBezTo>
                  <a:pt x="836144" y="1693113"/>
                  <a:pt x="854040" y="1709925"/>
                  <a:pt x="881154" y="1738123"/>
                </a:cubicBezTo>
                <a:cubicBezTo>
                  <a:pt x="909355" y="1761986"/>
                  <a:pt x="939724" y="1783678"/>
                  <a:pt x="961416" y="1803200"/>
                </a:cubicBezTo>
                <a:cubicBezTo>
                  <a:pt x="983108" y="1822724"/>
                  <a:pt x="996124" y="1840077"/>
                  <a:pt x="996124" y="1850922"/>
                </a:cubicBezTo>
                <a:cubicBezTo>
                  <a:pt x="1002630" y="1859599"/>
                  <a:pt x="1006969" y="1866108"/>
                  <a:pt x="1015645" y="1874785"/>
                </a:cubicBezTo>
                <a:cubicBezTo>
                  <a:pt x="1043846" y="1898645"/>
                  <a:pt x="1067707" y="1920337"/>
                  <a:pt x="1098076" y="1944199"/>
                </a:cubicBezTo>
                <a:cubicBezTo>
                  <a:pt x="1091569" y="1952876"/>
                  <a:pt x="1080722" y="1957215"/>
                  <a:pt x="1074215" y="1963721"/>
                </a:cubicBezTo>
                <a:lnTo>
                  <a:pt x="997449" y="1878424"/>
                </a:lnTo>
                <a:lnTo>
                  <a:pt x="993956" y="1879123"/>
                </a:lnTo>
                <a:lnTo>
                  <a:pt x="1066602" y="1959841"/>
                </a:lnTo>
                <a:lnTo>
                  <a:pt x="1074215" y="1963721"/>
                </a:lnTo>
                <a:cubicBezTo>
                  <a:pt x="1080724" y="1957215"/>
                  <a:pt x="1089401" y="1950706"/>
                  <a:pt x="1098078" y="1944199"/>
                </a:cubicBezTo>
                <a:cubicBezTo>
                  <a:pt x="1163154" y="2000599"/>
                  <a:pt x="1232569" y="2056998"/>
                  <a:pt x="1304152" y="2106889"/>
                </a:cubicBezTo>
                <a:cubicBezTo>
                  <a:pt x="1291137" y="2111228"/>
                  <a:pt x="1280292" y="2115566"/>
                  <a:pt x="1262938" y="2119904"/>
                </a:cubicBezTo>
                <a:cubicBezTo>
                  <a:pt x="1269444" y="2124243"/>
                  <a:pt x="1271615" y="2126413"/>
                  <a:pt x="1278121" y="2130752"/>
                </a:cubicBezTo>
                <a:cubicBezTo>
                  <a:pt x="1256429" y="2130752"/>
                  <a:pt x="1239076" y="2132920"/>
                  <a:pt x="1217383" y="2132920"/>
                </a:cubicBezTo>
                <a:close/>
                <a:moveTo>
                  <a:pt x="1495043" y="2280428"/>
                </a:moveTo>
                <a:cubicBezTo>
                  <a:pt x="1469012" y="2267413"/>
                  <a:pt x="1445150" y="2256566"/>
                  <a:pt x="1425628" y="2243551"/>
                </a:cubicBezTo>
                <a:cubicBezTo>
                  <a:pt x="1406104" y="2232706"/>
                  <a:pt x="1388750" y="2221859"/>
                  <a:pt x="1373567" y="2211014"/>
                </a:cubicBezTo>
                <a:cubicBezTo>
                  <a:pt x="1345366" y="2191490"/>
                  <a:pt x="1328012" y="2176306"/>
                  <a:pt x="1317167" y="2163291"/>
                </a:cubicBezTo>
                <a:cubicBezTo>
                  <a:pt x="1388750" y="2193660"/>
                  <a:pt x="1425628" y="2221859"/>
                  <a:pt x="1464674" y="2245721"/>
                </a:cubicBezTo>
                <a:cubicBezTo>
                  <a:pt x="1473350" y="2256566"/>
                  <a:pt x="1501549" y="2278258"/>
                  <a:pt x="1495043" y="2280428"/>
                </a:cubicBezTo>
                <a:close/>
                <a:moveTo>
                  <a:pt x="1861641" y="2380212"/>
                </a:moveTo>
                <a:cubicBezTo>
                  <a:pt x="1816086" y="2358520"/>
                  <a:pt x="1768363" y="2334658"/>
                  <a:pt x="1722811" y="2312965"/>
                </a:cubicBezTo>
                <a:cubicBezTo>
                  <a:pt x="1735826" y="2312965"/>
                  <a:pt x="1744503" y="2312965"/>
                  <a:pt x="1757518" y="2310797"/>
                </a:cubicBezTo>
                <a:cubicBezTo>
                  <a:pt x="1798732" y="2332490"/>
                  <a:pt x="1833440" y="2352011"/>
                  <a:pt x="1876824" y="2371535"/>
                </a:cubicBezTo>
                <a:cubicBezTo>
                  <a:pt x="1872485" y="2373703"/>
                  <a:pt x="1868147" y="2375874"/>
                  <a:pt x="1861641" y="2380212"/>
                </a:cubicBezTo>
                <a:close/>
                <a:moveTo>
                  <a:pt x="3611567" y="2391251"/>
                </a:moveTo>
                <a:lnTo>
                  <a:pt x="3772715" y="2360688"/>
                </a:lnTo>
                <a:cubicBezTo>
                  <a:pt x="3783560" y="2358518"/>
                  <a:pt x="3792237" y="2356350"/>
                  <a:pt x="3803084" y="2354179"/>
                </a:cubicBezTo>
                <a:cubicBezTo>
                  <a:pt x="3826944" y="2334658"/>
                  <a:pt x="3874667" y="2323810"/>
                  <a:pt x="3900697" y="2319472"/>
                </a:cubicBezTo>
                <a:cubicBezTo>
                  <a:pt x="3922390" y="2312965"/>
                  <a:pt x="3944082" y="2306457"/>
                  <a:pt x="3961435" y="2299950"/>
                </a:cubicBezTo>
                <a:cubicBezTo>
                  <a:pt x="3987466" y="2276088"/>
                  <a:pt x="4037359" y="2263072"/>
                  <a:pt x="4059051" y="2250057"/>
                </a:cubicBezTo>
                <a:cubicBezTo>
                  <a:pt x="4095926" y="2237042"/>
                  <a:pt x="4132804" y="2224027"/>
                  <a:pt x="4169679" y="2211011"/>
                </a:cubicBezTo>
                <a:lnTo>
                  <a:pt x="4240558" y="2183216"/>
                </a:lnTo>
                <a:lnTo>
                  <a:pt x="4271633" y="2165459"/>
                </a:lnTo>
                <a:lnTo>
                  <a:pt x="4299830" y="2156784"/>
                </a:lnTo>
                <a:lnTo>
                  <a:pt x="4338878" y="2135090"/>
                </a:lnTo>
                <a:lnTo>
                  <a:pt x="4349137" y="2127960"/>
                </a:lnTo>
                <a:lnTo>
                  <a:pt x="4375756" y="2102553"/>
                </a:lnTo>
                <a:cubicBezTo>
                  <a:pt x="4393110" y="2091706"/>
                  <a:pt x="4414801" y="2078691"/>
                  <a:pt x="4434323" y="2067846"/>
                </a:cubicBezTo>
                <a:lnTo>
                  <a:pt x="4500956" y="2035183"/>
                </a:lnTo>
                <a:lnTo>
                  <a:pt x="4525430" y="2020121"/>
                </a:lnTo>
                <a:cubicBezTo>
                  <a:pt x="4553631" y="2002767"/>
                  <a:pt x="4581830" y="1983245"/>
                  <a:pt x="4610031" y="1963721"/>
                </a:cubicBezTo>
                <a:cubicBezTo>
                  <a:pt x="4616537" y="1950706"/>
                  <a:pt x="4631723" y="1939861"/>
                  <a:pt x="4646906" y="1929014"/>
                </a:cubicBezTo>
                <a:cubicBezTo>
                  <a:pt x="4662092" y="1918169"/>
                  <a:pt x="4677275" y="1907322"/>
                  <a:pt x="4688122" y="1902983"/>
                </a:cubicBezTo>
                <a:cubicBezTo>
                  <a:pt x="4722830" y="1876953"/>
                  <a:pt x="4759705" y="1850922"/>
                  <a:pt x="4794412" y="1822724"/>
                </a:cubicBezTo>
                <a:cubicBezTo>
                  <a:pt x="4807428" y="1792355"/>
                  <a:pt x="4848644" y="1766324"/>
                  <a:pt x="4870336" y="1751138"/>
                </a:cubicBezTo>
                <a:cubicBezTo>
                  <a:pt x="4898535" y="1727278"/>
                  <a:pt x="4926735" y="1703416"/>
                  <a:pt x="4954934" y="1679556"/>
                </a:cubicBezTo>
                <a:cubicBezTo>
                  <a:pt x="5046041" y="1588449"/>
                  <a:pt x="5147995" y="1477818"/>
                  <a:pt x="5210901" y="1391049"/>
                </a:cubicBezTo>
                <a:lnTo>
                  <a:pt x="5246128" y="1331165"/>
                </a:lnTo>
                <a:lnTo>
                  <a:pt x="5247779" y="1325973"/>
                </a:lnTo>
                <a:cubicBezTo>
                  <a:pt x="5265133" y="1299942"/>
                  <a:pt x="5286825" y="1269573"/>
                  <a:pt x="5304178" y="1239204"/>
                </a:cubicBezTo>
                <a:cubicBezTo>
                  <a:pt x="5310687" y="1230528"/>
                  <a:pt x="5315026" y="1221851"/>
                  <a:pt x="5321533" y="1213174"/>
                </a:cubicBezTo>
                <a:lnTo>
                  <a:pt x="5344607" y="1181170"/>
                </a:lnTo>
                <a:lnTo>
                  <a:pt x="5351902" y="1167622"/>
                </a:lnTo>
                <a:cubicBezTo>
                  <a:pt x="5371423" y="1139421"/>
                  <a:pt x="5386608" y="1111222"/>
                  <a:pt x="5397453" y="1089530"/>
                </a:cubicBezTo>
                <a:cubicBezTo>
                  <a:pt x="5432161" y="1028792"/>
                  <a:pt x="5458192" y="968054"/>
                  <a:pt x="5486392" y="905146"/>
                </a:cubicBezTo>
                <a:cubicBezTo>
                  <a:pt x="5512423" y="842240"/>
                  <a:pt x="5540621" y="779331"/>
                  <a:pt x="5573161" y="707748"/>
                </a:cubicBezTo>
                <a:cubicBezTo>
                  <a:pt x="5576415" y="688227"/>
                  <a:pt x="5589430" y="655145"/>
                  <a:pt x="5598649" y="627486"/>
                </a:cubicBezTo>
                <a:lnTo>
                  <a:pt x="5606968" y="596090"/>
                </a:lnTo>
                <a:lnTo>
                  <a:pt x="5543685" y="768994"/>
                </a:lnTo>
                <a:cubicBezTo>
                  <a:pt x="5504169" y="862422"/>
                  <a:pt x="5459683" y="953235"/>
                  <a:pt x="5410562" y="1041106"/>
                </a:cubicBezTo>
                <a:lnTo>
                  <a:pt x="5391072" y="1071921"/>
                </a:lnTo>
                <a:lnTo>
                  <a:pt x="5390947" y="1072176"/>
                </a:lnTo>
                <a:cubicBezTo>
                  <a:pt x="5382270" y="1093868"/>
                  <a:pt x="5364916" y="1122069"/>
                  <a:pt x="5345392" y="1150268"/>
                </a:cubicBezTo>
                <a:cubicBezTo>
                  <a:pt x="5325870" y="1178469"/>
                  <a:pt x="5308517" y="1208838"/>
                  <a:pt x="5299840" y="1234868"/>
                </a:cubicBezTo>
                <a:cubicBezTo>
                  <a:pt x="5284654" y="1254390"/>
                  <a:pt x="5265133" y="1276082"/>
                  <a:pt x="5247779" y="1299945"/>
                </a:cubicBezTo>
                <a:cubicBezTo>
                  <a:pt x="5230425" y="1323805"/>
                  <a:pt x="5215240" y="1349835"/>
                  <a:pt x="5204395" y="1373698"/>
                </a:cubicBezTo>
                <a:cubicBezTo>
                  <a:pt x="5141486" y="1460466"/>
                  <a:pt x="5039535" y="1571095"/>
                  <a:pt x="4948428" y="1662202"/>
                </a:cubicBezTo>
                <a:cubicBezTo>
                  <a:pt x="4920227" y="1686064"/>
                  <a:pt x="4892029" y="1709925"/>
                  <a:pt x="4863827" y="1733787"/>
                </a:cubicBezTo>
                <a:lnTo>
                  <a:pt x="4855711" y="1739959"/>
                </a:lnTo>
                <a:lnTo>
                  <a:pt x="4852211" y="1743502"/>
                </a:lnTo>
                <a:lnTo>
                  <a:pt x="4816833" y="1772341"/>
                </a:lnTo>
                <a:lnTo>
                  <a:pt x="4787906" y="1805370"/>
                </a:lnTo>
                <a:cubicBezTo>
                  <a:pt x="4753198" y="1833571"/>
                  <a:pt x="4718491" y="1859601"/>
                  <a:pt x="4681613" y="1885632"/>
                </a:cubicBezTo>
                <a:lnTo>
                  <a:pt x="4664959" y="1896153"/>
                </a:lnTo>
                <a:lnTo>
                  <a:pt x="4619721" y="1933031"/>
                </a:lnTo>
                <a:lnTo>
                  <a:pt x="4613189" y="1937274"/>
                </a:lnTo>
                <a:lnTo>
                  <a:pt x="4603522" y="1946370"/>
                </a:lnTo>
                <a:cubicBezTo>
                  <a:pt x="4575323" y="1965892"/>
                  <a:pt x="4547122" y="1985416"/>
                  <a:pt x="4518924" y="2002769"/>
                </a:cubicBezTo>
                <a:cubicBezTo>
                  <a:pt x="4490723" y="2020123"/>
                  <a:pt x="4462525" y="2037477"/>
                  <a:pt x="4434323" y="2054830"/>
                </a:cubicBezTo>
                <a:lnTo>
                  <a:pt x="4424640" y="2059738"/>
                </a:lnTo>
                <a:lnTo>
                  <a:pt x="4367359" y="2096944"/>
                </a:lnTo>
                <a:lnTo>
                  <a:pt x="4349602" y="2105901"/>
                </a:lnTo>
                <a:lnTo>
                  <a:pt x="4332371" y="2117736"/>
                </a:lnTo>
                <a:cubicBezTo>
                  <a:pt x="4315018" y="2128584"/>
                  <a:pt x="4295494" y="2139429"/>
                  <a:pt x="4273802" y="2150276"/>
                </a:cubicBezTo>
                <a:lnTo>
                  <a:pt x="4219078" y="2171738"/>
                </a:lnTo>
                <a:lnTo>
                  <a:pt x="4097113" y="2233257"/>
                </a:lnTo>
                <a:cubicBezTo>
                  <a:pt x="4004268" y="2273872"/>
                  <a:pt x="3908778" y="2309558"/>
                  <a:pt x="3810966" y="2339980"/>
                </a:cubicBezTo>
                <a:close/>
                <a:moveTo>
                  <a:pt x="3434318" y="2432271"/>
                </a:moveTo>
                <a:cubicBezTo>
                  <a:pt x="3458180" y="2431187"/>
                  <a:pt x="3476076" y="2426849"/>
                  <a:pt x="3489904" y="2421968"/>
                </a:cubicBezTo>
                <a:lnTo>
                  <a:pt x="3508260" y="2413988"/>
                </a:lnTo>
                <a:lnTo>
                  <a:pt x="3395689" y="2431169"/>
                </a:lnTo>
                <a:close/>
                <a:moveTo>
                  <a:pt x="3115443" y="2471317"/>
                </a:moveTo>
                <a:cubicBezTo>
                  <a:pt x="3119781" y="2469149"/>
                  <a:pt x="3126290" y="2469149"/>
                  <a:pt x="3134967" y="2466978"/>
                </a:cubicBezTo>
                <a:cubicBezTo>
                  <a:pt x="3180519" y="2460472"/>
                  <a:pt x="3223903" y="2456133"/>
                  <a:pt x="3269458" y="2451795"/>
                </a:cubicBezTo>
                <a:cubicBezTo>
                  <a:pt x="3274338" y="2450711"/>
                  <a:pt x="3282339" y="2449219"/>
                  <a:pt x="3291589" y="2447491"/>
                </a:cubicBezTo>
                <a:lnTo>
                  <a:pt x="3302325" y="2445418"/>
                </a:lnTo>
                <a:lnTo>
                  <a:pt x="3269182" y="2450476"/>
                </a:lnTo>
                <a:lnTo>
                  <a:pt x="3039972" y="2462050"/>
                </a:lnTo>
                <a:close/>
                <a:moveTo>
                  <a:pt x="3566117" y="2502995"/>
                </a:moveTo>
                <a:lnTo>
                  <a:pt x="3744787" y="2463184"/>
                </a:lnTo>
                <a:lnTo>
                  <a:pt x="3919185" y="2408971"/>
                </a:lnTo>
                <a:close/>
                <a:moveTo>
                  <a:pt x="3719971" y="2526104"/>
                </a:moveTo>
                <a:lnTo>
                  <a:pt x="3722825" y="2525548"/>
                </a:lnTo>
                <a:lnTo>
                  <a:pt x="3725537" y="2524533"/>
                </a:lnTo>
                <a:close/>
                <a:moveTo>
                  <a:pt x="3245598" y="2558088"/>
                </a:moveTo>
                <a:lnTo>
                  <a:pt x="3337099" y="2535211"/>
                </a:lnTo>
                <a:lnTo>
                  <a:pt x="3338873" y="2529887"/>
                </a:lnTo>
                <a:cubicBezTo>
                  <a:pt x="3356227" y="2519042"/>
                  <a:pt x="3399611" y="2508195"/>
                  <a:pt x="3510242" y="2501688"/>
                </a:cubicBezTo>
                <a:cubicBezTo>
                  <a:pt x="3555794" y="2493011"/>
                  <a:pt x="3594840" y="2482164"/>
                  <a:pt x="3631717" y="2471319"/>
                </a:cubicBezTo>
                <a:cubicBezTo>
                  <a:pt x="3666425" y="2460472"/>
                  <a:pt x="3698962" y="2453965"/>
                  <a:pt x="3729331" y="2443118"/>
                </a:cubicBezTo>
                <a:cubicBezTo>
                  <a:pt x="3759700" y="2434441"/>
                  <a:pt x="3787901" y="2425764"/>
                  <a:pt x="3818270" y="2414920"/>
                </a:cubicBezTo>
                <a:cubicBezTo>
                  <a:pt x="3848639" y="2406243"/>
                  <a:pt x="3879008" y="2395396"/>
                  <a:pt x="3915883" y="2384551"/>
                </a:cubicBezTo>
                <a:cubicBezTo>
                  <a:pt x="3941914" y="2380212"/>
                  <a:pt x="3967944" y="2378042"/>
                  <a:pt x="3991807" y="2371535"/>
                </a:cubicBezTo>
                <a:lnTo>
                  <a:pt x="3940410" y="2402373"/>
                </a:lnTo>
                <a:lnTo>
                  <a:pt x="3941914" y="2401904"/>
                </a:lnTo>
                <a:cubicBezTo>
                  <a:pt x="3959267" y="2391057"/>
                  <a:pt x="3980959" y="2378042"/>
                  <a:pt x="3996145" y="2369365"/>
                </a:cubicBezTo>
                <a:cubicBezTo>
                  <a:pt x="4006990" y="2365027"/>
                  <a:pt x="4015667" y="2362858"/>
                  <a:pt x="4026514" y="2358520"/>
                </a:cubicBezTo>
                <a:lnTo>
                  <a:pt x="4028536" y="2357960"/>
                </a:lnTo>
                <a:lnTo>
                  <a:pt x="4041697" y="2343334"/>
                </a:lnTo>
                <a:cubicBezTo>
                  <a:pt x="4065560" y="2334658"/>
                  <a:pt x="4089420" y="2325981"/>
                  <a:pt x="4113282" y="2317304"/>
                </a:cubicBezTo>
                <a:cubicBezTo>
                  <a:pt x="4137142" y="2306459"/>
                  <a:pt x="4161005" y="2297782"/>
                  <a:pt x="4182697" y="2289105"/>
                </a:cubicBezTo>
                <a:cubicBezTo>
                  <a:pt x="4184865" y="2280428"/>
                  <a:pt x="4206558" y="2271752"/>
                  <a:pt x="4230420" y="2260904"/>
                </a:cubicBezTo>
                <a:cubicBezTo>
                  <a:pt x="4254280" y="2250059"/>
                  <a:pt x="4280310" y="2239212"/>
                  <a:pt x="4293326" y="2228367"/>
                </a:cubicBezTo>
                <a:cubicBezTo>
                  <a:pt x="4310679" y="2221859"/>
                  <a:pt x="4328033" y="2215352"/>
                  <a:pt x="4345387" y="2206675"/>
                </a:cubicBezTo>
                <a:lnTo>
                  <a:pt x="4381087" y="2191155"/>
                </a:lnTo>
                <a:lnTo>
                  <a:pt x="4399618" y="2178474"/>
                </a:lnTo>
                <a:cubicBezTo>
                  <a:pt x="4429987" y="2158953"/>
                  <a:pt x="4462525" y="2141599"/>
                  <a:pt x="4490725" y="2124245"/>
                </a:cubicBezTo>
                <a:cubicBezTo>
                  <a:pt x="4525432" y="2111230"/>
                  <a:pt x="4570985" y="2085199"/>
                  <a:pt x="4618708" y="2054830"/>
                </a:cubicBezTo>
                <a:lnTo>
                  <a:pt x="4743722" y="1965236"/>
                </a:lnTo>
                <a:lnTo>
                  <a:pt x="4735845" y="1965892"/>
                </a:lnTo>
                <a:cubicBezTo>
                  <a:pt x="4698967" y="1996261"/>
                  <a:pt x="4651244" y="2028800"/>
                  <a:pt x="4605692" y="2059169"/>
                </a:cubicBezTo>
                <a:cubicBezTo>
                  <a:pt x="4560137" y="2089538"/>
                  <a:pt x="4512415" y="2113398"/>
                  <a:pt x="4477707" y="2128584"/>
                </a:cubicBezTo>
                <a:cubicBezTo>
                  <a:pt x="4449509" y="2145937"/>
                  <a:pt x="4419140" y="2163291"/>
                  <a:pt x="4386601" y="2182813"/>
                </a:cubicBezTo>
                <a:cubicBezTo>
                  <a:pt x="4369247" y="2189322"/>
                  <a:pt x="4354064" y="2197998"/>
                  <a:pt x="4336710" y="2204505"/>
                </a:cubicBezTo>
                <a:cubicBezTo>
                  <a:pt x="4319356" y="2211014"/>
                  <a:pt x="4302002" y="2217520"/>
                  <a:pt x="4284649" y="2226197"/>
                </a:cubicBezTo>
                <a:cubicBezTo>
                  <a:pt x="4271633" y="2237044"/>
                  <a:pt x="4245603" y="2247889"/>
                  <a:pt x="4221740" y="2258736"/>
                </a:cubicBezTo>
                <a:cubicBezTo>
                  <a:pt x="4197881" y="2269581"/>
                  <a:pt x="4176188" y="2278258"/>
                  <a:pt x="4174018" y="2286935"/>
                </a:cubicBezTo>
                <a:cubicBezTo>
                  <a:pt x="4152326" y="2295612"/>
                  <a:pt x="4128465" y="2306459"/>
                  <a:pt x="4104603" y="2315136"/>
                </a:cubicBezTo>
                <a:cubicBezTo>
                  <a:pt x="4080743" y="2325981"/>
                  <a:pt x="4056881" y="2332490"/>
                  <a:pt x="4033020" y="2341166"/>
                </a:cubicBezTo>
                <a:cubicBezTo>
                  <a:pt x="4028682" y="2345505"/>
                  <a:pt x="4020005" y="2354182"/>
                  <a:pt x="4013496" y="2360688"/>
                </a:cubicBezTo>
                <a:cubicBezTo>
                  <a:pt x="4002651" y="2365027"/>
                  <a:pt x="3993975" y="2367197"/>
                  <a:pt x="3983127" y="2371535"/>
                </a:cubicBezTo>
                <a:cubicBezTo>
                  <a:pt x="3957097" y="2378042"/>
                  <a:pt x="3931066" y="2380212"/>
                  <a:pt x="3907206" y="2384551"/>
                </a:cubicBezTo>
                <a:cubicBezTo>
                  <a:pt x="3872499" y="2395396"/>
                  <a:pt x="3839959" y="2406243"/>
                  <a:pt x="3809590" y="2414920"/>
                </a:cubicBezTo>
                <a:cubicBezTo>
                  <a:pt x="3779222" y="2423596"/>
                  <a:pt x="3748853" y="2432273"/>
                  <a:pt x="3720654" y="2443118"/>
                </a:cubicBezTo>
                <a:cubicBezTo>
                  <a:pt x="3690285" y="2453965"/>
                  <a:pt x="3657746" y="2460472"/>
                  <a:pt x="3623038" y="2471319"/>
                </a:cubicBezTo>
                <a:cubicBezTo>
                  <a:pt x="3588331" y="2482164"/>
                  <a:pt x="3549285" y="2493011"/>
                  <a:pt x="3501563" y="2501688"/>
                </a:cubicBezTo>
                <a:cubicBezTo>
                  <a:pt x="3388764" y="2508195"/>
                  <a:pt x="3347550" y="2521210"/>
                  <a:pt x="3330196" y="2529887"/>
                </a:cubicBezTo>
                <a:cubicBezTo>
                  <a:pt x="3328026" y="2532057"/>
                  <a:pt x="3328026" y="2534225"/>
                  <a:pt x="3325858" y="2536395"/>
                </a:cubicBezTo>
                <a:lnTo>
                  <a:pt x="3243464" y="2556994"/>
                </a:lnTo>
                <a:close/>
                <a:moveTo>
                  <a:pt x="2174005" y="2581948"/>
                </a:moveTo>
                <a:cubicBezTo>
                  <a:pt x="2163160" y="2579777"/>
                  <a:pt x="2150145" y="2577609"/>
                  <a:pt x="2139297" y="2575439"/>
                </a:cubicBezTo>
                <a:cubicBezTo>
                  <a:pt x="2098084" y="2562424"/>
                  <a:pt x="2056867" y="2545070"/>
                  <a:pt x="2015653" y="2529887"/>
                </a:cubicBezTo>
                <a:lnTo>
                  <a:pt x="1954915" y="2506024"/>
                </a:lnTo>
                <a:cubicBezTo>
                  <a:pt x="1935391" y="2497347"/>
                  <a:pt x="1913699" y="2488671"/>
                  <a:pt x="1894178" y="2479994"/>
                </a:cubicBezTo>
                <a:cubicBezTo>
                  <a:pt x="1865977" y="2471317"/>
                  <a:pt x="1839946" y="2460472"/>
                  <a:pt x="1813916" y="2451795"/>
                </a:cubicBezTo>
                <a:cubicBezTo>
                  <a:pt x="1790055" y="2440948"/>
                  <a:pt x="1766193" y="2432271"/>
                  <a:pt x="1744501" y="2421426"/>
                </a:cubicBezTo>
                <a:cubicBezTo>
                  <a:pt x="1722809" y="2412749"/>
                  <a:pt x="1705455" y="2401902"/>
                  <a:pt x="1690272" y="2393225"/>
                </a:cubicBezTo>
                <a:cubicBezTo>
                  <a:pt x="1675086" y="2382380"/>
                  <a:pt x="1664241" y="2373703"/>
                  <a:pt x="1655564" y="2365027"/>
                </a:cubicBezTo>
                <a:cubicBezTo>
                  <a:pt x="1770531" y="2406240"/>
                  <a:pt x="1844285" y="2443118"/>
                  <a:pt x="1905022" y="2471317"/>
                </a:cubicBezTo>
                <a:cubicBezTo>
                  <a:pt x="1933223" y="2482164"/>
                  <a:pt x="1963592" y="2490841"/>
                  <a:pt x="1993961" y="2499518"/>
                </a:cubicBezTo>
                <a:cubicBezTo>
                  <a:pt x="2017822" y="2508195"/>
                  <a:pt x="2039514" y="2514701"/>
                  <a:pt x="2061206" y="2523378"/>
                </a:cubicBezTo>
                <a:cubicBezTo>
                  <a:pt x="2082898" y="2532055"/>
                  <a:pt x="2104590" y="2538564"/>
                  <a:pt x="2128453" y="2545070"/>
                </a:cubicBezTo>
                <a:cubicBezTo>
                  <a:pt x="2150145" y="2553747"/>
                  <a:pt x="2169666" y="2562424"/>
                  <a:pt x="2187020" y="2571101"/>
                </a:cubicBezTo>
                <a:cubicBezTo>
                  <a:pt x="2182682" y="2573271"/>
                  <a:pt x="2178343" y="2577609"/>
                  <a:pt x="2174005" y="2581948"/>
                </a:cubicBezTo>
                <a:close/>
                <a:moveTo>
                  <a:pt x="3260781" y="2586286"/>
                </a:moveTo>
                <a:cubicBezTo>
                  <a:pt x="3260781" y="2579777"/>
                  <a:pt x="3256443" y="2575439"/>
                  <a:pt x="3254275" y="2568932"/>
                </a:cubicBezTo>
                <a:cubicBezTo>
                  <a:pt x="3284644" y="2568932"/>
                  <a:pt x="3312842" y="2564594"/>
                  <a:pt x="3349720" y="2560256"/>
                </a:cubicBezTo>
                <a:cubicBezTo>
                  <a:pt x="3384427" y="2555917"/>
                  <a:pt x="3427812" y="2553747"/>
                  <a:pt x="3488550" y="2547240"/>
                </a:cubicBezTo>
                <a:cubicBezTo>
                  <a:pt x="3453842" y="2555917"/>
                  <a:pt x="3429980" y="2564594"/>
                  <a:pt x="3397443" y="2568932"/>
                </a:cubicBezTo>
                <a:cubicBezTo>
                  <a:pt x="3364903" y="2573271"/>
                  <a:pt x="3325858" y="2579777"/>
                  <a:pt x="3260781" y="2586286"/>
                </a:cubicBezTo>
                <a:close/>
                <a:moveTo>
                  <a:pt x="3076397" y="2696917"/>
                </a:moveTo>
                <a:cubicBezTo>
                  <a:pt x="3056875" y="2696917"/>
                  <a:pt x="3043860" y="2696917"/>
                  <a:pt x="3024336" y="2696917"/>
                </a:cubicBezTo>
                <a:cubicBezTo>
                  <a:pt x="3002644" y="2694747"/>
                  <a:pt x="2978784" y="2694747"/>
                  <a:pt x="2957092" y="2692578"/>
                </a:cubicBezTo>
                <a:cubicBezTo>
                  <a:pt x="2907199" y="2690408"/>
                  <a:pt x="2859476" y="2690408"/>
                  <a:pt x="2811753" y="2688240"/>
                </a:cubicBezTo>
                <a:cubicBezTo>
                  <a:pt x="2777046" y="2686069"/>
                  <a:pt x="2740170" y="2683901"/>
                  <a:pt x="2703293" y="2679563"/>
                </a:cubicBezTo>
                <a:cubicBezTo>
                  <a:pt x="2672924" y="2677393"/>
                  <a:pt x="2640387" y="2670887"/>
                  <a:pt x="2607847" y="2666548"/>
                </a:cubicBezTo>
                <a:cubicBezTo>
                  <a:pt x="2575310" y="2662210"/>
                  <a:pt x="2544941" y="2657871"/>
                  <a:pt x="2512402" y="2651363"/>
                </a:cubicBezTo>
                <a:cubicBezTo>
                  <a:pt x="2464679" y="2642686"/>
                  <a:pt x="2412618" y="2638347"/>
                  <a:pt x="2367066" y="2629670"/>
                </a:cubicBezTo>
                <a:cubicBezTo>
                  <a:pt x="2321511" y="2618825"/>
                  <a:pt x="2280297" y="2607978"/>
                  <a:pt x="2254267" y="2592795"/>
                </a:cubicBezTo>
                <a:lnTo>
                  <a:pt x="2255572" y="2591848"/>
                </a:lnTo>
                <a:lnTo>
                  <a:pt x="2189190" y="2571103"/>
                </a:lnTo>
                <a:cubicBezTo>
                  <a:pt x="2171837" y="2562424"/>
                  <a:pt x="2152313" y="2553749"/>
                  <a:pt x="2130621" y="2545072"/>
                </a:cubicBezTo>
                <a:cubicBezTo>
                  <a:pt x="2106760" y="2538564"/>
                  <a:pt x="2085068" y="2532057"/>
                  <a:pt x="2063376" y="2523380"/>
                </a:cubicBezTo>
                <a:cubicBezTo>
                  <a:pt x="2039514" y="2514703"/>
                  <a:pt x="2017822" y="2508195"/>
                  <a:pt x="1993961" y="2499518"/>
                </a:cubicBezTo>
                <a:cubicBezTo>
                  <a:pt x="1996132" y="2490841"/>
                  <a:pt x="2005351" y="2488673"/>
                  <a:pt x="2025414" y="2491925"/>
                </a:cubicBezTo>
                <a:cubicBezTo>
                  <a:pt x="2045480" y="2495179"/>
                  <a:pt x="2076391" y="2503856"/>
                  <a:pt x="2121944" y="2516871"/>
                </a:cubicBezTo>
                <a:cubicBezTo>
                  <a:pt x="2134959" y="2519039"/>
                  <a:pt x="2150145" y="2519039"/>
                  <a:pt x="2163160" y="2519039"/>
                </a:cubicBezTo>
                <a:cubicBezTo>
                  <a:pt x="2202206" y="2538564"/>
                  <a:pt x="2239081" y="2558088"/>
                  <a:pt x="2278127" y="2575441"/>
                </a:cubicBezTo>
                <a:cubicBezTo>
                  <a:pt x="2293313" y="2577609"/>
                  <a:pt x="2312834" y="2581948"/>
                  <a:pt x="2330188" y="2586286"/>
                </a:cubicBezTo>
                <a:lnTo>
                  <a:pt x="2333445" y="2587372"/>
                </a:lnTo>
                <a:lnTo>
                  <a:pt x="2345374" y="2575441"/>
                </a:lnTo>
                <a:cubicBezTo>
                  <a:pt x="2360557" y="2579780"/>
                  <a:pt x="2375743" y="2584118"/>
                  <a:pt x="2390926" y="2588457"/>
                </a:cubicBezTo>
                <a:cubicBezTo>
                  <a:pt x="2406112" y="2592795"/>
                  <a:pt x="2421295" y="2594963"/>
                  <a:pt x="2436481" y="2599301"/>
                </a:cubicBezTo>
                <a:lnTo>
                  <a:pt x="2526239" y="2620176"/>
                </a:lnTo>
                <a:lnTo>
                  <a:pt x="2527588" y="2618825"/>
                </a:lnTo>
                <a:cubicBezTo>
                  <a:pt x="2560125" y="2623164"/>
                  <a:pt x="2597002" y="2629670"/>
                  <a:pt x="2631710" y="2636179"/>
                </a:cubicBezTo>
                <a:cubicBezTo>
                  <a:pt x="2646893" y="2638347"/>
                  <a:pt x="2664247" y="2640518"/>
                  <a:pt x="2681600" y="2644856"/>
                </a:cubicBezTo>
                <a:cubicBezTo>
                  <a:pt x="2698954" y="2647024"/>
                  <a:pt x="2716308" y="2649194"/>
                  <a:pt x="2731493" y="2649194"/>
                </a:cubicBezTo>
                <a:cubicBezTo>
                  <a:pt x="2761862" y="2649194"/>
                  <a:pt x="2794399" y="2651363"/>
                  <a:pt x="2833445" y="2653533"/>
                </a:cubicBezTo>
                <a:cubicBezTo>
                  <a:pt x="2872491" y="2653533"/>
                  <a:pt x="2918046" y="2655701"/>
                  <a:pt x="2972275" y="2651363"/>
                </a:cubicBezTo>
                <a:lnTo>
                  <a:pt x="2978301" y="2651363"/>
                </a:lnTo>
                <a:lnTo>
                  <a:pt x="2991799" y="2643770"/>
                </a:lnTo>
                <a:cubicBezTo>
                  <a:pt x="3001018" y="2640518"/>
                  <a:pt x="3012407" y="2637263"/>
                  <a:pt x="3022168" y="2634009"/>
                </a:cubicBezTo>
                <a:cubicBezTo>
                  <a:pt x="3033015" y="2634009"/>
                  <a:pt x="3043860" y="2633467"/>
                  <a:pt x="3053079" y="2633467"/>
                </a:cubicBezTo>
                <a:cubicBezTo>
                  <a:pt x="3062298" y="2633467"/>
                  <a:pt x="3069891" y="2634009"/>
                  <a:pt x="3074229" y="2636177"/>
                </a:cubicBezTo>
                <a:lnTo>
                  <a:pt x="3079922" y="2651363"/>
                </a:lnTo>
                <a:lnTo>
                  <a:pt x="3128458" y="2651363"/>
                </a:lnTo>
                <a:cubicBezTo>
                  <a:pt x="3124120" y="2657871"/>
                  <a:pt x="3117613" y="2666548"/>
                  <a:pt x="3113275" y="2673055"/>
                </a:cubicBezTo>
                <a:cubicBezTo>
                  <a:pt x="3111104" y="2675225"/>
                  <a:pt x="3108936" y="2677393"/>
                  <a:pt x="3104598" y="2683901"/>
                </a:cubicBezTo>
                <a:cubicBezTo>
                  <a:pt x="3098089" y="2688240"/>
                  <a:pt x="3087244" y="2692578"/>
                  <a:pt x="3076397" y="2696917"/>
                </a:cubicBezTo>
                <a:close/>
                <a:moveTo>
                  <a:pt x="3227761" y="2717163"/>
                </a:moveTo>
                <a:lnTo>
                  <a:pt x="3254252" y="2701267"/>
                </a:lnTo>
                <a:lnTo>
                  <a:pt x="3226074" y="2716438"/>
                </a:lnTo>
                <a:close/>
                <a:moveTo>
                  <a:pt x="3181606" y="2733521"/>
                </a:moveTo>
                <a:cubicBezTo>
                  <a:pt x="3163710" y="2733792"/>
                  <a:pt x="3145814" y="2730538"/>
                  <a:pt x="3121952" y="2722945"/>
                </a:cubicBezTo>
                <a:cubicBezTo>
                  <a:pt x="3121952" y="2722945"/>
                  <a:pt x="3124122" y="2720777"/>
                  <a:pt x="3124122" y="2720777"/>
                </a:cubicBezTo>
                <a:cubicBezTo>
                  <a:pt x="3128460" y="2716438"/>
                  <a:pt x="3130628" y="2712100"/>
                  <a:pt x="3134967" y="2705591"/>
                </a:cubicBezTo>
                <a:cubicBezTo>
                  <a:pt x="3117613" y="2703423"/>
                  <a:pt x="3100260" y="2701253"/>
                  <a:pt x="3085076" y="2699085"/>
                </a:cubicBezTo>
                <a:cubicBezTo>
                  <a:pt x="3091583" y="2694747"/>
                  <a:pt x="3102430" y="2690408"/>
                  <a:pt x="3108936" y="2686069"/>
                </a:cubicBezTo>
                <a:cubicBezTo>
                  <a:pt x="3132799" y="2686069"/>
                  <a:pt x="3156659" y="2686069"/>
                  <a:pt x="3180522" y="2683899"/>
                </a:cubicBezTo>
                <a:cubicBezTo>
                  <a:pt x="3204382" y="2681731"/>
                  <a:pt x="3226074" y="2681731"/>
                  <a:pt x="3249936" y="2681731"/>
                </a:cubicBezTo>
                <a:lnTo>
                  <a:pt x="3349718" y="2683899"/>
                </a:lnTo>
                <a:lnTo>
                  <a:pt x="3419133" y="2677393"/>
                </a:lnTo>
                <a:cubicBezTo>
                  <a:pt x="3464687" y="2668716"/>
                  <a:pt x="3508071" y="2657869"/>
                  <a:pt x="3549285" y="2649192"/>
                </a:cubicBezTo>
                <a:cubicBezTo>
                  <a:pt x="3586163" y="2638347"/>
                  <a:pt x="3612194" y="2634009"/>
                  <a:pt x="3636054" y="2629670"/>
                </a:cubicBezTo>
                <a:cubicBezTo>
                  <a:pt x="3659916" y="2627500"/>
                  <a:pt x="3681608" y="2627500"/>
                  <a:pt x="3701130" y="2627500"/>
                </a:cubicBezTo>
                <a:lnTo>
                  <a:pt x="3705658" y="2625398"/>
                </a:lnTo>
                <a:lnTo>
                  <a:pt x="3642563" y="2627502"/>
                </a:lnTo>
                <a:cubicBezTo>
                  <a:pt x="3618700" y="2629670"/>
                  <a:pt x="3590501" y="2636179"/>
                  <a:pt x="3555794" y="2647024"/>
                </a:cubicBezTo>
                <a:cubicBezTo>
                  <a:pt x="3514578" y="2655701"/>
                  <a:pt x="3471194" y="2666548"/>
                  <a:pt x="3425641" y="2675225"/>
                </a:cubicBezTo>
                <a:cubicBezTo>
                  <a:pt x="3403949" y="2677393"/>
                  <a:pt x="3382257" y="2679563"/>
                  <a:pt x="3356227" y="2681731"/>
                </a:cubicBezTo>
                <a:cubicBezTo>
                  <a:pt x="3325858" y="2681731"/>
                  <a:pt x="3291150" y="2681731"/>
                  <a:pt x="3256443" y="2679563"/>
                </a:cubicBezTo>
                <a:cubicBezTo>
                  <a:pt x="3234751" y="2679563"/>
                  <a:pt x="3210888" y="2681731"/>
                  <a:pt x="3187028" y="2681731"/>
                </a:cubicBezTo>
                <a:cubicBezTo>
                  <a:pt x="3163166" y="2683901"/>
                  <a:pt x="3139305" y="2683901"/>
                  <a:pt x="3115443" y="2683901"/>
                </a:cubicBezTo>
                <a:cubicBezTo>
                  <a:pt x="3113275" y="2679563"/>
                  <a:pt x="3115443" y="2677393"/>
                  <a:pt x="3117613" y="2675225"/>
                </a:cubicBezTo>
                <a:cubicBezTo>
                  <a:pt x="3121952" y="2668716"/>
                  <a:pt x="3128458" y="2662210"/>
                  <a:pt x="3132797" y="2653533"/>
                </a:cubicBezTo>
                <a:cubicBezTo>
                  <a:pt x="3345379" y="2644856"/>
                  <a:pt x="3586163" y="2603640"/>
                  <a:pt x="3800914" y="2542902"/>
                </a:cubicBezTo>
                <a:cubicBezTo>
                  <a:pt x="3959268" y="2497350"/>
                  <a:pt x="4108941" y="2443118"/>
                  <a:pt x="4254280" y="2371535"/>
                </a:cubicBezTo>
                <a:cubicBezTo>
                  <a:pt x="4288987" y="2352011"/>
                  <a:pt x="4330201" y="2330319"/>
                  <a:pt x="4373586" y="2308627"/>
                </a:cubicBezTo>
                <a:cubicBezTo>
                  <a:pt x="4395277" y="2297782"/>
                  <a:pt x="4419140" y="2286935"/>
                  <a:pt x="4440832" y="2273920"/>
                </a:cubicBezTo>
                <a:cubicBezTo>
                  <a:pt x="4462525" y="2260904"/>
                  <a:pt x="4486384" y="2250059"/>
                  <a:pt x="4510247" y="2237044"/>
                </a:cubicBezTo>
                <a:cubicBezTo>
                  <a:pt x="4555799" y="2211014"/>
                  <a:pt x="4599183" y="2184983"/>
                  <a:pt x="4640399" y="2158953"/>
                </a:cubicBezTo>
                <a:cubicBezTo>
                  <a:pt x="4681613" y="2130752"/>
                  <a:pt x="4716321" y="2104721"/>
                  <a:pt x="4744522" y="2078691"/>
                </a:cubicBezTo>
                <a:cubicBezTo>
                  <a:pt x="4809598" y="2030968"/>
                  <a:pt x="4874674" y="1983245"/>
                  <a:pt x="4939751" y="1926846"/>
                </a:cubicBezTo>
                <a:cubicBezTo>
                  <a:pt x="4957104" y="1911662"/>
                  <a:pt x="4976626" y="1898647"/>
                  <a:pt x="4993980" y="1883461"/>
                </a:cubicBezTo>
                <a:cubicBezTo>
                  <a:pt x="5011334" y="1868278"/>
                  <a:pt x="5028688" y="1853093"/>
                  <a:pt x="5046041" y="1837909"/>
                </a:cubicBezTo>
                <a:cubicBezTo>
                  <a:pt x="5074242" y="1814047"/>
                  <a:pt x="5098102" y="1792355"/>
                  <a:pt x="5124133" y="1766324"/>
                </a:cubicBezTo>
                <a:cubicBezTo>
                  <a:pt x="5134980" y="1746802"/>
                  <a:pt x="5147995" y="1729449"/>
                  <a:pt x="5156672" y="1712095"/>
                </a:cubicBezTo>
                <a:lnTo>
                  <a:pt x="5203411" y="1669250"/>
                </a:lnTo>
                <a:lnTo>
                  <a:pt x="5203787" y="1666559"/>
                </a:lnTo>
                <a:lnTo>
                  <a:pt x="5158842" y="1707756"/>
                </a:lnTo>
                <a:cubicBezTo>
                  <a:pt x="5150165" y="1725110"/>
                  <a:pt x="5137151" y="1742464"/>
                  <a:pt x="5126303" y="1761986"/>
                </a:cubicBezTo>
                <a:cubicBezTo>
                  <a:pt x="5100272" y="1788016"/>
                  <a:pt x="5076412" y="1809708"/>
                  <a:pt x="5048212" y="1833571"/>
                </a:cubicBezTo>
                <a:cubicBezTo>
                  <a:pt x="5030858" y="1848754"/>
                  <a:pt x="5013504" y="1863940"/>
                  <a:pt x="4996150" y="1879123"/>
                </a:cubicBezTo>
                <a:cubicBezTo>
                  <a:pt x="4978797" y="1894309"/>
                  <a:pt x="4961443" y="1907324"/>
                  <a:pt x="4941922" y="1922507"/>
                </a:cubicBezTo>
                <a:cubicBezTo>
                  <a:pt x="4876845" y="1976739"/>
                  <a:pt x="4813937" y="2026629"/>
                  <a:pt x="4746692" y="2074352"/>
                </a:cubicBezTo>
                <a:cubicBezTo>
                  <a:pt x="4718491" y="2100383"/>
                  <a:pt x="4681616" y="2128584"/>
                  <a:pt x="4642570" y="2154614"/>
                </a:cubicBezTo>
                <a:cubicBezTo>
                  <a:pt x="4601354" y="2180645"/>
                  <a:pt x="4557970" y="2208843"/>
                  <a:pt x="4512418" y="2232706"/>
                </a:cubicBezTo>
                <a:cubicBezTo>
                  <a:pt x="4488555" y="2245721"/>
                  <a:pt x="4466863" y="2256566"/>
                  <a:pt x="4443003" y="2269581"/>
                </a:cubicBezTo>
                <a:cubicBezTo>
                  <a:pt x="4421310" y="2282597"/>
                  <a:pt x="4397448" y="2293444"/>
                  <a:pt x="4375756" y="2304289"/>
                </a:cubicBezTo>
                <a:cubicBezTo>
                  <a:pt x="4332371" y="2325981"/>
                  <a:pt x="4291157" y="2347673"/>
                  <a:pt x="4256451" y="2367197"/>
                </a:cubicBezTo>
                <a:cubicBezTo>
                  <a:pt x="4111112" y="2436612"/>
                  <a:pt x="3961438" y="2490841"/>
                  <a:pt x="3803084" y="2538564"/>
                </a:cubicBezTo>
                <a:cubicBezTo>
                  <a:pt x="3588333" y="2599301"/>
                  <a:pt x="3347550" y="2640518"/>
                  <a:pt x="3134967" y="2649194"/>
                </a:cubicBezTo>
                <a:cubicBezTo>
                  <a:pt x="3117613" y="2649194"/>
                  <a:pt x="3098091" y="2649194"/>
                  <a:pt x="3085076" y="2649194"/>
                </a:cubicBezTo>
                <a:cubicBezTo>
                  <a:pt x="3082906" y="2642686"/>
                  <a:pt x="3078567" y="2638347"/>
                  <a:pt x="3078567" y="2631841"/>
                </a:cubicBezTo>
                <a:cubicBezTo>
                  <a:pt x="3069891" y="2627502"/>
                  <a:pt x="3048198" y="2629670"/>
                  <a:pt x="3026506" y="2629670"/>
                </a:cubicBezTo>
                <a:cubicBezTo>
                  <a:pt x="3006985" y="2636179"/>
                  <a:pt x="2980954" y="2642686"/>
                  <a:pt x="2978784" y="2649194"/>
                </a:cubicBezTo>
                <a:cubicBezTo>
                  <a:pt x="2924554" y="2651363"/>
                  <a:pt x="2881170" y="2651363"/>
                  <a:pt x="2839954" y="2651363"/>
                </a:cubicBezTo>
                <a:cubicBezTo>
                  <a:pt x="2800908" y="2649194"/>
                  <a:pt x="2768371" y="2647024"/>
                  <a:pt x="2738002" y="2647024"/>
                </a:cubicBezTo>
                <a:cubicBezTo>
                  <a:pt x="2720649" y="2644856"/>
                  <a:pt x="2705463" y="2642686"/>
                  <a:pt x="2688109" y="2642686"/>
                </a:cubicBezTo>
                <a:cubicBezTo>
                  <a:pt x="2670756" y="2640518"/>
                  <a:pt x="2653402" y="2638347"/>
                  <a:pt x="2638218" y="2634009"/>
                </a:cubicBezTo>
                <a:lnTo>
                  <a:pt x="2668273" y="2601952"/>
                </a:lnTo>
                <a:lnTo>
                  <a:pt x="2662079" y="2603640"/>
                </a:lnTo>
                <a:lnTo>
                  <a:pt x="2550104" y="2582904"/>
                </a:lnTo>
                <a:lnTo>
                  <a:pt x="2544941" y="2584118"/>
                </a:lnTo>
                <a:cubicBezTo>
                  <a:pt x="2460343" y="2571103"/>
                  <a:pt x="2390928" y="2558088"/>
                  <a:pt x="2330190" y="2545072"/>
                </a:cubicBezTo>
                <a:cubicBezTo>
                  <a:pt x="2299821" y="2538564"/>
                  <a:pt x="2271621" y="2532057"/>
                  <a:pt x="2245590" y="2527719"/>
                </a:cubicBezTo>
                <a:cubicBezTo>
                  <a:pt x="2219559" y="2521210"/>
                  <a:pt x="2195699" y="2516871"/>
                  <a:pt x="2171837" y="2514703"/>
                </a:cubicBezTo>
                <a:cubicBezTo>
                  <a:pt x="2143638" y="2501688"/>
                  <a:pt x="2113269" y="2488673"/>
                  <a:pt x="2082900" y="2473487"/>
                </a:cubicBezTo>
                <a:cubicBezTo>
                  <a:pt x="2052531" y="2462642"/>
                  <a:pt x="2019992" y="2449627"/>
                  <a:pt x="1972269" y="2432273"/>
                </a:cubicBezTo>
                <a:cubicBezTo>
                  <a:pt x="1933223" y="2417088"/>
                  <a:pt x="1894178" y="2401904"/>
                  <a:pt x="1857302" y="2386719"/>
                </a:cubicBezTo>
                <a:cubicBezTo>
                  <a:pt x="1868147" y="2375874"/>
                  <a:pt x="1872485" y="2373703"/>
                  <a:pt x="1876824" y="2371535"/>
                </a:cubicBezTo>
                <a:cubicBezTo>
                  <a:pt x="1905025" y="2378042"/>
                  <a:pt x="1931055" y="2382380"/>
                  <a:pt x="1957086" y="2386719"/>
                </a:cubicBezTo>
                <a:cubicBezTo>
                  <a:pt x="1970101" y="2397566"/>
                  <a:pt x="1980946" y="2406243"/>
                  <a:pt x="1991793" y="2417088"/>
                </a:cubicBezTo>
                <a:cubicBezTo>
                  <a:pt x="2022162" y="2423596"/>
                  <a:pt x="2054699" y="2436612"/>
                  <a:pt x="2111099" y="2451795"/>
                </a:cubicBezTo>
                <a:cubicBezTo>
                  <a:pt x="2197867" y="2484334"/>
                  <a:pt x="2269452" y="2499518"/>
                  <a:pt x="2347544" y="2512533"/>
                </a:cubicBezTo>
                <a:cubicBezTo>
                  <a:pt x="2367066" y="2516871"/>
                  <a:pt x="2386590" y="2519042"/>
                  <a:pt x="2406112" y="2523380"/>
                </a:cubicBezTo>
                <a:cubicBezTo>
                  <a:pt x="2425636" y="2525548"/>
                  <a:pt x="2447328" y="2529887"/>
                  <a:pt x="2469020" y="2534225"/>
                </a:cubicBezTo>
                <a:cubicBezTo>
                  <a:pt x="2490712" y="2538564"/>
                  <a:pt x="2514572" y="2542902"/>
                  <a:pt x="2538435" y="2549411"/>
                </a:cubicBezTo>
                <a:lnTo>
                  <a:pt x="2614930" y="2565951"/>
                </a:lnTo>
                <a:lnTo>
                  <a:pt x="2620863" y="2564594"/>
                </a:lnTo>
                <a:cubicBezTo>
                  <a:pt x="2644725" y="2568932"/>
                  <a:pt x="2666417" y="2571103"/>
                  <a:pt x="2692448" y="2575441"/>
                </a:cubicBezTo>
                <a:cubicBezTo>
                  <a:pt x="2694616" y="2573271"/>
                  <a:pt x="2694616" y="2573271"/>
                  <a:pt x="2694616" y="2571103"/>
                </a:cubicBezTo>
                <a:cubicBezTo>
                  <a:pt x="2729323" y="2573271"/>
                  <a:pt x="2766201" y="2573271"/>
                  <a:pt x="2798738" y="2575441"/>
                </a:cubicBezTo>
                <a:cubicBezTo>
                  <a:pt x="2805247" y="2575441"/>
                  <a:pt x="2813924" y="2577609"/>
                  <a:pt x="2816092" y="2577609"/>
                </a:cubicBezTo>
                <a:cubicBezTo>
                  <a:pt x="2872491" y="2579780"/>
                  <a:pt x="2924552" y="2577609"/>
                  <a:pt x="2976613" y="2577609"/>
                </a:cubicBezTo>
                <a:cubicBezTo>
                  <a:pt x="3017829" y="2579780"/>
                  <a:pt x="3056875" y="2579780"/>
                  <a:pt x="3093751" y="2581948"/>
                </a:cubicBezTo>
                <a:cubicBezTo>
                  <a:pt x="3141473" y="2579780"/>
                  <a:pt x="3189196" y="2573271"/>
                  <a:pt x="3232580" y="2571103"/>
                </a:cubicBezTo>
                <a:cubicBezTo>
                  <a:pt x="3239089" y="2571103"/>
                  <a:pt x="3247766" y="2571103"/>
                  <a:pt x="3249934" y="2571103"/>
                </a:cubicBezTo>
                <a:cubicBezTo>
                  <a:pt x="3252104" y="2577609"/>
                  <a:pt x="3256443" y="2581948"/>
                  <a:pt x="3256443" y="2588457"/>
                </a:cubicBezTo>
                <a:cubicBezTo>
                  <a:pt x="3321519" y="2584118"/>
                  <a:pt x="3360565" y="2577609"/>
                  <a:pt x="3393102" y="2571103"/>
                </a:cubicBezTo>
                <a:cubicBezTo>
                  <a:pt x="3425641" y="2566764"/>
                  <a:pt x="3449502" y="2560256"/>
                  <a:pt x="3484209" y="2549411"/>
                </a:cubicBezTo>
                <a:cubicBezTo>
                  <a:pt x="3501563" y="2547240"/>
                  <a:pt x="3518916" y="2545072"/>
                  <a:pt x="3536270" y="2540734"/>
                </a:cubicBezTo>
                <a:cubicBezTo>
                  <a:pt x="3547117" y="2538564"/>
                  <a:pt x="3557962" y="2538564"/>
                  <a:pt x="3568809" y="2536395"/>
                </a:cubicBezTo>
                <a:cubicBezTo>
                  <a:pt x="3594840" y="2529887"/>
                  <a:pt x="3616532" y="2525548"/>
                  <a:pt x="3640392" y="2519042"/>
                </a:cubicBezTo>
                <a:cubicBezTo>
                  <a:pt x="3659916" y="2514703"/>
                  <a:pt x="3679438" y="2510365"/>
                  <a:pt x="3698962" y="2506026"/>
                </a:cubicBezTo>
                <a:cubicBezTo>
                  <a:pt x="3718484" y="2501688"/>
                  <a:pt x="3738008" y="2495179"/>
                  <a:pt x="3757530" y="2490841"/>
                </a:cubicBezTo>
                <a:lnTo>
                  <a:pt x="3864961" y="2472248"/>
                </a:lnTo>
                <a:lnTo>
                  <a:pt x="3879008" y="2466981"/>
                </a:lnTo>
                <a:cubicBezTo>
                  <a:pt x="3842130" y="2473487"/>
                  <a:pt x="3803084" y="2479996"/>
                  <a:pt x="3766209" y="2486502"/>
                </a:cubicBezTo>
                <a:cubicBezTo>
                  <a:pt x="3746685" y="2490841"/>
                  <a:pt x="3727163" y="2497350"/>
                  <a:pt x="3707639" y="2501688"/>
                </a:cubicBezTo>
                <a:cubicBezTo>
                  <a:pt x="3688117" y="2506026"/>
                  <a:pt x="3668593" y="2510365"/>
                  <a:pt x="3649071" y="2514703"/>
                </a:cubicBezTo>
                <a:cubicBezTo>
                  <a:pt x="3623041" y="2521210"/>
                  <a:pt x="3603517" y="2525548"/>
                  <a:pt x="3577486" y="2532057"/>
                </a:cubicBezTo>
                <a:cubicBezTo>
                  <a:pt x="3566641" y="2534225"/>
                  <a:pt x="3555794" y="2534225"/>
                  <a:pt x="3544949" y="2536395"/>
                </a:cubicBezTo>
                <a:cubicBezTo>
                  <a:pt x="3527595" y="2538564"/>
                  <a:pt x="3510242" y="2540734"/>
                  <a:pt x="3492888" y="2545072"/>
                </a:cubicBezTo>
                <a:cubicBezTo>
                  <a:pt x="3432150" y="2551579"/>
                  <a:pt x="3388766" y="2553749"/>
                  <a:pt x="3351888" y="2558088"/>
                </a:cubicBezTo>
                <a:cubicBezTo>
                  <a:pt x="3317181" y="2562426"/>
                  <a:pt x="3288982" y="2566764"/>
                  <a:pt x="3256443" y="2566764"/>
                </a:cubicBezTo>
                <a:cubicBezTo>
                  <a:pt x="3252104" y="2566764"/>
                  <a:pt x="3245598" y="2566764"/>
                  <a:pt x="3239089" y="2566764"/>
                </a:cubicBezTo>
                <a:cubicBezTo>
                  <a:pt x="3195705" y="2571103"/>
                  <a:pt x="3147982" y="2577609"/>
                  <a:pt x="3100260" y="2577609"/>
                </a:cubicBezTo>
                <a:cubicBezTo>
                  <a:pt x="3063384" y="2575441"/>
                  <a:pt x="3024338" y="2575441"/>
                  <a:pt x="2983122" y="2573271"/>
                </a:cubicBezTo>
                <a:cubicBezTo>
                  <a:pt x="2931061" y="2573271"/>
                  <a:pt x="2879000" y="2575441"/>
                  <a:pt x="2822600" y="2573271"/>
                </a:cubicBezTo>
                <a:cubicBezTo>
                  <a:pt x="2818262" y="2573271"/>
                  <a:pt x="2811755" y="2571103"/>
                  <a:pt x="2805247" y="2571103"/>
                </a:cubicBezTo>
                <a:cubicBezTo>
                  <a:pt x="2781386" y="2562426"/>
                  <a:pt x="2764033" y="2553749"/>
                  <a:pt x="2738002" y="2542902"/>
                </a:cubicBezTo>
                <a:cubicBezTo>
                  <a:pt x="2727155" y="2551579"/>
                  <a:pt x="2711972" y="2558088"/>
                  <a:pt x="2701125" y="2566764"/>
                </a:cubicBezTo>
                <a:lnTo>
                  <a:pt x="2701031" y="2566951"/>
                </a:lnTo>
                <a:lnTo>
                  <a:pt x="2731493" y="2547240"/>
                </a:lnTo>
                <a:cubicBezTo>
                  <a:pt x="2757524" y="2558085"/>
                  <a:pt x="2777048" y="2566762"/>
                  <a:pt x="2798740" y="2575439"/>
                </a:cubicBezTo>
                <a:cubicBezTo>
                  <a:pt x="2764033" y="2575439"/>
                  <a:pt x="2727155" y="2573271"/>
                  <a:pt x="2694618" y="2571101"/>
                </a:cubicBezTo>
                <a:lnTo>
                  <a:pt x="2695438" y="2570570"/>
                </a:lnTo>
                <a:lnTo>
                  <a:pt x="2627371" y="2560256"/>
                </a:lnTo>
                <a:cubicBezTo>
                  <a:pt x="2599173" y="2553749"/>
                  <a:pt x="2573142" y="2549411"/>
                  <a:pt x="2547112" y="2542902"/>
                </a:cubicBezTo>
                <a:cubicBezTo>
                  <a:pt x="2523249" y="2536395"/>
                  <a:pt x="2499389" y="2532057"/>
                  <a:pt x="2477697" y="2527719"/>
                </a:cubicBezTo>
                <a:cubicBezTo>
                  <a:pt x="2456005" y="2523380"/>
                  <a:pt x="2434313" y="2521210"/>
                  <a:pt x="2414789" y="2516871"/>
                </a:cubicBezTo>
                <a:cubicBezTo>
                  <a:pt x="2395267" y="2512533"/>
                  <a:pt x="2375743" y="2510365"/>
                  <a:pt x="2356221" y="2506026"/>
                </a:cubicBezTo>
                <a:cubicBezTo>
                  <a:pt x="2278129" y="2493011"/>
                  <a:pt x="2206544" y="2477826"/>
                  <a:pt x="2119775" y="2445289"/>
                </a:cubicBezTo>
                <a:cubicBezTo>
                  <a:pt x="2063376" y="2432273"/>
                  <a:pt x="2030839" y="2419258"/>
                  <a:pt x="2000470" y="2410581"/>
                </a:cubicBezTo>
                <a:cubicBezTo>
                  <a:pt x="1987455" y="2401904"/>
                  <a:pt x="1976608" y="2391057"/>
                  <a:pt x="1965763" y="2380212"/>
                </a:cubicBezTo>
                <a:cubicBezTo>
                  <a:pt x="1939732" y="2375874"/>
                  <a:pt x="1913702" y="2371535"/>
                  <a:pt x="1885501" y="2365027"/>
                </a:cubicBezTo>
                <a:cubicBezTo>
                  <a:pt x="1844287" y="2345505"/>
                  <a:pt x="1807409" y="2325981"/>
                  <a:pt x="1766195" y="2304289"/>
                </a:cubicBezTo>
                <a:cubicBezTo>
                  <a:pt x="1753180" y="2304289"/>
                  <a:pt x="1744503" y="2306459"/>
                  <a:pt x="1731488" y="2306459"/>
                </a:cubicBezTo>
                <a:cubicBezTo>
                  <a:pt x="1688104" y="2284767"/>
                  <a:pt x="1649058" y="2265243"/>
                  <a:pt x="1607842" y="2243551"/>
                </a:cubicBezTo>
                <a:cubicBezTo>
                  <a:pt x="1601335" y="2230535"/>
                  <a:pt x="1592658" y="2217520"/>
                  <a:pt x="1586149" y="2204505"/>
                </a:cubicBezTo>
                <a:cubicBezTo>
                  <a:pt x="1586149" y="2204505"/>
                  <a:pt x="1588320" y="2204505"/>
                  <a:pt x="1590488" y="2202337"/>
                </a:cubicBezTo>
                <a:cubicBezTo>
                  <a:pt x="1614350" y="2217520"/>
                  <a:pt x="1640381" y="2230535"/>
                  <a:pt x="1666411" y="2243551"/>
                </a:cubicBezTo>
                <a:cubicBezTo>
                  <a:pt x="1692442" y="2256566"/>
                  <a:pt x="1716302" y="2269581"/>
                  <a:pt x="1742333" y="2284767"/>
                </a:cubicBezTo>
                <a:cubicBezTo>
                  <a:pt x="1751010" y="2280428"/>
                  <a:pt x="1757518" y="2276090"/>
                  <a:pt x="1764025" y="2271752"/>
                </a:cubicBezTo>
                <a:cubicBezTo>
                  <a:pt x="1722811" y="2252228"/>
                  <a:pt x="1696780" y="2230535"/>
                  <a:pt x="1675088" y="2213182"/>
                </a:cubicBezTo>
                <a:cubicBezTo>
                  <a:pt x="1653396" y="2195828"/>
                  <a:pt x="1631704" y="2184983"/>
                  <a:pt x="1601335" y="2180645"/>
                </a:cubicBezTo>
                <a:cubicBezTo>
                  <a:pt x="1540597" y="2137260"/>
                  <a:pt x="1521073" y="2137260"/>
                  <a:pt x="1499381" y="2122075"/>
                </a:cubicBezTo>
                <a:cubicBezTo>
                  <a:pt x="1469012" y="2102553"/>
                  <a:pt x="1440813" y="2085199"/>
                  <a:pt x="1412612" y="2065675"/>
                </a:cubicBezTo>
                <a:cubicBezTo>
                  <a:pt x="1343198" y="2026629"/>
                  <a:pt x="1362722" y="2067846"/>
                  <a:pt x="1275953" y="2007108"/>
                </a:cubicBezTo>
                <a:cubicBezTo>
                  <a:pt x="1258600" y="1994092"/>
                  <a:pt x="1243414" y="1981077"/>
                  <a:pt x="1223892" y="1963723"/>
                </a:cubicBezTo>
                <a:cubicBezTo>
                  <a:pt x="1228231" y="1963723"/>
                  <a:pt x="1232569" y="1961553"/>
                  <a:pt x="1234737" y="1959385"/>
                </a:cubicBezTo>
                <a:cubicBezTo>
                  <a:pt x="1254261" y="1965892"/>
                  <a:pt x="1269444" y="1970230"/>
                  <a:pt x="1286798" y="1974568"/>
                </a:cubicBezTo>
                <a:cubicBezTo>
                  <a:pt x="1249923" y="1933355"/>
                  <a:pt x="1243414" y="1916001"/>
                  <a:pt x="1178338" y="1861769"/>
                </a:cubicBezTo>
                <a:cubicBezTo>
                  <a:pt x="1156645" y="1844416"/>
                  <a:pt x="1137124" y="1827062"/>
                  <a:pt x="1117600" y="1811879"/>
                </a:cubicBezTo>
                <a:cubicBezTo>
                  <a:pt x="1098078" y="1794525"/>
                  <a:pt x="1078554" y="1779339"/>
                  <a:pt x="1061200" y="1761986"/>
                </a:cubicBezTo>
                <a:cubicBezTo>
                  <a:pt x="1048185" y="1748970"/>
                  <a:pt x="1013477" y="1735955"/>
                  <a:pt x="989617" y="1703418"/>
                </a:cubicBezTo>
                <a:cubicBezTo>
                  <a:pt x="952739" y="1664372"/>
                  <a:pt x="922371" y="1627494"/>
                  <a:pt x="885495" y="1588449"/>
                </a:cubicBezTo>
                <a:lnTo>
                  <a:pt x="878351" y="1566121"/>
                </a:lnTo>
                <a:lnTo>
                  <a:pt x="857294" y="1545064"/>
                </a:lnTo>
                <a:cubicBezTo>
                  <a:pt x="833434" y="1521204"/>
                  <a:pt x="809571" y="1495174"/>
                  <a:pt x="785711" y="1466973"/>
                </a:cubicBezTo>
                <a:cubicBezTo>
                  <a:pt x="781373" y="1451789"/>
                  <a:pt x="748834" y="1410573"/>
                  <a:pt x="777034" y="1427927"/>
                </a:cubicBezTo>
                <a:cubicBezTo>
                  <a:pt x="766187" y="1414912"/>
                  <a:pt x="757510" y="1399728"/>
                  <a:pt x="748834" y="1388881"/>
                </a:cubicBezTo>
                <a:lnTo>
                  <a:pt x="745474" y="1383614"/>
                </a:lnTo>
                <a:lnTo>
                  <a:pt x="711956" y="1360680"/>
                </a:lnTo>
                <a:cubicBezTo>
                  <a:pt x="685925" y="1330311"/>
                  <a:pt x="664233" y="1297774"/>
                  <a:pt x="646879" y="1267405"/>
                </a:cubicBezTo>
                <a:cubicBezTo>
                  <a:pt x="629526" y="1234866"/>
                  <a:pt x="616510" y="1204497"/>
                  <a:pt x="610004" y="1180637"/>
                </a:cubicBezTo>
                <a:lnTo>
                  <a:pt x="605666" y="1180637"/>
                </a:lnTo>
                <a:cubicBezTo>
                  <a:pt x="588312" y="1150268"/>
                  <a:pt x="570958" y="1117731"/>
                  <a:pt x="555775" y="1085191"/>
                </a:cubicBezTo>
                <a:cubicBezTo>
                  <a:pt x="540589" y="1052654"/>
                  <a:pt x="523235" y="1022285"/>
                  <a:pt x="508052" y="989746"/>
                </a:cubicBezTo>
                <a:cubicBezTo>
                  <a:pt x="490698" y="952871"/>
                  <a:pt x="473345" y="915993"/>
                  <a:pt x="458159" y="879117"/>
                </a:cubicBezTo>
                <a:cubicBezTo>
                  <a:pt x="442976" y="842240"/>
                  <a:pt x="427790" y="803194"/>
                  <a:pt x="412607" y="766318"/>
                </a:cubicBezTo>
                <a:cubicBezTo>
                  <a:pt x="429960" y="790179"/>
                  <a:pt x="445144" y="814041"/>
                  <a:pt x="458159" y="842240"/>
                </a:cubicBezTo>
                <a:cubicBezTo>
                  <a:pt x="471174" y="870441"/>
                  <a:pt x="484190" y="900809"/>
                  <a:pt x="503714" y="937685"/>
                </a:cubicBezTo>
                <a:cubicBezTo>
                  <a:pt x="512391" y="950700"/>
                  <a:pt x="514559" y="972392"/>
                  <a:pt x="518897" y="989746"/>
                </a:cubicBezTo>
                <a:lnTo>
                  <a:pt x="525173" y="998949"/>
                </a:lnTo>
                <a:lnTo>
                  <a:pt x="517449" y="958787"/>
                </a:lnTo>
                <a:lnTo>
                  <a:pt x="497305" y="922228"/>
                </a:lnTo>
                <a:lnTo>
                  <a:pt x="464515" y="848496"/>
                </a:lnTo>
                <a:lnTo>
                  <a:pt x="425620" y="783670"/>
                </a:lnTo>
                <a:cubicBezTo>
                  <a:pt x="410436" y="740286"/>
                  <a:pt x="393083" y="696901"/>
                  <a:pt x="377897" y="653517"/>
                </a:cubicBezTo>
                <a:lnTo>
                  <a:pt x="337011" y="520096"/>
                </a:lnTo>
                <a:lnTo>
                  <a:pt x="323586" y="481203"/>
                </a:lnTo>
                <a:cubicBezTo>
                  <a:pt x="300837" y="404731"/>
                  <a:pt x="281295" y="326876"/>
                  <a:pt x="265112" y="247798"/>
                </a:cubicBezTo>
                <a:lnTo>
                  <a:pt x="239252" y="78358"/>
                </a:lnTo>
                <a:lnTo>
                  <a:pt x="239068" y="83015"/>
                </a:lnTo>
                <a:cubicBezTo>
                  <a:pt x="239068" y="93863"/>
                  <a:pt x="239068" y="102539"/>
                  <a:pt x="241238" y="117723"/>
                </a:cubicBezTo>
                <a:cubicBezTo>
                  <a:pt x="245576" y="143753"/>
                  <a:pt x="249915" y="169784"/>
                  <a:pt x="252083" y="197985"/>
                </a:cubicBezTo>
                <a:cubicBezTo>
                  <a:pt x="256421" y="226183"/>
                  <a:pt x="260760" y="254384"/>
                  <a:pt x="265098" y="280415"/>
                </a:cubicBezTo>
                <a:cubicBezTo>
                  <a:pt x="254253" y="260891"/>
                  <a:pt x="249915" y="234860"/>
                  <a:pt x="243406" y="208830"/>
                </a:cubicBezTo>
                <a:cubicBezTo>
                  <a:pt x="239068" y="180631"/>
                  <a:pt x="234729" y="150262"/>
                  <a:pt x="228223" y="117723"/>
                </a:cubicBezTo>
                <a:cubicBezTo>
                  <a:pt x="217375" y="117723"/>
                  <a:pt x="215207" y="117723"/>
                  <a:pt x="210869" y="117723"/>
                </a:cubicBezTo>
                <a:cubicBezTo>
                  <a:pt x="208699" y="93863"/>
                  <a:pt x="206530" y="72170"/>
                  <a:pt x="200022" y="35293"/>
                </a:cubicBezTo>
                <a:lnTo>
                  <a:pt x="189729" y="0"/>
                </a:lnTo>
                <a:lnTo>
                  <a:pt x="5795410" y="0"/>
                </a:lnTo>
                <a:lnTo>
                  <a:pt x="5800929" y="17939"/>
                </a:lnTo>
                <a:lnTo>
                  <a:pt x="5807654" y="17566"/>
                </a:lnTo>
                <a:lnTo>
                  <a:pt x="5803098" y="2753"/>
                </a:lnTo>
                <a:lnTo>
                  <a:pt x="5803442" y="0"/>
                </a:lnTo>
                <a:lnTo>
                  <a:pt x="5888010" y="0"/>
                </a:lnTo>
                <a:lnTo>
                  <a:pt x="5866775" y="88481"/>
                </a:lnTo>
                <a:lnTo>
                  <a:pt x="5866777" y="88481"/>
                </a:lnTo>
                <a:lnTo>
                  <a:pt x="5888012" y="0"/>
                </a:lnTo>
                <a:lnTo>
                  <a:pt x="5898025" y="0"/>
                </a:lnTo>
                <a:lnTo>
                  <a:pt x="5895561" y="48850"/>
                </a:lnTo>
                <a:cubicBezTo>
                  <a:pt x="5895291" y="65662"/>
                  <a:pt x="5895291" y="81931"/>
                  <a:pt x="5894204" y="104708"/>
                </a:cubicBezTo>
                <a:lnTo>
                  <a:pt x="5872512" y="171456"/>
                </a:lnTo>
                <a:lnTo>
                  <a:pt x="5872512" y="179080"/>
                </a:lnTo>
                <a:lnTo>
                  <a:pt x="5898543" y="104708"/>
                </a:lnTo>
                <a:cubicBezTo>
                  <a:pt x="5900170" y="70541"/>
                  <a:pt x="5899356" y="51019"/>
                  <a:pt x="5900678" y="22345"/>
                </a:cubicBezTo>
                <a:lnTo>
                  <a:pt x="5902188" y="0"/>
                </a:lnTo>
                <a:lnTo>
                  <a:pt x="5945314" y="0"/>
                </a:lnTo>
                <a:lnTo>
                  <a:pt x="5941927" y="28786"/>
                </a:lnTo>
                <a:lnTo>
                  <a:pt x="5932679" y="34953"/>
                </a:lnTo>
                <a:lnTo>
                  <a:pt x="5933250" y="37461"/>
                </a:lnTo>
                <a:lnTo>
                  <a:pt x="5942112" y="31553"/>
                </a:lnTo>
                <a:lnTo>
                  <a:pt x="5945824" y="0"/>
                </a:lnTo>
                <a:lnTo>
                  <a:pt x="5983702" y="0"/>
                </a:lnTo>
                <a:lnTo>
                  <a:pt x="5983141" y="9262"/>
                </a:lnTo>
                <a:cubicBezTo>
                  <a:pt x="5978802" y="33125"/>
                  <a:pt x="5976634" y="59155"/>
                  <a:pt x="5972296" y="85186"/>
                </a:cubicBezTo>
                <a:cubicBezTo>
                  <a:pt x="5967958" y="111216"/>
                  <a:pt x="5965787" y="137247"/>
                  <a:pt x="5959281" y="165445"/>
                </a:cubicBezTo>
                <a:cubicBezTo>
                  <a:pt x="5954942" y="191476"/>
                  <a:pt x="5948434" y="217507"/>
                  <a:pt x="5944095" y="243537"/>
                </a:cubicBezTo>
                <a:cubicBezTo>
                  <a:pt x="5928912" y="302107"/>
                  <a:pt x="5933250" y="321629"/>
                  <a:pt x="5915896" y="408397"/>
                </a:cubicBezTo>
                <a:cubicBezTo>
                  <a:pt x="5907219" y="412736"/>
                  <a:pt x="5898543" y="417074"/>
                  <a:pt x="5889866" y="423583"/>
                </a:cubicBezTo>
                <a:cubicBezTo>
                  <a:pt x="5881189" y="453952"/>
                  <a:pt x="5868174" y="488659"/>
                  <a:pt x="5857326" y="519028"/>
                </a:cubicBezTo>
                <a:cubicBezTo>
                  <a:pt x="5842143" y="568919"/>
                  <a:pt x="5852988" y="575428"/>
                  <a:pt x="5848649" y="610135"/>
                </a:cubicBezTo>
                <a:cubicBezTo>
                  <a:pt x="5846481" y="614473"/>
                  <a:pt x="5844311" y="620980"/>
                  <a:pt x="5844311" y="623150"/>
                </a:cubicBezTo>
                <a:cubicBezTo>
                  <a:pt x="5831296" y="657858"/>
                  <a:pt x="5818280" y="692565"/>
                  <a:pt x="5807436" y="722934"/>
                </a:cubicBezTo>
                <a:cubicBezTo>
                  <a:pt x="5803098" y="727273"/>
                  <a:pt x="5800927" y="729441"/>
                  <a:pt x="5796588" y="731611"/>
                </a:cubicBezTo>
                <a:cubicBezTo>
                  <a:pt x="5781406" y="766318"/>
                  <a:pt x="5766219" y="803194"/>
                  <a:pt x="5751036" y="837901"/>
                </a:cubicBezTo>
                <a:cubicBezTo>
                  <a:pt x="5768390" y="803194"/>
                  <a:pt x="5783573" y="766318"/>
                  <a:pt x="5798759" y="731611"/>
                </a:cubicBezTo>
                <a:cubicBezTo>
                  <a:pt x="5803098" y="727273"/>
                  <a:pt x="5805265" y="727273"/>
                  <a:pt x="5809604" y="722934"/>
                </a:cubicBezTo>
                <a:cubicBezTo>
                  <a:pt x="5792250" y="816209"/>
                  <a:pt x="5764052" y="874779"/>
                  <a:pt x="5740189" y="920331"/>
                </a:cubicBezTo>
                <a:cubicBezTo>
                  <a:pt x="5727174" y="929008"/>
                  <a:pt x="5714159" y="935517"/>
                  <a:pt x="5703314" y="939855"/>
                </a:cubicBezTo>
                <a:lnTo>
                  <a:pt x="5695666" y="955153"/>
                </a:lnTo>
                <a:lnTo>
                  <a:pt x="5696807" y="957207"/>
                </a:lnTo>
                <a:cubicBezTo>
                  <a:pt x="5698975" y="952868"/>
                  <a:pt x="5701145" y="946362"/>
                  <a:pt x="5705484" y="939853"/>
                </a:cubicBezTo>
                <a:cubicBezTo>
                  <a:pt x="5716329" y="935515"/>
                  <a:pt x="5729344" y="929008"/>
                  <a:pt x="5742360" y="920331"/>
                </a:cubicBezTo>
                <a:cubicBezTo>
                  <a:pt x="5744530" y="944191"/>
                  <a:pt x="5727176" y="974560"/>
                  <a:pt x="5716329" y="994085"/>
                </a:cubicBezTo>
                <a:cubicBezTo>
                  <a:pt x="5701145" y="1024454"/>
                  <a:pt x="5683792" y="1052652"/>
                  <a:pt x="5668606" y="1080853"/>
                </a:cubicBezTo>
                <a:cubicBezTo>
                  <a:pt x="5659929" y="1096036"/>
                  <a:pt x="5653423" y="1109052"/>
                  <a:pt x="5644746" y="1124237"/>
                </a:cubicBezTo>
                <a:cubicBezTo>
                  <a:pt x="5636069" y="1139421"/>
                  <a:pt x="5627393" y="1152436"/>
                  <a:pt x="5618715" y="1167622"/>
                </a:cubicBezTo>
                <a:cubicBezTo>
                  <a:pt x="5612206" y="1176298"/>
                  <a:pt x="5607868" y="1187143"/>
                  <a:pt x="5599191" y="1200159"/>
                </a:cubicBezTo>
                <a:cubicBezTo>
                  <a:pt x="5590514" y="1221851"/>
                  <a:pt x="5581838" y="1241375"/>
                  <a:pt x="5570993" y="1263067"/>
                </a:cubicBezTo>
                <a:lnTo>
                  <a:pt x="5540624" y="1323805"/>
                </a:lnTo>
                <a:cubicBezTo>
                  <a:pt x="5525438" y="1345497"/>
                  <a:pt x="5510255" y="1369357"/>
                  <a:pt x="5492901" y="1388881"/>
                </a:cubicBezTo>
                <a:cubicBezTo>
                  <a:pt x="5477715" y="1408403"/>
                  <a:pt x="5460362" y="1430095"/>
                  <a:pt x="5445178" y="1449619"/>
                </a:cubicBezTo>
                <a:lnTo>
                  <a:pt x="5447166" y="1445524"/>
                </a:lnTo>
                <a:lnTo>
                  <a:pt x="5393115" y="1519034"/>
                </a:lnTo>
                <a:cubicBezTo>
                  <a:pt x="5380100" y="1506019"/>
                  <a:pt x="5308517" y="1607973"/>
                  <a:pt x="5275977" y="1647019"/>
                </a:cubicBezTo>
                <a:lnTo>
                  <a:pt x="5252917" y="1682500"/>
                </a:lnTo>
                <a:lnTo>
                  <a:pt x="5275977" y="1649187"/>
                </a:lnTo>
                <a:cubicBezTo>
                  <a:pt x="5308517" y="1612309"/>
                  <a:pt x="5380100" y="1510357"/>
                  <a:pt x="5393115" y="1521202"/>
                </a:cubicBezTo>
                <a:cubicBezTo>
                  <a:pt x="5386608" y="1566757"/>
                  <a:pt x="5323700" y="1625324"/>
                  <a:pt x="5304178" y="1655693"/>
                </a:cubicBezTo>
                <a:cubicBezTo>
                  <a:pt x="5286825" y="1676301"/>
                  <a:pt x="5272183" y="1691487"/>
                  <a:pt x="5258353" y="1703689"/>
                </a:cubicBezTo>
                <a:lnTo>
                  <a:pt x="5221566" y="1730731"/>
                </a:lnTo>
                <a:lnTo>
                  <a:pt x="5219578" y="1733787"/>
                </a:lnTo>
                <a:lnTo>
                  <a:pt x="5196579" y="1751480"/>
                </a:lnTo>
                <a:lnTo>
                  <a:pt x="5195718" y="1757647"/>
                </a:lnTo>
                <a:cubicBezTo>
                  <a:pt x="5163178" y="1792355"/>
                  <a:pt x="5130641" y="1829232"/>
                  <a:pt x="5093764" y="1861769"/>
                </a:cubicBezTo>
                <a:cubicBezTo>
                  <a:pt x="5059056" y="1896477"/>
                  <a:pt x="5024349" y="1931184"/>
                  <a:pt x="4985303" y="1961553"/>
                </a:cubicBezTo>
                <a:lnTo>
                  <a:pt x="4980288" y="1965192"/>
                </a:lnTo>
                <a:lnTo>
                  <a:pt x="4944089" y="2011444"/>
                </a:lnTo>
                <a:cubicBezTo>
                  <a:pt x="4918059" y="2035306"/>
                  <a:pt x="4887690" y="2054828"/>
                  <a:pt x="4857321" y="2076520"/>
                </a:cubicBezTo>
                <a:lnTo>
                  <a:pt x="4776225" y="2137342"/>
                </a:lnTo>
                <a:lnTo>
                  <a:pt x="4775934" y="2137695"/>
                </a:lnTo>
                <a:lnTo>
                  <a:pt x="4857321" y="2078691"/>
                </a:lnTo>
                <a:cubicBezTo>
                  <a:pt x="4885519" y="2056998"/>
                  <a:pt x="4915888" y="2035306"/>
                  <a:pt x="4944089" y="2013614"/>
                </a:cubicBezTo>
                <a:cubicBezTo>
                  <a:pt x="4926735" y="2043983"/>
                  <a:pt x="4902873" y="2063505"/>
                  <a:pt x="4872505" y="2085197"/>
                </a:cubicBezTo>
                <a:cubicBezTo>
                  <a:pt x="4847560" y="2107976"/>
                  <a:pt x="4829664" y="2117194"/>
                  <a:pt x="4814208" y="2123159"/>
                </a:cubicBezTo>
                <a:lnTo>
                  <a:pt x="4773879" y="2140191"/>
                </a:lnTo>
                <a:lnTo>
                  <a:pt x="4772721" y="2141599"/>
                </a:lnTo>
                <a:cubicBezTo>
                  <a:pt x="4757537" y="2152444"/>
                  <a:pt x="4744522" y="2161121"/>
                  <a:pt x="4729336" y="2169797"/>
                </a:cubicBezTo>
                <a:lnTo>
                  <a:pt x="4712989" y="2177374"/>
                </a:lnTo>
                <a:lnTo>
                  <a:pt x="4671855" y="2210743"/>
                </a:lnTo>
                <a:cubicBezTo>
                  <a:pt x="4656669" y="2222403"/>
                  <a:pt x="4643654" y="2231622"/>
                  <a:pt x="4631723" y="2239212"/>
                </a:cubicBezTo>
                <a:cubicBezTo>
                  <a:pt x="4610031" y="2256566"/>
                  <a:pt x="4592677" y="2267413"/>
                  <a:pt x="4570985" y="2278258"/>
                </a:cubicBezTo>
                <a:cubicBezTo>
                  <a:pt x="4575323" y="2271752"/>
                  <a:pt x="4564478" y="2276090"/>
                  <a:pt x="4551463" y="2280428"/>
                </a:cubicBezTo>
                <a:lnTo>
                  <a:pt x="4529764" y="2290073"/>
                </a:lnTo>
                <a:lnTo>
                  <a:pt x="4526391" y="2292635"/>
                </a:lnTo>
                <a:lnTo>
                  <a:pt x="4553631" y="2282597"/>
                </a:lnTo>
                <a:cubicBezTo>
                  <a:pt x="4566646" y="2278258"/>
                  <a:pt x="4575323" y="2273920"/>
                  <a:pt x="4573155" y="2280428"/>
                </a:cubicBezTo>
                <a:cubicBezTo>
                  <a:pt x="4557970" y="2302121"/>
                  <a:pt x="4527600" y="2321642"/>
                  <a:pt x="4495063" y="2338996"/>
                </a:cubicBezTo>
                <a:cubicBezTo>
                  <a:pt x="4477710" y="2347673"/>
                  <a:pt x="4462525" y="2356350"/>
                  <a:pt x="4445170" y="2365029"/>
                </a:cubicBezTo>
                <a:cubicBezTo>
                  <a:pt x="4427817" y="2373703"/>
                  <a:pt x="4410463" y="2380212"/>
                  <a:pt x="4395280" y="2388889"/>
                </a:cubicBezTo>
                <a:lnTo>
                  <a:pt x="4360040" y="2394175"/>
                </a:lnTo>
                <a:lnTo>
                  <a:pt x="4354064" y="2397566"/>
                </a:lnTo>
                <a:cubicBezTo>
                  <a:pt x="4299832" y="2423596"/>
                  <a:pt x="4245603" y="2445289"/>
                  <a:pt x="4189203" y="2469149"/>
                </a:cubicBezTo>
                <a:lnTo>
                  <a:pt x="4180798" y="2471059"/>
                </a:lnTo>
                <a:lnTo>
                  <a:pt x="4130636" y="2503856"/>
                </a:lnTo>
                <a:cubicBezTo>
                  <a:pt x="4143651" y="2506026"/>
                  <a:pt x="4150157" y="2508195"/>
                  <a:pt x="4158834" y="2512533"/>
                </a:cubicBezTo>
                <a:cubicBezTo>
                  <a:pt x="4119788" y="2547240"/>
                  <a:pt x="4067728" y="2553749"/>
                  <a:pt x="4054713" y="2558088"/>
                </a:cubicBezTo>
                <a:cubicBezTo>
                  <a:pt x="4056883" y="2549411"/>
                  <a:pt x="4061222" y="2538564"/>
                  <a:pt x="4063390" y="2527719"/>
                </a:cubicBezTo>
                <a:cubicBezTo>
                  <a:pt x="4052545" y="2532057"/>
                  <a:pt x="4041698" y="2536395"/>
                  <a:pt x="4028682" y="2540734"/>
                </a:cubicBezTo>
                <a:cubicBezTo>
                  <a:pt x="4017837" y="2545072"/>
                  <a:pt x="4006990" y="2547240"/>
                  <a:pt x="3996145" y="2551579"/>
                </a:cubicBezTo>
                <a:cubicBezTo>
                  <a:pt x="3974453" y="2558088"/>
                  <a:pt x="3950591" y="2564594"/>
                  <a:pt x="3928899" y="2573271"/>
                </a:cubicBezTo>
                <a:lnTo>
                  <a:pt x="3919914" y="2562487"/>
                </a:lnTo>
                <a:lnTo>
                  <a:pt x="3887682" y="2568932"/>
                </a:lnTo>
                <a:cubicBezTo>
                  <a:pt x="3874667" y="2571103"/>
                  <a:pt x="3861652" y="2575441"/>
                  <a:pt x="3848637" y="2577609"/>
                </a:cubicBezTo>
                <a:cubicBezTo>
                  <a:pt x="3822606" y="2584118"/>
                  <a:pt x="3794407" y="2592795"/>
                  <a:pt x="3768377" y="2597133"/>
                </a:cubicBezTo>
                <a:lnTo>
                  <a:pt x="3765731" y="2598363"/>
                </a:lnTo>
                <a:lnTo>
                  <a:pt x="3842130" y="2579777"/>
                </a:lnTo>
                <a:cubicBezTo>
                  <a:pt x="3855145" y="2575439"/>
                  <a:pt x="3868161" y="2573271"/>
                  <a:pt x="3881176" y="2571101"/>
                </a:cubicBezTo>
                <a:cubicBezTo>
                  <a:pt x="3894191" y="2568932"/>
                  <a:pt x="3905036" y="2564594"/>
                  <a:pt x="3913713" y="2564594"/>
                </a:cubicBezTo>
                <a:cubicBezTo>
                  <a:pt x="3915883" y="2568932"/>
                  <a:pt x="3920222" y="2573271"/>
                  <a:pt x="3926728" y="2575439"/>
                </a:cubicBezTo>
                <a:cubicBezTo>
                  <a:pt x="3950591" y="2568932"/>
                  <a:pt x="3972283" y="2562424"/>
                  <a:pt x="3993975" y="2553747"/>
                </a:cubicBezTo>
                <a:cubicBezTo>
                  <a:pt x="4004820" y="2549408"/>
                  <a:pt x="4015667" y="2547240"/>
                  <a:pt x="4026512" y="2542902"/>
                </a:cubicBezTo>
                <a:cubicBezTo>
                  <a:pt x="4037359" y="2538564"/>
                  <a:pt x="4048204" y="2534225"/>
                  <a:pt x="4061219" y="2529887"/>
                </a:cubicBezTo>
                <a:cubicBezTo>
                  <a:pt x="4059051" y="2538564"/>
                  <a:pt x="4054713" y="2549408"/>
                  <a:pt x="4052542" y="2560256"/>
                </a:cubicBezTo>
                <a:cubicBezTo>
                  <a:pt x="4022174" y="2575439"/>
                  <a:pt x="3991805" y="2588454"/>
                  <a:pt x="3961436" y="2603640"/>
                </a:cubicBezTo>
                <a:lnTo>
                  <a:pt x="3956970" y="2602390"/>
                </a:lnTo>
                <a:lnTo>
                  <a:pt x="3894191" y="2627500"/>
                </a:lnTo>
                <a:cubicBezTo>
                  <a:pt x="3874669" y="2634009"/>
                  <a:pt x="3857316" y="2638347"/>
                  <a:pt x="3842130" y="2642686"/>
                </a:cubicBezTo>
                <a:cubicBezTo>
                  <a:pt x="3809593" y="2651363"/>
                  <a:pt x="3785731" y="2655701"/>
                  <a:pt x="3764038" y="2662207"/>
                </a:cubicBezTo>
                <a:cubicBezTo>
                  <a:pt x="3765125" y="2656785"/>
                  <a:pt x="3751567" y="2656785"/>
                  <a:pt x="3731772" y="2659497"/>
                </a:cubicBezTo>
                <a:lnTo>
                  <a:pt x="3664284" y="2672628"/>
                </a:lnTo>
                <a:lnTo>
                  <a:pt x="3662084" y="2677393"/>
                </a:lnTo>
                <a:cubicBezTo>
                  <a:pt x="3605685" y="2690408"/>
                  <a:pt x="3542779" y="2701253"/>
                  <a:pt x="3482041" y="2712100"/>
                </a:cubicBezTo>
                <a:cubicBezTo>
                  <a:pt x="3462517" y="2709930"/>
                  <a:pt x="3464687" y="2705591"/>
                  <a:pt x="3440825" y="2701253"/>
                </a:cubicBezTo>
                <a:cubicBezTo>
                  <a:pt x="3429980" y="2701253"/>
                  <a:pt x="3419133" y="2701253"/>
                  <a:pt x="3406117" y="2701253"/>
                </a:cubicBezTo>
                <a:cubicBezTo>
                  <a:pt x="3388764" y="2707762"/>
                  <a:pt x="3367071" y="2714269"/>
                  <a:pt x="3345379" y="2720777"/>
                </a:cubicBezTo>
                <a:cubicBezTo>
                  <a:pt x="3325858" y="2722945"/>
                  <a:pt x="3308504" y="2725116"/>
                  <a:pt x="3291150" y="2725116"/>
                </a:cubicBezTo>
                <a:cubicBezTo>
                  <a:pt x="3273796" y="2725116"/>
                  <a:pt x="3256443" y="2727283"/>
                  <a:pt x="3236919" y="2727283"/>
                </a:cubicBezTo>
                <a:lnTo>
                  <a:pt x="3231027" y="2724760"/>
                </a:lnTo>
                <a:close/>
              </a:path>
            </a:pathLst>
          </a:custGeom>
          <a:gradFill flip="none" rotWithShape="1">
            <a:gsLst>
              <a:gs pos="0">
                <a:schemeClr val="accent1">
                  <a:lumMod val="5000"/>
                  <a:lumOff val="95000"/>
                </a:schemeClr>
              </a:gs>
              <a:gs pos="100000">
                <a:schemeClr val="accent1">
                  <a:alpha val="71000"/>
                </a:schemeClr>
              </a:gs>
            </a:gsLst>
            <a:path path="circle">
              <a:fillToRect r="100000" b="100000"/>
            </a:path>
            <a:tileRect l="-100000" t="-100000"/>
          </a:gradFill>
          <a:ln w="9525" cap="flat">
            <a:noFill/>
            <a:prstDash val="solid"/>
            <a:miter/>
          </a:ln>
        </p:spPr>
        <p:txBody>
          <a:bodyPr wrap="square" rtlCol="0" anchor="ctr">
            <a:noAutofit/>
          </a:bodyPr>
          <a:lstStyle/>
          <a:p>
            <a:pPr lvl="0"/>
            <a:endParaRPr lang="en-US" noProof="0" dirty="0"/>
          </a:p>
        </p:txBody>
      </p:sp>
      <p:sp>
        <p:nvSpPr>
          <p:cNvPr id="13" name="Freeform: Shape 12">
            <a:extLst>
              <a:ext uri="{FF2B5EF4-FFF2-40B4-BE49-F238E27FC236}">
                <a16:creationId xmlns:a16="http://schemas.microsoft.com/office/drawing/2014/main" id="{7872B576-0982-4868-A9E3-43064BCA3090}"/>
              </a:ext>
            </a:extLst>
          </p:cNvPr>
          <p:cNvSpPr/>
          <p:nvPr/>
        </p:nvSpPr>
        <p:spPr>
          <a:xfrm rot="20700000" flipH="1">
            <a:off x="-643117" y="-519717"/>
            <a:ext cx="7777150" cy="7718664"/>
          </a:xfrm>
          <a:custGeom>
            <a:avLst/>
            <a:gdLst>
              <a:gd name="connsiteX0" fmla="*/ 6564153 w 7777150"/>
              <a:gd name="connsiteY0" fmla="*/ 6753221 h 7718664"/>
              <a:gd name="connsiteX1" fmla="*/ 6563132 w 7777150"/>
              <a:gd name="connsiteY1" fmla="*/ 6753924 h 7718664"/>
              <a:gd name="connsiteX2" fmla="*/ 6563132 w 7777150"/>
              <a:gd name="connsiteY2" fmla="*/ 6754775 h 7718664"/>
              <a:gd name="connsiteX3" fmla="*/ 6567865 w 7777150"/>
              <a:gd name="connsiteY3" fmla="*/ 6755450 h 7718664"/>
              <a:gd name="connsiteX4" fmla="*/ 6569087 w 7777150"/>
              <a:gd name="connsiteY4" fmla="*/ 6753925 h 7718664"/>
              <a:gd name="connsiteX5" fmla="*/ 6628482 w 7777150"/>
              <a:gd name="connsiteY5" fmla="*/ 6708774 h 7718664"/>
              <a:gd name="connsiteX6" fmla="*/ 6610901 w 7777150"/>
              <a:gd name="connsiteY6" fmla="*/ 6720920 h 7718664"/>
              <a:gd name="connsiteX7" fmla="*/ 6607794 w 7777150"/>
              <a:gd name="connsiteY7" fmla="*/ 6724148 h 7718664"/>
              <a:gd name="connsiteX8" fmla="*/ 6619848 w 7777150"/>
              <a:gd name="connsiteY8" fmla="*/ 6716434 h 7718664"/>
              <a:gd name="connsiteX9" fmla="*/ 6839305 w 7777150"/>
              <a:gd name="connsiteY9" fmla="*/ 6558707 h 7718664"/>
              <a:gd name="connsiteX10" fmla="*/ 6839039 w 7777150"/>
              <a:gd name="connsiteY10" fmla="*/ 6558801 h 7718664"/>
              <a:gd name="connsiteX11" fmla="*/ 6837070 w 7777150"/>
              <a:gd name="connsiteY11" fmla="*/ 6572293 h 7718664"/>
              <a:gd name="connsiteX12" fmla="*/ 6789429 w 7777150"/>
              <a:gd name="connsiteY12" fmla="*/ 6625890 h 7718664"/>
              <a:gd name="connsiteX13" fmla="*/ 6732852 w 7777150"/>
              <a:gd name="connsiteY13" fmla="*/ 6688418 h 7718664"/>
              <a:gd name="connsiteX14" fmla="*/ 6736263 w 7777150"/>
              <a:gd name="connsiteY14" fmla="*/ 6687633 h 7718664"/>
              <a:gd name="connsiteX15" fmla="*/ 6789429 w 7777150"/>
              <a:gd name="connsiteY15" fmla="*/ 6628865 h 7718664"/>
              <a:gd name="connsiteX16" fmla="*/ 6837070 w 7777150"/>
              <a:gd name="connsiteY16" fmla="*/ 6575269 h 7718664"/>
              <a:gd name="connsiteX17" fmla="*/ 6839305 w 7777150"/>
              <a:gd name="connsiteY17" fmla="*/ 6558707 h 7718664"/>
              <a:gd name="connsiteX18" fmla="*/ 2782054 w 7777150"/>
              <a:gd name="connsiteY18" fmla="*/ 7594165 h 7718664"/>
              <a:gd name="connsiteX19" fmla="*/ 2812852 w 7777150"/>
              <a:gd name="connsiteY19" fmla="*/ 7595094 h 7718664"/>
              <a:gd name="connsiteX20" fmla="*/ 2945354 w 7777150"/>
              <a:gd name="connsiteY20" fmla="*/ 7629337 h 7718664"/>
              <a:gd name="connsiteX21" fmla="*/ 3001930 w 7777150"/>
              <a:gd name="connsiteY21" fmla="*/ 7632313 h 7718664"/>
              <a:gd name="connsiteX22" fmla="*/ 3143116 w 7777150"/>
              <a:gd name="connsiteY22" fmla="*/ 7701578 h 7718664"/>
              <a:gd name="connsiteX23" fmla="*/ 3082549 w 7777150"/>
              <a:gd name="connsiteY23" fmla="*/ 7717806 h 7718664"/>
              <a:gd name="connsiteX24" fmla="*/ 3037661 w 7777150"/>
              <a:gd name="connsiteY24" fmla="*/ 7703779 h 7718664"/>
              <a:gd name="connsiteX25" fmla="*/ 2957265 w 7777150"/>
              <a:gd name="connsiteY25" fmla="*/ 7668047 h 7718664"/>
              <a:gd name="connsiteX26" fmla="*/ 2864960 w 7777150"/>
              <a:gd name="connsiteY26" fmla="*/ 7638271 h 7718664"/>
              <a:gd name="connsiteX27" fmla="*/ 2769678 w 7777150"/>
              <a:gd name="connsiteY27" fmla="*/ 7605516 h 7718664"/>
              <a:gd name="connsiteX28" fmla="*/ 2782054 w 7777150"/>
              <a:gd name="connsiteY28" fmla="*/ 7594165 h 7718664"/>
              <a:gd name="connsiteX29" fmla="*/ 2608887 w 7777150"/>
              <a:gd name="connsiteY29" fmla="*/ 7429840 h 7718664"/>
              <a:gd name="connsiteX30" fmla="*/ 2719060 w 7777150"/>
              <a:gd name="connsiteY30" fmla="*/ 7450682 h 7718664"/>
              <a:gd name="connsiteX31" fmla="*/ 2766702 w 7777150"/>
              <a:gd name="connsiteY31" fmla="*/ 7492368 h 7718664"/>
              <a:gd name="connsiteX32" fmla="*/ 2930467 w 7777150"/>
              <a:gd name="connsiteY32" fmla="*/ 7540009 h 7718664"/>
              <a:gd name="connsiteX33" fmla="*/ 3255027 w 7777150"/>
              <a:gd name="connsiteY33" fmla="*/ 7623382 h 7718664"/>
              <a:gd name="connsiteX34" fmla="*/ 3335420 w 7777150"/>
              <a:gd name="connsiteY34" fmla="*/ 7638271 h 7718664"/>
              <a:gd name="connsiteX35" fmla="*/ 3362169 w 7777150"/>
              <a:gd name="connsiteY35" fmla="*/ 7642882 h 7718664"/>
              <a:gd name="connsiteX36" fmla="*/ 3252495 w 7777150"/>
              <a:gd name="connsiteY36" fmla="*/ 7672270 h 7718664"/>
              <a:gd name="connsiteX37" fmla="*/ 3231206 w 7777150"/>
              <a:gd name="connsiteY37" fmla="*/ 7668047 h 7718664"/>
              <a:gd name="connsiteX38" fmla="*/ 3115079 w 7777150"/>
              <a:gd name="connsiteY38" fmla="*/ 7644226 h 7718664"/>
              <a:gd name="connsiteX39" fmla="*/ 3013840 w 7777150"/>
              <a:gd name="connsiteY39" fmla="*/ 7626361 h 7718664"/>
              <a:gd name="connsiteX40" fmla="*/ 2891760 w 7777150"/>
              <a:gd name="connsiteY40" fmla="*/ 7569785 h 7718664"/>
              <a:gd name="connsiteX41" fmla="*/ 2739902 w 7777150"/>
              <a:gd name="connsiteY41" fmla="*/ 7513213 h 7718664"/>
              <a:gd name="connsiteX42" fmla="*/ 2582091 w 7777150"/>
              <a:gd name="connsiteY42" fmla="*/ 7450681 h 7718664"/>
              <a:gd name="connsiteX43" fmla="*/ 2608887 w 7777150"/>
              <a:gd name="connsiteY43" fmla="*/ 7429840 h 7718664"/>
              <a:gd name="connsiteX44" fmla="*/ 2305173 w 7777150"/>
              <a:gd name="connsiteY44" fmla="*/ 7420905 h 7718664"/>
              <a:gd name="connsiteX45" fmla="*/ 2647595 w 7777150"/>
              <a:gd name="connsiteY45" fmla="*/ 7566806 h 7718664"/>
              <a:gd name="connsiteX46" fmla="*/ 2769678 w 7777150"/>
              <a:gd name="connsiteY46" fmla="*/ 7605516 h 7718664"/>
              <a:gd name="connsiteX47" fmla="*/ 2861982 w 7777150"/>
              <a:gd name="connsiteY47" fmla="*/ 7638268 h 7718664"/>
              <a:gd name="connsiteX48" fmla="*/ 2954288 w 7777150"/>
              <a:gd name="connsiteY48" fmla="*/ 7668044 h 7718664"/>
              <a:gd name="connsiteX49" fmla="*/ 3034682 w 7777150"/>
              <a:gd name="connsiteY49" fmla="*/ 7703775 h 7718664"/>
              <a:gd name="connsiteX50" fmla="*/ 3016816 w 7777150"/>
              <a:gd name="connsiteY50" fmla="*/ 7718664 h 7718664"/>
              <a:gd name="connsiteX51" fmla="*/ 2969175 w 7777150"/>
              <a:gd name="connsiteY51" fmla="*/ 7709731 h 7718664"/>
              <a:gd name="connsiteX52" fmla="*/ 2799453 w 7777150"/>
              <a:gd name="connsiteY52" fmla="*/ 7647203 h 7718664"/>
              <a:gd name="connsiteX53" fmla="*/ 2716081 w 7777150"/>
              <a:gd name="connsiteY53" fmla="*/ 7614447 h 7718664"/>
              <a:gd name="connsiteX54" fmla="*/ 2632708 w 7777150"/>
              <a:gd name="connsiteY54" fmla="*/ 7578716 h 7718664"/>
              <a:gd name="connsiteX55" fmla="*/ 2522536 w 7777150"/>
              <a:gd name="connsiteY55" fmla="*/ 7540009 h 7718664"/>
              <a:gd name="connsiteX56" fmla="*/ 2427252 w 7777150"/>
              <a:gd name="connsiteY56" fmla="*/ 7498323 h 7718664"/>
              <a:gd name="connsiteX57" fmla="*/ 2352815 w 7777150"/>
              <a:gd name="connsiteY57" fmla="*/ 7459612 h 7718664"/>
              <a:gd name="connsiteX58" fmla="*/ 2305173 w 7777150"/>
              <a:gd name="connsiteY58" fmla="*/ 7420905 h 7718664"/>
              <a:gd name="connsiteX59" fmla="*/ 2397480 w 7777150"/>
              <a:gd name="connsiteY59" fmla="*/ 7349443 h 7718664"/>
              <a:gd name="connsiteX60" fmla="*/ 2445122 w 7777150"/>
              <a:gd name="connsiteY60" fmla="*/ 7346467 h 7718664"/>
              <a:gd name="connsiteX61" fmla="*/ 2608887 w 7777150"/>
              <a:gd name="connsiteY61" fmla="*/ 7429840 h 7718664"/>
              <a:gd name="connsiteX62" fmla="*/ 2588046 w 7777150"/>
              <a:gd name="connsiteY62" fmla="*/ 7441750 h 7718664"/>
              <a:gd name="connsiteX63" fmla="*/ 2397480 w 7777150"/>
              <a:gd name="connsiteY63" fmla="*/ 7349443 h 7718664"/>
              <a:gd name="connsiteX64" fmla="*/ 7605289 w 7777150"/>
              <a:gd name="connsiteY64" fmla="*/ 5949975 h 7718664"/>
              <a:gd name="connsiteX65" fmla="*/ 7603779 w 7777150"/>
              <a:gd name="connsiteY65" fmla="*/ 5950622 h 7718664"/>
              <a:gd name="connsiteX66" fmla="*/ 7571259 w 7777150"/>
              <a:gd name="connsiteY66" fmla="*/ 6028673 h 7718664"/>
              <a:gd name="connsiteX67" fmla="*/ 7768327 w 7777150"/>
              <a:gd name="connsiteY67" fmla="*/ 5740775 h 7718664"/>
              <a:gd name="connsiteX68" fmla="*/ 7777150 w 7777150"/>
              <a:gd name="connsiteY68" fmla="*/ 5773700 h 7718664"/>
              <a:gd name="connsiteX69" fmla="*/ 7775014 w 7777150"/>
              <a:gd name="connsiteY69" fmla="*/ 5777274 h 7718664"/>
              <a:gd name="connsiteX70" fmla="*/ 7706527 w 7777150"/>
              <a:gd name="connsiteY70" fmla="*/ 5905312 h 7718664"/>
              <a:gd name="connsiteX71" fmla="*/ 7644000 w 7777150"/>
              <a:gd name="connsiteY71" fmla="*/ 5985706 h 7718664"/>
              <a:gd name="connsiteX72" fmla="*/ 7685686 w 7777150"/>
              <a:gd name="connsiteY72" fmla="*/ 5902333 h 7718664"/>
              <a:gd name="connsiteX73" fmla="*/ 7721417 w 7777150"/>
              <a:gd name="connsiteY73" fmla="*/ 5818960 h 7718664"/>
              <a:gd name="connsiteX74" fmla="*/ 7748213 w 7777150"/>
              <a:gd name="connsiteY74" fmla="*/ 5774298 h 7718664"/>
              <a:gd name="connsiteX75" fmla="*/ 2195719 w 7777150"/>
              <a:gd name="connsiteY75" fmla="*/ 7067587 h 7718664"/>
              <a:gd name="connsiteX76" fmla="*/ 2195748 w 7777150"/>
              <a:gd name="connsiteY76" fmla="*/ 7068434 h 7718664"/>
              <a:gd name="connsiteX77" fmla="*/ 2205804 w 7777150"/>
              <a:gd name="connsiteY77" fmla="*/ 7080606 h 7718664"/>
              <a:gd name="connsiteX78" fmla="*/ 2206911 w 7777150"/>
              <a:gd name="connsiteY78" fmla="*/ 7075504 h 7718664"/>
              <a:gd name="connsiteX79" fmla="*/ 1840668 w 7777150"/>
              <a:gd name="connsiteY79" fmla="*/ 7143991 h 7718664"/>
              <a:gd name="connsiteX80" fmla="*/ 2043145 w 7777150"/>
              <a:gd name="connsiteY80" fmla="*/ 7257140 h 7718664"/>
              <a:gd name="connsiteX81" fmla="*/ 2084831 w 7777150"/>
              <a:gd name="connsiteY81" fmla="*/ 7304781 h 7718664"/>
              <a:gd name="connsiteX82" fmla="*/ 1989548 w 7777150"/>
              <a:gd name="connsiteY82" fmla="*/ 7254160 h 7718664"/>
              <a:gd name="connsiteX83" fmla="*/ 1918086 w 7777150"/>
              <a:gd name="connsiteY83" fmla="*/ 7209498 h 7718664"/>
              <a:gd name="connsiteX84" fmla="*/ 1840668 w 7777150"/>
              <a:gd name="connsiteY84" fmla="*/ 7143991 h 7718664"/>
              <a:gd name="connsiteX85" fmla="*/ 7574028 w 7777150"/>
              <a:gd name="connsiteY85" fmla="*/ 5576942 h 7718664"/>
              <a:gd name="connsiteX86" fmla="*/ 7562090 w 7777150"/>
              <a:gd name="connsiteY86" fmla="*/ 5594186 h 7718664"/>
              <a:gd name="connsiteX87" fmla="*/ 7533457 w 7777150"/>
              <a:gd name="connsiteY87" fmla="*/ 5631001 h 7718664"/>
              <a:gd name="connsiteX88" fmla="*/ 7503173 w 7777150"/>
              <a:gd name="connsiteY88" fmla="*/ 5679289 h 7718664"/>
              <a:gd name="connsiteX89" fmla="*/ 7495119 w 7777150"/>
              <a:gd name="connsiteY89" fmla="*/ 5690923 h 7718664"/>
              <a:gd name="connsiteX90" fmla="*/ 7456410 w 7777150"/>
              <a:gd name="connsiteY90" fmla="*/ 5762384 h 7718664"/>
              <a:gd name="connsiteX91" fmla="*/ 7417702 w 7777150"/>
              <a:gd name="connsiteY91" fmla="*/ 5827891 h 7718664"/>
              <a:gd name="connsiteX92" fmla="*/ 7325396 w 7777150"/>
              <a:gd name="connsiteY92" fmla="*/ 5949974 h 7718664"/>
              <a:gd name="connsiteX93" fmla="*/ 7292334 w 7777150"/>
              <a:gd name="connsiteY93" fmla="*/ 6001613 h 7718664"/>
              <a:gd name="connsiteX94" fmla="*/ 7279949 w 7777150"/>
              <a:gd name="connsiteY94" fmla="*/ 6020421 h 7718664"/>
              <a:gd name="connsiteX95" fmla="*/ 7245002 w 7777150"/>
              <a:gd name="connsiteY95" fmla="*/ 6072054 h 7718664"/>
              <a:gd name="connsiteX96" fmla="*/ 7173540 w 7777150"/>
              <a:gd name="connsiteY96" fmla="*/ 6170317 h 7718664"/>
              <a:gd name="connsiteX97" fmla="*/ 7167581 w 7777150"/>
              <a:gd name="connsiteY97" fmla="*/ 6173958 h 7718664"/>
              <a:gd name="connsiteX98" fmla="*/ 7162704 w 7777150"/>
              <a:gd name="connsiteY98" fmla="*/ 6181183 h 7718664"/>
              <a:gd name="connsiteX99" fmla="*/ 7170561 w 7777150"/>
              <a:gd name="connsiteY99" fmla="*/ 6176272 h 7718664"/>
              <a:gd name="connsiteX100" fmla="*/ 7242022 w 7777150"/>
              <a:gd name="connsiteY100" fmla="*/ 6078013 h 7718664"/>
              <a:gd name="connsiteX101" fmla="*/ 7279949 w 7777150"/>
              <a:gd name="connsiteY101" fmla="*/ 6020421 h 7718664"/>
              <a:gd name="connsiteX102" fmla="*/ 7286316 w 7777150"/>
              <a:gd name="connsiteY102" fmla="*/ 6011014 h 7718664"/>
              <a:gd name="connsiteX103" fmla="*/ 7292334 w 7777150"/>
              <a:gd name="connsiteY103" fmla="*/ 6001613 h 7718664"/>
              <a:gd name="connsiteX104" fmla="*/ 7322420 w 7777150"/>
              <a:gd name="connsiteY104" fmla="*/ 5955930 h 7718664"/>
              <a:gd name="connsiteX105" fmla="*/ 7414723 w 7777150"/>
              <a:gd name="connsiteY105" fmla="*/ 5833850 h 7718664"/>
              <a:gd name="connsiteX106" fmla="*/ 7453434 w 7777150"/>
              <a:gd name="connsiteY106" fmla="*/ 5768343 h 7718664"/>
              <a:gd name="connsiteX107" fmla="*/ 7492141 w 7777150"/>
              <a:gd name="connsiteY107" fmla="*/ 5696881 h 7718664"/>
              <a:gd name="connsiteX108" fmla="*/ 7503173 w 7777150"/>
              <a:gd name="connsiteY108" fmla="*/ 5679289 h 7718664"/>
              <a:gd name="connsiteX109" fmla="*/ 7562090 w 7777150"/>
              <a:gd name="connsiteY109" fmla="*/ 5594186 h 7718664"/>
              <a:gd name="connsiteX110" fmla="*/ 7572537 w 7777150"/>
              <a:gd name="connsiteY110" fmla="*/ 5580753 h 7718664"/>
              <a:gd name="connsiteX111" fmla="*/ 7695610 w 7777150"/>
              <a:gd name="connsiteY111" fmla="*/ 5469390 h 7718664"/>
              <a:gd name="connsiteX112" fmla="*/ 7767960 w 7777150"/>
              <a:gd name="connsiteY112" fmla="*/ 5739403 h 7718664"/>
              <a:gd name="connsiteX113" fmla="*/ 7745237 w 7777150"/>
              <a:gd name="connsiteY113" fmla="*/ 5777274 h 7718664"/>
              <a:gd name="connsiteX114" fmla="*/ 7718437 w 7777150"/>
              <a:gd name="connsiteY114" fmla="*/ 5821936 h 7718664"/>
              <a:gd name="connsiteX115" fmla="*/ 7679730 w 7777150"/>
              <a:gd name="connsiteY115" fmla="*/ 5908288 h 7718664"/>
              <a:gd name="connsiteX116" fmla="*/ 7638044 w 7777150"/>
              <a:gd name="connsiteY116" fmla="*/ 5991660 h 7718664"/>
              <a:gd name="connsiteX117" fmla="*/ 7572537 w 7777150"/>
              <a:gd name="connsiteY117" fmla="*/ 6080989 h 7718664"/>
              <a:gd name="connsiteX118" fmla="*/ 7507030 w 7777150"/>
              <a:gd name="connsiteY118" fmla="*/ 6164361 h 7718664"/>
              <a:gd name="connsiteX119" fmla="*/ 7509759 w 7777150"/>
              <a:gd name="connsiteY119" fmla="*/ 6158741 h 7718664"/>
              <a:gd name="connsiteX120" fmla="*/ 7435565 w 7777150"/>
              <a:gd name="connsiteY120" fmla="*/ 6259644 h 7718664"/>
              <a:gd name="connsiteX121" fmla="*/ 7274774 w 7777150"/>
              <a:gd name="connsiteY121" fmla="*/ 6435324 h 7718664"/>
              <a:gd name="connsiteX122" fmla="*/ 7243120 w 7777150"/>
              <a:gd name="connsiteY122" fmla="*/ 6484028 h 7718664"/>
              <a:gd name="connsiteX123" fmla="*/ 7274775 w 7777150"/>
              <a:gd name="connsiteY123" fmla="*/ 6438299 h 7718664"/>
              <a:gd name="connsiteX124" fmla="*/ 7435564 w 7777150"/>
              <a:gd name="connsiteY124" fmla="*/ 6262620 h 7718664"/>
              <a:gd name="connsiteX125" fmla="*/ 7313485 w 7777150"/>
              <a:gd name="connsiteY125" fmla="*/ 6447231 h 7718664"/>
              <a:gd name="connsiteX126" fmla="*/ 7250582 w 7777150"/>
              <a:gd name="connsiteY126" fmla="*/ 6513113 h 7718664"/>
              <a:gd name="connsiteX127" fmla="*/ 7200087 w 7777150"/>
              <a:gd name="connsiteY127" fmla="*/ 6550232 h 7718664"/>
              <a:gd name="connsiteX128" fmla="*/ 7197357 w 7777150"/>
              <a:gd name="connsiteY128" fmla="*/ 6554428 h 7718664"/>
              <a:gd name="connsiteX129" fmla="*/ 7165787 w 7777150"/>
              <a:gd name="connsiteY129" fmla="*/ 6578714 h 7718664"/>
              <a:gd name="connsiteX130" fmla="*/ 7164606 w 7777150"/>
              <a:gd name="connsiteY130" fmla="*/ 6587180 h 7718664"/>
              <a:gd name="connsiteX131" fmla="*/ 7118751 w 7777150"/>
              <a:gd name="connsiteY131" fmla="*/ 6636309 h 7718664"/>
              <a:gd name="connsiteX132" fmla="*/ 6989132 w 7777150"/>
              <a:gd name="connsiteY132" fmla="*/ 6671040 h 7718664"/>
              <a:gd name="connsiteX133" fmla="*/ 7013864 w 7777150"/>
              <a:gd name="connsiteY133" fmla="*/ 6649337 h 7718664"/>
              <a:gd name="connsiteX134" fmla="*/ 7066343 w 7777150"/>
              <a:gd name="connsiteY134" fmla="*/ 6599090 h 7718664"/>
              <a:gd name="connsiteX135" fmla="*/ 7111009 w 7777150"/>
              <a:gd name="connsiteY135" fmla="*/ 6524651 h 7718664"/>
              <a:gd name="connsiteX136" fmla="*/ 7175165 w 7777150"/>
              <a:gd name="connsiteY136" fmla="*/ 6465841 h 7718664"/>
              <a:gd name="connsiteX137" fmla="*/ 7175681 w 7777150"/>
              <a:gd name="connsiteY137" fmla="*/ 6462146 h 7718664"/>
              <a:gd name="connsiteX138" fmla="*/ 7113987 w 7777150"/>
              <a:gd name="connsiteY138" fmla="*/ 6518697 h 7718664"/>
              <a:gd name="connsiteX139" fmla="*/ 7069322 w 7777150"/>
              <a:gd name="connsiteY139" fmla="*/ 6593135 h 7718664"/>
              <a:gd name="connsiteX140" fmla="*/ 7016843 w 7777150"/>
              <a:gd name="connsiteY140" fmla="*/ 6643382 h 7718664"/>
              <a:gd name="connsiteX141" fmla="*/ 6983652 w 7777150"/>
              <a:gd name="connsiteY141" fmla="*/ 6672509 h 7718664"/>
              <a:gd name="connsiteX142" fmla="*/ 6761122 w 7777150"/>
              <a:gd name="connsiteY142" fmla="*/ 6732136 h 7718664"/>
              <a:gd name="connsiteX143" fmla="*/ 6831115 w 7777150"/>
              <a:gd name="connsiteY143" fmla="*/ 6682462 h 7718664"/>
              <a:gd name="connsiteX144" fmla="*/ 6917467 w 7777150"/>
              <a:gd name="connsiteY144" fmla="*/ 6593134 h 7718664"/>
              <a:gd name="connsiteX145" fmla="*/ 6914488 w 7777150"/>
              <a:gd name="connsiteY145" fmla="*/ 6581224 h 7718664"/>
              <a:gd name="connsiteX146" fmla="*/ 6997860 w 7777150"/>
              <a:gd name="connsiteY146" fmla="*/ 6488921 h 7718664"/>
              <a:gd name="connsiteX147" fmla="*/ 7048480 w 7777150"/>
              <a:gd name="connsiteY147" fmla="*/ 6447234 h 7718664"/>
              <a:gd name="connsiteX148" fmla="*/ 7081233 w 7777150"/>
              <a:gd name="connsiteY148" fmla="*/ 6405548 h 7718664"/>
              <a:gd name="connsiteX149" fmla="*/ 7111008 w 7777150"/>
              <a:gd name="connsiteY149" fmla="*/ 6363862 h 7718664"/>
              <a:gd name="connsiteX150" fmla="*/ 7197360 w 7777150"/>
              <a:gd name="connsiteY150" fmla="*/ 6262624 h 7718664"/>
              <a:gd name="connsiteX151" fmla="*/ 7277754 w 7777150"/>
              <a:gd name="connsiteY151" fmla="*/ 6158406 h 7718664"/>
              <a:gd name="connsiteX152" fmla="*/ 7399836 w 7777150"/>
              <a:gd name="connsiteY152" fmla="*/ 5973795 h 7718664"/>
              <a:gd name="connsiteX153" fmla="*/ 7510006 w 7777150"/>
              <a:gd name="connsiteY153" fmla="*/ 5786208 h 7718664"/>
              <a:gd name="connsiteX154" fmla="*/ 7596358 w 7777150"/>
              <a:gd name="connsiteY154" fmla="*/ 5646260 h 7718664"/>
              <a:gd name="connsiteX155" fmla="*/ 7676751 w 7777150"/>
              <a:gd name="connsiteY155" fmla="*/ 5503336 h 7718664"/>
              <a:gd name="connsiteX156" fmla="*/ 7636506 w 7777150"/>
              <a:gd name="connsiteY156" fmla="*/ 5248812 h 7718664"/>
              <a:gd name="connsiteX157" fmla="*/ 7659314 w 7777150"/>
              <a:gd name="connsiteY157" fmla="*/ 5333933 h 7718664"/>
              <a:gd name="connsiteX158" fmla="*/ 7617200 w 7777150"/>
              <a:gd name="connsiteY158" fmla="*/ 5408052 h 7718664"/>
              <a:gd name="connsiteX159" fmla="*/ 7615871 w 7777150"/>
              <a:gd name="connsiteY159" fmla="*/ 5411110 h 7718664"/>
              <a:gd name="connsiteX160" fmla="*/ 7659444 w 7777150"/>
              <a:gd name="connsiteY160" fmla="*/ 5334418 h 7718664"/>
              <a:gd name="connsiteX161" fmla="*/ 7691259 w 7777150"/>
              <a:gd name="connsiteY161" fmla="*/ 5453153 h 7718664"/>
              <a:gd name="connsiteX162" fmla="*/ 7688661 w 7777150"/>
              <a:gd name="connsiteY162" fmla="*/ 5458673 h 7718664"/>
              <a:gd name="connsiteX163" fmla="*/ 7658886 w 7777150"/>
              <a:gd name="connsiteY163" fmla="*/ 5512270 h 7718664"/>
              <a:gd name="connsiteX164" fmla="*/ 7578492 w 7777150"/>
              <a:gd name="connsiteY164" fmla="*/ 5655195 h 7718664"/>
              <a:gd name="connsiteX165" fmla="*/ 7492140 w 7777150"/>
              <a:gd name="connsiteY165" fmla="*/ 5795139 h 7718664"/>
              <a:gd name="connsiteX166" fmla="*/ 7381971 w 7777150"/>
              <a:gd name="connsiteY166" fmla="*/ 5982730 h 7718664"/>
              <a:gd name="connsiteX167" fmla="*/ 7259888 w 7777150"/>
              <a:gd name="connsiteY167" fmla="*/ 6167341 h 7718664"/>
              <a:gd name="connsiteX168" fmla="*/ 7179495 w 7777150"/>
              <a:gd name="connsiteY168" fmla="*/ 6271554 h 7718664"/>
              <a:gd name="connsiteX169" fmla="*/ 7093143 w 7777150"/>
              <a:gd name="connsiteY169" fmla="*/ 6372792 h 7718664"/>
              <a:gd name="connsiteX170" fmla="*/ 7063367 w 7777150"/>
              <a:gd name="connsiteY170" fmla="*/ 6414479 h 7718664"/>
              <a:gd name="connsiteX171" fmla="*/ 7030615 w 7777150"/>
              <a:gd name="connsiteY171" fmla="*/ 6456165 h 7718664"/>
              <a:gd name="connsiteX172" fmla="*/ 6979994 w 7777150"/>
              <a:gd name="connsiteY172" fmla="*/ 6497851 h 7718664"/>
              <a:gd name="connsiteX173" fmla="*/ 6897207 w 7777150"/>
              <a:gd name="connsiteY173" fmla="*/ 6589515 h 7718664"/>
              <a:gd name="connsiteX174" fmla="*/ 6899598 w 7777150"/>
              <a:gd name="connsiteY174" fmla="*/ 6599089 h 7718664"/>
              <a:gd name="connsiteX175" fmla="*/ 6813249 w 7777150"/>
              <a:gd name="connsiteY175" fmla="*/ 6688418 h 7718664"/>
              <a:gd name="connsiteX176" fmla="*/ 6745897 w 7777150"/>
              <a:gd name="connsiteY176" fmla="*/ 6736215 h 7718664"/>
              <a:gd name="connsiteX177" fmla="*/ 6404257 w 7777150"/>
              <a:gd name="connsiteY177" fmla="*/ 6827757 h 7718664"/>
              <a:gd name="connsiteX178" fmla="*/ 6411273 w 7777150"/>
              <a:gd name="connsiteY178" fmla="*/ 6822407 h 7718664"/>
              <a:gd name="connsiteX179" fmla="*/ 6467849 w 7777150"/>
              <a:gd name="connsiteY179" fmla="*/ 6786676 h 7718664"/>
              <a:gd name="connsiteX180" fmla="*/ 6613749 w 7777150"/>
              <a:gd name="connsiteY180" fmla="*/ 6676507 h 7718664"/>
              <a:gd name="connsiteX181" fmla="*/ 6717966 w 7777150"/>
              <a:gd name="connsiteY181" fmla="*/ 6578245 h 7718664"/>
              <a:gd name="connsiteX182" fmla="*/ 6834091 w 7777150"/>
              <a:gd name="connsiteY182" fmla="*/ 6479986 h 7718664"/>
              <a:gd name="connsiteX183" fmla="*/ 7185447 w 7777150"/>
              <a:gd name="connsiteY183" fmla="*/ 6083964 h 7718664"/>
              <a:gd name="connsiteX184" fmla="*/ 7233801 w 7777150"/>
              <a:gd name="connsiteY184" fmla="*/ 6001764 h 7718664"/>
              <a:gd name="connsiteX185" fmla="*/ 7236067 w 7777150"/>
              <a:gd name="connsiteY185" fmla="*/ 5994637 h 7718664"/>
              <a:gd name="connsiteX186" fmla="*/ 7313485 w 7777150"/>
              <a:gd name="connsiteY186" fmla="*/ 5875533 h 7718664"/>
              <a:gd name="connsiteX187" fmla="*/ 7337306 w 7777150"/>
              <a:gd name="connsiteY187" fmla="*/ 5839802 h 7718664"/>
              <a:gd name="connsiteX188" fmla="*/ 7368979 w 7777150"/>
              <a:gd name="connsiteY188" fmla="*/ 5795871 h 7718664"/>
              <a:gd name="connsiteX189" fmla="*/ 7378992 w 7777150"/>
              <a:gd name="connsiteY189" fmla="*/ 5777274 h 7718664"/>
              <a:gd name="connsiteX190" fmla="*/ 7441520 w 7777150"/>
              <a:gd name="connsiteY190" fmla="*/ 5670081 h 7718664"/>
              <a:gd name="connsiteX191" fmla="*/ 7563603 w 7777150"/>
              <a:gd name="connsiteY191" fmla="*/ 5416984 h 7718664"/>
              <a:gd name="connsiteX192" fmla="*/ 7619804 w 7777150"/>
              <a:gd name="connsiteY192" fmla="*/ 5285970 h 7718664"/>
              <a:gd name="connsiteX193" fmla="*/ 1438185 w 7777150"/>
              <a:gd name="connsiteY193" fmla="*/ 6830951 h 7718664"/>
              <a:gd name="connsiteX194" fmla="*/ 1449489 w 7777150"/>
              <a:gd name="connsiteY194" fmla="*/ 6840648 h 7718664"/>
              <a:gd name="connsiteX195" fmla="*/ 1453350 w 7777150"/>
              <a:gd name="connsiteY195" fmla="*/ 6842615 h 7718664"/>
              <a:gd name="connsiteX196" fmla="*/ 1486096 w 7777150"/>
              <a:gd name="connsiteY196" fmla="*/ 6491655 h 7718664"/>
              <a:gd name="connsiteX197" fmla="*/ 1491992 w 7777150"/>
              <a:gd name="connsiteY197" fmla="*/ 6498836 h 7718664"/>
              <a:gd name="connsiteX198" fmla="*/ 1492288 w 7777150"/>
              <a:gd name="connsiteY198" fmla="*/ 6497852 h 7718664"/>
              <a:gd name="connsiteX199" fmla="*/ 1195061 w 7777150"/>
              <a:gd name="connsiteY199" fmla="*/ 6558794 h 7718664"/>
              <a:gd name="connsiteX200" fmla="*/ 1307518 w 7777150"/>
              <a:gd name="connsiteY200" fmla="*/ 6691203 h 7718664"/>
              <a:gd name="connsiteX201" fmla="*/ 1218350 w 7777150"/>
              <a:gd name="connsiteY201" fmla="*/ 6584200 h 7718664"/>
              <a:gd name="connsiteX202" fmla="*/ 1045653 w 7777150"/>
              <a:gd name="connsiteY202" fmla="*/ 6423410 h 7718664"/>
              <a:gd name="connsiteX203" fmla="*/ 1123070 w 7777150"/>
              <a:gd name="connsiteY203" fmla="*/ 6474031 h 7718664"/>
              <a:gd name="connsiteX204" fmla="*/ 1126871 w 7777150"/>
              <a:gd name="connsiteY204" fmla="*/ 6478507 h 7718664"/>
              <a:gd name="connsiteX205" fmla="*/ 1162149 w 7777150"/>
              <a:gd name="connsiteY205" fmla="*/ 6486313 h 7718664"/>
              <a:gd name="connsiteX206" fmla="*/ 1242171 w 7777150"/>
              <a:gd name="connsiteY206" fmla="*/ 6560379 h 7718664"/>
              <a:gd name="connsiteX207" fmla="*/ 1352343 w 7777150"/>
              <a:gd name="connsiteY207" fmla="*/ 6649708 h 7718664"/>
              <a:gd name="connsiteX208" fmla="*/ 1399985 w 7777150"/>
              <a:gd name="connsiteY208" fmla="*/ 6715214 h 7718664"/>
              <a:gd name="connsiteX209" fmla="*/ 1426782 w 7777150"/>
              <a:gd name="connsiteY209" fmla="*/ 6747970 h 7718664"/>
              <a:gd name="connsiteX210" fmla="*/ 1539930 w 7777150"/>
              <a:gd name="connsiteY210" fmla="*/ 6843252 h 7718664"/>
              <a:gd name="connsiteX211" fmla="*/ 1539890 w 7777150"/>
              <a:gd name="connsiteY211" fmla="*/ 6843288 h 7718664"/>
              <a:gd name="connsiteX212" fmla="*/ 1507178 w 7777150"/>
              <a:gd name="connsiteY212" fmla="*/ 6870049 h 7718664"/>
              <a:gd name="connsiteX213" fmla="*/ 1401804 w 7777150"/>
              <a:gd name="connsiteY213" fmla="*/ 6752965 h 7718664"/>
              <a:gd name="connsiteX214" fmla="*/ 1397009 w 7777150"/>
              <a:gd name="connsiteY214" fmla="*/ 6753924 h 7718664"/>
              <a:gd name="connsiteX215" fmla="*/ 1496727 w 7777150"/>
              <a:gd name="connsiteY215" fmla="*/ 6864723 h 7718664"/>
              <a:gd name="connsiteX216" fmla="*/ 1507178 w 7777150"/>
              <a:gd name="connsiteY216" fmla="*/ 6870049 h 7718664"/>
              <a:gd name="connsiteX217" fmla="*/ 1523554 w 7777150"/>
              <a:gd name="connsiteY217" fmla="*/ 6857768 h 7718664"/>
              <a:gd name="connsiteX218" fmla="*/ 1539890 w 7777150"/>
              <a:gd name="connsiteY218" fmla="*/ 6843288 h 7718664"/>
              <a:gd name="connsiteX219" fmla="*/ 1539933 w 7777150"/>
              <a:gd name="connsiteY219" fmla="*/ 6843252 h 7718664"/>
              <a:gd name="connsiteX220" fmla="*/ 1822803 w 7777150"/>
              <a:gd name="connsiteY220" fmla="*/ 7066570 h 7718664"/>
              <a:gd name="connsiteX221" fmla="*/ 1766230 w 7777150"/>
              <a:gd name="connsiteY221" fmla="*/ 7084436 h 7718664"/>
              <a:gd name="connsiteX222" fmla="*/ 1787072 w 7777150"/>
              <a:gd name="connsiteY222" fmla="*/ 7099325 h 7718664"/>
              <a:gd name="connsiteX223" fmla="*/ 1703699 w 7777150"/>
              <a:gd name="connsiteY223" fmla="*/ 7102302 h 7718664"/>
              <a:gd name="connsiteX224" fmla="*/ 1650102 w 7777150"/>
              <a:gd name="connsiteY224" fmla="*/ 7066570 h 7718664"/>
              <a:gd name="connsiteX225" fmla="*/ 1599485 w 7777150"/>
              <a:gd name="connsiteY225" fmla="*/ 7027863 h 7718664"/>
              <a:gd name="connsiteX226" fmla="*/ 1474426 w 7777150"/>
              <a:gd name="connsiteY226" fmla="*/ 6923646 h 7718664"/>
              <a:gd name="connsiteX227" fmla="*/ 1358298 w 7777150"/>
              <a:gd name="connsiteY227" fmla="*/ 6819431 h 7718664"/>
              <a:gd name="connsiteX228" fmla="*/ 1251105 w 7777150"/>
              <a:gd name="connsiteY228" fmla="*/ 6715214 h 7718664"/>
              <a:gd name="connsiteX229" fmla="*/ 1200487 w 7777150"/>
              <a:gd name="connsiteY229" fmla="*/ 6664597 h 7718664"/>
              <a:gd name="connsiteX230" fmla="*/ 1152846 w 7777150"/>
              <a:gd name="connsiteY230" fmla="*/ 6611000 h 7718664"/>
              <a:gd name="connsiteX231" fmla="*/ 1170712 w 7777150"/>
              <a:gd name="connsiteY231" fmla="*/ 6587180 h 7718664"/>
              <a:gd name="connsiteX232" fmla="*/ 1230264 w 7777150"/>
              <a:gd name="connsiteY232" fmla="*/ 6640776 h 7718664"/>
              <a:gd name="connsiteX233" fmla="*/ 1295770 w 7777150"/>
              <a:gd name="connsiteY233" fmla="*/ 6691393 h 7718664"/>
              <a:gd name="connsiteX234" fmla="*/ 1376164 w 7777150"/>
              <a:gd name="connsiteY234" fmla="*/ 6777746 h 7718664"/>
              <a:gd name="connsiteX235" fmla="*/ 1382998 w 7777150"/>
              <a:gd name="connsiteY235" fmla="*/ 6783606 h 7718664"/>
              <a:gd name="connsiteX236" fmla="*/ 1295770 w 7777150"/>
              <a:gd name="connsiteY236" fmla="*/ 6691393 h 7718664"/>
              <a:gd name="connsiteX237" fmla="*/ 1233240 w 7777150"/>
              <a:gd name="connsiteY237" fmla="*/ 6640776 h 7718664"/>
              <a:gd name="connsiteX238" fmla="*/ 1173688 w 7777150"/>
              <a:gd name="connsiteY238" fmla="*/ 6587179 h 7718664"/>
              <a:gd name="connsiteX239" fmla="*/ 1108180 w 7777150"/>
              <a:gd name="connsiteY239" fmla="*/ 6506783 h 7718664"/>
              <a:gd name="connsiteX240" fmla="*/ 1045653 w 7777150"/>
              <a:gd name="connsiteY240" fmla="*/ 6423410 h 7718664"/>
              <a:gd name="connsiteX241" fmla="*/ 419367 w 7777150"/>
              <a:gd name="connsiteY241" fmla="*/ 2532692 h 7718664"/>
              <a:gd name="connsiteX242" fmla="*/ 420849 w 7777150"/>
              <a:gd name="connsiteY242" fmla="*/ 2533433 h 7718664"/>
              <a:gd name="connsiteX243" fmla="*/ 420989 w 7777150"/>
              <a:gd name="connsiteY243" fmla="*/ 2533017 h 7718664"/>
              <a:gd name="connsiteX244" fmla="*/ 599014 w 7777150"/>
              <a:gd name="connsiteY244" fmla="*/ 2105903 h 7718664"/>
              <a:gd name="connsiteX245" fmla="*/ 533506 w 7777150"/>
              <a:gd name="connsiteY245" fmla="*/ 2227983 h 7718664"/>
              <a:gd name="connsiteX246" fmla="*/ 509686 w 7777150"/>
              <a:gd name="connsiteY246" fmla="*/ 2251804 h 7718664"/>
              <a:gd name="connsiteX247" fmla="*/ 506708 w 7777150"/>
              <a:gd name="connsiteY247" fmla="*/ 2254409 h 7718664"/>
              <a:gd name="connsiteX248" fmla="*/ 506574 w 7777150"/>
              <a:gd name="connsiteY248" fmla="*/ 2254516 h 7718664"/>
              <a:gd name="connsiteX249" fmla="*/ 479910 w 7777150"/>
              <a:gd name="connsiteY249" fmla="*/ 2272649 h 7718664"/>
              <a:gd name="connsiteX250" fmla="*/ 479782 w 7777150"/>
              <a:gd name="connsiteY250" fmla="*/ 2275500 h 7718664"/>
              <a:gd name="connsiteX251" fmla="*/ 474599 w 7777150"/>
              <a:gd name="connsiteY251" fmla="*/ 2389489 h 7718664"/>
              <a:gd name="connsiteX252" fmla="*/ 474749 w 7777150"/>
              <a:gd name="connsiteY252" fmla="*/ 2389217 h 7718664"/>
              <a:gd name="connsiteX253" fmla="*/ 479910 w 7777150"/>
              <a:gd name="connsiteY253" fmla="*/ 2275624 h 7718664"/>
              <a:gd name="connsiteX254" fmla="*/ 506574 w 7777150"/>
              <a:gd name="connsiteY254" fmla="*/ 2254516 h 7718664"/>
              <a:gd name="connsiteX255" fmla="*/ 507824 w 7777150"/>
              <a:gd name="connsiteY255" fmla="*/ 2253665 h 7718664"/>
              <a:gd name="connsiteX256" fmla="*/ 509686 w 7777150"/>
              <a:gd name="connsiteY256" fmla="*/ 2251804 h 7718664"/>
              <a:gd name="connsiteX257" fmla="*/ 533507 w 7777150"/>
              <a:gd name="connsiteY257" fmla="*/ 2230959 h 7718664"/>
              <a:gd name="connsiteX258" fmla="*/ 599014 w 7777150"/>
              <a:gd name="connsiteY258" fmla="*/ 2108879 h 7718664"/>
              <a:gd name="connsiteX259" fmla="*/ 601246 w 7777150"/>
              <a:gd name="connsiteY259" fmla="*/ 2110368 h 7718664"/>
              <a:gd name="connsiteX260" fmla="*/ 602362 w 7777150"/>
              <a:gd name="connsiteY260" fmla="*/ 2108135 h 7718664"/>
              <a:gd name="connsiteX261" fmla="*/ 634742 w 7777150"/>
              <a:gd name="connsiteY261" fmla="*/ 1846851 h 7718664"/>
              <a:gd name="connsiteX262" fmla="*/ 593055 w 7777150"/>
              <a:gd name="connsiteY262" fmla="*/ 1876627 h 7718664"/>
              <a:gd name="connsiteX263" fmla="*/ 530528 w 7777150"/>
              <a:gd name="connsiteY263" fmla="*/ 2007641 h 7718664"/>
              <a:gd name="connsiteX264" fmla="*/ 544832 w 7777150"/>
              <a:gd name="connsiteY264" fmla="*/ 2019086 h 7718664"/>
              <a:gd name="connsiteX265" fmla="*/ 545298 w 7777150"/>
              <a:gd name="connsiteY265" fmla="*/ 2017076 h 7718664"/>
              <a:gd name="connsiteX266" fmla="*/ 533507 w 7777150"/>
              <a:gd name="connsiteY266" fmla="*/ 2007641 h 7718664"/>
              <a:gd name="connsiteX267" fmla="*/ 596034 w 7777150"/>
              <a:gd name="connsiteY267" fmla="*/ 1876627 h 7718664"/>
              <a:gd name="connsiteX268" fmla="*/ 632947 w 7777150"/>
              <a:gd name="connsiteY268" fmla="*/ 1850262 h 7718664"/>
              <a:gd name="connsiteX269" fmla="*/ 864018 w 7777150"/>
              <a:gd name="connsiteY269" fmla="*/ 1677130 h 7718664"/>
              <a:gd name="connsiteX270" fmla="*/ 860257 w 7777150"/>
              <a:gd name="connsiteY270" fmla="*/ 1680141 h 7718664"/>
              <a:gd name="connsiteX271" fmla="*/ 844293 w 7777150"/>
              <a:gd name="connsiteY271" fmla="*/ 1741521 h 7718664"/>
              <a:gd name="connsiteX272" fmla="*/ 834242 w 7777150"/>
              <a:gd name="connsiteY272" fmla="*/ 1772413 h 7718664"/>
              <a:gd name="connsiteX273" fmla="*/ 560303 w 7777150"/>
              <a:gd name="connsiteY273" fmla="*/ 2272649 h 7718664"/>
              <a:gd name="connsiteX274" fmla="*/ 521593 w 7777150"/>
              <a:gd name="connsiteY274" fmla="*/ 2394728 h 7718664"/>
              <a:gd name="connsiteX275" fmla="*/ 485862 w 7777150"/>
              <a:gd name="connsiteY275" fmla="*/ 2519787 h 7718664"/>
              <a:gd name="connsiteX276" fmla="*/ 408444 w 7777150"/>
              <a:gd name="connsiteY276" fmla="*/ 2781816 h 7718664"/>
              <a:gd name="connsiteX277" fmla="*/ 357827 w 7777150"/>
              <a:gd name="connsiteY277" fmla="*/ 2960471 h 7718664"/>
              <a:gd name="connsiteX278" fmla="*/ 334006 w 7777150"/>
              <a:gd name="connsiteY278" fmla="*/ 3094464 h 7718664"/>
              <a:gd name="connsiteX279" fmla="*/ 322096 w 7777150"/>
              <a:gd name="connsiteY279" fmla="*/ 3162947 h 7718664"/>
              <a:gd name="connsiteX280" fmla="*/ 313161 w 7777150"/>
              <a:gd name="connsiteY280" fmla="*/ 3231434 h 7718664"/>
              <a:gd name="connsiteX281" fmla="*/ 286365 w 7777150"/>
              <a:gd name="connsiteY281" fmla="*/ 3416044 h 7718664"/>
              <a:gd name="connsiteX282" fmla="*/ 277431 w 7777150"/>
              <a:gd name="connsiteY282" fmla="*/ 3529193 h 7718664"/>
              <a:gd name="connsiteX283" fmla="*/ 292320 w 7777150"/>
              <a:gd name="connsiteY283" fmla="*/ 3648297 h 7718664"/>
              <a:gd name="connsiteX284" fmla="*/ 299297 w 7777150"/>
              <a:gd name="connsiteY284" fmla="*/ 3583399 h 7718664"/>
              <a:gd name="connsiteX285" fmla="*/ 298275 w 7777150"/>
              <a:gd name="connsiteY285" fmla="*/ 3561945 h 7718664"/>
              <a:gd name="connsiteX286" fmla="*/ 310185 w 7777150"/>
              <a:gd name="connsiteY286" fmla="*/ 3436886 h 7718664"/>
              <a:gd name="connsiteX287" fmla="*/ 336982 w 7777150"/>
              <a:gd name="connsiteY287" fmla="*/ 3252275 h 7718664"/>
              <a:gd name="connsiteX288" fmla="*/ 358237 w 7777150"/>
              <a:gd name="connsiteY288" fmla="*/ 3226770 h 7718664"/>
              <a:gd name="connsiteX289" fmla="*/ 389100 w 7777150"/>
              <a:gd name="connsiteY289" fmla="*/ 3020223 h 7718664"/>
              <a:gd name="connsiteX290" fmla="*/ 387603 w 7777150"/>
              <a:gd name="connsiteY290" fmla="*/ 2984292 h 7718664"/>
              <a:gd name="connsiteX291" fmla="*/ 417019 w 7777150"/>
              <a:gd name="connsiteY291" fmla="*/ 2899960 h 7718664"/>
              <a:gd name="connsiteX292" fmla="*/ 434522 w 7777150"/>
              <a:gd name="connsiteY292" fmla="*/ 2829157 h 7718664"/>
              <a:gd name="connsiteX293" fmla="*/ 429289 w 7777150"/>
              <a:gd name="connsiteY293" fmla="*/ 2841367 h 7718664"/>
              <a:gd name="connsiteX294" fmla="*/ 411424 w 7777150"/>
              <a:gd name="connsiteY294" fmla="*/ 2835412 h 7718664"/>
              <a:gd name="connsiteX295" fmla="*/ 366758 w 7777150"/>
              <a:gd name="connsiteY295" fmla="*/ 2963450 h 7718664"/>
              <a:gd name="connsiteX296" fmla="*/ 369737 w 7777150"/>
              <a:gd name="connsiteY296" fmla="*/ 3034913 h 7718664"/>
              <a:gd name="connsiteX297" fmla="*/ 348893 w 7777150"/>
              <a:gd name="connsiteY297" fmla="*/ 3171882 h 7718664"/>
              <a:gd name="connsiteX298" fmla="*/ 345917 w 7777150"/>
              <a:gd name="connsiteY298" fmla="*/ 3195703 h 7718664"/>
              <a:gd name="connsiteX299" fmla="*/ 316141 w 7777150"/>
              <a:gd name="connsiteY299" fmla="*/ 3231434 h 7718664"/>
              <a:gd name="connsiteX300" fmla="*/ 325072 w 7777150"/>
              <a:gd name="connsiteY300" fmla="*/ 3162947 h 7718664"/>
              <a:gd name="connsiteX301" fmla="*/ 336982 w 7777150"/>
              <a:gd name="connsiteY301" fmla="*/ 3094464 h 7718664"/>
              <a:gd name="connsiteX302" fmla="*/ 360803 w 7777150"/>
              <a:gd name="connsiteY302" fmla="*/ 2960471 h 7718664"/>
              <a:gd name="connsiteX303" fmla="*/ 411424 w 7777150"/>
              <a:gd name="connsiteY303" fmla="*/ 2781816 h 7718664"/>
              <a:gd name="connsiteX304" fmla="*/ 488841 w 7777150"/>
              <a:gd name="connsiteY304" fmla="*/ 2519787 h 7718664"/>
              <a:gd name="connsiteX305" fmla="*/ 524572 w 7777150"/>
              <a:gd name="connsiteY305" fmla="*/ 2394728 h 7718664"/>
              <a:gd name="connsiteX306" fmla="*/ 563280 w 7777150"/>
              <a:gd name="connsiteY306" fmla="*/ 2272649 h 7718664"/>
              <a:gd name="connsiteX307" fmla="*/ 837218 w 7777150"/>
              <a:gd name="connsiteY307" fmla="*/ 1772413 h 7718664"/>
              <a:gd name="connsiteX308" fmla="*/ 864018 w 7777150"/>
              <a:gd name="connsiteY308" fmla="*/ 1677130 h 7718664"/>
              <a:gd name="connsiteX309" fmla="*/ 5842554 w 7777150"/>
              <a:gd name="connsiteY309" fmla="*/ 212154 h 7718664"/>
              <a:gd name="connsiteX310" fmla="*/ 5994410 w 7777150"/>
              <a:gd name="connsiteY310" fmla="*/ 280637 h 7718664"/>
              <a:gd name="connsiteX311" fmla="*/ 6059917 w 7777150"/>
              <a:gd name="connsiteY311" fmla="*/ 334234 h 7718664"/>
              <a:gd name="connsiteX312" fmla="*/ 5914016 w 7777150"/>
              <a:gd name="connsiteY312" fmla="*/ 262772 h 7718664"/>
              <a:gd name="connsiteX313" fmla="*/ 5842554 w 7777150"/>
              <a:gd name="connsiteY313" fmla="*/ 212154 h 7718664"/>
              <a:gd name="connsiteX314" fmla="*/ 917614 w 7777150"/>
              <a:gd name="connsiteY314" fmla="*/ 1379371 h 7718664"/>
              <a:gd name="connsiteX315" fmla="*/ 932501 w 7777150"/>
              <a:gd name="connsiteY315" fmla="*/ 1391281 h 7718664"/>
              <a:gd name="connsiteX316" fmla="*/ 932501 w 7777150"/>
              <a:gd name="connsiteY316" fmla="*/ 1391278 h 7718664"/>
              <a:gd name="connsiteX317" fmla="*/ 917618 w 7777150"/>
              <a:gd name="connsiteY317" fmla="*/ 1379371 h 7718664"/>
              <a:gd name="connsiteX318" fmla="*/ 5364411 w 7777150"/>
              <a:gd name="connsiteY318" fmla="*/ 6459 h 7718664"/>
              <a:gd name="connsiteX319" fmla="*/ 5388519 w 7777150"/>
              <a:gd name="connsiteY319" fmla="*/ 0 h 7718664"/>
              <a:gd name="connsiteX320" fmla="*/ 5400009 w 7777150"/>
              <a:gd name="connsiteY320" fmla="*/ 1487 h 7718664"/>
              <a:gd name="connsiteX321" fmla="*/ 5467377 w 7777150"/>
              <a:gd name="connsiteY321" fmla="*/ 21585 h 7718664"/>
              <a:gd name="connsiteX322" fmla="*/ 5634122 w 7777150"/>
              <a:gd name="connsiteY322" fmla="*/ 104958 h 7718664"/>
              <a:gd name="connsiteX323" fmla="*/ 5377863 w 7777150"/>
              <a:gd name="connsiteY323" fmla="*/ 16189 h 7718664"/>
              <a:gd name="connsiteX324" fmla="*/ 939465 w 7777150"/>
              <a:gd name="connsiteY324" fmla="*/ 1192120 h 7718664"/>
              <a:gd name="connsiteX325" fmla="*/ 989575 w 7777150"/>
              <a:gd name="connsiteY325" fmla="*/ 1178693 h 7718664"/>
              <a:gd name="connsiteX326" fmla="*/ 991590 w 7777150"/>
              <a:gd name="connsiteY326" fmla="*/ 1182987 h 7718664"/>
              <a:gd name="connsiteX327" fmla="*/ 984857 w 7777150"/>
              <a:gd name="connsiteY327" fmla="*/ 1201819 h 7718664"/>
              <a:gd name="connsiteX328" fmla="*/ 1013565 w 7777150"/>
              <a:gd name="connsiteY328" fmla="*/ 1172265 h 7718664"/>
              <a:gd name="connsiteX329" fmla="*/ 1103330 w 7777150"/>
              <a:gd name="connsiteY329" fmla="*/ 1148213 h 7718664"/>
              <a:gd name="connsiteX330" fmla="*/ 1033742 w 7777150"/>
              <a:gd name="connsiteY330" fmla="*/ 1224536 h 7718664"/>
              <a:gd name="connsiteX331" fmla="*/ 1048629 w 7777150"/>
              <a:gd name="connsiteY331" fmla="*/ 1242398 h 7718664"/>
              <a:gd name="connsiteX332" fmla="*/ 1048913 w 7777150"/>
              <a:gd name="connsiteY332" fmla="*/ 1242148 h 7718664"/>
              <a:gd name="connsiteX333" fmla="*/ 1036718 w 7777150"/>
              <a:gd name="connsiteY333" fmla="*/ 1227512 h 7718664"/>
              <a:gd name="connsiteX334" fmla="*/ 1083988 w 7777150"/>
              <a:gd name="connsiteY334" fmla="*/ 1176894 h 7718664"/>
              <a:gd name="connsiteX335" fmla="*/ 1111437 w 7777150"/>
              <a:gd name="connsiteY335" fmla="*/ 1146040 h 7718664"/>
              <a:gd name="connsiteX336" fmla="*/ 1250892 w 7777150"/>
              <a:gd name="connsiteY336" fmla="*/ 1108673 h 7718664"/>
              <a:gd name="connsiteX337" fmla="*/ 1135723 w 7777150"/>
              <a:gd name="connsiteY337" fmla="*/ 1237561 h 7718664"/>
              <a:gd name="connsiteX338" fmla="*/ 893794 w 7777150"/>
              <a:gd name="connsiteY338" fmla="*/ 1552068 h 7718664"/>
              <a:gd name="connsiteX339" fmla="*/ 789577 w 7777150"/>
              <a:gd name="connsiteY339" fmla="*/ 1694992 h 7718664"/>
              <a:gd name="connsiteX340" fmla="*/ 741935 w 7777150"/>
              <a:gd name="connsiteY340" fmla="*/ 1781344 h 7718664"/>
              <a:gd name="connsiteX341" fmla="*/ 694294 w 7777150"/>
              <a:gd name="connsiteY341" fmla="*/ 1861738 h 7718664"/>
              <a:gd name="connsiteX342" fmla="*/ 604966 w 7777150"/>
              <a:gd name="connsiteY342" fmla="*/ 2028483 h 7718664"/>
              <a:gd name="connsiteX343" fmla="*/ 507798 w 7777150"/>
              <a:gd name="connsiteY343" fmla="*/ 2181601 h 7718664"/>
              <a:gd name="connsiteX344" fmla="*/ 506706 w 7777150"/>
              <a:gd name="connsiteY344" fmla="*/ 2186297 h 7718664"/>
              <a:gd name="connsiteX345" fmla="*/ 473952 w 7777150"/>
              <a:gd name="connsiteY345" fmla="*/ 2275625 h 7718664"/>
              <a:gd name="connsiteX346" fmla="*/ 450131 w 7777150"/>
              <a:gd name="connsiteY346" fmla="*/ 2317311 h 7718664"/>
              <a:gd name="connsiteX347" fmla="*/ 444176 w 7777150"/>
              <a:gd name="connsiteY347" fmla="*/ 2323266 h 7718664"/>
              <a:gd name="connsiteX348" fmla="*/ 417751 w 7777150"/>
              <a:gd name="connsiteY348" fmla="*/ 2411106 h 7718664"/>
              <a:gd name="connsiteX349" fmla="*/ 411424 w 7777150"/>
              <a:gd name="connsiteY349" fmla="*/ 2463215 h 7718664"/>
              <a:gd name="connsiteX350" fmla="*/ 405469 w 7777150"/>
              <a:gd name="connsiteY350" fmla="*/ 2537653 h 7718664"/>
              <a:gd name="connsiteX351" fmla="*/ 363782 w 7777150"/>
              <a:gd name="connsiteY351" fmla="*/ 2659736 h 7718664"/>
              <a:gd name="connsiteX352" fmla="*/ 325072 w 7777150"/>
              <a:gd name="connsiteY352" fmla="*/ 2781816 h 7718664"/>
              <a:gd name="connsiteX353" fmla="*/ 283386 w 7777150"/>
              <a:gd name="connsiteY353" fmla="*/ 2960471 h 7718664"/>
              <a:gd name="connsiteX354" fmla="*/ 259565 w 7777150"/>
              <a:gd name="connsiteY354" fmla="*/ 3124240 h 7718664"/>
              <a:gd name="connsiteX355" fmla="*/ 244678 w 7777150"/>
              <a:gd name="connsiteY355" fmla="*/ 3288006 h 7718664"/>
              <a:gd name="connsiteX356" fmla="*/ 265520 w 7777150"/>
              <a:gd name="connsiteY356" fmla="*/ 3174858 h 7718664"/>
              <a:gd name="connsiteX357" fmla="*/ 267452 w 7777150"/>
              <a:gd name="connsiteY357" fmla="*/ 3165520 h 7718664"/>
              <a:gd name="connsiteX358" fmla="*/ 271475 w 7777150"/>
              <a:gd name="connsiteY358" fmla="*/ 3121261 h 7718664"/>
              <a:gd name="connsiteX359" fmla="*/ 295296 w 7777150"/>
              <a:gd name="connsiteY359" fmla="*/ 2957495 h 7718664"/>
              <a:gd name="connsiteX360" fmla="*/ 302755 w 7777150"/>
              <a:gd name="connsiteY360" fmla="*/ 2959983 h 7718664"/>
              <a:gd name="connsiteX361" fmla="*/ 303402 w 7777150"/>
              <a:gd name="connsiteY361" fmla="*/ 2957217 h 7718664"/>
              <a:gd name="connsiteX362" fmla="*/ 295299 w 7777150"/>
              <a:gd name="connsiteY362" fmla="*/ 2954516 h 7718664"/>
              <a:gd name="connsiteX363" fmla="*/ 336986 w 7777150"/>
              <a:gd name="connsiteY363" fmla="*/ 2775860 h 7718664"/>
              <a:gd name="connsiteX364" fmla="*/ 375693 w 7777150"/>
              <a:gd name="connsiteY364" fmla="*/ 2653777 h 7718664"/>
              <a:gd name="connsiteX365" fmla="*/ 417188 w 7777150"/>
              <a:gd name="connsiteY365" fmla="*/ 2532257 h 7718664"/>
              <a:gd name="connsiteX366" fmla="*/ 414403 w 7777150"/>
              <a:gd name="connsiteY366" fmla="*/ 2531698 h 7718664"/>
              <a:gd name="connsiteX367" fmla="*/ 420358 w 7777150"/>
              <a:gd name="connsiteY367" fmla="*/ 2457259 h 7718664"/>
              <a:gd name="connsiteX368" fmla="*/ 453110 w 7777150"/>
              <a:gd name="connsiteY368" fmla="*/ 2317311 h 7718664"/>
              <a:gd name="connsiteX369" fmla="*/ 476931 w 7777150"/>
              <a:gd name="connsiteY369" fmla="*/ 2275625 h 7718664"/>
              <a:gd name="connsiteX370" fmla="*/ 477731 w 7777150"/>
              <a:gd name="connsiteY370" fmla="*/ 2273449 h 7718664"/>
              <a:gd name="connsiteX371" fmla="*/ 509686 w 7777150"/>
              <a:gd name="connsiteY371" fmla="*/ 2186297 h 7718664"/>
              <a:gd name="connsiteX372" fmla="*/ 607945 w 7777150"/>
              <a:gd name="connsiteY372" fmla="*/ 2031462 h 7718664"/>
              <a:gd name="connsiteX373" fmla="*/ 697273 w 7777150"/>
              <a:gd name="connsiteY373" fmla="*/ 1864717 h 7718664"/>
              <a:gd name="connsiteX374" fmla="*/ 744914 w 7777150"/>
              <a:gd name="connsiteY374" fmla="*/ 1784323 h 7718664"/>
              <a:gd name="connsiteX375" fmla="*/ 792556 w 7777150"/>
              <a:gd name="connsiteY375" fmla="*/ 1697972 h 7718664"/>
              <a:gd name="connsiteX376" fmla="*/ 896773 w 7777150"/>
              <a:gd name="connsiteY376" fmla="*/ 1555047 h 7718664"/>
              <a:gd name="connsiteX377" fmla="*/ 1138702 w 7777150"/>
              <a:gd name="connsiteY377" fmla="*/ 1239423 h 7718664"/>
              <a:gd name="connsiteX378" fmla="*/ 1257734 w 7777150"/>
              <a:gd name="connsiteY378" fmla="*/ 1106840 h 7718664"/>
              <a:gd name="connsiteX379" fmla="*/ 1346684 w 7777150"/>
              <a:gd name="connsiteY379" fmla="*/ 1083006 h 7718664"/>
              <a:gd name="connsiteX380" fmla="*/ 1309169 w 7777150"/>
              <a:gd name="connsiteY380" fmla="*/ 1125903 h 7718664"/>
              <a:gd name="connsiteX381" fmla="*/ 1218353 w 7777150"/>
              <a:gd name="connsiteY381" fmla="*/ 1236446 h 7718664"/>
              <a:gd name="connsiteX382" fmla="*/ 1167733 w 7777150"/>
              <a:gd name="connsiteY382" fmla="*/ 1295998 h 7718664"/>
              <a:gd name="connsiteX383" fmla="*/ 1117115 w 7777150"/>
              <a:gd name="connsiteY383" fmla="*/ 1358526 h 7718664"/>
              <a:gd name="connsiteX384" fmla="*/ 893284 w 7777150"/>
              <a:gd name="connsiteY384" fmla="*/ 1605921 h 7718664"/>
              <a:gd name="connsiteX385" fmla="*/ 1120091 w 7777150"/>
              <a:gd name="connsiteY385" fmla="*/ 1355550 h 7718664"/>
              <a:gd name="connsiteX386" fmla="*/ 1170708 w 7777150"/>
              <a:gd name="connsiteY386" fmla="*/ 1293019 h 7718664"/>
              <a:gd name="connsiteX387" fmla="*/ 1221329 w 7777150"/>
              <a:gd name="connsiteY387" fmla="*/ 1233467 h 7718664"/>
              <a:gd name="connsiteX388" fmla="*/ 1312145 w 7777150"/>
              <a:gd name="connsiteY388" fmla="*/ 1124040 h 7718664"/>
              <a:gd name="connsiteX389" fmla="*/ 1347941 w 7777150"/>
              <a:gd name="connsiteY389" fmla="*/ 1082669 h 7718664"/>
              <a:gd name="connsiteX390" fmla="*/ 5198604 w 7777150"/>
              <a:gd name="connsiteY390" fmla="*/ 50887 h 7718664"/>
              <a:gd name="connsiteX391" fmla="*/ 5220239 w 7777150"/>
              <a:gd name="connsiteY391" fmla="*/ 57319 h 7718664"/>
              <a:gd name="connsiteX392" fmla="*/ 5273835 w 7777150"/>
              <a:gd name="connsiteY392" fmla="*/ 72206 h 7718664"/>
              <a:gd name="connsiteX393" fmla="*/ 5327432 w 7777150"/>
              <a:gd name="connsiteY393" fmla="*/ 90071 h 7718664"/>
              <a:gd name="connsiteX394" fmla="*/ 5328122 w 7777150"/>
              <a:gd name="connsiteY394" fmla="*/ 90703 h 7718664"/>
              <a:gd name="connsiteX395" fmla="*/ 5366558 w 7777150"/>
              <a:gd name="connsiteY395" fmla="*/ 97330 h 7718664"/>
              <a:gd name="connsiteX396" fmla="*/ 5459700 w 7777150"/>
              <a:gd name="connsiteY396" fmla="*/ 131942 h 7718664"/>
              <a:gd name="connsiteX397" fmla="*/ 5472710 w 7777150"/>
              <a:gd name="connsiteY397" fmla="*/ 151655 h 7718664"/>
              <a:gd name="connsiteX398" fmla="*/ 5476311 w 7777150"/>
              <a:gd name="connsiteY398" fmla="*/ 152602 h 7718664"/>
              <a:gd name="connsiteX399" fmla="*/ 5559684 w 7777150"/>
              <a:gd name="connsiteY399" fmla="*/ 185354 h 7718664"/>
              <a:gd name="connsiteX400" fmla="*/ 5631147 w 7777150"/>
              <a:gd name="connsiteY400" fmla="*/ 215130 h 7718664"/>
              <a:gd name="connsiteX401" fmla="*/ 5702608 w 7777150"/>
              <a:gd name="connsiteY401" fmla="*/ 247885 h 7718664"/>
              <a:gd name="connsiteX402" fmla="*/ 5756205 w 7777150"/>
              <a:gd name="connsiteY402" fmla="*/ 277661 h 7718664"/>
              <a:gd name="connsiteX403" fmla="*/ 5791937 w 7777150"/>
              <a:gd name="connsiteY403" fmla="*/ 295527 h 7718664"/>
              <a:gd name="connsiteX404" fmla="*/ 5830644 w 7777150"/>
              <a:gd name="connsiteY404" fmla="*/ 316368 h 7718664"/>
              <a:gd name="connsiteX405" fmla="*/ 5961658 w 7777150"/>
              <a:gd name="connsiteY405" fmla="*/ 390810 h 7718664"/>
              <a:gd name="connsiteX406" fmla="*/ 6128403 w 7777150"/>
              <a:gd name="connsiteY406" fmla="*/ 498003 h 7718664"/>
              <a:gd name="connsiteX407" fmla="*/ 6214755 w 7777150"/>
              <a:gd name="connsiteY407" fmla="*/ 557555 h 7718664"/>
              <a:gd name="connsiteX408" fmla="*/ 6217256 w 7777150"/>
              <a:gd name="connsiteY408" fmla="*/ 559340 h 7718664"/>
              <a:gd name="connsiteX409" fmla="*/ 6261383 w 7777150"/>
              <a:gd name="connsiteY409" fmla="*/ 586149 h 7718664"/>
              <a:gd name="connsiteX410" fmla="*/ 6417221 w 7777150"/>
              <a:gd name="connsiteY410" fmla="*/ 698379 h 7718664"/>
              <a:gd name="connsiteX411" fmla="*/ 7635473 w 7777150"/>
              <a:gd name="connsiteY411" fmla="*/ 5244954 h 7718664"/>
              <a:gd name="connsiteX412" fmla="*/ 7555824 w 7777150"/>
              <a:gd name="connsiteY412" fmla="*/ 5419713 h 7718664"/>
              <a:gd name="connsiteX413" fmla="*/ 7459513 w 7777150"/>
              <a:gd name="connsiteY413" fmla="*/ 5603611 h 7718664"/>
              <a:gd name="connsiteX414" fmla="*/ 7432760 w 7777150"/>
              <a:gd name="connsiteY414" fmla="*/ 5645910 h 7718664"/>
              <a:gd name="connsiteX415" fmla="*/ 7432588 w 7777150"/>
              <a:gd name="connsiteY415" fmla="*/ 5646260 h 7718664"/>
              <a:gd name="connsiteX416" fmla="*/ 7370057 w 7777150"/>
              <a:gd name="connsiteY416" fmla="*/ 5753453 h 7718664"/>
              <a:gd name="connsiteX417" fmla="*/ 7307530 w 7777150"/>
              <a:gd name="connsiteY417" fmla="*/ 5869581 h 7718664"/>
              <a:gd name="connsiteX418" fmla="*/ 7236067 w 7777150"/>
              <a:gd name="connsiteY418" fmla="*/ 5958909 h 7718664"/>
              <a:gd name="connsiteX419" fmla="*/ 7176515 w 7777150"/>
              <a:gd name="connsiteY419" fmla="*/ 6060147 h 7718664"/>
              <a:gd name="connsiteX420" fmla="*/ 6825159 w 7777150"/>
              <a:gd name="connsiteY420" fmla="*/ 6456166 h 7718664"/>
              <a:gd name="connsiteX421" fmla="*/ 6709032 w 7777150"/>
              <a:gd name="connsiteY421" fmla="*/ 6554427 h 7718664"/>
              <a:gd name="connsiteX422" fmla="*/ 6697890 w 7777150"/>
              <a:gd name="connsiteY422" fmla="*/ 6562899 h 7718664"/>
              <a:gd name="connsiteX423" fmla="*/ 6693086 w 7777150"/>
              <a:gd name="connsiteY423" fmla="*/ 6567763 h 7718664"/>
              <a:gd name="connsiteX424" fmla="*/ 6644525 w 7777150"/>
              <a:gd name="connsiteY424" fmla="*/ 6607349 h 7718664"/>
              <a:gd name="connsiteX425" fmla="*/ 6604818 w 7777150"/>
              <a:gd name="connsiteY425" fmla="*/ 6652687 h 7718664"/>
              <a:gd name="connsiteX426" fmla="*/ 6458914 w 7777150"/>
              <a:gd name="connsiteY426" fmla="*/ 6762859 h 7718664"/>
              <a:gd name="connsiteX427" fmla="*/ 6436053 w 7777150"/>
              <a:gd name="connsiteY427" fmla="*/ 6777302 h 7718664"/>
              <a:gd name="connsiteX428" fmla="*/ 6373957 w 7777150"/>
              <a:gd name="connsiteY428" fmla="*/ 6827922 h 7718664"/>
              <a:gd name="connsiteX429" fmla="*/ 6364991 w 7777150"/>
              <a:gd name="connsiteY429" fmla="*/ 6833746 h 7718664"/>
              <a:gd name="connsiteX430" fmla="*/ 6358255 w 7777150"/>
              <a:gd name="connsiteY430" fmla="*/ 6840083 h 7718664"/>
              <a:gd name="connsiteX431" fmla="*/ 3387117 w 7777150"/>
              <a:gd name="connsiteY431" fmla="*/ 7636198 h 7718664"/>
              <a:gd name="connsiteX432" fmla="*/ 3347331 w 7777150"/>
              <a:gd name="connsiteY432" fmla="*/ 7629337 h 7718664"/>
              <a:gd name="connsiteX433" fmla="*/ 3266937 w 7777150"/>
              <a:gd name="connsiteY433" fmla="*/ 7614450 h 7718664"/>
              <a:gd name="connsiteX434" fmla="*/ 2942378 w 7777150"/>
              <a:gd name="connsiteY434" fmla="*/ 7531078 h 7718664"/>
              <a:gd name="connsiteX435" fmla="*/ 2778612 w 7777150"/>
              <a:gd name="connsiteY435" fmla="*/ 7483437 h 7718664"/>
              <a:gd name="connsiteX436" fmla="*/ 2730970 w 7777150"/>
              <a:gd name="connsiteY436" fmla="*/ 7441750 h 7718664"/>
              <a:gd name="connsiteX437" fmla="*/ 2620798 w 7777150"/>
              <a:gd name="connsiteY437" fmla="*/ 7420906 h 7718664"/>
              <a:gd name="connsiteX438" fmla="*/ 2457032 w 7777150"/>
              <a:gd name="connsiteY438" fmla="*/ 7337533 h 7718664"/>
              <a:gd name="connsiteX439" fmla="*/ 2409390 w 7777150"/>
              <a:gd name="connsiteY439" fmla="*/ 7340512 h 7718664"/>
              <a:gd name="connsiteX440" fmla="*/ 2239666 w 7777150"/>
              <a:gd name="connsiteY440" fmla="*/ 7254160 h 7718664"/>
              <a:gd name="connsiteX441" fmla="*/ 2209890 w 7777150"/>
              <a:gd name="connsiteY441" fmla="*/ 7200563 h 7718664"/>
              <a:gd name="connsiteX442" fmla="*/ 2215845 w 7777150"/>
              <a:gd name="connsiteY442" fmla="*/ 7197588 h 7718664"/>
              <a:gd name="connsiteX443" fmla="*/ 2320063 w 7777150"/>
              <a:gd name="connsiteY443" fmla="*/ 7254160 h 7718664"/>
              <a:gd name="connsiteX444" fmla="*/ 2424277 w 7777150"/>
              <a:gd name="connsiteY444" fmla="*/ 7310736 h 7718664"/>
              <a:gd name="connsiteX445" fmla="*/ 2454053 w 7777150"/>
              <a:gd name="connsiteY445" fmla="*/ 7292870 h 7718664"/>
              <a:gd name="connsiteX446" fmla="*/ 2331973 w 7777150"/>
              <a:gd name="connsiteY446" fmla="*/ 7212474 h 7718664"/>
              <a:gd name="connsiteX447" fmla="*/ 2230735 w 7777150"/>
              <a:gd name="connsiteY447" fmla="*/ 7167811 h 7718664"/>
              <a:gd name="connsiteX448" fmla="*/ 2090786 w 7777150"/>
              <a:gd name="connsiteY448" fmla="*/ 7087415 h 7718664"/>
              <a:gd name="connsiteX449" fmla="*/ 1971682 w 7777150"/>
              <a:gd name="connsiteY449" fmla="*/ 7009998 h 7718664"/>
              <a:gd name="connsiteX450" fmla="*/ 1784096 w 7777150"/>
              <a:gd name="connsiteY450" fmla="*/ 6929604 h 7718664"/>
              <a:gd name="connsiteX451" fmla="*/ 1712634 w 7777150"/>
              <a:gd name="connsiteY451" fmla="*/ 6870053 h 7718664"/>
              <a:gd name="connsiteX452" fmla="*/ 1727520 w 7777150"/>
              <a:gd name="connsiteY452" fmla="*/ 6864097 h 7718664"/>
              <a:gd name="connsiteX453" fmla="*/ 1798982 w 7777150"/>
              <a:gd name="connsiteY453" fmla="*/ 6884939 h 7718664"/>
              <a:gd name="connsiteX454" fmla="*/ 1650103 w 7777150"/>
              <a:gd name="connsiteY454" fmla="*/ 6730104 h 7718664"/>
              <a:gd name="connsiteX455" fmla="*/ 1566730 w 7777150"/>
              <a:gd name="connsiteY455" fmla="*/ 6661621 h 7718664"/>
              <a:gd name="connsiteX456" fmla="*/ 1489312 w 7777150"/>
              <a:gd name="connsiteY456" fmla="*/ 6593135 h 7718664"/>
              <a:gd name="connsiteX457" fmla="*/ 1391053 w 7777150"/>
              <a:gd name="connsiteY457" fmla="*/ 6512741 h 7718664"/>
              <a:gd name="connsiteX458" fmla="*/ 1248129 w 7777150"/>
              <a:gd name="connsiteY458" fmla="*/ 6354927 h 7718664"/>
              <a:gd name="connsiteX459" fmla="*/ 1238322 w 7777150"/>
              <a:gd name="connsiteY459" fmla="*/ 6324279 h 7718664"/>
              <a:gd name="connsiteX460" fmla="*/ 1209418 w 7777150"/>
              <a:gd name="connsiteY460" fmla="*/ 6295375 h 7718664"/>
              <a:gd name="connsiteX461" fmla="*/ 1111160 w 7777150"/>
              <a:gd name="connsiteY461" fmla="*/ 6188182 h 7718664"/>
              <a:gd name="connsiteX462" fmla="*/ 1099249 w 7777150"/>
              <a:gd name="connsiteY462" fmla="*/ 6134585 h 7718664"/>
              <a:gd name="connsiteX463" fmla="*/ 1060539 w 7777150"/>
              <a:gd name="connsiteY463" fmla="*/ 6080988 h 7718664"/>
              <a:gd name="connsiteX464" fmla="*/ 1055928 w 7777150"/>
              <a:gd name="connsiteY464" fmla="*/ 6073758 h 7718664"/>
              <a:gd name="connsiteX465" fmla="*/ 1009918 w 7777150"/>
              <a:gd name="connsiteY465" fmla="*/ 6042278 h 7718664"/>
              <a:gd name="connsiteX466" fmla="*/ 920590 w 7777150"/>
              <a:gd name="connsiteY466" fmla="*/ 5914243 h 7718664"/>
              <a:gd name="connsiteX467" fmla="*/ 869973 w 7777150"/>
              <a:gd name="connsiteY467" fmla="*/ 5795139 h 7718664"/>
              <a:gd name="connsiteX468" fmla="*/ 864018 w 7777150"/>
              <a:gd name="connsiteY468" fmla="*/ 5795140 h 7718664"/>
              <a:gd name="connsiteX469" fmla="*/ 795535 w 7777150"/>
              <a:gd name="connsiteY469" fmla="*/ 5664126 h 7718664"/>
              <a:gd name="connsiteX470" fmla="*/ 730028 w 7777150"/>
              <a:gd name="connsiteY470" fmla="*/ 5533111 h 7718664"/>
              <a:gd name="connsiteX471" fmla="*/ 661541 w 7777150"/>
              <a:gd name="connsiteY471" fmla="*/ 5381255 h 7718664"/>
              <a:gd name="connsiteX472" fmla="*/ 599014 w 7777150"/>
              <a:gd name="connsiteY472" fmla="*/ 5226421 h 7718664"/>
              <a:gd name="connsiteX473" fmla="*/ 661541 w 7777150"/>
              <a:gd name="connsiteY473" fmla="*/ 5330635 h 7718664"/>
              <a:gd name="connsiteX474" fmla="*/ 724073 w 7777150"/>
              <a:gd name="connsiteY474" fmla="*/ 5461649 h 7718664"/>
              <a:gd name="connsiteX475" fmla="*/ 744914 w 7777150"/>
              <a:gd name="connsiteY475" fmla="*/ 5533112 h 7718664"/>
              <a:gd name="connsiteX476" fmla="*/ 753530 w 7777150"/>
              <a:gd name="connsiteY476" fmla="*/ 5545744 h 7718664"/>
              <a:gd name="connsiteX477" fmla="*/ 742926 w 7777150"/>
              <a:gd name="connsiteY477" fmla="*/ 5490615 h 7718664"/>
              <a:gd name="connsiteX478" fmla="*/ 715276 w 7777150"/>
              <a:gd name="connsiteY478" fmla="*/ 5440433 h 7718664"/>
              <a:gd name="connsiteX479" fmla="*/ 670266 w 7777150"/>
              <a:gd name="connsiteY479" fmla="*/ 5339222 h 7718664"/>
              <a:gd name="connsiteX480" fmla="*/ 616876 w 7777150"/>
              <a:gd name="connsiteY480" fmla="*/ 5250239 h 7718664"/>
              <a:gd name="connsiteX481" fmla="*/ 551369 w 7777150"/>
              <a:gd name="connsiteY481" fmla="*/ 5071583 h 7718664"/>
              <a:gd name="connsiteX482" fmla="*/ 495246 w 7777150"/>
              <a:gd name="connsiteY482" fmla="*/ 4888441 h 7718664"/>
              <a:gd name="connsiteX483" fmla="*/ 476818 w 7777150"/>
              <a:gd name="connsiteY483" fmla="*/ 4835054 h 7718664"/>
              <a:gd name="connsiteX484" fmla="*/ 396553 w 7777150"/>
              <a:gd name="connsiteY484" fmla="*/ 4514668 h 7718664"/>
              <a:gd name="connsiteX485" fmla="*/ 361056 w 7777150"/>
              <a:gd name="connsiteY485" fmla="*/ 4282085 h 7718664"/>
              <a:gd name="connsiteX486" fmla="*/ 360803 w 7777150"/>
              <a:gd name="connsiteY486" fmla="*/ 4288478 h 7718664"/>
              <a:gd name="connsiteX487" fmla="*/ 363782 w 7777150"/>
              <a:gd name="connsiteY487" fmla="*/ 4336119 h 7718664"/>
              <a:gd name="connsiteX488" fmla="*/ 378669 w 7777150"/>
              <a:gd name="connsiteY488" fmla="*/ 4446292 h 7718664"/>
              <a:gd name="connsiteX489" fmla="*/ 396534 w 7777150"/>
              <a:gd name="connsiteY489" fmla="*/ 4559440 h 7718664"/>
              <a:gd name="connsiteX490" fmla="*/ 366758 w 7777150"/>
              <a:gd name="connsiteY490" fmla="*/ 4461178 h 7718664"/>
              <a:gd name="connsiteX491" fmla="*/ 345917 w 7777150"/>
              <a:gd name="connsiteY491" fmla="*/ 4336119 h 7718664"/>
              <a:gd name="connsiteX492" fmla="*/ 322096 w 7777150"/>
              <a:gd name="connsiteY492" fmla="*/ 4336119 h 7718664"/>
              <a:gd name="connsiteX493" fmla="*/ 307206 w 7777150"/>
              <a:gd name="connsiteY493" fmla="*/ 4222971 h 7718664"/>
              <a:gd name="connsiteX494" fmla="*/ 286365 w 7777150"/>
              <a:gd name="connsiteY494" fmla="*/ 4151508 h 7718664"/>
              <a:gd name="connsiteX495" fmla="*/ 268499 w 7777150"/>
              <a:gd name="connsiteY495" fmla="*/ 4083025 h 7718664"/>
              <a:gd name="connsiteX496" fmla="*/ 217878 w 7777150"/>
              <a:gd name="connsiteY496" fmla="*/ 4029428 h 7718664"/>
              <a:gd name="connsiteX497" fmla="*/ 202992 w 7777150"/>
              <a:gd name="connsiteY497" fmla="*/ 4029429 h 7718664"/>
              <a:gd name="connsiteX498" fmla="*/ 188103 w 7777150"/>
              <a:gd name="connsiteY498" fmla="*/ 3954987 h 7718664"/>
              <a:gd name="connsiteX499" fmla="*/ 182148 w 7777150"/>
              <a:gd name="connsiteY499" fmla="*/ 3859704 h 7718664"/>
              <a:gd name="connsiteX500" fmla="*/ 194058 w 7777150"/>
              <a:gd name="connsiteY500" fmla="*/ 3725714 h 7718664"/>
              <a:gd name="connsiteX501" fmla="*/ 200013 w 7777150"/>
              <a:gd name="connsiteY501" fmla="*/ 3678073 h 7718664"/>
              <a:gd name="connsiteX502" fmla="*/ 210154 w 7777150"/>
              <a:gd name="connsiteY502" fmla="*/ 3645396 h 7718664"/>
              <a:gd name="connsiteX503" fmla="*/ 205224 w 7777150"/>
              <a:gd name="connsiteY503" fmla="*/ 3570879 h 7718664"/>
              <a:gd name="connsiteX504" fmla="*/ 211924 w 7777150"/>
              <a:gd name="connsiteY504" fmla="*/ 3460707 h 7718664"/>
              <a:gd name="connsiteX505" fmla="*/ 223834 w 7777150"/>
              <a:gd name="connsiteY505" fmla="*/ 3438377 h 7718664"/>
              <a:gd name="connsiteX506" fmla="*/ 223834 w 7777150"/>
              <a:gd name="connsiteY506" fmla="*/ 3424976 h 7718664"/>
              <a:gd name="connsiteX507" fmla="*/ 200013 w 7777150"/>
              <a:gd name="connsiteY507" fmla="*/ 3469641 h 7718664"/>
              <a:gd name="connsiteX508" fmla="*/ 179171 w 7777150"/>
              <a:gd name="connsiteY508" fmla="*/ 3439865 h 7718664"/>
              <a:gd name="connsiteX509" fmla="*/ 140461 w 7777150"/>
              <a:gd name="connsiteY509" fmla="*/ 3386268 h 7718664"/>
              <a:gd name="connsiteX510" fmla="*/ 133390 w 7777150"/>
              <a:gd name="connsiteY510" fmla="*/ 3343838 h 7718664"/>
              <a:gd name="connsiteX511" fmla="*/ 131530 w 7777150"/>
              <a:gd name="connsiteY511" fmla="*/ 3347558 h 7718664"/>
              <a:gd name="connsiteX512" fmla="*/ 119620 w 7777150"/>
              <a:gd name="connsiteY512" fmla="*/ 3466662 h 7718664"/>
              <a:gd name="connsiteX513" fmla="*/ 110685 w 7777150"/>
              <a:gd name="connsiteY513" fmla="*/ 3585766 h 7718664"/>
              <a:gd name="connsiteX514" fmla="*/ 101754 w 7777150"/>
              <a:gd name="connsiteY514" fmla="*/ 3678073 h 7718664"/>
              <a:gd name="connsiteX515" fmla="*/ 101754 w 7777150"/>
              <a:gd name="connsiteY515" fmla="*/ 3868635 h 7718664"/>
              <a:gd name="connsiteX516" fmla="*/ 104730 w 7777150"/>
              <a:gd name="connsiteY516" fmla="*/ 3966898 h 7718664"/>
              <a:gd name="connsiteX517" fmla="*/ 110685 w 7777150"/>
              <a:gd name="connsiteY517" fmla="*/ 4065157 h 7718664"/>
              <a:gd name="connsiteX518" fmla="*/ 83888 w 7777150"/>
              <a:gd name="connsiteY518" fmla="*/ 4157464 h 7718664"/>
              <a:gd name="connsiteX519" fmla="*/ 77933 w 7777150"/>
              <a:gd name="connsiteY519" fmla="*/ 4157464 h 7718664"/>
              <a:gd name="connsiteX520" fmla="*/ 60068 w 7777150"/>
              <a:gd name="connsiteY520" fmla="*/ 3978808 h 7718664"/>
              <a:gd name="connsiteX521" fmla="*/ 60068 w 7777150"/>
              <a:gd name="connsiteY521" fmla="*/ 3794197 h 7718664"/>
              <a:gd name="connsiteX522" fmla="*/ 74954 w 7777150"/>
              <a:gd name="connsiteY522" fmla="*/ 3651272 h 7718664"/>
              <a:gd name="connsiteX523" fmla="*/ 101742 w 7777150"/>
              <a:gd name="connsiteY523" fmla="*/ 3678057 h 7718664"/>
              <a:gd name="connsiteX524" fmla="*/ 77933 w 7777150"/>
              <a:gd name="connsiteY524" fmla="*/ 3648296 h 7718664"/>
              <a:gd name="connsiteX525" fmla="*/ 71978 w 7777150"/>
              <a:gd name="connsiteY525" fmla="*/ 3541103 h 7718664"/>
              <a:gd name="connsiteX526" fmla="*/ 77933 w 7777150"/>
              <a:gd name="connsiteY526" fmla="*/ 3377334 h 7718664"/>
              <a:gd name="connsiteX527" fmla="*/ 80909 w 7777150"/>
              <a:gd name="connsiteY527" fmla="*/ 3332672 h 7718664"/>
              <a:gd name="connsiteX528" fmla="*/ 89844 w 7777150"/>
              <a:gd name="connsiteY528" fmla="*/ 3258230 h 7718664"/>
              <a:gd name="connsiteX529" fmla="*/ 125575 w 7777150"/>
              <a:gd name="connsiteY529" fmla="*/ 3124240 h 7718664"/>
              <a:gd name="connsiteX530" fmla="*/ 143378 w 7777150"/>
              <a:gd name="connsiteY530" fmla="*/ 3035228 h 7718664"/>
              <a:gd name="connsiteX531" fmla="*/ 137485 w 7777150"/>
              <a:gd name="connsiteY531" fmla="*/ 3014068 h 7718664"/>
              <a:gd name="connsiteX532" fmla="*/ 116640 w 7777150"/>
              <a:gd name="connsiteY532" fmla="*/ 3133172 h 7718664"/>
              <a:gd name="connsiteX533" fmla="*/ 80910 w 7777150"/>
              <a:gd name="connsiteY533" fmla="*/ 3267165 h 7718664"/>
              <a:gd name="connsiteX534" fmla="*/ 71978 w 7777150"/>
              <a:gd name="connsiteY534" fmla="*/ 3341603 h 7718664"/>
              <a:gd name="connsiteX535" fmla="*/ 68999 w 7777150"/>
              <a:gd name="connsiteY535" fmla="*/ 3386268 h 7718664"/>
              <a:gd name="connsiteX536" fmla="*/ 63044 w 7777150"/>
              <a:gd name="connsiteY536" fmla="*/ 3550035 h 7718664"/>
              <a:gd name="connsiteX537" fmla="*/ 68999 w 7777150"/>
              <a:gd name="connsiteY537" fmla="*/ 3657228 h 7718664"/>
              <a:gd name="connsiteX538" fmla="*/ 54113 w 7777150"/>
              <a:gd name="connsiteY538" fmla="*/ 3800152 h 7718664"/>
              <a:gd name="connsiteX539" fmla="*/ 54112 w 7777150"/>
              <a:gd name="connsiteY539" fmla="*/ 3984763 h 7718664"/>
              <a:gd name="connsiteX540" fmla="*/ 71978 w 7777150"/>
              <a:gd name="connsiteY540" fmla="*/ 4163419 h 7718664"/>
              <a:gd name="connsiteX541" fmla="*/ 77933 w 7777150"/>
              <a:gd name="connsiteY541" fmla="*/ 4163419 h 7718664"/>
              <a:gd name="connsiteX542" fmla="*/ 116640 w 7777150"/>
              <a:gd name="connsiteY542" fmla="*/ 4333143 h 7718664"/>
              <a:gd name="connsiteX543" fmla="*/ 137485 w 7777150"/>
              <a:gd name="connsiteY543" fmla="*/ 4473088 h 7718664"/>
              <a:gd name="connsiteX544" fmla="*/ 182148 w 7777150"/>
              <a:gd name="connsiteY544" fmla="*/ 4616013 h 7718664"/>
              <a:gd name="connsiteX545" fmla="*/ 252494 w 7777150"/>
              <a:gd name="connsiteY545" fmla="*/ 4923357 h 7718664"/>
              <a:gd name="connsiteX546" fmla="*/ 258633 w 7777150"/>
              <a:gd name="connsiteY546" fmla="*/ 4982258 h 7718664"/>
              <a:gd name="connsiteX547" fmla="*/ 271478 w 7777150"/>
              <a:gd name="connsiteY547" fmla="*/ 4982258 h 7718664"/>
              <a:gd name="connsiteX548" fmla="*/ 336985 w 7777150"/>
              <a:gd name="connsiteY548" fmla="*/ 5140069 h 7718664"/>
              <a:gd name="connsiteX549" fmla="*/ 360806 w 7777150"/>
              <a:gd name="connsiteY549" fmla="*/ 5220465 h 7718664"/>
              <a:gd name="connsiteX550" fmla="*/ 316141 w 7777150"/>
              <a:gd name="connsiteY550" fmla="*/ 5151980 h 7718664"/>
              <a:gd name="connsiteX551" fmla="*/ 268499 w 7777150"/>
              <a:gd name="connsiteY551" fmla="*/ 5044786 h 7718664"/>
              <a:gd name="connsiteX552" fmla="*/ 265523 w 7777150"/>
              <a:gd name="connsiteY552" fmla="*/ 5074562 h 7718664"/>
              <a:gd name="connsiteX553" fmla="*/ 239617 w 7777150"/>
              <a:gd name="connsiteY553" fmla="*/ 4994260 h 7718664"/>
              <a:gd name="connsiteX554" fmla="*/ 220858 w 7777150"/>
              <a:gd name="connsiteY554" fmla="*/ 4997144 h 7718664"/>
              <a:gd name="connsiteX555" fmla="*/ 200013 w 7777150"/>
              <a:gd name="connsiteY555" fmla="*/ 4928662 h 7718664"/>
              <a:gd name="connsiteX556" fmla="*/ 128551 w 7777150"/>
              <a:gd name="connsiteY556" fmla="*/ 4764892 h 7718664"/>
              <a:gd name="connsiteX557" fmla="*/ 83889 w 7777150"/>
              <a:gd name="connsiteY557" fmla="*/ 4618992 h 7718664"/>
              <a:gd name="connsiteX558" fmla="*/ 80909 w 7777150"/>
              <a:gd name="connsiteY558" fmla="*/ 4496909 h 7718664"/>
              <a:gd name="connsiteX559" fmla="*/ 60068 w 7777150"/>
              <a:gd name="connsiteY559" fmla="*/ 4353985 h 7718664"/>
              <a:gd name="connsiteX560" fmla="*/ 45178 w 7777150"/>
              <a:gd name="connsiteY560" fmla="*/ 4211060 h 7718664"/>
              <a:gd name="connsiteX561" fmla="*/ 12426 w 7777150"/>
              <a:gd name="connsiteY561" fmla="*/ 4106846 h 7718664"/>
              <a:gd name="connsiteX562" fmla="*/ 33268 w 7777150"/>
              <a:gd name="connsiteY562" fmla="*/ 3553014 h 7718664"/>
              <a:gd name="connsiteX563" fmla="*/ 54112 w 7777150"/>
              <a:gd name="connsiteY563" fmla="*/ 3410089 h 7718664"/>
              <a:gd name="connsiteX564" fmla="*/ 36247 w 7777150"/>
              <a:gd name="connsiteY564" fmla="*/ 3332672 h 7718664"/>
              <a:gd name="connsiteX565" fmla="*/ 71978 w 7777150"/>
              <a:gd name="connsiteY565" fmla="*/ 3118285 h 7718664"/>
              <a:gd name="connsiteX566" fmla="*/ 80909 w 7777150"/>
              <a:gd name="connsiteY566" fmla="*/ 3067664 h 7718664"/>
              <a:gd name="connsiteX567" fmla="*/ 104730 w 7777150"/>
              <a:gd name="connsiteY567" fmla="*/ 2894964 h 7718664"/>
              <a:gd name="connsiteX568" fmla="*/ 167261 w 7777150"/>
              <a:gd name="connsiteY568" fmla="*/ 2769905 h 7718664"/>
              <a:gd name="connsiteX569" fmla="*/ 152372 w 7777150"/>
              <a:gd name="connsiteY569" fmla="*/ 2939630 h 7718664"/>
              <a:gd name="connsiteX570" fmla="*/ 167255 w 7777150"/>
              <a:gd name="connsiteY570" fmla="*/ 2910538 h 7718664"/>
              <a:gd name="connsiteX571" fmla="*/ 176192 w 7777150"/>
              <a:gd name="connsiteY571" fmla="*/ 2840995 h 7718664"/>
              <a:gd name="connsiteX572" fmla="*/ 179172 w 7777150"/>
              <a:gd name="connsiteY572" fmla="*/ 2763950 h 7718664"/>
              <a:gd name="connsiteX573" fmla="*/ 205968 w 7777150"/>
              <a:gd name="connsiteY573" fmla="*/ 2665688 h 7718664"/>
              <a:gd name="connsiteX574" fmla="*/ 247655 w 7777150"/>
              <a:gd name="connsiteY574" fmla="*/ 2516808 h 7718664"/>
              <a:gd name="connsiteX575" fmla="*/ 298275 w 7777150"/>
              <a:gd name="connsiteY575" fmla="*/ 2364953 h 7718664"/>
              <a:gd name="connsiteX576" fmla="*/ 302067 w 7777150"/>
              <a:gd name="connsiteY576" fmla="*/ 2360685 h 7718664"/>
              <a:gd name="connsiteX577" fmla="*/ 325075 w 7777150"/>
              <a:gd name="connsiteY577" fmla="*/ 2239894 h 7718664"/>
              <a:gd name="connsiteX578" fmla="*/ 357827 w 7777150"/>
              <a:gd name="connsiteY578" fmla="*/ 2153542 h 7718664"/>
              <a:gd name="connsiteX579" fmla="*/ 396537 w 7777150"/>
              <a:gd name="connsiteY579" fmla="*/ 2082080 h 7718664"/>
              <a:gd name="connsiteX580" fmla="*/ 473955 w 7777150"/>
              <a:gd name="connsiteY580" fmla="*/ 1933200 h 7718664"/>
              <a:gd name="connsiteX581" fmla="*/ 536483 w 7777150"/>
              <a:gd name="connsiteY581" fmla="*/ 1799210 h 7718664"/>
              <a:gd name="connsiteX582" fmla="*/ 625810 w 7777150"/>
              <a:gd name="connsiteY582" fmla="*/ 1626509 h 7718664"/>
              <a:gd name="connsiteX583" fmla="*/ 691317 w 7777150"/>
              <a:gd name="connsiteY583" fmla="*/ 1552068 h 7718664"/>
              <a:gd name="connsiteX584" fmla="*/ 744914 w 7777150"/>
              <a:gd name="connsiteY584" fmla="*/ 1447854 h 7718664"/>
              <a:gd name="connsiteX585" fmla="*/ 789580 w 7777150"/>
              <a:gd name="connsiteY585" fmla="*/ 1382347 h 7718664"/>
              <a:gd name="connsiteX586" fmla="*/ 837221 w 7777150"/>
              <a:gd name="connsiteY586" fmla="*/ 1358526 h 7718664"/>
              <a:gd name="connsiteX587" fmla="*/ 849132 w 7777150"/>
              <a:gd name="connsiteY587" fmla="*/ 1340660 h 7718664"/>
              <a:gd name="connsiteX588" fmla="*/ 896773 w 7777150"/>
              <a:gd name="connsiteY588" fmla="*/ 1245378 h 7718664"/>
              <a:gd name="connsiteX589" fmla="*/ 919989 w 7777150"/>
              <a:gd name="connsiteY589" fmla="*/ 1217322 h 771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Lst>
            <a:rect l="l" t="t" r="r" b="b"/>
            <a:pathLst>
              <a:path w="7777150" h="7718664">
                <a:moveTo>
                  <a:pt x="6564153" y="6753221"/>
                </a:moveTo>
                <a:lnTo>
                  <a:pt x="6563132" y="6753924"/>
                </a:lnTo>
                <a:lnTo>
                  <a:pt x="6563132" y="6754775"/>
                </a:lnTo>
                <a:lnTo>
                  <a:pt x="6567865" y="6755450"/>
                </a:lnTo>
                <a:lnTo>
                  <a:pt x="6569087" y="6753925"/>
                </a:lnTo>
                <a:close/>
                <a:moveTo>
                  <a:pt x="6628482" y="6708774"/>
                </a:moveTo>
                <a:lnTo>
                  <a:pt x="6610901" y="6720920"/>
                </a:lnTo>
                <a:lnTo>
                  <a:pt x="6607794" y="6724148"/>
                </a:lnTo>
                <a:lnTo>
                  <a:pt x="6619848" y="6716434"/>
                </a:lnTo>
                <a:close/>
                <a:moveTo>
                  <a:pt x="6839305" y="6558707"/>
                </a:moveTo>
                <a:lnTo>
                  <a:pt x="6839039" y="6558801"/>
                </a:lnTo>
                <a:lnTo>
                  <a:pt x="6837070" y="6572293"/>
                </a:lnTo>
                <a:cubicBezTo>
                  <a:pt x="6813249" y="6596113"/>
                  <a:pt x="6804315" y="6611000"/>
                  <a:pt x="6789429" y="6625890"/>
                </a:cubicBezTo>
                <a:cubicBezTo>
                  <a:pt x="6777518" y="6640776"/>
                  <a:pt x="6762628" y="6658642"/>
                  <a:pt x="6732852" y="6688418"/>
                </a:cubicBezTo>
                <a:lnTo>
                  <a:pt x="6736263" y="6687633"/>
                </a:lnTo>
                <a:lnTo>
                  <a:pt x="6789429" y="6628865"/>
                </a:lnTo>
                <a:cubicBezTo>
                  <a:pt x="6801339" y="6613980"/>
                  <a:pt x="6813249" y="6599089"/>
                  <a:pt x="6837070" y="6575269"/>
                </a:cubicBezTo>
                <a:cubicBezTo>
                  <a:pt x="6840793" y="6565594"/>
                  <a:pt x="6841353" y="6560383"/>
                  <a:pt x="6839305" y="6558707"/>
                </a:cubicBezTo>
                <a:close/>
                <a:moveTo>
                  <a:pt x="2782054" y="7594165"/>
                </a:moveTo>
                <a:cubicBezTo>
                  <a:pt x="2789033" y="7592490"/>
                  <a:pt x="2799082" y="7592862"/>
                  <a:pt x="2812852" y="7595094"/>
                </a:cubicBezTo>
                <a:cubicBezTo>
                  <a:pt x="2840396" y="7599561"/>
                  <a:pt x="2882826" y="7611472"/>
                  <a:pt x="2945354" y="7629337"/>
                </a:cubicBezTo>
                <a:cubicBezTo>
                  <a:pt x="2963219" y="7632313"/>
                  <a:pt x="2984064" y="7632313"/>
                  <a:pt x="3001930" y="7632313"/>
                </a:cubicBezTo>
                <a:lnTo>
                  <a:pt x="3143116" y="7701578"/>
                </a:lnTo>
                <a:lnTo>
                  <a:pt x="3082549" y="7717806"/>
                </a:lnTo>
                <a:lnTo>
                  <a:pt x="3037661" y="7703779"/>
                </a:lnTo>
                <a:cubicBezTo>
                  <a:pt x="3013840" y="7691865"/>
                  <a:pt x="2987040" y="7679958"/>
                  <a:pt x="2957265" y="7668047"/>
                </a:cubicBezTo>
                <a:cubicBezTo>
                  <a:pt x="2924512" y="7659113"/>
                  <a:pt x="2894737" y="7650182"/>
                  <a:pt x="2864960" y="7638271"/>
                </a:cubicBezTo>
                <a:cubicBezTo>
                  <a:pt x="2832206" y="7626361"/>
                  <a:pt x="2802430" y="7617427"/>
                  <a:pt x="2769678" y="7605516"/>
                </a:cubicBezTo>
                <a:cubicBezTo>
                  <a:pt x="2771167" y="7599561"/>
                  <a:pt x="2775076" y="7595839"/>
                  <a:pt x="2782054" y="7594165"/>
                </a:cubicBezTo>
                <a:close/>
                <a:moveTo>
                  <a:pt x="2608887" y="7429840"/>
                </a:moveTo>
                <a:cubicBezTo>
                  <a:pt x="2647598" y="7438771"/>
                  <a:pt x="2683329" y="7444726"/>
                  <a:pt x="2719060" y="7450682"/>
                </a:cubicBezTo>
                <a:cubicBezTo>
                  <a:pt x="2736926" y="7465571"/>
                  <a:pt x="2751812" y="7477482"/>
                  <a:pt x="2766702" y="7492368"/>
                </a:cubicBezTo>
                <a:cubicBezTo>
                  <a:pt x="2808388" y="7501302"/>
                  <a:pt x="2853050" y="7519168"/>
                  <a:pt x="2930467" y="7540009"/>
                </a:cubicBezTo>
                <a:cubicBezTo>
                  <a:pt x="3049571" y="7584675"/>
                  <a:pt x="3147833" y="7605516"/>
                  <a:pt x="3255027" y="7623382"/>
                </a:cubicBezTo>
                <a:cubicBezTo>
                  <a:pt x="3281824" y="7629337"/>
                  <a:pt x="3308623" y="7632316"/>
                  <a:pt x="3335420" y="7638271"/>
                </a:cubicBezTo>
                <a:lnTo>
                  <a:pt x="3362169" y="7642882"/>
                </a:lnTo>
                <a:lnTo>
                  <a:pt x="3252495" y="7672270"/>
                </a:lnTo>
                <a:lnTo>
                  <a:pt x="3231206" y="7668047"/>
                </a:lnTo>
                <a:cubicBezTo>
                  <a:pt x="3189520" y="7659113"/>
                  <a:pt x="3150809" y="7650181"/>
                  <a:pt x="3115079" y="7644226"/>
                </a:cubicBezTo>
                <a:cubicBezTo>
                  <a:pt x="3079347" y="7635292"/>
                  <a:pt x="3046595" y="7629337"/>
                  <a:pt x="3013840" y="7626361"/>
                </a:cubicBezTo>
                <a:cubicBezTo>
                  <a:pt x="2975133" y="7608496"/>
                  <a:pt x="2933447" y="7590630"/>
                  <a:pt x="2891760" y="7569785"/>
                </a:cubicBezTo>
                <a:cubicBezTo>
                  <a:pt x="2850074" y="7554898"/>
                  <a:pt x="2805409" y="7537033"/>
                  <a:pt x="2739902" y="7513213"/>
                </a:cubicBezTo>
                <a:cubicBezTo>
                  <a:pt x="2686305" y="7492368"/>
                  <a:pt x="2632708" y="7471526"/>
                  <a:pt x="2582091" y="7450681"/>
                </a:cubicBezTo>
                <a:cubicBezTo>
                  <a:pt x="2596977" y="7435795"/>
                  <a:pt x="2602932" y="7432816"/>
                  <a:pt x="2608887" y="7429840"/>
                </a:cubicBezTo>
                <a:close/>
                <a:moveTo>
                  <a:pt x="2305173" y="7420905"/>
                </a:moveTo>
                <a:cubicBezTo>
                  <a:pt x="2462984" y="7477478"/>
                  <a:pt x="2564222" y="7528099"/>
                  <a:pt x="2647595" y="7566806"/>
                </a:cubicBezTo>
                <a:cubicBezTo>
                  <a:pt x="2686305" y="7581695"/>
                  <a:pt x="2727991" y="7593606"/>
                  <a:pt x="2769678" y="7605516"/>
                </a:cubicBezTo>
                <a:cubicBezTo>
                  <a:pt x="2802430" y="7617427"/>
                  <a:pt x="2832205" y="7626358"/>
                  <a:pt x="2861982" y="7638268"/>
                </a:cubicBezTo>
                <a:cubicBezTo>
                  <a:pt x="2891757" y="7650179"/>
                  <a:pt x="2921533" y="7659113"/>
                  <a:pt x="2954288" y="7668044"/>
                </a:cubicBezTo>
                <a:cubicBezTo>
                  <a:pt x="2984064" y="7679954"/>
                  <a:pt x="3010861" y="7691865"/>
                  <a:pt x="3034682" y="7703775"/>
                </a:cubicBezTo>
                <a:cubicBezTo>
                  <a:pt x="3028726" y="7706755"/>
                  <a:pt x="3022772" y="7712710"/>
                  <a:pt x="3016816" y="7718664"/>
                </a:cubicBezTo>
                <a:cubicBezTo>
                  <a:pt x="3001930" y="7715685"/>
                  <a:pt x="2984064" y="7712709"/>
                  <a:pt x="2969175" y="7709731"/>
                </a:cubicBezTo>
                <a:cubicBezTo>
                  <a:pt x="2912602" y="7691865"/>
                  <a:pt x="2856026" y="7668044"/>
                  <a:pt x="2799453" y="7647203"/>
                </a:cubicBezTo>
                <a:lnTo>
                  <a:pt x="2716081" y="7614447"/>
                </a:lnTo>
                <a:cubicBezTo>
                  <a:pt x="2689281" y="7602537"/>
                  <a:pt x="2659505" y="7590627"/>
                  <a:pt x="2632708" y="7578716"/>
                </a:cubicBezTo>
                <a:cubicBezTo>
                  <a:pt x="2593998" y="7566806"/>
                  <a:pt x="2558267" y="7551920"/>
                  <a:pt x="2522536" y="7540009"/>
                </a:cubicBezTo>
                <a:cubicBezTo>
                  <a:pt x="2489784" y="7525120"/>
                  <a:pt x="2457029" y="7513209"/>
                  <a:pt x="2427252" y="7498323"/>
                </a:cubicBezTo>
                <a:cubicBezTo>
                  <a:pt x="2397477" y="7486413"/>
                  <a:pt x="2373656" y="7471523"/>
                  <a:pt x="2352815" y="7459612"/>
                </a:cubicBezTo>
                <a:cubicBezTo>
                  <a:pt x="2331970" y="7444726"/>
                  <a:pt x="2317084" y="7432816"/>
                  <a:pt x="2305173" y="7420905"/>
                </a:cubicBezTo>
                <a:close/>
                <a:moveTo>
                  <a:pt x="2397480" y="7349443"/>
                </a:moveTo>
                <a:cubicBezTo>
                  <a:pt x="2415345" y="7349443"/>
                  <a:pt x="2427256" y="7349443"/>
                  <a:pt x="2445122" y="7346467"/>
                </a:cubicBezTo>
                <a:cubicBezTo>
                  <a:pt x="2501694" y="7376243"/>
                  <a:pt x="2549336" y="7403040"/>
                  <a:pt x="2608887" y="7429840"/>
                </a:cubicBezTo>
                <a:cubicBezTo>
                  <a:pt x="2602932" y="7432816"/>
                  <a:pt x="2596977" y="7435795"/>
                  <a:pt x="2588046" y="7441750"/>
                </a:cubicBezTo>
                <a:cubicBezTo>
                  <a:pt x="2525515" y="7411974"/>
                  <a:pt x="2460008" y="7379219"/>
                  <a:pt x="2397480" y="7349443"/>
                </a:cubicBezTo>
                <a:close/>
                <a:moveTo>
                  <a:pt x="7605289" y="5949975"/>
                </a:moveTo>
                <a:lnTo>
                  <a:pt x="7603779" y="5950622"/>
                </a:lnTo>
                <a:lnTo>
                  <a:pt x="7571259" y="6028673"/>
                </a:lnTo>
                <a:close/>
                <a:moveTo>
                  <a:pt x="7768327" y="5740775"/>
                </a:moveTo>
                <a:lnTo>
                  <a:pt x="7777150" y="5773700"/>
                </a:lnTo>
                <a:lnTo>
                  <a:pt x="7775014" y="5777274"/>
                </a:lnTo>
                <a:cubicBezTo>
                  <a:pt x="7751193" y="5824915"/>
                  <a:pt x="7727372" y="5869581"/>
                  <a:pt x="7706527" y="5905312"/>
                </a:cubicBezTo>
                <a:cubicBezTo>
                  <a:pt x="7682706" y="5941043"/>
                  <a:pt x="7661865" y="5967840"/>
                  <a:pt x="7644000" y="5985706"/>
                </a:cubicBezTo>
                <a:lnTo>
                  <a:pt x="7685686" y="5902333"/>
                </a:lnTo>
                <a:cubicBezTo>
                  <a:pt x="7694617" y="5875536"/>
                  <a:pt x="7709507" y="5848737"/>
                  <a:pt x="7721417" y="5818960"/>
                </a:cubicBezTo>
                <a:cubicBezTo>
                  <a:pt x="7733327" y="5801095"/>
                  <a:pt x="7739283" y="5789184"/>
                  <a:pt x="7748213" y="5774298"/>
                </a:cubicBezTo>
                <a:close/>
                <a:moveTo>
                  <a:pt x="2195719" y="7067587"/>
                </a:moveTo>
                <a:lnTo>
                  <a:pt x="2195748" y="7068434"/>
                </a:lnTo>
                <a:lnTo>
                  <a:pt x="2205804" y="7080606"/>
                </a:lnTo>
                <a:lnTo>
                  <a:pt x="2206911" y="7075504"/>
                </a:lnTo>
                <a:close/>
                <a:moveTo>
                  <a:pt x="1840668" y="7143991"/>
                </a:moveTo>
                <a:cubicBezTo>
                  <a:pt x="1938928" y="7185677"/>
                  <a:pt x="1989548" y="7224384"/>
                  <a:pt x="2043145" y="7257140"/>
                </a:cubicBezTo>
                <a:cubicBezTo>
                  <a:pt x="2055055" y="7272026"/>
                  <a:pt x="2093763" y="7301802"/>
                  <a:pt x="2084831" y="7304781"/>
                </a:cubicBezTo>
                <a:cubicBezTo>
                  <a:pt x="2049100" y="7286915"/>
                  <a:pt x="2016345" y="7272026"/>
                  <a:pt x="1989548" y="7254160"/>
                </a:cubicBezTo>
                <a:cubicBezTo>
                  <a:pt x="1962748" y="7239274"/>
                  <a:pt x="1938927" y="7224384"/>
                  <a:pt x="1918086" y="7209498"/>
                </a:cubicBezTo>
                <a:cubicBezTo>
                  <a:pt x="1879376" y="7182698"/>
                  <a:pt x="1855555" y="7161857"/>
                  <a:pt x="1840668" y="7143991"/>
                </a:cubicBezTo>
                <a:close/>
                <a:moveTo>
                  <a:pt x="7574028" y="5576942"/>
                </a:moveTo>
                <a:lnTo>
                  <a:pt x="7562090" y="5594186"/>
                </a:lnTo>
                <a:lnTo>
                  <a:pt x="7533457" y="5631001"/>
                </a:lnTo>
                <a:lnTo>
                  <a:pt x="7503173" y="5679289"/>
                </a:lnTo>
                <a:lnTo>
                  <a:pt x="7495119" y="5690923"/>
                </a:lnTo>
                <a:cubicBezTo>
                  <a:pt x="7480230" y="5714743"/>
                  <a:pt x="7468320" y="5738564"/>
                  <a:pt x="7456410" y="5762384"/>
                </a:cubicBezTo>
                <a:cubicBezTo>
                  <a:pt x="7441523" y="5786206"/>
                  <a:pt x="7429612" y="5807050"/>
                  <a:pt x="7417702" y="5827891"/>
                </a:cubicBezTo>
                <a:cubicBezTo>
                  <a:pt x="7387926" y="5869578"/>
                  <a:pt x="7358151" y="5911264"/>
                  <a:pt x="7325396" y="5949974"/>
                </a:cubicBezTo>
                <a:lnTo>
                  <a:pt x="7292334" y="6001613"/>
                </a:lnTo>
                <a:lnTo>
                  <a:pt x="7279949" y="6020421"/>
                </a:lnTo>
                <a:lnTo>
                  <a:pt x="7245002" y="6072054"/>
                </a:lnTo>
                <a:cubicBezTo>
                  <a:pt x="7221181" y="6104810"/>
                  <a:pt x="7197361" y="6137561"/>
                  <a:pt x="7173540" y="6170317"/>
                </a:cubicBezTo>
                <a:lnTo>
                  <a:pt x="7167581" y="6173958"/>
                </a:lnTo>
                <a:lnTo>
                  <a:pt x="7162704" y="6181183"/>
                </a:lnTo>
                <a:lnTo>
                  <a:pt x="7170561" y="6176272"/>
                </a:lnTo>
                <a:cubicBezTo>
                  <a:pt x="7194381" y="6143519"/>
                  <a:pt x="7218202" y="6110765"/>
                  <a:pt x="7242022" y="6078013"/>
                </a:cubicBezTo>
                <a:lnTo>
                  <a:pt x="7279949" y="6020421"/>
                </a:lnTo>
                <a:lnTo>
                  <a:pt x="7286316" y="6011014"/>
                </a:lnTo>
                <a:lnTo>
                  <a:pt x="7292334" y="6001613"/>
                </a:lnTo>
                <a:lnTo>
                  <a:pt x="7322420" y="5955930"/>
                </a:lnTo>
                <a:cubicBezTo>
                  <a:pt x="7355171" y="5917222"/>
                  <a:pt x="7384947" y="5875536"/>
                  <a:pt x="7414723" y="5833850"/>
                </a:cubicBezTo>
                <a:cubicBezTo>
                  <a:pt x="7426634" y="5813005"/>
                  <a:pt x="7441523" y="5792164"/>
                  <a:pt x="7453434" y="5768343"/>
                </a:cubicBezTo>
                <a:cubicBezTo>
                  <a:pt x="7465343" y="5744522"/>
                  <a:pt x="7480230" y="5720701"/>
                  <a:pt x="7492141" y="5696881"/>
                </a:cubicBezTo>
                <a:lnTo>
                  <a:pt x="7503173" y="5679289"/>
                </a:lnTo>
                <a:lnTo>
                  <a:pt x="7562090" y="5594186"/>
                </a:lnTo>
                <a:lnTo>
                  <a:pt x="7572537" y="5580753"/>
                </a:lnTo>
                <a:close/>
                <a:moveTo>
                  <a:pt x="7695610" y="5469390"/>
                </a:moveTo>
                <a:lnTo>
                  <a:pt x="7767960" y="5739403"/>
                </a:lnTo>
                <a:lnTo>
                  <a:pt x="7745237" y="5777274"/>
                </a:lnTo>
                <a:cubicBezTo>
                  <a:pt x="7736303" y="5789184"/>
                  <a:pt x="7730348" y="5804071"/>
                  <a:pt x="7718437" y="5821936"/>
                </a:cubicBezTo>
                <a:cubicBezTo>
                  <a:pt x="7706527" y="5851713"/>
                  <a:pt x="7694617" y="5878512"/>
                  <a:pt x="7679730" y="5908288"/>
                </a:cubicBezTo>
                <a:lnTo>
                  <a:pt x="7638044" y="5991660"/>
                </a:lnTo>
                <a:cubicBezTo>
                  <a:pt x="7617199" y="6021437"/>
                  <a:pt x="7596358" y="6054189"/>
                  <a:pt x="7572537" y="6080989"/>
                </a:cubicBezTo>
                <a:cubicBezTo>
                  <a:pt x="7551693" y="6107786"/>
                  <a:pt x="7527872" y="6137561"/>
                  <a:pt x="7507030" y="6164361"/>
                </a:cubicBezTo>
                <a:lnTo>
                  <a:pt x="7509759" y="6158741"/>
                </a:lnTo>
                <a:lnTo>
                  <a:pt x="7435565" y="6259644"/>
                </a:lnTo>
                <a:cubicBezTo>
                  <a:pt x="7417699" y="6241778"/>
                  <a:pt x="7319440" y="6381727"/>
                  <a:pt x="7274774" y="6435324"/>
                </a:cubicBezTo>
                <a:lnTo>
                  <a:pt x="7243120" y="6484028"/>
                </a:lnTo>
                <a:lnTo>
                  <a:pt x="7274775" y="6438299"/>
                </a:lnTo>
                <a:cubicBezTo>
                  <a:pt x="7319440" y="6387679"/>
                  <a:pt x="7417699" y="6247734"/>
                  <a:pt x="7435564" y="6262620"/>
                </a:cubicBezTo>
                <a:cubicBezTo>
                  <a:pt x="7426633" y="6325151"/>
                  <a:pt x="7340281" y="6405544"/>
                  <a:pt x="7313485" y="6447231"/>
                </a:cubicBezTo>
                <a:cubicBezTo>
                  <a:pt x="7289664" y="6475519"/>
                  <a:pt x="7269566" y="6496363"/>
                  <a:pt x="7250582" y="6513113"/>
                </a:cubicBezTo>
                <a:lnTo>
                  <a:pt x="7200087" y="6550232"/>
                </a:lnTo>
                <a:lnTo>
                  <a:pt x="7197357" y="6554428"/>
                </a:lnTo>
                <a:lnTo>
                  <a:pt x="7165787" y="6578714"/>
                </a:lnTo>
                <a:lnTo>
                  <a:pt x="7164606" y="6587180"/>
                </a:lnTo>
                <a:lnTo>
                  <a:pt x="7118751" y="6636309"/>
                </a:lnTo>
                <a:lnTo>
                  <a:pt x="6989132" y="6671040"/>
                </a:lnTo>
                <a:lnTo>
                  <a:pt x="7013864" y="6649337"/>
                </a:lnTo>
                <a:cubicBezTo>
                  <a:pt x="7031357" y="6633332"/>
                  <a:pt x="7048478" y="6616955"/>
                  <a:pt x="7066343" y="6599090"/>
                </a:cubicBezTo>
                <a:cubicBezTo>
                  <a:pt x="7081233" y="6572293"/>
                  <a:pt x="7099098" y="6548472"/>
                  <a:pt x="7111009" y="6524651"/>
                </a:cubicBezTo>
                <a:lnTo>
                  <a:pt x="7175165" y="6465841"/>
                </a:lnTo>
                <a:lnTo>
                  <a:pt x="7175681" y="6462146"/>
                </a:lnTo>
                <a:lnTo>
                  <a:pt x="7113987" y="6518697"/>
                </a:lnTo>
                <a:cubicBezTo>
                  <a:pt x="7102077" y="6542517"/>
                  <a:pt x="7084212" y="6566338"/>
                  <a:pt x="7069322" y="6593135"/>
                </a:cubicBezTo>
                <a:cubicBezTo>
                  <a:pt x="7051456" y="6611000"/>
                  <a:pt x="7034336" y="6627377"/>
                  <a:pt x="7016843" y="6643382"/>
                </a:cubicBezTo>
                <a:lnTo>
                  <a:pt x="6983652" y="6672509"/>
                </a:lnTo>
                <a:lnTo>
                  <a:pt x="6761122" y="6732136"/>
                </a:lnTo>
                <a:lnTo>
                  <a:pt x="6831115" y="6682462"/>
                </a:lnTo>
                <a:cubicBezTo>
                  <a:pt x="6854936" y="6658642"/>
                  <a:pt x="6881735" y="6631845"/>
                  <a:pt x="6917467" y="6593134"/>
                </a:cubicBezTo>
                <a:cubicBezTo>
                  <a:pt x="6917467" y="6590158"/>
                  <a:pt x="6917467" y="6587179"/>
                  <a:pt x="6914488" y="6581224"/>
                </a:cubicBezTo>
                <a:cubicBezTo>
                  <a:pt x="6944264" y="6551448"/>
                  <a:pt x="6971063" y="6521672"/>
                  <a:pt x="6997860" y="6488921"/>
                </a:cubicBezTo>
                <a:cubicBezTo>
                  <a:pt x="7012749" y="6477010"/>
                  <a:pt x="7030615" y="6462121"/>
                  <a:pt x="7048480" y="6447234"/>
                </a:cubicBezTo>
                <a:cubicBezTo>
                  <a:pt x="7057412" y="6435324"/>
                  <a:pt x="7069322" y="6420434"/>
                  <a:pt x="7081233" y="6405548"/>
                </a:cubicBezTo>
                <a:cubicBezTo>
                  <a:pt x="7090167" y="6390658"/>
                  <a:pt x="7102078" y="6375772"/>
                  <a:pt x="7111008" y="6363862"/>
                </a:cubicBezTo>
                <a:cubicBezTo>
                  <a:pt x="7140784" y="6331107"/>
                  <a:pt x="7167585" y="6295375"/>
                  <a:pt x="7197360" y="6262624"/>
                </a:cubicBezTo>
                <a:cubicBezTo>
                  <a:pt x="7224157" y="6229868"/>
                  <a:pt x="7250957" y="6194137"/>
                  <a:pt x="7277754" y="6158406"/>
                </a:cubicBezTo>
                <a:cubicBezTo>
                  <a:pt x="7310509" y="6101833"/>
                  <a:pt x="7355171" y="6036326"/>
                  <a:pt x="7399836" y="5973795"/>
                </a:cubicBezTo>
                <a:cubicBezTo>
                  <a:pt x="7444499" y="5908288"/>
                  <a:pt x="7486186" y="5842781"/>
                  <a:pt x="7510006" y="5786208"/>
                </a:cubicBezTo>
                <a:cubicBezTo>
                  <a:pt x="7539782" y="5735588"/>
                  <a:pt x="7575513" y="5699857"/>
                  <a:pt x="7596358" y="5646260"/>
                </a:cubicBezTo>
                <a:cubicBezTo>
                  <a:pt x="7623155" y="5601597"/>
                  <a:pt x="7649954" y="5548001"/>
                  <a:pt x="7676751" y="5503336"/>
                </a:cubicBezTo>
                <a:close/>
                <a:moveTo>
                  <a:pt x="7636506" y="5248812"/>
                </a:moveTo>
                <a:lnTo>
                  <a:pt x="7659314" y="5333933"/>
                </a:lnTo>
                <a:lnTo>
                  <a:pt x="7617200" y="5408052"/>
                </a:lnTo>
                <a:lnTo>
                  <a:pt x="7615871" y="5411110"/>
                </a:lnTo>
                <a:lnTo>
                  <a:pt x="7659444" y="5334418"/>
                </a:lnTo>
                <a:lnTo>
                  <a:pt x="7691259" y="5453153"/>
                </a:lnTo>
                <a:lnTo>
                  <a:pt x="7688661" y="5458673"/>
                </a:lnTo>
                <a:cubicBezTo>
                  <a:pt x="7679730" y="5476538"/>
                  <a:pt x="7670796" y="5494405"/>
                  <a:pt x="7658886" y="5512270"/>
                </a:cubicBezTo>
                <a:cubicBezTo>
                  <a:pt x="7632089" y="5559912"/>
                  <a:pt x="7605289" y="5610529"/>
                  <a:pt x="7578492" y="5655195"/>
                </a:cubicBezTo>
                <a:cubicBezTo>
                  <a:pt x="7557648" y="5708791"/>
                  <a:pt x="7521917" y="5744522"/>
                  <a:pt x="7492140" y="5795139"/>
                </a:cubicBezTo>
                <a:cubicBezTo>
                  <a:pt x="7468320" y="5851715"/>
                  <a:pt x="7426634" y="5920198"/>
                  <a:pt x="7381971" y="5982730"/>
                </a:cubicBezTo>
                <a:cubicBezTo>
                  <a:pt x="7337306" y="6045258"/>
                  <a:pt x="7292643" y="6110765"/>
                  <a:pt x="7259888" y="6167341"/>
                </a:cubicBezTo>
                <a:cubicBezTo>
                  <a:pt x="7233092" y="6203071"/>
                  <a:pt x="7206291" y="6238802"/>
                  <a:pt x="7179495" y="6271554"/>
                </a:cubicBezTo>
                <a:cubicBezTo>
                  <a:pt x="7149719" y="6304309"/>
                  <a:pt x="7122919" y="6337061"/>
                  <a:pt x="7093143" y="6372792"/>
                </a:cubicBezTo>
                <a:cubicBezTo>
                  <a:pt x="7084212" y="6387682"/>
                  <a:pt x="7072301" y="6399592"/>
                  <a:pt x="7063367" y="6414479"/>
                </a:cubicBezTo>
                <a:cubicBezTo>
                  <a:pt x="7051457" y="6429368"/>
                  <a:pt x="7042525" y="6441279"/>
                  <a:pt x="7030615" y="6456165"/>
                </a:cubicBezTo>
                <a:cubicBezTo>
                  <a:pt x="7012749" y="6471055"/>
                  <a:pt x="6994884" y="6485941"/>
                  <a:pt x="6979994" y="6497851"/>
                </a:cubicBezTo>
                <a:lnTo>
                  <a:pt x="6897207" y="6589515"/>
                </a:lnTo>
                <a:lnTo>
                  <a:pt x="6899598" y="6599089"/>
                </a:lnTo>
                <a:cubicBezTo>
                  <a:pt x="6863867" y="6637800"/>
                  <a:pt x="6840046" y="6664597"/>
                  <a:pt x="6813249" y="6688418"/>
                </a:cubicBezTo>
                <a:lnTo>
                  <a:pt x="6745897" y="6736215"/>
                </a:lnTo>
                <a:lnTo>
                  <a:pt x="6404257" y="6827757"/>
                </a:lnTo>
                <a:lnTo>
                  <a:pt x="6411273" y="6822407"/>
                </a:lnTo>
                <a:cubicBezTo>
                  <a:pt x="6432117" y="6807522"/>
                  <a:pt x="6452959" y="6792632"/>
                  <a:pt x="6467849" y="6786676"/>
                </a:cubicBezTo>
                <a:cubicBezTo>
                  <a:pt x="6515490" y="6750945"/>
                  <a:pt x="6566107" y="6715215"/>
                  <a:pt x="6613749" y="6676507"/>
                </a:cubicBezTo>
                <a:cubicBezTo>
                  <a:pt x="6631615" y="6634821"/>
                  <a:pt x="6688191" y="6599089"/>
                  <a:pt x="6717966" y="6578245"/>
                </a:cubicBezTo>
                <a:cubicBezTo>
                  <a:pt x="6756673" y="6545493"/>
                  <a:pt x="6795384" y="6512738"/>
                  <a:pt x="6834091" y="6479986"/>
                </a:cubicBezTo>
                <a:cubicBezTo>
                  <a:pt x="6959150" y="6354927"/>
                  <a:pt x="7099098" y="6203068"/>
                  <a:pt x="7185447" y="6083964"/>
                </a:cubicBezTo>
                <a:lnTo>
                  <a:pt x="7233801" y="6001764"/>
                </a:lnTo>
                <a:lnTo>
                  <a:pt x="7236067" y="5994637"/>
                </a:lnTo>
                <a:cubicBezTo>
                  <a:pt x="7259888" y="5958905"/>
                  <a:pt x="7289664" y="5917219"/>
                  <a:pt x="7313485" y="5875533"/>
                </a:cubicBezTo>
                <a:cubicBezTo>
                  <a:pt x="7322420" y="5863622"/>
                  <a:pt x="7328374" y="5851713"/>
                  <a:pt x="7337306" y="5839802"/>
                </a:cubicBezTo>
                <a:lnTo>
                  <a:pt x="7368979" y="5795871"/>
                </a:lnTo>
                <a:lnTo>
                  <a:pt x="7378992" y="5777274"/>
                </a:lnTo>
                <a:cubicBezTo>
                  <a:pt x="7405789" y="5738564"/>
                  <a:pt x="7426634" y="5699856"/>
                  <a:pt x="7441520" y="5670081"/>
                </a:cubicBezTo>
                <a:cubicBezTo>
                  <a:pt x="7489162" y="5586708"/>
                  <a:pt x="7524893" y="5503335"/>
                  <a:pt x="7563603" y="5416984"/>
                </a:cubicBezTo>
                <a:cubicBezTo>
                  <a:pt x="7581468" y="5373809"/>
                  <a:pt x="7600078" y="5330634"/>
                  <a:pt x="7619804" y="5285970"/>
                </a:cubicBezTo>
                <a:close/>
                <a:moveTo>
                  <a:pt x="1438185" y="6830951"/>
                </a:moveTo>
                <a:lnTo>
                  <a:pt x="1449489" y="6840648"/>
                </a:lnTo>
                <a:lnTo>
                  <a:pt x="1453350" y="6842615"/>
                </a:lnTo>
                <a:close/>
                <a:moveTo>
                  <a:pt x="1486096" y="6491655"/>
                </a:moveTo>
                <a:lnTo>
                  <a:pt x="1491992" y="6498836"/>
                </a:lnTo>
                <a:lnTo>
                  <a:pt x="1492288" y="6497852"/>
                </a:lnTo>
                <a:close/>
                <a:moveTo>
                  <a:pt x="1195061" y="6558794"/>
                </a:moveTo>
                <a:lnTo>
                  <a:pt x="1307518" y="6691203"/>
                </a:lnTo>
                <a:lnTo>
                  <a:pt x="1218350" y="6584200"/>
                </a:lnTo>
                <a:close/>
                <a:moveTo>
                  <a:pt x="1045653" y="6423410"/>
                </a:moveTo>
                <a:cubicBezTo>
                  <a:pt x="1054584" y="6414479"/>
                  <a:pt x="1084360" y="6429366"/>
                  <a:pt x="1123070" y="6474031"/>
                </a:cubicBezTo>
                <a:lnTo>
                  <a:pt x="1126871" y="6478507"/>
                </a:lnTo>
                <a:lnTo>
                  <a:pt x="1162149" y="6486313"/>
                </a:lnTo>
                <a:cubicBezTo>
                  <a:pt x="1180387" y="6498596"/>
                  <a:pt x="1204951" y="6521673"/>
                  <a:pt x="1242171" y="6560379"/>
                </a:cubicBezTo>
                <a:cubicBezTo>
                  <a:pt x="1280881" y="6593135"/>
                  <a:pt x="1322567" y="6622910"/>
                  <a:pt x="1352343" y="6649708"/>
                </a:cubicBezTo>
                <a:cubicBezTo>
                  <a:pt x="1382119" y="6676507"/>
                  <a:pt x="1399984" y="6700328"/>
                  <a:pt x="1399985" y="6715214"/>
                </a:cubicBezTo>
                <a:cubicBezTo>
                  <a:pt x="1408916" y="6727124"/>
                  <a:pt x="1414871" y="6736059"/>
                  <a:pt x="1426782" y="6747970"/>
                </a:cubicBezTo>
                <a:cubicBezTo>
                  <a:pt x="1465492" y="6780722"/>
                  <a:pt x="1498243" y="6810497"/>
                  <a:pt x="1539930" y="6843252"/>
                </a:cubicBezTo>
                <a:lnTo>
                  <a:pt x="1539890" y="6843288"/>
                </a:lnTo>
                <a:lnTo>
                  <a:pt x="1507178" y="6870049"/>
                </a:lnTo>
                <a:lnTo>
                  <a:pt x="1401804" y="6752965"/>
                </a:lnTo>
                <a:lnTo>
                  <a:pt x="1397009" y="6753924"/>
                </a:lnTo>
                <a:lnTo>
                  <a:pt x="1496727" y="6864723"/>
                </a:lnTo>
                <a:lnTo>
                  <a:pt x="1507178" y="6870049"/>
                </a:lnTo>
                <a:cubicBezTo>
                  <a:pt x="1511644" y="6865584"/>
                  <a:pt x="1517599" y="6861862"/>
                  <a:pt x="1523554" y="6857768"/>
                </a:cubicBezTo>
                <a:lnTo>
                  <a:pt x="1539890" y="6843288"/>
                </a:lnTo>
                <a:lnTo>
                  <a:pt x="1539933" y="6843252"/>
                </a:lnTo>
                <a:cubicBezTo>
                  <a:pt x="1629261" y="6920670"/>
                  <a:pt x="1724544" y="6998087"/>
                  <a:pt x="1822803" y="7066570"/>
                </a:cubicBezTo>
                <a:cubicBezTo>
                  <a:pt x="1804937" y="7072526"/>
                  <a:pt x="1790051" y="7078481"/>
                  <a:pt x="1766230" y="7084436"/>
                </a:cubicBezTo>
                <a:cubicBezTo>
                  <a:pt x="1775161" y="7090391"/>
                  <a:pt x="1778141" y="7093370"/>
                  <a:pt x="1787072" y="7099325"/>
                </a:cubicBezTo>
                <a:cubicBezTo>
                  <a:pt x="1757296" y="7099325"/>
                  <a:pt x="1733475" y="7102301"/>
                  <a:pt x="1703699" y="7102302"/>
                </a:cubicBezTo>
                <a:cubicBezTo>
                  <a:pt x="1685834" y="7090391"/>
                  <a:pt x="1667968" y="7078480"/>
                  <a:pt x="1650102" y="7066570"/>
                </a:cubicBezTo>
                <a:cubicBezTo>
                  <a:pt x="1632237" y="7054660"/>
                  <a:pt x="1617350" y="7039774"/>
                  <a:pt x="1599485" y="7027863"/>
                </a:cubicBezTo>
                <a:cubicBezTo>
                  <a:pt x="1557799" y="6992132"/>
                  <a:pt x="1513133" y="6959377"/>
                  <a:pt x="1474426" y="6923646"/>
                </a:cubicBezTo>
                <a:cubicBezTo>
                  <a:pt x="1435716" y="6887914"/>
                  <a:pt x="1397009" y="6852183"/>
                  <a:pt x="1358298" y="6819431"/>
                </a:cubicBezTo>
                <a:cubicBezTo>
                  <a:pt x="1319591" y="6783700"/>
                  <a:pt x="1286836" y="6747970"/>
                  <a:pt x="1251105" y="6715214"/>
                </a:cubicBezTo>
                <a:cubicBezTo>
                  <a:pt x="1233240" y="6697349"/>
                  <a:pt x="1215374" y="6679483"/>
                  <a:pt x="1200487" y="6664597"/>
                </a:cubicBezTo>
                <a:cubicBezTo>
                  <a:pt x="1185598" y="6646731"/>
                  <a:pt x="1167732" y="6628866"/>
                  <a:pt x="1152846" y="6611000"/>
                </a:cubicBezTo>
                <a:cubicBezTo>
                  <a:pt x="1155822" y="6605045"/>
                  <a:pt x="1185598" y="6622911"/>
                  <a:pt x="1170712" y="6587180"/>
                </a:cubicBezTo>
                <a:cubicBezTo>
                  <a:pt x="1191553" y="6605045"/>
                  <a:pt x="1212398" y="6622910"/>
                  <a:pt x="1230264" y="6640776"/>
                </a:cubicBezTo>
                <a:cubicBezTo>
                  <a:pt x="1254084" y="6658642"/>
                  <a:pt x="1274926" y="6676507"/>
                  <a:pt x="1295770" y="6691393"/>
                </a:cubicBezTo>
                <a:cubicBezTo>
                  <a:pt x="1322567" y="6721170"/>
                  <a:pt x="1349367" y="6747969"/>
                  <a:pt x="1376164" y="6777746"/>
                </a:cubicBezTo>
                <a:lnTo>
                  <a:pt x="1382998" y="6783606"/>
                </a:lnTo>
                <a:lnTo>
                  <a:pt x="1295770" y="6691393"/>
                </a:lnTo>
                <a:cubicBezTo>
                  <a:pt x="1274926" y="6673528"/>
                  <a:pt x="1254084" y="6658642"/>
                  <a:pt x="1233240" y="6640776"/>
                </a:cubicBezTo>
                <a:cubicBezTo>
                  <a:pt x="1212398" y="6622910"/>
                  <a:pt x="1194532" y="6605045"/>
                  <a:pt x="1173688" y="6587179"/>
                </a:cubicBezTo>
                <a:cubicBezTo>
                  <a:pt x="1152846" y="6560379"/>
                  <a:pt x="1129025" y="6533583"/>
                  <a:pt x="1108180" y="6506783"/>
                </a:cubicBezTo>
                <a:cubicBezTo>
                  <a:pt x="1087339" y="6479986"/>
                  <a:pt x="1066494" y="6450210"/>
                  <a:pt x="1045653" y="6423410"/>
                </a:cubicBezTo>
                <a:close/>
                <a:moveTo>
                  <a:pt x="419367" y="2532692"/>
                </a:moveTo>
                <a:lnTo>
                  <a:pt x="420849" y="2533433"/>
                </a:lnTo>
                <a:lnTo>
                  <a:pt x="420989" y="2533017"/>
                </a:lnTo>
                <a:close/>
                <a:moveTo>
                  <a:pt x="599014" y="2105903"/>
                </a:moveTo>
                <a:cubicBezTo>
                  <a:pt x="551372" y="2183321"/>
                  <a:pt x="542438" y="2207142"/>
                  <a:pt x="533506" y="2227983"/>
                </a:cubicBezTo>
                <a:lnTo>
                  <a:pt x="509686" y="2251804"/>
                </a:lnTo>
                <a:lnTo>
                  <a:pt x="506708" y="2254409"/>
                </a:lnTo>
                <a:lnTo>
                  <a:pt x="506574" y="2254516"/>
                </a:lnTo>
                <a:lnTo>
                  <a:pt x="479910" y="2272649"/>
                </a:lnTo>
                <a:lnTo>
                  <a:pt x="479782" y="2275500"/>
                </a:lnTo>
                <a:lnTo>
                  <a:pt x="474599" y="2389489"/>
                </a:lnTo>
                <a:lnTo>
                  <a:pt x="474749" y="2389217"/>
                </a:lnTo>
                <a:lnTo>
                  <a:pt x="479910" y="2275624"/>
                </a:lnTo>
                <a:lnTo>
                  <a:pt x="506574" y="2254516"/>
                </a:lnTo>
                <a:lnTo>
                  <a:pt x="507824" y="2253665"/>
                </a:lnTo>
                <a:lnTo>
                  <a:pt x="509686" y="2251804"/>
                </a:lnTo>
                <a:lnTo>
                  <a:pt x="533507" y="2230959"/>
                </a:lnTo>
                <a:cubicBezTo>
                  <a:pt x="542438" y="2210118"/>
                  <a:pt x="554348" y="2186297"/>
                  <a:pt x="599014" y="2108879"/>
                </a:cubicBezTo>
                <a:lnTo>
                  <a:pt x="601246" y="2110368"/>
                </a:lnTo>
                <a:lnTo>
                  <a:pt x="602362" y="2108135"/>
                </a:lnTo>
                <a:close/>
                <a:moveTo>
                  <a:pt x="634742" y="1846851"/>
                </a:moveTo>
                <a:cubicBezTo>
                  <a:pt x="622831" y="1855786"/>
                  <a:pt x="607945" y="1864717"/>
                  <a:pt x="593055" y="1876627"/>
                </a:cubicBezTo>
                <a:cubicBezTo>
                  <a:pt x="572214" y="1915338"/>
                  <a:pt x="557324" y="1948089"/>
                  <a:pt x="530528" y="2007641"/>
                </a:cubicBezTo>
                <a:lnTo>
                  <a:pt x="544832" y="2019086"/>
                </a:lnTo>
                <a:lnTo>
                  <a:pt x="545298" y="2017076"/>
                </a:lnTo>
                <a:lnTo>
                  <a:pt x="533507" y="2007641"/>
                </a:lnTo>
                <a:cubicBezTo>
                  <a:pt x="560303" y="1948089"/>
                  <a:pt x="575193" y="1915334"/>
                  <a:pt x="596034" y="1876627"/>
                </a:cubicBezTo>
                <a:lnTo>
                  <a:pt x="632947" y="1850262"/>
                </a:lnTo>
                <a:close/>
                <a:moveTo>
                  <a:pt x="864018" y="1677130"/>
                </a:moveTo>
                <a:lnTo>
                  <a:pt x="860257" y="1680141"/>
                </a:lnTo>
                <a:lnTo>
                  <a:pt x="844293" y="1741521"/>
                </a:lnTo>
                <a:cubicBezTo>
                  <a:pt x="840197" y="1755291"/>
                  <a:pt x="837221" y="1763482"/>
                  <a:pt x="834242" y="1772413"/>
                </a:cubicBezTo>
                <a:cubicBezTo>
                  <a:pt x="721094" y="1924269"/>
                  <a:pt x="655586" y="2126745"/>
                  <a:pt x="560303" y="2272649"/>
                </a:cubicBezTo>
                <a:cubicBezTo>
                  <a:pt x="548393" y="2311356"/>
                  <a:pt x="536482" y="2353042"/>
                  <a:pt x="521593" y="2394728"/>
                </a:cubicBezTo>
                <a:cubicBezTo>
                  <a:pt x="506707" y="2436415"/>
                  <a:pt x="497773" y="2478101"/>
                  <a:pt x="485862" y="2519787"/>
                </a:cubicBezTo>
                <a:cubicBezTo>
                  <a:pt x="456086" y="2609115"/>
                  <a:pt x="411424" y="2704398"/>
                  <a:pt x="408444" y="2781816"/>
                </a:cubicBezTo>
                <a:cubicBezTo>
                  <a:pt x="390579" y="2841367"/>
                  <a:pt x="372714" y="2900919"/>
                  <a:pt x="357827" y="2960471"/>
                </a:cubicBezTo>
                <a:cubicBezTo>
                  <a:pt x="348893" y="3005137"/>
                  <a:pt x="342937" y="3049799"/>
                  <a:pt x="334006" y="3094464"/>
                </a:cubicBezTo>
                <a:lnTo>
                  <a:pt x="322096" y="3162947"/>
                </a:lnTo>
                <a:cubicBezTo>
                  <a:pt x="319117" y="3186768"/>
                  <a:pt x="316141" y="3207613"/>
                  <a:pt x="313161" y="3231434"/>
                </a:cubicBezTo>
                <a:cubicBezTo>
                  <a:pt x="304230" y="3293962"/>
                  <a:pt x="292320" y="3353513"/>
                  <a:pt x="286365" y="3416044"/>
                </a:cubicBezTo>
                <a:cubicBezTo>
                  <a:pt x="283386" y="3454752"/>
                  <a:pt x="280409" y="3487507"/>
                  <a:pt x="277431" y="3529193"/>
                </a:cubicBezTo>
                <a:cubicBezTo>
                  <a:pt x="280410" y="3558969"/>
                  <a:pt x="286365" y="3588745"/>
                  <a:pt x="292320" y="3648297"/>
                </a:cubicBezTo>
                <a:lnTo>
                  <a:pt x="299297" y="3583399"/>
                </a:lnTo>
                <a:lnTo>
                  <a:pt x="298275" y="3561945"/>
                </a:lnTo>
                <a:cubicBezTo>
                  <a:pt x="301251" y="3520259"/>
                  <a:pt x="307207" y="3475593"/>
                  <a:pt x="310185" y="3436886"/>
                </a:cubicBezTo>
                <a:cubicBezTo>
                  <a:pt x="316141" y="3374355"/>
                  <a:pt x="328051" y="3314803"/>
                  <a:pt x="336982" y="3252275"/>
                </a:cubicBezTo>
                <a:lnTo>
                  <a:pt x="358237" y="3226770"/>
                </a:lnTo>
                <a:lnTo>
                  <a:pt x="389100" y="3020223"/>
                </a:lnTo>
                <a:lnTo>
                  <a:pt x="387603" y="2984292"/>
                </a:lnTo>
                <a:lnTo>
                  <a:pt x="417019" y="2899960"/>
                </a:lnTo>
                <a:lnTo>
                  <a:pt x="434522" y="2829157"/>
                </a:lnTo>
                <a:lnTo>
                  <a:pt x="429289" y="2841367"/>
                </a:lnTo>
                <a:cubicBezTo>
                  <a:pt x="423334" y="2838391"/>
                  <a:pt x="417379" y="2835412"/>
                  <a:pt x="411424" y="2835412"/>
                </a:cubicBezTo>
                <a:cubicBezTo>
                  <a:pt x="396534" y="2874122"/>
                  <a:pt x="381648" y="2918785"/>
                  <a:pt x="366758" y="2963450"/>
                </a:cubicBezTo>
                <a:cubicBezTo>
                  <a:pt x="366758" y="2984292"/>
                  <a:pt x="366758" y="3008113"/>
                  <a:pt x="369737" y="3034913"/>
                </a:cubicBezTo>
                <a:cubicBezTo>
                  <a:pt x="360803" y="3082554"/>
                  <a:pt x="354848" y="3124240"/>
                  <a:pt x="348893" y="3171882"/>
                </a:cubicBezTo>
                <a:cubicBezTo>
                  <a:pt x="348893" y="3177837"/>
                  <a:pt x="345917" y="3186768"/>
                  <a:pt x="345917" y="3195703"/>
                </a:cubicBezTo>
                <a:cubicBezTo>
                  <a:pt x="334006" y="3207613"/>
                  <a:pt x="328051" y="3219523"/>
                  <a:pt x="316141" y="3231434"/>
                </a:cubicBezTo>
                <a:cubicBezTo>
                  <a:pt x="319117" y="3207613"/>
                  <a:pt x="322096" y="3186768"/>
                  <a:pt x="325072" y="3162947"/>
                </a:cubicBezTo>
                <a:lnTo>
                  <a:pt x="336982" y="3094464"/>
                </a:lnTo>
                <a:cubicBezTo>
                  <a:pt x="345916" y="3049799"/>
                  <a:pt x="351872" y="3005137"/>
                  <a:pt x="360803" y="2960471"/>
                </a:cubicBezTo>
                <a:cubicBezTo>
                  <a:pt x="378669" y="2900919"/>
                  <a:pt x="396534" y="2841367"/>
                  <a:pt x="411424" y="2781816"/>
                </a:cubicBezTo>
                <a:cubicBezTo>
                  <a:pt x="414400" y="2704398"/>
                  <a:pt x="459065" y="2612094"/>
                  <a:pt x="488841" y="2519787"/>
                </a:cubicBezTo>
                <a:cubicBezTo>
                  <a:pt x="500752" y="2478101"/>
                  <a:pt x="509683" y="2436415"/>
                  <a:pt x="524572" y="2394728"/>
                </a:cubicBezTo>
                <a:cubicBezTo>
                  <a:pt x="536482" y="2353042"/>
                  <a:pt x="551369" y="2314335"/>
                  <a:pt x="563280" y="2272649"/>
                </a:cubicBezTo>
                <a:cubicBezTo>
                  <a:pt x="658562" y="2126745"/>
                  <a:pt x="721094" y="1924269"/>
                  <a:pt x="837218" y="1772413"/>
                </a:cubicBezTo>
                <a:cubicBezTo>
                  <a:pt x="843173" y="1751568"/>
                  <a:pt x="849129" y="1739658"/>
                  <a:pt x="864018" y="1677130"/>
                </a:cubicBezTo>
                <a:close/>
                <a:moveTo>
                  <a:pt x="5842554" y="212154"/>
                </a:moveTo>
                <a:cubicBezTo>
                  <a:pt x="5911037" y="238951"/>
                  <a:pt x="5958678" y="259796"/>
                  <a:pt x="5994410" y="280637"/>
                </a:cubicBezTo>
                <a:cubicBezTo>
                  <a:pt x="6030140" y="298503"/>
                  <a:pt x="6050986" y="316368"/>
                  <a:pt x="6059917" y="334234"/>
                </a:cubicBezTo>
                <a:cubicBezTo>
                  <a:pt x="6003344" y="304458"/>
                  <a:pt x="5952723" y="283617"/>
                  <a:pt x="5914016" y="262772"/>
                </a:cubicBezTo>
                <a:cubicBezTo>
                  <a:pt x="5875306" y="241930"/>
                  <a:pt x="5851485" y="224065"/>
                  <a:pt x="5842554" y="212154"/>
                </a:cubicBezTo>
                <a:close/>
                <a:moveTo>
                  <a:pt x="917614" y="1379371"/>
                </a:moveTo>
                <a:lnTo>
                  <a:pt x="932501" y="1391281"/>
                </a:lnTo>
                <a:lnTo>
                  <a:pt x="932501" y="1391278"/>
                </a:lnTo>
                <a:lnTo>
                  <a:pt x="917618" y="1379371"/>
                </a:lnTo>
                <a:close/>
                <a:moveTo>
                  <a:pt x="5364411" y="6459"/>
                </a:moveTo>
                <a:lnTo>
                  <a:pt x="5388519" y="0"/>
                </a:lnTo>
                <a:lnTo>
                  <a:pt x="5400009" y="1487"/>
                </a:lnTo>
                <a:cubicBezTo>
                  <a:pt x="5420480" y="5953"/>
                  <a:pt x="5443556" y="12652"/>
                  <a:pt x="5467377" y="21585"/>
                </a:cubicBezTo>
                <a:cubicBezTo>
                  <a:pt x="5517995" y="42430"/>
                  <a:pt x="5574570" y="72206"/>
                  <a:pt x="5634122" y="104958"/>
                </a:cubicBezTo>
                <a:cubicBezTo>
                  <a:pt x="5513531" y="66995"/>
                  <a:pt x="5423086" y="39079"/>
                  <a:pt x="5377863" y="16189"/>
                </a:cubicBezTo>
                <a:close/>
                <a:moveTo>
                  <a:pt x="939465" y="1192120"/>
                </a:moveTo>
                <a:lnTo>
                  <a:pt x="989575" y="1178693"/>
                </a:lnTo>
                <a:lnTo>
                  <a:pt x="991590" y="1182987"/>
                </a:lnTo>
                <a:lnTo>
                  <a:pt x="984857" y="1201819"/>
                </a:lnTo>
                <a:lnTo>
                  <a:pt x="1013565" y="1172265"/>
                </a:lnTo>
                <a:lnTo>
                  <a:pt x="1103330" y="1148213"/>
                </a:lnTo>
                <a:lnTo>
                  <a:pt x="1033742" y="1224536"/>
                </a:lnTo>
                <a:lnTo>
                  <a:pt x="1048629" y="1242398"/>
                </a:lnTo>
                <a:lnTo>
                  <a:pt x="1048913" y="1242148"/>
                </a:lnTo>
                <a:lnTo>
                  <a:pt x="1036718" y="1227512"/>
                </a:lnTo>
                <a:cubicBezTo>
                  <a:pt x="1051606" y="1211136"/>
                  <a:pt x="1067983" y="1194015"/>
                  <a:pt x="1083988" y="1176894"/>
                </a:cubicBezTo>
                <a:lnTo>
                  <a:pt x="1111437" y="1146040"/>
                </a:lnTo>
                <a:lnTo>
                  <a:pt x="1250892" y="1108673"/>
                </a:lnTo>
                <a:lnTo>
                  <a:pt x="1135723" y="1237561"/>
                </a:lnTo>
                <a:cubicBezTo>
                  <a:pt x="1050117" y="1338427"/>
                  <a:pt x="969722" y="1443387"/>
                  <a:pt x="893794" y="1552068"/>
                </a:cubicBezTo>
                <a:cubicBezTo>
                  <a:pt x="849128" y="1614599"/>
                  <a:pt x="813397" y="1659261"/>
                  <a:pt x="789577" y="1694992"/>
                </a:cubicBezTo>
                <a:cubicBezTo>
                  <a:pt x="765756" y="1730724"/>
                  <a:pt x="750869" y="1757523"/>
                  <a:pt x="741935" y="1781344"/>
                </a:cubicBezTo>
                <a:cubicBezTo>
                  <a:pt x="727049" y="1808141"/>
                  <a:pt x="709183" y="1834941"/>
                  <a:pt x="694294" y="1861738"/>
                </a:cubicBezTo>
                <a:cubicBezTo>
                  <a:pt x="664518" y="1918314"/>
                  <a:pt x="634742" y="1974886"/>
                  <a:pt x="604966" y="2028483"/>
                </a:cubicBezTo>
                <a:lnTo>
                  <a:pt x="507798" y="2181601"/>
                </a:lnTo>
                <a:lnTo>
                  <a:pt x="506706" y="2186297"/>
                </a:lnTo>
                <a:cubicBezTo>
                  <a:pt x="494796" y="2213097"/>
                  <a:pt x="485862" y="2245849"/>
                  <a:pt x="473952" y="2275625"/>
                </a:cubicBezTo>
                <a:cubicBezTo>
                  <a:pt x="465020" y="2293490"/>
                  <a:pt x="459065" y="2305401"/>
                  <a:pt x="450131" y="2317311"/>
                </a:cubicBezTo>
                <a:lnTo>
                  <a:pt x="444176" y="2323266"/>
                </a:lnTo>
                <a:lnTo>
                  <a:pt x="417751" y="2411106"/>
                </a:lnTo>
                <a:cubicBezTo>
                  <a:pt x="412915" y="2433439"/>
                  <a:pt x="411424" y="2449816"/>
                  <a:pt x="411424" y="2463215"/>
                </a:cubicBezTo>
                <a:cubicBezTo>
                  <a:pt x="411424" y="2490011"/>
                  <a:pt x="414400" y="2507877"/>
                  <a:pt x="405469" y="2537653"/>
                </a:cubicBezTo>
                <a:cubicBezTo>
                  <a:pt x="390579" y="2579339"/>
                  <a:pt x="378668" y="2618049"/>
                  <a:pt x="363782" y="2659736"/>
                </a:cubicBezTo>
                <a:cubicBezTo>
                  <a:pt x="351872" y="2701422"/>
                  <a:pt x="336982" y="2740129"/>
                  <a:pt x="325072" y="2781816"/>
                </a:cubicBezTo>
                <a:cubicBezTo>
                  <a:pt x="310186" y="2844347"/>
                  <a:pt x="298275" y="2900919"/>
                  <a:pt x="283386" y="2960471"/>
                </a:cubicBezTo>
                <a:cubicBezTo>
                  <a:pt x="274455" y="3017047"/>
                  <a:pt x="268499" y="3070644"/>
                  <a:pt x="259565" y="3124240"/>
                </a:cubicBezTo>
                <a:cubicBezTo>
                  <a:pt x="250633" y="3177837"/>
                  <a:pt x="247655" y="3234410"/>
                  <a:pt x="244678" y="3288006"/>
                </a:cubicBezTo>
                <a:cubicBezTo>
                  <a:pt x="253610" y="3246320"/>
                  <a:pt x="259565" y="3207613"/>
                  <a:pt x="265520" y="3174858"/>
                </a:cubicBezTo>
                <a:lnTo>
                  <a:pt x="267452" y="3165520"/>
                </a:lnTo>
                <a:lnTo>
                  <a:pt x="271475" y="3121261"/>
                </a:lnTo>
                <a:cubicBezTo>
                  <a:pt x="280410" y="3067664"/>
                  <a:pt x="286365" y="3011092"/>
                  <a:pt x="295296" y="2957495"/>
                </a:cubicBezTo>
                <a:lnTo>
                  <a:pt x="302755" y="2959983"/>
                </a:lnTo>
                <a:lnTo>
                  <a:pt x="303402" y="2957217"/>
                </a:lnTo>
                <a:lnTo>
                  <a:pt x="295299" y="2954516"/>
                </a:lnTo>
                <a:cubicBezTo>
                  <a:pt x="310186" y="2891985"/>
                  <a:pt x="322096" y="2835412"/>
                  <a:pt x="336986" y="2775860"/>
                </a:cubicBezTo>
                <a:cubicBezTo>
                  <a:pt x="348896" y="2734174"/>
                  <a:pt x="360806" y="2692488"/>
                  <a:pt x="375693" y="2653777"/>
                </a:cubicBezTo>
                <a:lnTo>
                  <a:pt x="417188" y="2532257"/>
                </a:lnTo>
                <a:lnTo>
                  <a:pt x="414403" y="2531698"/>
                </a:lnTo>
                <a:cubicBezTo>
                  <a:pt x="423334" y="2501922"/>
                  <a:pt x="420358" y="2484056"/>
                  <a:pt x="420358" y="2457259"/>
                </a:cubicBezTo>
                <a:cubicBezTo>
                  <a:pt x="420358" y="2430460"/>
                  <a:pt x="423334" y="2391752"/>
                  <a:pt x="453110" y="2317311"/>
                </a:cubicBezTo>
                <a:cubicBezTo>
                  <a:pt x="459065" y="2305401"/>
                  <a:pt x="465020" y="2290514"/>
                  <a:pt x="476931" y="2275625"/>
                </a:cubicBezTo>
                <a:lnTo>
                  <a:pt x="477731" y="2273449"/>
                </a:lnTo>
                <a:lnTo>
                  <a:pt x="509686" y="2186297"/>
                </a:lnTo>
                <a:cubicBezTo>
                  <a:pt x="542438" y="2132700"/>
                  <a:pt x="572214" y="2082082"/>
                  <a:pt x="607945" y="2031462"/>
                </a:cubicBezTo>
                <a:cubicBezTo>
                  <a:pt x="637721" y="1974889"/>
                  <a:pt x="664521" y="1918314"/>
                  <a:pt x="697273" y="1864717"/>
                </a:cubicBezTo>
                <a:cubicBezTo>
                  <a:pt x="712162" y="1840896"/>
                  <a:pt x="730028" y="1811120"/>
                  <a:pt x="744914" y="1784323"/>
                </a:cubicBezTo>
                <a:cubicBezTo>
                  <a:pt x="753848" y="1760503"/>
                  <a:pt x="768735" y="1733703"/>
                  <a:pt x="792556" y="1697972"/>
                </a:cubicBezTo>
                <a:cubicBezTo>
                  <a:pt x="816376" y="1662241"/>
                  <a:pt x="852108" y="1617578"/>
                  <a:pt x="896773" y="1555047"/>
                </a:cubicBezTo>
                <a:cubicBezTo>
                  <a:pt x="972701" y="1444876"/>
                  <a:pt x="1053096" y="1339916"/>
                  <a:pt x="1138702" y="1239423"/>
                </a:cubicBezTo>
                <a:lnTo>
                  <a:pt x="1257734" y="1106840"/>
                </a:lnTo>
                <a:lnTo>
                  <a:pt x="1346684" y="1083006"/>
                </a:lnTo>
                <a:lnTo>
                  <a:pt x="1309169" y="1125903"/>
                </a:lnTo>
                <a:cubicBezTo>
                  <a:pt x="1278649" y="1161262"/>
                  <a:pt x="1248129" y="1197738"/>
                  <a:pt x="1218353" y="1236446"/>
                </a:cubicBezTo>
                <a:cubicBezTo>
                  <a:pt x="1200488" y="1257288"/>
                  <a:pt x="1182622" y="1275153"/>
                  <a:pt x="1167733" y="1295998"/>
                </a:cubicBezTo>
                <a:cubicBezTo>
                  <a:pt x="1149867" y="1316840"/>
                  <a:pt x="1134980" y="1337685"/>
                  <a:pt x="1117115" y="1358526"/>
                </a:cubicBezTo>
                <a:lnTo>
                  <a:pt x="893284" y="1605921"/>
                </a:lnTo>
                <a:lnTo>
                  <a:pt x="1120091" y="1355550"/>
                </a:lnTo>
                <a:cubicBezTo>
                  <a:pt x="1137957" y="1334705"/>
                  <a:pt x="1152843" y="1313864"/>
                  <a:pt x="1170708" y="1293019"/>
                </a:cubicBezTo>
                <a:cubicBezTo>
                  <a:pt x="1188574" y="1272177"/>
                  <a:pt x="1206439" y="1254312"/>
                  <a:pt x="1221329" y="1233467"/>
                </a:cubicBezTo>
                <a:cubicBezTo>
                  <a:pt x="1251105" y="1194758"/>
                  <a:pt x="1281625" y="1159027"/>
                  <a:pt x="1312145" y="1124040"/>
                </a:cubicBezTo>
                <a:lnTo>
                  <a:pt x="1347941" y="1082669"/>
                </a:lnTo>
                <a:lnTo>
                  <a:pt x="5198604" y="50887"/>
                </a:lnTo>
                <a:lnTo>
                  <a:pt x="5220239" y="57319"/>
                </a:lnTo>
                <a:lnTo>
                  <a:pt x="5273835" y="72206"/>
                </a:lnTo>
                <a:lnTo>
                  <a:pt x="5327432" y="90071"/>
                </a:lnTo>
                <a:lnTo>
                  <a:pt x="5328122" y="90703"/>
                </a:lnTo>
                <a:lnTo>
                  <a:pt x="5366558" y="97330"/>
                </a:lnTo>
                <a:cubicBezTo>
                  <a:pt x="5399776" y="105145"/>
                  <a:pt x="5439136" y="118172"/>
                  <a:pt x="5459700" y="131942"/>
                </a:cubicBezTo>
                <a:lnTo>
                  <a:pt x="5472710" y="151655"/>
                </a:lnTo>
                <a:lnTo>
                  <a:pt x="5476311" y="152602"/>
                </a:lnTo>
                <a:cubicBezTo>
                  <a:pt x="5503108" y="164513"/>
                  <a:pt x="5532884" y="176423"/>
                  <a:pt x="5559684" y="185354"/>
                </a:cubicBezTo>
                <a:cubicBezTo>
                  <a:pt x="5583505" y="194289"/>
                  <a:pt x="5607325" y="203220"/>
                  <a:pt x="5631147" y="215130"/>
                </a:cubicBezTo>
                <a:cubicBezTo>
                  <a:pt x="5654967" y="227041"/>
                  <a:pt x="5678788" y="235975"/>
                  <a:pt x="5702608" y="247885"/>
                </a:cubicBezTo>
                <a:cubicBezTo>
                  <a:pt x="5714519" y="256817"/>
                  <a:pt x="5732385" y="265751"/>
                  <a:pt x="5756205" y="277661"/>
                </a:cubicBezTo>
                <a:cubicBezTo>
                  <a:pt x="5768115" y="283617"/>
                  <a:pt x="5780026" y="289572"/>
                  <a:pt x="5791937" y="295527"/>
                </a:cubicBezTo>
                <a:cubicBezTo>
                  <a:pt x="5803847" y="301482"/>
                  <a:pt x="5818733" y="307437"/>
                  <a:pt x="5830644" y="316368"/>
                </a:cubicBezTo>
                <a:cubicBezTo>
                  <a:pt x="5884240" y="343168"/>
                  <a:pt x="5937837" y="369965"/>
                  <a:pt x="5961658" y="390810"/>
                </a:cubicBezTo>
                <a:cubicBezTo>
                  <a:pt x="6015254" y="426541"/>
                  <a:pt x="6071830" y="459293"/>
                  <a:pt x="6128403" y="498003"/>
                </a:cubicBezTo>
                <a:cubicBezTo>
                  <a:pt x="6155202" y="515869"/>
                  <a:pt x="6184979" y="536710"/>
                  <a:pt x="6214755" y="557555"/>
                </a:cubicBezTo>
                <a:lnTo>
                  <a:pt x="6217256" y="559340"/>
                </a:lnTo>
                <a:lnTo>
                  <a:pt x="6261383" y="586149"/>
                </a:lnTo>
                <a:lnTo>
                  <a:pt x="6417221" y="698379"/>
                </a:lnTo>
                <a:lnTo>
                  <a:pt x="7635473" y="5244954"/>
                </a:lnTo>
                <a:lnTo>
                  <a:pt x="7555824" y="5419713"/>
                </a:lnTo>
                <a:cubicBezTo>
                  <a:pt x="7525349" y="5481984"/>
                  <a:pt x="7493226" y="5543303"/>
                  <a:pt x="7459513" y="5603611"/>
                </a:cubicBezTo>
                <a:lnTo>
                  <a:pt x="7432760" y="5645910"/>
                </a:lnTo>
                <a:lnTo>
                  <a:pt x="7432588" y="5646260"/>
                </a:lnTo>
                <a:cubicBezTo>
                  <a:pt x="7420679" y="5676036"/>
                  <a:pt x="7396857" y="5714746"/>
                  <a:pt x="7370057" y="5753453"/>
                </a:cubicBezTo>
                <a:cubicBezTo>
                  <a:pt x="7343261" y="5792164"/>
                  <a:pt x="7319440" y="5833850"/>
                  <a:pt x="7307530" y="5869581"/>
                </a:cubicBezTo>
                <a:cubicBezTo>
                  <a:pt x="7286685" y="5896378"/>
                  <a:pt x="7259888" y="5926153"/>
                  <a:pt x="7236067" y="5958909"/>
                </a:cubicBezTo>
                <a:cubicBezTo>
                  <a:pt x="7212246" y="5991661"/>
                  <a:pt x="7191402" y="6027392"/>
                  <a:pt x="7176515" y="6060147"/>
                </a:cubicBezTo>
                <a:cubicBezTo>
                  <a:pt x="7090164" y="6179251"/>
                  <a:pt x="6950219" y="6331107"/>
                  <a:pt x="6825159" y="6456166"/>
                </a:cubicBezTo>
                <a:cubicBezTo>
                  <a:pt x="6786450" y="6488920"/>
                  <a:pt x="6747742" y="6521672"/>
                  <a:pt x="6709032" y="6554427"/>
                </a:cubicBezTo>
                <a:lnTo>
                  <a:pt x="6697890" y="6562899"/>
                </a:lnTo>
                <a:lnTo>
                  <a:pt x="6693086" y="6567763"/>
                </a:lnTo>
                <a:lnTo>
                  <a:pt x="6644525" y="6607349"/>
                </a:lnTo>
                <a:lnTo>
                  <a:pt x="6604818" y="6652687"/>
                </a:lnTo>
                <a:cubicBezTo>
                  <a:pt x="6557176" y="6691397"/>
                  <a:pt x="6509535" y="6727128"/>
                  <a:pt x="6458914" y="6762859"/>
                </a:cubicBezTo>
                <a:lnTo>
                  <a:pt x="6436053" y="6777302"/>
                </a:lnTo>
                <a:lnTo>
                  <a:pt x="6373957" y="6827922"/>
                </a:lnTo>
                <a:lnTo>
                  <a:pt x="6364991" y="6833746"/>
                </a:lnTo>
                <a:lnTo>
                  <a:pt x="6358255" y="6840083"/>
                </a:lnTo>
                <a:lnTo>
                  <a:pt x="3387117" y="7636198"/>
                </a:lnTo>
                <a:lnTo>
                  <a:pt x="3347331" y="7629337"/>
                </a:lnTo>
                <a:cubicBezTo>
                  <a:pt x="3320534" y="7623382"/>
                  <a:pt x="3293734" y="7620405"/>
                  <a:pt x="3266937" y="7614450"/>
                </a:cubicBezTo>
                <a:cubicBezTo>
                  <a:pt x="3159744" y="7596585"/>
                  <a:pt x="3061482" y="7575741"/>
                  <a:pt x="2942378" y="7531078"/>
                </a:cubicBezTo>
                <a:cubicBezTo>
                  <a:pt x="2864961" y="7513212"/>
                  <a:pt x="2820299" y="7495347"/>
                  <a:pt x="2778612" y="7483437"/>
                </a:cubicBezTo>
                <a:cubicBezTo>
                  <a:pt x="2760747" y="7471526"/>
                  <a:pt x="2745857" y="7456636"/>
                  <a:pt x="2730970" y="7441750"/>
                </a:cubicBezTo>
                <a:cubicBezTo>
                  <a:pt x="2695239" y="7435795"/>
                  <a:pt x="2659508" y="7429840"/>
                  <a:pt x="2620798" y="7420906"/>
                </a:cubicBezTo>
                <a:cubicBezTo>
                  <a:pt x="2564225" y="7394109"/>
                  <a:pt x="2513604" y="7367309"/>
                  <a:pt x="2457032" y="7337533"/>
                </a:cubicBezTo>
                <a:cubicBezTo>
                  <a:pt x="2439166" y="7337533"/>
                  <a:pt x="2427256" y="7340512"/>
                  <a:pt x="2409390" y="7340512"/>
                </a:cubicBezTo>
                <a:cubicBezTo>
                  <a:pt x="2349839" y="7310736"/>
                  <a:pt x="2296241" y="7283936"/>
                  <a:pt x="2239666" y="7254160"/>
                </a:cubicBezTo>
                <a:cubicBezTo>
                  <a:pt x="2230735" y="7236294"/>
                  <a:pt x="2218824" y="7218429"/>
                  <a:pt x="2209890" y="7200563"/>
                </a:cubicBezTo>
                <a:cubicBezTo>
                  <a:pt x="2209890" y="7200563"/>
                  <a:pt x="2212869" y="7200563"/>
                  <a:pt x="2215845" y="7197588"/>
                </a:cubicBezTo>
                <a:cubicBezTo>
                  <a:pt x="2248600" y="7218429"/>
                  <a:pt x="2284332" y="7236295"/>
                  <a:pt x="2320063" y="7254160"/>
                </a:cubicBezTo>
                <a:cubicBezTo>
                  <a:pt x="2355794" y="7272026"/>
                  <a:pt x="2388546" y="7289891"/>
                  <a:pt x="2424277" y="7310736"/>
                </a:cubicBezTo>
                <a:cubicBezTo>
                  <a:pt x="2436187" y="7304781"/>
                  <a:pt x="2445122" y="7298825"/>
                  <a:pt x="2454053" y="7292870"/>
                </a:cubicBezTo>
                <a:cubicBezTo>
                  <a:pt x="2397480" y="7266071"/>
                  <a:pt x="2361749" y="7236295"/>
                  <a:pt x="2331973" y="7212474"/>
                </a:cubicBezTo>
                <a:cubicBezTo>
                  <a:pt x="2302197" y="7188653"/>
                  <a:pt x="2272421" y="7173767"/>
                  <a:pt x="2230735" y="7167811"/>
                </a:cubicBezTo>
                <a:cubicBezTo>
                  <a:pt x="2147362" y="7108260"/>
                  <a:pt x="2120562" y="7108259"/>
                  <a:pt x="2090786" y="7087415"/>
                </a:cubicBezTo>
                <a:cubicBezTo>
                  <a:pt x="2049100" y="7060618"/>
                  <a:pt x="2010393" y="7036797"/>
                  <a:pt x="1971682" y="7009998"/>
                </a:cubicBezTo>
                <a:cubicBezTo>
                  <a:pt x="1876399" y="6956401"/>
                  <a:pt x="1903199" y="7012976"/>
                  <a:pt x="1784096" y="6929604"/>
                </a:cubicBezTo>
                <a:cubicBezTo>
                  <a:pt x="1760275" y="6911738"/>
                  <a:pt x="1739430" y="6893873"/>
                  <a:pt x="1712634" y="6870053"/>
                </a:cubicBezTo>
                <a:cubicBezTo>
                  <a:pt x="1718589" y="6870053"/>
                  <a:pt x="1724544" y="6867073"/>
                  <a:pt x="1727520" y="6864097"/>
                </a:cubicBezTo>
                <a:cubicBezTo>
                  <a:pt x="1754320" y="6873029"/>
                  <a:pt x="1775161" y="6878983"/>
                  <a:pt x="1798982" y="6884939"/>
                </a:cubicBezTo>
                <a:cubicBezTo>
                  <a:pt x="1748365" y="6828366"/>
                  <a:pt x="1739430" y="6804545"/>
                  <a:pt x="1650103" y="6730104"/>
                </a:cubicBezTo>
                <a:cubicBezTo>
                  <a:pt x="1620327" y="6706283"/>
                  <a:pt x="1593530" y="6682462"/>
                  <a:pt x="1566730" y="6661621"/>
                </a:cubicBezTo>
                <a:cubicBezTo>
                  <a:pt x="1539933" y="6637800"/>
                  <a:pt x="1513133" y="6616955"/>
                  <a:pt x="1489312" y="6593135"/>
                </a:cubicBezTo>
                <a:cubicBezTo>
                  <a:pt x="1471447" y="6575269"/>
                  <a:pt x="1423806" y="6557403"/>
                  <a:pt x="1391053" y="6512741"/>
                </a:cubicBezTo>
                <a:cubicBezTo>
                  <a:pt x="1340433" y="6459144"/>
                  <a:pt x="1298746" y="6408524"/>
                  <a:pt x="1248129" y="6354927"/>
                </a:cubicBezTo>
                <a:lnTo>
                  <a:pt x="1238322" y="6324279"/>
                </a:lnTo>
                <a:lnTo>
                  <a:pt x="1209418" y="6295375"/>
                </a:lnTo>
                <a:cubicBezTo>
                  <a:pt x="1176667" y="6262623"/>
                  <a:pt x="1143912" y="6226892"/>
                  <a:pt x="1111160" y="6188182"/>
                </a:cubicBezTo>
                <a:cubicBezTo>
                  <a:pt x="1105205" y="6167340"/>
                  <a:pt x="1060539" y="6110764"/>
                  <a:pt x="1099249" y="6134585"/>
                </a:cubicBezTo>
                <a:cubicBezTo>
                  <a:pt x="1084360" y="6116720"/>
                  <a:pt x="1072449" y="6095878"/>
                  <a:pt x="1060539" y="6080988"/>
                </a:cubicBezTo>
                <a:lnTo>
                  <a:pt x="1055928" y="6073758"/>
                </a:lnTo>
                <a:lnTo>
                  <a:pt x="1009918" y="6042278"/>
                </a:lnTo>
                <a:cubicBezTo>
                  <a:pt x="974187" y="6000592"/>
                  <a:pt x="944411" y="5955930"/>
                  <a:pt x="920590" y="5914243"/>
                </a:cubicBezTo>
                <a:cubicBezTo>
                  <a:pt x="896770" y="5869578"/>
                  <a:pt x="878904" y="5827891"/>
                  <a:pt x="869973" y="5795139"/>
                </a:cubicBezTo>
                <a:lnTo>
                  <a:pt x="864018" y="5795140"/>
                </a:lnTo>
                <a:cubicBezTo>
                  <a:pt x="840197" y="5753454"/>
                  <a:pt x="816376" y="5708791"/>
                  <a:pt x="795535" y="5664126"/>
                </a:cubicBezTo>
                <a:cubicBezTo>
                  <a:pt x="774690" y="5619463"/>
                  <a:pt x="750869" y="5577777"/>
                  <a:pt x="730028" y="5533111"/>
                </a:cubicBezTo>
                <a:cubicBezTo>
                  <a:pt x="706207" y="5482494"/>
                  <a:pt x="682386" y="5431873"/>
                  <a:pt x="661541" y="5381255"/>
                </a:cubicBezTo>
                <a:cubicBezTo>
                  <a:pt x="640700" y="5330635"/>
                  <a:pt x="619855" y="5277038"/>
                  <a:pt x="599014" y="5226421"/>
                </a:cubicBezTo>
                <a:cubicBezTo>
                  <a:pt x="622834" y="5259173"/>
                  <a:pt x="643676" y="5291928"/>
                  <a:pt x="661541" y="5330635"/>
                </a:cubicBezTo>
                <a:cubicBezTo>
                  <a:pt x="679407" y="5369346"/>
                  <a:pt x="697273" y="5411032"/>
                  <a:pt x="724073" y="5461649"/>
                </a:cubicBezTo>
                <a:cubicBezTo>
                  <a:pt x="735983" y="5479515"/>
                  <a:pt x="738959" y="5509290"/>
                  <a:pt x="744914" y="5533112"/>
                </a:cubicBezTo>
                <a:lnTo>
                  <a:pt x="753530" y="5545744"/>
                </a:lnTo>
                <a:lnTo>
                  <a:pt x="742926" y="5490615"/>
                </a:lnTo>
                <a:lnTo>
                  <a:pt x="715276" y="5440433"/>
                </a:lnTo>
                <a:lnTo>
                  <a:pt x="670266" y="5339222"/>
                </a:lnTo>
                <a:lnTo>
                  <a:pt x="616876" y="5250239"/>
                </a:lnTo>
                <a:cubicBezTo>
                  <a:pt x="596034" y="5190686"/>
                  <a:pt x="572214" y="5131135"/>
                  <a:pt x="551369" y="5071583"/>
                </a:cubicBezTo>
                <a:lnTo>
                  <a:pt x="495246" y="4888441"/>
                </a:lnTo>
                <a:lnTo>
                  <a:pt x="476818" y="4835054"/>
                </a:lnTo>
                <a:cubicBezTo>
                  <a:pt x="445592" y="4730083"/>
                  <a:pt x="418767" y="4623215"/>
                  <a:pt x="396553" y="4514668"/>
                </a:cubicBezTo>
                <a:lnTo>
                  <a:pt x="361056" y="4282085"/>
                </a:lnTo>
                <a:lnTo>
                  <a:pt x="360803" y="4288478"/>
                </a:lnTo>
                <a:cubicBezTo>
                  <a:pt x="360803" y="4303367"/>
                  <a:pt x="360803" y="4315278"/>
                  <a:pt x="363782" y="4336119"/>
                </a:cubicBezTo>
                <a:cubicBezTo>
                  <a:pt x="369737" y="4371850"/>
                  <a:pt x="375692" y="4407581"/>
                  <a:pt x="378669" y="4446292"/>
                </a:cubicBezTo>
                <a:cubicBezTo>
                  <a:pt x="384624" y="4484999"/>
                  <a:pt x="390579" y="4523709"/>
                  <a:pt x="396534" y="4559440"/>
                </a:cubicBezTo>
                <a:cubicBezTo>
                  <a:pt x="381648" y="4532640"/>
                  <a:pt x="375693" y="4496909"/>
                  <a:pt x="366758" y="4461178"/>
                </a:cubicBezTo>
                <a:cubicBezTo>
                  <a:pt x="360803" y="4422471"/>
                  <a:pt x="354848" y="4380785"/>
                  <a:pt x="345917" y="4336119"/>
                </a:cubicBezTo>
                <a:cubicBezTo>
                  <a:pt x="331027" y="4336119"/>
                  <a:pt x="328051" y="4336119"/>
                  <a:pt x="322096" y="4336119"/>
                </a:cubicBezTo>
                <a:cubicBezTo>
                  <a:pt x="319117" y="4303367"/>
                  <a:pt x="316141" y="4273591"/>
                  <a:pt x="307206" y="4222971"/>
                </a:cubicBezTo>
                <a:cubicBezTo>
                  <a:pt x="301251" y="4199150"/>
                  <a:pt x="292320" y="4175329"/>
                  <a:pt x="286365" y="4151508"/>
                </a:cubicBezTo>
                <a:cubicBezTo>
                  <a:pt x="280409" y="4127688"/>
                  <a:pt x="274454" y="4103867"/>
                  <a:pt x="268499" y="4083025"/>
                </a:cubicBezTo>
                <a:cubicBezTo>
                  <a:pt x="250633" y="4062181"/>
                  <a:pt x="235744" y="4047294"/>
                  <a:pt x="217878" y="4029428"/>
                </a:cubicBezTo>
                <a:cubicBezTo>
                  <a:pt x="211924" y="4029429"/>
                  <a:pt x="208947" y="4029429"/>
                  <a:pt x="202992" y="4029429"/>
                </a:cubicBezTo>
                <a:cubicBezTo>
                  <a:pt x="197037" y="4011563"/>
                  <a:pt x="191082" y="3984763"/>
                  <a:pt x="188103" y="3954987"/>
                </a:cubicBezTo>
                <a:cubicBezTo>
                  <a:pt x="185127" y="3925211"/>
                  <a:pt x="182147" y="3892459"/>
                  <a:pt x="182148" y="3859704"/>
                </a:cubicBezTo>
                <a:cubicBezTo>
                  <a:pt x="182148" y="3797176"/>
                  <a:pt x="185127" y="3740600"/>
                  <a:pt x="194058" y="3725714"/>
                </a:cubicBezTo>
                <a:cubicBezTo>
                  <a:pt x="197037" y="3707849"/>
                  <a:pt x="197037" y="3692959"/>
                  <a:pt x="200013" y="3678073"/>
                </a:cubicBezTo>
                <a:lnTo>
                  <a:pt x="210154" y="3645396"/>
                </a:lnTo>
                <a:lnTo>
                  <a:pt x="205224" y="3570879"/>
                </a:lnTo>
                <a:cubicBezTo>
                  <a:pt x="205968" y="3533660"/>
                  <a:pt x="208944" y="3494950"/>
                  <a:pt x="211924" y="3460707"/>
                </a:cubicBezTo>
                <a:lnTo>
                  <a:pt x="223834" y="3438377"/>
                </a:lnTo>
                <a:lnTo>
                  <a:pt x="223834" y="3424976"/>
                </a:lnTo>
                <a:cubicBezTo>
                  <a:pt x="217878" y="3442841"/>
                  <a:pt x="208947" y="3454752"/>
                  <a:pt x="200013" y="3469641"/>
                </a:cubicBezTo>
                <a:cubicBezTo>
                  <a:pt x="194058" y="3457731"/>
                  <a:pt x="185126" y="3451776"/>
                  <a:pt x="179171" y="3439865"/>
                </a:cubicBezTo>
                <a:cubicBezTo>
                  <a:pt x="167261" y="3422000"/>
                  <a:pt x="170237" y="3261210"/>
                  <a:pt x="140461" y="3386268"/>
                </a:cubicBezTo>
                <a:lnTo>
                  <a:pt x="133390" y="3343838"/>
                </a:lnTo>
                <a:lnTo>
                  <a:pt x="131530" y="3347558"/>
                </a:lnTo>
                <a:cubicBezTo>
                  <a:pt x="128551" y="3386268"/>
                  <a:pt x="122595" y="3427955"/>
                  <a:pt x="119620" y="3466662"/>
                </a:cubicBezTo>
                <a:cubicBezTo>
                  <a:pt x="116641" y="3505372"/>
                  <a:pt x="110685" y="3547059"/>
                  <a:pt x="110685" y="3585766"/>
                </a:cubicBezTo>
                <a:cubicBezTo>
                  <a:pt x="107709" y="3615542"/>
                  <a:pt x="104730" y="3648297"/>
                  <a:pt x="101754" y="3678073"/>
                </a:cubicBezTo>
                <a:lnTo>
                  <a:pt x="101754" y="3868635"/>
                </a:lnTo>
                <a:cubicBezTo>
                  <a:pt x="101754" y="3901390"/>
                  <a:pt x="101754" y="3934142"/>
                  <a:pt x="104730" y="3966898"/>
                </a:cubicBezTo>
                <a:cubicBezTo>
                  <a:pt x="107709" y="3999649"/>
                  <a:pt x="110685" y="4032405"/>
                  <a:pt x="110685" y="4065157"/>
                </a:cubicBezTo>
                <a:cubicBezTo>
                  <a:pt x="98775" y="4068136"/>
                  <a:pt x="101754" y="4178305"/>
                  <a:pt x="83888" y="4157464"/>
                </a:cubicBezTo>
                <a:cubicBezTo>
                  <a:pt x="80909" y="4157464"/>
                  <a:pt x="80909" y="4157464"/>
                  <a:pt x="77933" y="4157464"/>
                </a:cubicBezTo>
                <a:cubicBezTo>
                  <a:pt x="60068" y="4091957"/>
                  <a:pt x="60068" y="4035380"/>
                  <a:pt x="60068" y="3978808"/>
                </a:cubicBezTo>
                <a:cubicBezTo>
                  <a:pt x="60068" y="3922232"/>
                  <a:pt x="68999" y="3865659"/>
                  <a:pt x="60068" y="3794197"/>
                </a:cubicBezTo>
                <a:cubicBezTo>
                  <a:pt x="63044" y="3743576"/>
                  <a:pt x="68999" y="3698914"/>
                  <a:pt x="74954" y="3651272"/>
                </a:cubicBezTo>
                <a:lnTo>
                  <a:pt x="101742" y="3678057"/>
                </a:lnTo>
                <a:lnTo>
                  <a:pt x="77933" y="3648296"/>
                </a:lnTo>
                <a:cubicBezTo>
                  <a:pt x="71978" y="3618521"/>
                  <a:pt x="71978" y="3585766"/>
                  <a:pt x="71978" y="3541103"/>
                </a:cubicBezTo>
                <a:cubicBezTo>
                  <a:pt x="71978" y="3496438"/>
                  <a:pt x="74954" y="3442841"/>
                  <a:pt x="77933" y="3377334"/>
                </a:cubicBezTo>
                <a:cubicBezTo>
                  <a:pt x="77933" y="3362448"/>
                  <a:pt x="80909" y="3347558"/>
                  <a:pt x="80909" y="3332672"/>
                </a:cubicBezTo>
                <a:cubicBezTo>
                  <a:pt x="83888" y="3308851"/>
                  <a:pt x="86864" y="3282051"/>
                  <a:pt x="89844" y="3258230"/>
                </a:cubicBezTo>
                <a:cubicBezTo>
                  <a:pt x="101754" y="3216544"/>
                  <a:pt x="113664" y="3165927"/>
                  <a:pt x="125575" y="3124240"/>
                </a:cubicBezTo>
                <a:lnTo>
                  <a:pt x="143378" y="3035228"/>
                </a:lnTo>
                <a:lnTo>
                  <a:pt x="137485" y="3014068"/>
                </a:lnTo>
                <a:cubicBezTo>
                  <a:pt x="131530" y="3052778"/>
                  <a:pt x="122595" y="3088509"/>
                  <a:pt x="116640" y="3133172"/>
                </a:cubicBezTo>
                <a:cubicBezTo>
                  <a:pt x="104730" y="3174858"/>
                  <a:pt x="92820" y="3225478"/>
                  <a:pt x="80910" y="3267165"/>
                </a:cubicBezTo>
                <a:cubicBezTo>
                  <a:pt x="77933" y="3290986"/>
                  <a:pt x="74954" y="3317782"/>
                  <a:pt x="71978" y="3341603"/>
                </a:cubicBezTo>
                <a:cubicBezTo>
                  <a:pt x="71978" y="3356493"/>
                  <a:pt x="68999" y="3371379"/>
                  <a:pt x="68999" y="3386268"/>
                </a:cubicBezTo>
                <a:cubicBezTo>
                  <a:pt x="68999" y="3451776"/>
                  <a:pt x="66023" y="3505372"/>
                  <a:pt x="63044" y="3550035"/>
                </a:cubicBezTo>
                <a:cubicBezTo>
                  <a:pt x="63044" y="3594700"/>
                  <a:pt x="66023" y="3627452"/>
                  <a:pt x="68999" y="3657228"/>
                </a:cubicBezTo>
                <a:cubicBezTo>
                  <a:pt x="63044" y="3707849"/>
                  <a:pt x="57089" y="3752511"/>
                  <a:pt x="54113" y="3800152"/>
                </a:cubicBezTo>
                <a:cubicBezTo>
                  <a:pt x="63044" y="3871615"/>
                  <a:pt x="54112" y="3928190"/>
                  <a:pt x="54112" y="3984763"/>
                </a:cubicBezTo>
                <a:cubicBezTo>
                  <a:pt x="54112" y="4041339"/>
                  <a:pt x="54112" y="4097911"/>
                  <a:pt x="71978" y="4163419"/>
                </a:cubicBezTo>
                <a:cubicBezTo>
                  <a:pt x="71978" y="4163419"/>
                  <a:pt x="74954" y="4163419"/>
                  <a:pt x="77933" y="4163419"/>
                </a:cubicBezTo>
                <a:cubicBezTo>
                  <a:pt x="89843" y="4219995"/>
                  <a:pt x="101754" y="4273591"/>
                  <a:pt x="116640" y="4333143"/>
                </a:cubicBezTo>
                <a:cubicBezTo>
                  <a:pt x="119620" y="4371850"/>
                  <a:pt x="128551" y="4407581"/>
                  <a:pt x="137485" y="4473088"/>
                </a:cubicBezTo>
                <a:cubicBezTo>
                  <a:pt x="152372" y="4523709"/>
                  <a:pt x="167261" y="4571351"/>
                  <a:pt x="182148" y="4616013"/>
                </a:cubicBezTo>
                <a:cubicBezTo>
                  <a:pt x="188847" y="4700874"/>
                  <a:pt x="234069" y="4835983"/>
                  <a:pt x="252494" y="4923357"/>
                </a:cubicBezTo>
                <a:lnTo>
                  <a:pt x="258633" y="4982258"/>
                </a:lnTo>
                <a:lnTo>
                  <a:pt x="271478" y="4982258"/>
                </a:lnTo>
                <a:cubicBezTo>
                  <a:pt x="304230" y="5065631"/>
                  <a:pt x="325075" y="5110293"/>
                  <a:pt x="336985" y="5140069"/>
                </a:cubicBezTo>
                <a:cubicBezTo>
                  <a:pt x="351872" y="5169845"/>
                  <a:pt x="357827" y="5190690"/>
                  <a:pt x="360806" y="5220465"/>
                </a:cubicBezTo>
                <a:cubicBezTo>
                  <a:pt x="348896" y="5217487"/>
                  <a:pt x="334006" y="5187711"/>
                  <a:pt x="316141" y="5151980"/>
                </a:cubicBezTo>
                <a:cubicBezTo>
                  <a:pt x="298275" y="5116248"/>
                  <a:pt x="283389" y="5074562"/>
                  <a:pt x="268499" y="5044786"/>
                </a:cubicBezTo>
                <a:cubicBezTo>
                  <a:pt x="253613" y="5006079"/>
                  <a:pt x="280410" y="5113273"/>
                  <a:pt x="265523" y="5074562"/>
                </a:cubicBezTo>
                <a:lnTo>
                  <a:pt x="239617" y="4994260"/>
                </a:lnTo>
                <a:lnTo>
                  <a:pt x="220858" y="4997144"/>
                </a:lnTo>
                <a:cubicBezTo>
                  <a:pt x="211923" y="4973324"/>
                  <a:pt x="205968" y="4949503"/>
                  <a:pt x="200013" y="4928662"/>
                </a:cubicBezTo>
                <a:cubicBezTo>
                  <a:pt x="167261" y="4895906"/>
                  <a:pt x="143440" y="4827423"/>
                  <a:pt x="128551" y="4764892"/>
                </a:cubicBezTo>
                <a:cubicBezTo>
                  <a:pt x="113664" y="4702365"/>
                  <a:pt x="101754" y="4642812"/>
                  <a:pt x="83889" y="4618992"/>
                </a:cubicBezTo>
                <a:cubicBezTo>
                  <a:pt x="68999" y="4565395"/>
                  <a:pt x="68999" y="4508820"/>
                  <a:pt x="80909" y="4496909"/>
                </a:cubicBezTo>
                <a:cubicBezTo>
                  <a:pt x="74954" y="4449268"/>
                  <a:pt x="66023" y="4401626"/>
                  <a:pt x="60068" y="4353985"/>
                </a:cubicBezTo>
                <a:cubicBezTo>
                  <a:pt x="54113" y="4306343"/>
                  <a:pt x="51134" y="4258702"/>
                  <a:pt x="45178" y="4211060"/>
                </a:cubicBezTo>
                <a:cubicBezTo>
                  <a:pt x="33268" y="4175329"/>
                  <a:pt x="21357" y="4145553"/>
                  <a:pt x="12426" y="4106846"/>
                </a:cubicBezTo>
                <a:cubicBezTo>
                  <a:pt x="-5440" y="3904370"/>
                  <a:pt x="-8418" y="3669139"/>
                  <a:pt x="33268" y="3553014"/>
                </a:cubicBezTo>
                <a:cubicBezTo>
                  <a:pt x="36247" y="3502393"/>
                  <a:pt x="39223" y="3439865"/>
                  <a:pt x="54112" y="3410089"/>
                </a:cubicBezTo>
                <a:cubicBezTo>
                  <a:pt x="48157" y="3383289"/>
                  <a:pt x="42202" y="3359469"/>
                  <a:pt x="36247" y="3332672"/>
                </a:cubicBezTo>
                <a:cubicBezTo>
                  <a:pt x="42202" y="3282051"/>
                  <a:pt x="36247" y="3165927"/>
                  <a:pt x="71978" y="3118285"/>
                </a:cubicBezTo>
                <a:cubicBezTo>
                  <a:pt x="74954" y="3097440"/>
                  <a:pt x="77933" y="3082554"/>
                  <a:pt x="80909" y="3067664"/>
                </a:cubicBezTo>
                <a:cubicBezTo>
                  <a:pt x="86864" y="2993226"/>
                  <a:pt x="92820" y="2942606"/>
                  <a:pt x="104730" y="2894964"/>
                </a:cubicBezTo>
                <a:cubicBezTo>
                  <a:pt x="125575" y="2853278"/>
                  <a:pt x="152371" y="2784795"/>
                  <a:pt x="167261" y="2769905"/>
                </a:cubicBezTo>
                <a:cubicBezTo>
                  <a:pt x="182147" y="2802660"/>
                  <a:pt x="146416" y="2886033"/>
                  <a:pt x="152372" y="2939630"/>
                </a:cubicBezTo>
                <a:lnTo>
                  <a:pt x="167255" y="2910538"/>
                </a:lnTo>
                <a:lnTo>
                  <a:pt x="176192" y="2840995"/>
                </a:lnTo>
                <a:cubicBezTo>
                  <a:pt x="182148" y="2809356"/>
                  <a:pt x="186615" y="2780328"/>
                  <a:pt x="179172" y="2763950"/>
                </a:cubicBezTo>
                <a:cubicBezTo>
                  <a:pt x="188103" y="2728219"/>
                  <a:pt x="197037" y="2701419"/>
                  <a:pt x="205968" y="2665688"/>
                </a:cubicBezTo>
                <a:cubicBezTo>
                  <a:pt x="220858" y="2618046"/>
                  <a:pt x="232768" y="2567429"/>
                  <a:pt x="247655" y="2516808"/>
                </a:cubicBezTo>
                <a:cubicBezTo>
                  <a:pt x="262544" y="2466191"/>
                  <a:pt x="280409" y="2415570"/>
                  <a:pt x="298275" y="2364953"/>
                </a:cubicBezTo>
                <a:lnTo>
                  <a:pt x="302067" y="2360685"/>
                </a:lnTo>
                <a:lnTo>
                  <a:pt x="325075" y="2239894"/>
                </a:lnTo>
                <a:cubicBezTo>
                  <a:pt x="336985" y="2216073"/>
                  <a:pt x="348896" y="2183318"/>
                  <a:pt x="357827" y="2153542"/>
                </a:cubicBezTo>
                <a:cubicBezTo>
                  <a:pt x="369738" y="2123766"/>
                  <a:pt x="384627" y="2099945"/>
                  <a:pt x="396537" y="2082080"/>
                </a:cubicBezTo>
                <a:cubicBezTo>
                  <a:pt x="423334" y="2031462"/>
                  <a:pt x="444179" y="1980841"/>
                  <a:pt x="473955" y="1933200"/>
                </a:cubicBezTo>
                <a:cubicBezTo>
                  <a:pt x="494796" y="1885558"/>
                  <a:pt x="515641" y="1846851"/>
                  <a:pt x="536483" y="1799210"/>
                </a:cubicBezTo>
                <a:cubicBezTo>
                  <a:pt x="539462" y="1757523"/>
                  <a:pt x="599013" y="1680106"/>
                  <a:pt x="625810" y="1626509"/>
                </a:cubicBezTo>
                <a:cubicBezTo>
                  <a:pt x="640700" y="1608644"/>
                  <a:pt x="658565" y="1590778"/>
                  <a:pt x="691317" y="1552068"/>
                </a:cubicBezTo>
                <a:cubicBezTo>
                  <a:pt x="712162" y="1507406"/>
                  <a:pt x="730028" y="1474651"/>
                  <a:pt x="744914" y="1447854"/>
                </a:cubicBezTo>
                <a:cubicBezTo>
                  <a:pt x="759804" y="1421054"/>
                  <a:pt x="774690" y="1403188"/>
                  <a:pt x="789580" y="1382347"/>
                </a:cubicBezTo>
                <a:cubicBezTo>
                  <a:pt x="807445" y="1364481"/>
                  <a:pt x="834242" y="1334705"/>
                  <a:pt x="837221" y="1358526"/>
                </a:cubicBezTo>
                <a:cubicBezTo>
                  <a:pt x="840197" y="1355547"/>
                  <a:pt x="846152" y="1346616"/>
                  <a:pt x="849132" y="1340660"/>
                </a:cubicBezTo>
                <a:cubicBezTo>
                  <a:pt x="864018" y="1307905"/>
                  <a:pt x="878907" y="1278129"/>
                  <a:pt x="896773" y="1245378"/>
                </a:cubicBezTo>
                <a:cubicBezTo>
                  <a:pt x="904217" y="1237189"/>
                  <a:pt x="912033" y="1227511"/>
                  <a:pt x="919989" y="1217322"/>
                </a:cubicBezTo>
                <a:close/>
              </a:path>
            </a:pathLst>
          </a:custGeom>
          <a:solidFill>
            <a:schemeClr val="bg1">
              <a:alpha val="46000"/>
            </a:schemeClr>
          </a:solidFill>
          <a:ln w="9525" cap="flat">
            <a:noFill/>
            <a:prstDash val="solid"/>
            <a:miter/>
          </a:ln>
        </p:spPr>
        <p:txBody>
          <a:bodyPr wrap="square" rtlCol="0" anchor="ctr">
            <a:noAutofit/>
          </a:bodyPr>
          <a:lstStyle/>
          <a:p>
            <a:pPr lvl="0"/>
            <a:endParaRPr lang="en-US" noProof="0" dirty="0"/>
          </a:p>
        </p:txBody>
      </p:sp>
      <p:sp>
        <p:nvSpPr>
          <p:cNvPr id="3" name="Picture Placeholder 2" descr="Image Placeholder">
            <a:extLst>
              <a:ext uri="{FF2B5EF4-FFF2-40B4-BE49-F238E27FC236}">
                <a16:creationId xmlns:a16="http://schemas.microsoft.com/office/drawing/2014/main" id="{6E51F880-E841-47CE-8E64-B0D1C6EF00F8}"/>
              </a:ext>
            </a:extLst>
          </p:cNvPr>
          <p:cNvSpPr>
            <a:spLocks noGrp="1"/>
          </p:cNvSpPr>
          <p:nvPr>
            <p:ph type="pic" idx="1" hasCustomPrompt="1"/>
          </p:nvPr>
        </p:nvSpPr>
        <p:spPr>
          <a:xfrm>
            <a:off x="5181291" y="359999"/>
            <a:ext cx="6579708" cy="5764938"/>
          </a:xfrm>
          <a:solidFill>
            <a:schemeClr val="bg1">
              <a:lumMod val="95000"/>
            </a:schemeClr>
          </a:solidFill>
        </p:spPr>
        <p:txBody>
          <a:bodyPr anchor="ctr"/>
          <a:lstStyle>
            <a:lvl1pPr marL="0" indent="0" algn="ctr">
              <a:buNone/>
              <a:defRPr sz="1200" i="1">
                <a:latin typeface="+mn-lt"/>
                <a:cs typeface="Times New Roman" panose="02020603050405020304" pitchFamily="18"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a:t>Insert or Drag &amp; Drop your Photo</a:t>
            </a:r>
          </a:p>
        </p:txBody>
      </p:sp>
      <p:sp>
        <p:nvSpPr>
          <p:cNvPr id="2" name="Title 1">
            <a:extLst>
              <a:ext uri="{FF2B5EF4-FFF2-40B4-BE49-F238E27FC236}">
                <a16:creationId xmlns:a16="http://schemas.microsoft.com/office/drawing/2014/main" id="{82207D3A-6D77-4068-8652-5FE1DE2DBC22}"/>
              </a:ext>
            </a:extLst>
          </p:cNvPr>
          <p:cNvSpPr>
            <a:spLocks noGrp="1"/>
          </p:cNvSpPr>
          <p:nvPr>
            <p:ph type="title"/>
          </p:nvPr>
        </p:nvSpPr>
        <p:spPr>
          <a:xfrm>
            <a:off x="360000" y="359998"/>
            <a:ext cx="4186799" cy="3400228"/>
          </a:xfrm>
        </p:spPr>
        <p:txBody>
          <a:bodyPr anchor="b"/>
          <a:lstStyle>
            <a:lvl1pPr>
              <a:defRPr sz="3200"/>
            </a:lvl1pPr>
          </a:lstStyle>
          <a:p>
            <a:r>
              <a:rPr lang="en-GB" noProof="0"/>
              <a:t>Click to edit Master title style</a:t>
            </a:r>
            <a:endParaRPr lang="en-US" noProof="0"/>
          </a:p>
        </p:txBody>
      </p:sp>
      <p:sp>
        <p:nvSpPr>
          <p:cNvPr id="11" name="Text Placeholder 3">
            <a:extLst>
              <a:ext uri="{FF2B5EF4-FFF2-40B4-BE49-F238E27FC236}">
                <a16:creationId xmlns:a16="http://schemas.microsoft.com/office/drawing/2014/main" id="{917DEB87-DE66-4311-84F4-4A1AE244A9D6}"/>
              </a:ext>
            </a:extLst>
          </p:cNvPr>
          <p:cNvSpPr>
            <a:spLocks noGrp="1"/>
          </p:cNvSpPr>
          <p:nvPr>
            <p:ph type="body" sz="half" idx="13" hasCustomPrompt="1"/>
          </p:nvPr>
        </p:nvSpPr>
        <p:spPr>
          <a:xfrm>
            <a:off x="359999" y="3960000"/>
            <a:ext cx="4186799" cy="21649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4" name="Footer Placeholder 3">
            <a:extLst>
              <a:ext uri="{FF2B5EF4-FFF2-40B4-BE49-F238E27FC236}">
                <a16:creationId xmlns:a16="http://schemas.microsoft.com/office/drawing/2014/main" id="{BEF37FB2-C8E4-48B7-AD0B-D7D416D5BA06}"/>
              </a:ext>
            </a:extLst>
          </p:cNvPr>
          <p:cNvSpPr>
            <a:spLocks noGrp="1"/>
          </p:cNvSpPr>
          <p:nvPr>
            <p:ph type="ftr" sz="quarter" idx="14"/>
          </p:nvPr>
        </p:nvSpPr>
        <p:spPr/>
        <p:txBody>
          <a:bodyPr/>
          <a:lstStyle/>
          <a:p>
            <a:endParaRPr lang="en-US" noProof="0" dirty="0"/>
          </a:p>
        </p:txBody>
      </p:sp>
      <p:sp>
        <p:nvSpPr>
          <p:cNvPr id="5" name="Slide Number Placeholder 4">
            <a:extLst>
              <a:ext uri="{FF2B5EF4-FFF2-40B4-BE49-F238E27FC236}">
                <a16:creationId xmlns:a16="http://schemas.microsoft.com/office/drawing/2014/main" id="{15922EC6-D3E6-47C7-AA58-7987C644DB64}"/>
              </a:ext>
            </a:extLst>
          </p:cNvPr>
          <p:cNvSpPr>
            <a:spLocks noGrp="1"/>
          </p:cNvSpPr>
          <p:nvPr>
            <p:ph type="sldNum" sz="quarter" idx="15"/>
          </p:nvPr>
        </p:nvSpPr>
        <p:spPr>
          <a:xfrm>
            <a:off x="11728948" y="6385422"/>
            <a:ext cx="288000" cy="288000"/>
          </a:xfrm>
          <a:prstGeom prst="ellipse">
            <a:avLst/>
          </a:prstGeom>
        </p:spPr>
        <p:txBody>
          <a:bodyPr/>
          <a:lstStyle/>
          <a:p>
            <a:pPr algn="ctr"/>
            <a:fld id="{B67B645E-C5E5-4727-B977-D372A0AA71D9}" type="slidenum">
              <a:rPr lang="en-US" noProof="0" smtClean="0"/>
              <a:pPr algn="ctr"/>
              <a:t>‹#›</a:t>
            </a:fld>
            <a:endParaRPr lang="en-US" noProof="0" dirty="0"/>
          </a:p>
        </p:txBody>
      </p:sp>
    </p:spTree>
    <p:extLst>
      <p:ext uri="{BB962C8B-B14F-4D97-AF65-F5344CB8AC3E}">
        <p14:creationId xmlns:p14="http://schemas.microsoft.com/office/powerpoint/2010/main" val="830538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7.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AB4018F-DF70-4BC5-85A9-4EC40E9F4E88}" type="datetimeFigureOut">
              <a:rPr lang="en-US" smtClean="0"/>
              <a:t>9/10/2024</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CBE07E1-5754-40B1-B82D-82AD88A5396D}" type="slidenum">
              <a:rPr lang="en-US" smtClean="0"/>
              <a:t>‹#›</a:t>
            </a:fld>
            <a:endParaRPr lang="en-US"/>
          </a:p>
        </p:txBody>
      </p:sp>
    </p:spTree>
    <p:extLst>
      <p:ext uri="{BB962C8B-B14F-4D97-AF65-F5344CB8AC3E}">
        <p14:creationId xmlns:p14="http://schemas.microsoft.com/office/powerpoint/2010/main" val="1761142036"/>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12192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12500" t="1538" r="12500" b="-1538"/>
          <a:stretch/>
        </p:blipFill>
        <p:spPr>
          <a:xfrm>
            <a:off x="-1" y="6095254"/>
            <a:ext cx="12192001" cy="774727"/>
          </a:xfrm>
          <a:prstGeom prst="rect">
            <a:avLst/>
          </a:prstGeom>
        </p:spPr>
      </p:pic>
      <p:cxnSp>
        <p:nvCxnSpPr>
          <p:cNvPr id="13" name="Straight Connector 12"/>
          <p:cNvCxnSpPr/>
          <p:nvPr/>
        </p:nvCxnSpPr>
        <p:spPr>
          <a:xfrm>
            <a:off x="0" y="6101127"/>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924655" y="804521"/>
            <a:ext cx="8761791"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924655" y="2015734"/>
            <a:ext cx="8761791"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528723" y="330370"/>
            <a:ext cx="3157723"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EB2E924-6838-4B10-8A23-74EAED495B98}" type="datetimeFigureOut">
              <a:rPr lang="en-US" smtClean="0"/>
              <a:pPr/>
              <a:t>9/10/2024</a:t>
            </a:fld>
            <a:endParaRPr lang="en-US"/>
          </a:p>
        </p:txBody>
      </p:sp>
      <p:sp>
        <p:nvSpPr>
          <p:cNvPr id="5" name="Footer Placeholder 4"/>
          <p:cNvSpPr>
            <a:spLocks noGrp="1"/>
          </p:cNvSpPr>
          <p:nvPr>
            <p:ph type="ftr" sz="quarter" idx="3"/>
          </p:nvPr>
        </p:nvSpPr>
        <p:spPr>
          <a:xfrm>
            <a:off x="1924655" y="329309"/>
            <a:ext cx="5378672"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0300" y="798973"/>
            <a:ext cx="1060995" cy="503578"/>
          </a:xfrm>
          <a:prstGeom prst="rect">
            <a:avLst/>
          </a:prstGeom>
        </p:spPr>
        <p:txBody>
          <a:bodyPr vert="horz" lIns="91440" tIns="45720" rIns="91440" bIns="45720" rtlCol="0" anchor="t"/>
          <a:lstStyle>
            <a:lvl1pPr algn="r">
              <a:defRPr sz="2800">
                <a:solidFill>
                  <a:schemeClr val="accent1"/>
                </a:solidFill>
              </a:defRPr>
            </a:lvl1pPr>
          </a:lstStyle>
          <a:p>
            <a:fld id="{79F6E17C-6507-4E22-8A47-3D49453CD493}" type="slidenum">
              <a:rPr lang="en-US" smtClean="0"/>
              <a:pPr/>
              <a:t>‹#›</a:t>
            </a:fld>
            <a:endParaRPr lang="en-US"/>
          </a:p>
        </p:txBody>
      </p:sp>
    </p:spTree>
    <p:extLst>
      <p:ext uri="{BB962C8B-B14F-4D97-AF65-F5344CB8AC3E}">
        <p14:creationId xmlns:p14="http://schemas.microsoft.com/office/powerpoint/2010/main" val="1666164050"/>
      </p:ext>
    </p:extLst>
  </p:cSld>
  <p:clrMap bg1="lt1" tx1="dk1" bg2="lt2" tx2="dk2" accent1="accent1" accent2="accent2" accent3="accent3" accent4="accent4" accent5="accent5" accent6="accent6" hlink="hlink" folHlink="folHlink"/>
  <p:sldLayoutIdLst>
    <p:sldLayoutId id="2147483746" r:id="rId1"/>
    <p:sldLayoutId id="2147483748" r:id="rId2"/>
    <p:sldLayoutId id="2147483745" r:id="rId3"/>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75000"/>
              </a:schemeClr>
            </a:gs>
            <a:gs pos="76000">
              <a:schemeClr val="accent1"/>
            </a:gs>
          </a:gsLst>
          <a:path path="circle">
            <a:fillToRect l="100000" b="10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9200" cy="432000"/>
          </a:xfrm>
          <a:prstGeom prst="rect">
            <a:avLst/>
          </a:prstGeom>
        </p:spPr>
        <p:txBody>
          <a:bodyPr vert="horz" lIns="0" tIns="0" rIns="0" bIns="0" rtlCol="0" anchor="ctr">
            <a:noAutofit/>
          </a:bodyPr>
          <a:lstStyle/>
          <a:p>
            <a:pPr lvl="0"/>
            <a:r>
              <a:rPr lang="en-GB" noProof="0"/>
              <a:t>Click to edit Master title style</a:t>
            </a:r>
            <a:endParaRPr lang="en-US" noProof="0"/>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29200" cy="503925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endParaRPr lang="en-US" noProof="0" dirty="0"/>
          </a:p>
        </p:txBody>
      </p:sp>
      <p:sp>
        <p:nvSpPr>
          <p:cNvPr id="4" name="Slide Number Placeholder 3">
            <a:extLst>
              <a:ext uri="{FF2B5EF4-FFF2-40B4-BE49-F238E27FC236}">
                <a16:creationId xmlns:a16="http://schemas.microsoft.com/office/drawing/2014/main" id="{215F7E44-8ABB-4ABE-998C-AFEFE7AA0503}"/>
              </a:ext>
            </a:extLst>
          </p:cNvPr>
          <p:cNvSpPr>
            <a:spLocks noGrp="1"/>
          </p:cNvSpPr>
          <p:nvPr>
            <p:ph type="sldNum" sz="quarter" idx="4"/>
          </p:nvPr>
        </p:nvSpPr>
        <p:spPr>
          <a:xfrm>
            <a:off x="11728948" y="6385422"/>
            <a:ext cx="288000" cy="288000"/>
          </a:xfrm>
          <a:prstGeom prst="ellipse">
            <a:avLst/>
          </a:prstGeom>
          <a:solidFill>
            <a:schemeClr val="tx1">
              <a:lumMod val="65000"/>
              <a:lumOff val="35000"/>
            </a:schemeClr>
          </a:solidFill>
        </p:spPr>
        <p:txBody>
          <a:bodyPr lIns="0" tIns="0" rIns="0" bIns="0" anchor="ctr"/>
          <a:lstStyle>
            <a:lvl1pPr algn="ctr">
              <a:defRPr lang="en-ZA" sz="1000" b="1" smtClean="0">
                <a:solidFill>
                  <a:schemeClr val="bg1"/>
                </a:solidFill>
              </a:defRPr>
            </a:lvl1pPr>
          </a:lstStyle>
          <a:p>
            <a:fld id="{B67B645E-C5E5-4727-B977-D372A0AA71D9}" type="slidenum">
              <a:rPr lang="en-US" noProof="0" smtClean="0"/>
              <a:pPr/>
              <a:t>‹#›</a:t>
            </a:fld>
            <a:endParaRPr lang="en-US" noProof="0" dirty="0"/>
          </a:p>
        </p:txBody>
      </p:sp>
    </p:spTree>
    <p:extLst>
      <p:ext uri="{BB962C8B-B14F-4D97-AF65-F5344CB8AC3E}">
        <p14:creationId xmlns:p14="http://schemas.microsoft.com/office/powerpoint/2010/main" val="2228867586"/>
      </p:ext>
    </p:extLst>
  </p:cSld>
  <p:clrMap bg1="lt1" tx1="dk1" bg2="lt2" tx2="dk2" accent1="accent1" accent2="accent2" accent3="accent3" accent4="accent4" accent5="accent5" accent6="accent6" hlink="hlink" folHlink="folHlink"/>
  <p:sldLayoutIdLst>
    <p:sldLayoutId id="2147483907" r:id="rId1"/>
    <p:sldLayoutId id="2147483913" r:id="rId2"/>
  </p:sldLayoutIdLst>
  <p:txStyles>
    <p:titleStyle>
      <a:lvl1pPr algn="l" defTabSz="914400" rtl="0" eaLnBrk="1" latinLnBrk="0" hangingPunct="1">
        <a:lnSpc>
          <a:spcPct val="90000"/>
        </a:lnSpc>
        <a:spcBef>
          <a:spcPct val="0"/>
        </a:spcBef>
        <a:buNone/>
        <a:defRPr lang="en-ZA" sz="3200" b="1" kern="1200" spc="-150" dirty="0">
          <a:solidFill>
            <a:schemeClr val="tx1">
              <a:lumMod val="85000"/>
              <a:lumOff val="1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2.jfi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1.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slideLayout" Target="../slideLayouts/slideLayout2.xml"/><Relationship Id="rId7" Type="http://schemas.openxmlformats.org/officeDocument/2006/relationships/diagramColors" Target="../diagrams/colors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png"/><Relationship Id="rId7" Type="http://schemas.openxmlformats.org/officeDocument/2006/relationships/diagramQuickStyle" Target="../diagrams/quickStyle8.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4.png"/><Relationship Id="rId9" Type="http://schemas.microsoft.com/office/2007/relationships/diagramDrawing" Target="../diagrams/drawing8.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floridastudentfinancialaidsg.org/SAPBFMAIN/SAPBFMAIN"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4.sv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4.svg"/></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9.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0.xml"/><Relationship Id="rId6" Type="http://schemas.openxmlformats.org/officeDocument/2006/relationships/hyperlink" Target="https://padlet.com/lopezsar/phuhs-college-and-career-center-scroll-right-for-more-info-ayot9wpbd3pggm8e" TargetMode="External"/><Relationship Id="rId5" Type="http://schemas.openxmlformats.org/officeDocument/2006/relationships/image" Target="../media/image38.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hyperlink" Target="https://padlet.com/lopezsar/phuhs-college-and-career-center-scroll-right-for-more-info-ayot9wpbd3pggm8e" TargetMode="External"/><Relationship Id="rId4" Type="http://schemas.openxmlformats.org/officeDocument/2006/relationships/hyperlink" Target="https://padlet.com/madeja/university-student-padlet-wci6imj5weyvz2pv"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DF8837B-BAE2-489A-8F93-69216307D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ck shot of a row of graduates">
            <a:extLst>
              <a:ext uri="{FF2B5EF4-FFF2-40B4-BE49-F238E27FC236}">
                <a16:creationId xmlns:a16="http://schemas.microsoft.com/office/drawing/2014/main" id="{23831EAD-61C5-6067-67C5-6B336E4F2A49}"/>
              </a:ext>
            </a:extLst>
          </p:cNvPr>
          <p:cNvPicPr>
            <a:picLocks noChangeAspect="1"/>
          </p:cNvPicPr>
          <p:nvPr/>
        </p:nvPicPr>
        <p:blipFill rotWithShape="1">
          <a:blip r:embed="rId2">
            <a:alphaModFix amt="50000"/>
          </a:blip>
          <a:srcRect t="7054" b="8676"/>
          <a:stretch/>
        </p:blipFill>
        <p:spPr>
          <a:xfrm>
            <a:off x="20" y="10"/>
            <a:ext cx="12191980" cy="6857990"/>
          </a:xfrm>
          <a:prstGeom prst="rect">
            <a:avLst/>
          </a:prstGeom>
        </p:spPr>
      </p:pic>
      <p:sp>
        <p:nvSpPr>
          <p:cNvPr id="2" name="Title 1">
            <a:extLst>
              <a:ext uri="{FF2B5EF4-FFF2-40B4-BE49-F238E27FC236}">
                <a16:creationId xmlns:a16="http://schemas.microsoft.com/office/drawing/2014/main" id="{14F3289D-9F35-4DDD-AB7C-A93C3F66DE71}"/>
              </a:ext>
            </a:extLst>
          </p:cNvPr>
          <p:cNvSpPr>
            <a:spLocks noGrp="1"/>
          </p:cNvSpPr>
          <p:nvPr>
            <p:ph type="ctrTitle"/>
          </p:nvPr>
        </p:nvSpPr>
        <p:spPr>
          <a:xfrm>
            <a:off x="2692398" y="1871131"/>
            <a:ext cx="6815669" cy="1515533"/>
          </a:xfrm>
        </p:spPr>
        <p:txBody>
          <a:bodyPr>
            <a:normAutofit/>
          </a:bodyPr>
          <a:lstStyle/>
          <a:p>
            <a:r>
              <a:rPr lang="en-US" dirty="0">
                <a:solidFill>
                  <a:srgbClr val="FFFFFF"/>
                </a:solidFill>
              </a:rPr>
              <a:t>Class of 2026	</a:t>
            </a:r>
          </a:p>
        </p:txBody>
      </p:sp>
      <p:sp>
        <p:nvSpPr>
          <p:cNvPr id="3" name="Subtitle 2">
            <a:extLst>
              <a:ext uri="{FF2B5EF4-FFF2-40B4-BE49-F238E27FC236}">
                <a16:creationId xmlns:a16="http://schemas.microsoft.com/office/drawing/2014/main" id="{7C3F4785-6301-4BC6-839E-35781D365B00}"/>
              </a:ext>
            </a:extLst>
          </p:cNvPr>
          <p:cNvSpPr>
            <a:spLocks noGrp="1"/>
          </p:cNvSpPr>
          <p:nvPr>
            <p:ph type="subTitle" idx="1"/>
          </p:nvPr>
        </p:nvSpPr>
        <p:spPr>
          <a:xfrm>
            <a:off x="2692398" y="3657597"/>
            <a:ext cx="6815669" cy="1320802"/>
          </a:xfrm>
        </p:spPr>
        <p:txBody>
          <a:bodyPr>
            <a:normAutofit/>
          </a:bodyPr>
          <a:lstStyle/>
          <a:p>
            <a:r>
              <a:rPr lang="en-US">
                <a:solidFill>
                  <a:srgbClr val="FFFFFF"/>
                </a:solidFill>
              </a:rPr>
              <a:t>Junior Seminar</a:t>
            </a:r>
          </a:p>
        </p:txBody>
      </p:sp>
      <p:cxnSp>
        <p:nvCxnSpPr>
          <p:cNvPr id="11" name="Straight Connector 10">
            <a:extLst>
              <a:ext uri="{FF2B5EF4-FFF2-40B4-BE49-F238E27FC236}">
                <a16:creationId xmlns:a16="http://schemas.microsoft.com/office/drawing/2014/main" id="{B48BEE9B-A2F4-4BF3-9EAD-16E1A7FC2D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08859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6158"/>
    </mc:Choice>
    <mc:Fallback xmlns="">
      <p:transition spd="slow" advTm="61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3BB4BDD-833F-4FD5-8C9F-731724BB84E7}"/>
              </a:ext>
            </a:extLst>
          </p:cNvPr>
          <p:cNvSpPr>
            <a:spLocks noGrp="1"/>
          </p:cNvSpPr>
          <p:nvPr>
            <p:ph type="title"/>
          </p:nvPr>
        </p:nvSpPr>
        <p:spPr>
          <a:xfrm>
            <a:off x="1055599" y="1055077"/>
            <a:ext cx="2532909" cy="4794578"/>
          </a:xfrm>
        </p:spPr>
        <p:txBody>
          <a:bodyPr>
            <a:normAutofit/>
          </a:bodyPr>
          <a:lstStyle/>
          <a:p>
            <a:r>
              <a:rPr lang="en-US" sz="4100">
                <a:solidFill>
                  <a:srgbClr val="262626"/>
                </a:solidFill>
              </a:rPr>
              <a:t>Meet your Counselors</a:t>
            </a:r>
          </a:p>
        </p:txBody>
      </p:sp>
      <p:sp useBgFill="1">
        <p:nvSpPr>
          <p:cNvPr id="21" name="Rectangle 20">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C4FA956-717E-4AE3-E8B6-4027E8E184F8}"/>
              </a:ext>
            </a:extLst>
          </p:cNvPr>
          <p:cNvGraphicFramePr>
            <a:graphicFrameLocks noGrp="1"/>
          </p:cNvGraphicFramePr>
          <p:nvPr>
            <p:ph idx="1"/>
            <p:extLst>
              <p:ext uri="{D42A27DB-BD31-4B8C-83A1-F6EECF244321}">
                <p14:modId xmlns:p14="http://schemas.microsoft.com/office/powerpoint/2010/main" val="4290490122"/>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3682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0982EFC-A73E-462E-BCE7-0A4FB327173D}"/>
              </a:ext>
            </a:extLst>
          </p:cNvPr>
          <p:cNvSpPr>
            <a:spLocks noGrp="1"/>
          </p:cNvSpPr>
          <p:nvPr>
            <p:ph type="title"/>
          </p:nvPr>
        </p:nvSpPr>
        <p:spPr>
          <a:xfrm>
            <a:off x="1055599" y="1055077"/>
            <a:ext cx="2532909" cy="4794578"/>
          </a:xfrm>
        </p:spPr>
        <p:txBody>
          <a:bodyPr>
            <a:normAutofit/>
          </a:bodyPr>
          <a:lstStyle/>
          <a:p>
            <a:r>
              <a:rPr lang="en-US" sz="3400">
                <a:solidFill>
                  <a:srgbClr val="262626"/>
                </a:solidFill>
              </a:rPr>
              <a:t>Know your Graduation Requirements</a:t>
            </a:r>
          </a:p>
        </p:txBody>
      </p:sp>
      <p:sp useBgFill="1">
        <p:nvSpPr>
          <p:cNvPr id="19" name="Rectangle 18">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3">
            <a:extLst>
              <a:ext uri="{FF2B5EF4-FFF2-40B4-BE49-F238E27FC236}">
                <a16:creationId xmlns:a16="http://schemas.microsoft.com/office/drawing/2014/main" id="{9B6FB427-4298-C759-3EEB-A2824E48685A}"/>
              </a:ext>
            </a:extLst>
          </p:cNvPr>
          <p:cNvGraphicFramePr>
            <a:graphicFrameLocks noGrp="1"/>
          </p:cNvGraphicFramePr>
          <p:nvPr>
            <p:ph idx="1"/>
            <p:extLst>
              <p:ext uri="{D42A27DB-BD31-4B8C-83A1-F6EECF244321}">
                <p14:modId xmlns:p14="http://schemas.microsoft.com/office/powerpoint/2010/main" val="522822862"/>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7711430"/>
      </p:ext>
    </p:extLst>
  </p:cSld>
  <p:clrMapOvr>
    <a:masterClrMapping/>
  </p:clrMapOvr>
  <mc:AlternateContent xmlns:mc="http://schemas.openxmlformats.org/markup-compatibility/2006" xmlns:p14="http://schemas.microsoft.com/office/powerpoint/2010/main">
    <mc:Choice Requires="p14">
      <p:transition spd="slow" p14:dur="2000" advTm="36051"/>
    </mc:Choice>
    <mc:Fallback xmlns="">
      <p:transition spd="slow" advTm="3605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845DAB6-8F5B-4DF7-BA24-92F2A9C24CF0}"/>
              </a:ext>
            </a:extLst>
          </p:cNvPr>
          <p:cNvSpPr>
            <a:spLocks noGrp="1"/>
          </p:cNvSpPr>
          <p:nvPr>
            <p:ph type="title"/>
          </p:nvPr>
        </p:nvSpPr>
        <p:spPr>
          <a:xfrm>
            <a:off x="1055599" y="1055077"/>
            <a:ext cx="2532909" cy="4794578"/>
          </a:xfrm>
        </p:spPr>
        <p:txBody>
          <a:bodyPr>
            <a:normAutofit/>
          </a:bodyPr>
          <a:lstStyle/>
          <a:p>
            <a:r>
              <a:rPr lang="en-US">
                <a:solidFill>
                  <a:srgbClr val="262626"/>
                </a:solidFill>
              </a:rPr>
              <a:t>Testing</a:t>
            </a:r>
          </a:p>
        </p:txBody>
      </p:sp>
      <p:sp useBgFill="1">
        <p:nvSpPr>
          <p:cNvPr id="26" name="Rectangle 25">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41ED1E5-CAE4-8148-45A6-12F9AE8C90C2}"/>
              </a:ext>
            </a:extLst>
          </p:cNvPr>
          <p:cNvGraphicFramePr>
            <a:graphicFrameLocks noGrp="1"/>
          </p:cNvGraphicFramePr>
          <p:nvPr>
            <p:ph idx="1"/>
            <p:extLst>
              <p:ext uri="{D42A27DB-BD31-4B8C-83A1-F6EECF244321}">
                <p14:modId xmlns:p14="http://schemas.microsoft.com/office/powerpoint/2010/main" val="1223302819"/>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8771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49FEA-AFA2-4B49-964F-46D22C65EA1C}"/>
              </a:ext>
            </a:extLst>
          </p:cNvPr>
          <p:cNvSpPr>
            <a:spLocks noGrp="1"/>
          </p:cNvSpPr>
          <p:nvPr>
            <p:ph type="title"/>
          </p:nvPr>
        </p:nvSpPr>
        <p:spPr>
          <a:xfrm>
            <a:off x="1295402" y="982132"/>
            <a:ext cx="9601196" cy="1303867"/>
          </a:xfrm>
        </p:spPr>
        <p:txBody>
          <a:bodyPr>
            <a:normAutofit/>
          </a:bodyPr>
          <a:lstStyle/>
          <a:p>
            <a:r>
              <a:rPr lang="en-US">
                <a:solidFill>
                  <a:srgbClr val="262626"/>
                </a:solidFill>
              </a:rPr>
              <a:t>What credits do I need to graduate?</a:t>
            </a:r>
          </a:p>
        </p:txBody>
      </p:sp>
      <p:graphicFrame>
        <p:nvGraphicFramePr>
          <p:cNvPr id="5" name="Content Placeholder 2">
            <a:extLst>
              <a:ext uri="{FF2B5EF4-FFF2-40B4-BE49-F238E27FC236}">
                <a16:creationId xmlns:a16="http://schemas.microsoft.com/office/drawing/2014/main" id="{627ABC8B-8144-5B44-31D0-9D537AAC0969}"/>
              </a:ext>
            </a:extLst>
          </p:cNvPr>
          <p:cNvGraphicFramePr>
            <a:graphicFrameLocks noGrp="1"/>
          </p:cNvGraphicFramePr>
          <p:nvPr>
            <p:ph idx="1"/>
            <p:extLst>
              <p:ext uri="{D42A27DB-BD31-4B8C-83A1-F6EECF244321}">
                <p14:modId xmlns:p14="http://schemas.microsoft.com/office/powerpoint/2010/main" val="130246924"/>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3390857"/>
      </p:ext>
    </p:extLst>
  </p:cSld>
  <p:clrMapOvr>
    <a:masterClrMapping/>
  </p:clrMapOvr>
  <mc:AlternateContent xmlns:mc="http://schemas.openxmlformats.org/markup-compatibility/2006" xmlns:p14="http://schemas.microsoft.com/office/powerpoint/2010/main">
    <mc:Choice Requires="p14">
      <p:transition spd="slow" p14:dur="2000" advTm="37384"/>
    </mc:Choice>
    <mc:Fallback xmlns="">
      <p:transition spd="slow" advTm="3738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CE67A-4B14-44AA-A568-4A64D31F29B5}"/>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Credits</a:t>
            </a:r>
          </a:p>
        </p:txBody>
      </p:sp>
      <p:graphicFrame>
        <p:nvGraphicFramePr>
          <p:cNvPr id="5" name="Content Placeholder 2">
            <a:extLst>
              <a:ext uri="{FF2B5EF4-FFF2-40B4-BE49-F238E27FC236}">
                <a16:creationId xmlns:a16="http://schemas.microsoft.com/office/drawing/2014/main" id="{9C3E4FFF-A53D-5C8D-058E-825B4115E414}"/>
              </a:ext>
            </a:extLst>
          </p:cNvPr>
          <p:cNvGraphicFramePr>
            <a:graphicFrameLocks noGrp="1"/>
          </p:cNvGraphicFramePr>
          <p:nvPr>
            <p:ph idx="1"/>
            <p:extLst>
              <p:ext uri="{D42A27DB-BD31-4B8C-83A1-F6EECF244321}">
                <p14:modId xmlns:p14="http://schemas.microsoft.com/office/powerpoint/2010/main" val="1751642332"/>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6711045"/>
      </p:ext>
    </p:extLst>
  </p:cSld>
  <p:clrMapOvr>
    <a:masterClrMapping/>
  </p:clrMapOvr>
  <mc:AlternateContent xmlns:mc="http://schemas.openxmlformats.org/markup-compatibility/2006" xmlns:p14="http://schemas.microsoft.com/office/powerpoint/2010/main">
    <mc:Choice Requires="p14">
      <p:transition spd="slow" p14:dur="2000" advTm="50544"/>
    </mc:Choice>
    <mc:Fallback xmlns="">
      <p:transition spd="slow" advTm="5054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2"/>
            <a:ext cx="9601196" cy="1303867"/>
          </a:xfrm>
        </p:spPr>
        <p:txBody>
          <a:bodyPr>
            <a:normAutofit/>
          </a:bodyPr>
          <a:lstStyle/>
          <a:p>
            <a:pPr>
              <a:lnSpc>
                <a:spcPct val="90000"/>
              </a:lnSpc>
            </a:pPr>
            <a:r>
              <a:rPr lang="en-US">
                <a:solidFill>
                  <a:srgbClr val="262626"/>
                </a:solidFill>
                <a:latin typeface="Arial Black" panose="020B0A04020102020204" pitchFamily="34" charset="0"/>
              </a:rPr>
              <a:t>4 Year College/University Requirements</a:t>
            </a:r>
          </a:p>
        </p:txBody>
      </p:sp>
      <p:sp>
        <p:nvSpPr>
          <p:cNvPr id="3" name="Content Placeholder 2"/>
          <p:cNvSpPr>
            <a:spLocks noGrp="1"/>
          </p:cNvSpPr>
          <p:nvPr>
            <p:ph idx="1"/>
          </p:nvPr>
        </p:nvSpPr>
        <p:spPr>
          <a:xfrm>
            <a:off x="4887310" y="2573068"/>
            <a:ext cx="5675587" cy="3470380"/>
          </a:xfrm>
        </p:spPr>
        <p:txBody>
          <a:bodyPr>
            <a:normAutofit fontScale="92500" lnSpcReduction="20000"/>
          </a:bodyPr>
          <a:lstStyle/>
          <a:p>
            <a:pPr marL="0" indent="0" defTabSz="315468">
              <a:spcAft>
                <a:spcPts val="414"/>
              </a:spcAft>
              <a:buNone/>
            </a:pPr>
            <a:r>
              <a:rPr lang="en-US" sz="1500" b="1" kern="1200" cap="none" dirty="0">
                <a:solidFill>
                  <a:schemeClr val="tx1">
                    <a:lumMod val="85000"/>
                    <a:lumOff val="15000"/>
                  </a:schemeClr>
                </a:solidFill>
                <a:effectLst/>
                <a:latin typeface="Lucida Bright" panose="02040602050505020304" pitchFamily="18" charset="0"/>
                <a:ea typeface="+mn-ea"/>
                <a:cs typeface="+mn-cs"/>
              </a:rPr>
              <a:t>In addition to HS Grad </a:t>
            </a:r>
            <a:r>
              <a:rPr lang="en-US" sz="1500" b="1" dirty="0">
                <a:latin typeface="Lucida Bright" panose="02040602050505020304" pitchFamily="18" charset="0"/>
              </a:rPr>
              <a:t>r</a:t>
            </a:r>
            <a:r>
              <a:rPr lang="en-US" sz="1500" b="1" kern="1200" cap="none" dirty="0">
                <a:solidFill>
                  <a:schemeClr val="tx1">
                    <a:lumMod val="85000"/>
                    <a:lumOff val="15000"/>
                  </a:schemeClr>
                </a:solidFill>
                <a:effectLst/>
                <a:latin typeface="Lucida Bright" panose="02040602050505020304" pitchFamily="18" charset="0"/>
                <a:ea typeface="+mn-ea"/>
                <a:cs typeface="+mn-cs"/>
              </a:rPr>
              <a:t>equirements you must take:</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Algebra 2</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2 or 3 years of foreign language (consecutive, same language)</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0" indent="0" defTabSz="315468">
              <a:spcAft>
                <a:spcPts val="414"/>
              </a:spcAft>
              <a:buNone/>
            </a:pPr>
            <a:r>
              <a:rPr lang="en-US" sz="1500" b="1" kern="1200" cap="none" dirty="0">
                <a:solidFill>
                  <a:schemeClr val="tx1">
                    <a:lumMod val="85000"/>
                    <a:lumOff val="15000"/>
                  </a:schemeClr>
                </a:solidFill>
                <a:effectLst/>
                <a:latin typeface="Lucida Bright" panose="02040602050505020304" pitchFamily="18" charset="0"/>
                <a:ea typeface="+mn-ea"/>
                <a:cs typeface="+mn-cs"/>
              </a:rPr>
              <a:t>Recommendation:</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take foreign language throughout HS</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take advanced coursework (AP, DE, AICE, Honors)</a:t>
            </a:r>
            <a:br>
              <a:rPr lang="en-US" sz="1500" kern="1200" cap="none" dirty="0">
                <a:solidFill>
                  <a:schemeClr val="tx1">
                    <a:lumMod val="85000"/>
                    <a:lumOff val="15000"/>
                  </a:schemeClr>
                </a:solidFill>
                <a:effectLst/>
                <a:latin typeface="Lucida Bright" panose="02040602050505020304" pitchFamily="18" charset="0"/>
                <a:ea typeface="+mn-ea"/>
                <a:cs typeface="+mn-cs"/>
              </a:rPr>
            </a:br>
            <a:endParaRPr lang="en-US" sz="1500" kern="1200" cap="none" dirty="0">
              <a:solidFill>
                <a:schemeClr val="tx1">
                  <a:lumMod val="85000"/>
                  <a:lumOff val="15000"/>
                </a:schemeClr>
              </a:solidFill>
              <a:effectLst/>
              <a:latin typeface="Lucida Bright" panose="02040602050505020304" pitchFamily="18" charset="0"/>
              <a:ea typeface="+mn-ea"/>
              <a:cs typeface="+mn-cs"/>
            </a:endParaRPr>
          </a:p>
          <a:p>
            <a:pPr marL="197168" indent="-197168" defTabSz="315468">
              <a:spcAft>
                <a:spcPts val="414"/>
              </a:spcAft>
            </a:pPr>
            <a:r>
              <a:rPr lang="en-US" sz="1500" kern="1200" cap="none" dirty="0">
                <a:solidFill>
                  <a:schemeClr val="tx1">
                    <a:lumMod val="85000"/>
                    <a:lumOff val="15000"/>
                  </a:schemeClr>
                </a:solidFill>
                <a:effectLst/>
                <a:latin typeface="Lucida Bright" panose="02040602050505020304" pitchFamily="18" charset="0"/>
                <a:ea typeface="+mn-ea"/>
                <a:cs typeface="+mn-cs"/>
              </a:rPr>
              <a:t>take additional math and science courses (as advanced as you can)</a:t>
            </a:r>
          </a:p>
          <a:p>
            <a:pPr>
              <a:lnSpc>
                <a:spcPct val="90000"/>
              </a:lnSpc>
            </a:pPr>
            <a:endParaRPr lang="en-US" sz="1000" dirty="0">
              <a:latin typeface="Lucida Bright" panose="02040602050505020304" pitchFamily="18" charset="0"/>
            </a:endParaRPr>
          </a:p>
        </p:txBody>
      </p:sp>
      <p:pic>
        <p:nvPicPr>
          <p:cNvPr id="7" name="Picture 6">
            <a:extLst>
              <a:ext uri="{FF2B5EF4-FFF2-40B4-BE49-F238E27FC236}">
                <a16:creationId xmlns:a16="http://schemas.microsoft.com/office/drawing/2014/main" id="{551AA210-B12E-4608-85E0-7A794D1B58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2" y="2573067"/>
            <a:ext cx="3098956" cy="3197112"/>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813880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4186799" cy="1524558"/>
          </a:xfrm>
        </p:spPr>
        <p:txBody>
          <a:bodyPr anchor="b">
            <a:normAutofit/>
          </a:bodyPr>
          <a:lstStyle/>
          <a:p>
            <a:r>
              <a:rPr lang="en-US" dirty="0">
                <a:solidFill>
                  <a:schemeClr val="bg1"/>
                </a:solidFill>
              </a:rPr>
              <a:t>Post Secondary Options</a:t>
            </a:r>
          </a:p>
        </p:txBody>
      </p:sp>
      <p:sp>
        <p:nvSpPr>
          <p:cNvPr id="3" name="Content Placeholder 2"/>
          <p:cNvSpPr>
            <a:spLocks noGrp="1"/>
          </p:cNvSpPr>
          <p:nvPr>
            <p:ph type="body" sz="half" idx="13"/>
          </p:nvPr>
        </p:nvSpPr>
        <p:spPr>
          <a:xfrm>
            <a:off x="360000" y="2346531"/>
            <a:ext cx="4186799" cy="2164938"/>
          </a:xfrm>
        </p:spPr>
        <p:txBody>
          <a:bodyPr>
            <a:noAutofit/>
          </a:bodyPr>
          <a:lstStyle/>
          <a:p>
            <a:pPr marL="609600" indent="-609600">
              <a:buNone/>
            </a:pPr>
            <a:r>
              <a:rPr lang="en-US" sz="2400" i="1" dirty="0">
                <a:solidFill>
                  <a:schemeClr val="bg1"/>
                </a:solidFill>
              </a:rPr>
              <a:t>What are your choices?</a:t>
            </a:r>
          </a:p>
          <a:p>
            <a:pPr marL="1371600" lvl="2" indent="-457200">
              <a:buNone/>
            </a:pPr>
            <a:r>
              <a:rPr lang="en-US" sz="2400" dirty="0">
                <a:solidFill>
                  <a:schemeClr val="bg1"/>
                </a:solidFill>
              </a:rPr>
              <a:t>	</a:t>
            </a:r>
          </a:p>
          <a:p>
            <a:pPr marL="609600" indent="-609600">
              <a:buFontTx/>
              <a:buAutoNum type="arabicPeriod"/>
            </a:pPr>
            <a:r>
              <a:rPr lang="en-US" sz="2400" dirty="0">
                <a:solidFill>
                  <a:schemeClr val="bg1"/>
                </a:solidFill>
              </a:rPr>
              <a:t> 4-year college/university</a:t>
            </a:r>
          </a:p>
          <a:p>
            <a:pPr marL="609600" indent="-609600">
              <a:buFontTx/>
              <a:buAutoNum type="arabicPeriod"/>
            </a:pPr>
            <a:r>
              <a:rPr lang="en-US" sz="2400" dirty="0">
                <a:solidFill>
                  <a:schemeClr val="bg1"/>
                </a:solidFill>
              </a:rPr>
              <a:t> 2-year college</a:t>
            </a:r>
          </a:p>
          <a:p>
            <a:pPr marL="609600" indent="-609600">
              <a:buFontTx/>
              <a:buAutoNum type="arabicPeriod"/>
            </a:pPr>
            <a:r>
              <a:rPr lang="en-US" sz="2400" dirty="0">
                <a:solidFill>
                  <a:schemeClr val="bg1"/>
                </a:solidFill>
              </a:rPr>
              <a:t> Tech/Trade school</a:t>
            </a:r>
          </a:p>
          <a:p>
            <a:pPr marL="609600" indent="-609600">
              <a:buFontTx/>
              <a:buAutoNum type="arabicPeriod"/>
            </a:pPr>
            <a:r>
              <a:rPr lang="en-US" sz="2400" dirty="0">
                <a:solidFill>
                  <a:schemeClr val="bg1"/>
                </a:solidFill>
              </a:rPr>
              <a:t> Military—test required</a:t>
            </a:r>
          </a:p>
          <a:p>
            <a:pPr marL="609600" indent="-609600">
              <a:buFontTx/>
              <a:buAutoNum type="arabicPeriod"/>
            </a:pPr>
            <a:r>
              <a:rPr lang="en-US" sz="2400" dirty="0">
                <a:solidFill>
                  <a:schemeClr val="bg1"/>
                </a:solidFill>
              </a:rPr>
              <a:t> Work Force</a:t>
            </a:r>
          </a:p>
          <a:p>
            <a:endParaRPr lang="en-US" sz="2400" dirty="0">
              <a:solidFill>
                <a:schemeClr val="bg1"/>
              </a:solidFill>
            </a:endParaRPr>
          </a:p>
        </p:txBody>
      </p:sp>
      <p:pic>
        <p:nvPicPr>
          <p:cNvPr id="5" name="Picture 4" descr="Close-up of four hands holding graduation caps with gold tassels against a blue sky">
            <a:extLst>
              <a:ext uri="{FF2B5EF4-FFF2-40B4-BE49-F238E27FC236}">
                <a16:creationId xmlns:a16="http://schemas.microsoft.com/office/drawing/2014/main" id="{895E5E07-76D0-263E-7AAF-94B7F0BA6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153" y="826264"/>
            <a:ext cx="7227635" cy="4808863"/>
          </a:xfrm>
          <a:prstGeom prst="rect">
            <a:avLst/>
          </a:prstGeom>
        </p:spPr>
      </p:pic>
    </p:spTree>
    <p:extLst>
      <p:ext uri="{BB962C8B-B14F-4D97-AF65-F5344CB8AC3E}">
        <p14:creationId xmlns:p14="http://schemas.microsoft.com/office/powerpoint/2010/main" val="1604223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D1D51"/>
        </a:solidFill>
        <a:effectLst/>
      </p:bgPr>
    </p:bg>
    <p:spTree>
      <p:nvGrpSpPr>
        <p:cNvPr id="1" name=""/>
        <p:cNvGrpSpPr/>
        <p:nvPr/>
      </p:nvGrpSpPr>
      <p:grpSpPr>
        <a:xfrm>
          <a:off x="0" y="0"/>
          <a:ext cx="0" cy="0"/>
          <a:chOff x="0" y="0"/>
          <a:chExt cx="0" cy="0"/>
        </a:xfrm>
      </p:grpSpPr>
      <p:graphicFrame>
        <p:nvGraphicFramePr>
          <p:cNvPr id="23" name="Content Placeholder 2">
            <a:extLst>
              <a:ext uri="{FF2B5EF4-FFF2-40B4-BE49-F238E27FC236}">
                <a16:creationId xmlns:a16="http://schemas.microsoft.com/office/drawing/2014/main" id="{A79D2422-0E14-A455-C36D-742F00DA1549}"/>
              </a:ext>
            </a:extLst>
          </p:cNvPr>
          <p:cNvGraphicFramePr>
            <a:graphicFrameLocks noGrp="1"/>
          </p:cNvGraphicFramePr>
          <p:nvPr>
            <p:ph idx="1"/>
            <p:extLst>
              <p:ext uri="{D42A27DB-BD31-4B8C-83A1-F6EECF244321}">
                <p14:modId xmlns:p14="http://schemas.microsoft.com/office/powerpoint/2010/main" val="3825927854"/>
              </p:ext>
            </p:extLst>
          </p:nvPr>
        </p:nvGraphicFramePr>
        <p:xfrm>
          <a:off x="3174984" y="345440"/>
          <a:ext cx="8328042" cy="6238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46483D23-9C11-43C2-8EF3-A3A2F4051CD3}"/>
              </a:ext>
            </a:extLst>
          </p:cNvPr>
          <p:cNvSpPr>
            <a:spLocks noGrp="1"/>
          </p:cNvSpPr>
          <p:nvPr>
            <p:ph type="title"/>
          </p:nvPr>
        </p:nvSpPr>
        <p:spPr>
          <a:xfrm>
            <a:off x="535021" y="685800"/>
            <a:ext cx="2639962" cy="5105400"/>
          </a:xfrm>
        </p:spPr>
        <p:txBody>
          <a:bodyPr>
            <a:normAutofit/>
          </a:bodyPr>
          <a:lstStyle/>
          <a:p>
            <a:r>
              <a:rPr lang="en-US">
                <a:solidFill>
                  <a:srgbClr val="FFFFFF"/>
                </a:solidFill>
              </a:rPr>
              <a:t>Where do you want to go?</a:t>
            </a:r>
          </a:p>
        </p:txBody>
      </p:sp>
    </p:spTree>
    <p:extLst>
      <p:ext uri="{BB962C8B-B14F-4D97-AF65-F5344CB8AC3E}">
        <p14:creationId xmlns:p14="http://schemas.microsoft.com/office/powerpoint/2010/main" val="4034290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14BBF5B-AF0B-4CE1-9CBC-2357F390B426}"/>
              </a:ext>
            </a:extLst>
          </p:cNvPr>
          <p:cNvSpPr>
            <a:spLocks noGrp="1"/>
          </p:cNvSpPr>
          <p:nvPr>
            <p:ph type="title"/>
          </p:nvPr>
        </p:nvSpPr>
        <p:spPr>
          <a:xfrm>
            <a:off x="952108" y="954756"/>
            <a:ext cx="2730414" cy="4946003"/>
          </a:xfrm>
        </p:spPr>
        <p:txBody>
          <a:bodyPr>
            <a:normAutofit/>
          </a:bodyPr>
          <a:lstStyle/>
          <a:p>
            <a:r>
              <a:rPr lang="en-US">
                <a:solidFill>
                  <a:srgbClr val="FFFFFF"/>
                </a:solidFill>
              </a:rPr>
              <a:t>Need Help?</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ED4FF0-4C11-4E51-8F57-08828E0A14F2}"/>
              </a:ext>
            </a:extLst>
          </p:cNvPr>
          <p:cNvSpPr>
            <a:spLocks noGrp="1"/>
          </p:cNvSpPr>
          <p:nvPr>
            <p:ph idx="1"/>
          </p:nvPr>
        </p:nvSpPr>
        <p:spPr>
          <a:xfrm>
            <a:off x="5682141" y="456692"/>
            <a:ext cx="5953630" cy="6235700"/>
          </a:xfrm>
        </p:spPr>
        <p:txBody>
          <a:bodyPr anchor="ctr">
            <a:normAutofit fontScale="92500" lnSpcReduction="10000"/>
          </a:bodyPr>
          <a:lstStyle/>
          <a:p>
            <a:pPr marL="914400" lvl="2" indent="0">
              <a:lnSpc>
                <a:spcPct val="90000"/>
              </a:lnSpc>
              <a:buNone/>
            </a:pPr>
            <a:endParaRPr lang="en-US" dirty="0"/>
          </a:p>
          <a:p>
            <a:pPr>
              <a:lnSpc>
                <a:spcPct val="90000"/>
              </a:lnSpc>
            </a:pPr>
            <a:r>
              <a:rPr lang="en-US" sz="1800" dirty="0"/>
              <a:t>Math homework help Tuesdays 2:05-4:05 room 19-131 all math levels</a:t>
            </a:r>
            <a:endParaRPr lang="en-US" sz="1400" dirty="0"/>
          </a:p>
          <a:p>
            <a:pPr>
              <a:lnSpc>
                <a:spcPct val="90000"/>
              </a:lnSpc>
            </a:pPr>
            <a:r>
              <a:rPr lang="en-US" sz="1800" dirty="0"/>
              <a:t>Make appointment to stay after with your teacher other subjects	</a:t>
            </a:r>
          </a:p>
          <a:p>
            <a:pPr marL="0" indent="0">
              <a:lnSpc>
                <a:spcPct val="90000"/>
              </a:lnSpc>
              <a:buNone/>
            </a:pPr>
            <a:endParaRPr lang="en-US" sz="1800" dirty="0"/>
          </a:p>
          <a:p>
            <a:pPr>
              <a:lnSpc>
                <a:spcPct val="90000"/>
              </a:lnSpc>
            </a:pPr>
            <a:r>
              <a:rPr lang="en-US" sz="1800" dirty="0"/>
              <a:t>Homework helpline:  727 547 7223, staffed by teachers 5-8pm Mon-Thurs</a:t>
            </a:r>
          </a:p>
          <a:p>
            <a:pPr marL="0" indent="0">
              <a:lnSpc>
                <a:spcPct val="90000"/>
              </a:lnSpc>
              <a:buNone/>
            </a:pPr>
            <a:endParaRPr lang="en-US" sz="1800" dirty="0"/>
          </a:p>
          <a:p>
            <a:pPr>
              <a:lnSpc>
                <a:spcPct val="90000"/>
              </a:lnSpc>
            </a:pPr>
            <a:r>
              <a:rPr lang="en-US" sz="1800" dirty="0"/>
              <a:t>After school credit recovery ELP- core academic classes only (see counselor for registration)</a:t>
            </a:r>
          </a:p>
          <a:p>
            <a:pPr lvl="1">
              <a:lnSpc>
                <a:spcPct val="90000"/>
              </a:lnSpc>
            </a:pPr>
            <a:r>
              <a:rPr lang="en-US" sz="1800" dirty="0"/>
              <a:t>Mondays-Thursdays 2-4pm  19-207</a:t>
            </a:r>
          </a:p>
          <a:p>
            <a:pPr lvl="1">
              <a:lnSpc>
                <a:spcPct val="90000"/>
              </a:lnSpc>
            </a:pPr>
            <a:r>
              <a:rPr lang="en-US" sz="1800" dirty="0"/>
              <a:t>English-Mon &amp; Wed</a:t>
            </a:r>
          </a:p>
          <a:p>
            <a:pPr lvl="1">
              <a:lnSpc>
                <a:spcPct val="90000"/>
              </a:lnSpc>
            </a:pPr>
            <a:r>
              <a:rPr lang="en-US" sz="1800" dirty="0"/>
              <a:t>Math- Tues &amp; Thurs</a:t>
            </a:r>
          </a:p>
          <a:p>
            <a:pPr lvl="1">
              <a:lnSpc>
                <a:spcPct val="90000"/>
              </a:lnSpc>
            </a:pPr>
            <a:r>
              <a:rPr lang="en-US" sz="1800" dirty="0"/>
              <a:t>Science- Mon &amp; Wed</a:t>
            </a:r>
          </a:p>
          <a:p>
            <a:pPr lvl="1">
              <a:lnSpc>
                <a:spcPct val="90000"/>
              </a:lnSpc>
            </a:pPr>
            <a:r>
              <a:rPr lang="en-US" sz="1800" dirty="0"/>
              <a:t>Social Studies- Mon, Tues, Wed, Thurs</a:t>
            </a:r>
          </a:p>
          <a:p>
            <a:pPr lvl="1">
              <a:lnSpc>
                <a:spcPct val="90000"/>
              </a:lnSpc>
            </a:pPr>
            <a:r>
              <a:rPr lang="en-US" sz="1800" dirty="0"/>
              <a:t>You MUST attend if you failed any core classes to recover credit and get on track for graduation</a:t>
            </a:r>
          </a:p>
          <a:p>
            <a:pPr marL="0" indent="0">
              <a:lnSpc>
                <a:spcPct val="90000"/>
              </a:lnSpc>
              <a:buNone/>
            </a:pPr>
            <a:r>
              <a:rPr lang="en-US" sz="1800" dirty="0"/>
              <a:t>	</a:t>
            </a:r>
          </a:p>
          <a:p>
            <a:pPr marL="0" indent="0">
              <a:lnSpc>
                <a:spcPct val="90000"/>
              </a:lnSpc>
              <a:buNone/>
            </a:pPr>
            <a:r>
              <a:rPr lang="en-US" sz="1300" dirty="0"/>
              <a:t>	</a:t>
            </a:r>
          </a:p>
          <a:p>
            <a:pPr lvl="1">
              <a:lnSpc>
                <a:spcPct val="90000"/>
              </a:lnSpc>
            </a:pPr>
            <a:endParaRPr lang="en-US" sz="1300" dirty="0"/>
          </a:p>
          <a:p>
            <a:pPr>
              <a:lnSpc>
                <a:spcPct val="90000"/>
              </a:lnSpc>
            </a:pPr>
            <a:endParaRPr lang="en-US" sz="1300" dirty="0"/>
          </a:p>
        </p:txBody>
      </p:sp>
      <p:pic>
        <p:nvPicPr>
          <p:cNvPr id="5" name="Picture 4" descr="Child holding up hand">
            <a:extLst>
              <a:ext uri="{FF2B5EF4-FFF2-40B4-BE49-F238E27FC236}">
                <a16:creationId xmlns:a16="http://schemas.microsoft.com/office/drawing/2014/main" id="{6243BA9E-1E4A-BE97-5A49-305A53D13653}"/>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5525368" y="469900"/>
            <a:ext cx="6597185" cy="5456674"/>
          </a:xfrm>
          <a:prstGeom prst="rect">
            <a:avLst/>
          </a:prstGeom>
        </p:spPr>
      </p:pic>
    </p:spTree>
    <p:extLst>
      <p:ext uri="{BB962C8B-B14F-4D97-AF65-F5344CB8AC3E}">
        <p14:creationId xmlns:p14="http://schemas.microsoft.com/office/powerpoint/2010/main" val="414525659"/>
      </p:ext>
    </p:extLst>
  </p:cSld>
  <p:clrMapOvr>
    <a:masterClrMapping/>
  </p:clrMapOvr>
  <mc:AlternateContent xmlns:mc="http://schemas.openxmlformats.org/markup-compatibility/2006" xmlns:p14="http://schemas.microsoft.com/office/powerpoint/2010/main">
    <mc:Choice Requires="p14">
      <p:transition spd="slow" p14:dur="2000" advTm="30379"/>
    </mc:Choice>
    <mc:Fallback xmlns="">
      <p:transition spd="slow" advTm="3037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7FAF-3D29-4DE0-A0BF-13A492334FC4}"/>
              </a:ext>
            </a:extLst>
          </p:cNvPr>
          <p:cNvSpPr>
            <a:spLocks noGrp="1"/>
          </p:cNvSpPr>
          <p:nvPr>
            <p:ph type="title"/>
          </p:nvPr>
        </p:nvSpPr>
        <p:spPr/>
        <p:txBody>
          <a:bodyPr/>
          <a:lstStyle/>
          <a:p>
            <a:r>
              <a:rPr lang="en-US" dirty="0"/>
              <a:t>Register to take SAT and/or ACT</a:t>
            </a:r>
          </a:p>
        </p:txBody>
      </p:sp>
      <p:graphicFrame>
        <p:nvGraphicFramePr>
          <p:cNvPr id="6" name="Content Placeholder 2">
            <a:extLst>
              <a:ext uri="{FF2B5EF4-FFF2-40B4-BE49-F238E27FC236}">
                <a16:creationId xmlns:a16="http://schemas.microsoft.com/office/drawing/2014/main" id="{1851FDFC-8FFE-15A6-E74E-4FA10D643BC4}"/>
              </a:ext>
            </a:extLst>
          </p:cNvPr>
          <p:cNvGraphicFramePr>
            <a:graphicFrameLocks noGrp="1"/>
          </p:cNvGraphicFramePr>
          <p:nvPr>
            <p:ph idx="1"/>
          </p:nvPr>
        </p:nvGraphicFramePr>
        <p:xfrm>
          <a:off x="1295401" y="2556932"/>
          <a:ext cx="9601196" cy="33189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Audio 3">
            <a:hlinkClick r:id="" action="ppaction://media"/>
            <a:extLst>
              <a:ext uri="{FF2B5EF4-FFF2-40B4-BE49-F238E27FC236}">
                <a16:creationId xmlns:a16="http://schemas.microsoft.com/office/drawing/2014/main" id="{16D5EB62-F571-43C8-8001-8392EE4463D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50761222"/>
      </p:ext>
    </p:extLst>
  </p:cSld>
  <p:clrMapOvr>
    <a:masterClrMapping/>
  </p:clrMapOvr>
  <mc:AlternateContent xmlns:mc="http://schemas.openxmlformats.org/markup-compatibility/2006" xmlns:p14="http://schemas.microsoft.com/office/powerpoint/2010/main">
    <mc:Choice Requires="p14">
      <p:transition spd="slow" p14:dur="2000" advTm="21530"/>
    </mc:Choice>
    <mc:Fallback xmlns="">
      <p:transition spd="slow" advTm="21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21" name="Picture 20">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2" name="Rectangle 21">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3" name="Picture 22">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4" name="Picture 23">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8F658538-50E9-43B5-90B6-ECED53B88FEF}"/>
              </a:ext>
            </a:extLst>
          </p:cNvPr>
          <p:cNvSpPr>
            <a:spLocks noGrp="1"/>
          </p:cNvSpPr>
          <p:nvPr>
            <p:ph type="title"/>
          </p:nvPr>
        </p:nvSpPr>
        <p:spPr>
          <a:xfrm>
            <a:off x="1295402" y="982132"/>
            <a:ext cx="9601196" cy="1303867"/>
          </a:xfrm>
        </p:spPr>
        <p:txBody>
          <a:bodyPr>
            <a:normAutofit/>
          </a:bodyPr>
          <a:lstStyle/>
          <a:p>
            <a:r>
              <a:rPr lang="en-US">
                <a:solidFill>
                  <a:srgbClr val="262626"/>
                </a:solidFill>
              </a:rPr>
              <a:t>PSAT NMSQT</a:t>
            </a:r>
          </a:p>
        </p:txBody>
      </p:sp>
      <p:graphicFrame>
        <p:nvGraphicFramePr>
          <p:cNvPr id="5" name="Content Placeholder 2">
            <a:extLst>
              <a:ext uri="{FF2B5EF4-FFF2-40B4-BE49-F238E27FC236}">
                <a16:creationId xmlns:a16="http://schemas.microsoft.com/office/drawing/2014/main" id="{54F40FFA-78E8-2135-6269-233423346727}"/>
              </a:ext>
            </a:extLst>
          </p:cNvPr>
          <p:cNvGraphicFramePr>
            <a:graphicFrameLocks noGrp="1"/>
          </p:cNvGraphicFramePr>
          <p:nvPr>
            <p:ph idx="1"/>
            <p:extLst>
              <p:ext uri="{D42A27DB-BD31-4B8C-83A1-F6EECF244321}">
                <p14:modId xmlns:p14="http://schemas.microsoft.com/office/powerpoint/2010/main" val="3253235704"/>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71608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F5D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07FE6D3-7471-E900-A604-F9E9B0E125B2}"/>
              </a:ext>
            </a:extLst>
          </p:cNvPr>
          <p:cNvPicPr>
            <a:picLocks noChangeAspect="1"/>
          </p:cNvPicPr>
          <p:nvPr/>
        </p:nvPicPr>
        <p:blipFill>
          <a:blip r:embed="rId3"/>
          <a:stretch>
            <a:fillRect/>
          </a:stretch>
        </p:blipFill>
        <p:spPr>
          <a:xfrm>
            <a:off x="3567302" y="508675"/>
            <a:ext cx="4818536" cy="5840650"/>
          </a:xfrm>
          <a:prstGeom prst="rect">
            <a:avLst/>
          </a:prstGeom>
        </p:spPr>
      </p:pic>
      <p:sp>
        <p:nvSpPr>
          <p:cNvPr id="6" name="Rectangle 5">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F6C06F"/>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31632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7D2D6-5B90-46F7-98CB-B95919EE78AF}"/>
              </a:ext>
            </a:extLst>
          </p:cNvPr>
          <p:cNvSpPr>
            <a:spLocks noGrp="1"/>
          </p:cNvSpPr>
          <p:nvPr>
            <p:ph type="title"/>
          </p:nvPr>
        </p:nvSpPr>
        <p:spPr>
          <a:xfrm>
            <a:off x="1295402" y="982132"/>
            <a:ext cx="9601196" cy="1303867"/>
          </a:xfrm>
        </p:spPr>
        <p:txBody>
          <a:bodyPr>
            <a:normAutofit/>
          </a:bodyPr>
          <a:lstStyle/>
          <a:p>
            <a:r>
              <a:rPr lang="en-US">
                <a:solidFill>
                  <a:srgbClr val="262626"/>
                </a:solidFill>
              </a:rPr>
              <a:t>Bright Future Scholarship</a:t>
            </a:r>
          </a:p>
        </p:txBody>
      </p:sp>
      <p:sp>
        <p:nvSpPr>
          <p:cNvPr id="3" name="Content Placeholder 2">
            <a:extLst>
              <a:ext uri="{FF2B5EF4-FFF2-40B4-BE49-F238E27FC236}">
                <a16:creationId xmlns:a16="http://schemas.microsoft.com/office/drawing/2014/main" id="{197465BE-EB2D-457E-9DB6-7A3FD15E9AEC}"/>
              </a:ext>
            </a:extLst>
          </p:cNvPr>
          <p:cNvSpPr>
            <a:spLocks noGrp="1"/>
          </p:cNvSpPr>
          <p:nvPr>
            <p:ph idx="1"/>
          </p:nvPr>
        </p:nvSpPr>
        <p:spPr>
          <a:xfrm>
            <a:off x="1295402" y="2556932"/>
            <a:ext cx="6256866" cy="3318936"/>
          </a:xfrm>
        </p:spPr>
        <p:txBody>
          <a:bodyPr>
            <a:noAutofit/>
          </a:bodyPr>
          <a:lstStyle/>
          <a:p>
            <a:pPr>
              <a:lnSpc>
                <a:spcPct val="90000"/>
              </a:lnSpc>
            </a:pPr>
            <a:r>
              <a:rPr lang="en-US" sz="1600" dirty="0">
                <a:solidFill>
                  <a:srgbClr val="262626"/>
                </a:solidFill>
              </a:rPr>
              <a:t>3 levels</a:t>
            </a:r>
          </a:p>
          <a:p>
            <a:pPr>
              <a:lnSpc>
                <a:spcPct val="90000"/>
              </a:lnSpc>
            </a:pPr>
            <a:r>
              <a:rPr lang="en-US" sz="1600" dirty="0">
                <a:solidFill>
                  <a:srgbClr val="262626"/>
                </a:solidFill>
              </a:rPr>
              <a:t>All require:</a:t>
            </a:r>
          </a:p>
          <a:p>
            <a:pPr lvl="1">
              <a:lnSpc>
                <a:spcPct val="90000"/>
              </a:lnSpc>
            </a:pPr>
            <a:r>
              <a:rPr lang="en-US" sz="1600" dirty="0">
                <a:solidFill>
                  <a:srgbClr val="262626"/>
                </a:solidFill>
              </a:rPr>
              <a:t>Volunteer hours OR paid work hours (different amount for each)</a:t>
            </a:r>
          </a:p>
          <a:p>
            <a:pPr lvl="1">
              <a:lnSpc>
                <a:spcPct val="90000"/>
              </a:lnSpc>
            </a:pPr>
            <a:r>
              <a:rPr lang="en-US" sz="1600" dirty="0">
                <a:solidFill>
                  <a:srgbClr val="262626"/>
                </a:solidFill>
              </a:rPr>
              <a:t>4 credits English</a:t>
            </a:r>
          </a:p>
          <a:p>
            <a:pPr lvl="1">
              <a:lnSpc>
                <a:spcPct val="90000"/>
              </a:lnSpc>
            </a:pPr>
            <a:r>
              <a:rPr lang="en-US" sz="1600" dirty="0">
                <a:solidFill>
                  <a:srgbClr val="262626"/>
                </a:solidFill>
              </a:rPr>
              <a:t>4 credits Math (</a:t>
            </a:r>
            <a:r>
              <a:rPr lang="en-US" sz="1600" dirty="0" err="1">
                <a:solidFill>
                  <a:srgbClr val="262626"/>
                </a:solidFill>
              </a:rPr>
              <a:t>Alg</a:t>
            </a:r>
            <a:r>
              <a:rPr lang="en-US" sz="1600" dirty="0">
                <a:solidFill>
                  <a:srgbClr val="262626"/>
                </a:solidFill>
              </a:rPr>
              <a:t> 1 and higher)</a:t>
            </a:r>
          </a:p>
          <a:p>
            <a:pPr lvl="1">
              <a:lnSpc>
                <a:spcPct val="90000"/>
              </a:lnSpc>
            </a:pPr>
            <a:r>
              <a:rPr lang="en-US" sz="1600" dirty="0">
                <a:solidFill>
                  <a:srgbClr val="262626"/>
                </a:solidFill>
              </a:rPr>
              <a:t>3 credits Science</a:t>
            </a:r>
          </a:p>
          <a:p>
            <a:pPr lvl="1">
              <a:lnSpc>
                <a:spcPct val="90000"/>
              </a:lnSpc>
            </a:pPr>
            <a:r>
              <a:rPr lang="en-US" sz="1600" dirty="0">
                <a:solidFill>
                  <a:srgbClr val="262626"/>
                </a:solidFill>
              </a:rPr>
              <a:t>3 credits Social Studies</a:t>
            </a:r>
          </a:p>
          <a:p>
            <a:pPr lvl="1">
              <a:lnSpc>
                <a:spcPct val="90000"/>
              </a:lnSpc>
            </a:pPr>
            <a:r>
              <a:rPr lang="en-US" sz="1600" dirty="0">
                <a:solidFill>
                  <a:srgbClr val="262626"/>
                </a:solidFill>
              </a:rPr>
              <a:t>2 credits World Language (sequential, same language!)</a:t>
            </a:r>
          </a:p>
          <a:p>
            <a:pPr lvl="1">
              <a:lnSpc>
                <a:spcPct val="90000"/>
              </a:lnSpc>
            </a:pPr>
            <a:r>
              <a:rPr lang="en-US" sz="1600" dirty="0">
                <a:solidFill>
                  <a:srgbClr val="262626"/>
                </a:solidFill>
              </a:rPr>
              <a:t>SAT/ACT scores</a:t>
            </a:r>
          </a:p>
          <a:p>
            <a:pPr>
              <a:lnSpc>
                <a:spcPct val="90000"/>
              </a:lnSpc>
            </a:pPr>
            <a:r>
              <a:rPr lang="en-US" sz="1600" dirty="0">
                <a:solidFill>
                  <a:srgbClr val="262626"/>
                </a:solidFill>
                <a:hlinkClick r:id="rId3"/>
              </a:rPr>
              <a:t>https://www.floridastudentfinancialaidsg.org/SAPBFMAIN/SAPBFMAIN</a:t>
            </a:r>
            <a:r>
              <a:rPr lang="en-US" sz="1600" dirty="0">
                <a:solidFill>
                  <a:srgbClr val="262626"/>
                </a:solidFill>
              </a:rPr>
              <a:t> </a:t>
            </a:r>
          </a:p>
        </p:txBody>
      </p:sp>
      <p:pic>
        <p:nvPicPr>
          <p:cNvPr id="7" name="Graphic 6" descr="Diploma Roll">
            <a:extLst>
              <a:ext uri="{FF2B5EF4-FFF2-40B4-BE49-F238E27FC236}">
                <a16:creationId xmlns:a16="http://schemas.microsoft.com/office/drawing/2014/main" id="{4841BCB8-D537-AFF0-1BA3-BDCBF97BA1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85026" y="2757636"/>
            <a:ext cx="2739728" cy="2739728"/>
          </a:xfrm>
          <a:prstGeom prst="rect">
            <a:avLst/>
          </a:prstGeom>
          <a:ln w="57150" cmpd="thickThin">
            <a:solidFill>
              <a:srgbClr val="7F7F7F"/>
            </a:solidFill>
            <a:miter lim="800000"/>
          </a:ln>
        </p:spPr>
      </p:pic>
    </p:spTree>
    <p:extLst>
      <p:ext uri="{BB962C8B-B14F-4D97-AF65-F5344CB8AC3E}">
        <p14:creationId xmlns:p14="http://schemas.microsoft.com/office/powerpoint/2010/main" val="4073495142"/>
      </p:ext>
    </p:extLst>
  </p:cSld>
  <p:clrMapOvr>
    <a:masterClrMapping/>
  </p:clrMapOvr>
  <mc:AlternateContent xmlns:mc="http://schemas.openxmlformats.org/markup-compatibility/2006" xmlns:p14="http://schemas.microsoft.com/office/powerpoint/2010/main">
    <mc:Choice Requires="p14">
      <p:transition spd="slow" p14:dur="2000" advTm="33152"/>
    </mc:Choice>
    <mc:Fallback xmlns="">
      <p:transition spd="slow" advTm="3315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95958-33A3-49F2-8865-138FE33FA5E4}"/>
              </a:ext>
            </a:extLst>
          </p:cNvPr>
          <p:cNvSpPr>
            <a:spLocks noGrp="1"/>
          </p:cNvSpPr>
          <p:nvPr>
            <p:ph type="title"/>
          </p:nvPr>
        </p:nvSpPr>
        <p:spPr/>
        <p:txBody>
          <a:bodyPr>
            <a:normAutofit fontScale="90000"/>
          </a:bodyPr>
          <a:lstStyle/>
          <a:p>
            <a:r>
              <a:rPr lang="en-US" dirty="0"/>
              <a:t>Florida Academic Scholar (FAS)</a:t>
            </a:r>
            <a:br>
              <a:rPr lang="en-US" dirty="0"/>
            </a:br>
            <a:endParaRPr lang="en-US" dirty="0"/>
          </a:p>
        </p:txBody>
      </p:sp>
      <p:sp>
        <p:nvSpPr>
          <p:cNvPr id="3" name="Content Placeholder 2">
            <a:extLst>
              <a:ext uri="{FF2B5EF4-FFF2-40B4-BE49-F238E27FC236}">
                <a16:creationId xmlns:a16="http://schemas.microsoft.com/office/drawing/2014/main" id="{A377B312-B011-4C40-AA99-86DB14BFD589}"/>
              </a:ext>
            </a:extLst>
          </p:cNvPr>
          <p:cNvSpPr>
            <a:spLocks noGrp="1"/>
          </p:cNvSpPr>
          <p:nvPr>
            <p:ph idx="1"/>
          </p:nvPr>
        </p:nvSpPr>
        <p:spPr/>
        <p:txBody>
          <a:bodyPr/>
          <a:lstStyle/>
          <a:p>
            <a:pPr lvl="1"/>
            <a:r>
              <a:rPr lang="en-US" sz="2000" dirty="0"/>
              <a:t>100 volunteer hours or 100 paid work hours or combination (100 total)</a:t>
            </a:r>
          </a:p>
          <a:p>
            <a:pPr lvl="1"/>
            <a:r>
              <a:rPr lang="en-US" sz="2000" dirty="0"/>
              <a:t>3.5 </a:t>
            </a:r>
            <a:r>
              <a:rPr lang="en-US" sz="2000" u="sng" dirty="0"/>
              <a:t>weighted</a:t>
            </a:r>
            <a:r>
              <a:rPr lang="en-US" sz="2000" dirty="0"/>
              <a:t> GPA, calculated from </a:t>
            </a:r>
            <a:r>
              <a:rPr lang="en-US" sz="2000" u="sng" dirty="0"/>
              <a:t>required coursework only</a:t>
            </a:r>
          </a:p>
          <a:p>
            <a:pPr lvl="2"/>
            <a:r>
              <a:rPr lang="en-US" sz="2000" dirty="0"/>
              <a:t>Electives are not factored into BF GPA</a:t>
            </a:r>
          </a:p>
          <a:p>
            <a:pPr lvl="1"/>
            <a:r>
              <a:rPr lang="en-US" sz="2000" dirty="0"/>
              <a:t>29 ACT composite score (includes Reading, English, Math, Science) OR</a:t>
            </a:r>
          </a:p>
          <a:p>
            <a:pPr lvl="1"/>
            <a:r>
              <a:rPr lang="en-US" sz="2000" dirty="0"/>
              <a:t>1330 SAT composite score </a:t>
            </a:r>
          </a:p>
          <a:p>
            <a:endParaRPr lang="en-US" dirty="0"/>
          </a:p>
        </p:txBody>
      </p:sp>
      <p:pic>
        <p:nvPicPr>
          <p:cNvPr id="4" name="Audio 3">
            <a:hlinkClick r:id="" action="ppaction://media"/>
            <a:extLst>
              <a:ext uri="{FF2B5EF4-FFF2-40B4-BE49-F238E27FC236}">
                <a16:creationId xmlns:a16="http://schemas.microsoft.com/office/drawing/2014/main" id="{93B20EB4-629F-4682-B0A0-C743DE54E5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039062"/>
      </p:ext>
    </p:extLst>
  </p:cSld>
  <p:clrMapOvr>
    <a:masterClrMapping/>
  </p:clrMapOvr>
  <mc:AlternateContent xmlns:mc="http://schemas.openxmlformats.org/markup-compatibility/2006" xmlns:p14="http://schemas.microsoft.com/office/powerpoint/2010/main">
    <mc:Choice Requires="p14">
      <p:transition spd="slow" p14:dur="2000" advTm="30697"/>
    </mc:Choice>
    <mc:Fallback xmlns="">
      <p:transition spd="slow" advTm="30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97E5A-78A0-4594-BBFF-6CC0B089C6AE}"/>
              </a:ext>
            </a:extLst>
          </p:cNvPr>
          <p:cNvSpPr>
            <a:spLocks noGrp="1"/>
          </p:cNvSpPr>
          <p:nvPr>
            <p:ph type="title"/>
          </p:nvPr>
        </p:nvSpPr>
        <p:spPr/>
        <p:txBody>
          <a:bodyPr>
            <a:normAutofit fontScale="90000"/>
          </a:bodyPr>
          <a:lstStyle/>
          <a:p>
            <a:r>
              <a:rPr lang="en-US" dirty="0"/>
              <a:t>Florida Medallion Scholar (FMS)</a:t>
            </a:r>
            <a:br>
              <a:rPr lang="en-US" dirty="0"/>
            </a:br>
            <a:endParaRPr lang="en-US" dirty="0"/>
          </a:p>
        </p:txBody>
      </p:sp>
      <p:sp>
        <p:nvSpPr>
          <p:cNvPr id="3" name="Content Placeholder 2">
            <a:extLst>
              <a:ext uri="{FF2B5EF4-FFF2-40B4-BE49-F238E27FC236}">
                <a16:creationId xmlns:a16="http://schemas.microsoft.com/office/drawing/2014/main" id="{E7A8F953-5E27-4629-AF92-722B58994F95}"/>
              </a:ext>
            </a:extLst>
          </p:cNvPr>
          <p:cNvSpPr>
            <a:spLocks noGrp="1"/>
          </p:cNvSpPr>
          <p:nvPr>
            <p:ph idx="1"/>
          </p:nvPr>
        </p:nvSpPr>
        <p:spPr/>
        <p:txBody>
          <a:bodyPr/>
          <a:lstStyle/>
          <a:p>
            <a:pPr lvl="1"/>
            <a:r>
              <a:rPr lang="en-US" sz="2000" dirty="0"/>
              <a:t>75 volunteer hours or 100 paid work hours</a:t>
            </a:r>
            <a:r>
              <a:rPr lang="en-US" dirty="0"/>
              <a:t> or combination (100 total)</a:t>
            </a:r>
            <a:endParaRPr lang="en-US" sz="2000" dirty="0"/>
          </a:p>
          <a:p>
            <a:pPr lvl="1"/>
            <a:r>
              <a:rPr lang="en-US" sz="2000" dirty="0"/>
              <a:t>3.0 </a:t>
            </a:r>
            <a:r>
              <a:rPr lang="en-US" sz="2000" u="sng" dirty="0"/>
              <a:t>weighted</a:t>
            </a:r>
            <a:r>
              <a:rPr lang="en-US" sz="2000" dirty="0"/>
              <a:t> GPA, </a:t>
            </a:r>
            <a:r>
              <a:rPr lang="en-US" sz="2000" u="sng" dirty="0"/>
              <a:t>calculated from required coursework only</a:t>
            </a:r>
            <a:endParaRPr lang="en-US" sz="2000" dirty="0"/>
          </a:p>
          <a:p>
            <a:pPr lvl="2"/>
            <a:r>
              <a:rPr lang="en-US" sz="2000" dirty="0"/>
              <a:t>Electives are not factored into BF GPA</a:t>
            </a:r>
            <a:endParaRPr lang="en-US" sz="2000" u="sng" dirty="0"/>
          </a:p>
          <a:p>
            <a:pPr lvl="1"/>
            <a:r>
              <a:rPr lang="en-US" sz="2000" dirty="0"/>
              <a:t>24 ACT composite score (includes English, Reading, Math, Science)  OR</a:t>
            </a:r>
          </a:p>
          <a:p>
            <a:pPr lvl="1"/>
            <a:r>
              <a:rPr lang="en-US" dirty="0"/>
              <a:t>1190</a:t>
            </a:r>
            <a:r>
              <a:rPr lang="en-US" sz="2000" dirty="0"/>
              <a:t> SAT composite score </a:t>
            </a:r>
          </a:p>
          <a:p>
            <a:endParaRPr lang="en-US" dirty="0"/>
          </a:p>
        </p:txBody>
      </p:sp>
      <p:pic>
        <p:nvPicPr>
          <p:cNvPr id="4" name="Audio 3">
            <a:hlinkClick r:id="" action="ppaction://media"/>
            <a:extLst>
              <a:ext uri="{FF2B5EF4-FFF2-40B4-BE49-F238E27FC236}">
                <a16:creationId xmlns:a16="http://schemas.microsoft.com/office/drawing/2014/main" id="{AD59BA23-DEA6-4214-B060-2588FBD229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456253437"/>
      </p:ext>
    </p:extLst>
  </p:cSld>
  <p:clrMapOvr>
    <a:masterClrMapping/>
  </p:clrMapOvr>
  <mc:AlternateContent xmlns:mc="http://schemas.openxmlformats.org/markup-compatibility/2006" xmlns:p14="http://schemas.microsoft.com/office/powerpoint/2010/main">
    <mc:Choice Requires="p14">
      <p:transition spd="slow" p14:dur="2000" advTm="22719"/>
    </mc:Choice>
    <mc:Fallback xmlns="">
      <p:transition spd="slow" advTm="22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FBF2B-C209-4ED6-847A-B521B25EA2E6}"/>
              </a:ext>
            </a:extLst>
          </p:cNvPr>
          <p:cNvSpPr>
            <a:spLocks noGrp="1"/>
          </p:cNvSpPr>
          <p:nvPr>
            <p:ph type="title"/>
          </p:nvPr>
        </p:nvSpPr>
        <p:spPr/>
        <p:txBody>
          <a:bodyPr>
            <a:normAutofit fontScale="90000"/>
          </a:bodyPr>
          <a:lstStyle/>
          <a:p>
            <a:r>
              <a:rPr lang="en-US" dirty="0"/>
              <a:t>Gold Seal Vocational Scholar (GSV)</a:t>
            </a:r>
            <a:br>
              <a:rPr lang="en-US" dirty="0"/>
            </a:br>
            <a:endParaRPr lang="en-US" dirty="0"/>
          </a:p>
        </p:txBody>
      </p:sp>
      <p:sp>
        <p:nvSpPr>
          <p:cNvPr id="3" name="Content Placeholder 2">
            <a:extLst>
              <a:ext uri="{FF2B5EF4-FFF2-40B4-BE49-F238E27FC236}">
                <a16:creationId xmlns:a16="http://schemas.microsoft.com/office/drawing/2014/main" id="{156D26D5-5B15-4108-B67D-7301AC8EC6CF}"/>
              </a:ext>
            </a:extLst>
          </p:cNvPr>
          <p:cNvSpPr>
            <a:spLocks noGrp="1"/>
          </p:cNvSpPr>
          <p:nvPr>
            <p:ph idx="1"/>
          </p:nvPr>
        </p:nvSpPr>
        <p:spPr/>
        <p:txBody>
          <a:bodyPr>
            <a:normAutofit fontScale="85000" lnSpcReduction="20000"/>
          </a:bodyPr>
          <a:lstStyle/>
          <a:p>
            <a:pPr marL="0" indent="0">
              <a:buNone/>
            </a:pPr>
            <a:r>
              <a:rPr lang="en-US" b="1" dirty="0"/>
              <a:t>Gold Seal Vocational Scholar (GSV)</a:t>
            </a:r>
          </a:p>
          <a:p>
            <a:pPr lvl="1"/>
            <a:r>
              <a:rPr lang="en-US" sz="2000" dirty="0"/>
              <a:t>3.0 </a:t>
            </a:r>
            <a:r>
              <a:rPr lang="en-US" sz="2000" u="sng" dirty="0"/>
              <a:t>weighted</a:t>
            </a:r>
            <a:r>
              <a:rPr lang="en-US" sz="2000" dirty="0"/>
              <a:t> GPA</a:t>
            </a:r>
          </a:p>
          <a:p>
            <a:pPr lvl="1"/>
            <a:r>
              <a:rPr lang="en-US" sz="2000" dirty="0"/>
              <a:t>Take at least </a:t>
            </a:r>
            <a:r>
              <a:rPr lang="en-US" sz="2000" b="1" dirty="0"/>
              <a:t>3 full credits </a:t>
            </a:r>
            <a:r>
              <a:rPr lang="en-US" sz="2000" dirty="0"/>
              <a:t>in a single Career and Technical Education program</a:t>
            </a:r>
          </a:p>
          <a:p>
            <a:pPr lvl="1"/>
            <a:r>
              <a:rPr lang="en-US" sz="2000" dirty="0"/>
              <a:t>Achieve the required minimum </a:t>
            </a:r>
            <a:r>
              <a:rPr lang="en-US" sz="2000" b="1" dirty="0"/>
              <a:t>3.5 unweighted GPA </a:t>
            </a:r>
            <a:r>
              <a:rPr lang="en-US" sz="2000" dirty="0"/>
              <a:t>in the career education courses</a:t>
            </a:r>
          </a:p>
          <a:p>
            <a:pPr lvl="1"/>
            <a:r>
              <a:rPr lang="en-US" sz="2000" dirty="0"/>
              <a:t>30 volunteer hours or 100 paid work hours</a:t>
            </a:r>
          </a:p>
          <a:p>
            <a:pPr lvl="1"/>
            <a:r>
              <a:rPr lang="en-US" sz="2000" dirty="0"/>
              <a:t>Achieve the required minimum score on the ACT, SAT, or PERT</a:t>
            </a:r>
          </a:p>
          <a:p>
            <a:pPr lvl="2"/>
            <a:r>
              <a:rPr lang="en-US" sz="2000" dirty="0"/>
              <a:t>ACT- 17 English, 19 Reading, 19 Math</a:t>
            </a:r>
          </a:p>
          <a:p>
            <a:pPr lvl="2"/>
            <a:r>
              <a:rPr lang="en-US" sz="2000" dirty="0"/>
              <a:t>SAT-24 Reading, 24 Math, Writing and Language 25</a:t>
            </a:r>
          </a:p>
          <a:p>
            <a:pPr lvl="2"/>
            <a:r>
              <a:rPr lang="en-US" sz="2000" dirty="0"/>
              <a:t>PERT-106 Reading, 103 Writing, 114 Math</a:t>
            </a:r>
          </a:p>
          <a:p>
            <a:endParaRPr lang="en-US" dirty="0"/>
          </a:p>
        </p:txBody>
      </p:sp>
    </p:spTree>
    <p:extLst>
      <p:ext uri="{BB962C8B-B14F-4D97-AF65-F5344CB8AC3E}">
        <p14:creationId xmlns:p14="http://schemas.microsoft.com/office/powerpoint/2010/main" val="4156136481"/>
      </p:ext>
    </p:extLst>
  </p:cSld>
  <p:clrMapOvr>
    <a:masterClrMapping/>
  </p:clrMapOvr>
  <mc:AlternateContent xmlns:mc="http://schemas.openxmlformats.org/markup-compatibility/2006" xmlns:p14="http://schemas.microsoft.com/office/powerpoint/2010/main">
    <mc:Choice Requires="p14">
      <p:transition spd="slow" p14:dur="2000" advTm="31380"/>
    </mc:Choice>
    <mc:Fallback xmlns="">
      <p:transition spd="slow" advTm="3138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DE5C9-4B7E-4506-AADE-5C4EAFD68F16}"/>
              </a:ext>
            </a:extLst>
          </p:cNvPr>
          <p:cNvSpPr>
            <a:spLocks noGrp="1"/>
          </p:cNvSpPr>
          <p:nvPr>
            <p:ph type="title"/>
          </p:nvPr>
        </p:nvSpPr>
        <p:spPr/>
        <p:txBody>
          <a:bodyPr/>
          <a:lstStyle/>
          <a:p>
            <a:r>
              <a:rPr lang="en-US" dirty="0"/>
              <a:t>Gold Seal CAPE Scholar</a:t>
            </a:r>
          </a:p>
        </p:txBody>
      </p:sp>
      <p:sp>
        <p:nvSpPr>
          <p:cNvPr id="3" name="Content Placeholder 2">
            <a:extLst>
              <a:ext uri="{FF2B5EF4-FFF2-40B4-BE49-F238E27FC236}">
                <a16:creationId xmlns:a16="http://schemas.microsoft.com/office/drawing/2014/main" id="{FF4A4162-F0D0-4E7A-8BF9-374AEA70562E}"/>
              </a:ext>
            </a:extLst>
          </p:cNvPr>
          <p:cNvSpPr>
            <a:spLocks noGrp="1"/>
          </p:cNvSpPr>
          <p:nvPr>
            <p:ph idx="1"/>
          </p:nvPr>
        </p:nvSpPr>
        <p:spPr/>
        <p:txBody>
          <a:bodyPr>
            <a:normAutofit fontScale="70000" lnSpcReduction="20000"/>
          </a:bodyPr>
          <a:lstStyle/>
          <a:p>
            <a:pPr marL="0" indent="0">
              <a:lnSpc>
                <a:spcPct val="110000"/>
              </a:lnSpc>
              <a:buNone/>
            </a:pPr>
            <a:r>
              <a:rPr lang="en-US" sz="2400" b="1" dirty="0"/>
              <a:t>Gold Seal Cape Scholar (GSC)</a:t>
            </a:r>
          </a:p>
          <a:p>
            <a:pPr>
              <a:lnSpc>
                <a:spcPct val="110000"/>
              </a:lnSpc>
            </a:pPr>
            <a:r>
              <a:rPr lang="en-US" sz="2400" dirty="0"/>
              <a:t>30 volunteer hours or 100 paid work hours</a:t>
            </a:r>
          </a:p>
          <a:p>
            <a:pPr>
              <a:lnSpc>
                <a:spcPct val="110000"/>
              </a:lnSpc>
            </a:pPr>
            <a:r>
              <a:rPr lang="en-US" sz="2400" dirty="0"/>
              <a:t>Earn minimum of 5 postsecondary credit hours through CAPE industry certifications that articulate for college credit</a:t>
            </a:r>
          </a:p>
          <a:p>
            <a:pPr marL="0" indent="0">
              <a:lnSpc>
                <a:spcPct val="110000"/>
              </a:lnSpc>
              <a:buNone/>
            </a:pPr>
            <a:r>
              <a:rPr lang="en-US" sz="2400" b="1" dirty="0"/>
              <a:t>Restrictions</a:t>
            </a:r>
          </a:p>
          <a:p>
            <a:pPr>
              <a:lnSpc>
                <a:spcPct val="110000"/>
              </a:lnSpc>
            </a:pPr>
            <a:r>
              <a:rPr lang="en-US" sz="2400" dirty="0"/>
              <a:t>Until a student has earned an eligible associate degree, GSC scholarships may only be used at postsecondary institutions that offer an applied technology diploma, technical degree education program (associate in applied science or associate in science), or a career certificate program. </a:t>
            </a:r>
          </a:p>
          <a:p>
            <a:pPr>
              <a:lnSpc>
                <a:spcPct val="110000"/>
              </a:lnSpc>
            </a:pPr>
            <a:r>
              <a:rPr lang="en-US" sz="2400" dirty="0"/>
              <a:t>Upon completion of an eligible associate degree program, a GSC Scholar may also receive an award for a maximum of 60 credit hours toward an eligible baccalaureate degree</a:t>
            </a:r>
          </a:p>
        </p:txBody>
      </p:sp>
    </p:spTree>
    <p:extLst>
      <p:ext uri="{BB962C8B-B14F-4D97-AF65-F5344CB8AC3E}">
        <p14:creationId xmlns:p14="http://schemas.microsoft.com/office/powerpoint/2010/main" val="2123572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B2B9EB7-5E84-4718-A1E1-6FD3B37A1DB4}"/>
              </a:ext>
            </a:extLst>
          </p:cNvPr>
          <p:cNvSpPr>
            <a:spLocks noGrp="1"/>
          </p:cNvSpPr>
          <p:nvPr>
            <p:ph type="title"/>
          </p:nvPr>
        </p:nvSpPr>
        <p:spPr>
          <a:xfrm>
            <a:off x="1055599" y="1055077"/>
            <a:ext cx="2532909" cy="4794578"/>
          </a:xfrm>
        </p:spPr>
        <p:txBody>
          <a:bodyPr>
            <a:normAutofit/>
          </a:bodyPr>
          <a:lstStyle/>
          <a:p>
            <a:r>
              <a:rPr lang="en-US" sz="4100">
                <a:solidFill>
                  <a:srgbClr val="262626"/>
                </a:solidFill>
              </a:rPr>
              <a:t>Dual Enrollment at SPC</a:t>
            </a:r>
          </a:p>
        </p:txBody>
      </p:sp>
      <p:sp useBgFill="1">
        <p:nvSpPr>
          <p:cNvPr id="18" name="Rectangle 17">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2">
            <a:extLst>
              <a:ext uri="{FF2B5EF4-FFF2-40B4-BE49-F238E27FC236}">
                <a16:creationId xmlns:a16="http://schemas.microsoft.com/office/drawing/2014/main" id="{5340113C-07BB-4B52-95F2-C081E6B638E3}"/>
              </a:ext>
            </a:extLst>
          </p:cNvPr>
          <p:cNvGraphicFramePr>
            <a:graphicFrameLocks noGrp="1"/>
          </p:cNvGraphicFramePr>
          <p:nvPr>
            <p:ph idx="1"/>
            <p:extLst>
              <p:ext uri="{D42A27DB-BD31-4B8C-83A1-F6EECF244321}">
                <p14:modId xmlns:p14="http://schemas.microsoft.com/office/powerpoint/2010/main" val="201256005"/>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8D9E6661-F0B2-9363-222C-26B41D9318E3}"/>
              </a:ext>
            </a:extLst>
          </p:cNvPr>
          <p:cNvPicPr>
            <a:picLocks noChangeAspect="1"/>
          </p:cNvPicPr>
          <p:nvPr/>
        </p:nvPicPr>
        <p:blipFill>
          <a:blip r:embed="rId8"/>
          <a:stretch>
            <a:fillRect/>
          </a:stretch>
        </p:blipFill>
        <p:spPr>
          <a:xfrm>
            <a:off x="854479" y="1055077"/>
            <a:ext cx="3086531" cy="866896"/>
          </a:xfrm>
          <a:prstGeom prst="rect">
            <a:avLst/>
          </a:prstGeom>
        </p:spPr>
      </p:pic>
    </p:spTree>
    <p:extLst>
      <p:ext uri="{BB962C8B-B14F-4D97-AF65-F5344CB8AC3E}">
        <p14:creationId xmlns:p14="http://schemas.microsoft.com/office/powerpoint/2010/main" val="1451745676"/>
      </p:ext>
    </p:extLst>
  </p:cSld>
  <p:clrMapOvr>
    <a:masterClrMapping/>
  </p:clrMapOvr>
  <mc:AlternateContent xmlns:mc="http://schemas.openxmlformats.org/markup-compatibility/2006" xmlns:p14="http://schemas.microsoft.com/office/powerpoint/2010/main">
    <mc:Choice Requires="p14">
      <p:transition spd="slow" p14:dur="2000" advTm="38200"/>
    </mc:Choice>
    <mc:Fallback xmlns="">
      <p:transition spd="slow" advTm="382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88125" y="360495"/>
            <a:ext cx="9601196" cy="1303867"/>
          </a:xfrm>
        </p:spPr>
        <p:txBody>
          <a:bodyPr>
            <a:normAutofit/>
          </a:bodyPr>
          <a:lstStyle/>
          <a:p>
            <a:r>
              <a:rPr lang="en-US" dirty="0">
                <a:solidFill>
                  <a:srgbClr val="262626"/>
                </a:solidFill>
              </a:rPr>
              <a:t>Early Admission-12</a:t>
            </a:r>
            <a:r>
              <a:rPr lang="en-US" baseline="30000" dirty="0">
                <a:solidFill>
                  <a:srgbClr val="262626"/>
                </a:solidFill>
              </a:rPr>
              <a:t>th</a:t>
            </a:r>
            <a:r>
              <a:rPr lang="en-US" dirty="0">
                <a:solidFill>
                  <a:srgbClr val="262626"/>
                </a:solidFill>
              </a:rPr>
              <a:t> grade at SPC</a:t>
            </a:r>
          </a:p>
        </p:txBody>
      </p:sp>
      <p:graphicFrame>
        <p:nvGraphicFramePr>
          <p:cNvPr id="5" name="Content Placeholder 2">
            <a:extLst>
              <a:ext uri="{FF2B5EF4-FFF2-40B4-BE49-F238E27FC236}">
                <a16:creationId xmlns:a16="http://schemas.microsoft.com/office/drawing/2014/main" id="{FA03A1B5-68E7-5B97-538B-7E0136C21E77}"/>
              </a:ext>
            </a:extLst>
          </p:cNvPr>
          <p:cNvGraphicFramePr>
            <a:graphicFrameLocks noGrp="1"/>
          </p:cNvGraphicFramePr>
          <p:nvPr>
            <p:ph idx="1"/>
            <p:extLst>
              <p:ext uri="{D42A27DB-BD31-4B8C-83A1-F6EECF244321}">
                <p14:modId xmlns:p14="http://schemas.microsoft.com/office/powerpoint/2010/main" val="1373592912"/>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39B89756-B0B6-EB2E-79E2-6EB07DB87094}"/>
              </a:ext>
            </a:extLst>
          </p:cNvPr>
          <p:cNvPicPr>
            <a:picLocks noChangeAspect="1"/>
          </p:cNvPicPr>
          <p:nvPr/>
        </p:nvPicPr>
        <p:blipFill>
          <a:blip r:embed="rId8"/>
          <a:stretch>
            <a:fillRect/>
          </a:stretch>
        </p:blipFill>
        <p:spPr>
          <a:xfrm>
            <a:off x="4609890" y="1553618"/>
            <a:ext cx="2972215" cy="876422"/>
          </a:xfrm>
          <a:prstGeom prst="rect">
            <a:avLst/>
          </a:prstGeom>
        </p:spPr>
      </p:pic>
    </p:spTree>
    <p:extLst>
      <p:ext uri="{BB962C8B-B14F-4D97-AF65-F5344CB8AC3E}">
        <p14:creationId xmlns:p14="http://schemas.microsoft.com/office/powerpoint/2010/main" val="1021133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F01136-0787-4EC2-BF0D-F4AF70EC064B}"/>
              </a:ext>
            </a:extLst>
          </p:cNvPr>
          <p:cNvSpPr>
            <a:spLocks noGrp="1"/>
          </p:cNvSpPr>
          <p:nvPr>
            <p:ph idx="1"/>
          </p:nvPr>
        </p:nvSpPr>
        <p:spPr>
          <a:xfrm>
            <a:off x="1295402" y="2556932"/>
            <a:ext cx="6256866" cy="3318936"/>
          </a:xfrm>
        </p:spPr>
        <p:txBody>
          <a:bodyPr>
            <a:normAutofit/>
          </a:bodyPr>
          <a:lstStyle/>
          <a:p>
            <a:pPr marL="0" indent="0">
              <a:lnSpc>
                <a:spcPct val="90000"/>
              </a:lnSpc>
              <a:buNone/>
            </a:pPr>
            <a:r>
              <a:rPr lang="en-US" sz="1100" b="0" i="0" dirty="0">
                <a:solidFill>
                  <a:srgbClr val="262626"/>
                </a:solidFill>
                <a:effectLst/>
                <a:latin typeface="Open Sans" panose="020B0606030504020204" pitchFamily="34" charset="0"/>
              </a:rPr>
              <a:t>High school students attending Pinellas Technical College (PTC) have the opportunity to be dual enrolled in post-secondary courses tuition free! These courses give students credits toward a high school diploma and a career technical certificate. </a:t>
            </a:r>
          </a:p>
          <a:p>
            <a:pPr marL="0" indent="0">
              <a:lnSpc>
                <a:spcPct val="90000"/>
              </a:lnSpc>
              <a:buNone/>
            </a:pPr>
            <a:r>
              <a:rPr lang="en-US" sz="1100" b="1" i="0" dirty="0">
                <a:solidFill>
                  <a:srgbClr val="262626"/>
                </a:solidFill>
                <a:effectLst/>
                <a:latin typeface="Open Sans" panose="020B0606030504020204" pitchFamily="34" charset="0"/>
              </a:rPr>
              <a:t>Requirements</a:t>
            </a:r>
            <a:r>
              <a:rPr lang="en-US" sz="1100" b="0" i="0" dirty="0">
                <a:solidFill>
                  <a:srgbClr val="262626"/>
                </a:solidFill>
                <a:effectLst/>
                <a:latin typeface="Open Sans" panose="020B0606030504020204" pitchFamily="34" charset="0"/>
              </a:rPr>
              <a:t>:</a:t>
            </a:r>
          </a:p>
          <a:p>
            <a:pPr>
              <a:lnSpc>
                <a:spcPct val="90000"/>
              </a:lnSpc>
              <a:buFont typeface="Arial" panose="020B0604020202020204" pitchFamily="34" charset="0"/>
              <a:buChar char="•"/>
            </a:pPr>
            <a:r>
              <a:rPr lang="en-US" sz="1100" b="0" i="0" dirty="0">
                <a:solidFill>
                  <a:srgbClr val="262626"/>
                </a:solidFill>
                <a:effectLst/>
                <a:latin typeface="Open Sans" panose="020B0606030504020204" pitchFamily="34" charset="0"/>
              </a:rPr>
              <a:t>Be at least 16 years old and entering their junior or senior year in high school</a:t>
            </a:r>
          </a:p>
          <a:p>
            <a:pPr>
              <a:lnSpc>
                <a:spcPct val="90000"/>
              </a:lnSpc>
              <a:buFont typeface="Arial" panose="020B0604020202020204" pitchFamily="34" charset="0"/>
              <a:buChar char="•"/>
            </a:pPr>
            <a:r>
              <a:rPr lang="en-US" sz="1100" b="0" i="0" dirty="0">
                <a:solidFill>
                  <a:srgbClr val="262626"/>
                </a:solidFill>
                <a:effectLst/>
                <a:latin typeface="Open Sans" panose="020B0606030504020204" pitchFamily="34" charset="0"/>
              </a:rPr>
              <a:t>Have a minimum cumulative unweighted GPA of 2.0, or 2.5 GPA for medical-related programs</a:t>
            </a:r>
          </a:p>
          <a:p>
            <a:pPr>
              <a:lnSpc>
                <a:spcPct val="90000"/>
              </a:lnSpc>
              <a:buFont typeface="Arial" panose="020B0604020202020204" pitchFamily="34" charset="0"/>
              <a:buChar char="•"/>
            </a:pPr>
            <a:r>
              <a:rPr lang="en-US" sz="1100" b="0" i="0" dirty="0">
                <a:solidFill>
                  <a:srgbClr val="262626"/>
                </a:solidFill>
                <a:effectLst/>
                <a:latin typeface="Open Sans" panose="020B0606030504020204" pitchFamily="34" charset="0"/>
              </a:rPr>
              <a:t>Show responsibility through high school attendance and behavior. </a:t>
            </a:r>
          </a:p>
          <a:p>
            <a:pPr>
              <a:lnSpc>
                <a:spcPct val="90000"/>
              </a:lnSpc>
              <a:buFont typeface="Arial" panose="020B0604020202020204" pitchFamily="34" charset="0"/>
              <a:buChar char="•"/>
            </a:pPr>
            <a:r>
              <a:rPr lang="en-US" sz="1100" b="0" i="0" dirty="0">
                <a:solidFill>
                  <a:srgbClr val="262626"/>
                </a:solidFill>
                <a:effectLst/>
                <a:latin typeface="Open Sans" panose="020B0606030504020204" pitchFamily="34" charset="0"/>
              </a:rPr>
              <a:t>Obtain a Dual Enrollment Application from their high school counselor.</a:t>
            </a:r>
          </a:p>
          <a:p>
            <a:pPr>
              <a:lnSpc>
                <a:spcPct val="90000"/>
              </a:lnSpc>
              <a:buFont typeface="Arial" panose="020B0604020202020204" pitchFamily="34" charset="0"/>
              <a:buChar char="•"/>
            </a:pPr>
            <a:r>
              <a:rPr lang="en-US" sz="1100" b="0" i="0" dirty="0">
                <a:solidFill>
                  <a:srgbClr val="262626"/>
                </a:solidFill>
                <a:effectLst/>
                <a:latin typeface="Open Sans" panose="020B0606030504020204" pitchFamily="34" charset="0"/>
              </a:rPr>
              <a:t>Return completed application to their high school counselor, with all necessary signatures.</a:t>
            </a:r>
          </a:p>
          <a:p>
            <a:pPr>
              <a:lnSpc>
                <a:spcPct val="90000"/>
              </a:lnSpc>
              <a:buFont typeface="Arial" panose="020B0604020202020204" pitchFamily="34" charset="0"/>
              <a:buChar char="•"/>
            </a:pPr>
            <a:r>
              <a:rPr lang="en-US" sz="1100" b="0" i="0" dirty="0">
                <a:solidFill>
                  <a:srgbClr val="262626"/>
                </a:solidFill>
                <a:effectLst/>
                <a:latin typeface="Open Sans" panose="020B0606030504020204" pitchFamily="34" charset="0"/>
              </a:rPr>
              <a:t>Once the PTC counselor has received the application, the student will be contacted regarding a shadowing date. </a:t>
            </a:r>
          </a:p>
        </p:txBody>
      </p:sp>
      <p:pic>
        <p:nvPicPr>
          <p:cNvPr id="29" name="Graphic 28" descr="Diploma Roll">
            <a:extLst>
              <a:ext uri="{FF2B5EF4-FFF2-40B4-BE49-F238E27FC236}">
                <a16:creationId xmlns:a16="http://schemas.microsoft.com/office/drawing/2014/main" id="{DEB5592E-2F6C-B159-A5D1-E10011F752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5026" y="2757636"/>
            <a:ext cx="2739728" cy="2739728"/>
          </a:xfrm>
          <a:prstGeom prst="rect">
            <a:avLst/>
          </a:prstGeom>
          <a:ln w="57150" cmpd="thickThin">
            <a:solidFill>
              <a:srgbClr val="7F7F7F"/>
            </a:solidFill>
            <a:miter lim="800000"/>
          </a:ln>
        </p:spPr>
      </p:pic>
      <p:pic>
        <p:nvPicPr>
          <p:cNvPr id="7" name="Picture 6">
            <a:extLst>
              <a:ext uri="{FF2B5EF4-FFF2-40B4-BE49-F238E27FC236}">
                <a16:creationId xmlns:a16="http://schemas.microsoft.com/office/drawing/2014/main" id="{D451E2B6-6E70-861A-CCA6-EDB7FFCE7445}"/>
              </a:ext>
            </a:extLst>
          </p:cNvPr>
          <p:cNvPicPr>
            <a:picLocks noChangeAspect="1"/>
          </p:cNvPicPr>
          <p:nvPr/>
        </p:nvPicPr>
        <p:blipFill>
          <a:blip r:embed="rId5"/>
          <a:stretch>
            <a:fillRect/>
          </a:stretch>
        </p:blipFill>
        <p:spPr>
          <a:xfrm>
            <a:off x="451691" y="369442"/>
            <a:ext cx="5530308" cy="2010201"/>
          </a:xfrm>
          <a:prstGeom prst="rect">
            <a:avLst/>
          </a:prstGeom>
        </p:spPr>
      </p:pic>
    </p:spTree>
    <p:extLst>
      <p:ext uri="{BB962C8B-B14F-4D97-AF65-F5344CB8AC3E}">
        <p14:creationId xmlns:p14="http://schemas.microsoft.com/office/powerpoint/2010/main" val="752171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D6EDB49-211E-499D-9A08-6C5FF3D06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2"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38F9F37E-D3CF-4F3D-96C2-25307819D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2019477"/>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12" name="Rectangle 11">
            <a:extLst>
              <a:ext uri="{FF2B5EF4-FFF2-40B4-BE49-F238E27FC236}">
                <a16:creationId xmlns:a16="http://schemas.microsoft.com/office/drawing/2014/main" id="{C5FFF17D-767C-40E7-8C89-962F1F54B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6498" y="638509"/>
            <a:ext cx="8179004"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E69F39E1-619D-4D9E-8823-8BD8CC320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76653" y="865667"/>
            <a:ext cx="7838694"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2">
            <a:schemeClr val="dk2"/>
          </a:fillRef>
          <a:effectRef idx="2">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C8C53F47-DF50-454F-A5A6-6B969748D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0097" y="1030259"/>
            <a:ext cx="7591806" cy="4059936"/>
          </a:xfrm>
          <a:prstGeom prst="rect">
            <a:avLst/>
          </a:prstGeom>
          <a:noFill/>
          <a:ln>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612684" y="1376053"/>
            <a:ext cx="7054418" cy="1002990"/>
          </a:xfrm>
        </p:spPr>
        <p:txBody>
          <a:bodyPr anchor="ctr">
            <a:normAutofit/>
          </a:bodyPr>
          <a:lstStyle/>
          <a:p>
            <a:r>
              <a:rPr lang="en-US">
                <a:solidFill>
                  <a:srgbClr val="FFFFFF"/>
                </a:solidFill>
              </a:rPr>
              <a:t>College and Career Fairs</a:t>
            </a:r>
          </a:p>
        </p:txBody>
      </p:sp>
      <p:sp>
        <p:nvSpPr>
          <p:cNvPr id="3" name="Content Placeholder 2"/>
          <p:cNvSpPr>
            <a:spLocks noGrp="1"/>
          </p:cNvSpPr>
          <p:nvPr>
            <p:ph idx="1"/>
          </p:nvPr>
        </p:nvSpPr>
        <p:spPr>
          <a:xfrm>
            <a:off x="2612684" y="2464992"/>
            <a:ext cx="7054418" cy="2403571"/>
          </a:xfrm>
        </p:spPr>
        <p:txBody>
          <a:bodyPr>
            <a:normAutofit lnSpcReduction="10000"/>
          </a:bodyPr>
          <a:lstStyle/>
          <a:p>
            <a:pPr algn="l"/>
            <a:r>
              <a:rPr lang="en-US" b="1" i="0" dirty="0">
                <a:solidFill>
                  <a:schemeClr val="bg1">
                    <a:lumMod val="95000"/>
                  </a:schemeClr>
                </a:solidFill>
                <a:effectLst/>
                <a:latin typeface="OpenSans-Regular"/>
              </a:rPr>
              <a:t>North Pinellas County College &amp; Career Fair</a:t>
            </a:r>
          </a:p>
          <a:p>
            <a:pPr algn="l"/>
            <a:r>
              <a:rPr lang="en-US" b="0" i="0" dirty="0">
                <a:solidFill>
                  <a:schemeClr val="bg1">
                    <a:lumMod val="95000"/>
                  </a:schemeClr>
                </a:solidFill>
                <a:effectLst/>
                <a:latin typeface="OpenSans-Regular"/>
              </a:rPr>
              <a:t>September 26, 2024</a:t>
            </a:r>
          </a:p>
          <a:p>
            <a:pPr algn="l"/>
            <a:r>
              <a:rPr lang="en-US" b="0" i="0" dirty="0">
                <a:solidFill>
                  <a:schemeClr val="bg1">
                    <a:lumMod val="95000"/>
                  </a:schemeClr>
                </a:solidFill>
                <a:effectLst/>
                <a:latin typeface="OpenSans-Regular"/>
              </a:rPr>
              <a:t>6:00 PM - 7:00 PM</a:t>
            </a:r>
          </a:p>
          <a:p>
            <a:pPr algn="l"/>
            <a:r>
              <a:rPr lang="en-US" dirty="0">
                <a:solidFill>
                  <a:schemeClr val="bg1">
                    <a:lumMod val="95000"/>
                  </a:schemeClr>
                </a:solidFill>
                <a:latin typeface="OpenSans-Regular"/>
              </a:rPr>
              <a:t>Countryside High School</a:t>
            </a:r>
          </a:p>
          <a:p>
            <a:pPr algn="l"/>
            <a:r>
              <a:rPr lang="en-US" b="0" i="0" dirty="0">
                <a:solidFill>
                  <a:schemeClr val="bg1">
                    <a:lumMod val="95000"/>
                  </a:schemeClr>
                </a:solidFill>
                <a:effectLst/>
                <a:latin typeface="OpenSans-Regular"/>
              </a:rPr>
              <a:t>No registration necessary!</a:t>
            </a:r>
          </a:p>
        </p:txBody>
      </p:sp>
      <p:pic>
        <p:nvPicPr>
          <p:cNvPr id="18" name="Picture 17">
            <a:extLst>
              <a:ext uri="{FF2B5EF4-FFF2-40B4-BE49-F238E27FC236}">
                <a16:creationId xmlns:a16="http://schemas.microsoft.com/office/drawing/2014/main" id="{6A26901A-BC62-4A3A-A07A-65E1F3DDDE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1524000" y="6126480"/>
            <a:ext cx="9144000" cy="742950"/>
          </a:xfrm>
          <a:prstGeom prst="rect">
            <a:avLst/>
          </a:prstGeom>
        </p:spPr>
      </p:pic>
    </p:spTree>
    <p:extLst>
      <p:ext uri="{BB962C8B-B14F-4D97-AF65-F5344CB8AC3E}">
        <p14:creationId xmlns:p14="http://schemas.microsoft.com/office/powerpoint/2010/main" val="3618651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A2DED-37E2-3AE5-2E26-A03180678BAC}"/>
              </a:ext>
            </a:extLst>
          </p:cNvPr>
          <p:cNvSpPr>
            <a:spLocks noGrp="1"/>
          </p:cNvSpPr>
          <p:nvPr>
            <p:ph type="title"/>
          </p:nvPr>
        </p:nvSpPr>
        <p:spPr>
          <a:xfrm>
            <a:off x="2362200" y="913746"/>
            <a:ext cx="7620000" cy="1048023"/>
          </a:xfrm>
        </p:spPr>
        <p:txBody>
          <a:bodyPr anchor="b">
            <a:normAutofit/>
          </a:bodyPr>
          <a:lstStyle/>
          <a:p>
            <a:pPr algn="ctr"/>
            <a:r>
              <a:rPr lang="en-US" dirty="0"/>
              <a:t>Fall 2024 College Visits</a:t>
            </a:r>
          </a:p>
        </p:txBody>
      </p:sp>
      <p:sp>
        <p:nvSpPr>
          <p:cNvPr id="8" name="Content Placeholder 2">
            <a:extLst>
              <a:ext uri="{FF2B5EF4-FFF2-40B4-BE49-F238E27FC236}">
                <a16:creationId xmlns:a16="http://schemas.microsoft.com/office/drawing/2014/main" id="{C8449A29-E52A-D2ED-9CB6-93057D5E3D7C}"/>
              </a:ext>
            </a:extLst>
          </p:cNvPr>
          <p:cNvSpPr>
            <a:spLocks noGrp="1"/>
          </p:cNvSpPr>
          <p:nvPr>
            <p:ph sz="half" idx="1"/>
          </p:nvPr>
        </p:nvSpPr>
        <p:spPr>
          <a:xfrm>
            <a:off x="2362202" y="2133264"/>
            <a:ext cx="3733798" cy="3353673"/>
          </a:xfrm>
        </p:spPr>
        <p:txBody>
          <a:bodyPr>
            <a:normAutofit/>
          </a:bodyPr>
          <a:lstStyle/>
          <a:p>
            <a:pPr marL="0" indent="0">
              <a:buNone/>
            </a:pPr>
            <a:r>
              <a:rPr lang="en-US" sz="2401" b="1" dirty="0"/>
              <a:t>September Visits</a:t>
            </a:r>
          </a:p>
          <a:p>
            <a:r>
              <a:rPr lang="en-US" sz="1800" dirty="0"/>
              <a:t>9/10 - St Petersburg College (SPC)</a:t>
            </a:r>
          </a:p>
          <a:p>
            <a:r>
              <a:rPr lang="en-US" sz="1800" dirty="0"/>
              <a:t>9/19 – University of Florida</a:t>
            </a:r>
          </a:p>
          <a:p>
            <a:r>
              <a:rPr lang="en-US" sz="1800" dirty="0"/>
              <a:t>9/25- Florida State University</a:t>
            </a:r>
          </a:p>
        </p:txBody>
      </p:sp>
      <p:sp>
        <p:nvSpPr>
          <p:cNvPr id="10" name="Content Placeholder 3">
            <a:extLst>
              <a:ext uri="{FF2B5EF4-FFF2-40B4-BE49-F238E27FC236}">
                <a16:creationId xmlns:a16="http://schemas.microsoft.com/office/drawing/2014/main" id="{736088C4-A944-87B8-CB6C-F19F0428A046}"/>
              </a:ext>
            </a:extLst>
          </p:cNvPr>
          <p:cNvSpPr>
            <a:spLocks noGrp="1"/>
          </p:cNvSpPr>
          <p:nvPr>
            <p:ph sz="half" idx="2"/>
          </p:nvPr>
        </p:nvSpPr>
        <p:spPr>
          <a:xfrm>
            <a:off x="6248399" y="2133265"/>
            <a:ext cx="4217906" cy="1832808"/>
          </a:xfrm>
        </p:spPr>
        <p:txBody>
          <a:bodyPr/>
          <a:lstStyle/>
          <a:p>
            <a:pPr marL="0" indent="0">
              <a:buNone/>
            </a:pPr>
            <a:r>
              <a:rPr lang="en-US" sz="2401" b="1" dirty="0"/>
              <a:t>October Visits</a:t>
            </a:r>
          </a:p>
          <a:p>
            <a:r>
              <a:rPr lang="en-US" dirty="0"/>
              <a:t>10/4- American University</a:t>
            </a:r>
          </a:p>
          <a:p>
            <a:r>
              <a:rPr lang="en-US" dirty="0"/>
              <a:t>10/25- University of Central Florida</a:t>
            </a:r>
          </a:p>
        </p:txBody>
      </p:sp>
      <p:pic>
        <p:nvPicPr>
          <p:cNvPr id="6" name="Picture 5" descr="A logo of a team&#10;&#10;Description automatically generated">
            <a:extLst>
              <a:ext uri="{FF2B5EF4-FFF2-40B4-BE49-F238E27FC236}">
                <a16:creationId xmlns:a16="http://schemas.microsoft.com/office/drawing/2014/main" id="{35CF01FB-27AB-2F34-CD9A-1CF986C024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26659" y="1128384"/>
            <a:ext cx="1239647" cy="846351"/>
          </a:xfrm>
          <a:prstGeom prst="rect">
            <a:avLst/>
          </a:prstGeom>
        </p:spPr>
      </p:pic>
      <p:pic>
        <p:nvPicPr>
          <p:cNvPr id="7" name="Picture 6">
            <a:extLst>
              <a:ext uri="{FF2B5EF4-FFF2-40B4-BE49-F238E27FC236}">
                <a16:creationId xmlns:a16="http://schemas.microsoft.com/office/drawing/2014/main" id="{15CBDC03-B7A2-3EFA-769F-B3251663FBF1}"/>
              </a:ext>
            </a:extLst>
          </p:cNvPr>
          <p:cNvPicPr>
            <a:picLocks noChangeAspect="1"/>
          </p:cNvPicPr>
          <p:nvPr/>
        </p:nvPicPr>
        <p:blipFill>
          <a:blip r:embed="rId3"/>
          <a:stretch>
            <a:fillRect/>
          </a:stretch>
        </p:blipFill>
        <p:spPr>
          <a:xfrm>
            <a:off x="1751470" y="1121911"/>
            <a:ext cx="945819" cy="743144"/>
          </a:xfrm>
          <a:prstGeom prst="rect">
            <a:avLst/>
          </a:prstGeom>
        </p:spPr>
      </p:pic>
      <p:pic>
        <p:nvPicPr>
          <p:cNvPr id="9" name="Picture 8">
            <a:extLst>
              <a:ext uri="{FF2B5EF4-FFF2-40B4-BE49-F238E27FC236}">
                <a16:creationId xmlns:a16="http://schemas.microsoft.com/office/drawing/2014/main" id="{A3EDE835-776E-7047-F6C3-7F7E03B40A5F}"/>
              </a:ext>
            </a:extLst>
          </p:cNvPr>
          <p:cNvPicPr>
            <a:picLocks noChangeAspect="1"/>
          </p:cNvPicPr>
          <p:nvPr/>
        </p:nvPicPr>
        <p:blipFill>
          <a:blip r:embed="rId4"/>
          <a:stretch>
            <a:fillRect/>
          </a:stretch>
        </p:blipFill>
        <p:spPr>
          <a:xfrm>
            <a:off x="3104927" y="5435503"/>
            <a:ext cx="6286946" cy="419925"/>
          </a:xfrm>
          <a:prstGeom prst="rect">
            <a:avLst/>
          </a:prstGeom>
        </p:spPr>
      </p:pic>
    </p:spTree>
    <p:extLst>
      <p:ext uri="{BB962C8B-B14F-4D97-AF65-F5344CB8AC3E}">
        <p14:creationId xmlns:p14="http://schemas.microsoft.com/office/powerpoint/2010/main" val="133824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23889" y="1276342"/>
            <a:ext cx="5087675" cy="1411198"/>
          </a:xfrm>
        </p:spPr>
        <p:txBody>
          <a:bodyPr>
            <a:normAutofit fontScale="90000"/>
          </a:bodyPr>
          <a:lstStyle/>
          <a:p>
            <a:pPr algn="ctr"/>
            <a:r>
              <a:rPr lang="en-US" sz="3526" b="1" dirty="0">
                <a:solidFill>
                  <a:schemeClr val="accent2">
                    <a:lumMod val="50000"/>
                  </a:schemeClr>
                </a:solidFill>
              </a:rPr>
              <a:t>Looking for post secondary information?</a:t>
            </a:r>
            <a:br>
              <a:rPr lang="en-US" sz="2701" b="1" dirty="0"/>
            </a:br>
            <a:endParaRPr lang="en-US" b="1" dirty="0">
              <a:solidFill>
                <a:schemeClr val="accent2">
                  <a:lumMod val="50000"/>
                </a:schemeClr>
              </a:solidFill>
            </a:endParaRPr>
          </a:p>
        </p:txBody>
      </p:sp>
      <p:pic>
        <p:nvPicPr>
          <p:cNvPr id="5" name="Picture 4">
            <a:extLst>
              <a:ext uri="{FF2B5EF4-FFF2-40B4-BE49-F238E27FC236}">
                <a16:creationId xmlns:a16="http://schemas.microsoft.com/office/drawing/2014/main" id="{B97610B5-8697-FA64-3DC4-0D6DB5921808}"/>
              </a:ext>
            </a:extLst>
          </p:cNvPr>
          <p:cNvPicPr>
            <a:picLocks noChangeAspect="1"/>
          </p:cNvPicPr>
          <p:nvPr/>
        </p:nvPicPr>
        <p:blipFill>
          <a:blip r:embed="rId2"/>
          <a:stretch>
            <a:fillRect/>
          </a:stretch>
        </p:blipFill>
        <p:spPr>
          <a:xfrm>
            <a:off x="1687492" y="198135"/>
            <a:ext cx="2171276" cy="1706003"/>
          </a:xfrm>
          <a:prstGeom prst="rect">
            <a:avLst/>
          </a:prstGeom>
        </p:spPr>
      </p:pic>
      <p:pic>
        <p:nvPicPr>
          <p:cNvPr id="6" name="Picture 5">
            <a:extLst>
              <a:ext uri="{FF2B5EF4-FFF2-40B4-BE49-F238E27FC236}">
                <a16:creationId xmlns:a16="http://schemas.microsoft.com/office/drawing/2014/main" id="{441B145D-6A66-D7D0-368F-043C8025CE51}"/>
              </a:ext>
            </a:extLst>
          </p:cNvPr>
          <p:cNvPicPr>
            <a:picLocks noChangeAspect="1"/>
          </p:cNvPicPr>
          <p:nvPr/>
        </p:nvPicPr>
        <p:blipFill>
          <a:blip r:embed="rId3"/>
          <a:stretch>
            <a:fillRect/>
          </a:stretch>
        </p:blipFill>
        <p:spPr>
          <a:xfrm>
            <a:off x="2133601" y="5590803"/>
            <a:ext cx="8192453" cy="419925"/>
          </a:xfrm>
          <a:prstGeom prst="rect">
            <a:avLst/>
          </a:prstGeom>
        </p:spPr>
      </p:pic>
      <p:sp>
        <p:nvSpPr>
          <p:cNvPr id="7" name="TextBox 6">
            <a:extLst>
              <a:ext uri="{FF2B5EF4-FFF2-40B4-BE49-F238E27FC236}">
                <a16:creationId xmlns:a16="http://schemas.microsoft.com/office/drawing/2014/main" id="{40EA0A83-178D-BCBE-E603-C422E6F2A661}"/>
              </a:ext>
            </a:extLst>
          </p:cNvPr>
          <p:cNvSpPr txBox="1"/>
          <p:nvPr/>
        </p:nvSpPr>
        <p:spPr>
          <a:xfrm>
            <a:off x="3886201" y="1974735"/>
            <a:ext cx="3804049" cy="1546577"/>
          </a:xfrm>
          <a:prstGeom prst="rect">
            <a:avLst/>
          </a:prstGeom>
          <a:noFill/>
        </p:spPr>
        <p:txBody>
          <a:bodyPr wrap="square" rtlCol="0">
            <a:spAutoFit/>
          </a:bodyPr>
          <a:lstStyle/>
          <a:p>
            <a:pPr marL="257244" indent="-257244">
              <a:buFont typeface="Arial" panose="020B0604020202020204" pitchFamily="34" charset="0"/>
              <a:buChar char="•"/>
            </a:pPr>
            <a:r>
              <a:rPr lang="en-US" sz="1350" dirty="0">
                <a:solidFill>
                  <a:schemeClr val="accent2">
                    <a:lumMod val="50000"/>
                  </a:schemeClr>
                </a:solidFill>
              </a:rPr>
              <a:t>Scholarships</a:t>
            </a:r>
          </a:p>
          <a:p>
            <a:pPr marL="257244" indent="-257244">
              <a:buFont typeface="Arial" panose="020B0604020202020204" pitchFamily="34" charset="0"/>
              <a:buChar char="•"/>
            </a:pPr>
            <a:r>
              <a:rPr lang="en-US" sz="1350" dirty="0">
                <a:solidFill>
                  <a:schemeClr val="accent2">
                    <a:lumMod val="50000"/>
                  </a:schemeClr>
                </a:solidFill>
              </a:rPr>
              <a:t>Bright Futures</a:t>
            </a:r>
          </a:p>
          <a:p>
            <a:pPr marL="257244" indent="-257244">
              <a:buFont typeface="Arial" panose="020B0604020202020204" pitchFamily="34" charset="0"/>
              <a:buChar char="•"/>
            </a:pPr>
            <a:r>
              <a:rPr lang="en-US" sz="1350" dirty="0">
                <a:solidFill>
                  <a:schemeClr val="accent2">
                    <a:lumMod val="50000"/>
                  </a:schemeClr>
                </a:solidFill>
              </a:rPr>
              <a:t>SAT/ACT</a:t>
            </a:r>
          </a:p>
          <a:p>
            <a:pPr marL="257244" indent="-257244">
              <a:buFont typeface="Arial" panose="020B0604020202020204" pitchFamily="34" charset="0"/>
              <a:buChar char="•"/>
            </a:pPr>
            <a:r>
              <a:rPr lang="en-US" sz="1350" dirty="0">
                <a:solidFill>
                  <a:schemeClr val="accent2">
                    <a:lumMod val="50000"/>
                  </a:schemeClr>
                </a:solidFill>
              </a:rPr>
              <a:t>FAFSA</a:t>
            </a:r>
          </a:p>
          <a:p>
            <a:pPr marL="257244" indent="-257244">
              <a:buFont typeface="Arial" panose="020B0604020202020204" pitchFamily="34" charset="0"/>
              <a:buChar char="•"/>
            </a:pPr>
            <a:r>
              <a:rPr lang="en-US" sz="1350" dirty="0">
                <a:solidFill>
                  <a:schemeClr val="accent2">
                    <a:lumMod val="50000"/>
                  </a:schemeClr>
                </a:solidFill>
              </a:rPr>
              <a:t>Technical Careers</a:t>
            </a:r>
          </a:p>
          <a:p>
            <a:pPr marL="257244" indent="-257244">
              <a:buFont typeface="Arial" panose="020B0604020202020204" pitchFamily="34" charset="0"/>
              <a:buChar char="•"/>
            </a:pPr>
            <a:r>
              <a:rPr lang="en-US" sz="1350" dirty="0">
                <a:solidFill>
                  <a:schemeClr val="accent2">
                    <a:lumMod val="50000"/>
                  </a:schemeClr>
                </a:solidFill>
              </a:rPr>
              <a:t>Military</a:t>
            </a:r>
          </a:p>
          <a:p>
            <a:pPr marL="257244" indent="-257244">
              <a:buFont typeface="Arial" panose="020B0604020202020204" pitchFamily="34" charset="0"/>
              <a:buChar char="•"/>
            </a:pPr>
            <a:r>
              <a:rPr lang="en-US" sz="1350" dirty="0">
                <a:solidFill>
                  <a:schemeClr val="accent2">
                    <a:lumMod val="50000"/>
                  </a:schemeClr>
                </a:solidFill>
              </a:rPr>
              <a:t>College</a:t>
            </a:r>
          </a:p>
        </p:txBody>
      </p:sp>
      <p:pic>
        <p:nvPicPr>
          <p:cNvPr id="11" name="Picture 10">
            <a:extLst>
              <a:ext uri="{FF2B5EF4-FFF2-40B4-BE49-F238E27FC236}">
                <a16:creationId xmlns:a16="http://schemas.microsoft.com/office/drawing/2014/main" id="{C3BBC168-15C1-2FF6-6A30-FEDC309D478E}"/>
              </a:ext>
            </a:extLst>
          </p:cNvPr>
          <p:cNvPicPr>
            <a:picLocks noChangeAspect="1"/>
          </p:cNvPicPr>
          <p:nvPr/>
        </p:nvPicPr>
        <p:blipFill>
          <a:blip r:embed="rId4"/>
          <a:stretch>
            <a:fillRect/>
          </a:stretch>
        </p:blipFill>
        <p:spPr>
          <a:xfrm>
            <a:off x="1813807" y="3823190"/>
            <a:ext cx="1779257" cy="1443413"/>
          </a:xfrm>
          <a:prstGeom prst="rect">
            <a:avLst/>
          </a:prstGeom>
        </p:spPr>
      </p:pic>
      <p:pic>
        <p:nvPicPr>
          <p:cNvPr id="8" name="Picture 7" descr="A logo of a team&#10;&#10;Description automatically generated">
            <a:extLst>
              <a:ext uri="{FF2B5EF4-FFF2-40B4-BE49-F238E27FC236}">
                <a16:creationId xmlns:a16="http://schemas.microsoft.com/office/drawing/2014/main" id="{8056E077-04F6-E11F-4D20-51F1A218F3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26659" y="1128384"/>
            <a:ext cx="1239647" cy="846351"/>
          </a:xfrm>
          <a:prstGeom prst="rect">
            <a:avLst/>
          </a:prstGeom>
        </p:spPr>
      </p:pic>
      <p:sp>
        <p:nvSpPr>
          <p:cNvPr id="9" name="TextBox 8">
            <a:extLst>
              <a:ext uri="{FF2B5EF4-FFF2-40B4-BE49-F238E27FC236}">
                <a16:creationId xmlns:a16="http://schemas.microsoft.com/office/drawing/2014/main" id="{4C5DE2CA-4322-CB6B-78A5-486E38F8FB37}"/>
              </a:ext>
            </a:extLst>
          </p:cNvPr>
          <p:cNvSpPr txBox="1"/>
          <p:nvPr/>
        </p:nvSpPr>
        <p:spPr>
          <a:xfrm>
            <a:off x="4579439" y="4152173"/>
            <a:ext cx="4576572" cy="923330"/>
          </a:xfrm>
          <a:prstGeom prst="rect">
            <a:avLst/>
          </a:prstGeom>
          <a:noFill/>
        </p:spPr>
        <p:txBody>
          <a:bodyPr wrap="square">
            <a:spAutoFit/>
          </a:bodyPr>
          <a:lstStyle/>
          <a:p>
            <a:r>
              <a:rPr lang="en-US" sz="1800" dirty="0">
                <a:hlinkClick r:id="rId6"/>
              </a:rPr>
              <a:t>https://padlet.com/lopezsar/phuhs-college-and-career-center-scroll-right-for-more-info-ayot9wpbd3pggm8e</a:t>
            </a:r>
            <a:endParaRPr lang="en-US" sz="1800" dirty="0"/>
          </a:p>
        </p:txBody>
      </p:sp>
      <p:sp>
        <p:nvSpPr>
          <p:cNvPr id="10" name="TextBox 9">
            <a:extLst>
              <a:ext uri="{FF2B5EF4-FFF2-40B4-BE49-F238E27FC236}">
                <a16:creationId xmlns:a16="http://schemas.microsoft.com/office/drawing/2014/main" id="{F27A77B2-C950-A06E-8E9B-E56772CB37F6}"/>
              </a:ext>
            </a:extLst>
          </p:cNvPr>
          <p:cNvSpPr txBox="1"/>
          <p:nvPr/>
        </p:nvSpPr>
        <p:spPr>
          <a:xfrm>
            <a:off x="4833579" y="3575064"/>
            <a:ext cx="4068293" cy="369332"/>
          </a:xfrm>
          <a:prstGeom prst="rect">
            <a:avLst/>
          </a:prstGeom>
          <a:noFill/>
        </p:spPr>
        <p:txBody>
          <a:bodyPr wrap="square" rtlCol="0">
            <a:spAutoFit/>
          </a:bodyPr>
          <a:lstStyle/>
          <a:p>
            <a:r>
              <a:rPr lang="en-US" sz="1800" dirty="0"/>
              <a:t>Ms. Lopez = College &amp; Career Counselor</a:t>
            </a:r>
          </a:p>
        </p:txBody>
      </p:sp>
    </p:spTree>
    <p:extLst>
      <p:ext uri="{BB962C8B-B14F-4D97-AF65-F5344CB8AC3E}">
        <p14:creationId xmlns:p14="http://schemas.microsoft.com/office/powerpoint/2010/main" val="252161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descr="School corridor with lockers">
            <a:extLst>
              <a:ext uri="{FF2B5EF4-FFF2-40B4-BE49-F238E27FC236}">
                <a16:creationId xmlns:a16="http://schemas.microsoft.com/office/drawing/2014/main" id="{F1F59CFF-A29D-C506-55B1-8A5C3DFC608D}"/>
              </a:ext>
            </a:extLst>
          </p:cNvPr>
          <p:cNvPicPr>
            <a:picLocks noChangeAspect="1"/>
          </p:cNvPicPr>
          <p:nvPr/>
        </p:nvPicPr>
        <p:blipFill rotWithShape="1">
          <a:blip r:embed="rId3">
            <a:alphaModFix amt="50000"/>
          </a:blip>
          <a:srcRect l="7374" r="5629" b="1"/>
          <a:stretch/>
        </p:blipFill>
        <p:spPr>
          <a:xfrm>
            <a:off x="1524228" y="10"/>
            <a:ext cx="9143772"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226"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2800"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56477" y="540922"/>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1193801"/>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p>
        </p:txBody>
      </p:sp>
      <p:sp>
        <p:nvSpPr>
          <p:cNvPr id="2" name="Title 1">
            <a:extLst>
              <a:ext uri="{FF2B5EF4-FFF2-40B4-BE49-F238E27FC236}">
                <a16:creationId xmlns:a16="http://schemas.microsoft.com/office/drawing/2014/main" id="{5E904699-60C8-4194-A8E9-79A75E775B5E}"/>
              </a:ext>
            </a:extLst>
          </p:cNvPr>
          <p:cNvSpPr>
            <a:spLocks noGrp="1"/>
          </p:cNvSpPr>
          <p:nvPr>
            <p:ph type="title"/>
          </p:nvPr>
        </p:nvSpPr>
        <p:spPr>
          <a:xfrm>
            <a:off x="2371704" y="1193800"/>
            <a:ext cx="2394787" cy="4699000"/>
          </a:xfrm>
        </p:spPr>
        <p:txBody>
          <a:bodyPr anchor="ctr">
            <a:normAutofit/>
          </a:bodyPr>
          <a:lstStyle/>
          <a:p>
            <a:r>
              <a:rPr lang="en-US" dirty="0"/>
              <a:t>Padlet</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14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F42BF8C-A286-493B-B5D4-35FD00CB30F2}"/>
              </a:ext>
            </a:extLst>
          </p:cNvPr>
          <p:cNvSpPr>
            <a:spLocks noGrp="1"/>
          </p:cNvSpPr>
          <p:nvPr>
            <p:ph idx="1"/>
          </p:nvPr>
        </p:nvSpPr>
        <p:spPr>
          <a:xfrm>
            <a:off x="5256477" y="1193800"/>
            <a:ext cx="4563818" cy="4699000"/>
          </a:xfrm>
        </p:spPr>
        <p:txBody>
          <a:bodyPr anchor="ctr">
            <a:normAutofit/>
          </a:bodyPr>
          <a:lstStyle/>
          <a:p>
            <a:pPr marL="0" indent="0">
              <a:buNone/>
            </a:pPr>
            <a:r>
              <a:rPr lang="en-US" b="1" dirty="0"/>
              <a:t>University student Padlet</a:t>
            </a:r>
          </a:p>
          <a:p>
            <a:pPr marL="0" indent="0">
              <a:buNone/>
            </a:pPr>
            <a:r>
              <a:rPr lang="en-US" u="sng" dirty="0">
                <a:effectLst/>
                <a:latin typeface="Calibri" panose="020F0502020204030204" pitchFamily="34" charset="0"/>
                <a:ea typeface="Calibri" panose="020F0502020204030204" pitchFamily="34" charset="0"/>
                <a:hlinkClick r:id="rId4"/>
              </a:rPr>
              <a:t>https://padlet.com/madeja/university-student-padlet-wci6imj5weyvz2pv</a:t>
            </a:r>
            <a:endParaRPr lang="en-US" u="sng" dirty="0">
              <a:effectLst/>
              <a:latin typeface="Calibri" panose="020F0502020204030204" pitchFamily="34" charset="0"/>
              <a:ea typeface="Calibri" panose="020F0502020204030204" pitchFamily="34" charset="0"/>
            </a:endParaRPr>
          </a:p>
          <a:p>
            <a:pPr marL="0" indent="0">
              <a:buNone/>
            </a:pPr>
            <a:r>
              <a:rPr lang="en-US" dirty="0">
                <a:ea typeface="Calibri" panose="020F0502020204030204" pitchFamily="34" charset="0"/>
              </a:rPr>
              <a:t>CCR Padlet</a:t>
            </a:r>
          </a:p>
          <a:p>
            <a:pPr marL="0" indent="0">
              <a:buNone/>
            </a:pPr>
            <a:r>
              <a:rPr lang="en-US" sz="1800" u="sng" dirty="0">
                <a:solidFill>
                  <a:srgbClr val="000000"/>
                </a:solidFill>
                <a:effectLst/>
                <a:latin typeface="Calibri" panose="020F0502020204030204" pitchFamily="34" charset="0"/>
                <a:ea typeface="Times New Roman" panose="02020603050405020304" pitchFamily="18" charset="0"/>
                <a:hlinkClick r:id="rId5"/>
              </a:rPr>
              <a:t>https://padlet.com/lopezsar/phuhs-college-and-career-center-scroll-right-for-more-info-ayot9wpbd3pggm8e</a:t>
            </a:r>
            <a:r>
              <a:rPr lang="en-US" sz="1800" u="sng" dirty="0">
                <a:solidFill>
                  <a:srgbClr val="000000"/>
                </a:solidFill>
                <a:effectLst/>
                <a:latin typeface="Calibri" panose="020F0502020204030204" pitchFamily="34" charset="0"/>
                <a:ea typeface="Times New Roman" panose="02020603050405020304" pitchFamily="18" charset="0"/>
              </a:rPr>
              <a:t> </a:t>
            </a:r>
            <a:endParaRPr lang="en-US" dirty="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6422" y="6007879"/>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dirty="0">
              <a:solidFill>
                <a:schemeClr val="tx1"/>
              </a:solidFill>
            </a:endParaRPr>
          </a:p>
        </p:txBody>
      </p:sp>
    </p:spTree>
    <p:extLst>
      <p:ext uri="{BB962C8B-B14F-4D97-AF65-F5344CB8AC3E}">
        <p14:creationId xmlns:p14="http://schemas.microsoft.com/office/powerpoint/2010/main" val="1833980068"/>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659FE013-DAFD-4CDF-D2B8-EE8BAA6B8647}"/>
              </a:ext>
            </a:extLst>
          </p:cNvPr>
          <p:cNvSpPr>
            <a:spLocks noGrp="1"/>
          </p:cNvSpPr>
          <p:nvPr>
            <p:ph type="title"/>
          </p:nvPr>
        </p:nvSpPr>
        <p:spPr>
          <a:xfrm>
            <a:off x="812205" y="804519"/>
            <a:ext cx="3241820" cy="4431360"/>
          </a:xfrm>
        </p:spPr>
        <p:txBody>
          <a:bodyPr anchor="ctr">
            <a:normAutofit/>
          </a:bodyPr>
          <a:lstStyle/>
          <a:p>
            <a:pPr marL="0" marR="0">
              <a:spcBef>
                <a:spcPts val="0"/>
              </a:spcBef>
              <a:spcAft>
                <a:spcPts val="0"/>
              </a:spcAft>
            </a:pPr>
            <a:r>
              <a:rPr lang="en-US" b="1">
                <a:effectLst/>
                <a:latin typeface="Aptos Display" panose="020B0004020202020204" pitchFamily="34" charset="0"/>
                <a:ea typeface="Aptos" panose="020B0004020202020204" pitchFamily="34" charset="0"/>
                <a:cs typeface="Aptos" panose="020B0004020202020204" pitchFamily="34" charset="0"/>
              </a:rPr>
              <a:t>CWMP </a:t>
            </a:r>
            <a:br>
              <a:rPr lang="en-US">
                <a:effectLst/>
                <a:latin typeface="Aptos" panose="020B0004020202020204" pitchFamily="34" charset="0"/>
                <a:ea typeface="Aptos" panose="020B0004020202020204" pitchFamily="34" charset="0"/>
                <a:cs typeface="Aptos" panose="020B0004020202020204" pitchFamily="34" charset="0"/>
              </a:rPr>
            </a:br>
            <a:r>
              <a:rPr lang="en-US" b="1">
                <a:effectLst/>
                <a:latin typeface="Aptos Display" panose="020B0004020202020204" pitchFamily="34" charset="0"/>
                <a:ea typeface="Aptos" panose="020B0004020202020204" pitchFamily="34" charset="0"/>
                <a:cs typeface="Aptos" panose="020B0004020202020204" pitchFamily="34" charset="0"/>
              </a:rPr>
              <a:t>“Remind Invite”</a:t>
            </a:r>
            <a:br>
              <a:rPr lang="en-US">
                <a:effectLst/>
                <a:latin typeface="Aptos" panose="020B0004020202020204" pitchFamily="34" charset="0"/>
                <a:ea typeface="Aptos" panose="020B0004020202020204" pitchFamily="34" charset="0"/>
                <a:cs typeface="Aptos" panose="020B0004020202020204" pitchFamily="34" charset="0"/>
              </a:rPr>
            </a:br>
            <a:endParaRPr lang="en-US" dirty="0"/>
          </a:p>
        </p:txBody>
      </p:sp>
      <p:cxnSp>
        <p:nvCxnSpPr>
          <p:cNvPr id="12" name="Straight Connector 11">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5156"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0709368-76E3-F584-57FB-EBBC3C714C2D}"/>
              </a:ext>
            </a:extLst>
          </p:cNvPr>
          <p:cNvSpPr>
            <a:spLocks noGrp="1"/>
          </p:cNvSpPr>
          <p:nvPr>
            <p:ph idx="1"/>
          </p:nvPr>
        </p:nvSpPr>
        <p:spPr>
          <a:xfrm>
            <a:off x="4637863" y="804520"/>
            <a:ext cx="6102559" cy="4431359"/>
          </a:xfrm>
        </p:spPr>
        <p:txBody>
          <a:bodyPr anchor="ctr">
            <a:normAutofit/>
          </a:bodyPr>
          <a:lstStyle/>
          <a:p>
            <a:pPr marL="0" marR="0" indent="0">
              <a:spcBef>
                <a:spcPts val="0"/>
              </a:spcBef>
              <a:spcAft>
                <a:spcPts val="0"/>
              </a:spcAft>
              <a:buNone/>
            </a:pPr>
            <a:endParaRPr lang="en-US">
              <a:effectLst/>
              <a:latin typeface="Aptos" panose="020B0004020202020204" pitchFamily="34" charset="0"/>
              <a:ea typeface="Aptos" panose="020B0004020202020204" pitchFamily="34" charset="0"/>
              <a:cs typeface="Aptos" panose="020B0004020202020204" pitchFamily="34" charset="0"/>
            </a:endParaRPr>
          </a:p>
          <a:p>
            <a:pPr marL="0" marR="0">
              <a:spcBef>
                <a:spcPts val="0"/>
              </a:spcBef>
              <a:spcAft>
                <a:spcPts val="0"/>
              </a:spcAft>
            </a:pPr>
            <a:r>
              <a:rPr lang="en-US" b="1">
                <a:effectLst/>
                <a:latin typeface="Aptos Display" panose="020B0004020202020204" pitchFamily="34" charset="0"/>
                <a:ea typeface="Aptos" panose="020B0004020202020204" pitchFamily="34" charset="0"/>
                <a:cs typeface="Aptos" panose="020B0004020202020204" pitchFamily="34" charset="0"/>
              </a:rPr>
              <a:t>EVERYONE Must Re-Enroll!!!</a:t>
            </a:r>
            <a:endParaRPr lang="en-US">
              <a:effectLst/>
              <a:latin typeface="Aptos" panose="020B0004020202020204" pitchFamily="34" charset="0"/>
              <a:ea typeface="Aptos" panose="020B0004020202020204" pitchFamily="34" charset="0"/>
              <a:cs typeface="Aptos" panose="020B0004020202020204" pitchFamily="34" charset="0"/>
            </a:endParaRPr>
          </a:p>
          <a:p>
            <a:pPr marL="0" marR="0" indent="0">
              <a:spcBef>
                <a:spcPts val="0"/>
              </a:spcBef>
              <a:spcAft>
                <a:spcPts val="0"/>
              </a:spcAft>
              <a:buNone/>
            </a:pPr>
            <a:endParaRPr lang="en-US">
              <a:effectLst/>
              <a:latin typeface="Aptos" panose="020B0004020202020204" pitchFamily="34" charset="0"/>
              <a:ea typeface="Aptos" panose="020B0004020202020204" pitchFamily="34" charset="0"/>
              <a:cs typeface="Aptos" panose="020B0004020202020204" pitchFamily="34" charset="0"/>
            </a:endParaRPr>
          </a:p>
          <a:p>
            <a:pPr marL="0" marR="0">
              <a:spcBef>
                <a:spcPts val="0"/>
              </a:spcBef>
              <a:spcAft>
                <a:spcPts val="0"/>
              </a:spcAft>
            </a:pPr>
            <a:r>
              <a:rPr lang="en-US" b="1">
                <a:effectLst/>
                <a:latin typeface="Aptos Display" panose="020B0004020202020204" pitchFamily="34" charset="0"/>
                <a:ea typeface="Aptos" panose="020B0004020202020204" pitchFamily="34" charset="0"/>
                <a:cs typeface="Aptos" panose="020B0004020202020204" pitchFamily="34" charset="0"/>
              </a:rPr>
              <a:t>Junior (last name A-L):  </a:t>
            </a:r>
            <a:r>
              <a:rPr lang="en-US" b="1" u="sng">
                <a:effectLst/>
                <a:latin typeface="Aptos Display" panose="020B0004020202020204" pitchFamily="34" charset="0"/>
                <a:ea typeface="Aptos" panose="020B0004020202020204" pitchFamily="34" charset="0"/>
                <a:cs typeface="Aptos" panose="020B0004020202020204" pitchFamily="34" charset="0"/>
              </a:rPr>
              <a:t> </a:t>
            </a:r>
            <a:r>
              <a:rPr lang="en-US" b="1">
                <a:effectLst/>
                <a:latin typeface="Aptos Display" panose="020B0004020202020204" pitchFamily="34" charset="0"/>
                <a:ea typeface="Aptos" panose="020B0004020202020204" pitchFamily="34" charset="0"/>
                <a:cs typeface="Aptos" panose="020B0004020202020204" pitchFamily="34" charset="0"/>
              </a:rPr>
              <a:t>    Text  </a:t>
            </a:r>
            <a:r>
              <a:rPr lang="en-US" b="1" u="sng">
                <a:effectLst/>
                <a:latin typeface="Aptos Display" panose="020B0004020202020204" pitchFamily="34" charset="0"/>
                <a:ea typeface="Aptos" panose="020B0004020202020204" pitchFamily="34" charset="0"/>
                <a:cs typeface="Aptos" panose="020B0004020202020204" pitchFamily="34" charset="0"/>
              </a:rPr>
              <a:t>@cwmp2026-1</a:t>
            </a:r>
            <a:r>
              <a:rPr lang="en-US" b="1">
                <a:effectLst/>
                <a:latin typeface="Aptos Display" panose="020B0004020202020204" pitchFamily="34" charset="0"/>
                <a:ea typeface="Aptos" panose="020B0004020202020204" pitchFamily="34" charset="0"/>
                <a:cs typeface="Aptos" panose="020B0004020202020204" pitchFamily="34" charset="0"/>
              </a:rPr>
              <a:t>  to the number 81010</a:t>
            </a:r>
            <a:endParaRPr lang="en-US">
              <a:effectLst/>
              <a:latin typeface="Aptos" panose="020B0004020202020204" pitchFamily="34" charset="0"/>
              <a:ea typeface="Aptos" panose="020B0004020202020204" pitchFamily="34" charset="0"/>
              <a:cs typeface="Aptos" panose="020B0004020202020204" pitchFamily="34" charset="0"/>
            </a:endParaRPr>
          </a:p>
          <a:p>
            <a:r>
              <a:rPr lang="en-US" b="1">
                <a:effectLst/>
                <a:latin typeface="Aptos Display" panose="020B0004020202020204" pitchFamily="34" charset="0"/>
                <a:ea typeface="Aptos" panose="020B0004020202020204" pitchFamily="34" charset="0"/>
                <a:cs typeface="Aptos" panose="020B0004020202020204" pitchFamily="34" charset="0"/>
              </a:rPr>
              <a:t>Junior (last name M-Z):  </a:t>
            </a:r>
            <a:r>
              <a:rPr lang="en-US" b="1" u="sng">
                <a:effectLst/>
                <a:latin typeface="Aptos Display" panose="020B0004020202020204" pitchFamily="34" charset="0"/>
                <a:ea typeface="Aptos" panose="020B0004020202020204" pitchFamily="34" charset="0"/>
                <a:cs typeface="Aptos" panose="020B0004020202020204" pitchFamily="34" charset="0"/>
              </a:rPr>
              <a:t> </a:t>
            </a:r>
            <a:r>
              <a:rPr lang="en-US" b="1">
                <a:effectLst/>
                <a:latin typeface="Aptos Display" panose="020B0004020202020204" pitchFamily="34" charset="0"/>
                <a:ea typeface="Aptos" panose="020B0004020202020204" pitchFamily="34" charset="0"/>
                <a:cs typeface="Aptos" panose="020B0004020202020204" pitchFamily="34" charset="0"/>
              </a:rPr>
              <a:t>   Text  </a:t>
            </a:r>
            <a:r>
              <a:rPr lang="en-US" b="1" u="sng">
                <a:effectLst/>
                <a:latin typeface="Aptos Display" panose="020B0004020202020204" pitchFamily="34" charset="0"/>
                <a:ea typeface="Aptos" panose="020B0004020202020204" pitchFamily="34" charset="0"/>
                <a:cs typeface="Aptos" panose="020B0004020202020204" pitchFamily="34" charset="0"/>
              </a:rPr>
              <a:t>@cwmp2026-2</a:t>
            </a:r>
            <a:r>
              <a:rPr lang="en-US" b="1">
                <a:effectLst/>
                <a:latin typeface="Aptos Display" panose="020B0004020202020204" pitchFamily="34" charset="0"/>
                <a:ea typeface="Aptos" panose="020B0004020202020204" pitchFamily="34" charset="0"/>
                <a:cs typeface="Aptos" panose="020B0004020202020204" pitchFamily="34" charset="0"/>
              </a:rPr>
              <a:t>  to the number 81010</a:t>
            </a:r>
            <a:endParaRPr lang="en-US" dirty="0"/>
          </a:p>
        </p:txBody>
      </p:sp>
      <p:pic>
        <p:nvPicPr>
          <p:cNvPr id="14" name="Picture 13">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30504568"/>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B5A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omputer&#10;&#10;Description automatically generated">
            <a:extLst>
              <a:ext uri="{FF2B5EF4-FFF2-40B4-BE49-F238E27FC236}">
                <a16:creationId xmlns:a16="http://schemas.microsoft.com/office/drawing/2014/main" id="{FDEC69F7-05E2-79A6-4D35-89945D97D89D}"/>
              </a:ext>
            </a:extLst>
          </p:cNvPr>
          <p:cNvPicPr>
            <a:picLocks noChangeAspect="1"/>
          </p:cNvPicPr>
          <p:nvPr/>
        </p:nvPicPr>
        <p:blipFill>
          <a:blip r:embed="rId3"/>
          <a:stretch>
            <a:fillRect/>
          </a:stretch>
        </p:blipFill>
        <p:spPr>
          <a:xfrm>
            <a:off x="3451189" y="666795"/>
            <a:ext cx="5289622" cy="5524411"/>
          </a:xfrm>
          <a:prstGeom prst="rect">
            <a:avLst/>
          </a:prstGeom>
        </p:spPr>
      </p:pic>
      <p:sp>
        <p:nvSpPr>
          <p:cNvPr id="17" name="Rectangle 16">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6DD9FA"/>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Rectangle 5">
            <a:extLst>
              <a:ext uri="{FF2B5EF4-FFF2-40B4-BE49-F238E27FC236}">
                <a16:creationId xmlns:a16="http://schemas.microsoft.com/office/drawing/2014/main" id="{29ABF09F-2305-D361-66FA-FA3054AC5A9A}"/>
              </a:ext>
            </a:extLst>
          </p:cNvPr>
          <p:cNvSpPr/>
          <p:nvPr/>
        </p:nvSpPr>
        <p:spPr>
          <a:xfrm>
            <a:off x="340629" y="2027102"/>
            <a:ext cx="2785950" cy="175432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GB" sz="5400" b="1" cap="none" spc="0" dirty="0">
                <a:ln/>
                <a:solidFill>
                  <a:schemeClr val="bg1"/>
                </a:solidFill>
                <a:effectLst/>
              </a:rPr>
              <a:t>XELLO </a:t>
            </a:r>
            <a:r>
              <a:rPr lang="en-GB" sz="5400" b="1" cap="none" spc="0" dirty="0">
                <a:ln/>
                <a:solidFill>
                  <a:schemeClr val="bg1"/>
                </a:solidFill>
                <a:effectLst>
                  <a:outerShdw blurRad="38100" dist="38100" dir="2700000" algn="tl">
                    <a:srgbClr val="000000">
                      <a:alpha val="43137"/>
                    </a:srgbClr>
                  </a:outerShdw>
                </a:effectLst>
              </a:rPr>
              <a:t>TASK</a:t>
            </a:r>
          </a:p>
        </p:txBody>
      </p:sp>
    </p:spTree>
    <p:extLst>
      <p:ext uri="{BB962C8B-B14F-4D97-AF65-F5344CB8AC3E}">
        <p14:creationId xmlns:p14="http://schemas.microsoft.com/office/powerpoint/2010/main" val="6990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55796EE-5046-41EA-820C-D40096A731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02BFEE-C3E2-417C-9D63-9D2671E5C3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solidFill>
            <a:srgbClr val="FFFFFF"/>
          </a:solidFill>
          <a:ln w="25400" cap="flat">
            <a:solidFill>
              <a:schemeClr val="accent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F25CA143-60B7-2F8F-2FAF-41777294F042}"/>
              </a:ext>
            </a:extLst>
          </p:cNvPr>
          <p:cNvPicPr>
            <a:picLocks noChangeAspect="1"/>
          </p:cNvPicPr>
          <p:nvPr/>
        </p:nvPicPr>
        <p:blipFill>
          <a:blip r:embed="rId3"/>
          <a:stretch>
            <a:fillRect/>
          </a:stretch>
        </p:blipFill>
        <p:spPr>
          <a:xfrm>
            <a:off x="418744" y="574730"/>
            <a:ext cx="5051804" cy="3586781"/>
          </a:xfrm>
          <a:prstGeom prst="rect">
            <a:avLst/>
          </a:prstGeom>
        </p:spPr>
      </p:pic>
      <p:pic>
        <p:nvPicPr>
          <p:cNvPr id="5" name="Picture 4">
            <a:extLst>
              <a:ext uri="{FF2B5EF4-FFF2-40B4-BE49-F238E27FC236}">
                <a16:creationId xmlns:a16="http://schemas.microsoft.com/office/drawing/2014/main" id="{4CA95B19-DFF7-0A12-6DFE-40AF00000ADE}"/>
              </a:ext>
            </a:extLst>
          </p:cNvPr>
          <p:cNvPicPr>
            <a:picLocks noChangeAspect="1"/>
          </p:cNvPicPr>
          <p:nvPr/>
        </p:nvPicPr>
        <p:blipFill>
          <a:blip r:embed="rId4"/>
          <a:stretch>
            <a:fillRect/>
          </a:stretch>
        </p:blipFill>
        <p:spPr>
          <a:xfrm>
            <a:off x="5047175" y="1277956"/>
            <a:ext cx="6852492" cy="3426246"/>
          </a:xfrm>
          <a:prstGeom prst="rect">
            <a:avLst/>
          </a:prstGeom>
        </p:spPr>
      </p:pic>
    </p:spTree>
    <p:extLst>
      <p:ext uri="{BB962C8B-B14F-4D97-AF65-F5344CB8AC3E}">
        <p14:creationId xmlns:p14="http://schemas.microsoft.com/office/powerpoint/2010/main" val="347879057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1_Office Theme">
  <a:themeElements>
    <a:clrScheme name="Contoso v1">
      <a:dk1>
        <a:sysClr val="windowText" lastClr="000000"/>
      </a:dk1>
      <a:lt1>
        <a:sysClr val="window" lastClr="FFFFFF"/>
      </a:lt1>
      <a:dk2>
        <a:srgbClr val="44546A"/>
      </a:dk2>
      <a:lt2>
        <a:srgbClr val="E7E6E6"/>
      </a:lt2>
      <a:accent1>
        <a:srgbClr val="2C567A"/>
      </a:accent1>
      <a:accent2>
        <a:srgbClr val="0072C7"/>
      </a:accent2>
      <a:accent3>
        <a:srgbClr val="0D1D51"/>
      </a:accent3>
      <a:accent4>
        <a:srgbClr val="666666"/>
      </a:accent4>
      <a:accent5>
        <a:srgbClr val="3C76A6"/>
      </a:accent5>
      <a:accent6>
        <a:srgbClr val="1E44BC"/>
      </a:accent6>
      <a:hlink>
        <a:srgbClr val="0563C1"/>
      </a:hlink>
      <a:folHlink>
        <a:srgbClr val="954F72"/>
      </a:folHlink>
    </a:clrScheme>
    <a:fontScheme name="Custom 18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8000">
              <a:schemeClr val="accent1">
                <a:lumMod val="5000"/>
                <a:lumOff val="95000"/>
              </a:schemeClr>
            </a:gs>
            <a:gs pos="100000">
              <a:schemeClr val="accent3">
                <a:alpha val="71000"/>
              </a:schemeClr>
            </a:gs>
          </a:gsLst>
          <a:path path="circle">
            <a:fillToRect l="100000" b="100000"/>
          </a:path>
          <a:tileRect t="-100000" r="-100000"/>
        </a:gradFill>
        <a:ln>
          <a:noFill/>
        </a:ln>
        <a:effectLst>
          <a:outerShdw blurRad="330200" dist="304800" dir="5400000" algn="t" rotWithShape="0">
            <a:prstClr val="black">
              <a:alpha val="39000"/>
            </a:prstClr>
          </a:outerShdw>
        </a:effectLst>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835393_Blue spheres pitch deck_RVA_v5" id="{B31999E4-CF41-4147-9146-E7AA12BD45BB}" vid="{47A86861-C4F7-4F19-9461-7399990DDE5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996</TotalTime>
  <Words>1433</Words>
  <Application>Microsoft Office PowerPoint</Application>
  <PresentationFormat>Widescreen</PresentationFormat>
  <Paragraphs>201</Paragraphs>
  <Slides>28</Slides>
  <Notes>1</Notes>
  <HiddenSlides>0</HiddenSlides>
  <MMClips>3</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28</vt:i4>
      </vt:variant>
    </vt:vector>
  </HeadingPairs>
  <TitlesOfParts>
    <vt:vector size="42" baseType="lpstr">
      <vt:lpstr>Aptos</vt:lpstr>
      <vt:lpstr>Aptos Display</vt:lpstr>
      <vt:lpstr>Arial</vt:lpstr>
      <vt:lpstr>Arial Black</vt:lpstr>
      <vt:lpstr>Calibri</vt:lpstr>
      <vt:lpstr>Corbel</vt:lpstr>
      <vt:lpstr>Garamond</vt:lpstr>
      <vt:lpstr>Gill Sans MT</vt:lpstr>
      <vt:lpstr>Lucida Bright</vt:lpstr>
      <vt:lpstr>Open Sans</vt:lpstr>
      <vt:lpstr>OpenSans-Regular</vt:lpstr>
      <vt:lpstr>Organic</vt:lpstr>
      <vt:lpstr>Gallery</vt:lpstr>
      <vt:lpstr>1_Office Theme</vt:lpstr>
      <vt:lpstr>Class of 2026 </vt:lpstr>
      <vt:lpstr>Meet your Counselors</vt:lpstr>
      <vt:lpstr>Know your Graduation Requirements</vt:lpstr>
      <vt:lpstr>Testing</vt:lpstr>
      <vt:lpstr>What credits do I need to graduate?</vt:lpstr>
      <vt:lpstr>Credits</vt:lpstr>
      <vt:lpstr>4 Year College/University Requirements</vt:lpstr>
      <vt:lpstr>Post Secondary Options</vt:lpstr>
      <vt:lpstr>Where do you want to go?</vt:lpstr>
      <vt:lpstr>Need Help?</vt:lpstr>
      <vt:lpstr>Register to take SAT and/or ACT</vt:lpstr>
      <vt:lpstr>PSAT NMSQT</vt:lpstr>
      <vt:lpstr>PowerPoint Presentation</vt:lpstr>
      <vt:lpstr>Bright Future Scholarship</vt:lpstr>
      <vt:lpstr>Florida Academic Scholar (FAS) </vt:lpstr>
      <vt:lpstr>Florida Medallion Scholar (FMS) </vt:lpstr>
      <vt:lpstr>Gold Seal Vocational Scholar (GSV) </vt:lpstr>
      <vt:lpstr>Gold Seal CAPE Scholar</vt:lpstr>
      <vt:lpstr>Dual Enrollment at SPC</vt:lpstr>
      <vt:lpstr>Early Admission-12th grade at SPC</vt:lpstr>
      <vt:lpstr>PowerPoint Presentation</vt:lpstr>
      <vt:lpstr>College and Career Fairs</vt:lpstr>
      <vt:lpstr>Fall 2024 College Visits</vt:lpstr>
      <vt:lpstr>Looking for post secondary information? </vt:lpstr>
      <vt:lpstr>Padlet</vt:lpstr>
      <vt:lpstr>CWMP  “Remind Invite”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of 2019</dc:title>
  <dc:creator>Jeannine</dc:creator>
  <cp:lastModifiedBy>Madej Amanda</cp:lastModifiedBy>
  <cp:revision>39</cp:revision>
  <dcterms:created xsi:type="dcterms:W3CDTF">2017-09-17T17:47:40Z</dcterms:created>
  <dcterms:modified xsi:type="dcterms:W3CDTF">2024-09-10T15:31:37Z</dcterms:modified>
</cp:coreProperties>
</file>