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unknown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2" r:id="rId8"/>
    <p:sldId id="261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3" d="100"/>
          <a:sy n="123" d="100"/>
        </p:scale>
        <p:origin x="366" y="9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16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618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519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644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6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84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4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91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99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8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8C3A8-4ABF-4E65-9204-1765F03B2613}" type="datetimeFigureOut">
              <a:rPr lang="en-US" smtClean="0"/>
              <a:t>9/17/2015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B307A-A356-4012-BCE7-095C36C253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6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login.i-ready.com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11" Type="http://schemas.openxmlformats.org/officeDocument/2006/relationships/image" Target="../media/image20.jpeg"/><Relationship Id="rId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Presentation_program" TargetMode="External"/><Relationship Id="rId3" Type="http://schemas.openxmlformats.org/officeDocument/2006/relationships/hyperlink" Target="http://en.wikipedia.org/wiki/Spreadsheet" TargetMode="External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en.wikipedia.org/wiki/Word_processor" TargetMode="External"/><Relationship Id="rId5" Type="http://schemas.openxmlformats.org/officeDocument/2006/relationships/image" Target="../media/image22.PNG"/><Relationship Id="rId4" Type="http://schemas.openxmlformats.org/officeDocument/2006/relationships/hyperlink" Target="http://en.wikipedia.org/wiki/Application_softwar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52" y="304800"/>
            <a:ext cx="8229600" cy="232283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Connect for Success</a:t>
            </a:r>
            <a:r>
              <a:rPr lang="en-US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Title I Digital Enterprise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Laptop Use Training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Description: Description: Connect-for-Succes-Final (3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9" y="2971801"/>
            <a:ext cx="6767731" cy="3007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730" y="2627630"/>
            <a:ext cx="6350000" cy="29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54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open up your laptop…</a:t>
            </a:r>
            <a:endParaRPr lang="en-US" dirty="0"/>
          </a:p>
        </p:txBody>
      </p:sp>
      <p:pic>
        <p:nvPicPr>
          <p:cNvPr id="5" name="IMG_0420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00400" y="1905000"/>
            <a:ext cx="5004435" cy="2819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19812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Put your thumb on the laptop lock and move it to the right.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8000"/>
            <a:ext cx="1905000" cy="142875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1181102" y="3505200"/>
            <a:ext cx="549021" cy="1219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95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turn on your laptop…</a:t>
            </a:r>
            <a:endParaRPr lang="en-US" dirty="0"/>
          </a:p>
        </p:txBody>
      </p:sp>
      <p:pic>
        <p:nvPicPr>
          <p:cNvPr id="3" name="IMG_0421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57600" y="1904999"/>
            <a:ext cx="5067300" cy="285481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1904999"/>
            <a:ext cx="2819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Push the on button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2438400"/>
            <a:ext cx="2743200" cy="2057400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1676400" y="3733800"/>
            <a:ext cx="533400" cy="1752600"/>
          </a:xfrm>
          <a:prstGeom prst="straightConnector1">
            <a:avLst/>
          </a:prstGeom>
          <a:ln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77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0350"/>
            <a:ext cx="8229600" cy="304800"/>
          </a:xfrm>
        </p:spPr>
        <p:txBody>
          <a:bodyPr>
            <a:normAutofit/>
          </a:bodyPr>
          <a:lstStyle/>
          <a:p>
            <a:r>
              <a:rPr lang="en-US" sz="1200" dirty="0" smtClean="0"/>
              <a:t>This is the fun stuff.</a:t>
            </a:r>
            <a:endParaRPr lang="en-US" sz="1200" dirty="0"/>
          </a:p>
        </p:txBody>
      </p:sp>
      <p:pic>
        <p:nvPicPr>
          <p:cNvPr id="3" name="IMG_0429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0" y="1943100"/>
            <a:ext cx="3886200" cy="4457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2057400"/>
            <a:ext cx="2743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Move the mouse pointer to Internet Explorer. Internet Explorer will be in the lower left corner of the screen on the taskbar.</a:t>
            </a:r>
            <a:endParaRPr lang="en-US" dirty="0"/>
          </a:p>
        </p:txBody>
      </p:sp>
      <p:sp>
        <p:nvSpPr>
          <p:cNvPr id="5" name="Up Arrow 4"/>
          <p:cNvSpPr/>
          <p:nvPr/>
        </p:nvSpPr>
        <p:spPr>
          <a:xfrm>
            <a:off x="3029527" y="3417240"/>
            <a:ext cx="609600" cy="34426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87458" y="3733800"/>
            <a:ext cx="20605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Then single click on Internet Explorer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19600"/>
            <a:ext cx="2641600" cy="1981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841" y="76200"/>
            <a:ext cx="8991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+mj-lt"/>
              </a:rPr>
              <a:t>How To </a:t>
            </a:r>
            <a:r>
              <a:rPr lang="en-US" sz="4400" dirty="0">
                <a:latin typeface="+mj-lt"/>
              </a:rPr>
              <a:t>G</a:t>
            </a:r>
            <a:r>
              <a:rPr lang="en-US" sz="4400" dirty="0" smtClean="0">
                <a:latin typeface="+mj-lt"/>
              </a:rPr>
              <a:t>et to the Connect for Success Title 1 Digital Enterprise Home Page…</a:t>
            </a:r>
            <a:endParaRPr 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7821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Your </a:t>
            </a:r>
            <a:r>
              <a:rPr lang="en-US" dirty="0"/>
              <a:t>c</a:t>
            </a:r>
            <a:r>
              <a:rPr lang="en-US" dirty="0" smtClean="0"/>
              <a:t>omputer screen will look like this…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8153400" cy="5458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40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Access a Software Program…</a:t>
            </a:r>
            <a:br>
              <a:rPr lang="en-US" dirty="0" smtClean="0"/>
            </a:br>
            <a:r>
              <a:rPr lang="en-US" dirty="0" smtClean="0"/>
              <a:t>(Example: i-Ready)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3879211"/>
            <a:ext cx="3400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https://login.i-ready.com/</a:t>
            </a:r>
            <a:endParaRPr lang="en-US" dirty="0" smtClean="0"/>
          </a:p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91000" y="3879211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Just move the mouse point to the i-Ready link and click to start the program.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524000" y="4202378"/>
            <a:ext cx="0" cy="1360222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eft Arrow 17"/>
          <p:cNvSpPr/>
          <p:nvPr/>
        </p:nvSpPr>
        <p:spPr>
          <a:xfrm>
            <a:off x="3048000" y="3879211"/>
            <a:ext cx="1066800" cy="457200"/>
          </a:xfrm>
          <a:prstGeom prst="leftArrow">
            <a:avLst>
              <a:gd name="adj1" fmla="val 50000"/>
              <a:gd name="adj2" fmla="val 1025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65315" y="5562600"/>
            <a:ext cx="31952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To learn how i-Ready works.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622" y="5278398"/>
            <a:ext cx="1375378" cy="840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175991" y="5105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 me for English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175991" y="6138862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 me for Spanish</a:t>
            </a:r>
            <a:endParaRPr lang="en-US" dirty="0"/>
          </a:p>
        </p:txBody>
      </p:sp>
      <p:cxnSp>
        <p:nvCxnSpPr>
          <p:cNvPr id="25" name="Elbow Connector 24"/>
          <p:cNvCxnSpPr>
            <a:stCxn id="20" idx="1"/>
            <a:endCxn id="1026" idx="1"/>
          </p:cNvCxnSpPr>
          <p:nvPr/>
        </p:nvCxnSpPr>
        <p:spPr>
          <a:xfrm rot="10800000" flipH="1" flipV="1">
            <a:off x="4175990" y="5290065"/>
            <a:ext cx="2830631" cy="408587"/>
          </a:xfrm>
          <a:prstGeom prst="bentConnector3">
            <a:avLst>
              <a:gd name="adj1" fmla="val -8076"/>
            </a:avLst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/>
          <p:cNvCxnSpPr>
            <a:stCxn id="23" idx="1"/>
          </p:cNvCxnSpPr>
          <p:nvPr/>
        </p:nvCxnSpPr>
        <p:spPr>
          <a:xfrm rot="10800000" flipH="1">
            <a:off x="4175991" y="5931932"/>
            <a:ext cx="2830630" cy="391596"/>
          </a:xfrm>
          <a:prstGeom prst="bentConnector3">
            <a:avLst>
              <a:gd name="adj1" fmla="val -8076"/>
            </a:avLst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3552554" y="1446163"/>
            <a:ext cx="50580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This is a program for students at Title I schools that are in the Promise Time Program for the 2015-16 school year.   Students are to continue working in i-Ready on their Connect for Success laptop at home using their i-Ready login.  If a student is not enrolled at a Title I school or in Promise Time, their PCS usernames and passwords will not work.  This program is for reading and math grades K-8.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34" y="1981200"/>
            <a:ext cx="3124200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1" name="Straight Arrow Connector 20"/>
          <p:cNvCxnSpPr/>
          <p:nvPr/>
        </p:nvCxnSpPr>
        <p:spPr>
          <a:xfrm>
            <a:off x="3186193" y="5744661"/>
            <a:ext cx="700007" cy="374246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202337" y="5562600"/>
            <a:ext cx="683863" cy="134033"/>
          </a:xfrm>
          <a:prstGeom prst="straightConnector1">
            <a:avLst/>
          </a:prstGeom>
          <a:ln w="25400" cmpd="sng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857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47800"/>
          </a:xfrm>
        </p:spPr>
        <p:txBody>
          <a:bodyPr>
            <a:normAutofit/>
          </a:bodyPr>
          <a:lstStyle/>
          <a:p>
            <a:r>
              <a:rPr lang="en-US" dirty="0" smtClean="0"/>
              <a:t>Other “Connect for Success” Software Programs</a:t>
            </a:r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27939"/>
            <a:ext cx="1219200" cy="115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195691"/>
            <a:ext cx="2143125" cy="124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413" y="2001016"/>
            <a:ext cx="2924175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765" y="2863265"/>
            <a:ext cx="9048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23" y="4119562"/>
            <a:ext cx="18383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553" y="6014841"/>
            <a:ext cx="1743075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112" y="5195691"/>
            <a:ext cx="1066800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4151889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 Math</a:t>
            </a:r>
            <a:endParaRPr lang="en-US" dirty="0"/>
          </a:p>
        </p:txBody>
      </p:sp>
      <p:cxnSp>
        <p:nvCxnSpPr>
          <p:cNvPr id="7" name="Curved Connector 6"/>
          <p:cNvCxnSpPr/>
          <p:nvPr/>
        </p:nvCxnSpPr>
        <p:spPr>
          <a:xfrm rot="5400000" flipH="1" flipV="1">
            <a:off x="3562989" y="3029589"/>
            <a:ext cx="1256023" cy="457200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rot="16200000" flipV="1">
            <a:off x="1918919" y="2299919"/>
            <a:ext cx="1662850" cy="1509713"/>
          </a:xfrm>
          <a:prstGeom prst="curvedConnector2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urved Connector 10"/>
          <p:cNvCxnSpPr/>
          <p:nvPr/>
        </p:nvCxnSpPr>
        <p:spPr>
          <a:xfrm rot="10800000">
            <a:off x="1600200" y="3503973"/>
            <a:ext cx="1752600" cy="832583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urved Connector 12"/>
          <p:cNvCxnSpPr/>
          <p:nvPr/>
        </p:nvCxnSpPr>
        <p:spPr>
          <a:xfrm rot="10800000" flipV="1">
            <a:off x="2447926" y="4521220"/>
            <a:ext cx="1285875" cy="1041379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/>
          <p:nvPr/>
        </p:nvCxnSpPr>
        <p:spPr>
          <a:xfrm flipV="1">
            <a:off x="4204476" y="2630177"/>
            <a:ext cx="1281924" cy="1256024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/>
          <p:nvPr/>
        </p:nvCxnSpPr>
        <p:spPr>
          <a:xfrm rot="5400000">
            <a:off x="3517116" y="4744254"/>
            <a:ext cx="806433" cy="373062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25"/>
          <p:cNvCxnSpPr>
            <a:endCxn id="3080" idx="1"/>
          </p:cNvCxnSpPr>
          <p:nvPr/>
        </p:nvCxnSpPr>
        <p:spPr>
          <a:xfrm flipV="1">
            <a:off x="5334000" y="3244265"/>
            <a:ext cx="812765" cy="794335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/>
          <p:nvPr/>
        </p:nvCxnSpPr>
        <p:spPr>
          <a:xfrm>
            <a:off x="5105400" y="4336555"/>
            <a:ext cx="1219200" cy="398596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urved Connector 29"/>
          <p:cNvCxnSpPr/>
          <p:nvPr/>
        </p:nvCxnSpPr>
        <p:spPr>
          <a:xfrm>
            <a:off x="4495800" y="4521220"/>
            <a:ext cx="1600200" cy="1041379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urved Connector 4"/>
          <p:cNvCxnSpPr/>
          <p:nvPr/>
        </p:nvCxnSpPr>
        <p:spPr>
          <a:xfrm rot="16200000" flipH="1">
            <a:off x="4177109" y="4548586"/>
            <a:ext cx="1803380" cy="1748647"/>
          </a:xfrm>
          <a:prstGeom prst="curvedConnector3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istation image 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1722491" cy="1175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8" y="1535130"/>
            <a:ext cx="2257425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6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015" y="2914852"/>
            <a:ext cx="3343398" cy="2127057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2125052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Programs Available on Your Desktop…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87" y="1343383"/>
            <a:ext cx="609685" cy="86689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00200" y="1592165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Microsoft Excel</a:t>
            </a:r>
            <a:r>
              <a:rPr lang="en-US" dirty="0"/>
              <a:t> is a </a:t>
            </a:r>
            <a:r>
              <a:rPr lang="en-US" dirty="0">
                <a:hlinkClick r:id="rId3" action="ppaction://hlinkfile" tooltip="Spreadsheet"/>
              </a:rPr>
              <a:t>spreadsheet</a:t>
            </a:r>
            <a:r>
              <a:rPr lang="en-US" dirty="0"/>
              <a:t> </a:t>
            </a:r>
            <a:r>
              <a:rPr lang="en-US" dirty="0" smtClean="0">
                <a:hlinkClick r:id="rId4" action="ppaction://hlinkfile" tooltip="Application software"/>
              </a:rPr>
              <a:t>application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619251"/>
            <a:ext cx="638264" cy="88594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00200" y="2877559"/>
            <a:ext cx="3552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Microsoft Word</a:t>
            </a:r>
            <a:r>
              <a:rPr lang="en-US" dirty="0"/>
              <a:t> is a </a:t>
            </a:r>
            <a:r>
              <a:rPr lang="en-US" dirty="0">
                <a:hlinkClick r:id="rId6" action="ppaction://hlinkfile" tooltip="Word processor"/>
              </a:rPr>
              <a:t>word processor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88" y="3657600"/>
            <a:ext cx="800212" cy="102884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600200" y="4172022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Microsoft PowerPoint</a:t>
            </a:r>
            <a:r>
              <a:rPr lang="en-US" dirty="0"/>
              <a:t> is </a:t>
            </a:r>
            <a:r>
              <a:rPr lang="en-US" dirty="0" smtClean="0"/>
              <a:t>a </a:t>
            </a:r>
            <a:r>
              <a:rPr lang="en-US" dirty="0" smtClean="0">
                <a:hlinkClick r:id="rId8" action="ppaction://hlinkfile" tooltip="Presentation program"/>
              </a:rPr>
              <a:t>presentation program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16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Portal/Focus…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66757"/>
            <a:ext cx="790685" cy="666843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295400"/>
            <a:ext cx="4876800" cy="193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81400"/>
            <a:ext cx="2038350" cy="256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2137641" y="3733800"/>
            <a:ext cx="6400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For </a:t>
            </a:r>
            <a:r>
              <a:rPr lang="en-US" b="1" dirty="0" smtClean="0">
                <a:solidFill>
                  <a:srgbClr val="0070C0"/>
                </a:solidFill>
              </a:rPr>
              <a:t>Parents: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Use your </a:t>
            </a:r>
            <a:r>
              <a:rPr lang="en-US" dirty="0"/>
              <a:t>Parent password issued by the school. For </a:t>
            </a:r>
            <a:r>
              <a:rPr lang="en-US" dirty="0" smtClean="0"/>
              <a:t>issues, </a:t>
            </a:r>
            <a:r>
              <a:rPr lang="en-US" dirty="0"/>
              <a:t>please contact the front office of the school.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</a:rPr>
              <a:t>For </a:t>
            </a:r>
            <a:r>
              <a:rPr lang="en-US" b="1" dirty="0" smtClean="0">
                <a:solidFill>
                  <a:srgbClr val="0070C0"/>
                </a:solidFill>
              </a:rPr>
              <a:t>Students: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Use your student Pinellas Domain/Network Credentials (R2.D2) to access. If you are having </a:t>
            </a:r>
            <a:r>
              <a:rPr lang="en-US" dirty="0" smtClean="0"/>
              <a:t>issues, please contact </a:t>
            </a:r>
            <a:r>
              <a:rPr lang="en-US" dirty="0"/>
              <a:t>your teacher. </a:t>
            </a:r>
          </a:p>
        </p:txBody>
      </p:sp>
    </p:spTree>
    <p:extLst>
      <p:ext uri="{BB962C8B-B14F-4D97-AF65-F5344CB8AC3E}">
        <p14:creationId xmlns:p14="http://schemas.microsoft.com/office/powerpoint/2010/main" val="236836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259</Words>
  <Application>Microsoft Office PowerPoint</Application>
  <PresentationFormat>On-screen Show (4:3)</PresentationFormat>
  <Paragraphs>26</Paragraphs>
  <Slides>9</Slides>
  <Notes>0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Connect for Success -  A Title I Digital Enterprise Laptop Use Training</vt:lpstr>
      <vt:lpstr>How to open up your laptop…</vt:lpstr>
      <vt:lpstr>How to turn on your laptop…</vt:lpstr>
      <vt:lpstr>This is the fun stuff.</vt:lpstr>
      <vt:lpstr>Your computer screen will look like this…</vt:lpstr>
      <vt:lpstr>How To Access a Software Program… (Example: i-Ready)</vt:lpstr>
      <vt:lpstr>Other “Connect for Success” Software Programs</vt:lpstr>
      <vt:lpstr>Other Programs Available on Your Desktop…</vt:lpstr>
      <vt:lpstr> Portal/Focus…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Brock-Jones</dc:creator>
  <cp:lastModifiedBy>user</cp:lastModifiedBy>
  <cp:revision>40</cp:revision>
  <dcterms:created xsi:type="dcterms:W3CDTF">2013-10-22T18:49:17Z</dcterms:created>
  <dcterms:modified xsi:type="dcterms:W3CDTF">2015-09-17T20:13:53Z</dcterms:modified>
</cp:coreProperties>
</file>