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73" r:id="rId3"/>
    <p:sldId id="285" r:id="rId4"/>
    <p:sldId id="309" r:id="rId5"/>
    <p:sldId id="307" r:id="rId6"/>
    <p:sldId id="308" r:id="rId7"/>
    <p:sldId id="292" r:id="rId8"/>
    <p:sldId id="303" r:id="rId9"/>
    <p:sldId id="301" r:id="rId10"/>
    <p:sldId id="294" r:id="rId11"/>
    <p:sldId id="313" r:id="rId12"/>
    <p:sldId id="312" r:id="rId13"/>
    <p:sldId id="277" r:id="rId14"/>
    <p:sldId id="280" r:id="rId15"/>
    <p:sldId id="279" r:id="rId16"/>
    <p:sldId id="281" r:id="rId17"/>
    <p:sldId id="283" r:id="rId18"/>
    <p:sldId id="286" r:id="rId19"/>
    <p:sldId id="310" r:id="rId20"/>
    <p:sldId id="289" r:id="rId21"/>
    <p:sldId id="291" r:id="rId22"/>
    <p:sldId id="311" r:id="rId23"/>
    <p:sldId id="297" r:id="rId24"/>
    <p:sldId id="299" r:id="rId25"/>
    <p:sldId id="305" r:id="rId26"/>
    <p:sldId id="306" r:id="rId27"/>
    <p:sldId id="261" r:id="rId28"/>
    <p:sldId id="275" r:id="rId29"/>
    <p:sldId id="267" r:id="rId30"/>
    <p:sldId id="274" r:id="rId31"/>
    <p:sldId id="272" r:id="rId32"/>
    <p:sldId id="263" r:id="rId33"/>
    <p:sldId id="258" r:id="rId34"/>
    <p:sldId id="259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C8E4"/>
    <a:srgbClr val="8DD3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23"/>
    <p:restoredTop sz="94643"/>
  </p:normalViewPr>
  <p:slideViewPr>
    <p:cSldViewPr snapToGrid="0" snapToObjects="1">
      <p:cViewPr>
        <p:scale>
          <a:sx n="56" d="100"/>
          <a:sy n="56" d="100"/>
        </p:scale>
        <p:origin x="1976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4247-7C98-FF40-B307-7B44774AE81B}" type="datetimeFigureOut">
              <a:rPr lang="en-US" smtClean="0"/>
              <a:t>11/8/17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7CB3E-471F-8F48-BE0B-E1E4C5028E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4247-7C98-FF40-B307-7B44774AE81B}" type="datetimeFigureOut">
              <a:rPr lang="en-US" smtClean="0"/>
              <a:t>11/8/17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7CB3E-471F-8F48-BE0B-E1E4C5028E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4247-7C98-FF40-B307-7B44774AE81B}" type="datetimeFigureOut">
              <a:rPr lang="en-US" smtClean="0"/>
              <a:t>11/8/17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7CB3E-471F-8F48-BE0B-E1E4C5028E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4247-7C98-FF40-B307-7B44774AE81B}" type="datetimeFigureOut">
              <a:rPr lang="en-US" smtClean="0"/>
              <a:t>11/8/17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7CB3E-471F-8F48-BE0B-E1E4C5028E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4247-7C98-FF40-B307-7B44774AE81B}" type="datetimeFigureOut">
              <a:rPr lang="en-US" smtClean="0"/>
              <a:t>11/8/17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7CB3E-471F-8F48-BE0B-E1E4C5028E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4247-7C98-FF40-B307-7B44774AE81B}" type="datetimeFigureOut">
              <a:rPr lang="en-US" smtClean="0"/>
              <a:t>11/8/17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7CB3E-471F-8F48-BE0B-E1E4C5028E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4247-7C98-FF40-B307-7B44774AE81B}" type="datetimeFigureOut">
              <a:rPr lang="en-US" smtClean="0"/>
              <a:t>11/8/17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7CB3E-471F-8F48-BE0B-E1E4C5028E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4247-7C98-FF40-B307-7B44774AE81B}" type="datetimeFigureOut">
              <a:rPr lang="en-US" smtClean="0"/>
              <a:t>11/8/17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7CB3E-471F-8F48-BE0B-E1E4C5028E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4247-7C98-FF40-B307-7B44774AE81B}" type="datetimeFigureOut">
              <a:rPr lang="en-US" smtClean="0"/>
              <a:t>11/8/17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7CB3E-471F-8F48-BE0B-E1E4C5028E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4247-7C98-FF40-B307-7B44774AE81B}" type="datetimeFigureOut">
              <a:rPr lang="en-US" smtClean="0"/>
              <a:t>11/8/17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7CB3E-471F-8F48-BE0B-E1E4C5028E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34247-7C98-FF40-B307-7B44774AE81B}" type="datetimeFigureOut">
              <a:rPr lang="en-US" smtClean="0"/>
              <a:t>11/8/17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7CB3E-471F-8F48-BE0B-E1E4C5028E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>
                <a:alpha val="39000"/>
              </a:srgb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434247-7C98-FF40-B307-7B44774AE81B}" type="datetimeFigureOut">
              <a:rPr lang="en-US" smtClean="0"/>
              <a:t>11/8/17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A7CB3E-471F-8F48-BE0B-E1E4C5028E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900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Relationship Id="rId3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4" Type="http://schemas.openxmlformats.org/officeDocument/2006/relationships/image" Target="../media/image11.JP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4" Type="http://schemas.openxmlformats.org/officeDocument/2006/relationships/image" Target="../media/image14.JP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4" Type="http://schemas.openxmlformats.org/officeDocument/2006/relationships/image" Target="../media/image17.tif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jpg"/><Relationship Id="rId3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Relationship Id="rId3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openxmlformats.org/officeDocument/2006/relationships/image" Target="../media/image26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image" Target="../media/image28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Relationship Id="rId3" Type="http://schemas.openxmlformats.org/officeDocument/2006/relationships/image" Target="../media/image31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Relationship Id="rId3" Type="http://schemas.openxmlformats.org/officeDocument/2006/relationships/image" Target="../media/image33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g"/><Relationship Id="rId3" Type="http://schemas.openxmlformats.org/officeDocument/2006/relationships/image" Target="../media/image38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JPG"/><Relationship Id="rId3" Type="http://schemas.openxmlformats.org/officeDocument/2006/relationships/image" Target="../media/image41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4" Type="http://schemas.openxmlformats.org/officeDocument/2006/relationships/image" Target="../media/image49.png"/><Relationship Id="rId5" Type="http://schemas.openxmlformats.org/officeDocument/2006/relationships/image" Target="../media/image50.png"/><Relationship Id="rId6" Type="http://schemas.openxmlformats.org/officeDocument/2006/relationships/image" Target="../media/image51.png"/><Relationship Id="rId7" Type="http://schemas.openxmlformats.org/officeDocument/2006/relationships/image" Target="../media/image52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4" Type="http://schemas.openxmlformats.org/officeDocument/2006/relationships/image" Target="../media/image55.png"/><Relationship Id="rId5" Type="http://schemas.openxmlformats.org/officeDocument/2006/relationships/image" Target="../media/image56.png"/><Relationship Id="rId6" Type="http://schemas.openxmlformats.org/officeDocument/2006/relationships/image" Target="../media/image57.JP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4" Type="http://schemas.openxmlformats.org/officeDocument/2006/relationships/image" Target="../media/image60.PNG"/><Relationship Id="rId5" Type="http://schemas.openxmlformats.org/officeDocument/2006/relationships/image" Target="../media/image61.png"/><Relationship Id="rId6" Type="http://schemas.openxmlformats.org/officeDocument/2006/relationships/image" Target="../media/image62.JP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4" Type="http://schemas.openxmlformats.org/officeDocument/2006/relationships/image" Target="../media/image65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6.png"/><Relationship Id="rId3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854964"/>
            <a:ext cx="6858000" cy="1241822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Chalkboard" charset="0"/>
                <a:ea typeface="Chalkboard" charset="0"/>
                <a:cs typeface="Chalkboard" charset="0"/>
              </a:rPr>
              <a:t>Gulf Beaches Elementary Magnet School</a:t>
            </a:r>
          </a:p>
          <a:p>
            <a:r>
              <a:rPr lang="en-US" sz="2400" b="1" dirty="0">
                <a:latin typeface="Chalkboard" charset="0"/>
                <a:ea typeface="Chalkboard" charset="0"/>
                <a:cs typeface="Chalkboard" charset="0"/>
              </a:rPr>
              <a:t>Center for Innovation and Digital Learning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270" y="285750"/>
            <a:ext cx="2009835" cy="20098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135" y="2024595"/>
            <a:ext cx="8843730" cy="26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786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850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3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972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00"/>
            <a:ext cx="9144000" cy="682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49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00"/>
            <a:ext cx="9144000" cy="682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9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3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903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80" y="738888"/>
            <a:ext cx="4348480" cy="582193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180" y="343278"/>
            <a:ext cx="4019126" cy="5380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53752" y="1654748"/>
            <a:ext cx="2411031" cy="185674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halkboard" charset="0"/>
                <a:ea typeface="Chalkboard" charset="0"/>
                <a:cs typeface="Chalkboard" charset="0"/>
              </a:rPr>
              <a:t>Project-Based Learning</a:t>
            </a:r>
            <a:br>
              <a:rPr lang="en-US" dirty="0" smtClean="0">
                <a:latin typeface="Chalkboard" charset="0"/>
                <a:ea typeface="Chalkboard" charset="0"/>
                <a:cs typeface="Chalkboard" charset="0"/>
              </a:rPr>
            </a:br>
            <a:r>
              <a:rPr lang="en-US" sz="2400" i="1" dirty="0" smtClean="0">
                <a:latin typeface="Chalkboard" charset="0"/>
                <a:ea typeface="Chalkboard" charset="0"/>
                <a:cs typeface="Chalkboard" charset="0"/>
              </a:rPr>
              <a:t>Making Applesauce </a:t>
            </a:r>
            <a:endParaRPr lang="en-US" sz="2400" i="1" dirty="0">
              <a:latin typeface="Chalkboard" charset="0"/>
              <a:ea typeface="Chalkboard" charset="0"/>
              <a:cs typeface="Chalkboard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568" y="3872828"/>
            <a:ext cx="3830782" cy="29851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46" y="1942727"/>
            <a:ext cx="3686455" cy="4915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86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42" y="2326681"/>
            <a:ext cx="3420551" cy="25548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13580" y="3559646"/>
            <a:ext cx="3539610" cy="264378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47141" y="2466822"/>
            <a:ext cx="3665093" cy="274882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Chalkboard" charset="0"/>
                <a:ea typeface="Chalkboard" charset="0"/>
                <a:cs typeface="Chalkboard" charset="0"/>
              </a:rPr>
              <a:t>Project-Based Learning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700" i="1" dirty="0" smtClean="0">
                <a:latin typeface="Chalkboard" charset="0"/>
                <a:ea typeface="Chalkboard" charset="0"/>
                <a:cs typeface="Chalkboard" charset="0"/>
              </a:rPr>
              <a:t>Building a 3D Shape Haunted House</a:t>
            </a:r>
            <a:endParaRPr lang="en-US" sz="2700" i="1" dirty="0">
              <a:latin typeface="Chalkboard" charset="0"/>
              <a:ea typeface="Chalkboard" charset="0"/>
              <a:cs typeface="Chalkboar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322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78" y="2264514"/>
            <a:ext cx="4986553" cy="372452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8066" y="3448986"/>
            <a:ext cx="2556760" cy="3409013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halkboard" charset="0"/>
                <a:ea typeface="Chalkboard" charset="0"/>
                <a:cs typeface="Chalkboard" charset="0"/>
              </a:rPr>
              <a:t>Project-Based Learning</a:t>
            </a:r>
            <a:br>
              <a:rPr lang="en-US" dirty="0" smtClean="0">
                <a:latin typeface="Chalkboard" charset="0"/>
                <a:ea typeface="Chalkboard" charset="0"/>
                <a:cs typeface="Chalkboard" charset="0"/>
              </a:rPr>
            </a:br>
            <a:r>
              <a:rPr lang="en-US" sz="2800" i="1" dirty="0" smtClean="0">
                <a:latin typeface="Chalkboard" charset="0"/>
                <a:ea typeface="Chalkboard" charset="0"/>
                <a:cs typeface="Chalkboard" charset="0"/>
              </a:rPr>
              <a:t>Sink or Float? </a:t>
            </a:r>
            <a:endParaRPr lang="en-US" sz="2800" i="1" dirty="0">
              <a:latin typeface="Chalkboard" charset="0"/>
              <a:ea typeface="Chalkboard" charset="0"/>
              <a:cs typeface="Chalkboard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0074" y="1466812"/>
            <a:ext cx="3080113" cy="1875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98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490" y="3342806"/>
            <a:ext cx="4685510" cy="349967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177" y="2158583"/>
            <a:ext cx="4525667" cy="3380282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93935" y="395106"/>
            <a:ext cx="7886700" cy="1325563"/>
          </a:xfrm>
        </p:spPr>
        <p:txBody>
          <a:bodyPr/>
          <a:lstStyle/>
          <a:p>
            <a:r>
              <a:rPr lang="en-US" dirty="0" smtClean="0">
                <a:latin typeface="Chalkboard" charset="0"/>
                <a:ea typeface="Chalkboard" charset="0"/>
                <a:cs typeface="Chalkboard" charset="0"/>
              </a:rPr>
              <a:t>Collaborative Projects</a:t>
            </a:r>
            <a:endParaRPr lang="en-US" dirty="0">
              <a:latin typeface="Chalkboard" charset="0"/>
              <a:ea typeface="Chalkboard" charset="0"/>
              <a:cs typeface="Chalkboar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68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47425" y="959567"/>
            <a:ext cx="4873148" cy="36398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08942" y="1400884"/>
            <a:ext cx="6012177" cy="449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5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9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5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" y="0"/>
            <a:ext cx="91211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774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9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663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412"/>
            <a:ext cx="4586990" cy="611598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483" y="792480"/>
            <a:ext cx="4356517" cy="5808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02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9448"/>
            <a:ext cx="4513913" cy="60185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0086" y="179881"/>
            <a:ext cx="4513914" cy="601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62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00"/>
            <a:ext cx="9144000" cy="682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126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041" y="1188720"/>
            <a:ext cx="4234462" cy="566928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680"/>
            <a:ext cx="4575951" cy="612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78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780" y="182879"/>
            <a:ext cx="3803651" cy="509249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87748" y="1851451"/>
            <a:ext cx="5417817" cy="4046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70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600" y="0"/>
            <a:ext cx="51223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2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00"/>
            <a:ext cx="9144000" cy="682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363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9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4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980" y="953509"/>
            <a:ext cx="4119879" cy="551587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700" y="365760"/>
            <a:ext cx="3840480" cy="512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50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00"/>
            <a:ext cx="9144000" cy="682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6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01587" y="953709"/>
            <a:ext cx="5730113" cy="42798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680" y="1325880"/>
            <a:ext cx="3960495" cy="5280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67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9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70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know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776" y="341403"/>
            <a:ext cx="6124376" cy="6153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88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ch buddie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936" y="211817"/>
            <a:ext cx="6424614" cy="642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09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67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332" y="3607160"/>
            <a:ext cx="4052572" cy="2580348"/>
          </a:xfrm>
          <a:prstGeom prst="rect">
            <a:avLst/>
          </a:prstGeom>
        </p:spPr>
      </p:pic>
      <p:pic>
        <p:nvPicPr>
          <p:cNvPr id="3" name="Picture 2" descr="Library Photo.png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88" y="1857375"/>
            <a:ext cx="4393660" cy="2776073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Chalkboard" charset="0"/>
                <a:ea typeface="Chalkboard" charset="0"/>
                <a:cs typeface="Chalkboard" charset="0"/>
              </a:rPr>
              <a:t>Digital Stories</a:t>
            </a:r>
            <a:br>
              <a:rPr lang="en-US" b="1" dirty="0" smtClean="0">
                <a:latin typeface="Chalkboard" charset="0"/>
                <a:ea typeface="Chalkboard" charset="0"/>
                <a:cs typeface="Chalkboard" charset="0"/>
              </a:rPr>
            </a:br>
            <a:r>
              <a:rPr lang="en-US" sz="2000" dirty="0" smtClean="0">
                <a:latin typeface="Chalkboard" charset="0"/>
                <a:ea typeface="Chalkboard" charset="0"/>
                <a:cs typeface="Chalkboard" charset="0"/>
              </a:rPr>
              <a:t>Student iPad Work </a:t>
            </a:r>
            <a:endParaRPr lang="en-US" sz="2000" dirty="0">
              <a:latin typeface="Chalkboard" charset="0"/>
              <a:ea typeface="Chalkboard" charset="0"/>
              <a:cs typeface="Chalkboar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9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7-07-17 at 9.37.05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50" r="-85"/>
          <a:stretch/>
        </p:blipFill>
        <p:spPr>
          <a:xfrm>
            <a:off x="5173663" y="5289482"/>
            <a:ext cx="1706643" cy="1422468"/>
          </a:xfrm>
          <a:prstGeom prst="rect">
            <a:avLst/>
          </a:prstGeom>
        </p:spPr>
      </p:pic>
      <p:pic>
        <p:nvPicPr>
          <p:cNvPr id="3" name="Picture 2" descr="IMG_213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978" y="1596720"/>
            <a:ext cx="3289165" cy="2078212"/>
          </a:xfrm>
          <a:prstGeom prst="rect">
            <a:avLst/>
          </a:prstGeom>
        </p:spPr>
      </p:pic>
      <p:pic>
        <p:nvPicPr>
          <p:cNvPr id="4" name="Picture 3" descr="Screen Shot 2017-07-17 at 9.25.34 PM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3" r="1999"/>
          <a:stretch/>
        </p:blipFill>
        <p:spPr>
          <a:xfrm>
            <a:off x="5325185" y="3987384"/>
            <a:ext cx="3533064" cy="2676564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Chalkboard" charset="0"/>
                <a:ea typeface="Chalkboard" charset="0"/>
                <a:cs typeface="Chalkboard" charset="0"/>
              </a:rPr>
              <a:t>Science</a:t>
            </a:r>
            <a:br>
              <a:rPr lang="en-US" b="1" dirty="0">
                <a:latin typeface="Chalkboard" charset="0"/>
                <a:ea typeface="Chalkboard" charset="0"/>
                <a:cs typeface="Chalkboard" charset="0"/>
              </a:rPr>
            </a:br>
            <a:r>
              <a:rPr lang="en-US" sz="2000" dirty="0" smtClean="0">
                <a:latin typeface="Chalkboard" charset="0"/>
                <a:ea typeface="Chalkboard" charset="0"/>
                <a:cs typeface="Chalkboard" charset="0"/>
              </a:rPr>
              <a:t>Student </a:t>
            </a:r>
            <a:r>
              <a:rPr lang="en-US" sz="2000" dirty="0">
                <a:latin typeface="Chalkboard" charset="0"/>
                <a:ea typeface="Chalkboard" charset="0"/>
                <a:cs typeface="Chalkboard" charset="0"/>
              </a:rPr>
              <a:t>iPad Work </a:t>
            </a:r>
          </a:p>
        </p:txBody>
      </p:sp>
      <p:pic>
        <p:nvPicPr>
          <p:cNvPr id="6" name="Picture 5" descr="Screen Shot 2017-07-17 at 9.29.04 PM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25" t="5823" r="13669" b="15439"/>
          <a:stretch/>
        </p:blipFill>
        <p:spPr>
          <a:xfrm>
            <a:off x="1396003" y="4100596"/>
            <a:ext cx="3599434" cy="2611354"/>
          </a:xfrm>
          <a:prstGeom prst="rect">
            <a:avLst/>
          </a:prstGeom>
        </p:spPr>
      </p:pic>
      <p:pic>
        <p:nvPicPr>
          <p:cNvPr id="7" name="Picture 6" descr="Library Photo-5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773" y="179739"/>
            <a:ext cx="3296227" cy="24721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26" y="1503963"/>
            <a:ext cx="3061185" cy="2295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978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 descr="Screen Shot 2017-07-17 at 9.34.33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78" r="84"/>
          <a:stretch/>
        </p:blipFill>
        <p:spPr>
          <a:xfrm>
            <a:off x="259754" y="2269470"/>
            <a:ext cx="3260686" cy="2165030"/>
          </a:xfrm>
          <a:prstGeom prst="rect">
            <a:avLst/>
          </a:prstGeom>
        </p:spPr>
      </p:pic>
      <p:pic>
        <p:nvPicPr>
          <p:cNvPr id="3" name="Picture 11" descr="Screen Shot 2017-07-17 at 9.32.10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2" r="97"/>
          <a:stretch/>
        </p:blipFill>
        <p:spPr>
          <a:xfrm>
            <a:off x="5376522" y="0"/>
            <a:ext cx="3767478" cy="2818195"/>
          </a:xfrm>
          <a:prstGeom prst="rect">
            <a:avLst/>
          </a:prstGeom>
        </p:spPr>
      </p:pic>
      <p:pic>
        <p:nvPicPr>
          <p:cNvPr id="5" name="Picture 9" descr="Screen Shot 2017-07-17 at 9.35.32 PM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27" r="-139"/>
          <a:stretch/>
        </p:blipFill>
        <p:spPr>
          <a:xfrm>
            <a:off x="5498397" y="3518247"/>
            <a:ext cx="3732588" cy="2782869"/>
          </a:xfrm>
          <a:prstGeom prst="rect">
            <a:avLst/>
          </a:prstGeom>
        </p:spPr>
      </p:pic>
      <p:pic>
        <p:nvPicPr>
          <p:cNvPr id="6" name="Picture 5" descr="Screen Shot 2017-07-17 at 9.33.40 PM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42" r="-251"/>
          <a:stretch/>
        </p:blipFill>
        <p:spPr>
          <a:xfrm>
            <a:off x="2488161" y="0"/>
            <a:ext cx="2888361" cy="2019243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5192" y="380925"/>
            <a:ext cx="7886700" cy="1325563"/>
          </a:xfrm>
        </p:spPr>
        <p:txBody>
          <a:bodyPr/>
          <a:lstStyle/>
          <a:p>
            <a:r>
              <a:rPr lang="en-US" b="1" dirty="0" smtClean="0">
                <a:latin typeface="Chalkboard" charset="0"/>
                <a:ea typeface="Chalkboard" charset="0"/>
                <a:cs typeface="Chalkboard" charset="0"/>
              </a:rPr>
              <a:t>Math</a:t>
            </a:r>
            <a:r>
              <a:rPr lang="en-US" b="1" smtClean="0">
                <a:latin typeface="Chalkboard" charset="0"/>
                <a:ea typeface="Chalkboard" charset="0"/>
                <a:cs typeface="Chalkboard" charset="0"/>
              </a:rPr>
              <a:t/>
            </a:r>
            <a:br>
              <a:rPr lang="en-US" b="1" smtClean="0">
                <a:latin typeface="Chalkboard" charset="0"/>
                <a:ea typeface="Chalkboard" charset="0"/>
                <a:cs typeface="Chalkboard" charset="0"/>
              </a:rPr>
            </a:br>
            <a:r>
              <a:rPr lang="en-US" sz="2000" smtClean="0">
                <a:latin typeface="Chalkboard" charset="0"/>
                <a:ea typeface="Chalkboard" charset="0"/>
                <a:cs typeface="Chalkboard" charset="0"/>
              </a:rPr>
              <a:t>Student </a:t>
            </a:r>
            <a:r>
              <a:rPr lang="en-US" sz="2000" dirty="0">
                <a:latin typeface="Chalkboard" charset="0"/>
                <a:ea typeface="Chalkboard" charset="0"/>
                <a:cs typeface="Chalkboard" charset="0"/>
              </a:rPr>
              <a:t>iPad Work </a:t>
            </a:r>
            <a:endParaRPr lang="en-US" sz="2000" b="1" dirty="0">
              <a:latin typeface="Chalkboard" charset="0"/>
              <a:ea typeface="Chalkboard" charset="0"/>
              <a:cs typeface="Chalkboard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4365142"/>
            <a:ext cx="4294437" cy="2492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2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514" y="4221470"/>
            <a:ext cx="3752468" cy="2157412"/>
          </a:xfrm>
          <a:prstGeom prst="rect">
            <a:avLst/>
          </a:prstGeom>
        </p:spPr>
      </p:pic>
      <p:pic>
        <p:nvPicPr>
          <p:cNvPr id="4" name="Picture 3" descr="Screen Shot 2017-07-17 at 9.39.27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5" r="1904"/>
          <a:stretch/>
        </p:blipFill>
        <p:spPr>
          <a:xfrm>
            <a:off x="2749766" y="4613898"/>
            <a:ext cx="2665748" cy="1846257"/>
          </a:xfrm>
          <a:prstGeom prst="rect">
            <a:avLst/>
          </a:prstGeom>
        </p:spPr>
      </p:pic>
      <p:pic>
        <p:nvPicPr>
          <p:cNvPr id="5" name="Picture 4" descr="IMG_1648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17" y="1325563"/>
            <a:ext cx="3324160" cy="2270313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1575" y="0"/>
            <a:ext cx="7886700" cy="1325563"/>
          </a:xfrm>
        </p:spPr>
        <p:txBody>
          <a:bodyPr/>
          <a:lstStyle/>
          <a:p>
            <a:r>
              <a:rPr lang="en-US" b="1" dirty="0" smtClean="0">
                <a:latin typeface="Chalkboard" charset="0"/>
                <a:ea typeface="Chalkboard" charset="0"/>
                <a:cs typeface="Chalkboard" charset="0"/>
              </a:rPr>
              <a:t>Alphabet Practice</a:t>
            </a:r>
            <a:br>
              <a:rPr lang="en-US" b="1" dirty="0" smtClean="0">
                <a:latin typeface="Chalkboard" charset="0"/>
                <a:ea typeface="Chalkboard" charset="0"/>
                <a:cs typeface="Chalkboard" charset="0"/>
              </a:rPr>
            </a:br>
            <a:r>
              <a:rPr lang="en-US" sz="2000" dirty="0" smtClean="0">
                <a:latin typeface="Chalkboard" charset="0"/>
                <a:ea typeface="Chalkboard" charset="0"/>
                <a:cs typeface="Chalkboard" charset="0"/>
              </a:rPr>
              <a:t>Student </a:t>
            </a:r>
            <a:r>
              <a:rPr lang="en-US" sz="2000" dirty="0">
                <a:latin typeface="Chalkboard" charset="0"/>
                <a:ea typeface="Chalkboard" charset="0"/>
                <a:cs typeface="Chalkboard" charset="0"/>
              </a:rPr>
              <a:t>iPad Work </a:t>
            </a:r>
            <a:endParaRPr lang="en-US" sz="2000" b="1" dirty="0">
              <a:latin typeface="Chalkboard" charset="0"/>
              <a:ea typeface="Chalkboard" charset="0"/>
              <a:cs typeface="Chalkboard" charset="0"/>
            </a:endParaRPr>
          </a:p>
        </p:txBody>
      </p:sp>
      <p:pic>
        <p:nvPicPr>
          <p:cNvPr id="7" name="Picture 6" descr="Library Photo-10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484" y="1654174"/>
            <a:ext cx="3121791" cy="2238685"/>
          </a:xfrm>
          <a:prstGeom prst="rect">
            <a:avLst/>
          </a:prstGeom>
        </p:spPr>
      </p:pic>
      <p:pic>
        <p:nvPicPr>
          <p:cNvPr id="8" name="Picture 7" descr="IMG_3705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5" y="3892859"/>
            <a:ext cx="2668191" cy="200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5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64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235" y="1971675"/>
            <a:ext cx="4260545" cy="3000375"/>
          </a:xfrm>
          <a:prstGeom prst="rect">
            <a:avLst/>
          </a:prstGeom>
        </p:spPr>
      </p:pic>
      <p:pic>
        <p:nvPicPr>
          <p:cNvPr id="3" name="Picture 2" descr="IMG_370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576" y="385763"/>
            <a:ext cx="3899987" cy="2924990"/>
          </a:xfrm>
          <a:prstGeom prst="rect">
            <a:avLst/>
          </a:prstGeom>
        </p:spPr>
      </p:pic>
      <p:pic>
        <p:nvPicPr>
          <p:cNvPr id="5" name="Picture 4" descr="Screen Shot 2017-07-17 at 9.40.10 PM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97" t="66" b="66"/>
          <a:stretch/>
        </p:blipFill>
        <p:spPr>
          <a:xfrm>
            <a:off x="326892" y="3814763"/>
            <a:ext cx="4077007" cy="261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6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7-07-17 at 9.23.14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2" r="2750"/>
          <a:stretch/>
        </p:blipFill>
        <p:spPr>
          <a:xfrm>
            <a:off x="224054" y="3323876"/>
            <a:ext cx="4002497" cy="309574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Chalkboard" charset="0"/>
                <a:ea typeface="Chalkboard" charset="0"/>
                <a:cs typeface="Chalkboard" charset="0"/>
              </a:rPr>
              <a:t>Social Studies &amp; </a:t>
            </a:r>
            <a:r>
              <a:rPr lang="en-US" b="1" dirty="0" smtClean="0">
                <a:latin typeface="Chalkboard" charset="0"/>
                <a:ea typeface="Chalkboard" charset="0"/>
                <a:cs typeface="Chalkboard" charset="0"/>
              </a:rPr>
              <a:t>Health</a:t>
            </a:r>
            <a:br>
              <a:rPr lang="en-US" b="1" dirty="0" smtClean="0">
                <a:latin typeface="Chalkboard" charset="0"/>
                <a:ea typeface="Chalkboard" charset="0"/>
                <a:cs typeface="Chalkboard" charset="0"/>
              </a:rPr>
            </a:br>
            <a:r>
              <a:rPr lang="en-US" sz="2000" dirty="0" smtClean="0">
                <a:latin typeface="Chalkboard" charset="0"/>
                <a:ea typeface="Chalkboard" charset="0"/>
                <a:cs typeface="Chalkboard" charset="0"/>
              </a:rPr>
              <a:t>Student </a:t>
            </a:r>
            <a:r>
              <a:rPr lang="en-US" sz="2000" dirty="0">
                <a:latin typeface="Chalkboard" charset="0"/>
                <a:ea typeface="Chalkboard" charset="0"/>
                <a:cs typeface="Chalkboard" charset="0"/>
              </a:rPr>
              <a:t>iPad Work </a:t>
            </a:r>
            <a:endParaRPr lang="en-US" sz="2000" b="1" dirty="0">
              <a:latin typeface="Chalkboard" charset="0"/>
              <a:ea typeface="Chalkboard" charset="0"/>
              <a:cs typeface="Chalkboard" charset="0"/>
            </a:endParaRPr>
          </a:p>
        </p:txBody>
      </p:sp>
      <p:pic>
        <p:nvPicPr>
          <p:cNvPr id="4" name="Picture 3" descr="Screen Shot 2017-07-17 at 9.37.37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1" r="-202"/>
          <a:stretch/>
        </p:blipFill>
        <p:spPr>
          <a:xfrm>
            <a:off x="4373668" y="1690689"/>
            <a:ext cx="4141682" cy="3181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84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212</TotalTime>
  <Words>29</Words>
  <Application>Microsoft Macintosh PowerPoint</Application>
  <PresentationFormat>On-screen Show (4:3)</PresentationFormat>
  <Paragraphs>11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Calibri</vt:lpstr>
      <vt:lpstr>Calibri Light</vt:lpstr>
      <vt:lpstr>Chalkboard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Project-Based Learning Making Applesauce </vt:lpstr>
      <vt:lpstr>Project-Based Learning Building a 3D Shape Haunted House</vt:lpstr>
      <vt:lpstr>Project-Based Learning Sink or Float? </vt:lpstr>
      <vt:lpstr>Collaborative Projects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Digital Stories Student iPad Work </vt:lpstr>
      <vt:lpstr>Science Student iPad Work </vt:lpstr>
      <vt:lpstr>Math Student iPad Work </vt:lpstr>
      <vt:lpstr>Alphabet Practice Student iPad Work </vt:lpstr>
      <vt:lpstr>PowerPoint Presentation</vt:lpstr>
      <vt:lpstr>Social Studies &amp; Health Student iPad Work </vt:lpstr>
    </vt:vector>
  </TitlesOfParts>
  <Company/>
  <LinksUpToDate>false</LinksUpToDate>
  <SharedDoc>false</SharedDoc>
  <HyperlinksChanged>false</HyperlinksChanged>
  <AppVersion>15.0037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Walsh Emily</dc:creator>
  <cp:lastModifiedBy>Walsh Emily</cp:lastModifiedBy>
  <cp:revision>19</cp:revision>
  <dcterms:created xsi:type="dcterms:W3CDTF">2017-11-08T01:12:29Z</dcterms:created>
  <dcterms:modified xsi:type="dcterms:W3CDTF">2017-11-08T16:36:39Z</dcterms:modified>
</cp:coreProperties>
</file>