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6" r:id="rId4"/>
    <p:sldId id="282" r:id="rId5"/>
    <p:sldId id="275" r:id="rId6"/>
    <p:sldId id="273" r:id="rId7"/>
    <p:sldId id="304" r:id="rId8"/>
    <p:sldId id="305" r:id="rId9"/>
    <p:sldId id="306" r:id="rId10"/>
    <p:sldId id="307" r:id="rId11"/>
    <p:sldId id="308" r:id="rId12"/>
    <p:sldId id="313" r:id="rId13"/>
    <p:sldId id="314" r:id="rId14"/>
    <p:sldId id="311" r:id="rId15"/>
    <p:sldId id="302" r:id="rId16"/>
    <p:sldId id="318" r:id="rId17"/>
    <p:sldId id="301" r:id="rId18"/>
    <p:sldId id="309" r:id="rId19"/>
    <p:sldId id="310" r:id="rId20"/>
    <p:sldId id="267" r:id="rId21"/>
    <p:sldId id="315" r:id="rId22"/>
    <p:sldId id="316" r:id="rId23"/>
    <p:sldId id="317" r:id="rId24"/>
    <p:sldId id="270" r:id="rId25"/>
    <p:sldId id="271" r:id="rId26"/>
    <p:sldId id="295" r:id="rId27"/>
    <p:sldId id="296" r:id="rId28"/>
    <p:sldId id="299" r:id="rId29"/>
    <p:sldId id="312" r:id="rId30"/>
    <p:sldId id="27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CDE"/>
    <a:srgbClr val="D797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3CD552-4EA6-4F5F-9305-2F6166CB9C74}" v="197" dt="2024-09-11T19:39:52.0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4" d="100"/>
          <a:sy n="104" d="100"/>
        </p:scale>
        <p:origin x="13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sh Coral" userId="bd43b061-85f2-4dc8-9390-9398d579d139" providerId="ADAL" clId="{923CD552-4EA6-4F5F-9305-2F6166CB9C74}"/>
    <pc:docChg chg="undo custSel addSld delSld modSld sldOrd">
      <pc:chgData name="Marsh Coral" userId="bd43b061-85f2-4dc8-9390-9398d579d139" providerId="ADAL" clId="{923CD552-4EA6-4F5F-9305-2F6166CB9C74}" dt="2024-09-11T19:49:53.536" v="1565" actId="26606"/>
      <pc:docMkLst>
        <pc:docMk/>
      </pc:docMkLst>
      <pc:sldChg chg="modSp mod modAnim">
        <pc:chgData name="Marsh Coral" userId="bd43b061-85f2-4dc8-9390-9398d579d139" providerId="ADAL" clId="{923CD552-4EA6-4F5F-9305-2F6166CB9C74}" dt="2024-09-11T18:40:45.598" v="90" actId="20577"/>
        <pc:sldMkLst>
          <pc:docMk/>
          <pc:sldMk cId="2913356583" sldId="256"/>
        </pc:sldMkLst>
        <pc:spChg chg="mod">
          <ac:chgData name="Marsh Coral" userId="bd43b061-85f2-4dc8-9390-9398d579d139" providerId="ADAL" clId="{923CD552-4EA6-4F5F-9305-2F6166CB9C74}" dt="2024-09-11T18:40:45.598" v="90" actId="20577"/>
          <ac:spMkLst>
            <pc:docMk/>
            <pc:sldMk cId="2913356583" sldId="256"/>
            <ac:spMk id="2" creationId="{047084F9-C576-6D65-B3B3-1B02258AA564}"/>
          </ac:spMkLst>
        </pc:spChg>
        <pc:spChg chg="mod">
          <ac:chgData name="Marsh Coral" userId="bd43b061-85f2-4dc8-9390-9398d579d139" providerId="ADAL" clId="{923CD552-4EA6-4F5F-9305-2F6166CB9C74}" dt="2024-09-11T18:40:24.361" v="46" actId="20577"/>
          <ac:spMkLst>
            <pc:docMk/>
            <pc:sldMk cId="2913356583" sldId="256"/>
            <ac:spMk id="3" creationId="{027EE0F2-EAA6-B3F4-B8E5-675B45A4B83A}"/>
          </ac:spMkLst>
        </pc:spChg>
      </pc:sldChg>
      <pc:sldChg chg="del">
        <pc:chgData name="Marsh Coral" userId="bd43b061-85f2-4dc8-9390-9398d579d139" providerId="ADAL" clId="{923CD552-4EA6-4F5F-9305-2F6166CB9C74}" dt="2024-09-11T19:09:50.886" v="1429" actId="47"/>
        <pc:sldMkLst>
          <pc:docMk/>
          <pc:sldMk cId="4055585861" sldId="257"/>
        </pc:sldMkLst>
      </pc:sldChg>
      <pc:sldChg chg="del">
        <pc:chgData name="Marsh Coral" userId="bd43b061-85f2-4dc8-9390-9398d579d139" providerId="ADAL" clId="{923CD552-4EA6-4F5F-9305-2F6166CB9C74}" dt="2024-09-11T19:09:50.886" v="1429" actId="47"/>
        <pc:sldMkLst>
          <pc:docMk/>
          <pc:sldMk cId="2344510327" sldId="258"/>
        </pc:sldMkLst>
      </pc:sldChg>
      <pc:sldChg chg="del">
        <pc:chgData name="Marsh Coral" userId="bd43b061-85f2-4dc8-9390-9398d579d139" providerId="ADAL" clId="{923CD552-4EA6-4F5F-9305-2F6166CB9C74}" dt="2024-09-11T19:09:50.886" v="1429" actId="47"/>
        <pc:sldMkLst>
          <pc:docMk/>
          <pc:sldMk cId="2679165533" sldId="259"/>
        </pc:sldMkLst>
      </pc:sldChg>
      <pc:sldChg chg="del">
        <pc:chgData name="Marsh Coral" userId="bd43b061-85f2-4dc8-9390-9398d579d139" providerId="ADAL" clId="{923CD552-4EA6-4F5F-9305-2F6166CB9C74}" dt="2024-09-11T19:09:50.886" v="1429" actId="47"/>
        <pc:sldMkLst>
          <pc:docMk/>
          <pc:sldMk cId="2253708972" sldId="260"/>
        </pc:sldMkLst>
      </pc:sldChg>
      <pc:sldChg chg="del">
        <pc:chgData name="Marsh Coral" userId="bd43b061-85f2-4dc8-9390-9398d579d139" providerId="ADAL" clId="{923CD552-4EA6-4F5F-9305-2F6166CB9C74}" dt="2024-09-11T19:09:50.886" v="1429" actId="47"/>
        <pc:sldMkLst>
          <pc:docMk/>
          <pc:sldMk cId="668316129" sldId="261"/>
        </pc:sldMkLst>
      </pc:sldChg>
      <pc:sldChg chg="del">
        <pc:chgData name="Marsh Coral" userId="bd43b061-85f2-4dc8-9390-9398d579d139" providerId="ADAL" clId="{923CD552-4EA6-4F5F-9305-2F6166CB9C74}" dt="2024-09-11T19:09:50.886" v="1429" actId="47"/>
        <pc:sldMkLst>
          <pc:docMk/>
          <pc:sldMk cId="3382073313" sldId="262"/>
        </pc:sldMkLst>
      </pc:sldChg>
      <pc:sldChg chg="del">
        <pc:chgData name="Marsh Coral" userId="bd43b061-85f2-4dc8-9390-9398d579d139" providerId="ADAL" clId="{923CD552-4EA6-4F5F-9305-2F6166CB9C74}" dt="2024-09-11T19:09:50.886" v="1429" actId="47"/>
        <pc:sldMkLst>
          <pc:docMk/>
          <pc:sldMk cId="908319608" sldId="263"/>
        </pc:sldMkLst>
      </pc:sldChg>
      <pc:sldChg chg="del">
        <pc:chgData name="Marsh Coral" userId="bd43b061-85f2-4dc8-9390-9398d579d139" providerId="ADAL" clId="{923CD552-4EA6-4F5F-9305-2F6166CB9C74}" dt="2024-09-11T18:40:55.043" v="91" actId="47"/>
        <pc:sldMkLst>
          <pc:docMk/>
          <pc:sldMk cId="3590089631" sldId="265"/>
        </pc:sldMkLst>
      </pc:sldChg>
      <pc:sldChg chg="del">
        <pc:chgData name="Marsh Coral" userId="bd43b061-85f2-4dc8-9390-9398d579d139" providerId="ADAL" clId="{923CD552-4EA6-4F5F-9305-2F6166CB9C74}" dt="2024-09-11T18:57:15.925" v="1064" actId="47"/>
        <pc:sldMkLst>
          <pc:docMk/>
          <pc:sldMk cId="3212621768" sldId="268"/>
        </pc:sldMkLst>
      </pc:sldChg>
      <pc:sldChg chg="del">
        <pc:chgData name="Marsh Coral" userId="bd43b061-85f2-4dc8-9390-9398d579d139" providerId="ADAL" clId="{923CD552-4EA6-4F5F-9305-2F6166CB9C74}" dt="2024-09-11T18:57:22.501" v="1072" actId="47"/>
        <pc:sldMkLst>
          <pc:docMk/>
          <pc:sldMk cId="1673553215" sldId="269"/>
        </pc:sldMkLst>
      </pc:sldChg>
      <pc:sldChg chg="addSp modSp mod">
        <pc:chgData name="Marsh Coral" userId="bd43b061-85f2-4dc8-9390-9398d579d139" providerId="ADAL" clId="{923CD552-4EA6-4F5F-9305-2F6166CB9C74}" dt="2024-09-11T19:06:34.119" v="1385" actId="20577"/>
        <pc:sldMkLst>
          <pc:docMk/>
          <pc:sldMk cId="3879943312" sldId="271"/>
        </pc:sldMkLst>
        <pc:spChg chg="mod">
          <ac:chgData name="Marsh Coral" userId="bd43b061-85f2-4dc8-9390-9398d579d139" providerId="ADAL" clId="{923CD552-4EA6-4F5F-9305-2F6166CB9C74}" dt="2024-09-11T19:06:34.119" v="1385" actId="20577"/>
          <ac:spMkLst>
            <pc:docMk/>
            <pc:sldMk cId="3879943312" sldId="271"/>
            <ac:spMk id="3" creationId="{C4E51F59-EE8F-DAB4-684B-E02186440366}"/>
          </ac:spMkLst>
        </pc:spChg>
        <pc:spChg chg="add mod">
          <ac:chgData name="Marsh Coral" userId="bd43b061-85f2-4dc8-9390-9398d579d139" providerId="ADAL" clId="{923CD552-4EA6-4F5F-9305-2F6166CB9C74}" dt="2024-09-11T19:06:19.950" v="1382" actId="2085"/>
          <ac:spMkLst>
            <pc:docMk/>
            <pc:sldMk cId="3879943312" sldId="271"/>
            <ac:spMk id="4" creationId="{32732505-DAEA-EF98-94D2-94BD6402D781}"/>
          </ac:spMkLst>
        </pc:spChg>
      </pc:sldChg>
      <pc:sldChg chg="delSp modSp mod ord">
        <pc:chgData name="Marsh Coral" userId="bd43b061-85f2-4dc8-9390-9398d579d139" providerId="ADAL" clId="{923CD552-4EA6-4F5F-9305-2F6166CB9C74}" dt="2024-09-11T18:48:18.309" v="256" actId="20577"/>
        <pc:sldMkLst>
          <pc:docMk/>
          <pc:sldMk cId="2934542121" sldId="273"/>
        </pc:sldMkLst>
        <pc:spChg chg="mod">
          <ac:chgData name="Marsh Coral" userId="bd43b061-85f2-4dc8-9390-9398d579d139" providerId="ADAL" clId="{923CD552-4EA6-4F5F-9305-2F6166CB9C74}" dt="2024-09-11T18:48:18.309" v="256" actId="20577"/>
          <ac:spMkLst>
            <pc:docMk/>
            <pc:sldMk cId="2934542121" sldId="273"/>
            <ac:spMk id="2" creationId="{CEBBA989-1CC1-9661-A3BA-D287B6FF44C5}"/>
          </ac:spMkLst>
        </pc:spChg>
        <pc:spChg chg="del">
          <ac:chgData name="Marsh Coral" userId="bd43b061-85f2-4dc8-9390-9398d579d139" providerId="ADAL" clId="{923CD552-4EA6-4F5F-9305-2F6166CB9C74}" dt="2024-09-11T18:45:22.225" v="150" actId="478"/>
          <ac:spMkLst>
            <pc:docMk/>
            <pc:sldMk cId="2934542121" sldId="273"/>
            <ac:spMk id="9" creationId="{1B386451-A8FB-740E-9F3A-1F155B900E01}"/>
          </ac:spMkLst>
        </pc:spChg>
        <pc:spChg chg="del">
          <ac:chgData name="Marsh Coral" userId="bd43b061-85f2-4dc8-9390-9398d579d139" providerId="ADAL" clId="{923CD552-4EA6-4F5F-9305-2F6166CB9C74}" dt="2024-09-11T18:45:27.142" v="152" actId="478"/>
          <ac:spMkLst>
            <pc:docMk/>
            <pc:sldMk cId="2934542121" sldId="273"/>
            <ac:spMk id="10" creationId="{9DB90F15-7D9B-981F-778E-F0AE80BB8474}"/>
          </ac:spMkLst>
        </pc:spChg>
        <pc:spChg chg="del">
          <ac:chgData name="Marsh Coral" userId="bd43b061-85f2-4dc8-9390-9398d579d139" providerId="ADAL" clId="{923CD552-4EA6-4F5F-9305-2F6166CB9C74}" dt="2024-09-11T18:45:24.893" v="151" actId="478"/>
          <ac:spMkLst>
            <pc:docMk/>
            <pc:sldMk cId="2934542121" sldId="273"/>
            <ac:spMk id="11" creationId="{CC94D180-FC9C-5382-F39D-563314B0EBEA}"/>
          </ac:spMkLst>
        </pc:spChg>
        <pc:graphicFrameChg chg="mod">
          <ac:chgData name="Marsh Coral" userId="bd43b061-85f2-4dc8-9390-9398d579d139" providerId="ADAL" clId="{923CD552-4EA6-4F5F-9305-2F6166CB9C74}" dt="2024-09-11T18:45:48.026" v="188" actId="20577"/>
          <ac:graphicFrameMkLst>
            <pc:docMk/>
            <pc:sldMk cId="2934542121" sldId="273"/>
            <ac:graphicFrameMk id="4" creationId="{3C2F2AB3-F78C-6349-8B23-3EC6EDE5E0D8}"/>
          </ac:graphicFrameMkLst>
        </pc:graphicFrameChg>
        <pc:graphicFrameChg chg="del mod">
          <ac:chgData name="Marsh Coral" userId="bd43b061-85f2-4dc8-9390-9398d579d139" providerId="ADAL" clId="{923CD552-4EA6-4F5F-9305-2F6166CB9C74}" dt="2024-09-11T18:45:28.675" v="153" actId="478"/>
          <ac:graphicFrameMkLst>
            <pc:docMk/>
            <pc:sldMk cId="2934542121" sldId="273"/>
            <ac:graphicFrameMk id="5" creationId="{76431A40-FD87-CC26-090D-252F7D3B7624}"/>
          </ac:graphicFrameMkLst>
        </pc:graphicFrameChg>
      </pc:sldChg>
      <pc:sldChg chg="modSp mod ord">
        <pc:chgData name="Marsh Coral" userId="bd43b061-85f2-4dc8-9390-9398d579d139" providerId="ADAL" clId="{923CD552-4EA6-4F5F-9305-2F6166CB9C74}" dt="2024-09-11T18:43:36.195" v="142" actId="20577"/>
        <pc:sldMkLst>
          <pc:docMk/>
          <pc:sldMk cId="3951684995" sldId="275"/>
        </pc:sldMkLst>
        <pc:spChg chg="mod">
          <ac:chgData name="Marsh Coral" userId="bd43b061-85f2-4dc8-9390-9398d579d139" providerId="ADAL" clId="{923CD552-4EA6-4F5F-9305-2F6166CB9C74}" dt="2024-09-11T18:43:36.195" v="142" actId="20577"/>
          <ac:spMkLst>
            <pc:docMk/>
            <pc:sldMk cId="3951684995" sldId="275"/>
            <ac:spMk id="5" creationId="{B1A6F2C4-4D8D-3F65-A506-080FDB1D239B}"/>
          </ac:spMkLst>
        </pc:spChg>
      </pc:sldChg>
      <pc:sldChg chg="del">
        <pc:chgData name="Marsh Coral" userId="bd43b061-85f2-4dc8-9390-9398d579d139" providerId="ADAL" clId="{923CD552-4EA6-4F5F-9305-2F6166CB9C74}" dt="2024-09-11T18:56:46.260" v="1060" actId="47"/>
        <pc:sldMkLst>
          <pc:docMk/>
          <pc:sldMk cId="4202162128" sldId="276"/>
        </pc:sldMkLst>
      </pc:sldChg>
      <pc:sldChg chg="del">
        <pc:chgData name="Marsh Coral" userId="bd43b061-85f2-4dc8-9390-9398d579d139" providerId="ADAL" clId="{923CD552-4EA6-4F5F-9305-2F6166CB9C74}" dt="2024-09-11T18:57:15.563" v="1063" actId="47"/>
        <pc:sldMkLst>
          <pc:docMk/>
          <pc:sldMk cId="3724444626" sldId="277"/>
        </pc:sldMkLst>
      </pc:sldChg>
      <pc:sldChg chg="del">
        <pc:chgData name="Marsh Coral" userId="bd43b061-85f2-4dc8-9390-9398d579d139" providerId="ADAL" clId="{923CD552-4EA6-4F5F-9305-2F6166CB9C74}" dt="2024-09-11T18:57:21.197" v="1071" actId="47"/>
        <pc:sldMkLst>
          <pc:docMk/>
          <pc:sldMk cId="3807423787" sldId="278"/>
        </pc:sldMkLst>
      </pc:sldChg>
      <pc:sldChg chg="del">
        <pc:chgData name="Marsh Coral" userId="bd43b061-85f2-4dc8-9390-9398d579d139" providerId="ADAL" clId="{923CD552-4EA6-4F5F-9305-2F6166CB9C74}" dt="2024-09-11T19:09:16.564" v="1416" actId="47"/>
        <pc:sldMkLst>
          <pc:docMk/>
          <pc:sldMk cId="1660006256" sldId="279"/>
        </pc:sldMkLst>
      </pc:sldChg>
      <pc:sldChg chg="del">
        <pc:chgData name="Marsh Coral" userId="bd43b061-85f2-4dc8-9390-9398d579d139" providerId="ADAL" clId="{923CD552-4EA6-4F5F-9305-2F6166CB9C74}" dt="2024-09-11T19:09:27.777" v="1417" actId="47"/>
        <pc:sldMkLst>
          <pc:docMk/>
          <pc:sldMk cId="1788661111" sldId="280"/>
        </pc:sldMkLst>
      </pc:sldChg>
      <pc:sldChg chg="del">
        <pc:chgData name="Marsh Coral" userId="bd43b061-85f2-4dc8-9390-9398d579d139" providerId="ADAL" clId="{923CD552-4EA6-4F5F-9305-2F6166CB9C74}" dt="2024-09-11T19:08:23.637" v="1413" actId="47"/>
        <pc:sldMkLst>
          <pc:docMk/>
          <pc:sldMk cId="2509020420" sldId="281"/>
        </pc:sldMkLst>
      </pc:sldChg>
      <pc:sldChg chg="del">
        <pc:chgData name="Marsh Coral" userId="bd43b061-85f2-4dc8-9390-9398d579d139" providerId="ADAL" clId="{923CD552-4EA6-4F5F-9305-2F6166CB9C74}" dt="2024-09-11T18:56:57.566" v="1061" actId="47"/>
        <pc:sldMkLst>
          <pc:docMk/>
          <pc:sldMk cId="4221235619" sldId="283"/>
        </pc:sldMkLst>
      </pc:sldChg>
      <pc:sldChg chg="del">
        <pc:chgData name="Marsh Coral" userId="bd43b061-85f2-4dc8-9390-9398d579d139" providerId="ADAL" clId="{923CD552-4EA6-4F5F-9305-2F6166CB9C74}" dt="2024-09-11T18:56:58.094" v="1062" actId="47"/>
        <pc:sldMkLst>
          <pc:docMk/>
          <pc:sldMk cId="477260650" sldId="284"/>
        </pc:sldMkLst>
      </pc:sldChg>
      <pc:sldChg chg="del">
        <pc:chgData name="Marsh Coral" userId="bd43b061-85f2-4dc8-9390-9398d579d139" providerId="ADAL" clId="{923CD552-4EA6-4F5F-9305-2F6166CB9C74}" dt="2024-09-11T18:57:16.318" v="1065" actId="47"/>
        <pc:sldMkLst>
          <pc:docMk/>
          <pc:sldMk cId="1664625504" sldId="285"/>
        </pc:sldMkLst>
      </pc:sldChg>
      <pc:sldChg chg="del">
        <pc:chgData name="Marsh Coral" userId="bd43b061-85f2-4dc8-9390-9398d579d139" providerId="ADAL" clId="{923CD552-4EA6-4F5F-9305-2F6166CB9C74}" dt="2024-09-11T18:57:16.680" v="1066" actId="47"/>
        <pc:sldMkLst>
          <pc:docMk/>
          <pc:sldMk cId="1603981601" sldId="286"/>
        </pc:sldMkLst>
      </pc:sldChg>
      <pc:sldChg chg="del">
        <pc:chgData name="Marsh Coral" userId="bd43b061-85f2-4dc8-9390-9398d579d139" providerId="ADAL" clId="{923CD552-4EA6-4F5F-9305-2F6166CB9C74}" dt="2024-09-11T18:57:17.042" v="1067" actId="47"/>
        <pc:sldMkLst>
          <pc:docMk/>
          <pc:sldMk cId="2708359375" sldId="287"/>
        </pc:sldMkLst>
      </pc:sldChg>
      <pc:sldChg chg="del">
        <pc:chgData name="Marsh Coral" userId="bd43b061-85f2-4dc8-9390-9398d579d139" providerId="ADAL" clId="{923CD552-4EA6-4F5F-9305-2F6166CB9C74}" dt="2024-09-11T18:57:17.607" v="1068" actId="47"/>
        <pc:sldMkLst>
          <pc:docMk/>
          <pc:sldMk cId="1302918822" sldId="288"/>
        </pc:sldMkLst>
      </pc:sldChg>
      <pc:sldChg chg="del">
        <pc:chgData name="Marsh Coral" userId="bd43b061-85f2-4dc8-9390-9398d579d139" providerId="ADAL" clId="{923CD552-4EA6-4F5F-9305-2F6166CB9C74}" dt="2024-09-11T18:57:18.096" v="1069" actId="47"/>
        <pc:sldMkLst>
          <pc:docMk/>
          <pc:sldMk cId="3167393125" sldId="289"/>
        </pc:sldMkLst>
      </pc:sldChg>
      <pc:sldChg chg="del">
        <pc:chgData name="Marsh Coral" userId="bd43b061-85f2-4dc8-9390-9398d579d139" providerId="ADAL" clId="{923CD552-4EA6-4F5F-9305-2F6166CB9C74}" dt="2024-09-11T18:57:19.528" v="1070" actId="47"/>
        <pc:sldMkLst>
          <pc:docMk/>
          <pc:sldMk cId="3009730958" sldId="290"/>
        </pc:sldMkLst>
      </pc:sldChg>
      <pc:sldChg chg="del">
        <pc:chgData name="Marsh Coral" userId="bd43b061-85f2-4dc8-9390-9398d579d139" providerId="ADAL" clId="{923CD552-4EA6-4F5F-9305-2F6166CB9C74}" dt="2024-09-11T18:57:24.611" v="1073" actId="47"/>
        <pc:sldMkLst>
          <pc:docMk/>
          <pc:sldMk cId="1344540283" sldId="291"/>
        </pc:sldMkLst>
      </pc:sldChg>
      <pc:sldChg chg="add del">
        <pc:chgData name="Marsh Coral" userId="bd43b061-85f2-4dc8-9390-9398d579d139" providerId="ADAL" clId="{923CD552-4EA6-4F5F-9305-2F6166CB9C74}" dt="2024-09-11T19:09:12.432" v="1415" actId="47"/>
        <pc:sldMkLst>
          <pc:docMk/>
          <pc:sldMk cId="990121955" sldId="292"/>
        </pc:sldMkLst>
      </pc:sldChg>
      <pc:sldChg chg="del">
        <pc:chgData name="Marsh Coral" userId="bd43b061-85f2-4dc8-9390-9398d579d139" providerId="ADAL" clId="{923CD552-4EA6-4F5F-9305-2F6166CB9C74}" dt="2024-09-11T19:07:32.837" v="1388" actId="47"/>
        <pc:sldMkLst>
          <pc:docMk/>
          <pc:sldMk cId="112766716" sldId="293"/>
        </pc:sldMkLst>
      </pc:sldChg>
      <pc:sldChg chg="del">
        <pc:chgData name="Marsh Coral" userId="bd43b061-85f2-4dc8-9390-9398d579d139" providerId="ADAL" clId="{923CD552-4EA6-4F5F-9305-2F6166CB9C74}" dt="2024-09-11T19:07:34.630" v="1389" actId="47"/>
        <pc:sldMkLst>
          <pc:docMk/>
          <pc:sldMk cId="1282797594" sldId="294"/>
        </pc:sldMkLst>
      </pc:sldChg>
      <pc:sldChg chg="addSp modSp mod">
        <pc:chgData name="Marsh Coral" userId="bd43b061-85f2-4dc8-9390-9398d579d139" providerId="ADAL" clId="{923CD552-4EA6-4F5F-9305-2F6166CB9C74}" dt="2024-09-11T19:06:39.704" v="1386"/>
        <pc:sldMkLst>
          <pc:docMk/>
          <pc:sldMk cId="4135464455" sldId="295"/>
        </pc:sldMkLst>
        <pc:spChg chg="mod">
          <ac:chgData name="Marsh Coral" userId="bd43b061-85f2-4dc8-9390-9398d579d139" providerId="ADAL" clId="{923CD552-4EA6-4F5F-9305-2F6166CB9C74}" dt="2024-09-11T19:06:39.704" v="1386"/>
          <ac:spMkLst>
            <pc:docMk/>
            <pc:sldMk cId="4135464455" sldId="295"/>
            <ac:spMk id="3" creationId="{C4E51F59-EE8F-DAB4-684B-E02186440366}"/>
          </ac:spMkLst>
        </pc:spChg>
        <pc:spChg chg="add mod">
          <ac:chgData name="Marsh Coral" userId="bd43b061-85f2-4dc8-9390-9398d579d139" providerId="ADAL" clId="{923CD552-4EA6-4F5F-9305-2F6166CB9C74}" dt="2024-09-11T19:06:24.514" v="1383"/>
          <ac:spMkLst>
            <pc:docMk/>
            <pc:sldMk cId="4135464455" sldId="295"/>
            <ac:spMk id="6" creationId="{8FCEF7A9-6A66-CD68-0D88-1E4450170983}"/>
          </ac:spMkLst>
        </pc:spChg>
      </pc:sldChg>
      <pc:sldChg chg="addSp modSp mod">
        <pc:chgData name="Marsh Coral" userId="bd43b061-85f2-4dc8-9390-9398d579d139" providerId="ADAL" clId="{923CD552-4EA6-4F5F-9305-2F6166CB9C74}" dt="2024-09-11T19:06:41.778" v="1387"/>
        <pc:sldMkLst>
          <pc:docMk/>
          <pc:sldMk cId="1632516373" sldId="296"/>
        </pc:sldMkLst>
        <pc:spChg chg="mod">
          <ac:chgData name="Marsh Coral" userId="bd43b061-85f2-4dc8-9390-9398d579d139" providerId="ADAL" clId="{923CD552-4EA6-4F5F-9305-2F6166CB9C74}" dt="2024-09-11T19:06:41.778" v="1387"/>
          <ac:spMkLst>
            <pc:docMk/>
            <pc:sldMk cId="1632516373" sldId="296"/>
            <ac:spMk id="3" creationId="{C4E51F59-EE8F-DAB4-684B-E02186440366}"/>
          </ac:spMkLst>
        </pc:spChg>
        <pc:spChg chg="add mod">
          <ac:chgData name="Marsh Coral" userId="bd43b061-85f2-4dc8-9390-9398d579d139" providerId="ADAL" clId="{923CD552-4EA6-4F5F-9305-2F6166CB9C74}" dt="2024-09-11T19:06:26.423" v="1384"/>
          <ac:spMkLst>
            <pc:docMk/>
            <pc:sldMk cId="1632516373" sldId="296"/>
            <ac:spMk id="6" creationId="{44160663-4222-9B97-BDB2-1797703BA100}"/>
          </ac:spMkLst>
        </pc:spChg>
      </pc:sldChg>
      <pc:sldChg chg="del">
        <pc:chgData name="Marsh Coral" userId="bd43b061-85f2-4dc8-9390-9398d579d139" providerId="ADAL" clId="{923CD552-4EA6-4F5F-9305-2F6166CB9C74}" dt="2024-09-11T19:08:06.456" v="1391" actId="47"/>
        <pc:sldMkLst>
          <pc:docMk/>
          <pc:sldMk cId="1675790907" sldId="297"/>
        </pc:sldMkLst>
      </pc:sldChg>
      <pc:sldChg chg="del">
        <pc:chgData name="Marsh Coral" userId="bd43b061-85f2-4dc8-9390-9398d579d139" providerId="ADAL" clId="{923CD552-4EA6-4F5F-9305-2F6166CB9C74}" dt="2024-09-11T19:08:05.067" v="1390" actId="47"/>
        <pc:sldMkLst>
          <pc:docMk/>
          <pc:sldMk cId="1301878778" sldId="298"/>
        </pc:sldMkLst>
      </pc:sldChg>
      <pc:sldChg chg="modSp mod">
        <pc:chgData name="Marsh Coral" userId="bd43b061-85f2-4dc8-9390-9398d579d139" providerId="ADAL" clId="{923CD552-4EA6-4F5F-9305-2F6166CB9C74}" dt="2024-09-11T19:08:16.078" v="1412" actId="6549"/>
        <pc:sldMkLst>
          <pc:docMk/>
          <pc:sldMk cId="2681717963" sldId="299"/>
        </pc:sldMkLst>
        <pc:spChg chg="mod">
          <ac:chgData name="Marsh Coral" userId="bd43b061-85f2-4dc8-9390-9398d579d139" providerId="ADAL" clId="{923CD552-4EA6-4F5F-9305-2F6166CB9C74}" dt="2024-09-11T19:08:16.078" v="1412" actId="6549"/>
          <ac:spMkLst>
            <pc:docMk/>
            <pc:sldMk cId="2681717963" sldId="299"/>
            <ac:spMk id="2" creationId="{CEBBA989-1CC1-9661-A3BA-D287B6FF44C5}"/>
          </ac:spMkLst>
        </pc:spChg>
      </pc:sldChg>
      <pc:sldChg chg="new del">
        <pc:chgData name="Marsh Coral" userId="bd43b061-85f2-4dc8-9390-9398d579d139" providerId="ADAL" clId="{923CD552-4EA6-4F5F-9305-2F6166CB9C74}" dt="2024-09-11T18:51:06.419" v="394" actId="47"/>
        <pc:sldMkLst>
          <pc:docMk/>
          <pc:sldMk cId="710723459" sldId="300"/>
        </pc:sldMkLst>
      </pc:sldChg>
      <pc:sldChg chg="modSp add mod">
        <pc:chgData name="Marsh Coral" userId="bd43b061-85f2-4dc8-9390-9398d579d139" providerId="ADAL" clId="{923CD552-4EA6-4F5F-9305-2F6166CB9C74}" dt="2024-09-11T18:52:01.846" v="417" actId="20577"/>
        <pc:sldMkLst>
          <pc:docMk/>
          <pc:sldMk cId="2716692916" sldId="301"/>
        </pc:sldMkLst>
        <pc:spChg chg="mod">
          <ac:chgData name="Marsh Coral" userId="bd43b061-85f2-4dc8-9390-9398d579d139" providerId="ADAL" clId="{923CD552-4EA6-4F5F-9305-2F6166CB9C74}" dt="2024-09-11T18:52:01.846" v="417" actId="20577"/>
          <ac:spMkLst>
            <pc:docMk/>
            <pc:sldMk cId="2716692916" sldId="301"/>
            <ac:spMk id="5" creationId="{B1A6F2C4-4D8D-3F65-A506-080FDB1D239B}"/>
          </ac:spMkLst>
        </pc:spChg>
      </pc:sldChg>
      <pc:sldChg chg="modSp add mod ord">
        <pc:chgData name="Marsh Coral" userId="bd43b061-85f2-4dc8-9390-9398d579d139" providerId="ADAL" clId="{923CD552-4EA6-4F5F-9305-2F6166CB9C74}" dt="2024-09-11T18:51:30.576" v="402" actId="20577"/>
        <pc:sldMkLst>
          <pc:docMk/>
          <pc:sldMk cId="3366063350" sldId="302"/>
        </pc:sldMkLst>
        <pc:spChg chg="mod">
          <ac:chgData name="Marsh Coral" userId="bd43b061-85f2-4dc8-9390-9398d579d139" providerId="ADAL" clId="{923CD552-4EA6-4F5F-9305-2F6166CB9C74}" dt="2024-09-11T18:51:30.576" v="402" actId="20577"/>
          <ac:spMkLst>
            <pc:docMk/>
            <pc:sldMk cId="3366063350" sldId="302"/>
            <ac:spMk id="5" creationId="{B1A6F2C4-4D8D-3F65-A506-080FDB1D239B}"/>
          </ac:spMkLst>
        </pc:spChg>
      </pc:sldChg>
      <pc:sldChg chg="add del">
        <pc:chgData name="Marsh Coral" userId="bd43b061-85f2-4dc8-9390-9398d579d139" providerId="ADAL" clId="{923CD552-4EA6-4F5F-9305-2F6166CB9C74}" dt="2024-09-11T18:56:45.036" v="1059" actId="47"/>
        <pc:sldMkLst>
          <pc:docMk/>
          <pc:sldMk cId="4036238558" sldId="303"/>
        </pc:sldMkLst>
      </pc:sldChg>
      <pc:sldChg chg="addSp modSp add mod">
        <pc:chgData name="Marsh Coral" userId="bd43b061-85f2-4dc8-9390-9398d579d139" providerId="ADAL" clId="{923CD552-4EA6-4F5F-9305-2F6166CB9C74}" dt="2024-09-11T18:50:35.835" v="391" actId="404"/>
        <pc:sldMkLst>
          <pc:docMk/>
          <pc:sldMk cId="1871559560" sldId="304"/>
        </pc:sldMkLst>
        <pc:spChg chg="mod">
          <ac:chgData name="Marsh Coral" userId="bd43b061-85f2-4dc8-9390-9398d579d139" providerId="ADAL" clId="{923CD552-4EA6-4F5F-9305-2F6166CB9C74}" dt="2024-09-11T18:48:22.598" v="257"/>
          <ac:spMkLst>
            <pc:docMk/>
            <pc:sldMk cId="1871559560" sldId="304"/>
            <ac:spMk id="2" creationId="{CEBBA989-1CC1-9661-A3BA-D287B6FF44C5}"/>
          </ac:spMkLst>
        </pc:spChg>
        <pc:spChg chg="add mod">
          <ac:chgData name="Marsh Coral" userId="bd43b061-85f2-4dc8-9390-9398d579d139" providerId="ADAL" clId="{923CD552-4EA6-4F5F-9305-2F6166CB9C74}" dt="2024-09-11T18:50:35.835" v="391" actId="404"/>
          <ac:spMkLst>
            <pc:docMk/>
            <pc:sldMk cId="1871559560" sldId="304"/>
            <ac:spMk id="3" creationId="{5759F453-EA6B-9A20-38CC-DC788DC0F103}"/>
          </ac:spMkLst>
        </pc:spChg>
        <pc:graphicFrameChg chg="mod">
          <ac:chgData name="Marsh Coral" userId="bd43b061-85f2-4dc8-9390-9398d579d139" providerId="ADAL" clId="{923CD552-4EA6-4F5F-9305-2F6166CB9C74}" dt="2024-09-11T18:46:11.358" v="191" actId="207"/>
          <ac:graphicFrameMkLst>
            <pc:docMk/>
            <pc:sldMk cId="1871559560" sldId="304"/>
            <ac:graphicFrameMk id="4" creationId="{3C2F2AB3-F78C-6349-8B23-3EC6EDE5E0D8}"/>
          </ac:graphicFrameMkLst>
        </pc:graphicFrameChg>
      </pc:sldChg>
      <pc:sldChg chg="addSp modSp add mod ord">
        <pc:chgData name="Marsh Coral" userId="bd43b061-85f2-4dc8-9390-9398d579d139" providerId="ADAL" clId="{923CD552-4EA6-4F5F-9305-2F6166CB9C74}" dt="2024-09-11T18:48:24.659" v="258"/>
        <pc:sldMkLst>
          <pc:docMk/>
          <pc:sldMk cId="1110635129" sldId="305"/>
        </pc:sldMkLst>
        <pc:spChg chg="mod">
          <ac:chgData name="Marsh Coral" userId="bd43b061-85f2-4dc8-9390-9398d579d139" providerId="ADAL" clId="{923CD552-4EA6-4F5F-9305-2F6166CB9C74}" dt="2024-09-11T18:48:24.659" v="258"/>
          <ac:spMkLst>
            <pc:docMk/>
            <pc:sldMk cId="1110635129" sldId="305"/>
            <ac:spMk id="2" creationId="{CEBBA989-1CC1-9661-A3BA-D287B6FF44C5}"/>
          </ac:spMkLst>
        </pc:spChg>
        <pc:spChg chg="add mod">
          <ac:chgData name="Marsh Coral" userId="bd43b061-85f2-4dc8-9390-9398d579d139" providerId="ADAL" clId="{923CD552-4EA6-4F5F-9305-2F6166CB9C74}" dt="2024-09-11T18:47:27.709" v="208" actId="403"/>
          <ac:spMkLst>
            <pc:docMk/>
            <pc:sldMk cId="1110635129" sldId="305"/>
            <ac:spMk id="3" creationId="{3CF298C7-85CD-E49E-7456-91E96805D718}"/>
          </ac:spMkLst>
        </pc:spChg>
        <pc:graphicFrameChg chg="mod">
          <ac:chgData name="Marsh Coral" userId="bd43b061-85f2-4dc8-9390-9398d579d139" providerId="ADAL" clId="{923CD552-4EA6-4F5F-9305-2F6166CB9C74}" dt="2024-09-11T18:47:05.794" v="204" actId="207"/>
          <ac:graphicFrameMkLst>
            <pc:docMk/>
            <pc:sldMk cId="1110635129" sldId="305"/>
            <ac:graphicFrameMk id="4" creationId="{3C2F2AB3-F78C-6349-8B23-3EC6EDE5E0D8}"/>
          </ac:graphicFrameMkLst>
        </pc:graphicFrameChg>
      </pc:sldChg>
      <pc:sldChg chg="addSp modSp add mod ord">
        <pc:chgData name="Marsh Coral" userId="bd43b061-85f2-4dc8-9390-9398d579d139" providerId="ADAL" clId="{923CD552-4EA6-4F5F-9305-2F6166CB9C74}" dt="2024-09-11T18:48:28.308" v="259"/>
        <pc:sldMkLst>
          <pc:docMk/>
          <pc:sldMk cId="1360533980" sldId="306"/>
        </pc:sldMkLst>
        <pc:spChg chg="mod">
          <ac:chgData name="Marsh Coral" userId="bd43b061-85f2-4dc8-9390-9398d579d139" providerId="ADAL" clId="{923CD552-4EA6-4F5F-9305-2F6166CB9C74}" dt="2024-09-11T18:48:28.308" v="259"/>
          <ac:spMkLst>
            <pc:docMk/>
            <pc:sldMk cId="1360533980" sldId="306"/>
            <ac:spMk id="2" creationId="{CEBBA989-1CC1-9661-A3BA-D287B6FF44C5}"/>
          </ac:spMkLst>
        </pc:spChg>
        <pc:spChg chg="add mod">
          <ac:chgData name="Marsh Coral" userId="bd43b061-85f2-4dc8-9390-9398d579d139" providerId="ADAL" clId="{923CD552-4EA6-4F5F-9305-2F6166CB9C74}" dt="2024-09-11T18:47:59.877" v="215" actId="20577"/>
          <ac:spMkLst>
            <pc:docMk/>
            <pc:sldMk cId="1360533980" sldId="306"/>
            <ac:spMk id="3" creationId="{87B242F6-327E-B5C1-7331-A16D6F9D113E}"/>
          </ac:spMkLst>
        </pc:spChg>
        <pc:graphicFrameChg chg="mod">
          <ac:chgData name="Marsh Coral" userId="bd43b061-85f2-4dc8-9390-9398d579d139" providerId="ADAL" clId="{923CD552-4EA6-4F5F-9305-2F6166CB9C74}" dt="2024-09-11T18:47:42.625" v="212" actId="207"/>
          <ac:graphicFrameMkLst>
            <pc:docMk/>
            <pc:sldMk cId="1360533980" sldId="306"/>
            <ac:graphicFrameMk id="4" creationId="{3C2F2AB3-F78C-6349-8B23-3EC6EDE5E0D8}"/>
          </ac:graphicFrameMkLst>
        </pc:graphicFrameChg>
      </pc:sldChg>
      <pc:sldChg chg="addSp modSp add mod ord">
        <pc:chgData name="Marsh Coral" userId="bd43b061-85f2-4dc8-9390-9398d579d139" providerId="ADAL" clId="{923CD552-4EA6-4F5F-9305-2F6166CB9C74}" dt="2024-09-11T18:49:17.376" v="334" actId="1076"/>
        <pc:sldMkLst>
          <pc:docMk/>
          <pc:sldMk cId="4257556166" sldId="307"/>
        </pc:sldMkLst>
        <pc:spChg chg="add mod">
          <ac:chgData name="Marsh Coral" userId="bd43b061-85f2-4dc8-9390-9398d579d139" providerId="ADAL" clId="{923CD552-4EA6-4F5F-9305-2F6166CB9C74}" dt="2024-09-11T18:49:17.376" v="334" actId="1076"/>
          <ac:spMkLst>
            <pc:docMk/>
            <pc:sldMk cId="4257556166" sldId="307"/>
            <ac:spMk id="3" creationId="{F0492C79-A657-F553-CC8A-1B599A019204}"/>
          </ac:spMkLst>
        </pc:spChg>
      </pc:sldChg>
      <pc:sldChg chg="delSp modSp add mod">
        <pc:chgData name="Marsh Coral" userId="bd43b061-85f2-4dc8-9390-9398d579d139" providerId="ADAL" clId="{923CD552-4EA6-4F5F-9305-2F6166CB9C74}" dt="2024-09-11T18:50:23.139" v="388" actId="6549"/>
        <pc:sldMkLst>
          <pc:docMk/>
          <pc:sldMk cId="664709490" sldId="308"/>
        </pc:sldMkLst>
        <pc:spChg chg="mod">
          <ac:chgData name="Marsh Coral" userId="bd43b061-85f2-4dc8-9390-9398d579d139" providerId="ADAL" clId="{923CD552-4EA6-4F5F-9305-2F6166CB9C74}" dt="2024-09-11T18:50:23.139" v="388" actId="6549"/>
          <ac:spMkLst>
            <pc:docMk/>
            <pc:sldMk cId="664709490" sldId="308"/>
            <ac:spMk id="3" creationId="{F0492C79-A657-F553-CC8A-1B599A019204}"/>
          </ac:spMkLst>
        </pc:spChg>
        <pc:spChg chg="mod">
          <ac:chgData name="Marsh Coral" userId="bd43b061-85f2-4dc8-9390-9398d579d139" providerId="ADAL" clId="{923CD552-4EA6-4F5F-9305-2F6166CB9C74}" dt="2024-09-11T18:49:43.041" v="343" actId="20577"/>
          <ac:spMkLst>
            <pc:docMk/>
            <pc:sldMk cId="664709490" sldId="308"/>
            <ac:spMk id="6" creationId="{DE33C994-B9D4-A591-D379-7BAFC99BA330}"/>
          </ac:spMkLst>
        </pc:spChg>
        <pc:spChg chg="del">
          <ac:chgData name="Marsh Coral" userId="bd43b061-85f2-4dc8-9390-9398d579d139" providerId="ADAL" clId="{923CD552-4EA6-4F5F-9305-2F6166CB9C74}" dt="2024-09-11T18:49:39.141" v="341" actId="478"/>
          <ac:spMkLst>
            <pc:docMk/>
            <pc:sldMk cId="664709490" sldId="308"/>
            <ac:spMk id="7" creationId="{E47AD4FE-C304-3705-295D-6A4086C6C173}"/>
          </ac:spMkLst>
        </pc:spChg>
        <pc:spChg chg="del">
          <ac:chgData name="Marsh Coral" userId="bd43b061-85f2-4dc8-9390-9398d579d139" providerId="ADAL" clId="{923CD552-4EA6-4F5F-9305-2F6166CB9C74}" dt="2024-09-11T18:49:40.861" v="342" actId="478"/>
          <ac:spMkLst>
            <pc:docMk/>
            <pc:sldMk cId="664709490" sldId="308"/>
            <ac:spMk id="8" creationId="{2F881D78-BD21-1D07-0F3D-BDD8E944272F}"/>
          </ac:spMkLst>
        </pc:spChg>
        <pc:graphicFrameChg chg="mod">
          <ac:chgData name="Marsh Coral" userId="bd43b061-85f2-4dc8-9390-9398d579d139" providerId="ADAL" clId="{923CD552-4EA6-4F5F-9305-2F6166CB9C74}" dt="2024-09-11T18:49:58.046" v="385"/>
          <ac:graphicFrameMkLst>
            <pc:docMk/>
            <pc:sldMk cId="664709490" sldId="308"/>
            <ac:graphicFrameMk id="4" creationId="{3C2F2AB3-F78C-6349-8B23-3EC6EDE5E0D8}"/>
          </ac:graphicFrameMkLst>
        </pc:graphicFrameChg>
      </pc:sldChg>
      <pc:sldChg chg="addSp delSp modSp add mod ord">
        <pc:chgData name="Marsh Coral" userId="bd43b061-85f2-4dc8-9390-9398d579d139" providerId="ADAL" clId="{923CD552-4EA6-4F5F-9305-2F6166CB9C74}" dt="2024-09-11T19:10:06.846" v="1431" actId="313"/>
        <pc:sldMkLst>
          <pc:docMk/>
          <pc:sldMk cId="1868322222" sldId="309"/>
        </pc:sldMkLst>
        <pc:spChg chg="mod">
          <ac:chgData name="Marsh Coral" userId="bd43b061-85f2-4dc8-9390-9398d579d139" providerId="ADAL" clId="{923CD552-4EA6-4F5F-9305-2F6166CB9C74}" dt="2024-09-11T18:55:01.480" v="1040" actId="20577"/>
          <ac:spMkLst>
            <pc:docMk/>
            <pc:sldMk cId="1868322222" sldId="309"/>
            <ac:spMk id="2" creationId="{CEBBA989-1CC1-9661-A3BA-D287B6FF44C5}"/>
          </ac:spMkLst>
        </pc:spChg>
        <pc:spChg chg="add mod">
          <ac:chgData name="Marsh Coral" userId="bd43b061-85f2-4dc8-9390-9398d579d139" providerId="ADAL" clId="{923CD552-4EA6-4F5F-9305-2F6166CB9C74}" dt="2024-09-11T19:10:06.846" v="1431" actId="313"/>
          <ac:spMkLst>
            <pc:docMk/>
            <pc:sldMk cId="1868322222" sldId="309"/>
            <ac:spMk id="3" creationId="{9907B61F-69F9-7416-7B2A-9EF8BDCBBEEA}"/>
          </ac:spMkLst>
        </pc:spChg>
        <pc:spChg chg="del">
          <ac:chgData name="Marsh Coral" userId="bd43b061-85f2-4dc8-9390-9398d579d139" providerId="ADAL" clId="{923CD552-4EA6-4F5F-9305-2F6166CB9C74}" dt="2024-09-11T18:52:24.036" v="440" actId="478"/>
          <ac:spMkLst>
            <pc:docMk/>
            <pc:sldMk cId="1868322222" sldId="309"/>
            <ac:spMk id="6" creationId="{7F14BE5C-4A2F-D3C5-A644-442AA185AA9E}"/>
          </ac:spMkLst>
        </pc:spChg>
        <pc:spChg chg="del">
          <ac:chgData name="Marsh Coral" userId="bd43b061-85f2-4dc8-9390-9398d579d139" providerId="ADAL" clId="{923CD552-4EA6-4F5F-9305-2F6166CB9C74}" dt="2024-09-11T18:52:24.784" v="441" actId="478"/>
          <ac:spMkLst>
            <pc:docMk/>
            <pc:sldMk cId="1868322222" sldId="309"/>
            <ac:spMk id="7" creationId="{AF41BBDB-E14C-E074-49F9-07BE4D3F3554}"/>
          </ac:spMkLst>
        </pc:spChg>
        <pc:spChg chg="del">
          <ac:chgData name="Marsh Coral" userId="bd43b061-85f2-4dc8-9390-9398d579d139" providerId="ADAL" clId="{923CD552-4EA6-4F5F-9305-2F6166CB9C74}" dt="2024-09-11T18:52:25.099" v="442" actId="478"/>
          <ac:spMkLst>
            <pc:docMk/>
            <pc:sldMk cId="1868322222" sldId="309"/>
            <ac:spMk id="8" creationId="{3B686DE8-2F1E-F10B-B88F-A99947C3D573}"/>
          </ac:spMkLst>
        </pc:spChg>
        <pc:spChg chg="del">
          <ac:chgData name="Marsh Coral" userId="bd43b061-85f2-4dc8-9390-9398d579d139" providerId="ADAL" clId="{923CD552-4EA6-4F5F-9305-2F6166CB9C74}" dt="2024-09-11T18:52:25.743" v="443" actId="478"/>
          <ac:spMkLst>
            <pc:docMk/>
            <pc:sldMk cId="1868322222" sldId="309"/>
            <ac:spMk id="9" creationId="{0D761147-AE1E-3A5F-D039-1F94CD168553}"/>
          </ac:spMkLst>
        </pc:spChg>
        <pc:spChg chg="del">
          <ac:chgData name="Marsh Coral" userId="bd43b061-85f2-4dc8-9390-9398d579d139" providerId="ADAL" clId="{923CD552-4EA6-4F5F-9305-2F6166CB9C74}" dt="2024-09-11T18:52:26.213" v="444" actId="478"/>
          <ac:spMkLst>
            <pc:docMk/>
            <pc:sldMk cId="1868322222" sldId="309"/>
            <ac:spMk id="10" creationId="{1D69A913-7515-BCC9-20A7-124B268374D6}"/>
          </ac:spMkLst>
        </pc:spChg>
        <pc:spChg chg="del">
          <ac:chgData name="Marsh Coral" userId="bd43b061-85f2-4dc8-9390-9398d579d139" providerId="ADAL" clId="{923CD552-4EA6-4F5F-9305-2F6166CB9C74}" dt="2024-09-11T18:52:26.560" v="445" actId="478"/>
          <ac:spMkLst>
            <pc:docMk/>
            <pc:sldMk cId="1868322222" sldId="309"/>
            <ac:spMk id="11" creationId="{9EB7AE4F-801C-3E46-05E0-5F9AD31731AB}"/>
          </ac:spMkLst>
        </pc:spChg>
        <pc:picChg chg="del">
          <ac:chgData name="Marsh Coral" userId="bd43b061-85f2-4dc8-9390-9398d579d139" providerId="ADAL" clId="{923CD552-4EA6-4F5F-9305-2F6166CB9C74}" dt="2024-09-11T18:52:19.728" v="439" actId="478"/>
          <ac:picMkLst>
            <pc:docMk/>
            <pc:sldMk cId="1868322222" sldId="309"/>
            <ac:picMk id="5" creationId="{C32DD982-16ED-C3BA-BE7C-C8288A72FB7F}"/>
          </ac:picMkLst>
        </pc:picChg>
      </pc:sldChg>
      <pc:sldChg chg="modSp add mod ord">
        <pc:chgData name="Marsh Coral" userId="bd43b061-85f2-4dc8-9390-9398d579d139" providerId="ADAL" clId="{923CD552-4EA6-4F5F-9305-2F6166CB9C74}" dt="2024-09-11T19:08:56.323" v="1414" actId="20577"/>
        <pc:sldMkLst>
          <pc:docMk/>
          <pc:sldMk cId="4164739762" sldId="310"/>
        </pc:sldMkLst>
        <pc:spChg chg="mod">
          <ac:chgData name="Marsh Coral" userId="bd43b061-85f2-4dc8-9390-9398d579d139" providerId="ADAL" clId="{923CD552-4EA6-4F5F-9305-2F6166CB9C74}" dt="2024-09-11T19:08:56.323" v="1414" actId="20577"/>
          <ac:spMkLst>
            <pc:docMk/>
            <pc:sldMk cId="4164739762" sldId="310"/>
            <ac:spMk id="5" creationId="{B1A6F2C4-4D8D-3F65-A506-080FDB1D239B}"/>
          </ac:spMkLst>
        </pc:spChg>
      </pc:sldChg>
      <pc:sldChg chg="modSp new mod setBg">
        <pc:chgData name="Marsh Coral" userId="bd43b061-85f2-4dc8-9390-9398d579d139" providerId="ADAL" clId="{923CD552-4EA6-4F5F-9305-2F6166CB9C74}" dt="2024-09-11T19:40:42.822" v="1556" actId="20577"/>
        <pc:sldMkLst>
          <pc:docMk/>
          <pc:sldMk cId="1837757289" sldId="311"/>
        </pc:sldMkLst>
        <pc:spChg chg="mod">
          <ac:chgData name="Marsh Coral" userId="bd43b061-85f2-4dc8-9390-9398d579d139" providerId="ADAL" clId="{923CD552-4EA6-4F5F-9305-2F6166CB9C74}" dt="2024-09-11T19:40:42.822" v="1556" actId="20577"/>
          <ac:spMkLst>
            <pc:docMk/>
            <pc:sldMk cId="1837757289" sldId="311"/>
            <ac:spMk id="2" creationId="{83A236F0-F47A-C7AC-358B-B9AFFDCA99D4}"/>
          </ac:spMkLst>
        </pc:spChg>
        <pc:spChg chg="mod">
          <ac:chgData name="Marsh Coral" userId="bd43b061-85f2-4dc8-9390-9398d579d139" providerId="ADAL" clId="{923CD552-4EA6-4F5F-9305-2F6166CB9C74}" dt="2024-09-11T19:18:12.624" v="1521" actId="20577"/>
          <ac:spMkLst>
            <pc:docMk/>
            <pc:sldMk cId="1837757289" sldId="311"/>
            <ac:spMk id="3" creationId="{58FB569A-B7FD-2765-2C7E-54B9290F5993}"/>
          </ac:spMkLst>
        </pc:spChg>
      </pc:sldChg>
      <pc:sldChg chg="modSp add mod ord">
        <pc:chgData name="Marsh Coral" userId="bd43b061-85f2-4dc8-9390-9398d579d139" providerId="ADAL" clId="{923CD552-4EA6-4F5F-9305-2F6166CB9C74}" dt="2024-09-11T19:09:41.886" v="1428" actId="20577"/>
        <pc:sldMkLst>
          <pc:docMk/>
          <pc:sldMk cId="965808662" sldId="312"/>
        </pc:sldMkLst>
        <pc:spChg chg="mod">
          <ac:chgData name="Marsh Coral" userId="bd43b061-85f2-4dc8-9390-9398d579d139" providerId="ADAL" clId="{923CD552-4EA6-4F5F-9305-2F6166CB9C74}" dt="2024-09-11T19:09:41.886" v="1428" actId="20577"/>
          <ac:spMkLst>
            <pc:docMk/>
            <pc:sldMk cId="965808662" sldId="312"/>
            <ac:spMk id="5" creationId="{B1A6F2C4-4D8D-3F65-A506-080FDB1D239B}"/>
          </ac:spMkLst>
        </pc:spChg>
      </pc:sldChg>
      <pc:sldChg chg="addSp delSp modSp add mod">
        <pc:chgData name="Marsh Coral" userId="bd43b061-85f2-4dc8-9390-9398d579d139" providerId="ADAL" clId="{923CD552-4EA6-4F5F-9305-2F6166CB9C74}" dt="2024-09-11T19:12:30.580" v="1442" actId="1076"/>
        <pc:sldMkLst>
          <pc:docMk/>
          <pc:sldMk cId="2213355102" sldId="313"/>
        </pc:sldMkLst>
        <pc:spChg chg="del">
          <ac:chgData name="Marsh Coral" userId="bd43b061-85f2-4dc8-9390-9398d579d139" providerId="ADAL" clId="{923CD552-4EA6-4F5F-9305-2F6166CB9C74}" dt="2024-09-11T19:10:50.624" v="1433" actId="478"/>
          <ac:spMkLst>
            <pc:docMk/>
            <pc:sldMk cId="2213355102" sldId="313"/>
            <ac:spMk id="3" creationId="{F0492C79-A657-F553-CC8A-1B599A019204}"/>
          </ac:spMkLst>
        </pc:spChg>
        <pc:spChg chg="del">
          <ac:chgData name="Marsh Coral" userId="bd43b061-85f2-4dc8-9390-9398d579d139" providerId="ADAL" clId="{923CD552-4EA6-4F5F-9305-2F6166CB9C74}" dt="2024-09-11T19:10:50.624" v="1433" actId="478"/>
          <ac:spMkLst>
            <pc:docMk/>
            <pc:sldMk cId="2213355102" sldId="313"/>
            <ac:spMk id="6" creationId="{DE33C994-B9D4-A591-D379-7BAFC99BA330}"/>
          </ac:spMkLst>
        </pc:spChg>
        <pc:spChg chg="add del mod">
          <ac:chgData name="Marsh Coral" userId="bd43b061-85f2-4dc8-9390-9398d579d139" providerId="ADAL" clId="{923CD552-4EA6-4F5F-9305-2F6166CB9C74}" dt="2024-09-11T19:11:08.634" v="1434" actId="478"/>
          <ac:spMkLst>
            <pc:docMk/>
            <pc:sldMk cId="2213355102" sldId="313"/>
            <ac:spMk id="7" creationId="{C96C29EE-E7AB-0948-8899-C80E1A00F94B}"/>
          </ac:spMkLst>
        </pc:spChg>
        <pc:spChg chg="add mod">
          <ac:chgData name="Marsh Coral" userId="bd43b061-85f2-4dc8-9390-9398d579d139" providerId="ADAL" clId="{923CD552-4EA6-4F5F-9305-2F6166CB9C74}" dt="2024-09-11T19:12:30.580" v="1442" actId="1076"/>
          <ac:spMkLst>
            <pc:docMk/>
            <pc:sldMk cId="2213355102" sldId="313"/>
            <ac:spMk id="10" creationId="{DFD6CAF2-90C7-78B5-CAA4-E8F267382340}"/>
          </ac:spMkLst>
        </pc:spChg>
        <pc:graphicFrameChg chg="del">
          <ac:chgData name="Marsh Coral" userId="bd43b061-85f2-4dc8-9390-9398d579d139" providerId="ADAL" clId="{923CD552-4EA6-4F5F-9305-2F6166CB9C74}" dt="2024-09-11T19:10:50.624" v="1433" actId="478"/>
          <ac:graphicFrameMkLst>
            <pc:docMk/>
            <pc:sldMk cId="2213355102" sldId="313"/>
            <ac:graphicFrameMk id="4" creationId="{3C2F2AB3-F78C-6349-8B23-3EC6EDE5E0D8}"/>
          </ac:graphicFrameMkLst>
        </pc:graphicFrameChg>
        <pc:picChg chg="add mod">
          <ac:chgData name="Marsh Coral" userId="bd43b061-85f2-4dc8-9390-9398d579d139" providerId="ADAL" clId="{923CD552-4EA6-4F5F-9305-2F6166CB9C74}" dt="2024-09-11T19:12:19.032" v="1437" actId="1076"/>
          <ac:picMkLst>
            <pc:docMk/>
            <pc:sldMk cId="2213355102" sldId="313"/>
            <ac:picMk id="9" creationId="{4C9C86CC-C282-346E-3AC9-7CF72B1E3139}"/>
          </ac:picMkLst>
        </pc:picChg>
      </pc:sldChg>
      <pc:sldChg chg="addSp delSp modSp add mod">
        <pc:chgData name="Marsh Coral" userId="bd43b061-85f2-4dc8-9390-9398d579d139" providerId="ADAL" clId="{923CD552-4EA6-4F5F-9305-2F6166CB9C74}" dt="2024-09-11T19:40:21.530" v="1546" actId="170"/>
        <pc:sldMkLst>
          <pc:docMk/>
          <pc:sldMk cId="2374749823" sldId="314"/>
        </pc:sldMkLst>
        <pc:spChg chg="mod">
          <ac:chgData name="Marsh Coral" userId="bd43b061-85f2-4dc8-9390-9398d579d139" providerId="ADAL" clId="{923CD552-4EA6-4F5F-9305-2F6166CB9C74}" dt="2024-09-11T19:13:16.731" v="1451" actId="14100"/>
          <ac:spMkLst>
            <pc:docMk/>
            <pc:sldMk cId="2374749823" sldId="314"/>
            <ac:spMk id="2" creationId="{CEBBA989-1CC1-9661-A3BA-D287B6FF44C5}"/>
          </ac:spMkLst>
        </pc:spChg>
        <pc:spChg chg="mod ord">
          <ac:chgData name="Marsh Coral" userId="bd43b061-85f2-4dc8-9390-9398d579d139" providerId="ADAL" clId="{923CD552-4EA6-4F5F-9305-2F6166CB9C74}" dt="2024-09-11T19:40:21.530" v="1546" actId="170"/>
          <ac:spMkLst>
            <pc:docMk/>
            <pc:sldMk cId="2374749823" sldId="314"/>
            <ac:spMk id="10" creationId="{DFD6CAF2-90C7-78B5-CAA4-E8F267382340}"/>
          </ac:spMkLst>
        </pc:spChg>
        <pc:picChg chg="add mod">
          <ac:chgData name="Marsh Coral" userId="bd43b061-85f2-4dc8-9390-9398d579d139" providerId="ADAL" clId="{923CD552-4EA6-4F5F-9305-2F6166CB9C74}" dt="2024-09-11T19:12:57.398" v="1446" actId="1076"/>
          <ac:picMkLst>
            <pc:docMk/>
            <pc:sldMk cId="2374749823" sldId="314"/>
            <ac:picMk id="4" creationId="{62EF5A97-8E4B-3395-3924-BEB60B97E5AA}"/>
          </ac:picMkLst>
        </pc:picChg>
        <pc:picChg chg="del">
          <ac:chgData name="Marsh Coral" userId="bd43b061-85f2-4dc8-9390-9398d579d139" providerId="ADAL" clId="{923CD552-4EA6-4F5F-9305-2F6166CB9C74}" dt="2024-09-11T19:12:44.018" v="1444" actId="478"/>
          <ac:picMkLst>
            <pc:docMk/>
            <pc:sldMk cId="2374749823" sldId="314"/>
            <ac:picMk id="9" creationId="{4C9C86CC-C282-346E-3AC9-7CF72B1E3139}"/>
          </ac:picMkLst>
        </pc:picChg>
      </pc:sldChg>
      <pc:sldChg chg="addSp delSp modSp add mod">
        <pc:chgData name="Marsh Coral" userId="bd43b061-85f2-4dc8-9390-9398d579d139" providerId="ADAL" clId="{923CD552-4EA6-4F5F-9305-2F6166CB9C74}" dt="2024-09-11T19:39:48.383" v="1539"/>
        <pc:sldMkLst>
          <pc:docMk/>
          <pc:sldMk cId="1624308189" sldId="315"/>
        </pc:sldMkLst>
        <pc:spChg chg="add mod">
          <ac:chgData name="Marsh Coral" userId="bd43b061-85f2-4dc8-9390-9398d579d139" providerId="ADAL" clId="{923CD552-4EA6-4F5F-9305-2F6166CB9C74}" dt="2024-09-11T19:39:48.383" v="1539"/>
          <ac:spMkLst>
            <pc:docMk/>
            <pc:sldMk cId="1624308189" sldId="315"/>
            <ac:spMk id="12" creationId="{54A44A1F-7654-76CC-73C2-3E6400CD938D}"/>
          </ac:spMkLst>
        </pc:spChg>
        <pc:picChg chg="add mod ord">
          <ac:chgData name="Marsh Coral" userId="bd43b061-85f2-4dc8-9390-9398d579d139" providerId="ADAL" clId="{923CD552-4EA6-4F5F-9305-2F6166CB9C74}" dt="2024-09-11T19:30:42.562" v="1528" actId="1076"/>
          <ac:picMkLst>
            <pc:docMk/>
            <pc:sldMk cId="1624308189" sldId="315"/>
            <ac:picMk id="4" creationId="{746846C6-D829-97DF-7CE8-F8858A25EA17}"/>
          </ac:picMkLst>
        </pc:picChg>
        <pc:picChg chg="del">
          <ac:chgData name="Marsh Coral" userId="bd43b061-85f2-4dc8-9390-9398d579d139" providerId="ADAL" clId="{923CD552-4EA6-4F5F-9305-2F6166CB9C74}" dt="2024-09-11T19:30:01.182" v="1523" actId="478"/>
          <ac:picMkLst>
            <pc:docMk/>
            <pc:sldMk cId="1624308189" sldId="315"/>
            <ac:picMk id="5" creationId="{C32DD982-16ED-C3BA-BE7C-C8288A72FB7F}"/>
          </ac:picMkLst>
        </pc:picChg>
      </pc:sldChg>
      <pc:sldChg chg="addSp modSp add mod">
        <pc:chgData name="Marsh Coral" userId="bd43b061-85f2-4dc8-9390-9398d579d139" providerId="ADAL" clId="{923CD552-4EA6-4F5F-9305-2F6166CB9C74}" dt="2024-09-11T19:31:16.064" v="1532" actId="1076"/>
        <pc:sldMkLst>
          <pc:docMk/>
          <pc:sldMk cId="2683388946" sldId="316"/>
        </pc:sldMkLst>
        <pc:picChg chg="add mod">
          <ac:chgData name="Marsh Coral" userId="bd43b061-85f2-4dc8-9390-9398d579d139" providerId="ADAL" clId="{923CD552-4EA6-4F5F-9305-2F6166CB9C74}" dt="2024-09-11T19:31:16.064" v="1532" actId="1076"/>
          <ac:picMkLst>
            <pc:docMk/>
            <pc:sldMk cId="2683388946" sldId="316"/>
            <ac:picMk id="5" creationId="{F7AE31E0-20C3-9A35-0672-10F3576BF7BE}"/>
          </ac:picMkLst>
        </pc:picChg>
      </pc:sldChg>
      <pc:sldChg chg="addSp delSp modSp add mod">
        <pc:chgData name="Marsh Coral" userId="bd43b061-85f2-4dc8-9390-9398d579d139" providerId="ADAL" clId="{923CD552-4EA6-4F5F-9305-2F6166CB9C74}" dt="2024-09-11T19:39:54.675" v="1541" actId="1076"/>
        <pc:sldMkLst>
          <pc:docMk/>
          <pc:sldMk cId="442932280" sldId="317"/>
        </pc:sldMkLst>
        <pc:spChg chg="add mod">
          <ac:chgData name="Marsh Coral" userId="bd43b061-85f2-4dc8-9390-9398d579d139" providerId="ADAL" clId="{923CD552-4EA6-4F5F-9305-2F6166CB9C74}" dt="2024-09-11T19:39:54.675" v="1541" actId="1076"/>
          <ac:spMkLst>
            <pc:docMk/>
            <pc:sldMk cId="442932280" sldId="317"/>
            <ac:spMk id="13" creationId="{52EF83A8-866F-BDBE-BD55-C72CFB8BCEEE}"/>
          </ac:spMkLst>
        </pc:spChg>
        <pc:picChg chg="del">
          <ac:chgData name="Marsh Coral" userId="bd43b061-85f2-4dc8-9390-9398d579d139" providerId="ADAL" clId="{923CD552-4EA6-4F5F-9305-2F6166CB9C74}" dt="2024-09-11T19:39:36.241" v="1534" actId="478"/>
          <ac:picMkLst>
            <pc:docMk/>
            <pc:sldMk cId="442932280" sldId="317"/>
            <ac:picMk id="4" creationId="{746846C6-D829-97DF-7CE8-F8858A25EA17}"/>
          </ac:picMkLst>
        </pc:picChg>
        <pc:picChg chg="add mod">
          <ac:chgData name="Marsh Coral" userId="bd43b061-85f2-4dc8-9390-9398d579d139" providerId="ADAL" clId="{923CD552-4EA6-4F5F-9305-2F6166CB9C74}" dt="2024-09-11T19:39:42.641" v="1538" actId="1076"/>
          <ac:picMkLst>
            <pc:docMk/>
            <pc:sldMk cId="442932280" sldId="317"/>
            <ac:picMk id="12" creationId="{D8BE22B9-6C89-ADBB-D070-32A91F03B0AE}"/>
          </ac:picMkLst>
        </pc:picChg>
      </pc:sldChg>
      <pc:sldChg chg="addSp delSp modSp new mod setBg">
        <pc:chgData name="Marsh Coral" userId="bd43b061-85f2-4dc8-9390-9398d579d139" providerId="ADAL" clId="{923CD552-4EA6-4F5F-9305-2F6166CB9C74}" dt="2024-09-11T19:49:53.536" v="1565" actId="26606"/>
        <pc:sldMkLst>
          <pc:docMk/>
          <pc:sldMk cId="3655169671" sldId="318"/>
        </pc:sldMkLst>
        <pc:spChg chg="del">
          <ac:chgData name="Marsh Coral" userId="bd43b061-85f2-4dc8-9390-9398d579d139" providerId="ADAL" clId="{923CD552-4EA6-4F5F-9305-2F6166CB9C74}" dt="2024-09-11T19:49:43.524" v="1559" actId="478"/>
          <ac:spMkLst>
            <pc:docMk/>
            <pc:sldMk cId="3655169671" sldId="318"/>
            <ac:spMk id="2" creationId="{A4DD7D15-1870-7716-4832-6FFE549FCDEA}"/>
          </ac:spMkLst>
        </pc:spChg>
        <pc:spChg chg="del">
          <ac:chgData name="Marsh Coral" userId="bd43b061-85f2-4dc8-9390-9398d579d139" providerId="ADAL" clId="{923CD552-4EA6-4F5F-9305-2F6166CB9C74}" dt="2024-09-11T19:49:42.205" v="1558" actId="478"/>
          <ac:spMkLst>
            <pc:docMk/>
            <pc:sldMk cId="3655169671" sldId="318"/>
            <ac:spMk id="3" creationId="{57B882BE-70EA-73BD-B08E-D50636FB9C51}"/>
          </ac:spMkLst>
        </pc:spChg>
        <pc:spChg chg="add del">
          <ac:chgData name="Marsh Coral" userId="bd43b061-85f2-4dc8-9390-9398d579d139" providerId="ADAL" clId="{923CD552-4EA6-4F5F-9305-2F6166CB9C74}" dt="2024-09-11T19:49:51.157" v="1562" actId="26606"/>
          <ac:spMkLst>
            <pc:docMk/>
            <pc:sldMk cId="3655169671" sldId="318"/>
            <ac:spMk id="10" creationId="{736F0DFD-0954-464F-BF12-DD2E6F6E0380}"/>
          </ac:spMkLst>
        </pc:spChg>
        <pc:spChg chg="add del">
          <ac:chgData name="Marsh Coral" userId="bd43b061-85f2-4dc8-9390-9398d579d139" providerId="ADAL" clId="{923CD552-4EA6-4F5F-9305-2F6166CB9C74}" dt="2024-09-11T19:49:53.530" v="1564" actId="26606"/>
          <ac:spMkLst>
            <pc:docMk/>
            <pc:sldMk cId="3655169671" sldId="318"/>
            <ac:spMk id="12" creationId="{6E4CD457-E37B-4177-94C9-92C24E7321B2}"/>
          </ac:spMkLst>
        </pc:spChg>
        <pc:spChg chg="add">
          <ac:chgData name="Marsh Coral" userId="bd43b061-85f2-4dc8-9390-9398d579d139" providerId="ADAL" clId="{923CD552-4EA6-4F5F-9305-2F6166CB9C74}" dt="2024-09-11T19:49:53.536" v="1565" actId="26606"/>
          <ac:spMkLst>
            <pc:docMk/>
            <pc:sldMk cId="3655169671" sldId="318"/>
            <ac:spMk id="14" creationId="{736F0DFD-0954-464F-BF12-DD2E6F6E0380}"/>
          </ac:spMkLst>
        </pc:spChg>
        <pc:picChg chg="add mod">
          <ac:chgData name="Marsh Coral" userId="bd43b061-85f2-4dc8-9390-9398d579d139" providerId="ADAL" clId="{923CD552-4EA6-4F5F-9305-2F6166CB9C74}" dt="2024-09-11T19:49:53.536" v="1565" actId="26606"/>
          <ac:picMkLst>
            <pc:docMk/>
            <pc:sldMk cId="3655169671" sldId="318"/>
            <ac:picMk id="5" creationId="{9A85951D-E494-FEB5-B289-2A4C6473E51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92A2DA-F70E-4C24-908E-44EE3AFE3F02}" type="doc">
      <dgm:prSet loTypeId="urn:microsoft.com/office/officeart/2005/8/layout/chevron1" loCatId="process" qsTypeId="urn:microsoft.com/office/officeart/2005/8/quickstyle/simple1" qsCatId="simple" csTypeId="urn:microsoft.com/office/officeart/2005/8/colors/accent1_2" csCatId="accent1" phldr="1"/>
      <dgm:spPr/>
    </dgm:pt>
    <dgm:pt modelId="{DB617981-2C5E-4589-BC0A-D48BC2DD3507}">
      <dgm:prSet phldrT="[Text]"/>
      <dgm:spPr/>
      <dgm:t>
        <a:bodyPr/>
        <a:lstStyle/>
        <a:p>
          <a:r>
            <a:rPr lang="en-US" dirty="0"/>
            <a:t>Cover Letter</a:t>
          </a:r>
        </a:p>
      </dgm:t>
    </dgm:pt>
    <dgm:pt modelId="{A1A10FF0-F4BC-44E9-9207-8CAC41FCB49D}" type="parTrans" cxnId="{A9A83C4D-6535-4E08-BBFA-10010283ECB9}">
      <dgm:prSet/>
      <dgm:spPr/>
      <dgm:t>
        <a:bodyPr/>
        <a:lstStyle/>
        <a:p>
          <a:endParaRPr lang="en-US"/>
        </a:p>
      </dgm:t>
    </dgm:pt>
    <dgm:pt modelId="{155B1FB2-6284-4CBB-933F-B88A41E4804A}" type="sibTrans" cxnId="{A9A83C4D-6535-4E08-BBFA-10010283ECB9}">
      <dgm:prSet/>
      <dgm:spPr/>
      <dgm:t>
        <a:bodyPr/>
        <a:lstStyle/>
        <a:p>
          <a:endParaRPr lang="en-US"/>
        </a:p>
      </dgm:t>
    </dgm:pt>
    <dgm:pt modelId="{FDC0A709-71A4-40D6-A669-7D2EA087042B}">
      <dgm:prSet phldrT="[Text]"/>
      <dgm:spPr/>
      <dgm:t>
        <a:bodyPr/>
        <a:lstStyle/>
        <a:p>
          <a:r>
            <a:rPr lang="en-US" dirty="0"/>
            <a:t>Invoice</a:t>
          </a:r>
        </a:p>
      </dgm:t>
    </dgm:pt>
    <dgm:pt modelId="{593F9FFC-24C4-45E9-994D-7B82FCB60648}" type="parTrans" cxnId="{827E71D4-4B33-480A-87D6-724C81B5760F}">
      <dgm:prSet/>
      <dgm:spPr/>
      <dgm:t>
        <a:bodyPr/>
        <a:lstStyle/>
        <a:p>
          <a:endParaRPr lang="en-US"/>
        </a:p>
      </dgm:t>
    </dgm:pt>
    <dgm:pt modelId="{CE205D99-6738-4387-AACB-5AB031B5A31A}" type="sibTrans" cxnId="{827E71D4-4B33-480A-87D6-724C81B5760F}">
      <dgm:prSet/>
      <dgm:spPr/>
      <dgm:t>
        <a:bodyPr/>
        <a:lstStyle/>
        <a:p>
          <a:endParaRPr lang="en-US"/>
        </a:p>
      </dgm:t>
    </dgm:pt>
    <dgm:pt modelId="{8A57908B-215C-4AEE-BD65-F30817CB66CD}">
      <dgm:prSet phldrT="[Text]"/>
      <dgm:spPr/>
      <dgm:t>
        <a:bodyPr/>
        <a:lstStyle/>
        <a:p>
          <a:r>
            <a:rPr lang="en-US" dirty="0"/>
            <a:t>Proof of Payment</a:t>
          </a:r>
        </a:p>
      </dgm:t>
    </dgm:pt>
    <dgm:pt modelId="{A3647493-B1A9-4A8F-8DF4-9DEE51105429}" type="parTrans" cxnId="{1EFC8842-2C90-4372-ABD3-2E8800586CD7}">
      <dgm:prSet/>
      <dgm:spPr/>
      <dgm:t>
        <a:bodyPr/>
        <a:lstStyle/>
        <a:p>
          <a:endParaRPr lang="en-US"/>
        </a:p>
      </dgm:t>
    </dgm:pt>
    <dgm:pt modelId="{AEEF32F0-5E8B-44BA-9474-8F0B1EF417DD}" type="sibTrans" cxnId="{1EFC8842-2C90-4372-ABD3-2E8800586CD7}">
      <dgm:prSet/>
      <dgm:spPr/>
      <dgm:t>
        <a:bodyPr/>
        <a:lstStyle/>
        <a:p>
          <a:endParaRPr lang="en-US"/>
        </a:p>
      </dgm:t>
    </dgm:pt>
    <dgm:pt modelId="{B5426A73-8368-4AFD-943D-17D76A57419B}" type="pres">
      <dgm:prSet presAssocID="{3E92A2DA-F70E-4C24-908E-44EE3AFE3F02}" presName="Name0" presStyleCnt="0">
        <dgm:presLayoutVars>
          <dgm:dir/>
          <dgm:animLvl val="lvl"/>
          <dgm:resizeHandles val="exact"/>
        </dgm:presLayoutVars>
      </dgm:prSet>
      <dgm:spPr/>
    </dgm:pt>
    <dgm:pt modelId="{4EBE0162-0DC4-4A27-9580-1E968353910B}" type="pres">
      <dgm:prSet presAssocID="{DB617981-2C5E-4589-BC0A-D48BC2DD3507}" presName="parTxOnly" presStyleLbl="node1" presStyleIdx="0" presStyleCnt="3">
        <dgm:presLayoutVars>
          <dgm:chMax val="0"/>
          <dgm:chPref val="0"/>
          <dgm:bulletEnabled val="1"/>
        </dgm:presLayoutVars>
      </dgm:prSet>
      <dgm:spPr/>
    </dgm:pt>
    <dgm:pt modelId="{F0E8280B-8AC6-4745-B3A4-50DD399EED18}" type="pres">
      <dgm:prSet presAssocID="{155B1FB2-6284-4CBB-933F-B88A41E4804A}" presName="parTxOnlySpace" presStyleCnt="0"/>
      <dgm:spPr/>
    </dgm:pt>
    <dgm:pt modelId="{98DB07B6-0252-41ED-9EA4-A7D40DCB4018}" type="pres">
      <dgm:prSet presAssocID="{FDC0A709-71A4-40D6-A669-7D2EA087042B}" presName="parTxOnly" presStyleLbl="node1" presStyleIdx="1" presStyleCnt="3">
        <dgm:presLayoutVars>
          <dgm:chMax val="0"/>
          <dgm:chPref val="0"/>
          <dgm:bulletEnabled val="1"/>
        </dgm:presLayoutVars>
      </dgm:prSet>
      <dgm:spPr/>
    </dgm:pt>
    <dgm:pt modelId="{6A9900A2-A03F-458C-B20B-66A59917827F}" type="pres">
      <dgm:prSet presAssocID="{CE205D99-6738-4387-AACB-5AB031B5A31A}" presName="parTxOnlySpace" presStyleCnt="0"/>
      <dgm:spPr/>
    </dgm:pt>
    <dgm:pt modelId="{BDB48248-CD22-4C9F-BD70-90F7A10970DF}" type="pres">
      <dgm:prSet presAssocID="{8A57908B-215C-4AEE-BD65-F30817CB66CD}" presName="parTxOnly" presStyleLbl="node1" presStyleIdx="2" presStyleCnt="3">
        <dgm:presLayoutVars>
          <dgm:chMax val="0"/>
          <dgm:chPref val="0"/>
          <dgm:bulletEnabled val="1"/>
        </dgm:presLayoutVars>
      </dgm:prSet>
      <dgm:spPr/>
    </dgm:pt>
  </dgm:ptLst>
  <dgm:cxnLst>
    <dgm:cxn modelId="{C7AA5A60-1FD8-4D33-9CB7-B4793F098534}" type="presOf" srcId="{8A57908B-215C-4AEE-BD65-F30817CB66CD}" destId="{BDB48248-CD22-4C9F-BD70-90F7A10970DF}" srcOrd="0" destOrd="0" presId="urn:microsoft.com/office/officeart/2005/8/layout/chevron1"/>
    <dgm:cxn modelId="{1EFC8842-2C90-4372-ABD3-2E8800586CD7}" srcId="{3E92A2DA-F70E-4C24-908E-44EE3AFE3F02}" destId="{8A57908B-215C-4AEE-BD65-F30817CB66CD}" srcOrd="2" destOrd="0" parTransId="{A3647493-B1A9-4A8F-8DF4-9DEE51105429}" sibTransId="{AEEF32F0-5E8B-44BA-9474-8F0B1EF417DD}"/>
    <dgm:cxn modelId="{F2A02646-91A0-425D-8703-4FE337667032}" type="presOf" srcId="{DB617981-2C5E-4589-BC0A-D48BC2DD3507}" destId="{4EBE0162-0DC4-4A27-9580-1E968353910B}" srcOrd="0" destOrd="0" presId="urn:microsoft.com/office/officeart/2005/8/layout/chevron1"/>
    <dgm:cxn modelId="{A9A83C4D-6535-4E08-BBFA-10010283ECB9}" srcId="{3E92A2DA-F70E-4C24-908E-44EE3AFE3F02}" destId="{DB617981-2C5E-4589-BC0A-D48BC2DD3507}" srcOrd="0" destOrd="0" parTransId="{A1A10FF0-F4BC-44E9-9207-8CAC41FCB49D}" sibTransId="{155B1FB2-6284-4CBB-933F-B88A41E4804A}"/>
    <dgm:cxn modelId="{E71AEAA6-6FE9-4057-81A1-C9EC321E9AD1}" type="presOf" srcId="{FDC0A709-71A4-40D6-A669-7D2EA087042B}" destId="{98DB07B6-0252-41ED-9EA4-A7D40DCB4018}" srcOrd="0" destOrd="0" presId="urn:microsoft.com/office/officeart/2005/8/layout/chevron1"/>
    <dgm:cxn modelId="{827E71D4-4B33-480A-87D6-724C81B5760F}" srcId="{3E92A2DA-F70E-4C24-908E-44EE3AFE3F02}" destId="{FDC0A709-71A4-40D6-A669-7D2EA087042B}" srcOrd="1" destOrd="0" parTransId="{593F9FFC-24C4-45E9-994D-7B82FCB60648}" sibTransId="{CE205D99-6738-4387-AACB-5AB031B5A31A}"/>
    <dgm:cxn modelId="{89FEF6EF-850D-4A91-B6D7-97C3E7A53C6F}" type="presOf" srcId="{3E92A2DA-F70E-4C24-908E-44EE3AFE3F02}" destId="{B5426A73-8368-4AFD-943D-17D76A57419B}" srcOrd="0" destOrd="0" presId="urn:microsoft.com/office/officeart/2005/8/layout/chevron1"/>
    <dgm:cxn modelId="{1B1848E5-D9D5-49A8-BD37-EA67C401577C}" type="presParOf" srcId="{B5426A73-8368-4AFD-943D-17D76A57419B}" destId="{4EBE0162-0DC4-4A27-9580-1E968353910B}" srcOrd="0" destOrd="0" presId="urn:microsoft.com/office/officeart/2005/8/layout/chevron1"/>
    <dgm:cxn modelId="{60050284-4B43-4B4C-92F7-BDFB9A898669}" type="presParOf" srcId="{B5426A73-8368-4AFD-943D-17D76A57419B}" destId="{F0E8280B-8AC6-4745-B3A4-50DD399EED18}" srcOrd="1" destOrd="0" presId="urn:microsoft.com/office/officeart/2005/8/layout/chevron1"/>
    <dgm:cxn modelId="{0411C433-33EF-4A7F-8117-8F356CC83197}" type="presParOf" srcId="{B5426A73-8368-4AFD-943D-17D76A57419B}" destId="{98DB07B6-0252-41ED-9EA4-A7D40DCB4018}" srcOrd="2" destOrd="0" presId="urn:microsoft.com/office/officeart/2005/8/layout/chevron1"/>
    <dgm:cxn modelId="{FBBB065E-4E2E-4F02-BD13-C22B6C2A2ED8}" type="presParOf" srcId="{B5426A73-8368-4AFD-943D-17D76A57419B}" destId="{6A9900A2-A03F-458C-B20B-66A59917827F}" srcOrd="3" destOrd="0" presId="urn:microsoft.com/office/officeart/2005/8/layout/chevron1"/>
    <dgm:cxn modelId="{DA847C39-2380-4AFD-852B-3222100407E0}" type="presParOf" srcId="{B5426A73-8368-4AFD-943D-17D76A57419B}" destId="{BDB48248-CD22-4C9F-BD70-90F7A10970D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92A2DA-F70E-4C24-908E-44EE3AFE3F02}" type="doc">
      <dgm:prSet loTypeId="urn:microsoft.com/office/officeart/2005/8/layout/chevron1" loCatId="process" qsTypeId="urn:microsoft.com/office/officeart/2005/8/quickstyle/simple1" qsCatId="simple" csTypeId="urn:microsoft.com/office/officeart/2005/8/colors/accent1_2" csCatId="accent1" phldr="1"/>
      <dgm:spPr/>
    </dgm:pt>
    <dgm:pt modelId="{DB617981-2C5E-4589-BC0A-D48BC2DD3507}">
      <dgm:prSet phldrT="[Text]"/>
      <dgm:spPr>
        <a:solidFill>
          <a:srgbClr val="D7971C"/>
        </a:solidFill>
      </dgm:spPr>
      <dgm:t>
        <a:bodyPr/>
        <a:lstStyle/>
        <a:p>
          <a:r>
            <a:rPr lang="en-US" dirty="0"/>
            <a:t>Cover Letter</a:t>
          </a:r>
        </a:p>
      </dgm:t>
    </dgm:pt>
    <dgm:pt modelId="{A1A10FF0-F4BC-44E9-9207-8CAC41FCB49D}" type="parTrans" cxnId="{A9A83C4D-6535-4E08-BBFA-10010283ECB9}">
      <dgm:prSet/>
      <dgm:spPr/>
      <dgm:t>
        <a:bodyPr/>
        <a:lstStyle/>
        <a:p>
          <a:endParaRPr lang="en-US"/>
        </a:p>
      </dgm:t>
    </dgm:pt>
    <dgm:pt modelId="{155B1FB2-6284-4CBB-933F-B88A41E4804A}" type="sibTrans" cxnId="{A9A83C4D-6535-4E08-BBFA-10010283ECB9}">
      <dgm:prSet/>
      <dgm:spPr/>
      <dgm:t>
        <a:bodyPr/>
        <a:lstStyle/>
        <a:p>
          <a:endParaRPr lang="en-US"/>
        </a:p>
      </dgm:t>
    </dgm:pt>
    <dgm:pt modelId="{FDC0A709-71A4-40D6-A669-7D2EA087042B}">
      <dgm:prSet phldrT="[Text]"/>
      <dgm:spPr/>
      <dgm:t>
        <a:bodyPr/>
        <a:lstStyle/>
        <a:p>
          <a:r>
            <a:rPr lang="en-US" dirty="0"/>
            <a:t>Invoice</a:t>
          </a:r>
        </a:p>
      </dgm:t>
    </dgm:pt>
    <dgm:pt modelId="{593F9FFC-24C4-45E9-994D-7B82FCB60648}" type="parTrans" cxnId="{827E71D4-4B33-480A-87D6-724C81B5760F}">
      <dgm:prSet/>
      <dgm:spPr/>
      <dgm:t>
        <a:bodyPr/>
        <a:lstStyle/>
        <a:p>
          <a:endParaRPr lang="en-US"/>
        </a:p>
      </dgm:t>
    </dgm:pt>
    <dgm:pt modelId="{CE205D99-6738-4387-AACB-5AB031B5A31A}" type="sibTrans" cxnId="{827E71D4-4B33-480A-87D6-724C81B5760F}">
      <dgm:prSet/>
      <dgm:spPr/>
      <dgm:t>
        <a:bodyPr/>
        <a:lstStyle/>
        <a:p>
          <a:endParaRPr lang="en-US"/>
        </a:p>
      </dgm:t>
    </dgm:pt>
    <dgm:pt modelId="{8A57908B-215C-4AEE-BD65-F30817CB66CD}">
      <dgm:prSet phldrT="[Text]"/>
      <dgm:spPr/>
      <dgm:t>
        <a:bodyPr/>
        <a:lstStyle/>
        <a:p>
          <a:r>
            <a:rPr lang="en-US" dirty="0"/>
            <a:t>Proof of Payment</a:t>
          </a:r>
        </a:p>
      </dgm:t>
    </dgm:pt>
    <dgm:pt modelId="{A3647493-B1A9-4A8F-8DF4-9DEE51105429}" type="parTrans" cxnId="{1EFC8842-2C90-4372-ABD3-2E8800586CD7}">
      <dgm:prSet/>
      <dgm:spPr/>
      <dgm:t>
        <a:bodyPr/>
        <a:lstStyle/>
        <a:p>
          <a:endParaRPr lang="en-US"/>
        </a:p>
      </dgm:t>
    </dgm:pt>
    <dgm:pt modelId="{AEEF32F0-5E8B-44BA-9474-8F0B1EF417DD}" type="sibTrans" cxnId="{1EFC8842-2C90-4372-ABD3-2E8800586CD7}">
      <dgm:prSet/>
      <dgm:spPr/>
      <dgm:t>
        <a:bodyPr/>
        <a:lstStyle/>
        <a:p>
          <a:endParaRPr lang="en-US"/>
        </a:p>
      </dgm:t>
    </dgm:pt>
    <dgm:pt modelId="{B5426A73-8368-4AFD-943D-17D76A57419B}" type="pres">
      <dgm:prSet presAssocID="{3E92A2DA-F70E-4C24-908E-44EE3AFE3F02}" presName="Name0" presStyleCnt="0">
        <dgm:presLayoutVars>
          <dgm:dir/>
          <dgm:animLvl val="lvl"/>
          <dgm:resizeHandles val="exact"/>
        </dgm:presLayoutVars>
      </dgm:prSet>
      <dgm:spPr/>
    </dgm:pt>
    <dgm:pt modelId="{4EBE0162-0DC4-4A27-9580-1E968353910B}" type="pres">
      <dgm:prSet presAssocID="{DB617981-2C5E-4589-BC0A-D48BC2DD3507}" presName="parTxOnly" presStyleLbl="node1" presStyleIdx="0" presStyleCnt="3" custLinFactNeighborX="-7309" custLinFactNeighborY="1624">
        <dgm:presLayoutVars>
          <dgm:chMax val="0"/>
          <dgm:chPref val="0"/>
          <dgm:bulletEnabled val="1"/>
        </dgm:presLayoutVars>
      </dgm:prSet>
      <dgm:spPr/>
    </dgm:pt>
    <dgm:pt modelId="{F0E8280B-8AC6-4745-B3A4-50DD399EED18}" type="pres">
      <dgm:prSet presAssocID="{155B1FB2-6284-4CBB-933F-B88A41E4804A}" presName="parTxOnlySpace" presStyleCnt="0"/>
      <dgm:spPr/>
    </dgm:pt>
    <dgm:pt modelId="{98DB07B6-0252-41ED-9EA4-A7D40DCB4018}" type="pres">
      <dgm:prSet presAssocID="{FDC0A709-71A4-40D6-A669-7D2EA087042B}" presName="parTxOnly" presStyleLbl="node1" presStyleIdx="1" presStyleCnt="3">
        <dgm:presLayoutVars>
          <dgm:chMax val="0"/>
          <dgm:chPref val="0"/>
          <dgm:bulletEnabled val="1"/>
        </dgm:presLayoutVars>
      </dgm:prSet>
      <dgm:spPr/>
    </dgm:pt>
    <dgm:pt modelId="{6A9900A2-A03F-458C-B20B-66A59917827F}" type="pres">
      <dgm:prSet presAssocID="{CE205D99-6738-4387-AACB-5AB031B5A31A}" presName="parTxOnlySpace" presStyleCnt="0"/>
      <dgm:spPr/>
    </dgm:pt>
    <dgm:pt modelId="{BDB48248-CD22-4C9F-BD70-90F7A10970DF}" type="pres">
      <dgm:prSet presAssocID="{8A57908B-215C-4AEE-BD65-F30817CB66CD}" presName="parTxOnly" presStyleLbl="node1" presStyleIdx="2" presStyleCnt="3">
        <dgm:presLayoutVars>
          <dgm:chMax val="0"/>
          <dgm:chPref val="0"/>
          <dgm:bulletEnabled val="1"/>
        </dgm:presLayoutVars>
      </dgm:prSet>
      <dgm:spPr/>
    </dgm:pt>
  </dgm:ptLst>
  <dgm:cxnLst>
    <dgm:cxn modelId="{C7AA5A60-1FD8-4D33-9CB7-B4793F098534}" type="presOf" srcId="{8A57908B-215C-4AEE-BD65-F30817CB66CD}" destId="{BDB48248-CD22-4C9F-BD70-90F7A10970DF}" srcOrd="0" destOrd="0" presId="urn:microsoft.com/office/officeart/2005/8/layout/chevron1"/>
    <dgm:cxn modelId="{1EFC8842-2C90-4372-ABD3-2E8800586CD7}" srcId="{3E92A2DA-F70E-4C24-908E-44EE3AFE3F02}" destId="{8A57908B-215C-4AEE-BD65-F30817CB66CD}" srcOrd="2" destOrd="0" parTransId="{A3647493-B1A9-4A8F-8DF4-9DEE51105429}" sibTransId="{AEEF32F0-5E8B-44BA-9474-8F0B1EF417DD}"/>
    <dgm:cxn modelId="{F2A02646-91A0-425D-8703-4FE337667032}" type="presOf" srcId="{DB617981-2C5E-4589-BC0A-D48BC2DD3507}" destId="{4EBE0162-0DC4-4A27-9580-1E968353910B}" srcOrd="0" destOrd="0" presId="urn:microsoft.com/office/officeart/2005/8/layout/chevron1"/>
    <dgm:cxn modelId="{A9A83C4D-6535-4E08-BBFA-10010283ECB9}" srcId="{3E92A2DA-F70E-4C24-908E-44EE3AFE3F02}" destId="{DB617981-2C5E-4589-BC0A-D48BC2DD3507}" srcOrd="0" destOrd="0" parTransId="{A1A10FF0-F4BC-44E9-9207-8CAC41FCB49D}" sibTransId="{155B1FB2-6284-4CBB-933F-B88A41E4804A}"/>
    <dgm:cxn modelId="{E71AEAA6-6FE9-4057-81A1-C9EC321E9AD1}" type="presOf" srcId="{FDC0A709-71A4-40D6-A669-7D2EA087042B}" destId="{98DB07B6-0252-41ED-9EA4-A7D40DCB4018}" srcOrd="0" destOrd="0" presId="urn:microsoft.com/office/officeart/2005/8/layout/chevron1"/>
    <dgm:cxn modelId="{827E71D4-4B33-480A-87D6-724C81B5760F}" srcId="{3E92A2DA-F70E-4C24-908E-44EE3AFE3F02}" destId="{FDC0A709-71A4-40D6-A669-7D2EA087042B}" srcOrd="1" destOrd="0" parTransId="{593F9FFC-24C4-45E9-994D-7B82FCB60648}" sibTransId="{CE205D99-6738-4387-AACB-5AB031B5A31A}"/>
    <dgm:cxn modelId="{89FEF6EF-850D-4A91-B6D7-97C3E7A53C6F}" type="presOf" srcId="{3E92A2DA-F70E-4C24-908E-44EE3AFE3F02}" destId="{B5426A73-8368-4AFD-943D-17D76A57419B}" srcOrd="0" destOrd="0" presId="urn:microsoft.com/office/officeart/2005/8/layout/chevron1"/>
    <dgm:cxn modelId="{1B1848E5-D9D5-49A8-BD37-EA67C401577C}" type="presParOf" srcId="{B5426A73-8368-4AFD-943D-17D76A57419B}" destId="{4EBE0162-0DC4-4A27-9580-1E968353910B}" srcOrd="0" destOrd="0" presId="urn:microsoft.com/office/officeart/2005/8/layout/chevron1"/>
    <dgm:cxn modelId="{60050284-4B43-4B4C-92F7-BDFB9A898669}" type="presParOf" srcId="{B5426A73-8368-4AFD-943D-17D76A57419B}" destId="{F0E8280B-8AC6-4745-B3A4-50DD399EED18}" srcOrd="1" destOrd="0" presId="urn:microsoft.com/office/officeart/2005/8/layout/chevron1"/>
    <dgm:cxn modelId="{0411C433-33EF-4A7F-8117-8F356CC83197}" type="presParOf" srcId="{B5426A73-8368-4AFD-943D-17D76A57419B}" destId="{98DB07B6-0252-41ED-9EA4-A7D40DCB4018}" srcOrd="2" destOrd="0" presId="urn:microsoft.com/office/officeart/2005/8/layout/chevron1"/>
    <dgm:cxn modelId="{FBBB065E-4E2E-4F02-BD13-C22B6C2A2ED8}" type="presParOf" srcId="{B5426A73-8368-4AFD-943D-17D76A57419B}" destId="{6A9900A2-A03F-458C-B20B-66A59917827F}" srcOrd="3" destOrd="0" presId="urn:microsoft.com/office/officeart/2005/8/layout/chevron1"/>
    <dgm:cxn modelId="{DA847C39-2380-4AFD-852B-3222100407E0}" type="presParOf" srcId="{B5426A73-8368-4AFD-943D-17D76A57419B}" destId="{BDB48248-CD22-4C9F-BD70-90F7A10970D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E92A2DA-F70E-4C24-908E-44EE3AFE3F02}" type="doc">
      <dgm:prSet loTypeId="urn:microsoft.com/office/officeart/2005/8/layout/chevron1" loCatId="process" qsTypeId="urn:microsoft.com/office/officeart/2005/8/quickstyle/simple1" qsCatId="simple" csTypeId="urn:microsoft.com/office/officeart/2005/8/colors/accent1_2" csCatId="accent1" phldr="1"/>
      <dgm:spPr/>
    </dgm:pt>
    <dgm:pt modelId="{DB617981-2C5E-4589-BC0A-D48BC2DD3507}">
      <dgm:prSet phldrT="[Text]"/>
      <dgm:spPr/>
      <dgm:t>
        <a:bodyPr/>
        <a:lstStyle/>
        <a:p>
          <a:r>
            <a:rPr lang="en-US" dirty="0"/>
            <a:t>Cover Letter</a:t>
          </a:r>
        </a:p>
      </dgm:t>
    </dgm:pt>
    <dgm:pt modelId="{A1A10FF0-F4BC-44E9-9207-8CAC41FCB49D}" type="parTrans" cxnId="{A9A83C4D-6535-4E08-BBFA-10010283ECB9}">
      <dgm:prSet/>
      <dgm:spPr/>
      <dgm:t>
        <a:bodyPr/>
        <a:lstStyle/>
        <a:p>
          <a:endParaRPr lang="en-US"/>
        </a:p>
      </dgm:t>
    </dgm:pt>
    <dgm:pt modelId="{155B1FB2-6284-4CBB-933F-B88A41E4804A}" type="sibTrans" cxnId="{A9A83C4D-6535-4E08-BBFA-10010283ECB9}">
      <dgm:prSet/>
      <dgm:spPr/>
      <dgm:t>
        <a:bodyPr/>
        <a:lstStyle/>
        <a:p>
          <a:endParaRPr lang="en-US"/>
        </a:p>
      </dgm:t>
    </dgm:pt>
    <dgm:pt modelId="{FDC0A709-71A4-40D6-A669-7D2EA087042B}">
      <dgm:prSet phldrT="[Text]"/>
      <dgm:spPr>
        <a:solidFill>
          <a:srgbClr val="D7971C"/>
        </a:solidFill>
      </dgm:spPr>
      <dgm:t>
        <a:bodyPr/>
        <a:lstStyle/>
        <a:p>
          <a:r>
            <a:rPr lang="en-US" dirty="0"/>
            <a:t>Invoice</a:t>
          </a:r>
        </a:p>
      </dgm:t>
    </dgm:pt>
    <dgm:pt modelId="{593F9FFC-24C4-45E9-994D-7B82FCB60648}" type="parTrans" cxnId="{827E71D4-4B33-480A-87D6-724C81B5760F}">
      <dgm:prSet/>
      <dgm:spPr/>
      <dgm:t>
        <a:bodyPr/>
        <a:lstStyle/>
        <a:p>
          <a:endParaRPr lang="en-US"/>
        </a:p>
      </dgm:t>
    </dgm:pt>
    <dgm:pt modelId="{CE205D99-6738-4387-AACB-5AB031B5A31A}" type="sibTrans" cxnId="{827E71D4-4B33-480A-87D6-724C81B5760F}">
      <dgm:prSet/>
      <dgm:spPr/>
      <dgm:t>
        <a:bodyPr/>
        <a:lstStyle/>
        <a:p>
          <a:endParaRPr lang="en-US"/>
        </a:p>
      </dgm:t>
    </dgm:pt>
    <dgm:pt modelId="{8A57908B-215C-4AEE-BD65-F30817CB66CD}">
      <dgm:prSet phldrT="[Text]"/>
      <dgm:spPr/>
      <dgm:t>
        <a:bodyPr/>
        <a:lstStyle/>
        <a:p>
          <a:r>
            <a:rPr lang="en-US" dirty="0"/>
            <a:t>Proof of Payment</a:t>
          </a:r>
        </a:p>
      </dgm:t>
    </dgm:pt>
    <dgm:pt modelId="{A3647493-B1A9-4A8F-8DF4-9DEE51105429}" type="parTrans" cxnId="{1EFC8842-2C90-4372-ABD3-2E8800586CD7}">
      <dgm:prSet/>
      <dgm:spPr/>
      <dgm:t>
        <a:bodyPr/>
        <a:lstStyle/>
        <a:p>
          <a:endParaRPr lang="en-US"/>
        </a:p>
      </dgm:t>
    </dgm:pt>
    <dgm:pt modelId="{AEEF32F0-5E8B-44BA-9474-8F0B1EF417DD}" type="sibTrans" cxnId="{1EFC8842-2C90-4372-ABD3-2E8800586CD7}">
      <dgm:prSet/>
      <dgm:spPr/>
      <dgm:t>
        <a:bodyPr/>
        <a:lstStyle/>
        <a:p>
          <a:endParaRPr lang="en-US"/>
        </a:p>
      </dgm:t>
    </dgm:pt>
    <dgm:pt modelId="{B5426A73-8368-4AFD-943D-17D76A57419B}" type="pres">
      <dgm:prSet presAssocID="{3E92A2DA-F70E-4C24-908E-44EE3AFE3F02}" presName="Name0" presStyleCnt="0">
        <dgm:presLayoutVars>
          <dgm:dir/>
          <dgm:animLvl val="lvl"/>
          <dgm:resizeHandles val="exact"/>
        </dgm:presLayoutVars>
      </dgm:prSet>
      <dgm:spPr/>
    </dgm:pt>
    <dgm:pt modelId="{4EBE0162-0DC4-4A27-9580-1E968353910B}" type="pres">
      <dgm:prSet presAssocID="{DB617981-2C5E-4589-BC0A-D48BC2DD3507}" presName="parTxOnly" presStyleLbl="node1" presStyleIdx="0" presStyleCnt="3">
        <dgm:presLayoutVars>
          <dgm:chMax val="0"/>
          <dgm:chPref val="0"/>
          <dgm:bulletEnabled val="1"/>
        </dgm:presLayoutVars>
      </dgm:prSet>
      <dgm:spPr/>
    </dgm:pt>
    <dgm:pt modelId="{F0E8280B-8AC6-4745-B3A4-50DD399EED18}" type="pres">
      <dgm:prSet presAssocID="{155B1FB2-6284-4CBB-933F-B88A41E4804A}" presName="parTxOnlySpace" presStyleCnt="0"/>
      <dgm:spPr/>
    </dgm:pt>
    <dgm:pt modelId="{98DB07B6-0252-41ED-9EA4-A7D40DCB4018}" type="pres">
      <dgm:prSet presAssocID="{FDC0A709-71A4-40D6-A669-7D2EA087042B}" presName="parTxOnly" presStyleLbl="node1" presStyleIdx="1" presStyleCnt="3">
        <dgm:presLayoutVars>
          <dgm:chMax val="0"/>
          <dgm:chPref val="0"/>
          <dgm:bulletEnabled val="1"/>
        </dgm:presLayoutVars>
      </dgm:prSet>
      <dgm:spPr/>
    </dgm:pt>
    <dgm:pt modelId="{6A9900A2-A03F-458C-B20B-66A59917827F}" type="pres">
      <dgm:prSet presAssocID="{CE205D99-6738-4387-AACB-5AB031B5A31A}" presName="parTxOnlySpace" presStyleCnt="0"/>
      <dgm:spPr/>
    </dgm:pt>
    <dgm:pt modelId="{BDB48248-CD22-4C9F-BD70-90F7A10970DF}" type="pres">
      <dgm:prSet presAssocID="{8A57908B-215C-4AEE-BD65-F30817CB66CD}" presName="parTxOnly" presStyleLbl="node1" presStyleIdx="2" presStyleCnt="3">
        <dgm:presLayoutVars>
          <dgm:chMax val="0"/>
          <dgm:chPref val="0"/>
          <dgm:bulletEnabled val="1"/>
        </dgm:presLayoutVars>
      </dgm:prSet>
      <dgm:spPr/>
    </dgm:pt>
  </dgm:ptLst>
  <dgm:cxnLst>
    <dgm:cxn modelId="{C7AA5A60-1FD8-4D33-9CB7-B4793F098534}" type="presOf" srcId="{8A57908B-215C-4AEE-BD65-F30817CB66CD}" destId="{BDB48248-CD22-4C9F-BD70-90F7A10970DF}" srcOrd="0" destOrd="0" presId="urn:microsoft.com/office/officeart/2005/8/layout/chevron1"/>
    <dgm:cxn modelId="{1EFC8842-2C90-4372-ABD3-2E8800586CD7}" srcId="{3E92A2DA-F70E-4C24-908E-44EE3AFE3F02}" destId="{8A57908B-215C-4AEE-BD65-F30817CB66CD}" srcOrd="2" destOrd="0" parTransId="{A3647493-B1A9-4A8F-8DF4-9DEE51105429}" sibTransId="{AEEF32F0-5E8B-44BA-9474-8F0B1EF417DD}"/>
    <dgm:cxn modelId="{F2A02646-91A0-425D-8703-4FE337667032}" type="presOf" srcId="{DB617981-2C5E-4589-BC0A-D48BC2DD3507}" destId="{4EBE0162-0DC4-4A27-9580-1E968353910B}" srcOrd="0" destOrd="0" presId="urn:microsoft.com/office/officeart/2005/8/layout/chevron1"/>
    <dgm:cxn modelId="{A9A83C4D-6535-4E08-BBFA-10010283ECB9}" srcId="{3E92A2DA-F70E-4C24-908E-44EE3AFE3F02}" destId="{DB617981-2C5E-4589-BC0A-D48BC2DD3507}" srcOrd="0" destOrd="0" parTransId="{A1A10FF0-F4BC-44E9-9207-8CAC41FCB49D}" sibTransId="{155B1FB2-6284-4CBB-933F-B88A41E4804A}"/>
    <dgm:cxn modelId="{E71AEAA6-6FE9-4057-81A1-C9EC321E9AD1}" type="presOf" srcId="{FDC0A709-71A4-40D6-A669-7D2EA087042B}" destId="{98DB07B6-0252-41ED-9EA4-A7D40DCB4018}" srcOrd="0" destOrd="0" presId="urn:microsoft.com/office/officeart/2005/8/layout/chevron1"/>
    <dgm:cxn modelId="{827E71D4-4B33-480A-87D6-724C81B5760F}" srcId="{3E92A2DA-F70E-4C24-908E-44EE3AFE3F02}" destId="{FDC0A709-71A4-40D6-A669-7D2EA087042B}" srcOrd="1" destOrd="0" parTransId="{593F9FFC-24C4-45E9-994D-7B82FCB60648}" sibTransId="{CE205D99-6738-4387-AACB-5AB031B5A31A}"/>
    <dgm:cxn modelId="{89FEF6EF-850D-4A91-B6D7-97C3E7A53C6F}" type="presOf" srcId="{3E92A2DA-F70E-4C24-908E-44EE3AFE3F02}" destId="{B5426A73-8368-4AFD-943D-17D76A57419B}" srcOrd="0" destOrd="0" presId="urn:microsoft.com/office/officeart/2005/8/layout/chevron1"/>
    <dgm:cxn modelId="{1B1848E5-D9D5-49A8-BD37-EA67C401577C}" type="presParOf" srcId="{B5426A73-8368-4AFD-943D-17D76A57419B}" destId="{4EBE0162-0DC4-4A27-9580-1E968353910B}" srcOrd="0" destOrd="0" presId="urn:microsoft.com/office/officeart/2005/8/layout/chevron1"/>
    <dgm:cxn modelId="{60050284-4B43-4B4C-92F7-BDFB9A898669}" type="presParOf" srcId="{B5426A73-8368-4AFD-943D-17D76A57419B}" destId="{F0E8280B-8AC6-4745-B3A4-50DD399EED18}" srcOrd="1" destOrd="0" presId="urn:microsoft.com/office/officeart/2005/8/layout/chevron1"/>
    <dgm:cxn modelId="{0411C433-33EF-4A7F-8117-8F356CC83197}" type="presParOf" srcId="{B5426A73-8368-4AFD-943D-17D76A57419B}" destId="{98DB07B6-0252-41ED-9EA4-A7D40DCB4018}" srcOrd="2" destOrd="0" presId="urn:microsoft.com/office/officeart/2005/8/layout/chevron1"/>
    <dgm:cxn modelId="{FBBB065E-4E2E-4F02-BD13-C22B6C2A2ED8}" type="presParOf" srcId="{B5426A73-8368-4AFD-943D-17D76A57419B}" destId="{6A9900A2-A03F-458C-B20B-66A59917827F}" srcOrd="3" destOrd="0" presId="urn:microsoft.com/office/officeart/2005/8/layout/chevron1"/>
    <dgm:cxn modelId="{DA847C39-2380-4AFD-852B-3222100407E0}" type="presParOf" srcId="{B5426A73-8368-4AFD-943D-17D76A57419B}" destId="{BDB48248-CD22-4C9F-BD70-90F7A10970D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92A2DA-F70E-4C24-908E-44EE3AFE3F02}" type="doc">
      <dgm:prSet loTypeId="urn:microsoft.com/office/officeart/2005/8/layout/chevron1" loCatId="process" qsTypeId="urn:microsoft.com/office/officeart/2005/8/quickstyle/simple1" qsCatId="simple" csTypeId="urn:microsoft.com/office/officeart/2005/8/colors/accent1_2" csCatId="accent1" phldr="1"/>
      <dgm:spPr/>
    </dgm:pt>
    <dgm:pt modelId="{DB617981-2C5E-4589-BC0A-D48BC2DD3507}">
      <dgm:prSet phldrT="[Text]"/>
      <dgm:spPr/>
      <dgm:t>
        <a:bodyPr/>
        <a:lstStyle/>
        <a:p>
          <a:r>
            <a:rPr lang="en-US" dirty="0"/>
            <a:t>Cover Letter</a:t>
          </a:r>
        </a:p>
      </dgm:t>
    </dgm:pt>
    <dgm:pt modelId="{A1A10FF0-F4BC-44E9-9207-8CAC41FCB49D}" type="parTrans" cxnId="{A9A83C4D-6535-4E08-BBFA-10010283ECB9}">
      <dgm:prSet/>
      <dgm:spPr/>
      <dgm:t>
        <a:bodyPr/>
        <a:lstStyle/>
        <a:p>
          <a:endParaRPr lang="en-US"/>
        </a:p>
      </dgm:t>
    </dgm:pt>
    <dgm:pt modelId="{155B1FB2-6284-4CBB-933F-B88A41E4804A}" type="sibTrans" cxnId="{A9A83C4D-6535-4E08-BBFA-10010283ECB9}">
      <dgm:prSet/>
      <dgm:spPr/>
      <dgm:t>
        <a:bodyPr/>
        <a:lstStyle/>
        <a:p>
          <a:endParaRPr lang="en-US"/>
        </a:p>
      </dgm:t>
    </dgm:pt>
    <dgm:pt modelId="{FDC0A709-71A4-40D6-A669-7D2EA087042B}">
      <dgm:prSet phldrT="[Text]"/>
      <dgm:spPr/>
      <dgm:t>
        <a:bodyPr/>
        <a:lstStyle/>
        <a:p>
          <a:r>
            <a:rPr lang="en-US" dirty="0"/>
            <a:t>Invoice</a:t>
          </a:r>
        </a:p>
      </dgm:t>
    </dgm:pt>
    <dgm:pt modelId="{593F9FFC-24C4-45E9-994D-7B82FCB60648}" type="parTrans" cxnId="{827E71D4-4B33-480A-87D6-724C81B5760F}">
      <dgm:prSet/>
      <dgm:spPr/>
      <dgm:t>
        <a:bodyPr/>
        <a:lstStyle/>
        <a:p>
          <a:endParaRPr lang="en-US"/>
        </a:p>
      </dgm:t>
    </dgm:pt>
    <dgm:pt modelId="{CE205D99-6738-4387-AACB-5AB031B5A31A}" type="sibTrans" cxnId="{827E71D4-4B33-480A-87D6-724C81B5760F}">
      <dgm:prSet/>
      <dgm:spPr/>
      <dgm:t>
        <a:bodyPr/>
        <a:lstStyle/>
        <a:p>
          <a:endParaRPr lang="en-US"/>
        </a:p>
      </dgm:t>
    </dgm:pt>
    <dgm:pt modelId="{8A57908B-215C-4AEE-BD65-F30817CB66CD}">
      <dgm:prSet phldrT="[Text]"/>
      <dgm:spPr>
        <a:solidFill>
          <a:srgbClr val="D7971C"/>
        </a:solidFill>
      </dgm:spPr>
      <dgm:t>
        <a:bodyPr/>
        <a:lstStyle/>
        <a:p>
          <a:r>
            <a:rPr lang="en-US" dirty="0"/>
            <a:t>Proof of Payment</a:t>
          </a:r>
        </a:p>
      </dgm:t>
    </dgm:pt>
    <dgm:pt modelId="{A3647493-B1A9-4A8F-8DF4-9DEE51105429}" type="parTrans" cxnId="{1EFC8842-2C90-4372-ABD3-2E8800586CD7}">
      <dgm:prSet/>
      <dgm:spPr/>
      <dgm:t>
        <a:bodyPr/>
        <a:lstStyle/>
        <a:p>
          <a:endParaRPr lang="en-US"/>
        </a:p>
      </dgm:t>
    </dgm:pt>
    <dgm:pt modelId="{AEEF32F0-5E8B-44BA-9474-8F0B1EF417DD}" type="sibTrans" cxnId="{1EFC8842-2C90-4372-ABD3-2E8800586CD7}">
      <dgm:prSet/>
      <dgm:spPr/>
      <dgm:t>
        <a:bodyPr/>
        <a:lstStyle/>
        <a:p>
          <a:endParaRPr lang="en-US"/>
        </a:p>
      </dgm:t>
    </dgm:pt>
    <dgm:pt modelId="{B5426A73-8368-4AFD-943D-17D76A57419B}" type="pres">
      <dgm:prSet presAssocID="{3E92A2DA-F70E-4C24-908E-44EE3AFE3F02}" presName="Name0" presStyleCnt="0">
        <dgm:presLayoutVars>
          <dgm:dir/>
          <dgm:animLvl val="lvl"/>
          <dgm:resizeHandles val="exact"/>
        </dgm:presLayoutVars>
      </dgm:prSet>
      <dgm:spPr/>
    </dgm:pt>
    <dgm:pt modelId="{4EBE0162-0DC4-4A27-9580-1E968353910B}" type="pres">
      <dgm:prSet presAssocID="{DB617981-2C5E-4589-BC0A-D48BC2DD3507}" presName="parTxOnly" presStyleLbl="node1" presStyleIdx="0" presStyleCnt="3">
        <dgm:presLayoutVars>
          <dgm:chMax val="0"/>
          <dgm:chPref val="0"/>
          <dgm:bulletEnabled val="1"/>
        </dgm:presLayoutVars>
      </dgm:prSet>
      <dgm:spPr/>
    </dgm:pt>
    <dgm:pt modelId="{F0E8280B-8AC6-4745-B3A4-50DD399EED18}" type="pres">
      <dgm:prSet presAssocID="{155B1FB2-6284-4CBB-933F-B88A41E4804A}" presName="parTxOnlySpace" presStyleCnt="0"/>
      <dgm:spPr/>
    </dgm:pt>
    <dgm:pt modelId="{98DB07B6-0252-41ED-9EA4-A7D40DCB4018}" type="pres">
      <dgm:prSet presAssocID="{FDC0A709-71A4-40D6-A669-7D2EA087042B}" presName="parTxOnly" presStyleLbl="node1" presStyleIdx="1" presStyleCnt="3">
        <dgm:presLayoutVars>
          <dgm:chMax val="0"/>
          <dgm:chPref val="0"/>
          <dgm:bulletEnabled val="1"/>
        </dgm:presLayoutVars>
      </dgm:prSet>
      <dgm:spPr/>
    </dgm:pt>
    <dgm:pt modelId="{6A9900A2-A03F-458C-B20B-66A59917827F}" type="pres">
      <dgm:prSet presAssocID="{CE205D99-6738-4387-AACB-5AB031B5A31A}" presName="parTxOnlySpace" presStyleCnt="0"/>
      <dgm:spPr/>
    </dgm:pt>
    <dgm:pt modelId="{BDB48248-CD22-4C9F-BD70-90F7A10970DF}" type="pres">
      <dgm:prSet presAssocID="{8A57908B-215C-4AEE-BD65-F30817CB66CD}" presName="parTxOnly" presStyleLbl="node1" presStyleIdx="2" presStyleCnt="3">
        <dgm:presLayoutVars>
          <dgm:chMax val="0"/>
          <dgm:chPref val="0"/>
          <dgm:bulletEnabled val="1"/>
        </dgm:presLayoutVars>
      </dgm:prSet>
      <dgm:spPr/>
    </dgm:pt>
  </dgm:ptLst>
  <dgm:cxnLst>
    <dgm:cxn modelId="{C7AA5A60-1FD8-4D33-9CB7-B4793F098534}" type="presOf" srcId="{8A57908B-215C-4AEE-BD65-F30817CB66CD}" destId="{BDB48248-CD22-4C9F-BD70-90F7A10970DF}" srcOrd="0" destOrd="0" presId="urn:microsoft.com/office/officeart/2005/8/layout/chevron1"/>
    <dgm:cxn modelId="{1EFC8842-2C90-4372-ABD3-2E8800586CD7}" srcId="{3E92A2DA-F70E-4C24-908E-44EE3AFE3F02}" destId="{8A57908B-215C-4AEE-BD65-F30817CB66CD}" srcOrd="2" destOrd="0" parTransId="{A3647493-B1A9-4A8F-8DF4-9DEE51105429}" sibTransId="{AEEF32F0-5E8B-44BA-9474-8F0B1EF417DD}"/>
    <dgm:cxn modelId="{F2A02646-91A0-425D-8703-4FE337667032}" type="presOf" srcId="{DB617981-2C5E-4589-BC0A-D48BC2DD3507}" destId="{4EBE0162-0DC4-4A27-9580-1E968353910B}" srcOrd="0" destOrd="0" presId="urn:microsoft.com/office/officeart/2005/8/layout/chevron1"/>
    <dgm:cxn modelId="{A9A83C4D-6535-4E08-BBFA-10010283ECB9}" srcId="{3E92A2DA-F70E-4C24-908E-44EE3AFE3F02}" destId="{DB617981-2C5E-4589-BC0A-D48BC2DD3507}" srcOrd="0" destOrd="0" parTransId="{A1A10FF0-F4BC-44E9-9207-8CAC41FCB49D}" sibTransId="{155B1FB2-6284-4CBB-933F-B88A41E4804A}"/>
    <dgm:cxn modelId="{E71AEAA6-6FE9-4057-81A1-C9EC321E9AD1}" type="presOf" srcId="{FDC0A709-71A4-40D6-A669-7D2EA087042B}" destId="{98DB07B6-0252-41ED-9EA4-A7D40DCB4018}" srcOrd="0" destOrd="0" presId="urn:microsoft.com/office/officeart/2005/8/layout/chevron1"/>
    <dgm:cxn modelId="{827E71D4-4B33-480A-87D6-724C81B5760F}" srcId="{3E92A2DA-F70E-4C24-908E-44EE3AFE3F02}" destId="{FDC0A709-71A4-40D6-A669-7D2EA087042B}" srcOrd="1" destOrd="0" parTransId="{593F9FFC-24C4-45E9-994D-7B82FCB60648}" sibTransId="{CE205D99-6738-4387-AACB-5AB031B5A31A}"/>
    <dgm:cxn modelId="{89FEF6EF-850D-4A91-B6D7-97C3E7A53C6F}" type="presOf" srcId="{3E92A2DA-F70E-4C24-908E-44EE3AFE3F02}" destId="{B5426A73-8368-4AFD-943D-17D76A57419B}" srcOrd="0" destOrd="0" presId="urn:microsoft.com/office/officeart/2005/8/layout/chevron1"/>
    <dgm:cxn modelId="{1B1848E5-D9D5-49A8-BD37-EA67C401577C}" type="presParOf" srcId="{B5426A73-8368-4AFD-943D-17D76A57419B}" destId="{4EBE0162-0DC4-4A27-9580-1E968353910B}" srcOrd="0" destOrd="0" presId="urn:microsoft.com/office/officeart/2005/8/layout/chevron1"/>
    <dgm:cxn modelId="{60050284-4B43-4B4C-92F7-BDFB9A898669}" type="presParOf" srcId="{B5426A73-8368-4AFD-943D-17D76A57419B}" destId="{F0E8280B-8AC6-4745-B3A4-50DD399EED18}" srcOrd="1" destOrd="0" presId="urn:microsoft.com/office/officeart/2005/8/layout/chevron1"/>
    <dgm:cxn modelId="{0411C433-33EF-4A7F-8117-8F356CC83197}" type="presParOf" srcId="{B5426A73-8368-4AFD-943D-17D76A57419B}" destId="{98DB07B6-0252-41ED-9EA4-A7D40DCB4018}" srcOrd="2" destOrd="0" presId="urn:microsoft.com/office/officeart/2005/8/layout/chevron1"/>
    <dgm:cxn modelId="{FBBB065E-4E2E-4F02-BD13-C22B6C2A2ED8}" type="presParOf" srcId="{B5426A73-8368-4AFD-943D-17D76A57419B}" destId="{6A9900A2-A03F-458C-B20B-66A59917827F}" srcOrd="3" destOrd="0" presId="urn:microsoft.com/office/officeart/2005/8/layout/chevron1"/>
    <dgm:cxn modelId="{DA847C39-2380-4AFD-852B-3222100407E0}" type="presParOf" srcId="{B5426A73-8368-4AFD-943D-17D76A57419B}" destId="{BDB48248-CD22-4C9F-BD70-90F7A10970D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92A2DA-F70E-4C24-908E-44EE3AFE3F02}" type="doc">
      <dgm:prSet loTypeId="urn:microsoft.com/office/officeart/2005/8/layout/chevron1" loCatId="process" qsTypeId="urn:microsoft.com/office/officeart/2005/8/quickstyle/simple1" qsCatId="simple" csTypeId="urn:microsoft.com/office/officeart/2005/8/colors/accent1_2" csCatId="accent1" phldr="1"/>
      <dgm:spPr/>
    </dgm:pt>
    <dgm:pt modelId="{DB617981-2C5E-4589-BC0A-D48BC2DD3507}">
      <dgm:prSet phldrT="[Text]"/>
      <dgm:spPr/>
      <dgm:t>
        <a:bodyPr/>
        <a:lstStyle/>
        <a:p>
          <a:r>
            <a:rPr lang="en-US" dirty="0"/>
            <a:t>Cover Letter</a:t>
          </a:r>
        </a:p>
      </dgm:t>
    </dgm:pt>
    <dgm:pt modelId="{A1A10FF0-F4BC-44E9-9207-8CAC41FCB49D}" type="parTrans" cxnId="{A9A83C4D-6535-4E08-BBFA-10010283ECB9}">
      <dgm:prSet/>
      <dgm:spPr/>
      <dgm:t>
        <a:bodyPr/>
        <a:lstStyle/>
        <a:p>
          <a:endParaRPr lang="en-US"/>
        </a:p>
      </dgm:t>
    </dgm:pt>
    <dgm:pt modelId="{155B1FB2-6284-4CBB-933F-B88A41E4804A}" type="sibTrans" cxnId="{A9A83C4D-6535-4E08-BBFA-10010283ECB9}">
      <dgm:prSet/>
      <dgm:spPr/>
      <dgm:t>
        <a:bodyPr/>
        <a:lstStyle/>
        <a:p>
          <a:endParaRPr lang="en-US"/>
        </a:p>
      </dgm:t>
    </dgm:pt>
    <dgm:pt modelId="{FDC0A709-71A4-40D6-A669-7D2EA087042B}">
      <dgm:prSet phldrT="[Text]"/>
      <dgm:spPr/>
      <dgm:t>
        <a:bodyPr/>
        <a:lstStyle/>
        <a:p>
          <a:r>
            <a:rPr lang="en-US" dirty="0"/>
            <a:t>Invoice</a:t>
          </a:r>
        </a:p>
      </dgm:t>
    </dgm:pt>
    <dgm:pt modelId="{593F9FFC-24C4-45E9-994D-7B82FCB60648}" type="parTrans" cxnId="{827E71D4-4B33-480A-87D6-724C81B5760F}">
      <dgm:prSet/>
      <dgm:spPr/>
      <dgm:t>
        <a:bodyPr/>
        <a:lstStyle/>
        <a:p>
          <a:endParaRPr lang="en-US"/>
        </a:p>
      </dgm:t>
    </dgm:pt>
    <dgm:pt modelId="{CE205D99-6738-4387-AACB-5AB031B5A31A}" type="sibTrans" cxnId="{827E71D4-4B33-480A-87D6-724C81B5760F}">
      <dgm:prSet/>
      <dgm:spPr/>
      <dgm:t>
        <a:bodyPr/>
        <a:lstStyle/>
        <a:p>
          <a:endParaRPr lang="en-US"/>
        </a:p>
      </dgm:t>
    </dgm:pt>
    <dgm:pt modelId="{8A57908B-215C-4AEE-BD65-F30817CB66CD}">
      <dgm:prSet phldrT="[Text]"/>
      <dgm:spPr/>
      <dgm:t>
        <a:bodyPr/>
        <a:lstStyle/>
        <a:p>
          <a:r>
            <a:rPr lang="en-US" dirty="0"/>
            <a:t>Proof of Payment</a:t>
          </a:r>
        </a:p>
      </dgm:t>
    </dgm:pt>
    <dgm:pt modelId="{A3647493-B1A9-4A8F-8DF4-9DEE51105429}" type="parTrans" cxnId="{1EFC8842-2C90-4372-ABD3-2E8800586CD7}">
      <dgm:prSet/>
      <dgm:spPr/>
      <dgm:t>
        <a:bodyPr/>
        <a:lstStyle/>
        <a:p>
          <a:endParaRPr lang="en-US"/>
        </a:p>
      </dgm:t>
    </dgm:pt>
    <dgm:pt modelId="{AEEF32F0-5E8B-44BA-9474-8F0B1EF417DD}" type="sibTrans" cxnId="{1EFC8842-2C90-4372-ABD3-2E8800586CD7}">
      <dgm:prSet/>
      <dgm:spPr/>
      <dgm:t>
        <a:bodyPr/>
        <a:lstStyle/>
        <a:p>
          <a:endParaRPr lang="en-US"/>
        </a:p>
      </dgm:t>
    </dgm:pt>
    <dgm:pt modelId="{B5426A73-8368-4AFD-943D-17D76A57419B}" type="pres">
      <dgm:prSet presAssocID="{3E92A2DA-F70E-4C24-908E-44EE3AFE3F02}" presName="Name0" presStyleCnt="0">
        <dgm:presLayoutVars>
          <dgm:dir/>
          <dgm:animLvl val="lvl"/>
          <dgm:resizeHandles val="exact"/>
        </dgm:presLayoutVars>
      </dgm:prSet>
      <dgm:spPr/>
    </dgm:pt>
    <dgm:pt modelId="{4EBE0162-0DC4-4A27-9580-1E968353910B}" type="pres">
      <dgm:prSet presAssocID="{DB617981-2C5E-4589-BC0A-D48BC2DD3507}" presName="parTxOnly" presStyleLbl="node1" presStyleIdx="0" presStyleCnt="3">
        <dgm:presLayoutVars>
          <dgm:chMax val="0"/>
          <dgm:chPref val="0"/>
          <dgm:bulletEnabled val="1"/>
        </dgm:presLayoutVars>
      </dgm:prSet>
      <dgm:spPr/>
    </dgm:pt>
    <dgm:pt modelId="{F0E8280B-8AC6-4745-B3A4-50DD399EED18}" type="pres">
      <dgm:prSet presAssocID="{155B1FB2-6284-4CBB-933F-B88A41E4804A}" presName="parTxOnlySpace" presStyleCnt="0"/>
      <dgm:spPr/>
    </dgm:pt>
    <dgm:pt modelId="{98DB07B6-0252-41ED-9EA4-A7D40DCB4018}" type="pres">
      <dgm:prSet presAssocID="{FDC0A709-71A4-40D6-A669-7D2EA087042B}" presName="parTxOnly" presStyleLbl="node1" presStyleIdx="1" presStyleCnt="3">
        <dgm:presLayoutVars>
          <dgm:chMax val="0"/>
          <dgm:chPref val="0"/>
          <dgm:bulletEnabled val="1"/>
        </dgm:presLayoutVars>
      </dgm:prSet>
      <dgm:spPr/>
    </dgm:pt>
    <dgm:pt modelId="{6A9900A2-A03F-458C-B20B-66A59917827F}" type="pres">
      <dgm:prSet presAssocID="{CE205D99-6738-4387-AACB-5AB031B5A31A}" presName="parTxOnlySpace" presStyleCnt="0"/>
      <dgm:spPr/>
    </dgm:pt>
    <dgm:pt modelId="{BDB48248-CD22-4C9F-BD70-90F7A10970DF}" type="pres">
      <dgm:prSet presAssocID="{8A57908B-215C-4AEE-BD65-F30817CB66CD}" presName="parTxOnly" presStyleLbl="node1" presStyleIdx="2" presStyleCnt="3">
        <dgm:presLayoutVars>
          <dgm:chMax val="0"/>
          <dgm:chPref val="0"/>
          <dgm:bulletEnabled val="1"/>
        </dgm:presLayoutVars>
      </dgm:prSet>
      <dgm:spPr/>
    </dgm:pt>
  </dgm:ptLst>
  <dgm:cxnLst>
    <dgm:cxn modelId="{C7AA5A60-1FD8-4D33-9CB7-B4793F098534}" type="presOf" srcId="{8A57908B-215C-4AEE-BD65-F30817CB66CD}" destId="{BDB48248-CD22-4C9F-BD70-90F7A10970DF}" srcOrd="0" destOrd="0" presId="urn:microsoft.com/office/officeart/2005/8/layout/chevron1"/>
    <dgm:cxn modelId="{1EFC8842-2C90-4372-ABD3-2E8800586CD7}" srcId="{3E92A2DA-F70E-4C24-908E-44EE3AFE3F02}" destId="{8A57908B-215C-4AEE-BD65-F30817CB66CD}" srcOrd="2" destOrd="0" parTransId="{A3647493-B1A9-4A8F-8DF4-9DEE51105429}" sibTransId="{AEEF32F0-5E8B-44BA-9474-8F0B1EF417DD}"/>
    <dgm:cxn modelId="{F2A02646-91A0-425D-8703-4FE337667032}" type="presOf" srcId="{DB617981-2C5E-4589-BC0A-D48BC2DD3507}" destId="{4EBE0162-0DC4-4A27-9580-1E968353910B}" srcOrd="0" destOrd="0" presId="urn:microsoft.com/office/officeart/2005/8/layout/chevron1"/>
    <dgm:cxn modelId="{A9A83C4D-6535-4E08-BBFA-10010283ECB9}" srcId="{3E92A2DA-F70E-4C24-908E-44EE3AFE3F02}" destId="{DB617981-2C5E-4589-BC0A-D48BC2DD3507}" srcOrd="0" destOrd="0" parTransId="{A1A10FF0-F4BC-44E9-9207-8CAC41FCB49D}" sibTransId="{155B1FB2-6284-4CBB-933F-B88A41E4804A}"/>
    <dgm:cxn modelId="{E71AEAA6-6FE9-4057-81A1-C9EC321E9AD1}" type="presOf" srcId="{FDC0A709-71A4-40D6-A669-7D2EA087042B}" destId="{98DB07B6-0252-41ED-9EA4-A7D40DCB4018}" srcOrd="0" destOrd="0" presId="urn:microsoft.com/office/officeart/2005/8/layout/chevron1"/>
    <dgm:cxn modelId="{827E71D4-4B33-480A-87D6-724C81B5760F}" srcId="{3E92A2DA-F70E-4C24-908E-44EE3AFE3F02}" destId="{FDC0A709-71A4-40D6-A669-7D2EA087042B}" srcOrd="1" destOrd="0" parTransId="{593F9FFC-24C4-45E9-994D-7B82FCB60648}" sibTransId="{CE205D99-6738-4387-AACB-5AB031B5A31A}"/>
    <dgm:cxn modelId="{89FEF6EF-850D-4A91-B6D7-97C3E7A53C6F}" type="presOf" srcId="{3E92A2DA-F70E-4C24-908E-44EE3AFE3F02}" destId="{B5426A73-8368-4AFD-943D-17D76A57419B}" srcOrd="0" destOrd="0" presId="urn:microsoft.com/office/officeart/2005/8/layout/chevron1"/>
    <dgm:cxn modelId="{1B1848E5-D9D5-49A8-BD37-EA67C401577C}" type="presParOf" srcId="{B5426A73-8368-4AFD-943D-17D76A57419B}" destId="{4EBE0162-0DC4-4A27-9580-1E968353910B}" srcOrd="0" destOrd="0" presId="urn:microsoft.com/office/officeart/2005/8/layout/chevron1"/>
    <dgm:cxn modelId="{60050284-4B43-4B4C-92F7-BDFB9A898669}" type="presParOf" srcId="{B5426A73-8368-4AFD-943D-17D76A57419B}" destId="{F0E8280B-8AC6-4745-B3A4-50DD399EED18}" srcOrd="1" destOrd="0" presId="urn:microsoft.com/office/officeart/2005/8/layout/chevron1"/>
    <dgm:cxn modelId="{0411C433-33EF-4A7F-8117-8F356CC83197}" type="presParOf" srcId="{B5426A73-8368-4AFD-943D-17D76A57419B}" destId="{98DB07B6-0252-41ED-9EA4-A7D40DCB4018}" srcOrd="2" destOrd="0" presId="urn:microsoft.com/office/officeart/2005/8/layout/chevron1"/>
    <dgm:cxn modelId="{FBBB065E-4E2E-4F02-BD13-C22B6C2A2ED8}" type="presParOf" srcId="{B5426A73-8368-4AFD-943D-17D76A57419B}" destId="{6A9900A2-A03F-458C-B20B-66A59917827F}" srcOrd="3" destOrd="0" presId="urn:microsoft.com/office/officeart/2005/8/layout/chevron1"/>
    <dgm:cxn modelId="{DA847C39-2380-4AFD-852B-3222100407E0}" type="presParOf" srcId="{B5426A73-8368-4AFD-943D-17D76A57419B}" destId="{BDB48248-CD22-4C9F-BD70-90F7A10970DF}"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92A2DA-F70E-4C24-908E-44EE3AFE3F02}" type="doc">
      <dgm:prSet loTypeId="urn:microsoft.com/office/officeart/2005/8/layout/chevron1" loCatId="process" qsTypeId="urn:microsoft.com/office/officeart/2005/8/quickstyle/simple1" qsCatId="simple" csTypeId="urn:microsoft.com/office/officeart/2005/8/colors/accent1_2" csCatId="accent1" phldr="1"/>
      <dgm:spPr/>
    </dgm:pt>
    <dgm:pt modelId="{DB617981-2C5E-4589-BC0A-D48BC2DD3507}">
      <dgm:prSet phldrT="[Text]"/>
      <dgm:spPr/>
      <dgm:t>
        <a:bodyPr/>
        <a:lstStyle/>
        <a:p>
          <a:r>
            <a:rPr lang="en-US" dirty="0"/>
            <a:t>Submitting Reimbursement Requests </a:t>
          </a:r>
        </a:p>
      </dgm:t>
    </dgm:pt>
    <dgm:pt modelId="{A1A10FF0-F4BC-44E9-9207-8CAC41FCB49D}" type="parTrans" cxnId="{A9A83C4D-6535-4E08-BBFA-10010283ECB9}">
      <dgm:prSet/>
      <dgm:spPr/>
      <dgm:t>
        <a:bodyPr/>
        <a:lstStyle/>
        <a:p>
          <a:endParaRPr lang="en-US"/>
        </a:p>
      </dgm:t>
    </dgm:pt>
    <dgm:pt modelId="{155B1FB2-6284-4CBB-933F-B88A41E4804A}" type="sibTrans" cxnId="{A9A83C4D-6535-4E08-BBFA-10010283ECB9}">
      <dgm:prSet/>
      <dgm:spPr/>
      <dgm:t>
        <a:bodyPr/>
        <a:lstStyle/>
        <a:p>
          <a:endParaRPr lang="en-US"/>
        </a:p>
      </dgm:t>
    </dgm:pt>
    <dgm:pt modelId="{B5426A73-8368-4AFD-943D-17D76A57419B}" type="pres">
      <dgm:prSet presAssocID="{3E92A2DA-F70E-4C24-908E-44EE3AFE3F02}" presName="Name0" presStyleCnt="0">
        <dgm:presLayoutVars>
          <dgm:dir/>
          <dgm:animLvl val="lvl"/>
          <dgm:resizeHandles val="exact"/>
        </dgm:presLayoutVars>
      </dgm:prSet>
      <dgm:spPr/>
    </dgm:pt>
    <dgm:pt modelId="{4EBE0162-0DC4-4A27-9580-1E968353910B}" type="pres">
      <dgm:prSet presAssocID="{DB617981-2C5E-4589-BC0A-D48BC2DD3507}" presName="parTxOnly" presStyleLbl="node1" presStyleIdx="0" presStyleCnt="1" custScaleX="100098">
        <dgm:presLayoutVars>
          <dgm:chMax val="0"/>
          <dgm:chPref val="0"/>
          <dgm:bulletEnabled val="1"/>
        </dgm:presLayoutVars>
      </dgm:prSet>
      <dgm:spPr/>
    </dgm:pt>
  </dgm:ptLst>
  <dgm:cxnLst>
    <dgm:cxn modelId="{F2A02646-91A0-425D-8703-4FE337667032}" type="presOf" srcId="{DB617981-2C5E-4589-BC0A-D48BC2DD3507}" destId="{4EBE0162-0DC4-4A27-9580-1E968353910B}" srcOrd="0" destOrd="0" presId="urn:microsoft.com/office/officeart/2005/8/layout/chevron1"/>
    <dgm:cxn modelId="{A9A83C4D-6535-4E08-BBFA-10010283ECB9}" srcId="{3E92A2DA-F70E-4C24-908E-44EE3AFE3F02}" destId="{DB617981-2C5E-4589-BC0A-D48BC2DD3507}" srcOrd="0" destOrd="0" parTransId="{A1A10FF0-F4BC-44E9-9207-8CAC41FCB49D}" sibTransId="{155B1FB2-6284-4CBB-933F-B88A41E4804A}"/>
    <dgm:cxn modelId="{89FEF6EF-850D-4A91-B6D7-97C3E7A53C6F}" type="presOf" srcId="{3E92A2DA-F70E-4C24-908E-44EE3AFE3F02}" destId="{B5426A73-8368-4AFD-943D-17D76A57419B}" srcOrd="0" destOrd="0" presId="urn:microsoft.com/office/officeart/2005/8/layout/chevron1"/>
    <dgm:cxn modelId="{1B1848E5-D9D5-49A8-BD37-EA67C401577C}" type="presParOf" srcId="{B5426A73-8368-4AFD-943D-17D76A57419B}" destId="{4EBE0162-0DC4-4A27-9580-1E968353910B}" srcOrd="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92FE8A-87C4-43D1-BA67-26B1504631F6}" type="doc">
      <dgm:prSet loTypeId="urn:microsoft.com/office/officeart/2005/8/layout/chevron1" loCatId="process" qsTypeId="urn:microsoft.com/office/officeart/2005/8/quickstyle/simple1" qsCatId="simple" csTypeId="urn:microsoft.com/office/officeart/2005/8/colors/accent1_2" csCatId="accent1" phldr="1"/>
      <dgm:spPr/>
    </dgm:pt>
    <dgm:pt modelId="{FC848FA7-B18B-4183-BAE1-67D2878AA52A}">
      <dgm:prSet phldrT="[Text]"/>
      <dgm:spPr/>
      <dgm:t>
        <a:bodyPr/>
        <a:lstStyle/>
        <a:p>
          <a:r>
            <a:rPr lang="en-US" dirty="0"/>
            <a:t>Email Invite</a:t>
          </a:r>
        </a:p>
      </dgm:t>
    </dgm:pt>
    <dgm:pt modelId="{6E7A389A-0BB8-4A3A-BE9E-61EA0C1FF527}" type="parTrans" cxnId="{D7F923DA-49F7-4377-A0EE-E1B31C2A113B}">
      <dgm:prSet/>
      <dgm:spPr/>
      <dgm:t>
        <a:bodyPr/>
        <a:lstStyle/>
        <a:p>
          <a:endParaRPr lang="en-US"/>
        </a:p>
      </dgm:t>
    </dgm:pt>
    <dgm:pt modelId="{C1E27708-2C54-49FF-8A60-6E5D87518FC5}" type="sibTrans" cxnId="{D7F923DA-49F7-4377-A0EE-E1B31C2A113B}">
      <dgm:prSet/>
      <dgm:spPr/>
      <dgm:t>
        <a:bodyPr/>
        <a:lstStyle/>
        <a:p>
          <a:endParaRPr lang="en-US"/>
        </a:p>
      </dgm:t>
    </dgm:pt>
    <dgm:pt modelId="{F84056F4-E5E0-48E6-8ACB-1C77AA93FF3F}">
      <dgm:prSet phldrT="[Text]"/>
      <dgm:spPr/>
      <dgm:t>
        <a:bodyPr/>
        <a:lstStyle/>
        <a:p>
          <a:r>
            <a:rPr lang="en-US" dirty="0"/>
            <a:t>Review Needs Assessment</a:t>
          </a:r>
        </a:p>
      </dgm:t>
    </dgm:pt>
    <dgm:pt modelId="{86F75803-E884-4164-B941-183021A33EE3}" type="parTrans" cxnId="{F0718A3B-E2AA-4A98-BBEE-31850B5DD7B7}">
      <dgm:prSet/>
      <dgm:spPr/>
      <dgm:t>
        <a:bodyPr/>
        <a:lstStyle/>
        <a:p>
          <a:endParaRPr lang="en-US"/>
        </a:p>
      </dgm:t>
    </dgm:pt>
    <dgm:pt modelId="{FFE6CBEE-F643-4AD5-8442-8A048DDA6291}" type="sibTrans" cxnId="{F0718A3B-E2AA-4A98-BBEE-31850B5DD7B7}">
      <dgm:prSet/>
      <dgm:spPr/>
      <dgm:t>
        <a:bodyPr/>
        <a:lstStyle/>
        <a:p>
          <a:endParaRPr lang="en-US"/>
        </a:p>
      </dgm:t>
    </dgm:pt>
    <dgm:pt modelId="{05F89A4B-0FD3-4006-83AB-39BF9A0A7140}">
      <dgm:prSet phldrT="[Text]"/>
      <dgm:spPr/>
      <dgm:t>
        <a:bodyPr/>
        <a:lstStyle/>
        <a:p>
          <a:r>
            <a:rPr lang="en-US" dirty="0"/>
            <a:t>Schedule Session with Calendly</a:t>
          </a:r>
        </a:p>
      </dgm:t>
    </dgm:pt>
    <dgm:pt modelId="{34C3C524-A07A-49D0-A9DD-0F732CBF5CA4}" type="parTrans" cxnId="{7E584B77-B6D3-4106-BDB6-72EE89A46B62}">
      <dgm:prSet/>
      <dgm:spPr/>
      <dgm:t>
        <a:bodyPr/>
        <a:lstStyle/>
        <a:p>
          <a:endParaRPr lang="en-US"/>
        </a:p>
      </dgm:t>
    </dgm:pt>
    <dgm:pt modelId="{08B0EBE4-FBFE-4234-A1F0-33D70F0B8F63}" type="sibTrans" cxnId="{7E584B77-B6D3-4106-BDB6-72EE89A46B62}">
      <dgm:prSet/>
      <dgm:spPr/>
      <dgm:t>
        <a:bodyPr/>
        <a:lstStyle/>
        <a:p>
          <a:endParaRPr lang="en-US"/>
        </a:p>
      </dgm:t>
    </dgm:pt>
    <dgm:pt modelId="{D4EF7DF0-B24B-4487-81B7-B04F3C4B50C2}">
      <dgm:prSet/>
      <dgm:spPr/>
      <dgm:t>
        <a:bodyPr/>
        <a:lstStyle/>
        <a:p>
          <a:r>
            <a:rPr lang="en-US" dirty="0"/>
            <a:t>Prepare Changes Ahead of Time</a:t>
          </a:r>
        </a:p>
      </dgm:t>
    </dgm:pt>
    <dgm:pt modelId="{605B38AB-FFB4-4E32-9E63-54FF588005E8}" type="parTrans" cxnId="{8C60AA80-90C3-47E6-B4FD-33C1C5925757}">
      <dgm:prSet/>
      <dgm:spPr/>
      <dgm:t>
        <a:bodyPr/>
        <a:lstStyle/>
        <a:p>
          <a:endParaRPr lang="en-US"/>
        </a:p>
      </dgm:t>
    </dgm:pt>
    <dgm:pt modelId="{A364C00D-C008-4CC8-AFC1-1AEE98FEFB6E}" type="sibTrans" cxnId="{8C60AA80-90C3-47E6-B4FD-33C1C5925757}">
      <dgm:prSet/>
      <dgm:spPr/>
      <dgm:t>
        <a:bodyPr/>
        <a:lstStyle/>
        <a:p>
          <a:endParaRPr lang="en-US"/>
        </a:p>
      </dgm:t>
    </dgm:pt>
    <dgm:pt modelId="{46F01CCB-D1EE-4182-A586-2DBB81BA8178}">
      <dgm:prSet/>
      <dgm:spPr/>
      <dgm:t>
        <a:bodyPr/>
        <a:lstStyle/>
        <a:p>
          <a:r>
            <a:rPr lang="en-US" dirty="0"/>
            <a:t>Wait for FDOE Approval to Spend</a:t>
          </a:r>
        </a:p>
      </dgm:t>
    </dgm:pt>
    <dgm:pt modelId="{6B6DE800-5981-4B49-8F6A-CC6B8D05F85E}" type="parTrans" cxnId="{1BB55200-1127-4E63-A6AD-CD0407AB493F}">
      <dgm:prSet/>
      <dgm:spPr/>
      <dgm:t>
        <a:bodyPr/>
        <a:lstStyle/>
        <a:p>
          <a:endParaRPr lang="en-US"/>
        </a:p>
      </dgm:t>
    </dgm:pt>
    <dgm:pt modelId="{B7A0E217-2185-4A90-ABA0-27F8BBE9899B}" type="sibTrans" cxnId="{1BB55200-1127-4E63-A6AD-CD0407AB493F}">
      <dgm:prSet/>
      <dgm:spPr/>
      <dgm:t>
        <a:bodyPr/>
        <a:lstStyle/>
        <a:p>
          <a:endParaRPr lang="en-US"/>
        </a:p>
      </dgm:t>
    </dgm:pt>
    <dgm:pt modelId="{C747D707-B1FD-4F55-9368-ECC16F47F859}">
      <dgm:prSet/>
      <dgm:spPr/>
      <dgm:t>
        <a:bodyPr/>
        <a:lstStyle/>
        <a:p>
          <a:r>
            <a:rPr lang="en-US"/>
            <a:t>Meet on Teams and Make Changes Live</a:t>
          </a:r>
          <a:endParaRPr lang="en-US" dirty="0"/>
        </a:p>
      </dgm:t>
    </dgm:pt>
    <dgm:pt modelId="{2BAB4630-D91C-4B8C-986A-A75D2AB58023}" type="parTrans" cxnId="{2D458AD8-58E8-4541-9A99-A0D00EBB50EF}">
      <dgm:prSet/>
      <dgm:spPr/>
      <dgm:t>
        <a:bodyPr/>
        <a:lstStyle/>
        <a:p>
          <a:endParaRPr lang="en-US"/>
        </a:p>
      </dgm:t>
    </dgm:pt>
    <dgm:pt modelId="{AA82C73D-4C4C-47F7-B71A-CFF87E323D55}" type="sibTrans" cxnId="{2D458AD8-58E8-4541-9A99-A0D00EBB50EF}">
      <dgm:prSet/>
      <dgm:spPr/>
      <dgm:t>
        <a:bodyPr/>
        <a:lstStyle/>
        <a:p>
          <a:endParaRPr lang="en-US"/>
        </a:p>
      </dgm:t>
    </dgm:pt>
    <dgm:pt modelId="{AE13CE8B-0027-4E34-A0F2-FC7EED392728}" type="pres">
      <dgm:prSet presAssocID="{2792FE8A-87C4-43D1-BA67-26B1504631F6}" presName="Name0" presStyleCnt="0">
        <dgm:presLayoutVars>
          <dgm:dir/>
          <dgm:animLvl val="lvl"/>
          <dgm:resizeHandles val="exact"/>
        </dgm:presLayoutVars>
      </dgm:prSet>
      <dgm:spPr/>
    </dgm:pt>
    <dgm:pt modelId="{65D76036-23DD-4B3F-A863-8D51E4F4B1E6}" type="pres">
      <dgm:prSet presAssocID="{FC848FA7-B18B-4183-BAE1-67D2878AA52A}" presName="parTxOnly" presStyleLbl="node1" presStyleIdx="0" presStyleCnt="6">
        <dgm:presLayoutVars>
          <dgm:chMax val="0"/>
          <dgm:chPref val="0"/>
          <dgm:bulletEnabled val="1"/>
        </dgm:presLayoutVars>
      </dgm:prSet>
      <dgm:spPr/>
    </dgm:pt>
    <dgm:pt modelId="{C0D8ECA9-FA69-4D61-A84D-8144CBAEFC9F}" type="pres">
      <dgm:prSet presAssocID="{C1E27708-2C54-49FF-8A60-6E5D87518FC5}" presName="parTxOnlySpace" presStyleCnt="0"/>
      <dgm:spPr/>
    </dgm:pt>
    <dgm:pt modelId="{97086BEE-023D-4611-8DCE-E7685DE18B6C}" type="pres">
      <dgm:prSet presAssocID="{F84056F4-E5E0-48E6-8ACB-1C77AA93FF3F}" presName="parTxOnly" presStyleLbl="node1" presStyleIdx="1" presStyleCnt="6">
        <dgm:presLayoutVars>
          <dgm:chMax val="0"/>
          <dgm:chPref val="0"/>
          <dgm:bulletEnabled val="1"/>
        </dgm:presLayoutVars>
      </dgm:prSet>
      <dgm:spPr/>
    </dgm:pt>
    <dgm:pt modelId="{DC785C13-80F2-4BE3-A532-62183BD5FC6D}" type="pres">
      <dgm:prSet presAssocID="{FFE6CBEE-F643-4AD5-8442-8A048DDA6291}" presName="parTxOnlySpace" presStyleCnt="0"/>
      <dgm:spPr/>
    </dgm:pt>
    <dgm:pt modelId="{98AC59BE-8DF6-46F4-8413-CBF6DF988B85}" type="pres">
      <dgm:prSet presAssocID="{05F89A4B-0FD3-4006-83AB-39BF9A0A7140}" presName="parTxOnly" presStyleLbl="node1" presStyleIdx="2" presStyleCnt="6">
        <dgm:presLayoutVars>
          <dgm:chMax val="0"/>
          <dgm:chPref val="0"/>
          <dgm:bulletEnabled val="1"/>
        </dgm:presLayoutVars>
      </dgm:prSet>
      <dgm:spPr/>
    </dgm:pt>
    <dgm:pt modelId="{D595349E-14D7-49C5-95F4-2E3470543049}" type="pres">
      <dgm:prSet presAssocID="{08B0EBE4-FBFE-4234-A1F0-33D70F0B8F63}" presName="parTxOnlySpace" presStyleCnt="0"/>
      <dgm:spPr/>
    </dgm:pt>
    <dgm:pt modelId="{F033A392-C405-40B8-8C15-419E7496E54D}" type="pres">
      <dgm:prSet presAssocID="{D4EF7DF0-B24B-4487-81B7-B04F3C4B50C2}" presName="parTxOnly" presStyleLbl="node1" presStyleIdx="3" presStyleCnt="6">
        <dgm:presLayoutVars>
          <dgm:chMax val="0"/>
          <dgm:chPref val="0"/>
          <dgm:bulletEnabled val="1"/>
        </dgm:presLayoutVars>
      </dgm:prSet>
      <dgm:spPr/>
    </dgm:pt>
    <dgm:pt modelId="{C9544063-D94C-45B4-B4CD-7BEFEF0F6D7D}" type="pres">
      <dgm:prSet presAssocID="{A364C00D-C008-4CC8-AFC1-1AEE98FEFB6E}" presName="parTxOnlySpace" presStyleCnt="0"/>
      <dgm:spPr/>
    </dgm:pt>
    <dgm:pt modelId="{EE9D29FF-C85A-4C3C-887F-E9EE18051FC2}" type="pres">
      <dgm:prSet presAssocID="{C747D707-B1FD-4F55-9368-ECC16F47F859}" presName="parTxOnly" presStyleLbl="node1" presStyleIdx="4" presStyleCnt="6">
        <dgm:presLayoutVars>
          <dgm:chMax val="0"/>
          <dgm:chPref val="0"/>
          <dgm:bulletEnabled val="1"/>
        </dgm:presLayoutVars>
      </dgm:prSet>
      <dgm:spPr/>
    </dgm:pt>
    <dgm:pt modelId="{9E9F6C06-E311-4ED8-8DF1-EC0C38A099EB}" type="pres">
      <dgm:prSet presAssocID="{AA82C73D-4C4C-47F7-B71A-CFF87E323D55}" presName="parTxOnlySpace" presStyleCnt="0"/>
      <dgm:spPr/>
    </dgm:pt>
    <dgm:pt modelId="{83BFFE07-3BD5-4C13-B4B4-764AFF367F15}" type="pres">
      <dgm:prSet presAssocID="{46F01CCB-D1EE-4182-A586-2DBB81BA8178}" presName="parTxOnly" presStyleLbl="node1" presStyleIdx="5" presStyleCnt="6">
        <dgm:presLayoutVars>
          <dgm:chMax val="0"/>
          <dgm:chPref val="0"/>
          <dgm:bulletEnabled val="1"/>
        </dgm:presLayoutVars>
      </dgm:prSet>
      <dgm:spPr/>
    </dgm:pt>
  </dgm:ptLst>
  <dgm:cxnLst>
    <dgm:cxn modelId="{1BB55200-1127-4E63-A6AD-CD0407AB493F}" srcId="{2792FE8A-87C4-43D1-BA67-26B1504631F6}" destId="{46F01CCB-D1EE-4182-A586-2DBB81BA8178}" srcOrd="5" destOrd="0" parTransId="{6B6DE800-5981-4B49-8F6A-CC6B8D05F85E}" sibTransId="{B7A0E217-2185-4A90-ABA0-27F8BBE9899B}"/>
    <dgm:cxn modelId="{BEE04C3B-004B-406E-BCD2-ED295BC45165}" type="presOf" srcId="{46F01CCB-D1EE-4182-A586-2DBB81BA8178}" destId="{83BFFE07-3BD5-4C13-B4B4-764AFF367F15}" srcOrd="0" destOrd="0" presId="urn:microsoft.com/office/officeart/2005/8/layout/chevron1"/>
    <dgm:cxn modelId="{F0718A3B-E2AA-4A98-BBEE-31850B5DD7B7}" srcId="{2792FE8A-87C4-43D1-BA67-26B1504631F6}" destId="{F84056F4-E5E0-48E6-8ACB-1C77AA93FF3F}" srcOrd="1" destOrd="0" parTransId="{86F75803-E884-4164-B941-183021A33EE3}" sibTransId="{FFE6CBEE-F643-4AD5-8442-8A048DDA6291}"/>
    <dgm:cxn modelId="{F5D5C33D-C51D-4C61-986A-B3BF86432CFD}" type="presOf" srcId="{2792FE8A-87C4-43D1-BA67-26B1504631F6}" destId="{AE13CE8B-0027-4E34-A0F2-FC7EED392728}" srcOrd="0" destOrd="0" presId="urn:microsoft.com/office/officeart/2005/8/layout/chevron1"/>
    <dgm:cxn modelId="{E0023648-FC71-4F21-A82D-BEA4A23B7150}" type="presOf" srcId="{D4EF7DF0-B24B-4487-81B7-B04F3C4B50C2}" destId="{F033A392-C405-40B8-8C15-419E7496E54D}" srcOrd="0" destOrd="0" presId="urn:microsoft.com/office/officeart/2005/8/layout/chevron1"/>
    <dgm:cxn modelId="{19061473-2F81-4398-88C6-2EC10194A265}" type="presOf" srcId="{C747D707-B1FD-4F55-9368-ECC16F47F859}" destId="{EE9D29FF-C85A-4C3C-887F-E9EE18051FC2}" srcOrd="0" destOrd="0" presId="urn:microsoft.com/office/officeart/2005/8/layout/chevron1"/>
    <dgm:cxn modelId="{7E584B77-B6D3-4106-BDB6-72EE89A46B62}" srcId="{2792FE8A-87C4-43D1-BA67-26B1504631F6}" destId="{05F89A4B-0FD3-4006-83AB-39BF9A0A7140}" srcOrd="2" destOrd="0" parTransId="{34C3C524-A07A-49D0-A9DD-0F732CBF5CA4}" sibTransId="{08B0EBE4-FBFE-4234-A1F0-33D70F0B8F63}"/>
    <dgm:cxn modelId="{8C60AA80-90C3-47E6-B4FD-33C1C5925757}" srcId="{2792FE8A-87C4-43D1-BA67-26B1504631F6}" destId="{D4EF7DF0-B24B-4487-81B7-B04F3C4B50C2}" srcOrd="3" destOrd="0" parTransId="{605B38AB-FFB4-4E32-9E63-54FF588005E8}" sibTransId="{A364C00D-C008-4CC8-AFC1-1AEE98FEFB6E}"/>
    <dgm:cxn modelId="{59C89C99-B146-4092-99FF-8AC7C21D6146}" type="presOf" srcId="{FC848FA7-B18B-4183-BAE1-67D2878AA52A}" destId="{65D76036-23DD-4B3F-A863-8D51E4F4B1E6}" srcOrd="0" destOrd="0" presId="urn:microsoft.com/office/officeart/2005/8/layout/chevron1"/>
    <dgm:cxn modelId="{781ACDA6-2972-49FF-B165-DF0128E5C655}" type="presOf" srcId="{05F89A4B-0FD3-4006-83AB-39BF9A0A7140}" destId="{98AC59BE-8DF6-46F4-8413-CBF6DF988B85}" srcOrd="0" destOrd="0" presId="urn:microsoft.com/office/officeart/2005/8/layout/chevron1"/>
    <dgm:cxn modelId="{EC0C0AAE-4F52-4F8E-8832-A69F6BAC720C}" type="presOf" srcId="{F84056F4-E5E0-48E6-8ACB-1C77AA93FF3F}" destId="{97086BEE-023D-4611-8DCE-E7685DE18B6C}" srcOrd="0" destOrd="0" presId="urn:microsoft.com/office/officeart/2005/8/layout/chevron1"/>
    <dgm:cxn modelId="{2D458AD8-58E8-4541-9A99-A0D00EBB50EF}" srcId="{2792FE8A-87C4-43D1-BA67-26B1504631F6}" destId="{C747D707-B1FD-4F55-9368-ECC16F47F859}" srcOrd="4" destOrd="0" parTransId="{2BAB4630-D91C-4B8C-986A-A75D2AB58023}" sibTransId="{AA82C73D-4C4C-47F7-B71A-CFF87E323D55}"/>
    <dgm:cxn modelId="{D7F923DA-49F7-4377-A0EE-E1B31C2A113B}" srcId="{2792FE8A-87C4-43D1-BA67-26B1504631F6}" destId="{FC848FA7-B18B-4183-BAE1-67D2878AA52A}" srcOrd="0" destOrd="0" parTransId="{6E7A389A-0BB8-4A3A-BE9E-61EA0C1FF527}" sibTransId="{C1E27708-2C54-49FF-8A60-6E5D87518FC5}"/>
    <dgm:cxn modelId="{1098D9ED-478D-405D-9AB3-EF812BB7B91A}" type="presParOf" srcId="{AE13CE8B-0027-4E34-A0F2-FC7EED392728}" destId="{65D76036-23DD-4B3F-A863-8D51E4F4B1E6}" srcOrd="0" destOrd="0" presId="urn:microsoft.com/office/officeart/2005/8/layout/chevron1"/>
    <dgm:cxn modelId="{2DF49046-1271-459F-A82D-8D653CDF04F2}" type="presParOf" srcId="{AE13CE8B-0027-4E34-A0F2-FC7EED392728}" destId="{C0D8ECA9-FA69-4D61-A84D-8144CBAEFC9F}" srcOrd="1" destOrd="0" presId="urn:microsoft.com/office/officeart/2005/8/layout/chevron1"/>
    <dgm:cxn modelId="{C5C88DA1-3D7B-43F7-BB12-C3D8768AAFBD}" type="presParOf" srcId="{AE13CE8B-0027-4E34-A0F2-FC7EED392728}" destId="{97086BEE-023D-4611-8DCE-E7685DE18B6C}" srcOrd="2" destOrd="0" presId="urn:microsoft.com/office/officeart/2005/8/layout/chevron1"/>
    <dgm:cxn modelId="{4F7873CB-B569-4329-851A-0F4F056BA193}" type="presParOf" srcId="{AE13CE8B-0027-4E34-A0F2-FC7EED392728}" destId="{DC785C13-80F2-4BE3-A532-62183BD5FC6D}" srcOrd="3" destOrd="0" presId="urn:microsoft.com/office/officeart/2005/8/layout/chevron1"/>
    <dgm:cxn modelId="{C5A8A93C-1016-420D-A3CB-94DC06242F91}" type="presParOf" srcId="{AE13CE8B-0027-4E34-A0F2-FC7EED392728}" destId="{98AC59BE-8DF6-46F4-8413-CBF6DF988B85}" srcOrd="4" destOrd="0" presId="urn:microsoft.com/office/officeart/2005/8/layout/chevron1"/>
    <dgm:cxn modelId="{93748A43-EE2B-407C-BFFB-041F6D85AFCE}" type="presParOf" srcId="{AE13CE8B-0027-4E34-A0F2-FC7EED392728}" destId="{D595349E-14D7-49C5-95F4-2E3470543049}" srcOrd="5" destOrd="0" presId="urn:microsoft.com/office/officeart/2005/8/layout/chevron1"/>
    <dgm:cxn modelId="{DDB05168-5471-40A8-9901-F7D8CDB1AE2F}" type="presParOf" srcId="{AE13CE8B-0027-4E34-A0F2-FC7EED392728}" destId="{F033A392-C405-40B8-8C15-419E7496E54D}" srcOrd="6" destOrd="0" presId="urn:microsoft.com/office/officeart/2005/8/layout/chevron1"/>
    <dgm:cxn modelId="{8F80FF07-3DE1-4512-9D34-84FD2A8D9F0D}" type="presParOf" srcId="{AE13CE8B-0027-4E34-A0F2-FC7EED392728}" destId="{C9544063-D94C-45B4-B4CD-7BEFEF0F6D7D}" srcOrd="7" destOrd="0" presId="urn:microsoft.com/office/officeart/2005/8/layout/chevron1"/>
    <dgm:cxn modelId="{7F577BCD-D137-47D5-937B-CB3ADF4290FD}" type="presParOf" srcId="{AE13CE8B-0027-4E34-A0F2-FC7EED392728}" destId="{EE9D29FF-C85A-4C3C-887F-E9EE18051FC2}" srcOrd="8" destOrd="0" presId="urn:microsoft.com/office/officeart/2005/8/layout/chevron1"/>
    <dgm:cxn modelId="{F82E67ED-90BF-4464-84D2-AC6C536D706B}" type="presParOf" srcId="{AE13CE8B-0027-4E34-A0F2-FC7EED392728}" destId="{9E9F6C06-E311-4ED8-8DF1-EC0C38A099EB}" srcOrd="9" destOrd="0" presId="urn:microsoft.com/office/officeart/2005/8/layout/chevron1"/>
    <dgm:cxn modelId="{68D26C0C-3148-4A21-8CD8-5F5A0F5AB310}" type="presParOf" srcId="{AE13CE8B-0027-4E34-A0F2-FC7EED392728}" destId="{83BFFE07-3BD5-4C13-B4B4-764AFF367F15}" srcOrd="1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E0162-0DC4-4A27-9580-1E968353910B}">
      <dsp:nvSpPr>
        <dsp:cNvPr id="0" name=""/>
        <dsp:cNvSpPr/>
      </dsp:nvSpPr>
      <dsp:spPr>
        <a:xfrm>
          <a:off x="3080"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Cover Letter</a:t>
          </a:r>
        </a:p>
      </dsp:txBody>
      <dsp:txXfrm>
        <a:off x="753754" y="1329744"/>
        <a:ext cx="2252022" cy="1501348"/>
      </dsp:txXfrm>
    </dsp:sp>
    <dsp:sp modelId="{98DB07B6-0252-41ED-9EA4-A7D40DCB4018}">
      <dsp:nvSpPr>
        <dsp:cNvPr id="0" name=""/>
        <dsp:cNvSpPr/>
      </dsp:nvSpPr>
      <dsp:spPr>
        <a:xfrm>
          <a:off x="3381114"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Invoice</a:t>
          </a:r>
        </a:p>
      </dsp:txBody>
      <dsp:txXfrm>
        <a:off x="4131788" y="1329744"/>
        <a:ext cx="2252022" cy="1501348"/>
      </dsp:txXfrm>
    </dsp:sp>
    <dsp:sp modelId="{BDB48248-CD22-4C9F-BD70-90F7A10970DF}">
      <dsp:nvSpPr>
        <dsp:cNvPr id="0" name=""/>
        <dsp:cNvSpPr/>
      </dsp:nvSpPr>
      <dsp:spPr>
        <a:xfrm>
          <a:off x="6759148"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Proof of Payment</a:t>
          </a:r>
        </a:p>
      </dsp:txBody>
      <dsp:txXfrm>
        <a:off x="7509822" y="1329744"/>
        <a:ext cx="2252022" cy="15013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E0162-0DC4-4A27-9580-1E968353910B}">
      <dsp:nvSpPr>
        <dsp:cNvPr id="0" name=""/>
        <dsp:cNvSpPr/>
      </dsp:nvSpPr>
      <dsp:spPr>
        <a:xfrm>
          <a:off x="0" y="1354126"/>
          <a:ext cx="3753370" cy="1501348"/>
        </a:xfrm>
        <a:prstGeom prst="chevron">
          <a:avLst/>
        </a:prstGeom>
        <a:solidFill>
          <a:srgbClr val="D797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Cover Letter</a:t>
          </a:r>
        </a:p>
      </dsp:txBody>
      <dsp:txXfrm>
        <a:off x="750674" y="1354126"/>
        <a:ext cx="2252022" cy="1501348"/>
      </dsp:txXfrm>
    </dsp:sp>
    <dsp:sp modelId="{98DB07B6-0252-41ED-9EA4-A7D40DCB4018}">
      <dsp:nvSpPr>
        <dsp:cNvPr id="0" name=""/>
        <dsp:cNvSpPr/>
      </dsp:nvSpPr>
      <dsp:spPr>
        <a:xfrm>
          <a:off x="3381114"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Invoice</a:t>
          </a:r>
        </a:p>
      </dsp:txBody>
      <dsp:txXfrm>
        <a:off x="4131788" y="1329744"/>
        <a:ext cx="2252022" cy="1501348"/>
      </dsp:txXfrm>
    </dsp:sp>
    <dsp:sp modelId="{BDB48248-CD22-4C9F-BD70-90F7A10970DF}">
      <dsp:nvSpPr>
        <dsp:cNvPr id="0" name=""/>
        <dsp:cNvSpPr/>
      </dsp:nvSpPr>
      <dsp:spPr>
        <a:xfrm>
          <a:off x="6759148"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Proof of Payment</a:t>
          </a:r>
        </a:p>
      </dsp:txBody>
      <dsp:txXfrm>
        <a:off x="7509822" y="1329744"/>
        <a:ext cx="2252022" cy="15013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E0162-0DC4-4A27-9580-1E968353910B}">
      <dsp:nvSpPr>
        <dsp:cNvPr id="0" name=""/>
        <dsp:cNvSpPr/>
      </dsp:nvSpPr>
      <dsp:spPr>
        <a:xfrm>
          <a:off x="3080"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Cover Letter</a:t>
          </a:r>
        </a:p>
      </dsp:txBody>
      <dsp:txXfrm>
        <a:off x="753754" y="1329744"/>
        <a:ext cx="2252022" cy="1501348"/>
      </dsp:txXfrm>
    </dsp:sp>
    <dsp:sp modelId="{98DB07B6-0252-41ED-9EA4-A7D40DCB4018}">
      <dsp:nvSpPr>
        <dsp:cNvPr id="0" name=""/>
        <dsp:cNvSpPr/>
      </dsp:nvSpPr>
      <dsp:spPr>
        <a:xfrm>
          <a:off x="3381114" y="1329744"/>
          <a:ext cx="3753370" cy="1501348"/>
        </a:xfrm>
        <a:prstGeom prst="chevron">
          <a:avLst/>
        </a:prstGeom>
        <a:solidFill>
          <a:srgbClr val="D797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Invoice</a:t>
          </a:r>
        </a:p>
      </dsp:txBody>
      <dsp:txXfrm>
        <a:off x="4131788" y="1329744"/>
        <a:ext cx="2252022" cy="1501348"/>
      </dsp:txXfrm>
    </dsp:sp>
    <dsp:sp modelId="{BDB48248-CD22-4C9F-BD70-90F7A10970DF}">
      <dsp:nvSpPr>
        <dsp:cNvPr id="0" name=""/>
        <dsp:cNvSpPr/>
      </dsp:nvSpPr>
      <dsp:spPr>
        <a:xfrm>
          <a:off x="6759148"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Proof of Payment</a:t>
          </a:r>
        </a:p>
      </dsp:txBody>
      <dsp:txXfrm>
        <a:off x="7509822" y="1329744"/>
        <a:ext cx="2252022" cy="15013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E0162-0DC4-4A27-9580-1E968353910B}">
      <dsp:nvSpPr>
        <dsp:cNvPr id="0" name=""/>
        <dsp:cNvSpPr/>
      </dsp:nvSpPr>
      <dsp:spPr>
        <a:xfrm>
          <a:off x="3080"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Cover Letter</a:t>
          </a:r>
        </a:p>
      </dsp:txBody>
      <dsp:txXfrm>
        <a:off x="753754" y="1329744"/>
        <a:ext cx="2252022" cy="1501348"/>
      </dsp:txXfrm>
    </dsp:sp>
    <dsp:sp modelId="{98DB07B6-0252-41ED-9EA4-A7D40DCB4018}">
      <dsp:nvSpPr>
        <dsp:cNvPr id="0" name=""/>
        <dsp:cNvSpPr/>
      </dsp:nvSpPr>
      <dsp:spPr>
        <a:xfrm>
          <a:off x="3381114"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Invoice</a:t>
          </a:r>
        </a:p>
      </dsp:txBody>
      <dsp:txXfrm>
        <a:off x="4131788" y="1329744"/>
        <a:ext cx="2252022" cy="1501348"/>
      </dsp:txXfrm>
    </dsp:sp>
    <dsp:sp modelId="{BDB48248-CD22-4C9F-BD70-90F7A10970DF}">
      <dsp:nvSpPr>
        <dsp:cNvPr id="0" name=""/>
        <dsp:cNvSpPr/>
      </dsp:nvSpPr>
      <dsp:spPr>
        <a:xfrm>
          <a:off x="6759148" y="1329744"/>
          <a:ext cx="3753370" cy="1501348"/>
        </a:xfrm>
        <a:prstGeom prst="chevron">
          <a:avLst/>
        </a:prstGeom>
        <a:solidFill>
          <a:srgbClr val="D797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Proof of Payment</a:t>
          </a:r>
        </a:p>
      </dsp:txBody>
      <dsp:txXfrm>
        <a:off x="7509822" y="1329744"/>
        <a:ext cx="2252022" cy="15013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E0162-0DC4-4A27-9580-1E968353910B}">
      <dsp:nvSpPr>
        <dsp:cNvPr id="0" name=""/>
        <dsp:cNvSpPr/>
      </dsp:nvSpPr>
      <dsp:spPr>
        <a:xfrm>
          <a:off x="3080"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Cover Letter</a:t>
          </a:r>
        </a:p>
      </dsp:txBody>
      <dsp:txXfrm>
        <a:off x="753754" y="1329744"/>
        <a:ext cx="2252022" cy="1501348"/>
      </dsp:txXfrm>
    </dsp:sp>
    <dsp:sp modelId="{98DB07B6-0252-41ED-9EA4-A7D40DCB4018}">
      <dsp:nvSpPr>
        <dsp:cNvPr id="0" name=""/>
        <dsp:cNvSpPr/>
      </dsp:nvSpPr>
      <dsp:spPr>
        <a:xfrm>
          <a:off x="3381114"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Invoice</a:t>
          </a:r>
        </a:p>
      </dsp:txBody>
      <dsp:txXfrm>
        <a:off x="4131788" y="1329744"/>
        <a:ext cx="2252022" cy="1501348"/>
      </dsp:txXfrm>
    </dsp:sp>
    <dsp:sp modelId="{BDB48248-CD22-4C9F-BD70-90F7A10970DF}">
      <dsp:nvSpPr>
        <dsp:cNvPr id="0" name=""/>
        <dsp:cNvSpPr/>
      </dsp:nvSpPr>
      <dsp:spPr>
        <a:xfrm>
          <a:off x="6759148" y="1329744"/>
          <a:ext cx="3753370" cy="150134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49340" rIns="49340" bIns="49340" numCol="1" spcCol="1270" anchor="ctr" anchorCtr="0">
          <a:noAutofit/>
        </a:bodyPr>
        <a:lstStyle/>
        <a:p>
          <a:pPr marL="0" lvl="0" indent="0" algn="ctr" defTabSz="1644650">
            <a:lnSpc>
              <a:spcPct val="90000"/>
            </a:lnSpc>
            <a:spcBef>
              <a:spcPct val="0"/>
            </a:spcBef>
            <a:spcAft>
              <a:spcPct val="35000"/>
            </a:spcAft>
            <a:buNone/>
          </a:pPr>
          <a:r>
            <a:rPr lang="en-US" sz="3700" kern="1200" dirty="0"/>
            <a:t>Proof of Payment</a:t>
          </a:r>
        </a:p>
      </dsp:txBody>
      <dsp:txXfrm>
        <a:off x="7509822" y="1329744"/>
        <a:ext cx="2252022" cy="15013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E0162-0DC4-4A27-9580-1E968353910B}">
      <dsp:nvSpPr>
        <dsp:cNvPr id="0" name=""/>
        <dsp:cNvSpPr/>
      </dsp:nvSpPr>
      <dsp:spPr>
        <a:xfrm>
          <a:off x="1913" y="0"/>
          <a:ext cx="3921996" cy="148573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en-US" sz="2300" kern="1200" dirty="0"/>
            <a:t>Submitting Reimbursement Requests </a:t>
          </a:r>
        </a:p>
      </dsp:txBody>
      <dsp:txXfrm>
        <a:off x="744782" y="0"/>
        <a:ext cx="2436258" cy="14857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D76036-23DD-4B3F-A863-8D51E4F4B1E6}">
      <dsp:nvSpPr>
        <dsp:cNvPr id="0" name=""/>
        <dsp:cNvSpPr/>
      </dsp:nvSpPr>
      <dsp:spPr>
        <a:xfrm>
          <a:off x="5651" y="2452098"/>
          <a:ext cx="2102357" cy="8409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Email Invite</a:t>
          </a:r>
        </a:p>
      </dsp:txBody>
      <dsp:txXfrm>
        <a:off x="426123" y="2452098"/>
        <a:ext cx="1261414" cy="840943"/>
      </dsp:txXfrm>
    </dsp:sp>
    <dsp:sp modelId="{97086BEE-023D-4611-8DCE-E7685DE18B6C}">
      <dsp:nvSpPr>
        <dsp:cNvPr id="0" name=""/>
        <dsp:cNvSpPr/>
      </dsp:nvSpPr>
      <dsp:spPr>
        <a:xfrm>
          <a:off x="1897773" y="2452098"/>
          <a:ext cx="2102357" cy="8409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Review Needs Assessment</a:t>
          </a:r>
        </a:p>
      </dsp:txBody>
      <dsp:txXfrm>
        <a:off x="2318245" y="2452098"/>
        <a:ext cx="1261414" cy="840943"/>
      </dsp:txXfrm>
    </dsp:sp>
    <dsp:sp modelId="{98AC59BE-8DF6-46F4-8413-CBF6DF988B85}">
      <dsp:nvSpPr>
        <dsp:cNvPr id="0" name=""/>
        <dsp:cNvSpPr/>
      </dsp:nvSpPr>
      <dsp:spPr>
        <a:xfrm>
          <a:off x="3789895" y="2452098"/>
          <a:ext cx="2102357" cy="8409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Schedule Session with Calendly</a:t>
          </a:r>
        </a:p>
      </dsp:txBody>
      <dsp:txXfrm>
        <a:off x="4210367" y="2452098"/>
        <a:ext cx="1261414" cy="840943"/>
      </dsp:txXfrm>
    </dsp:sp>
    <dsp:sp modelId="{F033A392-C405-40B8-8C15-419E7496E54D}">
      <dsp:nvSpPr>
        <dsp:cNvPr id="0" name=""/>
        <dsp:cNvSpPr/>
      </dsp:nvSpPr>
      <dsp:spPr>
        <a:xfrm>
          <a:off x="5682018" y="2452098"/>
          <a:ext cx="2102357" cy="8409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Prepare Changes Ahead of Time</a:t>
          </a:r>
        </a:p>
      </dsp:txBody>
      <dsp:txXfrm>
        <a:off x="6102490" y="2452098"/>
        <a:ext cx="1261414" cy="840943"/>
      </dsp:txXfrm>
    </dsp:sp>
    <dsp:sp modelId="{EE9D29FF-C85A-4C3C-887F-E9EE18051FC2}">
      <dsp:nvSpPr>
        <dsp:cNvPr id="0" name=""/>
        <dsp:cNvSpPr/>
      </dsp:nvSpPr>
      <dsp:spPr>
        <a:xfrm>
          <a:off x="7574140" y="2452098"/>
          <a:ext cx="2102357" cy="8409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Meet on Teams and Make Changes Live</a:t>
          </a:r>
          <a:endParaRPr lang="en-US" sz="1400" kern="1200" dirty="0"/>
        </a:p>
      </dsp:txBody>
      <dsp:txXfrm>
        <a:off x="7994612" y="2452098"/>
        <a:ext cx="1261414" cy="840943"/>
      </dsp:txXfrm>
    </dsp:sp>
    <dsp:sp modelId="{83BFFE07-3BD5-4C13-B4B4-764AFF367F15}">
      <dsp:nvSpPr>
        <dsp:cNvPr id="0" name=""/>
        <dsp:cNvSpPr/>
      </dsp:nvSpPr>
      <dsp:spPr>
        <a:xfrm>
          <a:off x="9466262" y="2452098"/>
          <a:ext cx="2102357" cy="8409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Wait for FDOE Approval to Spend</a:t>
          </a:r>
        </a:p>
      </dsp:txBody>
      <dsp:txXfrm>
        <a:off x="9886734" y="2452098"/>
        <a:ext cx="1261414" cy="84094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02843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20779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5984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97803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40824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80567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0692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12983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21339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40401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02006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9/11/2024</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27200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9/11/2024</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589021511"/>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1" r:id="rId11"/>
    <p:sldLayoutId id="2147483662"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hyperlink" Target="https://www.pcsb.org/cms/lib/FL01903687/Centricity/Domain/205/Cover%20letter%20example.docx"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https://www.pcsb.org/cms/lib/FL01903687/Centricity/Domain/205/Charter%20Invoice%20Itemization%20Template.xlsx" TargetMode="Externa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hyperlink" Target="https://app.smartsheet.com/b/form/0a51fa261eb249eab26951e036c36024" TargetMode="Externa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027EE0F2-EAA6-B3F4-B8E5-675B45A4B83A}"/>
              </a:ext>
            </a:extLst>
          </p:cNvPr>
          <p:cNvSpPr>
            <a:spLocks noGrp="1"/>
          </p:cNvSpPr>
          <p:nvPr>
            <p:ph type="subTitle" idx="1"/>
          </p:nvPr>
        </p:nvSpPr>
        <p:spPr>
          <a:xfrm>
            <a:off x="195411" y="5277685"/>
            <a:ext cx="4620584" cy="1453746"/>
          </a:xfrm>
        </p:spPr>
        <p:txBody>
          <a:bodyPr>
            <a:normAutofit lnSpcReduction="10000"/>
          </a:bodyPr>
          <a:lstStyle/>
          <a:p>
            <a:pPr>
              <a:lnSpc>
                <a:spcPct val="90000"/>
              </a:lnSpc>
            </a:pPr>
            <a:r>
              <a:rPr lang="en-US" sz="2000" b="1" dirty="0"/>
              <a:t>September 12, 2024</a:t>
            </a:r>
          </a:p>
          <a:p>
            <a:pPr>
              <a:lnSpc>
                <a:spcPct val="90000"/>
              </a:lnSpc>
            </a:pPr>
            <a:endParaRPr lang="en-US" sz="2000" b="1" dirty="0"/>
          </a:p>
          <a:p>
            <a:pPr>
              <a:lnSpc>
                <a:spcPct val="90000"/>
              </a:lnSpc>
            </a:pPr>
            <a:r>
              <a:rPr lang="en-US" sz="2000" b="1" dirty="0"/>
              <a:t>Special Projects Department</a:t>
            </a:r>
          </a:p>
          <a:p>
            <a:pPr>
              <a:lnSpc>
                <a:spcPct val="90000"/>
              </a:lnSpc>
            </a:pPr>
            <a:r>
              <a:rPr lang="en-US" sz="2000" b="1" dirty="0"/>
              <a:t>Pinellas County Schools</a:t>
            </a:r>
          </a:p>
        </p:txBody>
      </p:sp>
      <p:sp>
        <p:nvSpPr>
          <p:cNvPr id="2" name="Title 1">
            <a:extLst>
              <a:ext uri="{FF2B5EF4-FFF2-40B4-BE49-F238E27FC236}">
                <a16:creationId xmlns:a16="http://schemas.microsoft.com/office/drawing/2014/main" id="{047084F9-C576-6D65-B3B3-1B02258AA564}"/>
              </a:ext>
            </a:extLst>
          </p:cNvPr>
          <p:cNvSpPr>
            <a:spLocks noGrp="1"/>
          </p:cNvSpPr>
          <p:nvPr>
            <p:ph type="ctrTitle"/>
          </p:nvPr>
        </p:nvSpPr>
        <p:spPr>
          <a:xfrm>
            <a:off x="86130" y="1096192"/>
            <a:ext cx="4997933" cy="3085301"/>
          </a:xfrm>
        </p:spPr>
        <p:txBody>
          <a:bodyPr>
            <a:normAutofit fontScale="90000"/>
          </a:bodyPr>
          <a:lstStyle/>
          <a:p>
            <a:r>
              <a:rPr lang="en-US" dirty="0"/>
              <a:t>Special Projects/Grant Updates for Charter Schools</a:t>
            </a:r>
            <a:br>
              <a:rPr lang="en-US" dirty="0"/>
            </a:br>
            <a:r>
              <a:rPr lang="en-US" dirty="0"/>
              <a:t> </a:t>
            </a:r>
            <a:br>
              <a:rPr lang="en-US" dirty="0"/>
            </a:br>
            <a:endParaRPr lang="en-US" i="1" dirty="0"/>
          </a:p>
        </p:txBody>
      </p:sp>
    </p:spTree>
    <p:extLst>
      <p:ext uri="{BB962C8B-B14F-4D97-AF65-F5344CB8AC3E}">
        <p14:creationId xmlns:p14="http://schemas.microsoft.com/office/powerpoint/2010/main" val="291335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7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6F2C4-4D8D-3F65-A506-080FDB1D239B}"/>
              </a:ext>
            </a:extLst>
          </p:cNvPr>
          <p:cNvSpPr>
            <a:spLocks noGrp="1"/>
          </p:cNvSpPr>
          <p:nvPr>
            <p:ph type="ctrTitle"/>
          </p:nvPr>
        </p:nvSpPr>
        <p:spPr>
          <a:xfrm>
            <a:off x="2433828" y="512064"/>
            <a:ext cx="7324344" cy="3264408"/>
          </a:xfrm>
        </p:spPr>
        <p:txBody>
          <a:bodyPr/>
          <a:lstStyle/>
          <a:p>
            <a:pPr algn="ctr"/>
            <a:r>
              <a:rPr lang="en-US" dirty="0"/>
              <a:t>Part 1:</a:t>
            </a:r>
            <a:br>
              <a:rPr lang="en-US" dirty="0"/>
            </a:br>
            <a:r>
              <a:rPr lang="en-US" sz="3600" dirty="0" err="1"/>
              <a:t>SmartSheet</a:t>
            </a:r>
            <a:r>
              <a:rPr lang="en-US" sz="3600" dirty="0"/>
              <a:t> Overview</a:t>
            </a:r>
            <a:endParaRPr lang="en-US" dirty="0"/>
          </a:p>
        </p:txBody>
      </p:sp>
    </p:spTree>
    <p:extLst>
      <p:ext uri="{BB962C8B-B14F-4D97-AF65-F5344CB8AC3E}">
        <p14:creationId xmlns:p14="http://schemas.microsoft.com/office/powerpoint/2010/main" val="1927328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Smartsheet Overview</a:t>
            </a:r>
          </a:p>
        </p:txBody>
      </p:sp>
      <p:pic>
        <p:nvPicPr>
          <p:cNvPr id="1026" name="Picture 2" descr="Smartsheet - Google Workspace Marketplace">
            <a:extLst>
              <a:ext uri="{FF2B5EF4-FFF2-40B4-BE49-F238E27FC236}">
                <a16:creationId xmlns:a16="http://schemas.microsoft.com/office/drawing/2014/main" id="{826F7883-B44F-CA65-4BCB-A30B36B96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7200" y="1881331"/>
            <a:ext cx="8026400" cy="451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57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Smartsheet Overview</a:t>
            </a:r>
          </a:p>
        </p:txBody>
      </p:sp>
      <p:pic>
        <p:nvPicPr>
          <p:cNvPr id="1026" name="Picture 2" descr="Smartsheet - Google Workspace Marketplace">
            <a:extLst>
              <a:ext uri="{FF2B5EF4-FFF2-40B4-BE49-F238E27FC236}">
                <a16:creationId xmlns:a16="http://schemas.microsoft.com/office/drawing/2014/main" id="{826F7883-B44F-CA65-4BCB-A30B36B9602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849" r="65823"/>
          <a:stretch/>
        </p:blipFill>
        <p:spPr bwMode="auto">
          <a:xfrm>
            <a:off x="4527839" y="3752272"/>
            <a:ext cx="2743200" cy="90978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23,200+ Lots Of People Stock Illustrations, Royalty-Free Vector Graphics &amp;  Clip Art - iStock | Lots of people icon, Lots of people walking, Lots of  people on phones">
            <a:extLst>
              <a:ext uri="{FF2B5EF4-FFF2-40B4-BE49-F238E27FC236}">
                <a16:creationId xmlns:a16="http://schemas.microsoft.com/office/drawing/2014/main" id="{6B195D43-C5B6-D0FF-24E9-FF9059F3D1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9714" y="1737360"/>
            <a:ext cx="3219450" cy="1630767"/>
          </a:xfrm>
          <a:prstGeom prst="rect">
            <a:avLst/>
          </a:prstGeom>
          <a:noFill/>
          <a:extLst>
            <a:ext uri="{909E8E84-426E-40DD-AFC4-6F175D3DCCD1}">
              <a14:hiddenFill xmlns:a14="http://schemas.microsoft.com/office/drawing/2010/main">
                <a:solidFill>
                  <a:srgbClr val="FFFFFF"/>
                </a:solidFill>
              </a14:hiddenFill>
            </a:ext>
          </a:extLst>
        </p:spPr>
      </p:pic>
      <p:sp>
        <p:nvSpPr>
          <p:cNvPr id="3" name="Arrow: Down 2">
            <a:extLst>
              <a:ext uri="{FF2B5EF4-FFF2-40B4-BE49-F238E27FC236}">
                <a16:creationId xmlns:a16="http://schemas.microsoft.com/office/drawing/2014/main" id="{CA7C52F0-6ED4-B70F-E154-DD9B011D39C1}"/>
              </a:ext>
            </a:extLst>
          </p:cNvPr>
          <p:cNvSpPr/>
          <p:nvPr/>
        </p:nvSpPr>
        <p:spPr>
          <a:xfrm>
            <a:off x="5781583" y="3361713"/>
            <a:ext cx="235712" cy="354128"/>
          </a:xfrm>
          <a:prstGeom prst="downArrow">
            <a:avLst/>
          </a:prstGeom>
          <a:solidFill>
            <a:srgbClr val="D7971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Down 3">
            <a:extLst>
              <a:ext uri="{FF2B5EF4-FFF2-40B4-BE49-F238E27FC236}">
                <a16:creationId xmlns:a16="http://schemas.microsoft.com/office/drawing/2014/main" id="{F62A1952-0BC4-E1A5-5C30-C63AD1DF77FC}"/>
              </a:ext>
            </a:extLst>
          </p:cNvPr>
          <p:cNvSpPr/>
          <p:nvPr/>
        </p:nvSpPr>
        <p:spPr>
          <a:xfrm rot="1464428">
            <a:off x="6972694" y="3328836"/>
            <a:ext cx="235712" cy="354128"/>
          </a:xfrm>
          <a:prstGeom prst="downArrow">
            <a:avLst/>
          </a:prstGeom>
          <a:solidFill>
            <a:srgbClr val="D7971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Down 4">
            <a:extLst>
              <a:ext uri="{FF2B5EF4-FFF2-40B4-BE49-F238E27FC236}">
                <a16:creationId xmlns:a16="http://schemas.microsoft.com/office/drawing/2014/main" id="{6AFB1AE8-C2EB-F793-546C-8698C23E8494}"/>
              </a:ext>
            </a:extLst>
          </p:cNvPr>
          <p:cNvSpPr/>
          <p:nvPr/>
        </p:nvSpPr>
        <p:spPr>
          <a:xfrm rot="368334">
            <a:off x="6402583" y="3361713"/>
            <a:ext cx="235712" cy="354128"/>
          </a:xfrm>
          <a:prstGeom prst="downArrow">
            <a:avLst/>
          </a:prstGeom>
          <a:solidFill>
            <a:srgbClr val="D7971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0051D9F0-5BA6-73BB-44DD-F0E6383CADD8}"/>
              </a:ext>
            </a:extLst>
          </p:cNvPr>
          <p:cNvSpPr/>
          <p:nvPr/>
        </p:nvSpPr>
        <p:spPr>
          <a:xfrm rot="21099386">
            <a:off x="5164084" y="3312810"/>
            <a:ext cx="235712" cy="354128"/>
          </a:xfrm>
          <a:prstGeom prst="downArrow">
            <a:avLst/>
          </a:prstGeom>
          <a:solidFill>
            <a:srgbClr val="D7971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F4D0D64C-C572-37F6-9C37-EE7CF00515B7}"/>
              </a:ext>
            </a:extLst>
          </p:cNvPr>
          <p:cNvSpPr/>
          <p:nvPr/>
        </p:nvSpPr>
        <p:spPr>
          <a:xfrm rot="20003292">
            <a:off x="4593973" y="3345687"/>
            <a:ext cx="235712" cy="354128"/>
          </a:xfrm>
          <a:prstGeom prst="downArrow">
            <a:avLst/>
          </a:prstGeom>
          <a:solidFill>
            <a:srgbClr val="D7971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UPPFYLLD funnel, bright yellow, 5&quot; - IKEA">
            <a:extLst>
              <a:ext uri="{FF2B5EF4-FFF2-40B4-BE49-F238E27FC236}">
                <a16:creationId xmlns:a16="http://schemas.microsoft.com/office/drawing/2014/main" id="{2670799A-519A-678F-0C38-313EC77273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2801" y="4686895"/>
            <a:ext cx="1053275" cy="10532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rtoon Office designs, themes ...">
            <a:extLst>
              <a:ext uri="{FF2B5EF4-FFF2-40B4-BE49-F238E27FC236}">
                <a16:creationId xmlns:a16="http://schemas.microsoft.com/office/drawing/2014/main" id="{A28362CD-F03A-A3C1-D458-2E635F7DFE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6515" y="5740170"/>
            <a:ext cx="1888998" cy="105783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4E91EC1-76F8-36F7-1F7A-0EEBA8304601}"/>
              </a:ext>
            </a:extLst>
          </p:cNvPr>
          <p:cNvSpPr txBox="1"/>
          <p:nvPr/>
        </p:nvSpPr>
        <p:spPr>
          <a:xfrm>
            <a:off x="4979652" y="5843016"/>
            <a:ext cx="2232695" cy="230832"/>
          </a:xfrm>
          <a:prstGeom prst="rect">
            <a:avLst/>
          </a:prstGeom>
          <a:noFill/>
        </p:spPr>
        <p:txBody>
          <a:bodyPr wrap="square" rtlCol="0">
            <a:spAutoFit/>
          </a:bodyPr>
          <a:lstStyle/>
          <a:p>
            <a:r>
              <a:rPr lang="en-US" sz="900" dirty="0"/>
              <a:t>SPECIAL PROJECTS</a:t>
            </a:r>
          </a:p>
        </p:txBody>
      </p:sp>
    </p:spTree>
    <p:extLst>
      <p:ext uri="{BB962C8B-B14F-4D97-AF65-F5344CB8AC3E}">
        <p14:creationId xmlns:p14="http://schemas.microsoft.com/office/powerpoint/2010/main" val="1370344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6F2C4-4D8D-3F65-A506-080FDB1D239B}"/>
              </a:ext>
            </a:extLst>
          </p:cNvPr>
          <p:cNvSpPr>
            <a:spLocks noGrp="1"/>
          </p:cNvSpPr>
          <p:nvPr>
            <p:ph type="ctrTitle"/>
          </p:nvPr>
        </p:nvSpPr>
        <p:spPr>
          <a:xfrm>
            <a:off x="2433828" y="512064"/>
            <a:ext cx="7324344" cy="3264408"/>
          </a:xfrm>
        </p:spPr>
        <p:txBody>
          <a:bodyPr/>
          <a:lstStyle/>
          <a:p>
            <a:pPr algn="ctr"/>
            <a:r>
              <a:rPr lang="en-US" dirty="0"/>
              <a:t>Part 2:</a:t>
            </a:r>
            <a:br>
              <a:rPr lang="en-US" dirty="0"/>
            </a:br>
            <a:r>
              <a:rPr lang="en-US" sz="3600" dirty="0"/>
              <a:t>Reimbursement Process as of July 2024</a:t>
            </a:r>
            <a:endParaRPr lang="en-US" dirty="0"/>
          </a:p>
        </p:txBody>
      </p:sp>
    </p:spTree>
    <p:extLst>
      <p:ext uri="{BB962C8B-B14F-4D97-AF65-F5344CB8AC3E}">
        <p14:creationId xmlns:p14="http://schemas.microsoft.com/office/powerpoint/2010/main" val="3951684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r>
              <a:rPr lang="en-US" dirty="0"/>
              <a:t>Charter Reimbursement Process</a:t>
            </a:r>
          </a:p>
        </p:txBody>
      </p:sp>
      <p:graphicFrame>
        <p:nvGraphicFramePr>
          <p:cNvPr id="4" name="Content Placeholder 3">
            <a:extLst>
              <a:ext uri="{FF2B5EF4-FFF2-40B4-BE49-F238E27FC236}">
                <a16:creationId xmlns:a16="http://schemas.microsoft.com/office/drawing/2014/main" id="{3C2F2AB3-F78C-6349-8B23-3EC6EDE5E0D8}"/>
              </a:ext>
            </a:extLst>
          </p:cNvPr>
          <p:cNvGraphicFramePr>
            <a:graphicFrameLocks noGrp="1"/>
          </p:cNvGraphicFramePr>
          <p:nvPr>
            <p:ph idx="1"/>
            <p:extLst>
              <p:ext uri="{D42A27DB-BD31-4B8C-83A1-F6EECF244321}">
                <p14:modId xmlns:p14="http://schemas.microsoft.com/office/powerpoint/2010/main" val="3873795731"/>
              </p:ext>
            </p:extLst>
          </p:nvPr>
        </p:nvGraphicFramePr>
        <p:xfrm>
          <a:off x="618744" y="1051242"/>
          <a:ext cx="10515600" cy="4160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DE33C994-B9D4-A591-D379-7BAFC99BA330}"/>
              </a:ext>
            </a:extLst>
          </p:cNvPr>
          <p:cNvSpPr/>
          <p:nvPr/>
        </p:nvSpPr>
        <p:spPr>
          <a:xfrm>
            <a:off x="1057656" y="2232714"/>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1</a:t>
            </a:r>
          </a:p>
        </p:txBody>
      </p:sp>
      <p:sp>
        <p:nvSpPr>
          <p:cNvPr id="7" name="Rectangle 6">
            <a:extLst>
              <a:ext uri="{FF2B5EF4-FFF2-40B4-BE49-F238E27FC236}">
                <a16:creationId xmlns:a16="http://schemas.microsoft.com/office/drawing/2014/main" id="{E47AD4FE-C304-3705-295D-6A4086C6C173}"/>
              </a:ext>
            </a:extLst>
          </p:cNvPr>
          <p:cNvSpPr/>
          <p:nvPr/>
        </p:nvSpPr>
        <p:spPr>
          <a:xfrm>
            <a:off x="4437888"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2</a:t>
            </a:r>
          </a:p>
        </p:txBody>
      </p:sp>
      <p:sp>
        <p:nvSpPr>
          <p:cNvPr id="8" name="Rectangle 7">
            <a:extLst>
              <a:ext uri="{FF2B5EF4-FFF2-40B4-BE49-F238E27FC236}">
                <a16:creationId xmlns:a16="http://schemas.microsoft.com/office/drawing/2014/main" id="{2F881D78-BD21-1D07-0F3D-BDD8E944272F}"/>
              </a:ext>
            </a:extLst>
          </p:cNvPr>
          <p:cNvSpPr/>
          <p:nvPr/>
        </p:nvSpPr>
        <p:spPr>
          <a:xfrm>
            <a:off x="7830254"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3</a:t>
            </a:r>
          </a:p>
        </p:txBody>
      </p:sp>
    </p:spTree>
    <p:extLst>
      <p:ext uri="{BB962C8B-B14F-4D97-AF65-F5344CB8AC3E}">
        <p14:creationId xmlns:p14="http://schemas.microsoft.com/office/powerpoint/2010/main" val="2934542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r>
              <a:rPr lang="en-US" dirty="0"/>
              <a:t>Charter Reimbursement Process</a:t>
            </a:r>
          </a:p>
        </p:txBody>
      </p:sp>
      <p:graphicFrame>
        <p:nvGraphicFramePr>
          <p:cNvPr id="4" name="Content Placeholder 3">
            <a:extLst>
              <a:ext uri="{FF2B5EF4-FFF2-40B4-BE49-F238E27FC236}">
                <a16:creationId xmlns:a16="http://schemas.microsoft.com/office/drawing/2014/main" id="{3C2F2AB3-F78C-6349-8B23-3EC6EDE5E0D8}"/>
              </a:ext>
            </a:extLst>
          </p:cNvPr>
          <p:cNvGraphicFramePr>
            <a:graphicFrameLocks noGrp="1"/>
          </p:cNvGraphicFramePr>
          <p:nvPr>
            <p:ph idx="1"/>
            <p:extLst>
              <p:ext uri="{D42A27DB-BD31-4B8C-83A1-F6EECF244321}">
                <p14:modId xmlns:p14="http://schemas.microsoft.com/office/powerpoint/2010/main" val="2591471456"/>
              </p:ext>
            </p:extLst>
          </p:nvPr>
        </p:nvGraphicFramePr>
        <p:xfrm>
          <a:off x="618744" y="1051242"/>
          <a:ext cx="10515600" cy="4160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DE33C994-B9D4-A591-D379-7BAFC99BA330}"/>
              </a:ext>
            </a:extLst>
          </p:cNvPr>
          <p:cNvSpPr/>
          <p:nvPr/>
        </p:nvSpPr>
        <p:spPr>
          <a:xfrm>
            <a:off x="1057656" y="2232714"/>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1</a:t>
            </a:r>
          </a:p>
        </p:txBody>
      </p:sp>
      <p:sp>
        <p:nvSpPr>
          <p:cNvPr id="7" name="Rectangle 6">
            <a:extLst>
              <a:ext uri="{FF2B5EF4-FFF2-40B4-BE49-F238E27FC236}">
                <a16:creationId xmlns:a16="http://schemas.microsoft.com/office/drawing/2014/main" id="{E47AD4FE-C304-3705-295D-6A4086C6C173}"/>
              </a:ext>
            </a:extLst>
          </p:cNvPr>
          <p:cNvSpPr/>
          <p:nvPr/>
        </p:nvSpPr>
        <p:spPr>
          <a:xfrm>
            <a:off x="4437888"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2</a:t>
            </a:r>
          </a:p>
        </p:txBody>
      </p:sp>
      <p:sp>
        <p:nvSpPr>
          <p:cNvPr id="8" name="Rectangle 7">
            <a:extLst>
              <a:ext uri="{FF2B5EF4-FFF2-40B4-BE49-F238E27FC236}">
                <a16:creationId xmlns:a16="http://schemas.microsoft.com/office/drawing/2014/main" id="{2F881D78-BD21-1D07-0F3D-BDD8E944272F}"/>
              </a:ext>
            </a:extLst>
          </p:cNvPr>
          <p:cNvSpPr/>
          <p:nvPr/>
        </p:nvSpPr>
        <p:spPr>
          <a:xfrm>
            <a:off x="7830254"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3</a:t>
            </a:r>
          </a:p>
        </p:txBody>
      </p:sp>
      <p:sp>
        <p:nvSpPr>
          <p:cNvPr id="3" name="TextBox 2">
            <a:extLst>
              <a:ext uri="{FF2B5EF4-FFF2-40B4-BE49-F238E27FC236}">
                <a16:creationId xmlns:a16="http://schemas.microsoft.com/office/drawing/2014/main" id="{5759F453-EA6B-9A20-38CC-DC788DC0F103}"/>
              </a:ext>
            </a:extLst>
          </p:cNvPr>
          <p:cNvSpPr txBox="1"/>
          <p:nvPr/>
        </p:nvSpPr>
        <p:spPr>
          <a:xfrm>
            <a:off x="618744" y="3995928"/>
            <a:ext cx="9759696" cy="2462213"/>
          </a:xfrm>
          <a:prstGeom prst="rect">
            <a:avLst/>
          </a:prstGeom>
          <a:solidFill>
            <a:srgbClr val="D7971C"/>
          </a:solidFill>
        </p:spPr>
        <p:txBody>
          <a:bodyPr wrap="square" rtlCol="0">
            <a:spAutoFit/>
          </a:bodyPr>
          <a:lstStyle/>
          <a:p>
            <a:pPr algn="l"/>
            <a:r>
              <a:rPr lang="en-US" sz="1400" b="0" i="0" dirty="0">
                <a:solidFill>
                  <a:srgbClr val="000000"/>
                </a:solidFill>
                <a:effectLst/>
                <a:highlight>
                  <a:srgbClr val="FFFFFF"/>
                </a:highlight>
                <a:latin typeface="Open Sans" panose="020B0606030504020204" pitchFamily="34" charset="0"/>
              </a:rPr>
              <a:t>All cover letters must include the following attestation statement (statement updated 9/2024). </a:t>
            </a:r>
            <a:r>
              <a:rPr lang="en-US" sz="1100" b="0" i="0" dirty="0">
                <a:effectLst/>
                <a:highlight>
                  <a:srgbClr val="FFFFFF"/>
                </a:highlight>
                <a:latin typeface="Open Sans" panose="020B0606030504020204" pitchFamily="34" charset="0"/>
                <a:hlinkClick r:id="rId7"/>
              </a:rPr>
              <a:t>See cover letter example.</a:t>
            </a:r>
            <a:endParaRPr lang="en-US" sz="1100" b="0" i="0" dirty="0">
              <a:solidFill>
                <a:srgbClr val="000000"/>
              </a:solidFill>
              <a:effectLst/>
              <a:highlight>
                <a:srgbClr val="FFFFFF"/>
              </a:highlight>
              <a:latin typeface="Open Sans" panose="020B0606030504020204" pitchFamily="34" charset="0"/>
            </a:endParaRPr>
          </a:p>
          <a:p>
            <a:pPr algn="l"/>
            <a:endParaRPr lang="en-US" sz="1400" dirty="0">
              <a:solidFill>
                <a:srgbClr val="000000"/>
              </a:solidFill>
              <a:highlight>
                <a:srgbClr val="FFFFFF"/>
              </a:highlight>
              <a:latin typeface="Open Sans" panose="020B0606030504020204" pitchFamily="34" charset="0"/>
            </a:endParaRPr>
          </a:p>
          <a:p>
            <a:pPr algn="l"/>
            <a:r>
              <a:rPr lang="en-US" sz="1400" b="0" i="1" dirty="0">
                <a:solidFill>
                  <a:srgbClr val="000000"/>
                </a:solidFill>
                <a:effectLst/>
                <a:highlight>
                  <a:srgbClr val="FFFFFF"/>
                </a:highlight>
                <a:latin typeface="Open Sans" panose="020B0606030504020204" pitchFamily="34" charset="0"/>
              </a:rPr>
              <a:t>I, _________________________(principal/administrator), certify to the best of my knowledge and belief that the information provided herein is true, complete, and accurate. I am aware that the provision of false, fictitious, or fraudulent information, or the omission of any material fact, may subject me to criminal, civil, or administrative consequences including, but not limited to violations of U.S. Code Title 18, Section 2. 1001, 1343 and Title 31,Sections 3729-3730 and 3801-3812.</a:t>
            </a:r>
            <a:endParaRPr lang="en-US" sz="1400" b="0" i="0" dirty="0">
              <a:solidFill>
                <a:srgbClr val="000000"/>
              </a:solidFill>
              <a:effectLst/>
              <a:highlight>
                <a:srgbClr val="FFFFFF"/>
              </a:highlight>
              <a:latin typeface="Open Sans" panose="020B0606030504020204" pitchFamily="34" charset="0"/>
            </a:endParaRPr>
          </a:p>
          <a:p>
            <a:pPr algn="l"/>
            <a:r>
              <a:rPr lang="en-US" sz="1400" b="0" i="1" u="sng" dirty="0">
                <a:solidFill>
                  <a:srgbClr val="000000"/>
                </a:solidFill>
                <a:effectLst/>
                <a:highlight>
                  <a:srgbClr val="FFFFFF"/>
                </a:highlight>
                <a:latin typeface="Open Sans" panose="020B0606030504020204" pitchFamily="34" charset="0"/>
              </a:rPr>
              <a:t>[name of school]</a:t>
            </a:r>
            <a:r>
              <a:rPr lang="en-US" sz="1400" b="0" i="1" dirty="0">
                <a:solidFill>
                  <a:srgbClr val="000000"/>
                </a:solidFill>
                <a:effectLst/>
                <a:highlight>
                  <a:srgbClr val="FFFFFF"/>
                </a:highlight>
                <a:latin typeface="Open Sans" panose="020B0606030504020204" pitchFamily="34" charset="0"/>
              </a:rPr>
              <a:t> further attests that this request for reimbursement is for valid expenditures and complies with all applicable state rules and federal regulations, including, but not limited to, the applicable federal Office of Management and Budget Circulars; the federal Education Department General Administrative Regulations; and program-specific statutes, rules, and regulations. The school further states that these expenditures are necessary, reasonable, and allocable to achieving the grant objectives.</a:t>
            </a:r>
            <a:endParaRPr lang="en-US" sz="1400" b="0" i="0" dirty="0">
              <a:solidFill>
                <a:srgbClr val="000000"/>
              </a:solidFill>
              <a:effectLst/>
              <a:highlight>
                <a:srgbClr val="FFFFFF"/>
              </a:highlight>
              <a:latin typeface="Open Sans" panose="020B0606030504020204" pitchFamily="34" charset="0"/>
            </a:endParaRPr>
          </a:p>
        </p:txBody>
      </p:sp>
    </p:spTree>
    <p:extLst>
      <p:ext uri="{BB962C8B-B14F-4D97-AF65-F5344CB8AC3E}">
        <p14:creationId xmlns:p14="http://schemas.microsoft.com/office/powerpoint/2010/main" val="1871559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r>
              <a:rPr lang="en-US" dirty="0"/>
              <a:t>Charter Reimbursement Process</a:t>
            </a:r>
          </a:p>
        </p:txBody>
      </p:sp>
      <p:graphicFrame>
        <p:nvGraphicFramePr>
          <p:cNvPr id="4" name="Content Placeholder 3">
            <a:extLst>
              <a:ext uri="{FF2B5EF4-FFF2-40B4-BE49-F238E27FC236}">
                <a16:creationId xmlns:a16="http://schemas.microsoft.com/office/drawing/2014/main" id="{3C2F2AB3-F78C-6349-8B23-3EC6EDE5E0D8}"/>
              </a:ext>
            </a:extLst>
          </p:cNvPr>
          <p:cNvGraphicFramePr>
            <a:graphicFrameLocks noGrp="1"/>
          </p:cNvGraphicFramePr>
          <p:nvPr>
            <p:ph idx="1"/>
            <p:extLst>
              <p:ext uri="{D42A27DB-BD31-4B8C-83A1-F6EECF244321}">
                <p14:modId xmlns:p14="http://schemas.microsoft.com/office/powerpoint/2010/main" val="2018955621"/>
              </p:ext>
            </p:extLst>
          </p:nvPr>
        </p:nvGraphicFramePr>
        <p:xfrm>
          <a:off x="618744" y="1051242"/>
          <a:ext cx="10515600" cy="4160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DE33C994-B9D4-A591-D379-7BAFC99BA330}"/>
              </a:ext>
            </a:extLst>
          </p:cNvPr>
          <p:cNvSpPr/>
          <p:nvPr/>
        </p:nvSpPr>
        <p:spPr>
          <a:xfrm>
            <a:off x="1057656" y="2232714"/>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1</a:t>
            </a:r>
          </a:p>
        </p:txBody>
      </p:sp>
      <p:sp>
        <p:nvSpPr>
          <p:cNvPr id="7" name="Rectangle 6">
            <a:extLst>
              <a:ext uri="{FF2B5EF4-FFF2-40B4-BE49-F238E27FC236}">
                <a16:creationId xmlns:a16="http://schemas.microsoft.com/office/drawing/2014/main" id="{E47AD4FE-C304-3705-295D-6A4086C6C173}"/>
              </a:ext>
            </a:extLst>
          </p:cNvPr>
          <p:cNvSpPr/>
          <p:nvPr/>
        </p:nvSpPr>
        <p:spPr>
          <a:xfrm>
            <a:off x="4437888"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2</a:t>
            </a:r>
          </a:p>
        </p:txBody>
      </p:sp>
      <p:sp>
        <p:nvSpPr>
          <p:cNvPr id="8" name="Rectangle 7">
            <a:extLst>
              <a:ext uri="{FF2B5EF4-FFF2-40B4-BE49-F238E27FC236}">
                <a16:creationId xmlns:a16="http://schemas.microsoft.com/office/drawing/2014/main" id="{2F881D78-BD21-1D07-0F3D-BDD8E944272F}"/>
              </a:ext>
            </a:extLst>
          </p:cNvPr>
          <p:cNvSpPr/>
          <p:nvPr/>
        </p:nvSpPr>
        <p:spPr>
          <a:xfrm>
            <a:off x="7830254"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3</a:t>
            </a:r>
          </a:p>
        </p:txBody>
      </p:sp>
      <p:sp>
        <p:nvSpPr>
          <p:cNvPr id="3" name="TextBox 2">
            <a:extLst>
              <a:ext uri="{FF2B5EF4-FFF2-40B4-BE49-F238E27FC236}">
                <a16:creationId xmlns:a16="http://schemas.microsoft.com/office/drawing/2014/main" id="{3CF298C7-85CD-E49E-7456-91E96805D718}"/>
              </a:ext>
            </a:extLst>
          </p:cNvPr>
          <p:cNvSpPr txBox="1"/>
          <p:nvPr/>
        </p:nvSpPr>
        <p:spPr>
          <a:xfrm>
            <a:off x="618744" y="3995928"/>
            <a:ext cx="9759696" cy="1477328"/>
          </a:xfrm>
          <a:prstGeom prst="rect">
            <a:avLst/>
          </a:prstGeom>
          <a:solidFill>
            <a:srgbClr val="D7971C"/>
          </a:solidFill>
        </p:spPr>
        <p:txBody>
          <a:bodyPr wrap="square" rtlCol="0">
            <a:spAutoFit/>
          </a:bodyPr>
          <a:lstStyle/>
          <a:p>
            <a:pPr algn="l"/>
            <a:r>
              <a:rPr lang="en-US" b="0" i="0" dirty="0">
                <a:solidFill>
                  <a:srgbClr val="000000"/>
                </a:solidFill>
                <a:effectLst/>
                <a:highlight>
                  <a:srgbClr val="FFFFFF"/>
                </a:highlight>
                <a:latin typeface="Open Sans" panose="020B0606030504020204" pitchFamily="34" charset="0"/>
              </a:rPr>
              <a:t>The school will continue providing an invoice for the total amount to be reimbursed. We have revised the Excel template for itemizing each expense. Each individual expense should be listed on a separate line. The total of all lines should equal the invoice total. Every invoice must have an Excel support document. This process is similar but the template was revised to eliminate unneeded information. </a:t>
            </a:r>
            <a:r>
              <a:rPr lang="en-US" b="0" i="0" dirty="0">
                <a:effectLst/>
                <a:highlight>
                  <a:srgbClr val="FFFFFF"/>
                </a:highlight>
                <a:latin typeface="Open Sans" panose="020B0606030504020204" pitchFamily="34" charset="0"/>
                <a:hlinkClick r:id="rId7"/>
              </a:rPr>
              <a:t>See Excel Invoice Template.</a:t>
            </a:r>
            <a:endParaRPr lang="en-US" b="0" i="0" dirty="0">
              <a:solidFill>
                <a:srgbClr val="000000"/>
              </a:solidFill>
              <a:effectLst/>
              <a:highlight>
                <a:srgbClr val="FFFFFF"/>
              </a:highlight>
              <a:latin typeface="Open Sans" panose="020B0606030504020204" pitchFamily="34" charset="0"/>
            </a:endParaRPr>
          </a:p>
        </p:txBody>
      </p:sp>
    </p:spTree>
    <p:extLst>
      <p:ext uri="{BB962C8B-B14F-4D97-AF65-F5344CB8AC3E}">
        <p14:creationId xmlns:p14="http://schemas.microsoft.com/office/powerpoint/2010/main" val="1110635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r>
              <a:rPr lang="en-US" dirty="0"/>
              <a:t>Charter Reimbursement Process</a:t>
            </a:r>
          </a:p>
        </p:txBody>
      </p:sp>
      <p:graphicFrame>
        <p:nvGraphicFramePr>
          <p:cNvPr id="4" name="Content Placeholder 3">
            <a:extLst>
              <a:ext uri="{FF2B5EF4-FFF2-40B4-BE49-F238E27FC236}">
                <a16:creationId xmlns:a16="http://schemas.microsoft.com/office/drawing/2014/main" id="{3C2F2AB3-F78C-6349-8B23-3EC6EDE5E0D8}"/>
              </a:ext>
            </a:extLst>
          </p:cNvPr>
          <p:cNvGraphicFramePr>
            <a:graphicFrameLocks noGrp="1"/>
          </p:cNvGraphicFramePr>
          <p:nvPr>
            <p:ph idx="1"/>
            <p:extLst>
              <p:ext uri="{D42A27DB-BD31-4B8C-83A1-F6EECF244321}">
                <p14:modId xmlns:p14="http://schemas.microsoft.com/office/powerpoint/2010/main" val="3526966442"/>
              </p:ext>
            </p:extLst>
          </p:nvPr>
        </p:nvGraphicFramePr>
        <p:xfrm>
          <a:off x="618744" y="1051242"/>
          <a:ext cx="10515600" cy="4160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DE33C994-B9D4-A591-D379-7BAFC99BA330}"/>
              </a:ext>
            </a:extLst>
          </p:cNvPr>
          <p:cNvSpPr/>
          <p:nvPr/>
        </p:nvSpPr>
        <p:spPr>
          <a:xfrm>
            <a:off x="1057656" y="2232714"/>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1</a:t>
            </a:r>
          </a:p>
        </p:txBody>
      </p:sp>
      <p:sp>
        <p:nvSpPr>
          <p:cNvPr id="7" name="Rectangle 6">
            <a:extLst>
              <a:ext uri="{FF2B5EF4-FFF2-40B4-BE49-F238E27FC236}">
                <a16:creationId xmlns:a16="http://schemas.microsoft.com/office/drawing/2014/main" id="{E47AD4FE-C304-3705-295D-6A4086C6C173}"/>
              </a:ext>
            </a:extLst>
          </p:cNvPr>
          <p:cNvSpPr/>
          <p:nvPr/>
        </p:nvSpPr>
        <p:spPr>
          <a:xfrm>
            <a:off x="4437888"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2</a:t>
            </a:r>
          </a:p>
        </p:txBody>
      </p:sp>
      <p:sp>
        <p:nvSpPr>
          <p:cNvPr id="8" name="Rectangle 7">
            <a:extLst>
              <a:ext uri="{FF2B5EF4-FFF2-40B4-BE49-F238E27FC236}">
                <a16:creationId xmlns:a16="http://schemas.microsoft.com/office/drawing/2014/main" id="{2F881D78-BD21-1D07-0F3D-BDD8E944272F}"/>
              </a:ext>
            </a:extLst>
          </p:cNvPr>
          <p:cNvSpPr/>
          <p:nvPr/>
        </p:nvSpPr>
        <p:spPr>
          <a:xfrm>
            <a:off x="7830254"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3</a:t>
            </a:r>
          </a:p>
        </p:txBody>
      </p:sp>
      <p:sp>
        <p:nvSpPr>
          <p:cNvPr id="3" name="TextBox 2">
            <a:extLst>
              <a:ext uri="{FF2B5EF4-FFF2-40B4-BE49-F238E27FC236}">
                <a16:creationId xmlns:a16="http://schemas.microsoft.com/office/drawing/2014/main" id="{87B242F6-327E-B5C1-7331-A16D6F9D113E}"/>
              </a:ext>
            </a:extLst>
          </p:cNvPr>
          <p:cNvSpPr txBox="1"/>
          <p:nvPr/>
        </p:nvSpPr>
        <p:spPr>
          <a:xfrm>
            <a:off x="618744" y="3995928"/>
            <a:ext cx="9759696" cy="1754326"/>
          </a:xfrm>
          <a:prstGeom prst="rect">
            <a:avLst/>
          </a:prstGeom>
          <a:solidFill>
            <a:srgbClr val="D7971C"/>
          </a:solidFill>
        </p:spPr>
        <p:txBody>
          <a:bodyPr wrap="square" rtlCol="0">
            <a:spAutoFit/>
          </a:bodyPr>
          <a:lstStyle/>
          <a:p>
            <a:pPr algn="l"/>
            <a:r>
              <a:rPr lang="en-US" b="0" i="0" dirty="0">
                <a:solidFill>
                  <a:srgbClr val="000000"/>
                </a:solidFill>
                <a:effectLst/>
                <a:highlight>
                  <a:srgbClr val="FFFFFF"/>
                </a:highlight>
                <a:latin typeface="Open Sans" panose="020B0606030504020204" pitchFamily="34" charset="0"/>
              </a:rPr>
              <a:t>Proof of payment support documentation options are listed for three types of expenditures:</a:t>
            </a:r>
          </a:p>
          <a:p>
            <a:pPr algn="l"/>
            <a:br>
              <a:rPr lang="en-US" dirty="0"/>
            </a:br>
            <a:r>
              <a:rPr lang="en-US" b="0" i="0" dirty="0">
                <a:solidFill>
                  <a:srgbClr val="000000"/>
                </a:solidFill>
                <a:effectLst/>
                <a:highlight>
                  <a:srgbClr val="FFFFFF"/>
                </a:highlight>
                <a:latin typeface="Open Sans" panose="020B0606030504020204" pitchFamily="34" charset="0"/>
              </a:rPr>
              <a:t>   - Payroll expenditures for internal staff</a:t>
            </a:r>
            <a:br>
              <a:rPr lang="en-US" dirty="0"/>
            </a:br>
            <a:r>
              <a:rPr lang="en-US" b="0" i="0" dirty="0">
                <a:solidFill>
                  <a:srgbClr val="000000"/>
                </a:solidFill>
                <a:effectLst/>
                <a:highlight>
                  <a:srgbClr val="FFFFFF"/>
                </a:highlight>
                <a:latin typeface="Open Sans" panose="020B0606030504020204" pitchFamily="34" charset="0"/>
              </a:rPr>
              <a:t>   - Vendor payments for invoiced products </a:t>
            </a:r>
            <a:r>
              <a:rPr lang="en-US" sz="1800" b="0" i="0" dirty="0">
                <a:solidFill>
                  <a:srgbClr val="000000"/>
                </a:solidFill>
                <a:effectLst/>
                <a:highlight>
                  <a:srgbClr val="FFFFFF"/>
                </a:highlight>
                <a:latin typeface="Open Sans" panose="020B0606030504020204" pitchFamily="34" charset="0"/>
              </a:rPr>
              <a:t>and </a:t>
            </a:r>
            <a:r>
              <a:rPr lang="en-US" b="0" i="0" dirty="0">
                <a:solidFill>
                  <a:srgbClr val="000000"/>
                </a:solidFill>
                <a:effectLst/>
                <a:highlight>
                  <a:srgbClr val="FFFFFF"/>
                </a:highlight>
                <a:latin typeface="Open Sans" panose="020B0606030504020204" pitchFamily="34" charset="0"/>
              </a:rPr>
              <a:t>services</a:t>
            </a:r>
            <a:br>
              <a:rPr lang="en-US" dirty="0"/>
            </a:br>
            <a:r>
              <a:rPr lang="en-US" b="0" i="0" dirty="0">
                <a:solidFill>
                  <a:srgbClr val="000000"/>
                </a:solidFill>
                <a:effectLst/>
                <a:highlight>
                  <a:srgbClr val="FFFFFF"/>
                </a:highlight>
                <a:latin typeface="Open Sans" panose="020B0606030504020204" pitchFamily="34" charset="0"/>
              </a:rPr>
              <a:t>   - Merchant receipts for P-Card or vendor check purchases</a:t>
            </a:r>
          </a:p>
        </p:txBody>
      </p:sp>
    </p:spTree>
    <p:extLst>
      <p:ext uri="{BB962C8B-B14F-4D97-AF65-F5344CB8AC3E}">
        <p14:creationId xmlns:p14="http://schemas.microsoft.com/office/powerpoint/2010/main" val="1360533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r>
              <a:rPr lang="en-US" dirty="0"/>
              <a:t>Charter Reimbursement Process</a:t>
            </a:r>
          </a:p>
        </p:txBody>
      </p:sp>
      <p:graphicFrame>
        <p:nvGraphicFramePr>
          <p:cNvPr id="4" name="Content Placeholder 3">
            <a:extLst>
              <a:ext uri="{FF2B5EF4-FFF2-40B4-BE49-F238E27FC236}">
                <a16:creationId xmlns:a16="http://schemas.microsoft.com/office/drawing/2014/main" id="{3C2F2AB3-F78C-6349-8B23-3EC6EDE5E0D8}"/>
              </a:ext>
            </a:extLst>
          </p:cNvPr>
          <p:cNvGraphicFramePr>
            <a:graphicFrameLocks noGrp="1"/>
          </p:cNvGraphicFramePr>
          <p:nvPr>
            <p:ph idx="1"/>
          </p:nvPr>
        </p:nvGraphicFramePr>
        <p:xfrm>
          <a:off x="618744" y="1051242"/>
          <a:ext cx="10515600" cy="4160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DE33C994-B9D4-A591-D379-7BAFC99BA330}"/>
              </a:ext>
            </a:extLst>
          </p:cNvPr>
          <p:cNvSpPr/>
          <p:nvPr/>
        </p:nvSpPr>
        <p:spPr>
          <a:xfrm>
            <a:off x="1057656" y="2232714"/>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1</a:t>
            </a:r>
          </a:p>
        </p:txBody>
      </p:sp>
      <p:sp>
        <p:nvSpPr>
          <p:cNvPr id="7" name="Rectangle 6">
            <a:extLst>
              <a:ext uri="{FF2B5EF4-FFF2-40B4-BE49-F238E27FC236}">
                <a16:creationId xmlns:a16="http://schemas.microsoft.com/office/drawing/2014/main" id="{E47AD4FE-C304-3705-295D-6A4086C6C173}"/>
              </a:ext>
            </a:extLst>
          </p:cNvPr>
          <p:cNvSpPr/>
          <p:nvPr/>
        </p:nvSpPr>
        <p:spPr>
          <a:xfrm>
            <a:off x="4437888"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2</a:t>
            </a:r>
          </a:p>
        </p:txBody>
      </p:sp>
      <p:sp>
        <p:nvSpPr>
          <p:cNvPr id="8" name="Rectangle 7">
            <a:extLst>
              <a:ext uri="{FF2B5EF4-FFF2-40B4-BE49-F238E27FC236}">
                <a16:creationId xmlns:a16="http://schemas.microsoft.com/office/drawing/2014/main" id="{2F881D78-BD21-1D07-0F3D-BDD8E944272F}"/>
              </a:ext>
            </a:extLst>
          </p:cNvPr>
          <p:cNvSpPr/>
          <p:nvPr/>
        </p:nvSpPr>
        <p:spPr>
          <a:xfrm>
            <a:off x="7830254" y="2208330"/>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3</a:t>
            </a:r>
          </a:p>
        </p:txBody>
      </p:sp>
      <p:sp>
        <p:nvSpPr>
          <p:cNvPr id="3" name="TextBox 2">
            <a:extLst>
              <a:ext uri="{FF2B5EF4-FFF2-40B4-BE49-F238E27FC236}">
                <a16:creationId xmlns:a16="http://schemas.microsoft.com/office/drawing/2014/main" id="{F0492C79-A657-F553-CC8A-1B599A019204}"/>
              </a:ext>
            </a:extLst>
          </p:cNvPr>
          <p:cNvSpPr txBox="1"/>
          <p:nvPr/>
        </p:nvSpPr>
        <p:spPr>
          <a:xfrm>
            <a:off x="618744" y="4398264"/>
            <a:ext cx="9759696" cy="369332"/>
          </a:xfrm>
          <a:prstGeom prst="rect">
            <a:avLst/>
          </a:prstGeom>
          <a:solidFill>
            <a:schemeClr val="accent1">
              <a:lumMod val="75000"/>
            </a:schemeClr>
          </a:solidFill>
        </p:spPr>
        <p:txBody>
          <a:bodyPr wrap="square" rtlCol="0">
            <a:spAutoFit/>
          </a:bodyPr>
          <a:lstStyle/>
          <a:p>
            <a:pPr algn="l"/>
            <a:r>
              <a:rPr lang="en-US" dirty="0">
                <a:solidFill>
                  <a:srgbClr val="000000"/>
                </a:solidFill>
                <a:highlight>
                  <a:srgbClr val="FFFFFF"/>
                </a:highlight>
                <a:latin typeface="Open Sans" panose="020B0606030504020204" pitchFamily="34" charset="0"/>
              </a:rPr>
              <a:t>A Note About Personal Identifying Information </a:t>
            </a:r>
            <a:endParaRPr lang="en-US" b="0" i="0" dirty="0">
              <a:solidFill>
                <a:srgbClr val="000000"/>
              </a:solidFill>
              <a:effectLst/>
              <a:highlight>
                <a:srgbClr val="FFFFFF"/>
              </a:highlight>
              <a:latin typeface="Open Sans" panose="020B0606030504020204" pitchFamily="34" charset="0"/>
            </a:endParaRPr>
          </a:p>
        </p:txBody>
      </p:sp>
    </p:spTree>
    <p:extLst>
      <p:ext uri="{BB962C8B-B14F-4D97-AF65-F5344CB8AC3E}">
        <p14:creationId xmlns:p14="http://schemas.microsoft.com/office/powerpoint/2010/main" val="4257556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r>
              <a:rPr lang="en-US" dirty="0"/>
              <a:t>Charter Reimbursement Process</a:t>
            </a:r>
          </a:p>
        </p:txBody>
      </p:sp>
      <p:graphicFrame>
        <p:nvGraphicFramePr>
          <p:cNvPr id="4" name="Content Placeholder 3">
            <a:extLst>
              <a:ext uri="{FF2B5EF4-FFF2-40B4-BE49-F238E27FC236}">
                <a16:creationId xmlns:a16="http://schemas.microsoft.com/office/drawing/2014/main" id="{3C2F2AB3-F78C-6349-8B23-3EC6EDE5E0D8}"/>
              </a:ext>
            </a:extLst>
          </p:cNvPr>
          <p:cNvGraphicFramePr>
            <a:graphicFrameLocks noGrp="1"/>
          </p:cNvGraphicFramePr>
          <p:nvPr>
            <p:ph idx="1"/>
            <p:extLst>
              <p:ext uri="{D42A27DB-BD31-4B8C-83A1-F6EECF244321}">
                <p14:modId xmlns:p14="http://schemas.microsoft.com/office/powerpoint/2010/main" val="3991723899"/>
              </p:ext>
            </p:extLst>
          </p:nvPr>
        </p:nvGraphicFramePr>
        <p:xfrm>
          <a:off x="534838" y="2324943"/>
          <a:ext cx="3925824" cy="1485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DE33C994-B9D4-A591-D379-7BAFC99BA330}"/>
              </a:ext>
            </a:extLst>
          </p:cNvPr>
          <p:cNvSpPr/>
          <p:nvPr/>
        </p:nvSpPr>
        <p:spPr>
          <a:xfrm>
            <a:off x="1057656" y="2232714"/>
            <a:ext cx="579005" cy="923330"/>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4</a:t>
            </a:r>
          </a:p>
        </p:txBody>
      </p:sp>
      <p:sp>
        <p:nvSpPr>
          <p:cNvPr id="3" name="TextBox 2">
            <a:extLst>
              <a:ext uri="{FF2B5EF4-FFF2-40B4-BE49-F238E27FC236}">
                <a16:creationId xmlns:a16="http://schemas.microsoft.com/office/drawing/2014/main" id="{F0492C79-A657-F553-CC8A-1B599A019204}"/>
              </a:ext>
            </a:extLst>
          </p:cNvPr>
          <p:cNvSpPr txBox="1"/>
          <p:nvPr/>
        </p:nvSpPr>
        <p:spPr>
          <a:xfrm>
            <a:off x="534838" y="4066688"/>
            <a:ext cx="9759696" cy="2031325"/>
          </a:xfrm>
          <a:prstGeom prst="rect">
            <a:avLst/>
          </a:prstGeom>
          <a:solidFill>
            <a:schemeClr val="accent1">
              <a:lumMod val="75000"/>
            </a:schemeClr>
          </a:solidFill>
        </p:spPr>
        <p:txBody>
          <a:bodyPr wrap="square" rtlCol="0">
            <a:spAutoFit/>
          </a:bodyPr>
          <a:lstStyle/>
          <a:p>
            <a:pPr algn="l"/>
            <a:r>
              <a:rPr lang="en-US" sz="1800" b="0" i="0" dirty="0">
                <a:solidFill>
                  <a:srgbClr val="000000"/>
                </a:solidFill>
                <a:effectLst/>
                <a:highlight>
                  <a:srgbClr val="FFFFFF"/>
                </a:highlight>
                <a:latin typeface="Open Sans" panose="020B0606030504020204" pitchFamily="34" charset="0"/>
              </a:rPr>
              <a:t>PCS will now be using the Smartsheet platform to automate the reimbursement process. This will ensure better transparency and feedback. Instead of emailing reimbursement documentation to different people, charter schools will use this link to submit the documentation directly for any grant. This link will be used for all grants charters are seeking reimbursement for. Smartsheet will funnel the request to the correct team in Special Projects and you will receive notification of approval, completion and any questions all through the </a:t>
            </a:r>
            <a:r>
              <a:rPr lang="en-US" sz="1800" b="0" i="0" dirty="0" err="1">
                <a:solidFill>
                  <a:srgbClr val="000000"/>
                </a:solidFill>
                <a:effectLst/>
                <a:highlight>
                  <a:srgbClr val="FFFFFF"/>
                </a:highlight>
                <a:latin typeface="Open Sans" panose="020B0606030504020204" pitchFamily="34" charset="0"/>
              </a:rPr>
              <a:t>smartsheet</a:t>
            </a:r>
            <a:r>
              <a:rPr lang="en-US" sz="1800" b="0" i="0" dirty="0">
                <a:solidFill>
                  <a:srgbClr val="000000"/>
                </a:solidFill>
                <a:effectLst/>
                <a:highlight>
                  <a:srgbClr val="FFFFFF"/>
                </a:highlight>
                <a:latin typeface="Open Sans" panose="020B0606030504020204" pitchFamily="34" charset="0"/>
              </a:rPr>
              <a:t> system. </a:t>
            </a:r>
            <a:r>
              <a:rPr lang="en-US" sz="1800" b="0" i="0" dirty="0">
                <a:solidFill>
                  <a:srgbClr val="046EF6"/>
                </a:solidFill>
                <a:effectLst/>
                <a:highlight>
                  <a:srgbClr val="FFFFFF"/>
                </a:highlight>
                <a:latin typeface="Open Sans" panose="020B0606030504020204" pitchFamily="34" charset="0"/>
                <a:hlinkClick r:id="rId7" tooltip="https://app.smartsheet.com/b/form/0a51fa261eb249eab26951e036c36024"/>
              </a:rPr>
              <a:t>Submit Reimbursement Requests Here</a:t>
            </a:r>
            <a:endParaRPr lang="en-US" b="0" i="0" dirty="0">
              <a:solidFill>
                <a:srgbClr val="000000"/>
              </a:solidFill>
              <a:effectLst/>
              <a:highlight>
                <a:srgbClr val="FFFFFF"/>
              </a:highlight>
              <a:latin typeface="Open Sans" panose="020B0606030504020204" pitchFamily="34" charset="0"/>
            </a:endParaRPr>
          </a:p>
        </p:txBody>
      </p:sp>
    </p:spTree>
    <p:extLst>
      <p:ext uri="{BB962C8B-B14F-4D97-AF65-F5344CB8AC3E}">
        <p14:creationId xmlns:p14="http://schemas.microsoft.com/office/powerpoint/2010/main" val="664709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r>
              <a:rPr lang="en-US" dirty="0"/>
              <a:t>Charter Reimbursement Process</a:t>
            </a:r>
          </a:p>
        </p:txBody>
      </p:sp>
      <p:pic>
        <p:nvPicPr>
          <p:cNvPr id="9" name="Picture 8">
            <a:extLst>
              <a:ext uri="{FF2B5EF4-FFF2-40B4-BE49-F238E27FC236}">
                <a16:creationId xmlns:a16="http://schemas.microsoft.com/office/drawing/2014/main" id="{4C9C86CC-C282-346E-3AC9-7CF72B1E3139}"/>
              </a:ext>
            </a:extLst>
          </p:cNvPr>
          <p:cNvPicPr>
            <a:picLocks noChangeAspect="1"/>
          </p:cNvPicPr>
          <p:nvPr/>
        </p:nvPicPr>
        <p:blipFill>
          <a:blip r:embed="rId2"/>
          <a:stretch>
            <a:fillRect/>
          </a:stretch>
        </p:blipFill>
        <p:spPr>
          <a:xfrm>
            <a:off x="3593945" y="1813284"/>
            <a:ext cx="7662420" cy="5044716"/>
          </a:xfrm>
          <a:prstGeom prst="rect">
            <a:avLst/>
          </a:prstGeom>
        </p:spPr>
      </p:pic>
      <p:sp>
        <p:nvSpPr>
          <p:cNvPr id="10" name="Arrow: Right 9">
            <a:extLst>
              <a:ext uri="{FF2B5EF4-FFF2-40B4-BE49-F238E27FC236}">
                <a16:creationId xmlns:a16="http://schemas.microsoft.com/office/drawing/2014/main" id="{DFD6CAF2-90C7-78B5-CAA4-E8F267382340}"/>
              </a:ext>
            </a:extLst>
          </p:cNvPr>
          <p:cNvSpPr/>
          <p:nvPr/>
        </p:nvSpPr>
        <p:spPr>
          <a:xfrm rot="2212500">
            <a:off x="2178489" y="3610588"/>
            <a:ext cx="2262909" cy="1450109"/>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3355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91440" y="365125"/>
            <a:ext cx="11262360" cy="1372235"/>
          </a:xfrm>
          <a:solidFill>
            <a:srgbClr val="EDECDE"/>
          </a:solidFill>
        </p:spPr>
        <p:txBody>
          <a:bodyPr>
            <a:normAutofit/>
          </a:bodyPr>
          <a:lstStyle/>
          <a:p>
            <a:r>
              <a:rPr lang="en-US" sz="3200" dirty="0"/>
              <a:t>Charter Reimbursement Process</a:t>
            </a:r>
          </a:p>
        </p:txBody>
      </p:sp>
      <p:pic>
        <p:nvPicPr>
          <p:cNvPr id="4" name="Picture 3">
            <a:extLst>
              <a:ext uri="{FF2B5EF4-FFF2-40B4-BE49-F238E27FC236}">
                <a16:creationId xmlns:a16="http://schemas.microsoft.com/office/drawing/2014/main" id="{62EF5A97-8E4B-3395-3924-BEB60B97E5AA}"/>
              </a:ext>
            </a:extLst>
          </p:cNvPr>
          <p:cNvPicPr>
            <a:picLocks noChangeAspect="1"/>
          </p:cNvPicPr>
          <p:nvPr/>
        </p:nvPicPr>
        <p:blipFill>
          <a:blip r:embed="rId2"/>
          <a:stretch>
            <a:fillRect/>
          </a:stretch>
        </p:blipFill>
        <p:spPr>
          <a:xfrm>
            <a:off x="6759039" y="0"/>
            <a:ext cx="5432961" cy="6858000"/>
          </a:xfrm>
          <a:prstGeom prst="rect">
            <a:avLst/>
          </a:prstGeom>
        </p:spPr>
      </p:pic>
      <p:sp>
        <p:nvSpPr>
          <p:cNvPr id="10" name="Arrow: Right 9">
            <a:extLst>
              <a:ext uri="{FF2B5EF4-FFF2-40B4-BE49-F238E27FC236}">
                <a16:creationId xmlns:a16="http://schemas.microsoft.com/office/drawing/2014/main" id="{DFD6CAF2-90C7-78B5-CAA4-E8F267382340}"/>
              </a:ext>
            </a:extLst>
          </p:cNvPr>
          <p:cNvSpPr/>
          <p:nvPr/>
        </p:nvSpPr>
        <p:spPr>
          <a:xfrm rot="20364069">
            <a:off x="4863963" y="1146552"/>
            <a:ext cx="2262909" cy="1450109"/>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749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ECD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36F0-F47A-C7AC-358B-B9AFFDCA99D4}"/>
              </a:ext>
            </a:extLst>
          </p:cNvPr>
          <p:cNvSpPr>
            <a:spLocks noGrp="1"/>
          </p:cNvSpPr>
          <p:nvPr>
            <p:ph type="title"/>
          </p:nvPr>
        </p:nvSpPr>
        <p:spPr/>
        <p:txBody>
          <a:bodyPr/>
          <a:lstStyle/>
          <a:p>
            <a:r>
              <a:rPr lang="en-US" dirty="0"/>
              <a:t>Reimbursement Hangups  </a:t>
            </a:r>
          </a:p>
        </p:txBody>
      </p:sp>
      <p:sp>
        <p:nvSpPr>
          <p:cNvPr id="3" name="Content Placeholder 2">
            <a:extLst>
              <a:ext uri="{FF2B5EF4-FFF2-40B4-BE49-F238E27FC236}">
                <a16:creationId xmlns:a16="http://schemas.microsoft.com/office/drawing/2014/main" id="{58FB569A-B7FD-2765-2C7E-54B9290F5993}"/>
              </a:ext>
            </a:extLst>
          </p:cNvPr>
          <p:cNvSpPr>
            <a:spLocks noGrp="1"/>
          </p:cNvSpPr>
          <p:nvPr>
            <p:ph idx="1"/>
          </p:nvPr>
        </p:nvSpPr>
        <p:spPr/>
        <p:txBody>
          <a:bodyPr/>
          <a:lstStyle/>
          <a:p>
            <a:r>
              <a:rPr lang="en-US" dirty="0"/>
              <a:t>Bank Back Up – partial months</a:t>
            </a:r>
          </a:p>
          <a:p>
            <a:r>
              <a:rPr lang="en-US" dirty="0"/>
              <a:t>Addition - Total amount on itemized spreadsheet</a:t>
            </a:r>
          </a:p>
          <a:p>
            <a:r>
              <a:rPr lang="en-US" dirty="0"/>
              <a:t>Tax - not removed on purchases, receipts, etc. </a:t>
            </a:r>
          </a:p>
          <a:p>
            <a:r>
              <a:rPr lang="en-US" dirty="0"/>
              <a:t>Frequency – combining many months</a:t>
            </a:r>
          </a:p>
          <a:p>
            <a:r>
              <a:rPr lang="en-US" dirty="0"/>
              <a:t>Overabundance of unnecessary back up</a:t>
            </a:r>
          </a:p>
          <a:p>
            <a:endParaRPr lang="en-US" dirty="0"/>
          </a:p>
        </p:txBody>
      </p:sp>
    </p:spTree>
    <p:extLst>
      <p:ext uri="{BB962C8B-B14F-4D97-AF65-F5344CB8AC3E}">
        <p14:creationId xmlns:p14="http://schemas.microsoft.com/office/powerpoint/2010/main" val="1837757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6F2C4-4D8D-3F65-A506-080FDB1D239B}"/>
              </a:ext>
            </a:extLst>
          </p:cNvPr>
          <p:cNvSpPr>
            <a:spLocks noGrp="1"/>
          </p:cNvSpPr>
          <p:nvPr>
            <p:ph type="ctrTitle"/>
          </p:nvPr>
        </p:nvSpPr>
        <p:spPr>
          <a:xfrm>
            <a:off x="2433828" y="512064"/>
            <a:ext cx="7324344" cy="3264408"/>
          </a:xfrm>
        </p:spPr>
        <p:txBody>
          <a:bodyPr/>
          <a:lstStyle/>
          <a:p>
            <a:pPr algn="ctr"/>
            <a:r>
              <a:rPr lang="en-US" dirty="0"/>
              <a:t>Part 3:</a:t>
            </a:r>
            <a:br>
              <a:rPr lang="en-US" dirty="0"/>
            </a:br>
            <a:r>
              <a:rPr lang="en-US" sz="3600" dirty="0"/>
              <a:t>R.A.N</a:t>
            </a:r>
            <a:endParaRPr lang="en-US" dirty="0"/>
          </a:p>
        </p:txBody>
      </p:sp>
    </p:spTree>
    <p:extLst>
      <p:ext uri="{BB962C8B-B14F-4D97-AF65-F5344CB8AC3E}">
        <p14:creationId xmlns:p14="http://schemas.microsoft.com/office/powerpoint/2010/main" val="3366063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85951D-E494-FEB5-B289-2A4C6473E51F}"/>
              </a:ext>
            </a:extLst>
          </p:cNvPr>
          <p:cNvPicPr>
            <a:picLocks noChangeAspect="1"/>
          </p:cNvPicPr>
          <p:nvPr/>
        </p:nvPicPr>
        <p:blipFill>
          <a:blip r:embed="rId2"/>
          <a:stretch>
            <a:fillRect/>
          </a:stretch>
        </p:blipFill>
        <p:spPr>
          <a:xfrm>
            <a:off x="643467" y="668539"/>
            <a:ext cx="9240039" cy="5520923"/>
          </a:xfrm>
          <a:prstGeom prst="rect">
            <a:avLst/>
          </a:prstGeom>
        </p:spPr>
      </p:pic>
      <p:sp>
        <p:nvSpPr>
          <p:cNvPr id="14" name="Freeform: Shape 13">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55169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6F2C4-4D8D-3F65-A506-080FDB1D239B}"/>
              </a:ext>
            </a:extLst>
          </p:cNvPr>
          <p:cNvSpPr>
            <a:spLocks noGrp="1"/>
          </p:cNvSpPr>
          <p:nvPr>
            <p:ph type="ctrTitle"/>
          </p:nvPr>
        </p:nvSpPr>
        <p:spPr>
          <a:xfrm>
            <a:off x="2433828" y="512064"/>
            <a:ext cx="7324344" cy="3264408"/>
          </a:xfrm>
        </p:spPr>
        <p:txBody>
          <a:bodyPr/>
          <a:lstStyle/>
          <a:p>
            <a:pPr algn="ctr"/>
            <a:r>
              <a:rPr lang="en-US" dirty="0"/>
              <a:t>Part 4:</a:t>
            </a:r>
            <a:br>
              <a:rPr lang="en-US" dirty="0"/>
            </a:br>
            <a:r>
              <a:rPr lang="en-US" sz="3600" dirty="0"/>
              <a:t>Taggable Items</a:t>
            </a:r>
            <a:endParaRPr lang="en-US" dirty="0"/>
          </a:p>
        </p:txBody>
      </p:sp>
    </p:spTree>
    <p:extLst>
      <p:ext uri="{BB962C8B-B14F-4D97-AF65-F5344CB8AC3E}">
        <p14:creationId xmlns:p14="http://schemas.microsoft.com/office/powerpoint/2010/main" val="2716692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Taggable Items – Quick Note</a:t>
            </a:r>
          </a:p>
        </p:txBody>
      </p:sp>
      <p:sp>
        <p:nvSpPr>
          <p:cNvPr id="3" name="TextBox 2">
            <a:extLst>
              <a:ext uri="{FF2B5EF4-FFF2-40B4-BE49-F238E27FC236}">
                <a16:creationId xmlns:a16="http://schemas.microsoft.com/office/drawing/2014/main" id="{9907B61F-69F9-7416-7B2A-9EF8BDCBBEEA}"/>
              </a:ext>
            </a:extLst>
          </p:cNvPr>
          <p:cNvSpPr txBox="1"/>
          <p:nvPr/>
        </p:nvSpPr>
        <p:spPr>
          <a:xfrm>
            <a:off x="838200" y="1920240"/>
            <a:ext cx="10515600" cy="3970318"/>
          </a:xfrm>
          <a:prstGeom prst="rect">
            <a:avLst/>
          </a:prstGeom>
          <a:noFill/>
        </p:spPr>
        <p:txBody>
          <a:bodyPr wrap="square" rtlCol="0">
            <a:spAutoFit/>
          </a:bodyPr>
          <a:lstStyle/>
          <a:p>
            <a:r>
              <a:rPr lang="en-US" sz="2800" dirty="0"/>
              <a:t>Please make sure that when you receive tags for taggable items that you complete the form that comes with them which provides us with the serial number. When this is returned to purchasing, they complete the asset in TERMS officially making it part of inventory and attached to the grant. We need these forms ASAP and will now be making a follow up request as part of the process every time. </a:t>
            </a:r>
          </a:p>
          <a:p>
            <a:endParaRPr lang="en-US" sz="2800" dirty="0"/>
          </a:p>
          <a:p>
            <a:r>
              <a:rPr lang="en-US" sz="2800" dirty="0"/>
              <a:t>Its not just a “checkmark” item – It’s really important! </a:t>
            </a:r>
          </a:p>
        </p:txBody>
      </p:sp>
    </p:spTree>
    <p:extLst>
      <p:ext uri="{BB962C8B-B14F-4D97-AF65-F5344CB8AC3E}">
        <p14:creationId xmlns:p14="http://schemas.microsoft.com/office/powerpoint/2010/main" val="1868322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6F2C4-4D8D-3F65-A506-080FDB1D239B}"/>
              </a:ext>
            </a:extLst>
          </p:cNvPr>
          <p:cNvSpPr>
            <a:spLocks noGrp="1"/>
          </p:cNvSpPr>
          <p:nvPr>
            <p:ph type="ctrTitle"/>
          </p:nvPr>
        </p:nvSpPr>
        <p:spPr>
          <a:xfrm>
            <a:off x="2433828" y="512064"/>
            <a:ext cx="7324344" cy="3264408"/>
          </a:xfrm>
        </p:spPr>
        <p:txBody>
          <a:bodyPr/>
          <a:lstStyle/>
          <a:p>
            <a:pPr algn="ctr"/>
            <a:r>
              <a:rPr lang="en-US" dirty="0"/>
              <a:t>Part 5:</a:t>
            </a:r>
            <a:br>
              <a:rPr lang="en-US" dirty="0"/>
            </a:br>
            <a:r>
              <a:rPr lang="en-US" sz="3600" dirty="0"/>
              <a:t>Title II and IV</a:t>
            </a:r>
            <a:endParaRPr lang="en-US" dirty="0"/>
          </a:p>
        </p:txBody>
      </p:sp>
    </p:spTree>
    <p:extLst>
      <p:ext uri="{BB962C8B-B14F-4D97-AF65-F5344CB8AC3E}">
        <p14:creationId xmlns:p14="http://schemas.microsoft.com/office/powerpoint/2010/main" val="4164739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Needs Assessment Details</a:t>
            </a:r>
          </a:p>
        </p:txBody>
      </p:sp>
      <p:pic>
        <p:nvPicPr>
          <p:cNvPr id="5" name="Picture 4">
            <a:extLst>
              <a:ext uri="{FF2B5EF4-FFF2-40B4-BE49-F238E27FC236}">
                <a16:creationId xmlns:a16="http://schemas.microsoft.com/office/drawing/2014/main" id="{C32DD982-16ED-C3BA-BE7C-C8288A72FB7F}"/>
              </a:ext>
            </a:extLst>
          </p:cNvPr>
          <p:cNvPicPr>
            <a:picLocks noChangeAspect="1"/>
          </p:cNvPicPr>
          <p:nvPr/>
        </p:nvPicPr>
        <p:blipFill>
          <a:blip r:embed="rId2"/>
          <a:stretch>
            <a:fillRect/>
          </a:stretch>
        </p:blipFill>
        <p:spPr>
          <a:xfrm>
            <a:off x="244740" y="1921164"/>
            <a:ext cx="8816132" cy="4318220"/>
          </a:xfrm>
          <a:prstGeom prst="rect">
            <a:avLst/>
          </a:prstGeom>
        </p:spPr>
      </p:pic>
      <p:sp>
        <p:nvSpPr>
          <p:cNvPr id="6" name="Rectangle 5">
            <a:extLst>
              <a:ext uri="{FF2B5EF4-FFF2-40B4-BE49-F238E27FC236}">
                <a16:creationId xmlns:a16="http://schemas.microsoft.com/office/drawing/2014/main" id="{7F14BE5C-4A2F-D3C5-A644-442AA185AA9E}"/>
              </a:ext>
            </a:extLst>
          </p:cNvPr>
          <p:cNvSpPr/>
          <p:nvPr/>
        </p:nvSpPr>
        <p:spPr>
          <a:xfrm>
            <a:off x="2253673" y="259541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F41BBDB-E14C-E074-49F9-07BE4D3F3554}"/>
              </a:ext>
            </a:extLst>
          </p:cNvPr>
          <p:cNvSpPr/>
          <p:nvPr/>
        </p:nvSpPr>
        <p:spPr>
          <a:xfrm>
            <a:off x="2253673" y="2711796"/>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686DE8-2F1E-F10B-B88F-A99947C3D573}"/>
              </a:ext>
            </a:extLst>
          </p:cNvPr>
          <p:cNvSpPr/>
          <p:nvPr/>
        </p:nvSpPr>
        <p:spPr>
          <a:xfrm>
            <a:off x="2253673" y="2880822"/>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761147-AE1E-3A5F-D039-1F94CD168553}"/>
              </a:ext>
            </a:extLst>
          </p:cNvPr>
          <p:cNvSpPr/>
          <p:nvPr/>
        </p:nvSpPr>
        <p:spPr>
          <a:xfrm>
            <a:off x="2253672" y="303423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D69A913-7515-BCC9-20A7-124B268374D6}"/>
              </a:ext>
            </a:extLst>
          </p:cNvPr>
          <p:cNvSpPr/>
          <p:nvPr/>
        </p:nvSpPr>
        <p:spPr>
          <a:xfrm>
            <a:off x="2253672" y="3187533"/>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B7AE4F-801C-3E46-05E0-5F9AD31731AB}"/>
              </a:ext>
            </a:extLst>
          </p:cNvPr>
          <p:cNvSpPr/>
          <p:nvPr/>
        </p:nvSpPr>
        <p:spPr>
          <a:xfrm>
            <a:off x="2253672" y="3324444"/>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6634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6846C6-D829-97DF-7CE8-F8858A25EA17}"/>
              </a:ext>
            </a:extLst>
          </p:cNvPr>
          <p:cNvPicPr>
            <a:picLocks noChangeAspect="1"/>
          </p:cNvPicPr>
          <p:nvPr/>
        </p:nvPicPr>
        <p:blipFill>
          <a:blip r:embed="rId2"/>
          <a:stretch>
            <a:fillRect/>
          </a:stretch>
        </p:blipFill>
        <p:spPr>
          <a:xfrm>
            <a:off x="1965960" y="1888645"/>
            <a:ext cx="9026734" cy="5043911"/>
          </a:xfrm>
          <a:prstGeom prst="rect">
            <a:avLst/>
          </a:prstGeom>
        </p:spPr>
      </p:pic>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Needs Assessment Details</a:t>
            </a:r>
          </a:p>
        </p:txBody>
      </p:sp>
      <p:sp>
        <p:nvSpPr>
          <p:cNvPr id="6" name="Rectangle 5">
            <a:extLst>
              <a:ext uri="{FF2B5EF4-FFF2-40B4-BE49-F238E27FC236}">
                <a16:creationId xmlns:a16="http://schemas.microsoft.com/office/drawing/2014/main" id="{7F14BE5C-4A2F-D3C5-A644-442AA185AA9E}"/>
              </a:ext>
            </a:extLst>
          </p:cNvPr>
          <p:cNvSpPr/>
          <p:nvPr/>
        </p:nvSpPr>
        <p:spPr>
          <a:xfrm>
            <a:off x="2253673" y="259541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F41BBDB-E14C-E074-49F9-07BE4D3F3554}"/>
              </a:ext>
            </a:extLst>
          </p:cNvPr>
          <p:cNvSpPr/>
          <p:nvPr/>
        </p:nvSpPr>
        <p:spPr>
          <a:xfrm>
            <a:off x="2253673" y="2711796"/>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686DE8-2F1E-F10B-B88F-A99947C3D573}"/>
              </a:ext>
            </a:extLst>
          </p:cNvPr>
          <p:cNvSpPr/>
          <p:nvPr/>
        </p:nvSpPr>
        <p:spPr>
          <a:xfrm>
            <a:off x="2253673" y="2880822"/>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761147-AE1E-3A5F-D039-1F94CD168553}"/>
              </a:ext>
            </a:extLst>
          </p:cNvPr>
          <p:cNvSpPr/>
          <p:nvPr/>
        </p:nvSpPr>
        <p:spPr>
          <a:xfrm>
            <a:off x="2253672" y="303423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D69A913-7515-BCC9-20A7-124B268374D6}"/>
              </a:ext>
            </a:extLst>
          </p:cNvPr>
          <p:cNvSpPr/>
          <p:nvPr/>
        </p:nvSpPr>
        <p:spPr>
          <a:xfrm>
            <a:off x="2253672" y="3187533"/>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B7AE4F-801C-3E46-05E0-5F9AD31731AB}"/>
              </a:ext>
            </a:extLst>
          </p:cNvPr>
          <p:cNvSpPr/>
          <p:nvPr/>
        </p:nvSpPr>
        <p:spPr>
          <a:xfrm>
            <a:off x="2253672" y="3324444"/>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4308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6846C6-D829-97DF-7CE8-F8858A25EA17}"/>
              </a:ext>
            </a:extLst>
          </p:cNvPr>
          <p:cNvPicPr>
            <a:picLocks noChangeAspect="1"/>
          </p:cNvPicPr>
          <p:nvPr/>
        </p:nvPicPr>
        <p:blipFill>
          <a:blip r:embed="rId2"/>
          <a:stretch>
            <a:fillRect/>
          </a:stretch>
        </p:blipFill>
        <p:spPr>
          <a:xfrm>
            <a:off x="1965960" y="1888645"/>
            <a:ext cx="9026734" cy="5043911"/>
          </a:xfrm>
          <a:prstGeom prst="rect">
            <a:avLst/>
          </a:prstGeom>
        </p:spPr>
      </p:pic>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Needs Assessment Details</a:t>
            </a:r>
          </a:p>
        </p:txBody>
      </p:sp>
      <p:sp>
        <p:nvSpPr>
          <p:cNvPr id="6" name="Rectangle 5">
            <a:extLst>
              <a:ext uri="{FF2B5EF4-FFF2-40B4-BE49-F238E27FC236}">
                <a16:creationId xmlns:a16="http://schemas.microsoft.com/office/drawing/2014/main" id="{7F14BE5C-4A2F-D3C5-A644-442AA185AA9E}"/>
              </a:ext>
            </a:extLst>
          </p:cNvPr>
          <p:cNvSpPr/>
          <p:nvPr/>
        </p:nvSpPr>
        <p:spPr>
          <a:xfrm>
            <a:off x="2253673" y="259541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F41BBDB-E14C-E074-49F9-07BE4D3F3554}"/>
              </a:ext>
            </a:extLst>
          </p:cNvPr>
          <p:cNvSpPr/>
          <p:nvPr/>
        </p:nvSpPr>
        <p:spPr>
          <a:xfrm>
            <a:off x="2253673" y="2711796"/>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686DE8-2F1E-F10B-B88F-A99947C3D573}"/>
              </a:ext>
            </a:extLst>
          </p:cNvPr>
          <p:cNvSpPr/>
          <p:nvPr/>
        </p:nvSpPr>
        <p:spPr>
          <a:xfrm>
            <a:off x="2253673" y="2880822"/>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761147-AE1E-3A5F-D039-1F94CD168553}"/>
              </a:ext>
            </a:extLst>
          </p:cNvPr>
          <p:cNvSpPr/>
          <p:nvPr/>
        </p:nvSpPr>
        <p:spPr>
          <a:xfrm>
            <a:off x="2253672" y="303423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D69A913-7515-BCC9-20A7-124B268374D6}"/>
              </a:ext>
            </a:extLst>
          </p:cNvPr>
          <p:cNvSpPr/>
          <p:nvPr/>
        </p:nvSpPr>
        <p:spPr>
          <a:xfrm>
            <a:off x="2253672" y="3187533"/>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B7AE4F-801C-3E46-05E0-5F9AD31731AB}"/>
              </a:ext>
            </a:extLst>
          </p:cNvPr>
          <p:cNvSpPr/>
          <p:nvPr/>
        </p:nvSpPr>
        <p:spPr>
          <a:xfrm>
            <a:off x="2253672" y="3324444"/>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Lock with solid fill">
            <a:extLst>
              <a:ext uri="{FF2B5EF4-FFF2-40B4-BE49-F238E27FC236}">
                <a16:creationId xmlns:a16="http://schemas.microsoft.com/office/drawing/2014/main" id="{F7AE31E0-20C3-9A35-0672-10F3576BF7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47160" y="2075688"/>
            <a:ext cx="3861816" cy="3861816"/>
          </a:xfrm>
          <a:prstGeom prst="rect">
            <a:avLst/>
          </a:prstGeom>
        </p:spPr>
      </p:pic>
    </p:spTree>
    <p:extLst>
      <p:ext uri="{BB962C8B-B14F-4D97-AF65-F5344CB8AC3E}">
        <p14:creationId xmlns:p14="http://schemas.microsoft.com/office/powerpoint/2010/main" val="2683388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Needs Assessment Details</a:t>
            </a:r>
          </a:p>
        </p:txBody>
      </p:sp>
      <p:sp>
        <p:nvSpPr>
          <p:cNvPr id="6" name="Rectangle 5">
            <a:extLst>
              <a:ext uri="{FF2B5EF4-FFF2-40B4-BE49-F238E27FC236}">
                <a16:creationId xmlns:a16="http://schemas.microsoft.com/office/drawing/2014/main" id="{7F14BE5C-4A2F-D3C5-A644-442AA185AA9E}"/>
              </a:ext>
            </a:extLst>
          </p:cNvPr>
          <p:cNvSpPr/>
          <p:nvPr/>
        </p:nvSpPr>
        <p:spPr>
          <a:xfrm>
            <a:off x="2253673" y="259541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F41BBDB-E14C-E074-49F9-07BE4D3F3554}"/>
              </a:ext>
            </a:extLst>
          </p:cNvPr>
          <p:cNvSpPr/>
          <p:nvPr/>
        </p:nvSpPr>
        <p:spPr>
          <a:xfrm>
            <a:off x="2253673" y="2711796"/>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686DE8-2F1E-F10B-B88F-A99947C3D573}"/>
              </a:ext>
            </a:extLst>
          </p:cNvPr>
          <p:cNvSpPr/>
          <p:nvPr/>
        </p:nvSpPr>
        <p:spPr>
          <a:xfrm>
            <a:off x="2253673" y="2880822"/>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761147-AE1E-3A5F-D039-1F94CD168553}"/>
              </a:ext>
            </a:extLst>
          </p:cNvPr>
          <p:cNvSpPr/>
          <p:nvPr/>
        </p:nvSpPr>
        <p:spPr>
          <a:xfrm>
            <a:off x="2253672" y="3034238"/>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D69A913-7515-BCC9-20A7-124B268374D6}"/>
              </a:ext>
            </a:extLst>
          </p:cNvPr>
          <p:cNvSpPr/>
          <p:nvPr/>
        </p:nvSpPr>
        <p:spPr>
          <a:xfrm>
            <a:off x="2253672" y="3187533"/>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EB7AE4F-801C-3E46-05E0-5F9AD31731AB}"/>
              </a:ext>
            </a:extLst>
          </p:cNvPr>
          <p:cNvSpPr/>
          <p:nvPr/>
        </p:nvSpPr>
        <p:spPr>
          <a:xfrm>
            <a:off x="2253672" y="3324444"/>
            <a:ext cx="2715491" cy="101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Lock with solid fill">
            <a:extLst>
              <a:ext uri="{FF2B5EF4-FFF2-40B4-BE49-F238E27FC236}">
                <a16:creationId xmlns:a16="http://schemas.microsoft.com/office/drawing/2014/main" id="{F7AE31E0-20C3-9A35-0672-10F3576BF7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47160" y="2075688"/>
            <a:ext cx="3861816" cy="3861816"/>
          </a:xfrm>
          <a:prstGeom prst="rect">
            <a:avLst/>
          </a:prstGeom>
        </p:spPr>
      </p:pic>
      <p:pic>
        <p:nvPicPr>
          <p:cNvPr id="12" name="Picture 11">
            <a:extLst>
              <a:ext uri="{FF2B5EF4-FFF2-40B4-BE49-F238E27FC236}">
                <a16:creationId xmlns:a16="http://schemas.microsoft.com/office/drawing/2014/main" id="{D8BE22B9-6C89-ADBB-D070-32A91F03B0AE}"/>
              </a:ext>
            </a:extLst>
          </p:cNvPr>
          <p:cNvPicPr>
            <a:picLocks noChangeAspect="1"/>
          </p:cNvPicPr>
          <p:nvPr/>
        </p:nvPicPr>
        <p:blipFill>
          <a:blip r:embed="rId4"/>
          <a:stretch>
            <a:fillRect/>
          </a:stretch>
        </p:blipFill>
        <p:spPr>
          <a:xfrm>
            <a:off x="2253672" y="1737360"/>
            <a:ext cx="7158822" cy="5137272"/>
          </a:xfrm>
          <a:prstGeom prst="rect">
            <a:avLst/>
          </a:prstGeom>
        </p:spPr>
      </p:pic>
      <p:sp>
        <p:nvSpPr>
          <p:cNvPr id="13" name="Arrow: Right 12">
            <a:extLst>
              <a:ext uri="{FF2B5EF4-FFF2-40B4-BE49-F238E27FC236}">
                <a16:creationId xmlns:a16="http://schemas.microsoft.com/office/drawing/2014/main" id="{52EF83A8-866F-BDBE-BD55-C72CFB8BCEEE}"/>
              </a:ext>
            </a:extLst>
          </p:cNvPr>
          <p:cNvSpPr/>
          <p:nvPr/>
        </p:nvSpPr>
        <p:spPr>
          <a:xfrm rot="2212500">
            <a:off x="2434702" y="4560684"/>
            <a:ext cx="2262909" cy="1450109"/>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2932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Amendments </a:t>
            </a:r>
          </a:p>
        </p:txBody>
      </p:sp>
      <p:sp>
        <p:nvSpPr>
          <p:cNvPr id="3" name="Content Placeholder 2">
            <a:extLst>
              <a:ext uri="{FF2B5EF4-FFF2-40B4-BE49-F238E27FC236}">
                <a16:creationId xmlns:a16="http://schemas.microsoft.com/office/drawing/2014/main" id="{C4E51F59-EE8F-DAB4-684B-E02186440366}"/>
              </a:ext>
            </a:extLst>
          </p:cNvPr>
          <p:cNvSpPr>
            <a:spLocks noGrp="1"/>
          </p:cNvSpPr>
          <p:nvPr>
            <p:ph idx="1"/>
          </p:nvPr>
        </p:nvSpPr>
        <p:spPr/>
        <p:txBody>
          <a:bodyPr/>
          <a:lstStyle/>
          <a:p>
            <a:pPr marL="0" marR="0" indent="0" algn="l">
              <a:spcBef>
                <a:spcPts val="0"/>
              </a:spcBef>
              <a:spcAft>
                <a:spcPts val="0"/>
              </a:spcAft>
              <a:buNone/>
            </a:pPr>
            <a:r>
              <a:rPr lang="en-US" sz="3600" b="0" i="1" dirty="0">
                <a:solidFill>
                  <a:srgbClr val="000000"/>
                </a:solidFill>
                <a:effectLst/>
                <a:highlight>
                  <a:srgbClr val="FFFFFF"/>
                </a:highlight>
                <a:latin typeface="Aptos" panose="020B0004020202020204" pitchFamily="34" charset="0"/>
              </a:rPr>
              <a:t>Amendments will occur in Fall, Winter and Spring and schools will receive email notification the month prior so they will have an opportunity to request changes to their budget.  </a:t>
            </a:r>
            <a:endParaRPr lang="en-US" sz="3600" b="0" i="0" dirty="0">
              <a:solidFill>
                <a:srgbClr val="000000"/>
              </a:solidFill>
              <a:effectLst/>
              <a:highlight>
                <a:srgbClr val="FFFFFF"/>
              </a:highlight>
              <a:latin typeface="Times New Roman" panose="02020603050405020304" pitchFamily="18" charset="0"/>
            </a:endParaRPr>
          </a:p>
          <a:p>
            <a:endParaRPr lang="en-US" dirty="0"/>
          </a:p>
        </p:txBody>
      </p:sp>
      <p:graphicFrame>
        <p:nvGraphicFramePr>
          <p:cNvPr id="4" name="Diagram 3">
            <a:extLst>
              <a:ext uri="{FF2B5EF4-FFF2-40B4-BE49-F238E27FC236}">
                <a16:creationId xmlns:a16="http://schemas.microsoft.com/office/drawing/2014/main" id="{87C26058-4E3E-7E17-D2A2-BDCDAD68C1E9}"/>
              </a:ext>
            </a:extLst>
          </p:cNvPr>
          <p:cNvGraphicFramePr/>
          <p:nvPr>
            <p:extLst>
              <p:ext uri="{D42A27DB-BD31-4B8C-83A1-F6EECF244321}">
                <p14:modId xmlns:p14="http://schemas.microsoft.com/office/powerpoint/2010/main" val="4035705798"/>
              </p:ext>
            </p:extLst>
          </p:nvPr>
        </p:nvGraphicFramePr>
        <p:xfrm>
          <a:off x="331216" y="2011680"/>
          <a:ext cx="11574272" cy="5745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0884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Reminders</a:t>
            </a:r>
          </a:p>
        </p:txBody>
      </p:sp>
      <p:sp>
        <p:nvSpPr>
          <p:cNvPr id="3" name="Content Placeholder 2">
            <a:extLst>
              <a:ext uri="{FF2B5EF4-FFF2-40B4-BE49-F238E27FC236}">
                <a16:creationId xmlns:a16="http://schemas.microsoft.com/office/drawing/2014/main" id="{C4E51F59-EE8F-DAB4-684B-E02186440366}"/>
              </a:ext>
            </a:extLst>
          </p:cNvPr>
          <p:cNvSpPr>
            <a:spLocks noGrp="1"/>
          </p:cNvSpPr>
          <p:nvPr>
            <p:ph idx="1"/>
          </p:nvPr>
        </p:nvSpPr>
        <p:spPr/>
        <p:txBody>
          <a:bodyPr>
            <a:normAutofit/>
          </a:bodyPr>
          <a:lstStyle/>
          <a:p>
            <a:pPr marL="0" indent="0">
              <a:buNone/>
            </a:pPr>
            <a:r>
              <a:rPr lang="en-US" sz="4800" dirty="0"/>
              <a:t>R. A. N </a:t>
            </a:r>
          </a:p>
          <a:p>
            <a:pPr marL="0" indent="0">
              <a:buNone/>
            </a:pPr>
            <a:r>
              <a:rPr lang="en-US" sz="2400" dirty="0"/>
              <a:t>Responsibility, Allocable, Necessary</a:t>
            </a:r>
          </a:p>
        </p:txBody>
      </p:sp>
      <p:pic>
        <p:nvPicPr>
          <p:cNvPr id="5" name="Picture 4">
            <a:extLst>
              <a:ext uri="{FF2B5EF4-FFF2-40B4-BE49-F238E27FC236}">
                <a16:creationId xmlns:a16="http://schemas.microsoft.com/office/drawing/2014/main" id="{2F521AC0-FF23-8714-2AC5-055A44C6D28F}"/>
              </a:ext>
            </a:extLst>
          </p:cNvPr>
          <p:cNvPicPr>
            <a:picLocks noChangeAspect="1"/>
          </p:cNvPicPr>
          <p:nvPr/>
        </p:nvPicPr>
        <p:blipFill>
          <a:blip r:embed="rId2"/>
          <a:stretch>
            <a:fillRect/>
          </a:stretch>
        </p:blipFill>
        <p:spPr>
          <a:xfrm>
            <a:off x="6559184" y="182880"/>
            <a:ext cx="5200111" cy="6858000"/>
          </a:xfrm>
          <a:prstGeom prst="rect">
            <a:avLst/>
          </a:prstGeom>
        </p:spPr>
      </p:pic>
      <p:sp>
        <p:nvSpPr>
          <p:cNvPr id="4" name="Rectangle 3">
            <a:extLst>
              <a:ext uri="{FF2B5EF4-FFF2-40B4-BE49-F238E27FC236}">
                <a16:creationId xmlns:a16="http://schemas.microsoft.com/office/drawing/2014/main" id="{32732505-DAEA-EF98-94D2-94BD6402D781}"/>
              </a:ext>
            </a:extLst>
          </p:cNvPr>
          <p:cNvSpPr/>
          <p:nvPr/>
        </p:nvSpPr>
        <p:spPr>
          <a:xfrm>
            <a:off x="8007927" y="182880"/>
            <a:ext cx="2817091" cy="2604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9943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Reminders</a:t>
            </a:r>
          </a:p>
        </p:txBody>
      </p:sp>
      <p:sp>
        <p:nvSpPr>
          <p:cNvPr id="3" name="Content Placeholder 2">
            <a:extLst>
              <a:ext uri="{FF2B5EF4-FFF2-40B4-BE49-F238E27FC236}">
                <a16:creationId xmlns:a16="http://schemas.microsoft.com/office/drawing/2014/main" id="{C4E51F59-EE8F-DAB4-684B-E02186440366}"/>
              </a:ext>
            </a:extLst>
          </p:cNvPr>
          <p:cNvSpPr>
            <a:spLocks noGrp="1"/>
          </p:cNvSpPr>
          <p:nvPr>
            <p:ph idx="1"/>
          </p:nvPr>
        </p:nvSpPr>
        <p:spPr/>
        <p:txBody>
          <a:bodyPr>
            <a:normAutofit/>
          </a:bodyPr>
          <a:lstStyle/>
          <a:p>
            <a:pPr marL="0" indent="0">
              <a:buNone/>
            </a:pPr>
            <a:r>
              <a:rPr lang="en-US" sz="4800" dirty="0"/>
              <a:t>R. A. N </a:t>
            </a:r>
          </a:p>
          <a:p>
            <a:pPr marL="0" indent="0">
              <a:buNone/>
            </a:pPr>
            <a:r>
              <a:rPr lang="en-US" sz="2400" dirty="0"/>
              <a:t>Responsibility, Allocable, Necessary</a:t>
            </a:r>
          </a:p>
        </p:txBody>
      </p:sp>
      <p:pic>
        <p:nvPicPr>
          <p:cNvPr id="5" name="Picture 4">
            <a:extLst>
              <a:ext uri="{FF2B5EF4-FFF2-40B4-BE49-F238E27FC236}">
                <a16:creationId xmlns:a16="http://schemas.microsoft.com/office/drawing/2014/main" id="{2F521AC0-FF23-8714-2AC5-055A44C6D28F}"/>
              </a:ext>
            </a:extLst>
          </p:cNvPr>
          <p:cNvPicPr>
            <a:picLocks noChangeAspect="1"/>
          </p:cNvPicPr>
          <p:nvPr/>
        </p:nvPicPr>
        <p:blipFill>
          <a:blip r:embed="rId2"/>
          <a:stretch>
            <a:fillRect/>
          </a:stretch>
        </p:blipFill>
        <p:spPr>
          <a:xfrm>
            <a:off x="6559184" y="182880"/>
            <a:ext cx="5200111" cy="6858000"/>
          </a:xfrm>
          <a:prstGeom prst="rect">
            <a:avLst/>
          </a:prstGeom>
        </p:spPr>
      </p:pic>
      <p:sp>
        <p:nvSpPr>
          <p:cNvPr id="4" name="Arrow: Up 3">
            <a:extLst>
              <a:ext uri="{FF2B5EF4-FFF2-40B4-BE49-F238E27FC236}">
                <a16:creationId xmlns:a16="http://schemas.microsoft.com/office/drawing/2014/main" id="{F2F69461-5710-A7E9-EC18-10C014465965}"/>
              </a:ext>
            </a:extLst>
          </p:cNvPr>
          <p:cNvSpPr/>
          <p:nvPr/>
        </p:nvSpPr>
        <p:spPr>
          <a:xfrm rot="6500118">
            <a:off x="7648548" y="4103815"/>
            <a:ext cx="1512731" cy="2011218"/>
          </a:xfrm>
          <a:prstGeom prst="up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FCEF7A9-6A66-CD68-0D88-1E4450170983}"/>
              </a:ext>
            </a:extLst>
          </p:cNvPr>
          <p:cNvSpPr/>
          <p:nvPr/>
        </p:nvSpPr>
        <p:spPr>
          <a:xfrm>
            <a:off x="8007927" y="182880"/>
            <a:ext cx="2817091" cy="2604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5464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Title II/IV Reminders</a:t>
            </a:r>
          </a:p>
        </p:txBody>
      </p:sp>
      <p:sp>
        <p:nvSpPr>
          <p:cNvPr id="3" name="Content Placeholder 2">
            <a:extLst>
              <a:ext uri="{FF2B5EF4-FFF2-40B4-BE49-F238E27FC236}">
                <a16:creationId xmlns:a16="http://schemas.microsoft.com/office/drawing/2014/main" id="{C4E51F59-EE8F-DAB4-684B-E02186440366}"/>
              </a:ext>
            </a:extLst>
          </p:cNvPr>
          <p:cNvSpPr>
            <a:spLocks noGrp="1"/>
          </p:cNvSpPr>
          <p:nvPr>
            <p:ph idx="1"/>
          </p:nvPr>
        </p:nvSpPr>
        <p:spPr/>
        <p:txBody>
          <a:bodyPr>
            <a:normAutofit/>
          </a:bodyPr>
          <a:lstStyle/>
          <a:p>
            <a:pPr marL="0" indent="0">
              <a:buNone/>
            </a:pPr>
            <a:r>
              <a:rPr lang="en-US" sz="4800" dirty="0"/>
              <a:t>R. A. N </a:t>
            </a:r>
          </a:p>
          <a:p>
            <a:pPr marL="0" indent="0">
              <a:buNone/>
            </a:pPr>
            <a:r>
              <a:rPr lang="en-US" sz="2400" dirty="0"/>
              <a:t>Responsibility, Allocable, Necessary</a:t>
            </a:r>
          </a:p>
        </p:txBody>
      </p:sp>
      <p:pic>
        <p:nvPicPr>
          <p:cNvPr id="5" name="Picture 4">
            <a:extLst>
              <a:ext uri="{FF2B5EF4-FFF2-40B4-BE49-F238E27FC236}">
                <a16:creationId xmlns:a16="http://schemas.microsoft.com/office/drawing/2014/main" id="{2F521AC0-FF23-8714-2AC5-055A44C6D28F}"/>
              </a:ext>
            </a:extLst>
          </p:cNvPr>
          <p:cNvPicPr>
            <a:picLocks noChangeAspect="1"/>
          </p:cNvPicPr>
          <p:nvPr/>
        </p:nvPicPr>
        <p:blipFill>
          <a:blip r:embed="rId2"/>
          <a:stretch>
            <a:fillRect/>
          </a:stretch>
        </p:blipFill>
        <p:spPr>
          <a:xfrm>
            <a:off x="6559184" y="182880"/>
            <a:ext cx="5200111" cy="6858000"/>
          </a:xfrm>
          <a:prstGeom prst="rect">
            <a:avLst/>
          </a:prstGeom>
        </p:spPr>
      </p:pic>
      <p:sp>
        <p:nvSpPr>
          <p:cNvPr id="4" name="Arrow: Up 3">
            <a:extLst>
              <a:ext uri="{FF2B5EF4-FFF2-40B4-BE49-F238E27FC236}">
                <a16:creationId xmlns:a16="http://schemas.microsoft.com/office/drawing/2014/main" id="{F2F69461-5710-A7E9-EC18-10C014465965}"/>
              </a:ext>
            </a:extLst>
          </p:cNvPr>
          <p:cNvSpPr/>
          <p:nvPr/>
        </p:nvSpPr>
        <p:spPr>
          <a:xfrm rot="6500118">
            <a:off x="7685493" y="1480689"/>
            <a:ext cx="1512731" cy="2011218"/>
          </a:xfrm>
          <a:prstGeom prst="up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160663-4222-9B97-BDB2-1797703BA100}"/>
              </a:ext>
            </a:extLst>
          </p:cNvPr>
          <p:cNvSpPr/>
          <p:nvPr/>
        </p:nvSpPr>
        <p:spPr>
          <a:xfrm>
            <a:off x="8007927" y="182880"/>
            <a:ext cx="2817091" cy="2604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2516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Wrap Up</a:t>
            </a:r>
          </a:p>
        </p:txBody>
      </p:sp>
      <p:pic>
        <p:nvPicPr>
          <p:cNvPr id="4098" name="Picture 2" descr="Around Town: Annual Sandcastle contest ...">
            <a:extLst>
              <a:ext uri="{FF2B5EF4-FFF2-40B4-BE49-F238E27FC236}">
                <a16:creationId xmlns:a16="http://schemas.microsoft.com/office/drawing/2014/main" id="{9D3565AC-E763-C9AE-7369-2FB2B53897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5018" y="2249054"/>
            <a:ext cx="5929601" cy="36362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aluing Work In Progress (WIP ...">
            <a:extLst>
              <a:ext uri="{FF2B5EF4-FFF2-40B4-BE49-F238E27FC236}">
                <a16:creationId xmlns:a16="http://schemas.microsoft.com/office/drawing/2014/main" id="{9DF4D722-144F-5738-9F6A-5E1367C061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381" y="2817970"/>
            <a:ext cx="4370675" cy="243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717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A6F2C4-4D8D-3F65-A506-080FDB1D239B}"/>
              </a:ext>
            </a:extLst>
          </p:cNvPr>
          <p:cNvSpPr>
            <a:spLocks noGrp="1"/>
          </p:cNvSpPr>
          <p:nvPr>
            <p:ph type="ctrTitle"/>
          </p:nvPr>
        </p:nvSpPr>
        <p:spPr>
          <a:xfrm>
            <a:off x="2433828" y="512064"/>
            <a:ext cx="7324344" cy="3264408"/>
          </a:xfrm>
        </p:spPr>
        <p:txBody>
          <a:bodyPr/>
          <a:lstStyle/>
          <a:p>
            <a:pPr algn="ctr"/>
            <a:r>
              <a:rPr lang="en-US" dirty="0"/>
              <a:t>Part 6:</a:t>
            </a:r>
            <a:br>
              <a:rPr lang="en-US" dirty="0"/>
            </a:br>
            <a:r>
              <a:rPr lang="en-US" sz="3600" dirty="0"/>
              <a:t>Wrap Up</a:t>
            </a:r>
            <a:endParaRPr lang="en-US" dirty="0"/>
          </a:p>
        </p:txBody>
      </p:sp>
    </p:spTree>
    <p:extLst>
      <p:ext uri="{BB962C8B-B14F-4D97-AF65-F5344CB8AC3E}">
        <p14:creationId xmlns:p14="http://schemas.microsoft.com/office/powerpoint/2010/main" val="965808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A989-1CC1-9661-A3BA-D287B6FF44C5}"/>
              </a:ext>
            </a:extLst>
          </p:cNvPr>
          <p:cNvSpPr>
            <a:spLocks noGrp="1"/>
          </p:cNvSpPr>
          <p:nvPr>
            <p:ph type="title"/>
          </p:nvPr>
        </p:nvSpPr>
        <p:spPr>
          <a:xfrm>
            <a:off x="838200" y="365125"/>
            <a:ext cx="10515600" cy="1372235"/>
          </a:xfrm>
          <a:solidFill>
            <a:srgbClr val="EDECDE"/>
          </a:solidFill>
        </p:spPr>
        <p:txBody>
          <a:bodyPr/>
          <a:lstStyle/>
          <a:p>
            <a:pPr marL="342900" indent="-342900"/>
            <a:r>
              <a:rPr lang="en-US" dirty="0"/>
              <a:t>Q&amp;A</a:t>
            </a:r>
          </a:p>
        </p:txBody>
      </p:sp>
      <p:pic>
        <p:nvPicPr>
          <p:cNvPr id="5124" name="Picture 4" descr="Any Questions&quot; Images – Browse 425 Stock Photos, Vectors, and Video | Adobe  Stock">
            <a:extLst>
              <a:ext uri="{FF2B5EF4-FFF2-40B4-BE49-F238E27FC236}">
                <a16:creationId xmlns:a16="http://schemas.microsoft.com/office/drawing/2014/main" id="{17C4AEE0-2CCC-3AD9-715F-35B86B8252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316" y="2418588"/>
            <a:ext cx="919162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725096"/>
      </p:ext>
    </p:extLst>
  </p:cSld>
  <p:clrMapOvr>
    <a:masterClrMapping/>
  </p:clrMapOvr>
</p:sld>
</file>

<file path=ppt/theme/theme1.xml><?xml version="1.0" encoding="utf-8"?>
<a:theme xmlns:a="http://schemas.openxmlformats.org/drawingml/2006/main" name="BrushVTI">
  <a:themeElements>
    <a:clrScheme name="AnalogousFromLightSeedLeftStep">
      <a:dk1>
        <a:srgbClr val="000000"/>
      </a:dk1>
      <a:lt1>
        <a:srgbClr val="FFFFFF"/>
      </a:lt1>
      <a:dk2>
        <a:srgbClr val="1B2F2C"/>
      </a:dk2>
      <a:lt2>
        <a:srgbClr val="F0F0F3"/>
      </a:lt2>
      <a:accent1>
        <a:srgbClr val="A7A259"/>
      </a:accent1>
      <a:accent2>
        <a:srgbClr val="D99147"/>
      </a:accent2>
      <a:accent3>
        <a:srgbClr val="E38379"/>
      </a:accent3>
      <a:accent4>
        <a:srgbClr val="DD5C85"/>
      </a:accent4>
      <a:accent5>
        <a:srgbClr val="E379C8"/>
      </a:accent5>
      <a:accent6>
        <a:srgbClr val="C95CDD"/>
      </a:accent6>
      <a:hlink>
        <a:srgbClr val="6C71B0"/>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293</TotalTime>
  <Words>828</Words>
  <Application>Microsoft Office PowerPoint</Application>
  <PresentationFormat>Widescreen</PresentationFormat>
  <Paragraphs>96</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Century Gothic</vt:lpstr>
      <vt:lpstr>Open Sans</vt:lpstr>
      <vt:lpstr>Times New Roman</vt:lpstr>
      <vt:lpstr>BrushVTI</vt:lpstr>
      <vt:lpstr>Special Projects/Grant Updates for Charter Schools   </vt:lpstr>
      <vt:lpstr>Part 1: SmartSheet Overview</vt:lpstr>
      <vt:lpstr>Smartsheet Overview</vt:lpstr>
      <vt:lpstr>Smartsheet Overview</vt:lpstr>
      <vt:lpstr>Part 2: Reimbursement Process as of July 2024</vt:lpstr>
      <vt:lpstr>Charter Reimbursement Process</vt:lpstr>
      <vt:lpstr>Charter Reimbursement Process</vt:lpstr>
      <vt:lpstr>Charter Reimbursement Process</vt:lpstr>
      <vt:lpstr>Charter Reimbursement Process</vt:lpstr>
      <vt:lpstr>Charter Reimbursement Process</vt:lpstr>
      <vt:lpstr>Charter Reimbursement Process</vt:lpstr>
      <vt:lpstr>Charter Reimbursement Process</vt:lpstr>
      <vt:lpstr>Charter Reimbursement Process</vt:lpstr>
      <vt:lpstr>Reimbursement Hangups  </vt:lpstr>
      <vt:lpstr>Part 3: R.A.N</vt:lpstr>
      <vt:lpstr>PowerPoint Presentation</vt:lpstr>
      <vt:lpstr>Part 4: Taggable Items</vt:lpstr>
      <vt:lpstr>Taggable Items – Quick Note</vt:lpstr>
      <vt:lpstr>Part 5: Title II and IV</vt:lpstr>
      <vt:lpstr>Title II/IV Needs Assessment Details</vt:lpstr>
      <vt:lpstr>Title II/IV Needs Assessment Details</vt:lpstr>
      <vt:lpstr>Title II/IV Needs Assessment Details</vt:lpstr>
      <vt:lpstr>Title II/IV Needs Assessment Details</vt:lpstr>
      <vt:lpstr>Title II/IV Amendments </vt:lpstr>
      <vt:lpstr>Title II/IV Reminders</vt:lpstr>
      <vt:lpstr>Title II/IV Reminders</vt:lpstr>
      <vt:lpstr>Title II/IV Reminders</vt:lpstr>
      <vt:lpstr>Wrap Up</vt:lpstr>
      <vt:lpstr>Part 6: Wrap Up</vt:lpstr>
      <vt:lpstr>Q&amp;A</vt:lpstr>
    </vt:vector>
  </TitlesOfParts>
  <Company>Pinellas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Torbert Isabella</dc:creator>
  <cp:lastModifiedBy>Marsh Coral</cp:lastModifiedBy>
  <cp:revision>4</cp:revision>
  <dcterms:created xsi:type="dcterms:W3CDTF">2024-08-08T18:13:19Z</dcterms:created>
  <dcterms:modified xsi:type="dcterms:W3CDTF">2024-09-11T19:49:56Z</dcterms:modified>
</cp:coreProperties>
</file>