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  <p:sldMasterId id="2147483672" r:id="rId2"/>
    <p:sldMasterId id="2147483679" r:id="rId3"/>
  </p:sldMasterIdLst>
  <p:notesMasterIdLst>
    <p:notesMasterId r:id="rId9"/>
  </p:notesMasterIdLst>
  <p:sldIdLst>
    <p:sldId id="257" r:id="rId4"/>
    <p:sldId id="582" r:id="rId5"/>
    <p:sldId id="592" r:id="rId6"/>
    <p:sldId id="587" r:id="rId7"/>
    <p:sldId id="59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6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6E39C-C242-46AB-8CAA-7D04C500627C}" type="datetimeFigureOut">
              <a:t>10/6/2025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D8ED45-A2C9-4E76-911D-D06D546342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044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71472-F6F5-4D43-84D0-C789AF4D12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555CF6-606B-4B3F-9C6C-7B208D3376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777A5-5F5B-4A6B-B409-AC05151F9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1038-0AF3-41FC-8AD3-3C9B94742F85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D5F0F-0407-441F-B5A6-097A1C153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0B93B-56F9-4AAB-AAD7-EA5002ED5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D826-9953-4860-8C08-1E81A6B02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963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600C3-1889-4E16-AAD7-84896045C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3B2CA-4765-4B70-8295-D43D3C296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80212-41C6-46B4-B119-46F7E0E68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1038-0AF3-41FC-8AD3-3C9B94742F85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609E2-E6DA-4EBA-BE4C-75FFA8296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050FC-5580-4CED-B33A-0CAC71E6B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D826-9953-4860-8C08-1E81A6B02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59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C1970-3D46-4DE8-A4BB-93D5EBF6B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654D1-0F0C-4600-AE4B-DFDEB18E16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251BC-E41B-4806-9439-54188B3AF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1038-0AF3-41FC-8AD3-3C9B94742F85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3C465-77AD-4A1A-A8F8-2D1E0F0D0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3CF6C-3C33-493B-8AA4-5CBCF0B1A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D826-9953-4860-8C08-1E81A6B02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637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197B6-4291-4FE7-B71C-3F0D8904A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B0471-B1F4-476F-BC17-AA4899BE62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172AC9-F957-4705-B11E-14D7F0D548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D2BF6F-CCD9-417C-BDAA-EB930E7B2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1038-0AF3-41FC-8AD3-3C9B94742F85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28C276-3E08-42F8-B990-1BCB211DA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90BEE-6DBE-4C47-BBDB-400B60E40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D826-9953-4860-8C08-1E81A6B02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180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AA771-3039-4EFA-AB4E-DE7965622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4C2180-5D94-42A6-9FC0-674A6D07B5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FB2138-E8D5-472E-9CBF-2647A4DB78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465C34-C13C-4966-8A2E-0EEC70D807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076F45-44E5-4ECE-A55A-21CE9C30B2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AB26A3-BD6B-4EC7-A7EC-24201E770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1038-0AF3-41FC-8AD3-3C9B94742F85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E110E0-8816-4F52-8043-3A08F18D1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AE6D33-15C2-4E05-86F6-A63543E7B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D826-9953-4860-8C08-1E81A6B02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43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C3D08-6ACE-4E29-BD66-B52AC113D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4AB09B-798C-4581-803E-B995F0CEB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1038-0AF3-41FC-8AD3-3C9B94742F85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EFE3DF-199A-4B0A-9518-A3D6EEF56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A2096E-0289-49C2-A10A-4E3345932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D826-9953-4860-8C08-1E81A6B02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725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0CD04D-9765-4349-9116-E4539CAAF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1038-0AF3-41FC-8AD3-3C9B94742F85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D1B5BA-ABAF-429F-9AF9-C2EDAAE9A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450F13-9BAB-4859-A25D-666F9DD66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D826-9953-4860-8C08-1E81A6B02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78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B639B-5439-44CF-81E0-CE7CE52E0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54B7C-A728-44A0-BE26-93E9F6392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8A0383-2EBD-4E85-9095-640EA9B50D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64EC76-CEFF-4A62-A528-A6A888C7C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1038-0AF3-41FC-8AD3-3C9B94742F85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3D16FF-6240-4AA5-A82D-16743452B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8D69A-5437-40B3-B942-62419739F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D826-9953-4860-8C08-1E81A6B02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309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80907-9597-4320-9C0A-64E11CFDC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0C0DD5-2FBC-4A4A-B1C4-004790541F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E1808-1DE1-43BC-9E35-295CF0493C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808D20-A65C-4B0C-8D15-DFDF8B5BC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1038-0AF3-41FC-8AD3-3C9B94742F85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E3BC76-BA5C-4EC3-AABB-D9B8D83D6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E68096-5DB1-4D15-939A-D8FF43B4C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D826-9953-4860-8C08-1E81A6B02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60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2193C-0BE6-4A68-8039-49B20EFF1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514519-EAB0-432D-97FF-C4CB767061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8D4490-5881-4DCB-B0C7-6AA42F819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1038-0AF3-41FC-8AD3-3C9B94742F85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D6BFC-F75C-4984-9D6D-808C1CF60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1741A-6064-49AD-B725-C817732FF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D826-9953-4860-8C08-1E81A6B02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51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E75987-B9B9-4E06-86B2-FE1DDDC32D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7C25CB-A422-4434-B3CC-54D982AF8C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F91F66-20B8-47F2-B054-05516D9DE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1038-0AF3-41FC-8AD3-3C9B94742F85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45058-8FA9-4807-B697-AFAA78270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A79AEE-987A-4927-AA08-A77A57AFA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D826-9953-4860-8C08-1E81A6B02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568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35215-5456-4D87-80CF-B14A6D289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419A4B-A2F0-420F-8449-594D94C98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19A6FC-E73A-4E3C-8753-BE8213094D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41AF7-9F40-4FAB-B075-0BF8114DA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4797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C817F-80C2-4EA5-9FA3-70E7A209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A3503-22F1-4214-BCB8-0B411ADDE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54D42E-38A8-450B-9BDB-10F8597D6D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41AF7-9F40-4FAB-B075-0BF8114DA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334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BF4D1-B51A-4D17-AB74-75EE05462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E32A1EA-F864-407D-ADF5-D8EC90196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ADAEDA2-65EA-4F21-BD36-30AA0D018B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825625"/>
            <a:ext cx="52578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C99AC9-70AF-4F1A-8D55-79592DE76A9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5F41AF7-9F40-4FAB-B075-0BF8114DA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5054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BF4D1-B51A-4D17-AB74-75EE05462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ADAEDA2-65EA-4F21-BD36-30AA0D018B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1690688"/>
            <a:ext cx="10515600" cy="44862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10A8A1-EDAD-4371-84D4-2C92DFAF721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5F41AF7-9F40-4FAB-B075-0BF8114DA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166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add closing slide information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additional notes for closing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1FC818-A50A-43BA-B24E-271F03DD2A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41AF7-9F40-4FAB-B075-0BF8114DA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478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5D5A9B-985E-411E-96A4-4A0BDDD9BB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41AF7-9F40-4FAB-B075-0BF8114DA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69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35215-5456-4D87-80CF-B14A6D289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419A4B-A2F0-420F-8449-594D94C98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C25B5-D620-4CFE-B771-D86C6F916E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33C9F-AD1F-4AC1-9BE2-E29441DE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286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Top Banner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6E91B-42EE-4101-8E28-63AC02B45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01AC3-C3A2-4B9C-9EC7-AD03FC87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C4376-7C82-4552-A286-0191F5BF88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33C9F-AD1F-4AC1-9BE2-E29441DE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24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Bottom Banner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6E91B-42EE-4101-8E28-63AC02B45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01AC3-C3A2-4B9C-9EC7-AD03FC87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C3525B-E734-4D17-A1C2-4A636479B9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833C9F-AD1F-4AC1-9BE2-E29441DE35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2956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card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5040D-D8E2-48AC-A780-DBC55DBE68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503311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Postcard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075C01-3368-45A5-B824-4D23BD59537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503311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EAE509-5E78-4678-A796-B8278C127F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833C9F-AD1F-4AC1-9BE2-E29441DE35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3176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Blue Bann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EFB8B84-31DA-4ACC-9361-8E68E23ED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E3C9285-A68F-4D4D-B08C-7513AE818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D8B5E070-1D74-4B55-8749-2780A6D781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825625"/>
            <a:ext cx="52578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616EC7-9FAD-4CAF-A1F2-85A98171D83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833C9F-AD1F-4AC1-9BE2-E29441DE35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3394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Blue Bann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EFB8B84-31DA-4ACC-9361-8E68E23ED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D8B5E070-1D74-4B55-8749-2780A6D781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1690688"/>
            <a:ext cx="10515600" cy="44862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31D87B-D830-48D5-97F3-600350B45B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833C9F-AD1F-4AC1-9BE2-E29441DE35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4419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ord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C08F9-9C2E-47DA-988E-0B69CD527B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 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5D3050-FEB2-4592-9053-1CA1E56F7B5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/>
            </a:lvl1pPr>
            <a:lvl3pPr>
              <a:defRPr/>
            </a:lvl3pPr>
          </a:lstStyle>
          <a:p>
            <a:pPr lvl="0"/>
            <a:r>
              <a:rPr lang="en-US"/>
              <a:t>Edit Master text styles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 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D8F6B1-CFF1-45A8-9B76-541AC4391C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33C9F-AD1F-4AC1-9BE2-E29441DE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5680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add closing slide information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additional notes for closing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D377B6-A978-4FBD-85B4-A9B3B9270B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33C9F-AD1F-4AC1-9BE2-E29441DE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26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F37143-4EBA-4EE8-96FB-C6E638872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8D52DD-193C-4962-8F48-1675E9543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714DA-154D-4FB1-A50D-077A6BE3A8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71038-0AF3-41FC-8AD3-3C9B94742F85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F694A-82A3-4764-B606-6681D7EBA5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32AFB9-13F6-45A5-820E-A29C44F3D7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7D826-9953-4860-8C08-1E81A6B02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424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88" r:id="rId6"/>
    <p:sldLayoutId id="2147483689" r:id="rId7"/>
    <p:sldLayoutId id="2147483690" r:id="rId8"/>
    <p:sldLayoutId id="2147483691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EF5F94-E632-4BF1-9898-2EDF9E938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C61328-1FC7-40F9-80EA-C49CD3C0F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9D5D4-AF28-49E3-BD48-1034104689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41AF7-9F40-4FAB-B075-0BF8114DA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88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8761F5-598F-4236-AF4A-E4033CB7E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257847-0608-4AA4-BDA1-4B3E18A9E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3BC48-F81F-4F0E-8D7C-8AD774A9AA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33C9F-AD1F-4AC1-9BE2-E29441DE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34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ssaquahwednet-my.sharepoint.com/:v:/g/personal/swallowg_issaquah_wednet_edu/EQzY9eNrmCBPrGOBvLG1tscB8OtV_txYRj3q88HsHJSZ0w?e=0nXBWz&amp;nav=eyJyZWZlcnJhbEluZm8iOnsicmVmZXJyYWxBcHAiOiJTdHJlYW1XZWJBcHAiLCJyZWZlcnJhbFZpZXciOiJTaGFyZURpYWxvZy1MaW5rIiwicmVmZXJyYWxBcHBQbGF0Zm9ybSI6IldlYiIsInJlZmVycmFsTW9kZSI6InZpZXcifX0%3D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ssaquahwednet-my.sharepoint.com/:v:/g/personal/connollye_issaquah_wednet_edu/EXxM3p-cErJErbzzYeeGzQUBghup9djAmxlZQu0cYQ7tNw?nav=eyJyZWZlcnJhbEluZm8iOnsicmVmZXJyYWxBcHAiOiJTdHJlYW1XZWJBcHAiLCJyZWZlcnJhbFZpZXciOiJTaGFyZURpYWxvZy1MaW5rIiwicmVmZXJyYWxBcHBQbGF0Zm9ybSI6IldlYiIsInJlZmVycmFsTW9kZSI6InZpZXcifX0%3D&amp;e=gLSyKe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0TZb5rzL9M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12DD71-1322-4C5A-A2DA-54E7CF133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615" y="1533752"/>
            <a:ext cx="6305012" cy="3204134"/>
          </a:xfrm>
        </p:spPr>
        <p:txBody>
          <a:bodyPr anchor="b">
            <a:noAutofit/>
          </a:bodyPr>
          <a:lstStyle/>
          <a:p>
            <a:pPr algn="l"/>
            <a:r>
              <a:rPr lang="en-US" b="1" dirty="0">
                <a:latin typeface="Segoe UI Black"/>
                <a:ea typeface="Segoe UI Black"/>
                <a:cs typeface="Calibri Light"/>
              </a:rPr>
              <a:t>Curriculum Night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9295904C-BCD2-40EF-977D-9126CC0E9E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547" y="5078868"/>
            <a:ext cx="5739574" cy="7825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endParaRPr lang="en-US" sz="1600" dirty="0">
              <a:cs typeface="Calibri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4" descr="Logo&#10;&#10;Description automatically generated">
            <a:extLst>
              <a:ext uri="{FF2B5EF4-FFF2-40B4-BE49-F238E27FC236}">
                <a16:creationId xmlns:a16="http://schemas.microsoft.com/office/drawing/2014/main" id="{B196FED4-9CA4-476F-B029-ED1A26B9E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5959" y="223620"/>
            <a:ext cx="5583516" cy="54026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8E71A71-E8A2-4CED-91D9-3EC57143735B}"/>
              </a:ext>
            </a:extLst>
          </p:cNvPr>
          <p:cNvSpPr/>
          <p:nvPr/>
        </p:nvSpPr>
        <p:spPr>
          <a:xfrm>
            <a:off x="0" y="5859194"/>
            <a:ext cx="12192000" cy="99880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ED3D50-5CA3-49D1-A1D5-6C4B679857F3}"/>
              </a:ext>
            </a:extLst>
          </p:cNvPr>
          <p:cNvSpPr/>
          <p:nvPr/>
        </p:nvSpPr>
        <p:spPr>
          <a:xfrm>
            <a:off x="-2459" y="37368"/>
            <a:ext cx="6095998" cy="58993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012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1043B4-0516-A1C1-B8CA-17FCD898E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5763E64-6124-4408-3406-954D28AA5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0FE16E5-E1CB-1F65-CC95-E6EFC773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0E17C-8EAA-FEEF-FB9D-4112CF0FF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615" y="1533752"/>
            <a:ext cx="6305012" cy="3204134"/>
          </a:xfrm>
        </p:spPr>
        <p:txBody>
          <a:bodyPr anchor="b">
            <a:noAutofit/>
          </a:bodyPr>
          <a:lstStyle/>
          <a:p>
            <a:pPr algn="l"/>
            <a:r>
              <a:rPr lang="en-US" b="1">
                <a:latin typeface="Segoe UI Black"/>
                <a:ea typeface="Segoe UI Black"/>
                <a:cs typeface="Calibri Light"/>
              </a:rPr>
              <a:t>Welcome and Thank You For Being Here!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2BC694E4-F53B-AC68-EDCA-00FD9A7A98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547" y="5078868"/>
            <a:ext cx="5739574" cy="7825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endParaRPr lang="en-US" sz="1600">
              <a:cs typeface="Calibri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C704B31-1A1F-2DF6-C24A-1EDBDB8691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4" descr="Logo&#10;&#10;Description automatically generated">
            <a:extLst>
              <a:ext uri="{FF2B5EF4-FFF2-40B4-BE49-F238E27FC236}">
                <a16:creationId xmlns:a16="http://schemas.microsoft.com/office/drawing/2014/main" id="{63F2348C-1ED7-60D2-1CBA-1C15DA57F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5959" y="223620"/>
            <a:ext cx="5583516" cy="54026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7A8EAB8-02A8-3B17-F48C-3962FAD958D8}"/>
              </a:ext>
            </a:extLst>
          </p:cNvPr>
          <p:cNvSpPr/>
          <p:nvPr/>
        </p:nvSpPr>
        <p:spPr>
          <a:xfrm>
            <a:off x="0" y="5859194"/>
            <a:ext cx="12192000" cy="99880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535FC1-3371-75F9-995B-D571BC7936A3}"/>
              </a:ext>
            </a:extLst>
          </p:cNvPr>
          <p:cNvSpPr/>
          <p:nvPr/>
        </p:nvSpPr>
        <p:spPr>
          <a:xfrm>
            <a:off x="-2459" y="37368"/>
            <a:ext cx="6095998" cy="58993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53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85B3A-C27C-F804-3140-2CAFD1CA2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5D37A-C171-4985-0D10-BCC09405E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25" y="261720"/>
            <a:ext cx="9721812" cy="954425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Segoe UI Black"/>
                <a:ea typeface="Segoe UI Black"/>
                <a:cs typeface="Calibri Light"/>
              </a:rPr>
              <a:t>Issaquah High Video</a:t>
            </a:r>
          </a:p>
        </p:txBody>
      </p:sp>
      <p:pic>
        <p:nvPicPr>
          <p:cNvPr id="4" name="Content Placeholder 3" descr="A purple text with black text&#10;&#10;Description automatically generated">
            <a:extLst>
              <a:ext uri="{FF2B5EF4-FFF2-40B4-BE49-F238E27FC236}">
                <a16:creationId xmlns:a16="http://schemas.microsoft.com/office/drawing/2014/main" id="{FEA13C71-20FF-EC0A-777A-E037CD830E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80708" y="46049"/>
            <a:ext cx="2749603" cy="689705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D8704F7-C65D-A169-8E4C-599A744105F3}"/>
              </a:ext>
            </a:extLst>
          </p:cNvPr>
          <p:cNvSpPr/>
          <p:nvPr/>
        </p:nvSpPr>
        <p:spPr>
          <a:xfrm>
            <a:off x="0" y="6176962"/>
            <a:ext cx="12192000" cy="68103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E9906-1C3E-B3CD-81EA-921B1F8C5F19}"/>
              </a:ext>
            </a:extLst>
          </p:cNvPr>
          <p:cNvSpPr>
            <a:spLocks noGrp="1"/>
          </p:cNvSpPr>
          <p:nvPr/>
        </p:nvSpPr>
        <p:spPr>
          <a:xfrm>
            <a:off x="132096" y="1526364"/>
            <a:ext cx="11416834" cy="51458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Courier New" panose="020B0604020202020204" pitchFamily="34" charset="0"/>
              <a:buChar char="o"/>
            </a:pPr>
            <a:endParaRPr lang="en-US" dirty="0">
              <a:latin typeface="Segoe UI"/>
              <a:ea typeface="Calibri"/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en-US" sz="2800" dirty="0">
              <a:latin typeface="Segoe UI"/>
              <a:ea typeface="Segoe UI Black"/>
              <a:cs typeface="Calibri" panose="020F0502020204030204"/>
            </a:endParaRPr>
          </a:p>
          <a:p>
            <a:endParaRPr lang="en-US" sz="3200" dirty="0">
              <a:latin typeface="Segoe UI"/>
              <a:ea typeface="Segoe UI Black"/>
              <a:cs typeface="Calibri" panose="020F0502020204030204"/>
            </a:endParaRPr>
          </a:p>
          <a:p>
            <a:endParaRPr lang="en-US" sz="3200" dirty="0">
              <a:latin typeface="Segoe UI"/>
              <a:ea typeface="Segoe UI Black"/>
              <a:cs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8E5092-7680-38F0-E8B6-04FAC09DA5A0}"/>
              </a:ext>
            </a:extLst>
          </p:cNvPr>
          <p:cNvSpPr txBox="1"/>
          <p:nvPr/>
        </p:nvSpPr>
        <p:spPr>
          <a:xfrm>
            <a:off x="132096" y="1151834"/>
            <a:ext cx="11017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hlinkClick r:id="rId3"/>
              </a:rPr>
              <a:t>Click to play video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92256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85B3A-C27C-F804-3140-2CAFD1CA2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5D37A-C171-4985-0D10-BCC09405E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25" y="261720"/>
            <a:ext cx="9721812" cy="954425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Segoe UI Black"/>
                <a:ea typeface="Segoe UI Black"/>
                <a:cs typeface="Calibri Light"/>
              </a:rPr>
              <a:t>Issaquah High PTSA</a:t>
            </a:r>
          </a:p>
        </p:txBody>
      </p:sp>
      <p:pic>
        <p:nvPicPr>
          <p:cNvPr id="4" name="Content Placeholder 3" descr="A purple text with black text&#10;&#10;Description automatically generated">
            <a:extLst>
              <a:ext uri="{FF2B5EF4-FFF2-40B4-BE49-F238E27FC236}">
                <a16:creationId xmlns:a16="http://schemas.microsoft.com/office/drawing/2014/main" id="{FEA13C71-20FF-EC0A-777A-E037CD830E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80708" y="46049"/>
            <a:ext cx="2749603" cy="689705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D8704F7-C65D-A169-8E4C-599A744105F3}"/>
              </a:ext>
            </a:extLst>
          </p:cNvPr>
          <p:cNvSpPr/>
          <p:nvPr/>
        </p:nvSpPr>
        <p:spPr>
          <a:xfrm>
            <a:off x="0" y="6176962"/>
            <a:ext cx="12192000" cy="68103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E9906-1C3E-B3CD-81EA-921B1F8C5F19}"/>
              </a:ext>
            </a:extLst>
          </p:cNvPr>
          <p:cNvSpPr>
            <a:spLocks noGrp="1"/>
          </p:cNvSpPr>
          <p:nvPr/>
        </p:nvSpPr>
        <p:spPr>
          <a:xfrm>
            <a:off x="132096" y="1526364"/>
            <a:ext cx="11416834" cy="51458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Courier New" panose="020B0604020202020204" pitchFamily="34" charset="0"/>
              <a:buChar char="o"/>
            </a:pPr>
            <a:endParaRPr lang="en-US" dirty="0">
              <a:latin typeface="Segoe UI"/>
              <a:ea typeface="Calibri"/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en-US" sz="2800" dirty="0">
              <a:latin typeface="Segoe UI"/>
              <a:ea typeface="Segoe UI Black"/>
              <a:cs typeface="Calibri" panose="020F0502020204030204"/>
            </a:endParaRPr>
          </a:p>
          <a:p>
            <a:endParaRPr lang="en-US" sz="3200" dirty="0">
              <a:latin typeface="Segoe UI"/>
              <a:ea typeface="Segoe UI Black"/>
              <a:cs typeface="Calibri" panose="020F0502020204030204"/>
            </a:endParaRPr>
          </a:p>
          <a:p>
            <a:endParaRPr lang="en-US" sz="3200" dirty="0">
              <a:latin typeface="Segoe UI"/>
              <a:ea typeface="Segoe UI Black"/>
              <a:cs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8E5092-7680-38F0-E8B6-04FAC09DA5A0}"/>
              </a:ext>
            </a:extLst>
          </p:cNvPr>
          <p:cNvSpPr txBox="1"/>
          <p:nvPr/>
        </p:nvSpPr>
        <p:spPr>
          <a:xfrm>
            <a:off x="407756" y="1340549"/>
            <a:ext cx="11017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hlinkClick r:id="rId3"/>
              </a:rPr>
              <a:t>Click to play video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93560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85B3A-C27C-F804-3140-2CAFD1CA2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5D37A-C171-4985-0D10-BCC09405E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25" y="261720"/>
            <a:ext cx="9721812" cy="954425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latin typeface="Segoe UI Black"/>
                <a:ea typeface="Segoe UI Black"/>
                <a:cs typeface="Calibri Light"/>
              </a:rPr>
              <a:t>Issaquah Schools Foundation</a:t>
            </a:r>
          </a:p>
        </p:txBody>
      </p:sp>
      <p:pic>
        <p:nvPicPr>
          <p:cNvPr id="4" name="Content Placeholder 3" descr="A purple text with black text&#10;&#10;Description automatically generated">
            <a:extLst>
              <a:ext uri="{FF2B5EF4-FFF2-40B4-BE49-F238E27FC236}">
                <a16:creationId xmlns:a16="http://schemas.microsoft.com/office/drawing/2014/main" id="{FEA13C71-20FF-EC0A-777A-E037CD830E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80708" y="46049"/>
            <a:ext cx="2749603" cy="689705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D8704F7-C65D-A169-8E4C-599A744105F3}"/>
              </a:ext>
            </a:extLst>
          </p:cNvPr>
          <p:cNvSpPr/>
          <p:nvPr/>
        </p:nvSpPr>
        <p:spPr>
          <a:xfrm>
            <a:off x="0" y="6176962"/>
            <a:ext cx="12192000" cy="68103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E9906-1C3E-B3CD-81EA-921B1F8C5F19}"/>
              </a:ext>
            </a:extLst>
          </p:cNvPr>
          <p:cNvSpPr>
            <a:spLocks noGrp="1"/>
          </p:cNvSpPr>
          <p:nvPr/>
        </p:nvSpPr>
        <p:spPr>
          <a:xfrm>
            <a:off x="132096" y="1526364"/>
            <a:ext cx="11416834" cy="51458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Courier New" panose="020B0604020202020204" pitchFamily="34" charset="0"/>
              <a:buChar char="o"/>
            </a:pPr>
            <a:endParaRPr lang="en-US" dirty="0">
              <a:latin typeface="Segoe UI"/>
              <a:ea typeface="Calibri"/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en-US" sz="2800" dirty="0">
              <a:latin typeface="Segoe UI"/>
              <a:ea typeface="Segoe UI Black"/>
              <a:cs typeface="Calibri" panose="020F0502020204030204"/>
            </a:endParaRPr>
          </a:p>
          <a:p>
            <a:endParaRPr lang="en-US" sz="3200" dirty="0">
              <a:latin typeface="Segoe UI"/>
              <a:ea typeface="Segoe UI Black"/>
              <a:cs typeface="Calibri" panose="020F0502020204030204"/>
            </a:endParaRPr>
          </a:p>
          <a:p>
            <a:endParaRPr lang="en-US" sz="3200" dirty="0">
              <a:latin typeface="Segoe UI"/>
              <a:ea typeface="Segoe UI Black"/>
              <a:cs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8E5092-7680-38F0-E8B6-04FAC09DA5A0}"/>
              </a:ext>
            </a:extLst>
          </p:cNvPr>
          <p:cNvSpPr txBox="1"/>
          <p:nvPr/>
        </p:nvSpPr>
        <p:spPr>
          <a:xfrm>
            <a:off x="531581" y="1341698"/>
            <a:ext cx="11017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hlinkClick r:id="rId3"/>
              </a:rPr>
              <a:t>Click to play video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07359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Custom 1">
      <a:dk1>
        <a:srgbClr val="FFFFFF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31</Words>
  <Application>Microsoft Office PowerPoint</Application>
  <PresentationFormat>Widescreen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Arial</vt:lpstr>
      <vt:lpstr>Calibri</vt:lpstr>
      <vt:lpstr>Calibri Light</vt:lpstr>
      <vt:lpstr>Courier New</vt:lpstr>
      <vt:lpstr>Myriad Pro</vt:lpstr>
      <vt:lpstr>Segoe UI</vt:lpstr>
      <vt:lpstr>Segoe UI Black</vt:lpstr>
      <vt:lpstr>Office Theme</vt:lpstr>
      <vt:lpstr>1_Custom Design</vt:lpstr>
      <vt:lpstr>2_Custom Design</vt:lpstr>
      <vt:lpstr>Curriculum Night</vt:lpstr>
      <vt:lpstr>Welcome and Thank You For Being Here!</vt:lpstr>
      <vt:lpstr>Issaquah High Video</vt:lpstr>
      <vt:lpstr>Issaquah High PTSA</vt:lpstr>
      <vt:lpstr>Issaquah Schools Foundation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Connolly, Erin</dc:creator>
  <cp:lastModifiedBy>Pike, Kim</cp:lastModifiedBy>
  <cp:revision>6</cp:revision>
  <dcterms:created xsi:type="dcterms:W3CDTF">2023-08-18T20:19:16Z</dcterms:created>
  <dcterms:modified xsi:type="dcterms:W3CDTF">2025-10-06T18:56:53Z</dcterms:modified>
</cp:coreProperties>
</file>