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9"/>
  </p:notesMasterIdLst>
  <p:handoutMasterIdLst>
    <p:handoutMasterId r:id="rId40"/>
  </p:handoutMasterIdLst>
  <p:sldIdLst>
    <p:sldId id="314" r:id="rId5"/>
    <p:sldId id="329" r:id="rId6"/>
    <p:sldId id="334" r:id="rId7"/>
    <p:sldId id="3861" r:id="rId8"/>
    <p:sldId id="328" r:id="rId9"/>
    <p:sldId id="325" r:id="rId10"/>
    <p:sldId id="3862" r:id="rId11"/>
    <p:sldId id="3863" r:id="rId12"/>
    <p:sldId id="495" r:id="rId13"/>
    <p:sldId id="3864" r:id="rId14"/>
    <p:sldId id="3865" r:id="rId15"/>
    <p:sldId id="323" r:id="rId16"/>
    <p:sldId id="3902" r:id="rId17"/>
    <p:sldId id="3901" r:id="rId18"/>
    <p:sldId id="3867" r:id="rId19"/>
    <p:sldId id="3869" r:id="rId20"/>
    <p:sldId id="3870" r:id="rId21"/>
    <p:sldId id="342" r:id="rId22"/>
    <p:sldId id="3871" r:id="rId23"/>
    <p:sldId id="3872" r:id="rId24"/>
    <p:sldId id="3877" r:id="rId25"/>
    <p:sldId id="3878" r:id="rId26"/>
    <p:sldId id="3879" r:id="rId27"/>
    <p:sldId id="3880" r:id="rId28"/>
    <p:sldId id="3890" r:id="rId29"/>
    <p:sldId id="3891" r:id="rId30"/>
    <p:sldId id="3898" r:id="rId31"/>
    <p:sldId id="3892" r:id="rId32"/>
    <p:sldId id="3899" r:id="rId33"/>
    <p:sldId id="3875" r:id="rId34"/>
    <p:sldId id="3876" r:id="rId35"/>
    <p:sldId id="3873" r:id="rId36"/>
    <p:sldId id="3874" r:id="rId37"/>
    <p:sldId id="331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6" userDrawn="1">
          <p15:clr>
            <a:srgbClr val="A4A3A4"/>
          </p15:clr>
        </p15:guide>
        <p15:guide id="2" orient="horz" pos="1008" userDrawn="1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3DDFE"/>
    <a:srgbClr val="D4DDFE"/>
    <a:srgbClr val="D5DEFF"/>
    <a:srgbClr val="F6F7FF"/>
    <a:srgbClr val="DBDCE5"/>
    <a:srgbClr val="F0F1FB"/>
    <a:srgbClr val="DFE1F6"/>
    <a:srgbClr val="EEEFF5"/>
    <a:srgbClr val="DFE1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47C6F4-676B-4D94-A32F-A152A4CDCFE2}" v="52" dt="2025-01-23T13:20:50.288"/>
  </p1510:revLst>
</p1510:revInfo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>
        <p:guide orient="horz" pos="1416"/>
        <p:guide orient="horz" pos="10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48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wrence, Reginald" userId="46b2b0f4-eec7-426c-9d2d-1dd4c3664997" providerId="ADAL" clId="{2447C6F4-676B-4D94-A32F-A152A4CDCFE2}"/>
    <pc:docChg chg="undo custSel addSld delSld modSld">
      <pc:chgData name="Lawrence, Reginald" userId="46b2b0f4-eec7-426c-9d2d-1dd4c3664997" providerId="ADAL" clId="{2447C6F4-676B-4D94-A32F-A152A4CDCFE2}" dt="2025-01-23T13:28:50.389" v="728" actId="14100"/>
      <pc:docMkLst>
        <pc:docMk/>
      </pc:docMkLst>
      <pc:sldChg chg="addSp delSp modSp mod">
        <pc:chgData name="Lawrence, Reginald" userId="46b2b0f4-eec7-426c-9d2d-1dd4c3664997" providerId="ADAL" clId="{2447C6F4-676B-4D94-A32F-A152A4CDCFE2}" dt="2025-01-23T13:00:48.818" v="68" actId="20577"/>
        <pc:sldMkLst>
          <pc:docMk/>
          <pc:sldMk cId="2440634760" sldId="342"/>
        </pc:sldMkLst>
        <pc:spChg chg="del mod">
          <ac:chgData name="Lawrence, Reginald" userId="46b2b0f4-eec7-426c-9d2d-1dd4c3664997" providerId="ADAL" clId="{2447C6F4-676B-4D94-A32F-A152A4CDCFE2}" dt="2025-01-23T12:58:55.559" v="41" actId="478"/>
          <ac:spMkLst>
            <pc:docMk/>
            <pc:sldMk cId="2440634760" sldId="342"/>
            <ac:spMk id="6" creationId="{523A8922-9CCE-2097-68D3-616A83396BB0}"/>
          </ac:spMkLst>
        </pc:spChg>
        <pc:spChg chg="del">
          <ac:chgData name="Lawrence, Reginald" userId="46b2b0f4-eec7-426c-9d2d-1dd4c3664997" providerId="ADAL" clId="{2447C6F4-676B-4D94-A32F-A152A4CDCFE2}" dt="2025-01-23T12:58:58.103" v="42" actId="478"/>
          <ac:spMkLst>
            <pc:docMk/>
            <pc:sldMk cId="2440634760" sldId="342"/>
            <ac:spMk id="7" creationId="{CF22F2BE-C8E5-B3C7-26CA-B24C9B626F2E}"/>
          </ac:spMkLst>
        </pc:spChg>
        <pc:spChg chg="del">
          <ac:chgData name="Lawrence, Reginald" userId="46b2b0f4-eec7-426c-9d2d-1dd4c3664997" providerId="ADAL" clId="{2447C6F4-676B-4D94-A32F-A152A4CDCFE2}" dt="2025-01-23T12:59:01.682" v="44" actId="478"/>
          <ac:spMkLst>
            <pc:docMk/>
            <pc:sldMk cId="2440634760" sldId="342"/>
            <ac:spMk id="10" creationId="{61A7DBB9-ED77-82DC-DEC5-1AF755FCA603}"/>
          </ac:spMkLst>
        </pc:spChg>
        <pc:spChg chg="mod">
          <ac:chgData name="Lawrence, Reginald" userId="46b2b0f4-eec7-426c-9d2d-1dd4c3664997" providerId="ADAL" clId="{2447C6F4-676B-4D94-A32F-A152A4CDCFE2}" dt="2025-01-23T13:00:48.818" v="68" actId="20577"/>
          <ac:spMkLst>
            <pc:docMk/>
            <pc:sldMk cId="2440634760" sldId="342"/>
            <ac:spMk id="12" creationId="{21C18C4A-EC5D-2A92-B45E-8EDBE44F5B15}"/>
          </ac:spMkLst>
        </pc:spChg>
        <pc:spChg chg="del">
          <ac:chgData name="Lawrence, Reginald" userId="46b2b0f4-eec7-426c-9d2d-1dd4c3664997" providerId="ADAL" clId="{2447C6F4-676B-4D94-A32F-A152A4CDCFE2}" dt="2025-01-23T12:58:59.448" v="43" actId="478"/>
          <ac:spMkLst>
            <pc:docMk/>
            <pc:sldMk cId="2440634760" sldId="342"/>
            <ac:spMk id="13" creationId="{D7599528-1D33-0183-A1A3-172A570DFF61}"/>
          </ac:spMkLst>
        </pc:spChg>
        <pc:graphicFrameChg chg="add mod modGraphic">
          <ac:chgData name="Lawrence, Reginald" userId="46b2b0f4-eec7-426c-9d2d-1dd4c3664997" providerId="ADAL" clId="{2447C6F4-676B-4D94-A32F-A152A4CDCFE2}" dt="2025-01-23T12:59:42.436" v="48" actId="14100"/>
          <ac:graphicFrameMkLst>
            <pc:docMk/>
            <pc:sldMk cId="2440634760" sldId="342"/>
            <ac:graphicFrameMk id="8" creationId="{EA4FEB70-3D9B-5F88-0501-42F9ABD4E706}"/>
          </ac:graphicFrameMkLst>
        </pc:graphicFrameChg>
        <pc:picChg chg="del">
          <ac:chgData name="Lawrence, Reginald" userId="46b2b0f4-eec7-426c-9d2d-1dd4c3664997" providerId="ADAL" clId="{2447C6F4-676B-4D94-A32F-A152A4CDCFE2}" dt="2025-01-23T12:58:51.432" v="39" actId="478"/>
          <ac:picMkLst>
            <pc:docMk/>
            <pc:sldMk cId="2440634760" sldId="342"/>
            <ac:picMk id="5" creationId="{000509A5-07AF-7AEC-6EC4-D9741BB2694F}"/>
          </ac:picMkLst>
        </pc:picChg>
      </pc:sldChg>
      <pc:sldChg chg="modSp">
        <pc:chgData name="Lawrence, Reginald" userId="46b2b0f4-eec7-426c-9d2d-1dd4c3664997" providerId="ADAL" clId="{2447C6F4-676B-4D94-A32F-A152A4CDCFE2}" dt="2025-01-23T12:58:27.756" v="38" actId="20577"/>
        <pc:sldMkLst>
          <pc:docMk/>
          <pc:sldMk cId="758969827" sldId="3870"/>
        </pc:sldMkLst>
        <pc:graphicFrameChg chg="mod">
          <ac:chgData name="Lawrence, Reginald" userId="46b2b0f4-eec7-426c-9d2d-1dd4c3664997" providerId="ADAL" clId="{2447C6F4-676B-4D94-A32F-A152A4CDCFE2}" dt="2025-01-23T12:58:27.756" v="38" actId="20577"/>
          <ac:graphicFrameMkLst>
            <pc:docMk/>
            <pc:sldMk cId="758969827" sldId="3870"/>
            <ac:graphicFrameMk id="8" creationId="{6E0716C0-46D4-FC71-7FA6-98517E3D264E}"/>
          </ac:graphicFrameMkLst>
        </pc:graphicFrameChg>
      </pc:sldChg>
      <pc:sldChg chg="addSp delSp modSp mod">
        <pc:chgData name="Lawrence, Reginald" userId="46b2b0f4-eec7-426c-9d2d-1dd4c3664997" providerId="ADAL" clId="{2447C6F4-676B-4D94-A32F-A152A4CDCFE2}" dt="2025-01-23T13:09:17.310" v="126" actId="14100"/>
        <pc:sldMkLst>
          <pc:docMk/>
          <pc:sldMk cId="303777511" sldId="3871"/>
        </pc:sldMkLst>
        <pc:spChg chg="mod">
          <ac:chgData name="Lawrence, Reginald" userId="46b2b0f4-eec7-426c-9d2d-1dd4c3664997" providerId="ADAL" clId="{2447C6F4-676B-4D94-A32F-A152A4CDCFE2}" dt="2025-01-23T13:00:59.879" v="93" actId="20577"/>
          <ac:spMkLst>
            <pc:docMk/>
            <pc:sldMk cId="303777511" sldId="3871"/>
            <ac:spMk id="2" creationId="{B3709D18-43B9-79D2-8724-B0E4467A2205}"/>
          </ac:spMkLst>
        </pc:spChg>
        <pc:spChg chg="del mod">
          <ac:chgData name="Lawrence, Reginald" userId="46b2b0f4-eec7-426c-9d2d-1dd4c3664997" providerId="ADAL" clId="{2447C6F4-676B-4D94-A32F-A152A4CDCFE2}" dt="2025-01-23T13:00:02.887" v="50" actId="478"/>
          <ac:spMkLst>
            <pc:docMk/>
            <pc:sldMk cId="303777511" sldId="3871"/>
            <ac:spMk id="8" creationId="{CFCEC74C-25B3-8769-C2AD-5C57B99DBCFF}"/>
          </ac:spMkLst>
        </pc:spChg>
        <pc:graphicFrameChg chg="add del mod modGraphic">
          <ac:chgData name="Lawrence, Reginald" userId="46b2b0f4-eec7-426c-9d2d-1dd4c3664997" providerId="ADAL" clId="{2447C6F4-676B-4D94-A32F-A152A4CDCFE2}" dt="2025-01-23T13:08:40.999" v="123" actId="478"/>
          <ac:graphicFrameMkLst>
            <pc:docMk/>
            <pc:sldMk cId="303777511" sldId="3871"/>
            <ac:graphicFrameMk id="5" creationId="{E18BEC33-80F3-CA61-E5DB-7A0F4B983102}"/>
          </ac:graphicFrameMkLst>
        </pc:graphicFrameChg>
        <pc:graphicFrameChg chg="add mod modGraphic">
          <ac:chgData name="Lawrence, Reginald" userId="46b2b0f4-eec7-426c-9d2d-1dd4c3664997" providerId="ADAL" clId="{2447C6F4-676B-4D94-A32F-A152A4CDCFE2}" dt="2025-01-23T13:09:17.310" v="126" actId="14100"/>
          <ac:graphicFrameMkLst>
            <pc:docMk/>
            <pc:sldMk cId="303777511" sldId="3871"/>
            <ac:graphicFrameMk id="6" creationId="{C743E4F2-F001-F458-2E83-6D7075CC790A}"/>
          </ac:graphicFrameMkLst>
        </pc:graphicFrameChg>
        <pc:graphicFrameChg chg="del">
          <ac:chgData name="Lawrence, Reginald" userId="46b2b0f4-eec7-426c-9d2d-1dd4c3664997" providerId="ADAL" clId="{2447C6F4-676B-4D94-A32F-A152A4CDCFE2}" dt="2025-01-23T13:00:11.755" v="51" actId="478"/>
          <ac:graphicFrameMkLst>
            <pc:docMk/>
            <pc:sldMk cId="303777511" sldId="3871"/>
            <ac:graphicFrameMk id="11" creationId="{60A295FE-17A3-DE73-35B2-00F1B7C002BA}"/>
          </ac:graphicFrameMkLst>
        </pc:graphicFrameChg>
      </pc:sldChg>
      <pc:sldChg chg="addSp delSp modSp mod">
        <pc:chgData name="Lawrence, Reginald" userId="46b2b0f4-eec7-426c-9d2d-1dd4c3664997" providerId="ADAL" clId="{2447C6F4-676B-4D94-A32F-A152A4CDCFE2}" dt="2025-01-23T13:09:54.027" v="128" actId="14100"/>
        <pc:sldMkLst>
          <pc:docMk/>
          <pc:sldMk cId="2601817300" sldId="3872"/>
        </pc:sldMkLst>
        <pc:spChg chg="mod">
          <ac:chgData name="Lawrence, Reginald" userId="46b2b0f4-eec7-426c-9d2d-1dd4c3664997" providerId="ADAL" clId="{2447C6F4-676B-4D94-A32F-A152A4CDCFE2}" dt="2025-01-23T13:08:30.582" v="122" actId="20577"/>
          <ac:spMkLst>
            <pc:docMk/>
            <pc:sldMk cId="2601817300" sldId="3872"/>
            <ac:spMk id="2" creationId="{5ABF1E69-3432-4486-746A-FB4CD4999E9C}"/>
          </ac:spMkLst>
        </pc:spChg>
        <pc:spChg chg="del mod">
          <ac:chgData name="Lawrence, Reginald" userId="46b2b0f4-eec7-426c-9d2d-1dd4c3664997" providerId="ADAL" clId="{2447C6F4-676B-4D94-A32F-A152A4CDCFE2}" dt="2025-01-23T13:08:18.772" v="97" actId="478"/>
          <ac:spMkLst>
            <pc:docMk/>
            <pc:sldMk cId="2601817300" sldId="3872"/>
            <ac:spMk id="7" creationId="{A1E6F7AB-31BF-2579-540F-B0EFA3371731}"/>
          </ac:spMkLst>
        </pc:spChg>
        <pc:graphicFrameChg chg="add mod modGraphic">
          <ac:chgData name="Lawrence, Reginald" userId="46b2b0f4-eec7-426c-9d2d-1dd4c3664997" providerId="ADAL" clId="{2447C6F4-676B-4D94-A32F-A152A4CDCFE2}" dt="2025-01-23T13:09:54.027" v="128" actId="14100"/>
          <ac:graphicFrameMkLst>
            <pc:docMk/>
            <pc:sldMk cId="2601817300" sldId="3872"/>
            <ac:graphicFrameMk id="5" creationId="{5D0421E7-F9A2-9053-A068-712B8AB66697}"/>
          </ac:graphicFrameMkLst>
        </pc:graphicFrameChg>
        <pc:graphicFrameChg chg="del">
          <ac:chgData name="Lawrence, Reginald" userId="46b2b0f4-eec7-426c-9d2d-1dd4c3664997" providerId="ADAL" clId="{2447C6F4-676B-4D94-A32F-A152A4CDCFE2}" dt="2025-01-23T13:08:23.506" v="98" actId="478"/>
          <ac:graphicFrameMkLst>
            <pc:docMk/>
            <pc:sldMk cId="2601817300" sldId="3872"/>
            <ac:graphicFrameMk id="8" creationId="{AE320015-EC1E-FC4E-20AF-0ED9C336AB65}"/>
          </ac:graphicFrameMkLst>
        </pc:graphicFrameChg>
      </pc:sldChg>
      <pc:sldChg chg="delSp modSp mod">
        <pc:chgData name="Lawrence, Reginald" userId="46b2b0f4-eec7-426c-9d2d-1dd4c3664997" providerId="ADAL" clId="{2447C6F4-676B-4D94-A32F-A152A4CDCFE2}" dt="2025-01-23T13:28:50.389" v="728" actId="14100"/>
        <pc:sldMkLst>
          <pc:docMk/>
          <pc:sldMk cId="876326394" sldId="3874"/>
        </pc:sldMkLst>
        <pc:spChg chg="mod">
          <ac:chgData name="Lawrence, Reginald" userId="46b2b0f4-eec7-426c-9d2d-1dd4c3664997" providerId="ADAL" clId="{2447C6F4-676B-4D94-A32F-A152A4CDCFE2}" dt="2025-01-23T13:28:50.389" v="728" actId="14100"/>
          <ac:spMkLst>
            <pc:docMk/>
            <pc:sldMk cId="876326394" sldId="3874"/>
            <ac:spMk id="3" creationId="{DAB56AED-173C-CBEF-09B2-C3F00D18262B}"/>
          </ac:spMkLst>
        </pc:spChg>
        <pc:spChg chg="del mod">
          <ac:chgData name="Lawrence, Reginald" userId="46b2b0f4-eec7-426c-9d2d-1dd4c3664997" providerId="ADAL" clId="{2447C6F4-676B-4D94-A32F-A152A4CDCFE2}" dt="2025-01-23T13:24:59.489" v="591" actId="478"/>
          <ac:spMkLst>
            <pc:docMk/>
            <pc:sldMk cId="876326394" sldId="3874"/>
            <ac:spMk id="4" creationId="{4FE4B55A-44C8-8D11-B6F8-8D257C1240A2}"/>
          </ac:spMkLst>
        </pc:spChg>
      </pc:sldChg>
      <pc:sldChg chg="addSp delSp modSp mod">
        <pc:chgData name="Lawrence, Reginald" userId="46b2b0f4-eec7-426c-9d2d-1dd4c3664997" providerId="ADAL" clId="{2447C6F4-676B-4D94-A32F-A152A4CDCFE2}" dt="2025-01-23T13:12:13.690" v="141" actId="14100"/>
        <pc:sldMkLst>
          <pc:docMk/>
          <pc:sldMk cId="2276168934" sldId="3877"/>
        </pc:sldMkLst>
        <pc:spChg chg="del mod">
          <ac:chgData name="Lawrence, Reginald" userId="46b2b0f4-eec7-426c-9d2d-1dd4c3664997" providerId="ADAL" clId="{2447C6F4-676B-4D94-A32F-A152A4CDCFE2}" dt="2025-01-23T13:11:20.130" v="136" actId="478"/>
          <ac:spMkLst>
            <pc:docMk/>
            <pc:sldMk cId="2276168934" sldId="3877"/>
            <ac:spMk id="3" creationId="{97098B45-32A8-674C-1602-5C2F3FCCC9F8}"/>
          </ac:spMkLst>
        </pc:spChg>
        <pc:spChg chg="del">
          <ac:chgData name="Lawrence, Reginald" userId="46b2b0f4-eec7-426c-9d2d-1dd4c3664997" providerId="ADAL" clId="{2447C6F4-676B-4D94-A32F-A152A4CDCFE2}" dt="2025-01-23T13:11:17.301" v="134" actId="478"/>
          <ac:spMkLst>
            <pc:docMk/>
            <pc:sldMk cId="2276168934" sldId="3877"/>
            <ac:spMk id="7" creationId="{A5C06F02-69DC-C693-07D4-E04D78DC589C}"/>
          </ac:spMkLst>
        </pc:spChg>
        <pc:spChg chg="del">
          <ac:chgData name="Lawrence, Reginald" userId="46b2b0f4-eec7-426c-9d2d-1dd4c3664997" providerId="ADAL" clId="{2447C6F4-676B-4D94-A32F-A152A4CDCFE2}" dt="2025-01-23T13:11:16.373" v="133" actId="478"/>
          <ac:spMkLst>
            <pc:docMk/>
            <pc:sldMk cId="2276168934" sldId="3877"/>
            <ac:spMk id="8" creationId="{D44347FC-0F1B-7757-AEA9-B992657002A6}"/>
          </ac:spMkLst>
        </pc:spChg>
        <pc:spChg chg="del">
          <ac:chgData name="Lawrence, Reginald" userId="46b2b0f4-eec7-426c-9d2d-1dd4c3664997" providerId="ADAL" clId="{2447C6F4-676B-4D94-A32F-A152A4CDCFE2}" dt="2025-01-23T13:11:15.558" v="132" actId="478"/>
          <ac:spMkLst>
            <pc:docMk/>
            <pc:sldMk cId="2276168934" sldId="3877"/>
            <ac:spMk id="11" creationId="{ADE3B388-53B4-D51C-E165-0661DCFA6814}"/>
          </ac:spMkLst>
        </pc:spChg>
        <pc:spChg chg="del">
          <ac:chgData name="Lawrence, Reginald" userId="46b2b0f4-eec7-426c-9d2d-1dd4c3664997" providerId="ADAL" clId="{2447C6F4-676B-4D94-A32F-A152A4CDCFE2}" dt="2025-01-23T13:11:14.709" v="131" actId="478"/>
          <ac:spMkLst>
            <pc:docMk/>
            <pc:sldMk cId="2276168934" sldId="3877"/>
            <ac:spMk id="13" creationId="{82D21DCC-2EB9-2745-8D11-48BC27C184D7}"/>
          </ac:spMkLst>
        </pc:spChg>
        <pc:spChg chg="del">
          <ac:chgData name="Lawrence, Reginald" userId="46b2b0f4-eec7-426c-9d2d-1dd4c3664997" providerId="ADAL" clId="{2447C6F4-676B-4D94-A32F-A152A4CDCFE2}" dt="2025-01-23T13:11:13.685" v="130" actId="478"/>
          <ac:spMkLst>
            <pc:docMk/>
            <pc:sldMk cId="2276168934" sldId="3877"/>
            <ac:spMk id="14" creationId="{A3355D1B-0609-F793-FFFE-9C043F0014BE}"/>
          </ac:spMkLst>
        </pc:spChg>
        <pc:graphicFrameChg chg="del">
          <ac:chgData name="Lawrence, Reginald" userId="46b2b0f4-eec7-426c-9d2d-1dd4c3664997" providerId="ADAL" clId="{2447C6F4-676B-4D94-A32F-A152A4CDCFE2}" dt="2025-01-23T13:11:12.080" v="129" actId="478"/>
          <ac:graphicFrameMkLst>
            <pc:docMk/>
            <pc:sldMk cId="2276168934" sldId="3877"/>
            <ac:graphicFrameMk id="2" creationId="{FB50BE05-D1CF-D7B3-7FFD-162537B69831}"/>
          </ac:graphicFrameMkLst>
        </pc:graphicFrameChg>
        <pc:graphicFrameChg chg="add mod modGraphic">
          <ac:chgData name="Lawrence, Reginald" userId="46b2b0f4-eec7-426c-9d2d-1dd4c3664997" providerId="ADAL" clId="{2447C6F4-676B-4D94-A32F-A152A4CDCFE2}" dt="2025-01-23T13:12:13.690" v="141" actId="14100"/>
          <ac:graphicFrameMkLst>
            <pc:docMk/>
            <pc:sldMk cId="2276168934" sldId="3877"/>
            <ac:graphicFrameMk id="6" creationId="{89F0EBBC-53B6-8605-7F7D-2CD319628B0A}"/>
          </ac:graphicFrameMkLst>
        </pc:graphicFrameChg>
      </pc:sldChg>
      <pc:sldChg chg="addSp delSp modSp mod">
        <pc:chgData name="Lawrence, Reginald" userId="46b2b0f4-eec7-426c-9d2d-1dd4c3664997" providerId="ADAL" clId="{2447C6F4-676B-4D94-A32F-A152A4CDCFE2}" dt="2025-01-23T13:14:32.671" v="150" actId="14100"/>
        <pc:sldMkLst>
          <pc:docMk/>
          <pc:sldMk cId="2495030104" sldId="3878"/>
        </pc:sldMkLst>
        <pc:spChg chg="del mod">
          <ac:chgData name="Lawrence, Reginald" userId="46b2b0f4-eec7-426c-9d2d-1dd4c3664997" providerId="ADAL" clId="{2447C6F4-676B-4D94-A32F-A152A4CDCFE2}" dt="2025-01-23T13:13:06.554" v="143" actId="478"/>
          <ac:spMkLst>
            <pc:docMk/>
            <pc:sldMk cId="2495030104" sldId="3878"/>
            <ac:spMk id="6" creationId="{AEE0FAFB-6D0F-5DEE-7ADC-2ECBA5029873}"/>
          </ac:spMkLst>
        </pc:spChg>
        <pc:graphicFrameChg chg="add mod modGraphic">
          <ac:chgData name="Lawrence, Reginald" userId="46b2b0f4-eec7-426c-9d2d-1dd4c3664997" providerId="ADAL" clId="{2447C6F4-676B-4D94-A32F-A152A4CDCFE2}" dt="2025-01-23T13:13:24.751" v="147" actId="14100"/>
          <ac:graphicFrameMkLst>
            <pc:docMk/>
            <pc:sldMk cId="2495030104" sldId="3878"/>
            <ac:graphicFrameMk id="3" creationId="{D2BE19B8-5CB3-504C-2BDA-FF710D61871B}"/>
          </ac:graphicFrameMkLst>
        </pc:graphicFrameChg>
        <pc:graphicFrameChg chg="add mod modGraphic">
          <ac:chgData name="Lawrence, Reginald" userId="46b2b0f4-eec7-426c-9d2d-1dd4c3664997" providerId="ADAL" clId="{2447C6F4-676B-4D94-A32F-A152A4CDCFE2}" dt="2025-01-23T13:14:32.671" v="150" actId="14100"/>
          <ac:graphicFrameMkLst>
            <pc:docMk/>
            <pc:sldMk cId="2495030104" sldId="3878"/>
            <ac:graphicFrameMk id="7" creationId="{8F53713E-F918-91FE-07BC-52CFFF9665A0}"/>
          </ac:graphicFrameMkLst>
        </pc:graphicFrameChg>
        <pc:picChg chg="del">
          <ac:chgData name="Lawrence, Reginald" userId="46b2b0f4-eec7-426c-9d2d-1dd4c3664997" providerId="ADAL" clId="{2447C6F4-676B-4D94-A32F-A152A4CDCFE2}" dt="2025-01-23T13:13:11.334" v="144" actId="478"/>
          <ac:picMkLst>
            <pc:docMk/>
            <pc:sldMk cId="2495030104" sldId="3878"/>
            <ac:picMk id="5" creationId="{429823A9-7E7D-EF29-BCB1-FD4870A4932D}"/>
          </ac:picMkLst>
        </pc:picChg>
      </pc:sldChg>
      <pc:sldChg chg="addSp delSp modSp mod">
        <pc:chgData name="Lawrence, Reginald" userId="46b2b0f4-eec7-426c-9d2d-1dd4c3664997" providerId="ADAL" clId="{2447C6F4-676B-4D94-A32F-A152A4CDCFE2}" dt="2025-01-23T13:16:16.204" v="159" actId="14100"/>
        <pc:sldMkLst>
          <pc:docMk/>
          <pc:sldMk cId="122524478" sldId="3879"/>
        </pc:sldMkLst>
        <pc:spChg chg="del mod">
          <ac:chgData name="Lawrence, Reginald" userId="46b2b0f4-eec7-426c-9d2d-1dd4c3664997" providerId="ADAL" clId="{2447C6F4-676B-4D94-A32F-A152A4CDCFE2}" dt="2025-01-23T13:15:21.797" v="152" actId="478"/>
          <ac:spMkLst>
            <pc:docMk/>
            <pc:sldMk cId="122524478" sldId="3879"/>
            <ac:spMk id="6" creationId="{019E1D77-8F12-FA4B-1C30-417EDCE45075}"/>
          </ac:spMkLst>
        </pc:spChg>
        <pc:graphicFrameChg chg="add mod modGraphic">
          <ac:chgData name="Lawrence, Reginald" userId="46b2b0f4-eec7-426c-9d2d-1dd4c3664997" providerId="ADAL" clId="{2447C6F4-676B-4D94-A32F-A152A4CDCFE2}" dt="2025-01-23T13:15:43.495" v="156" actId="14100"/>
          <ac:graphicFrameMkLst>
            <pc:docMk/>
            <pc:sldMk cId="122524478" sldId="3879"/>
            <ac:graphicFrameMk id="4" creationId="{282E4DB2-255F-75CE-4CDE-0140754C525C}"/>
          </ac:graphicFrameMkLst>
        </pc:graphicFrameChg>
        <pc:graphicFrameChg chg="add mod modGraphic">
          <ac:chgData name="Lawrence, Reginald" userId="46b2b0f4-eec7-426c-9d2d-1dd4c3664997" providerId="ADAL" clId="{2447C6F4-676B-4D94-A32F-A152A4CDCFE2}" dt="2025-01-23T13:16:16.204" v="159" actId="14100"/>
          <ac:graphicFrameMkLst>
            <pc:docMk/>
            <pc:sldMk cId="122524478" sldId="3879"/>
            <ac:graphicFrameMk id="7" creationId="{DD54CE84-A671-AAA8-3C24-91ECFF8568A0}"/>
          </ac:graphicFrameMkLst>
        </pc:graphicFrameChg>
        <pc:picChg chg="del">
          <ac:chgData name="Lawrence, Reginald" userId="46b2b0f4-eec7-426c-9d2d-1dd4c3664997" providerId="ADAL" clId="{2447C6F4-676B-4D94-A32F-A152A4CDCFE2}" dt="2025-01-23T13:15:24.677" v="153" actId="478"/>
          <ac:picMkLst>
            <pc:docMk/>
            <pc:sldMk cId="122524478" sldId="3879"/>
            <ac:picMk id="5" creationId="{D4ADC376-CD72-71EA-2F38-0578644CECC8}"/>
          </ac:picMkLst>
        </pc:picChg>
      </pc:sldChg>
      <pc:sldChg chg="addSp delSp modSp mod">
        <pc:chgData name="Lawrence, Reginald" userId="46b2b0f4-eec7-426c-9d2d-1dd4c3664997" providerId="ADAL" clId="{2447C6F4-676B-4D94-A32F-A152A4CDCFE2}" dt="2025-01-23T13:17:21.794" v="167" actId="14100"/>
        <pc:sldMkLst>
          <pc:docMk/>
          <pc:sldMk cId="1056155825" sldId="3880"/>
        </pc:sldMkLst>
        <pc:spChg chg="del">
          <ac:chgData name="Lawrence, Reginald" userId="46b2b0f4-eec7-426c-9d2d-1dd4c3664997" providerId="ADAL" clId="{2447C6F4-676B-4D94-A32F-A152A4CDCFE2}" dt="2025-01-23T13:16:53.172" v="160" actId="478"/>
          <ac:spMkLst>
            <pc:docMk/>
            <pc:sldMk cId="1056155825" sldId="3880"/>
            <ac:spMk id="6" creationId="{953511EE-1B67-877E-C0C4-B47295544680}"/>
          </ac:spMkLst>
        </pc:spChg>
        <pc:graphicFrameChg chg="add mod modGraphic">
          <ac:chgData name="Lawrence, Reginald" userId="46b2b0f4-eec7-426c-9d2d-1dd4c3664997" providerId="ADAL" clId="{2447C6F4-676B-4D94-A32F-A152A4CDCFE2}" dt="2025-01-23T13:17:21.794" v="167" actId="14100"/>
          <ac:graphicFrameMkLst>
            <pc:docMk/>
            <pc:sldMk cId="1056155825" sldId="3880"/>
            <ac:graphicFrameMk id="4" creationId="{139051E4-CEC8-3BC2-5D49-531AC757F9BC}"/>
          </ac:graphicFrameMkLst>
        </pc:graphicFrameChg>
        <pc:picChg chg="del">
          <ac:chgData name="Lawrence, Reginald" userId="46b2b0f4-eec7-426c-9d2d-1dd4c3664997" providerId="ADAL" clId="{2447C6F4-676B-4D94-A32F-A152A4CDCFE2}" dt="2025-01-23T13:16:55.300" v="161" actId="478"/>
          <ac:picMkLst>
            <pc:docMk/>
            <pc:sldMk cId="1056155825" sldId="3880"/>
            <ac:picMk id="5" creationId="{E9FA009A-D171-EC0A-D789-63B06E4FB3C9}"/>
          </ac:picMkLst>
        </pc:picChg>
      </pc:sldChg>
      <pc:sldChg chg="del">
        <pc:chgData name="Lawrence, Reginald" userId="46b2b0f4-eec7-426c-9d2d-1dd4c3664997" providerId="ADAL" clId="{2447C6F4-676B-4D94-A32F-A152A4CDCFE2}" dt="2025-01-23T13:18:08.138" v="168" actId="47"/>
        <pc:sldMkLst>
          <pc:docMk/>
          <pc:sldMk cId="2720111805" sldId="3881"/>
        </pc:sldMkLst>
      </pc:sldChg>
      <pc:sldChg chg="del">
        <pc:chgData name="Lawrence, Reginald" userId="46b2b0f4-eec7-426c-9d2d-1dd4c3664997" providerId="ADAL" clId="{2447C6F4-676B-4D94-A32F-A152A4CDCFE2}" dt="2025-01-23T13:18:11.730" v="169" actId="47"/>
        <pc:sldMkLst>
          <pc:docMk/>
          <pc:sldMk cId="1204739090" sldId="3882"/>
        </pc:sldMkLst>
      </pc:sldChg>
      <pc:sldChg chg="del">
        <pc:chgData name="Lawrence, Reginald" userId="46b2b0f4-eec7-426c-9d2d-1dd4c3664997" providerId="ADAL" clId="{2447C6F4-676B-4D94-A32F-A152A4CDCFE2}" dt="2025-01-23T13:19:26.345" v="181" actId="47"/>
        <pc:sldMkLst>
          <pc:docMk/>
          <pc:sldMk cId="4011602558" sldId="3883"/>
        </pc:sldMkLst>
      </pc:sldChg>
      <pc:sldChg chg="addSp delSp modSp mod">
        <pc:chgData name="Lawrence, Reginald" userId="46b2b0f4-eec7-426c-9d2d-1dd4c3664997" providerId="ADAL" clId="{2447C6F4-676B-4D94-A32F-A152A4CDCFE2}" dt="2025-01-23T13:19:05.684" v="180" actId="14100"/>
        <pc:sldMkLst>
          <pc:docMk/>
          <pc:sldMk cId="124705354" sldId="3890"/>
        </pc:sldMkLst>
        <pc:spChg chg="del">
          <ac:chgData name="Lawrence, Reginald" userId="46b2b0f4-eec7-426c-9d2d-1dd4c3664997" providerId="ADAL" clId="{2447C6F4-676B-4D94-A32F-A152A4CDCFE2}" dt="2025-01-23T13:18:48.916" v="176" actId="478"/>
          <ac:spMkLst>
            <pc:docMk/>
            <pc:sldMk cId="124705354" sldId="3890"/>
            <ac:spMk id="2" creationId="{BEA5FDAE-9E56-8C69-B108-3DAA502175B7}"/>
          </ac:spMkLst>
        </pc:spChg>
        <pc:spChg chg="del">
          <ac:chgData name="Lawrence, Reginald" userId="46b2b0f4-eec7-426c-9d2d-1dd4c3664997" providerId="ADAL" clId="{2447C6F4-676B-4D94-A32F-A152A4CDCFE2}" dt="2025-01-23T13:18:47.824" v="175" actId="478"/>
          <ac:spMkLst>
            <pc:docMk/>
            <pc:sldMk cId="124705354" sldId="3890"/>
            <ac:spMk id="3" creationId="{A2E61C6C-613D-93EA-AC5A-D32E948295B9}"/>
          </ac:spMkLst>
        </pc:spChg>
        <pc:spChg chg="del mod">
          <ac:chgData name="Lawrence, Reginald" userId="46b2b0f4-eec7-426c-9d2d-1dd4c3664997" providerId="ADAL" clId="{2447C6F4-676B-4D94-A32F-A152A4CDCFE2}" dt="2025-01-23T13:18:45.392" v="174" actId="478"/>
          <ac:spMkLst>
            <pc:docMk/>
            <pc:sldMk cId="124705354" sldId="3890"/>
            <ac:spMk id="5" creationId="{7F4F4F9B-00D3-A242-DE54-AEEB99EB61B9}"/>
          </ac:spMkLst>
        </pc:spChg>
        <pc:spChg chg="del">
          <ac:chgData name="Lawrence, Reginald" userId="46b2b0f4-eec7-426c-9d2d-1dd4c3664997" providerId="ADAL" clId="{2447C6F4-676B-4D94-A32F-A152A4CDCFE2}" dt="2025-01-23T13:18:43.364" v="171" actId="478"/>
          <ac:spMkLst>
            <pc:docMk/>
            <pc:sldMk cId="124705354" sldId="3890"/>
            <ac:spMk id="6" creationId="{7FFA73C8-C7AD-B057-F672-ED10CD70BAAB}"/>
          </ac:spMkLst>
        </pc:spChg>
        <pc:spChg chg="del">
          <ac:chgData name="Lawrence, Reginald" userId="46b2b0f4-eec7-426c-9d2d-1dd4c3664997" providerId="ADAL" clId="{2447C6F4-676B-4D94-A32F-A152A4CDCFE2}" dt="2025-01-23T13:18:44.452" v="172" actId="478"/>
          <ac:spMkLst>
            <pc:docMk/>
            <pc:sldMk cId="124705354" sldId="3890"/>
            <ac:spMk id="7" creationId="{FE97F71F-D794-81A2-AFA0-A578BFAAB9E3}"/>
          </ac:spMkLst>
        </pc:spChg>
        <pc:graphicFrameChg chg="del">
          <ac:chgData name="Lawrence, Reginald" userId="46b2b0f4-eec7-426c-9d2d-1dd4c3664997" providerId="ADAL" clId="{2447C6F4-676B-4D94-A32F-A152A4CDCFE2}" dt="2025-01-23T13:18:42.121" v="170" actId="478"/>
          <ac:graphicFrameMkLst>
            <pc:docMk/>
            <pc:sldMk cId="124705354" sldId="3890"/>
            <ac:graphicFrameMk id="8" creationId="{4BCAB7B1-CD16-D1C8-A153-F39DB677AD62}"/>
          </ac:graphicFrameMkLst>
        </pc:graphicFrameChg>
        <pc:graphicFrameChg chg="add mod modGraphic">
          <ac:chgData name="Lawrence, Reginald" userId="46b2b0f4-eec7-426c-9d2d-1dd4c3664997" providerId="ADAL" clId="{2447C6F4-676B-4D94-A32F-A152A4CDCFE2}" dt="2025-01-23T13:19:05.684" v="180" actId="14100"/>
          <ac:graphicFrameMkLst>
            <pc:docMk/>
            <pc:sldMk cId="124705354" sldId="3890"/>
            <ac:graphicFrameMk id="11" creationId="{8AF889E4-9540-09C4-34C6-435189D47612}"/>
          </ac:graphicFrameMkLst>
        </pc:graphicFrameChg>
      </pc:sldChg>
      <pc:sldChg chg="addSp delSp modSp add del mod">
        <pc:chgData name="Lawrence, Reginald" userId="46b2b0f4-eec7-426c-9d2d-1dd4c3664997" providerId="ADAL" clId="{2447C6F4-676B-4D94-A32F-A152A4CDCFE2}" dt="2025-01-23T13:20:08.169" v="186"/>
        <pc:sldMkLst>
          <pc:docMk/>
          <pc:sldMk cId="3075521646" sldId="3891"/>
        </pc:sldMkLst>
        <pc:spChg chg="del">
          <ac:chgData name="Lawrence, Reginald" userId="46b2b0f4-eec7-426c-9d2d-1dd4c3664997" providerId="ADAL" clId="{2447C6F4-676B-4D94-A32F-A152A4CDCFE2}" dt="2025-01-23T13:19:51.763" v="184" actId="478"/>
          <ac:spMkLst>
            <pc:docMk/>
            <pc:sldMk cId="3075521646" sldId="3891"/>
            <ac:spMk id="3" creationId="{D4379976-8964-76A7-7A8D-95A1B1D829FC}"/>
          </ac:spMkLst>
        </pc:spChg>
        <pc:graphicFrameChg chg="add mod">
          <ac:chgData name="Lawrence, Reginald" userId="46b2b0f4-eec7-426c-9d2d-1dd4c3664997" providerId="ADAL" clId="{2447C6F4-676B-4D94-A32F-A152A4CDCFE2}" dt="2025-01-23T13:20:08.169" v="186"/>
          <ac:graphicFrameMkLst>
            <pc:docMk/>
            <pc:sldMk cId="3075521646" sldId="3891"/>
            <ac:graphicFrameMk id="7" creationId="{409F92DE-E85B-AAA5-573D-AB83AE4DBA69}"/>
          </ac:graphicFrameMkLst>
        </pc:graphicFrameChg>
        <pc:picChg chg="del">
          <ac:chgData name="Lawrence, Reginald" userId="46b2b0f4-eec7-426c-9d2d-1dd4c3664997" providerId="ADAL" clId="{2447C6F4-676B-4D94-A32F-A152A4CDCFE2}" dt="2025-01-23T13:19:56.802" v="185" actId="478"/>
          <ac:picMkLst>
            <pc:docMk/>
            <pc:sldMk cId="3075521646" sldId="3891"/>
            <ac:picMk id="2" creationId="{D086C981-CBE4-80F2-97CD-DC63C1D1B64B}"/>
          </ac:picMkLst>
        </pc:picChg>
      </pc:sldChg>
      <pc:sldChg chg="addSp delSp modSp mod">
        <pc:chgData name="Lawrence, Reginald" userId="46b2b0f4-eec7-426c-9d2d-1dd4c3664997" providerId="ADAL" clId="{2447C6F4-676B-4D94-A32F-A152A4CDCFE2}" dt="2025-01-23T13:20:56.001" v="191" actId="14100"/>
        <pc:sldMkLst>
          <pc:docMk/>
          <pc:sldMk cId="2740324070" sldId="3892"/>
        </pc:sldMkLst>
        <pc:spChg chg="del">
          <ac:chgData name="Lawrence, Reginald" userId="46b2b0f4-eec7-426c-9d2d-1dd4c3664997" providerId="ADAL" clId="{2447C6F4-676B-4D94-A32F-A152A4CDCFE2}" dt="2025-01-23T13:20:30.003" v="187" actId="478"/>
          <ac:spMkLst>
            <pc:docMk/>
            <pc:sldMk cId="2740324070" sldId="3892"/>
            <ac:spMk id="3" creationId="{0E1BB4D9-210C-1636-0453-14BDBCB02CF1}"/>
          </ac:spMkLst>
        </pc:spChg>
        <pc:graphicFrameChg chg="add mod modGraphic">
          <ac:chgData name="Lawrence, Reginald" userId="46b2b0f4-eec7-426c-9d2d-1dd4c3664997" providerId="ADAL" clId="{2447C6F4-676B-4D94-A32F-A152A4CDCFE2}" dt="2025-01-23T13:20:56.001" v="191" actId="14100"/>
          <ac:graphicFrameMkLst>
            <pc:docMk/>
            <pc:sldMk cId="2740324070" sldId="3892"/>
            <ac:graphicFrameMk id="7" creationId="{78BC0257-8077-B3D9-26D8-1EC396E0BE44}"/>
          </ac:graphicFrameMkLst>
        </pc:graphicFrameChg>
        <pc:picChg chg="del">
          <ac:chgData name="Lawrence, Reginald" userId="46b2b0f4-eec7-426c-9d2d-1dd4c3664997" providerId="ADAL" clId="{2447C6F4-676B-4D94-A32F-A152A4CDCFE2}" dt="2025-01-23T13:20:32.147" v="188" actId="478"/>
          <ac:picMkLst>
            <pc:docMk/>
            <pc:sldMk cId="2740324070" sldId="3892"/>
            <ac:picMk id="2" creationId="{CC4DFB95-3A13-AA2A-3FD0-F040897004D6}"/>
          </ac:picMkLst>
        </pc:picChg>
      </pc:sldChg>
      <pc:sldChg chg="del">
        <pc:chgData name="Lawrence, Reginald" userId="46b2b0f4-eec7-426c-9d2d-1dd4c3664997" providerId="ADAL" clId="{2447C6F4-676B-4D94-A32F-A152A4CDCFE2}" dt="2025-01-23T13:24:14.465" v="588" actId="47"/>
        <pc:sldMkLst>
          <pc:docMk/>
          <pc:sldMk cId="2665930863" sldId="3893"/>
        </pc:sldMkLst>
      </pc:sldChg>
      <pc:sldChg chg="delSp modSp mod">
        <pc:chgData name="Lawrence, Reginald" userId="46b2b0f4-eec7-426c-9d2d-1dd4c3664997" providerId="ADAL" clId="{2447C6F4-676B-4D94-A32F-A152A4CDCFE2}" dt="2025-01-23T13:23:59.390" v="587" actId="20577"/>
        <pc:sldMkLst>
          <pc:docMk/>
          <pc:sldMk cId="3730856915" sldId="3899"/>
        </pc:sldMkLst>
        <pc:spChg chg="del">
          <ac:chgData name="Lawrence, Reginald" userId="46b2b0f4-eec7-426c-9d2d-1dd4c3664997" providerId="ADAL" clId="{2447C6F4-676B-4D94-A32F-A152A4CDCFE2}" dt="2025-01-23T13:21:10.919" v="192" actId="478"/>
          <ac:spMkLst>
            <pc:docMk/>
            <pc:sldMk cId="3730856915" sldId="3899"/>
            <ac:spMk id="6" creationId="{8B87833D-34D1-B4CF-1D60-27A0BAE9F1F4}"/>
          </ac:spMkLst>
        </pc:spChg>
        <pc:graphicFrameChg chg="modGraphic">
          <ac:chgData name="Lawrence, Reginald" userId="46b2b0f4-eec7-426c-9d2d-1dd4c3664997" providerId="ADAL" clId="{2447C6F4-676B-4D94-A32F-A152A4CDCFE2}" dt="2025-01-23T13:23:59.390" v="587" actId="20577"/>
          <ac:graphicFrameMkLst>
            <pc:docMk/>
            <pc:sldMk cId="3730856915" sldId="3899"/>
            <ac:graphicFrameMk id="5" creationId="{DC0276E0-FE66-DAD7-84F7-E852BE9B20EC}"/>
          </ac:graphicFrameMkLst>
        </pc:graphicFrameChg>
      </pc:sldChg>
      <pc:sldChg chg="del">
        <pc:chgData name="Lawrence, Reginald" userId="46b2b0f4-eec7-426c-9d2d-1dd4c3664997" providerId="ADAL" clId="{2447C6F4-676B-4D94-A32F-A152A4CDCFE2}" dt="2025-01-23T13:24:25.081" v="589" actId="47"/>
        <pc:sldMkLst>
          <pc:docMk/>
          <pc:sldMk cId="963764755" sldId="3900"/>
        </pc:sldMkLst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4" Type="http://schemas.openxmlformats.org/officeDocument/2006/relationships/image" Target="../media/image32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4" Type="http://schemas.openxmlformats.org/officeDocument/2006/relationships/image" Target="../media/image3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22D11C-167D-442A-B670-C2D9056104A8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</dgm:pt>
    <dgm:pt modelId="{CBFAD42E-BC13-4677-A698-C8417C853277}">
      <dgm:prSet phldrT="[Text]" custT="1"/>
      <dgm:spPr/>
      <dgm:t>
        <a:bodyPr/>
        <a:lstStyle/>
        <a:p>
          <a:pPr>
            <a:spcAft>
              <a:spcPct val="35000"/>
            </a:spcAft>
          </a:pPr>
          <a:r>
            <a:rPr lang="en-US" sz="1600" b="1">
              <a:solidFill>
                <a:schemeClr val="tx1"/>
              </a:solidFill>
            </a:rPr>
            <a:t>Step 2 </a:t>
          </a:r>
          <a:r>
            <a:rPr lang="en-US" sz="1400" b="0" u="sng">
              <a:solidFill>
                <a:schemeClr val="tx1"/>
              </a:solidFill>
            </a:rPr>
            <a:t>P</a:t>
          </a:r>
          <a:r>
            <a:rPr lang="en-US" sz="1400" b="0" u="sng"/>
            <a:t>ri</a:t>
          </a:r>
          <a:r>
            <a:rPr lang="en-US" sz="1400" u="sng"/>
            <a:t>ncipals</a:t>
          </a:r>
          <a:r>
            <a:rPr lang="en-US" sz="1400"/>
            <a:t> Workshop   FY </a:t>
          </a:r>
          <a:r>
            <a:rPr lang="en-US" sz="1400">
              <a:latin typeface="Arial"/>
            </a:rPr>
            <a:t>26</a:t>
          </a:r>
          <a:r>
            <a:rPr lang="en-US" sz="1400"/>
            <a:t> Budget</a:t>
          </a:r>
        </a:p>
        <a:p>
          <a:pPr>
            <a:spcAft>
              <a:spcPct val="35000"/>
            </a:spcAft>
          </a:pPr>
          <a:r>
            <a:rPr lang="en-US" sz="1200">
              <a:solidFill>
                <a:srgbClr val="FF0000"/>
              </a:solidFill>
              <a:latin typeface="Calibri"/>
              <a:ea typeface="Calibri"/>
              <a:cs typeface="Times New Roman"/>
            </a:rPr>
            <a:t>January 15th </a:t>
          </a:r>
          <a:r>
            <a:rPr lang="en-US" sz="1200" baseline="30000">
              <a:solidFill>
                <a:srgbClr val="FF0000"/>
              </a:solidFill>
              <a:latin typeface="Calibri"/>
              <a:ea typeface="Calibri"/>
              <a:cs typeface="Times New Roman"/>
            </a:rPr>
            <a:t> </a:t>
          </a:r>
          <a:endParaRPr lang="en-US" sz="1200">
            <a:solidFill>
              <a:srgbClr val="FF0000"/>
            </a:solidFill>
            <a:latin typeface="Calibri"/>
            <a:ea typeface="Calibri"/>
            <a:cs typeface="Times New Roman"/>
          </a:endParaRPr>
        </a:p>
      </dgm:t>
    </dgm:pt>
    <dgm:pt modelId="{3607CAB8-443E-4D12-94DD-94CB93172344}" type="parTrans" cxnId="{7782ACAD-5FAA-4E48-961E-E575494BDE88}">
      <dgm:prSet/>
      <dgm:spPr/>
      <dgm:t>
        <a:bodyPr/>
        <a:lstStyle/>
        <a:p>
          <a:endParaRPr lang="en-US"/>
        </a:p>
      </dgm:t>
    </dgm:pt>
    <dgm:pt modelId="{972FF622-4B2D-4CD6-BD1A-DCBE5152596B}" type="sibTrans" cxnId="{7782ACAD-5FAA-4E48-961E-E575494BDE88}">
      <dgm:prSet/>
      <dgm:spPr/>
      <dgm:t>
        <a:bodyPr/>
        <a:lstStyle/>
        <a:p>
          <a:endParaRPr lang="en-US"/>
        </a:p>
      </dgm:t>
    </dgm:pt>
    <dgm:pt modelId="{9BB649CE-74CD-4483-9383-CCF688F359CC}">
      <dgm:prSet phldrT="[Text]" custT="1"/>
      <dgm:spPr/>
      <dgm:t>
        <a:bodyPr/>
        <a:lstStyle/>
        <a:p>
          <a:pPr rtl="0">
            <a:spcAft>
              <a:spcPct val="35000"/>
            </a:spcAft>
          </a:pPr>
          <a:r>
            <a:rPr lang="en-US" sz="1600" b="1">
              <a:solidFill>
                <a:schemeClr val="tx1"/>
              </a:solidFill>
            </a:rPr>
            <a:t>Step 4         </a:t>
          </a:r>
          <a:r>
            <a:rPr lang="en-US" sz="1400"/>
            <a:t> </a:t>
          </a:r>
          <a:r>
            <a:rPr lang="en-US" sz="1400" u="sng"/>
            <a:t>Principals</a:t>
          </a:r>
          <a:r>
            <a:rPr lang="en-US" sz="1400">
              <a:latin typeface="Arial"/>
            </a:rPr>
            <a:t>    Cluster</a:t>
          </a:r>
          <a:r>
            <a:rPr lang="en-US" sz="1400"/>
            <a:t> Supt. Discussions</a:t>
          </a:r>
          <a:endParaRPr lang="en-US" sz="1200" b="0" kern="1200">
            <a:solidFill>
              <a:srgbClr val="FF0000"/>
            </a:solidFill>
            <a:latin typeface="Times New Roman"/>
            <a:ea typeface="Calibri"/>
            <a:cs typeface="Times New Roman"/>
          </a:endParaRPr>
        </a:p>
      </dgm:t>
    </dgm:pt>
    <dgm:pt modelId="{637D4CDB-F178-4FDF-A411-3E5665E32BA7}" type="parTrans" cxnId="{CB60929E-05E0-4ABA-9631-BA5D2C827681}">
      <dgm:prSet/>
      <dgm:spPr/>
      <dgm:t>
        <a:bodyPr/>
        <a:lstStyle/>
        <a:p>
          <a:endParaRPr lang="en-US"/>
        </a:p>
      </dgm:t>
    </dgm:pt>
    <dgm:pt modelId="{FAEB3748-C727-4F1E-8F4D-E9B2C7C7BF69}" type="sibTrans" cxnId="{CB60929E-05E0-4ABA-9631-BA5D2C827681}">
      <dgm:prSet/>
      <dgm:spPr/>
      <dgm:t>
        <a:bodyPr/>
        <a:lstStyle/>
        <a:p>
          <a:endParaRPr lang="en-US"/>
        </a:p>
      </dgm:t>
    </dgm:pt>
    <dgm:pt modelId="{F8924C73-4D86-4725-8FB1-57E56105EE84}">
      <dgm:prSet phldrT="[Text]" custT="1"/>
      <dgm:spPr/>
      <dgm:t>
        <a:bodyPr/>
        <a:lstStyle/>
        <a:p>
          <a:pPr rtl="0"/>
          <a:r>
            <a:rPr lang="en-US" sz="1600" b="1">
              <a:solidFill>
                <a:schemeClr val="tx1"/>
              </a:solidFill>
            </a:rPr>
            <a:t>Step 1                             </a:t>
          </a:r>
          <a:r>
            <a:rPr lang="en-US" sz="1400">
              <a:solidFill>
                <a:schemeClr val="tx1"/>
              </a:solidFill>
              <a:latin typeface="Arial"/>
            </a:rPr>
            <a:t>Update</a:t>
          </a:r>
          <a:r>
            <a:rPr lang="en-US" sz="1400" b="0">
              <a:solidFill>
                <a:schemeClr val="tx1"/>
              </a:solidFill>
            </a:rPr>
            <a:t> </a:t>
          </a:r>
          <a:r>
            <a:rPr lang="en-US" sz="1400"/>
            <a:t>Strategic Plan</a:t>
          </a:r>
          <a:r>
            <a:rPr lang="en-US" sz="1400">
              <a:latin typeface="Arial"/>
            </a:rPr>
            <a:t> &amp; Rank Priorities</a:t>
          </a:r>
          <a:endParaRPr lang="en-US" sz="1400"/>
        </a:p>
      </dgm:t>
    </dgm:pt>
    <dgm:pt modelId="{1B894931-2724-420C-8A61-7C1E70BABCF8}" type="parTrans" cxnId="{85C7FFCE-9954-46A8-B2FC-659A90715629}">
      <dgm:prSet/>
      <dgm:spPr/>
      <dgm:t>
        <a:bodyPr/>
        <a:lstStyle/>
        <a:p>
          <a:endParaRPr lang="en-US"/>
        </a:p>
      </dgm:t>
    </dgm:pt>
    <dgm:pt modelId="{F73DC8A2-0FB7-4E4A-BE47-3082F4A8C365}" type="sibTrans" cxnId="{85C7FFCE-9954-46A8-B2FC-659A90715629}">
      <dgm:prSet/>
      <dgm:spPr/>
      <dgm:t>
        <a:bodyPr/>
        <a:lstStyle/>
        <a:p>
          <a:endParaRPr lang="en-US"/>
        </a:p>
      </dgm:t>
    </dgm:pt>
    <dgm:pt modelId="{6C3A5691-9935-4850-A7F8-C5616876CEF5}">
      <dgm:prSet phldrT="[Text]" custT="1"/>
      <dgm:spPr/>
      <dgm:t>
        <a:bodyPr/>
        <a:lstStyle/>
        <a:p>
          <a:r>
            <a:rPr lang="en-US" sz="1600" b="1"/>
            <a:t>Step 7               </a:t>
          </a:r>
          <a:r>
            <a:rPr lang="en-US" sz="1400" b="0" u="sng">
              <a:latin typeface="+mn-lt"/>
            </a:rPr>
            <a:t>Principals</a:t>
          </a:r>
          <a:r>
            <a:rPr lang="en-US" sz="1600" b="1"/>
            <a:t> </a:t>
          </a:r>
          <a:r>
            <a:rPr lang="en-US" sz="1400" b="0">
              <a:solidFill>
                <a:schemeClr val="tx1"/>
              </a:solidFill>
            </a:rPr>
            <a:t>HR Staffing Conferences Begin</a:t>
          </a:r>
          <a:endParaRPr lang="en-US" sz="1200">
            <a:solidFill>
              <a:srgbClr val="FF0000"/>
            </a:solidFill>
            <a:latin typeface="Calibri"/>
            <a:ea typeface="Times New Roman" panose="02020603050405020304" pitchFamily="18" charset="0"/>
            <a:cs typeface="Times New Roman"/>
          </a:endParaRPr>
        </a:p>
        <a:p>
          <a:pPr rtl="0"/>
          <a:r>
            <a:rPr lang="en-US" sz="1200">
              <a:solidFill>
                <a:srgbClr val="FF0000"/>
              </a:solidFill>
              <a:latin typeface="Calibri"/>
              <a:ea typeface="Times New Roman" panose="02020603050405020304" pitchFamily="18" charset="0"/>
              <a:cs typeface="Times New Roman"/>
            </a:rPr>
            <a:t>Feb. 24th – Feb. 27th   </a:t>
          </a:r>
          <a:endParaRPr lang="en-US" sz="1200">
            <a:solidFill>
              <a:srgbClr val="FF0000"/>
            </a:solidFill>
            <a:latin typeface="Calibri"/>
            <a:cs typeface="Times New Roman"/>
          </a:endParaRPr>
        </a:p>
      </dgm:t>
    </dgm:pt>
    <dgm:pt modelId="{514B3F9E-6E52-4BB9-8D2A-A86237788CB3}" type="parTrans" cxnId="{5807ED4F-AD2F-4A0C-923E-4718945AB630}">
      <dgm:prSet/>
      <dgm:spPr/>
      <dgm:t>
        <a:bodyPr/>
        <a:lstStyle/>
        <a:p>
          <a:endParaRPr lang="en-US"/>
        </a:p>
      </dgm:t>
    </dgm:pt>
    <dgm:pt modelId="{546C7B9D-8902-484B-93BB-F909DF1C9C2A}" type="sibTrans" cxnId="{5807ED4F-AD2F-4A0C-923E-4718945AB630}">
      <dgm:prSet/>
      <dgm:spPr/>
      <dgm:t>
        <a:bodyPr/>
        <a:lstStyle/>
        <a:p>
          <a:endParaRPr lang="en-US"/>
        </a:p>
      </dgm:t>
    </dgm:pt>
    <dgm:pt modelId="{CC1B2A00-68A2-416B-8F3C-D16E0AA80116}">
      <dgm:prSet phldrT="[Text]" custT="1"/>
      <dgm:spPr/>
      <dgm:t>
        <a:bodyPr/>
        <a:lstStyle/>
        <a:p>
          <a:pPr rtl="0">
            <a:lnSpc>
              <a:spcPct val="90000"/>
            </a:lnSpc>
            <a:spcAft>
              <a:spcPct val="35000"/>
            </a:spcAft>
          </a:pPr>
          <a:r>
            <a:rPr lang="en-US" sz="1600" b="1">
              <a:solidFill>
                <a:schemeClr val="tx1"/>
              </a:solidFill>
            </a:rPr>
            <a:t>Step 3              </a:t>
          </a:r>
          <a:r>
            <a:rPr lang="en-US" sz="1400" u="sng"/>
            <a:t>GO Team</a:t>
          </a:r>
          <a:r>
            <a:rPr lang="en-US" sz="1400">
              <a:latin typeface="Tenorite"/>
            </a:rPr>
            <a:t>          </a:t>
          </a:r>
          <a:r>
            <a:rPr lang="en-US" sz="1400"/>
            <a:t>Budget </a:t>
          </a:r>
          <a:r>
            <a:rPr lang="en-US" sz="1400">
              <a:latin typeface="Tenorite"/>
            </a:rPr>
            <a:t>Allocation Meeting</a:t>
          </a:r>
          <a:endParaRPr lang="en-US" sz="1400"/>
        </a:p>
        <a:p>
          <a:pPr rtl="0">
            <a:lnSpc>
              <a:spcPct val="90000"/>
            </a:lnSpc>
            <a:spcAft>
              <a:spcPct val="35000"/>
            </a:spcAft>
          </a:pPr>
          <a:r>
            <a:rPr lang="en-US" sz="1200">
              <a:solidFill>
                <a:srgbClr val="FF0000"/>
              </a:solidFill>
            </a:rPr>
            <a:t>January </a:t>
          </a:r>
          <a:r>
            <a:rPr lang="en-US" sz="1200">
              <a:solidFill>
                <a:srgbClr val="FF0000"/>
              </a:solidFill>
              <a:latin typeface="Arial"/>
            </a:rPr>
            <a:t>15th</a:t>
          </a:r>
          <a:r>
            <a:rPr lang="en-US" sz="1200">
              <a:solidFill>
                <a:srgbClr val="FF0000"/>
              </a:solidFill>
            </a:rPr>
            <a:t> – </a:t>
          </a:r>
          <a:r>
            <a:rPr lang="en-US" sz="1200">
              <a:solidFill>
                <a:srgbClr val="FF0000"/>
              </a:solidFill>
              <a:latin typeface="Calibri"/>
            </a:rPr>
            <a:t>January 31st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en-US" sz="1200">
              <a:solidFill>
                <a:srgbClr val="FF0000"/>
              </a:solidFill>
              <a:latin typeface="Calibri"/>
            </a:rPr>
            <a:t> </a:t>
          </a:r>
          <a:endParaRPr lang="en-US" sz="1200"/>
        </a:p>
      </dgm:t>
    </dgm:pt>
    <dgm:pt modelId="{E0AF48FA-BB2A-4769-9C7A-86CFCDC01851}" type="sibTrans" cxnId="{30D3722B-C493-4CAF-A512-A778465F5D27}">
      <dgm:prSet/>
      <dgm:spPr/>
      <dgm:t>
        <a:bodyPr/>
        <a:lstStyle/>
        <a:p>
          <a:endParaRPr lang="en-US"/>
        </a:p>
      </dgm:t>
    </dgm:pt>
    <dgm:pt modelId="{E1AC98EC-CA43-46FF-BBD5-6CA3998B2768}" type="parTrans" cxnId="{30D3722B-C493-4CAF-A512-A778465F5D27}">
      <dgm:prSet/>
      <dgm:spPr/>
      <dgm:t>
        <a:bodyPr/>
        <a:lstStyle/>
        <a:p>
          <a:endParaRPr lang="en-US"/>
        </a:p>
      </dgm:t>
    </dgm:pt>
    <dgm:pt modelId="{21558AD2-F25A-4064-8C41-8BABC31C233B}">
      <dgm:prSet phldrT="[Text]"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en-US" sz="1600" b="1">
              <a:solidFill>
                <a:schemeClr val="tx1"/>
              </a:solidFill>
            </a:rPr>
            <a:t>Step 8</a:t>
          </a:r>
          <a:r>
            <a:rPr lang="en-US" sz="1600" b="1">
              <a:solidFill>
                <a:srgbClr val="FF0000"/>
              </a:solidFill>
              <a:latin typeface="Arial"/>
            </a:rPr>
            <a:t>*</a:t>
          </a:r>
          <a:r>
            <a:rPr lang="en-US" sz="1600" b="1">
              <a:solidFill>
                <a:schemeClr val="tx1"/>
              </a:solidFill>
            </a:rPr>
            <a:t>      </a:t>
          </a:r>
          <a:r>
            <a:rPr lang="en-US" sz="1400" u="sng"/>
            <a:t>GO Team</a:t>
          </a:r>
          <a:r>
            <a:rPr lang="en-US" sz="1400"/>
            <a:t> Final Budget Approval Meeting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en-US" sz="1200">
              <a:solidFill>
                <a:srgbClr val="FF0000"/>
              </a:solidFill>
              <a:latin typeface="Calibri"/>
              <a:ea typeface="Times New Roman" panose="02020603050405020304" pitchFamily="18" charset="0"/>
              <a:cs typeface="Times New Roman"/>
            </a:rPr>
            <a:t>Budgets Approved by  March </a:t>
          </a:r>
          <a:r>
            <a:rPr lang="en-US" sz="1200">
              <a:solidFill>
                <a:srgbClr val="FF0000"/>
              </a:solidFill>
              <a:latin typeface="Calibri"/>
              <a:cs typeface="Times New Roman"/>
            </a:rPr>
            <a:t>15th</a:t>
          </a:r>
          <a:endParaRPr lang="en-US" sz="1200" b="1">
            <a:solidFill>
              <a:srgbClr val="FF0000"/>
            </a:solidFill>
          </a:endParaRPr>
        </a:p>
      </dgm:t>
    </dgm:pt>
    <dgm:pt modelId="{E80B1696-2BA6-4E24-B4E5-695AF1A5F70E}" type="parTrans" cxnId="{18570773-4CDF-4C71-8E3E-1C3008BB213E}">
      <dgm:prSet/>
      <dgm:spPr/>
      <dgm:t>
        <a:bodyPr/>
        <a:lstStyle/>
        <a:p>
          <a:endParaRPr lang="en-US"/>
        </a:p>
      </dgm:t>
    </dgm:pt>
    <dgm:pt modelId="{81C21B7B-EDC2-410D-955E-9B1B40652905}" type="sibTrans" cxnId="{18570773-4CDF-4C71-8E3E-1C3008BB213E}">
      <dgm:prSet/>
      <dgm:spPr/>
      <dgm:t>
        <a:bodyPr/>
        <a:lstStyle/>
        <a:p>
          <a:endParaRPr lang="en-US"/>
        </a:p>
      </dgm:t>
    </dgm:pt>
    <dgm:pt modelId="{C8D17AA3-A208-483B-8C96-381C095C31D7}">
      <dgm:prSet custT="1"/>
      <dgm:spPr/>
      <dgm:t>
        <a:bodyPr/>
        <a:lstStyle/>
        <a:p>
          <a:r>
            <a:rPr lang="en-US" sz="1600" b="1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Step 6  </a:t>
          </a:r>
          <a:r>
            <a:rPr lang="en-US" sz="1200" b="1" kern="1200"/>
            <a:t>          </a:t>
          </a:r>
          <a:r>
            <a:rPr lang="en-US" sz="1200" b="0" kern="1200"/>
            <a:t> </a:t>
          </a:r>
          <a:r>
            <a:rPr lang="en-US" sz="1400" b="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Cluster Supt. Review </a:t>
          </a:r>
          <a:r>
            <a:rPr lang="en-US" sz="1200" b="0" kern="1200"/>
            <a:t> </a:t>
          </a:r>
          <a:r>
            <a:rPr lang="en-US" sz="1200" kern="1200">
              <a:solidFill>
                <a:srgbClr val="FF0000"/>
              </a:solidFill>
              <a:latin typeface="Calibri"/>
              <a:ea typeface="Times New Roman" panose="02020603050405020304" pitchFamily="18" charset="0"/>
              <a:cs typeface="Times New Roman"/>
            </a:rPr>
            <a:t>February</a:t>
          </a:r>
          <a:r>
            <a:rPr lang="en-US" sz="1200" b="0" kern="1200">
              <a:solidFill>
                <a:srgbClr val="FF0000"/>
              </a:solidFill>
            </a:rPr>
            <a:t> </a:t>
          </a:r>
          <a:r>
            <a:rPr lang="en-US" sz="1200" kern="1200">
              <a:solidFill>
                <a:srgbClr val="FF0000"/>
              </a:solidFill>
              <a:latin typeface="Calibri"/>
              <a:ea typeface="Times New Roman" panose="02020603050405020304" pitchFamily="18" charset="0"/>
              <a:cs typeface="Times New Roman"/>
            </a:rPr>
            <a:t>17th-21st</a:t>
          </a:r>
        </a:p>
      </dgm:t>
    </dgm:pt>
    <dgm:pt modelId="{3B997098-82AB-4C74-8419-5363C0AB47F2}" type="parTrans" cxnId="{6A345170-34F9-4D71-8B6E-678F979FD037}">
      <dgm:prSet/>
      <dgm:spPr/>
      <dgm:t>
        <a:bodyPr/>
        <a:lstStyle/>
        <a:p>
          <a:endParaRPr lang="en-US"/>
        </a:p>
      </dgm:t>
    </dgm:pt>
    <dgm:pt modelId="{A93F8B36-2852-4C1B-84AF-7AD526917B0A}" type="sibTrans" cxnId="{6A345170-34F9-4D71-8B6E-678F979FD037}">
      <dgm:prSet/>
      <dgm:spPr/>
      <dgm:t>
        <a:bodyPr/>
        <a:lstStyle/>
        <a:p>
          <a:endParaRPr lang="en-US"/>
        </a:p>
      </dgm:t>
    </dgm:pt>
    <dgm:pt modelId="{DDB3409E-C9B9-4C33-9DCF-75C92C698A39}">
      <dgm:prSet phldr="0" custT="1"/>
      <dgm:spPr/>
      <dgm:t>
        <a:bodyPr/>
        <a:lstStyle/>
        <a:p>
          <a:r>
            <a:rPr lang="en-US" sz="1600" b="1">
              <a:solidFill>
                <a:srgbClr val="000000"/>
              </a:solidFill>
              <a:latin typeface="Arial"/>
              <a:ea typeface="+mn-ea"/>
              <a:cs typeface="+mn-cs"/>
            </a:rPr>
            <a:t>Step 5</a:t>
          </a:r>
          <a:r>
            <a:rPr lang="en-US" sz="1600" b="1" kern="1200">
              <a:solidFill>
                <a:srgbClr val="FF0000"/>
              </a:solidFill>
              <a:latin typeface="Arial"/>
              <a:ea typeface="+mn-ea"/>
              <a:cs typeface="+mn-cs"/>
            </a:rPr>
            <a:t>* </a:t>
          </a:r>
          <a:r>
            <a:rPr lang="en-US" sz="1200" b="1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</a:t>
          </a:r>
          <a:r>
            <a:rPr lang="en-US" sz="1200" b="1" kern="1200"/>
            <a:t>          </a:t>
          </a:r>
          <a:r>
            <a:rPr lang="en-US" sz="1200" b="0" kern="1200"/>
            <a:t> </a:t>
          </a:r>
          <a:r>
            <a:rPr lang="en-US" sz="1400" b="0" u="sng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GO Team</a:t>
          </a:r>
          <a:r>
            <a:rPr lang="en-US" sz="1400" b="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Feedback Mtg. </a:t>
          </a:r>
          <a:r>
            <a:rPr lang="en-US" sz="1200" b="0" kern="1200"/>
            <a:t>        </a:t>
          </a:r>
          <a:r>
            <a:rPr lang="en-US" sz="1200" kern="1200">
              <a:solidFill>
                <a:srgbClr val="FF0000"/>
              </a:solidFill>
              <a:latin typeface="Calibri"/>
              <a:ea typeface="Times New Roman" panose="02020603050405020304" pitchFamily="18" charset="0"/>
              <a:cs typeface="Times New Roman"/>
            </a:rPr>
            <a:t>Early Feb. – Feb 14th</a:t>
          </a:r>
        </a:p>
      </dgm:t>
    </dgm:pt>
    <dgm:pt modelId="{57385685-8A19-4049-A93B-01392BFF8768}" type="parTrans" cxnId="{D7FB324A-7CCF-4AEF-96BE-D02344BB2453}">
      <dgm:prSet/>
      <dgm:spPr/>
      <dgm:t>
        <a:bodyPr/>
        <a:lstStyle/>
        <a:p>
          <a:endParaRPr lang="en-US"/>
        </a:p>
      </dgm:t>
    </dgm:pt>
    <dgm:pt modelId="{3A9F161C-01CF-4F0C-9D91-AF582F7C52B3}" type="sibTrans" cxnId="{D7FB324A-7CCF-4AEF-96BE-D02344BB2453}">
      <dgm:prSet/>
      <dgm:spPr/>
      <dgm:t>
        <a:bodyPr/>
        <a:lstStyle/>
        <a:p>
          <a:endParaRPr lang="en-US"/>
        </a:p>
      </dgm:t>
    </dgm:pt>
    <dgm:pt modelId="{2498E3BA-2372-4800-9DA6-6D733FF7EFA6}" type="pres">
      <dgm:prSet presAssocID="{7622D11C-167D-442A-B670-C2D9056104A8}" presName="rootnode" presStyleCnt="0">
        <dgm:presLayoutVars>
          <dgm:chMax/>
          <dgm:chPref/>
          <dgm:dir/>
          <dgm:animLvl val="lvl"/>
        </dgm:presLayoutVars>
      </dgm:prSet>
      <dgm:spPr/>
    </dgm:pt>
    <dgm:pt modelId="{975F245F-340E-4A6D-82DA-0CFCA58DA61C}" type="pres">
      <dgm:prSet presAssocID="{F8924C73-4D86-4725-8FB1-57E56105EE84}" presName="composite" presStyleCnt="0"/>
      <dgm:spPr/>
    </dgm:pt>
    <dgm:pt modelId="{689F55C4-EF77-4B54-A769-DDA99148F578}" type="pres">
      <dgm:prSet presAssocID="{F8924C73-4D86-4725-8FB1-57E56105EE84}" presName="LShape" presStyleLbl="alignNode1" presStyleIdx="0" presStyleCnt="15"/>
      <dgm:spPr/>
    </dgm:pt>
    <dgm:pt modelId="{B91B35EE-E2D6-4A65-85DB-E65F9D4FF12C}" type="pres">
      <dgm:prSet presAssocID="{F8924C73-4D86-4725-8FB1-57E56105EE84}" presName="ParentText" presStyleLbl="revTx" presStyleIdx="0" presStyleCnt="8">
        <dgm:presLayoutVars>
          <dgm:chMax val="0"/>
          <dgm:chPref val="0"/>
          <dgm:bulletEnabled val="1"/>
        </dgm:presLayoutVars>
      </dgm:prSet>
      <dgm:spPr/>
    </dgm:pt>
    <dgm:pt modelId="{BF36F651-9306-4FAE-98A3-35BD65F0CE8C}" type="pres">
      <dgm:prSet presAssocID="{F8924C73-4D86-4725-8FB1-57E56105EE84}" presName="Triangle" presStyleLbl="alignNode1" presStyleIdx="1" presStyleCnt="15"/>
      <dgm:spPr/>
    </dgm:pt>
    <dgm:pt modelId="{0BD5DA95-5DDD-4417-9472-191C6BDB4726}" type="pres">
      <dgm:prSet presAssocID="{F73DC8A2-0FB7-4E4A-BE47-3082F4A8C365}" presName="sibTrans" presStyleCnt="0"/>
      <dgm:spPr/>
    </dgm:pt>
    <dgm:pt modelId="{4810943E-2270-4D09-B267-F09C31449646}" type="pres">
      <dgm:prSet presAssocID="{F73DC8A2-0FB7-4E4A-BE47-3082F4A8C365}" presName="space" presStyleCnt="0"/>
      <dgm:spPr/>
    </dgm:pt>
    <dgm:pt modelId="{C965FC2B-49BB-4207-96D0-CB8CD2265B72}" type="pres">
      <dgm:prSet presAssocID="{CBFAD42E-BC13-4677-A698-C8417C853277}" presName="composite" presStyleCnt="0"/>
      <dgm:spPr/>
    </dgm:pt>
    <dgm:pt modelId="{535CEE06-ECFF-44EC-86F7-4C6E9CF188F5}" type="pres">
      <dgm:prSet presAssocID="{CBFAD42E-BC13-4677-A698-C8417C853277}" presName="LShape" presStyleLbl="alignNode1" presStyleIdx="2" presStyleCnt="15"/>
      <dgm:spPr/>
    </dgm:pt>
    <dgm:pt modelId="{E8B40589-00D1-4838-8AD8-123CD845CC3A}" type="pres">
      <dgm:prSet presAssocID="{CBFAD42E-BC13-4677-A698-C8417C853277}" presName="ParentText" presStyleLbl="revTx" presStyleIdx="1" presStyleCnt="8">
        <dgm:presLayoutVars>
          <dgm:chMax val="0"/>
          <dgm:chPref val="0"/>
          <dgm:bulletEnabled val="1"/>
        </dgm:presLayoutVars>
      </dgm:prSet>
      <dgm:spPr/>
    </dgm:pt>
    <dgm:pt modelId="{CF777F59-7D55-4DCB-9264-A6427EA7C9F7}" type="pres">
      <dgm:prSet presAssocID="{CBFAD42E-BC13-4677-A698-C8417C853277}" presName="Triangle" presStyleLbl="alignNode1" presStyleIdx="3" presStyleCnt="15"/>
      <dgm:spPr/>
    </dgm:pt>
    <dgm:pt modelId="{1C5C2FED-7C6E-4ED2-8575-8BC29C96DEC5}" type="pres">
      <dgm:prSet presAssocID="{972FF622-4B2D-4CD6-BD1A-DCBE5152596B}" presName="sibTrans" presStyleCnt="0"/>
      <dgm:spPr/>
    </dgm:pt>
    <dgm:pt modelId="{8B65DF56-B765-4090-906A-95B9746AC362}" type="pres">
      <dgm:prSet presAssocID="{972FF622-4B2D-4CD6-BD1A-DCBE5152596B}" presName="space" presStyleCnt="0"/>
      <dgm:spPr/>
    </dgm:pt>
    <dgm:pt modelId="{908C47AB-8F98-47BA-898E-DC7D65637736}" type="pres">
      <dgm:prSet presAssocID="{CC1B2A00-68A2-416B-8F3C-D16E0AA80116}" presName="composite" presStyleCnt="0"/>
      <dgm:spPr/>
    </dgm:pt>
    <dgm:pt modelId="{AFF28D42-0F29-47D9-9B3E-DF943D18FA80}" type="pres">
      <dgm:prSet presAssocID="{CC1B2A00-68A2-416B-8F3C-D16E0AA80116}" presName="LShape" presStyleLbl="alignNode1" presStyleIdx="4" presStyleCnt="15"/>
      <dgm:spPr/>
    </dgm:pt>
    <dgm:pt modelId="{A01F39AB-3E94-413F-B395-2CF4CF9063BE}" type="pres">
      <dgm:prSet presAssocID="{CC1B2A00-68A2-416B-8F3C-D16E0AA80116}" presName="ParentText" presStyleLbl="revTx" presStyleIdx="2" presStyleCnt="8">
        <dgm:presLayoutVars>
          <dgm:chMax val="0"/>
          <dgm:chPref val="0"/>
          <dgm:bulletEnabled val="1"/>
        </dgm:presLayoutVars>
      </dgm:prSet>
      <dgm:spPr/>
    </dgm:pt>
    <dgm:pt modelId="{0B6A4153-48F2-495A-8F36-EF367C3A1F65}" type="pres">
      <dgm:prSet presAssocID="{CC1B2A00-68A2-416B-8F3C-D16E0AA80116}" presName="Triangle" presStyleLbl="alignNode1" presStyleIdx="5" presStyleCnt="15"/>
      <dgm:spPr/>
    </dgm:pt>
    <dgm:pt modelId="{DD2648EF-4568-48AE-B393-56A88C3F0DAC}" type="pres">
      <dgm:prSet presAssocID="{E0AF48FA-BB2A-4769-9C7A-86CFCDC01851}" presName="sibTrans" presStyleCnt="0"/>
      <dgm:spPr/>
    </dgm:pt>
    <dgm:pt modelId="{5FAE9D50-B64E-4DAD-BF8D-97A561EB2379}" type="pres">
      <dgm:prSet presAssocID="{E0AF48FA-BB2A-4769-9C7A-86CFCDC01851}" presName="space" presStyleCnt="0"/>
      <dgm:spPr/>
    </dgm:pt>
    <dgm:pt modelId="{0A2D04DC-47C6-40F6-A8BE-6502636A5C77}" type="pres">
      <dgm:prSet presAssocID="{9BB649CE-74CD-4483-9383-CCF688F359CC}" presName="composite" presStyleCnt="0"/>
      <dgm:spPr/>
    </dgm:pt>
    <dgm:pt modelId="{9FBF0191-82AE-4B85-AB7D-420573696E44}" type="pres">
      <dgm:prSet presAssocID="{9BB649CE-74CD-4483-9383-CCF688F359CC}" presName="LShape" presStyleLbl="alignNode1" presStyleIdx="6" presStyleCnt="15"/>
      <dgm:spPr/>
    </dgm:pt>
    <dgm:pt modelId="{7607999D-1219-4E19-B4D8-80FBD9B53FC0}" type="pres">
      <dgm:prSet presAssocID="{9BB649CE-74CD-4483-9383-CCF688F359CC}" presName="ParentText" presStyleLbl="revTx" presStyleIdx="3" presStyleCnt="8" custScaleX="111499" custScaleY="112816" custLinFactNeighborX="5129" custLinFactNeighborY="7614">
        <dgm:presLayoutVars>
          <dgm:chMax val="0"/>
          <dgm:chPref val="0"/>
          <dgm:bulletEnabled val="1"/>
        </dgm:presLayoutVars>
      </dgm:prSet>
      <dgm:spPr/>
    </dgm:pt>
    <dgm:pt modelId="{14D6D005-BE49-4BAB-95C3-4B8C975E012F}" type="pres">
      <dgm:prSet presAssocID="{9BB649CE-74CD-4483-9383-CCF688F359CC}" presName="Triangle" presStyleLbl="alignNode1" presStyleIdx="7" presStyleCnt="15"/>
      <dgm:spPr/>
    </dgm:pt>
    <dgm:pt modelId="{87884C7A-A768-4540-837E-C4BAD8EA01B8}" type="pres">
      <dgm:prSet presAssocID="{FAEB3748-C727-4F1E-8F4D-E9B2C7C7BF69}" presName="sibTrans" presStyleCnt="0"/>
      <dgm:spPr/>
    </dgm:pt>
    <dgm:pt modelId="{43F8EE71-C638-4E74-A8ED-9738EC1365CE}" type="pres">
      <dgm:prSet presAssocID="{FAEB3748-C727-4F1E-8F4D-E9B2C7C7BF69}" presName="space" presStyleCnt="0"/>
      <dgm:spPr/>
    </dgm:pt>
    <dgm:pt modelId="{EAF5273B-4AD8-4EF5-8409-08B19AE6740C}" type="pres">
      <dgm:prSet presAssocID="{DDB3409E-C9B9-4C33-9DCF-75C92C698A39}" presName="composite" presStyleCnt="0"/>
      <dgm:spPr/>
    </dgm:pt>
    <dgm:pt modelId="{A08E5ACA-F717-4C9F-BC94-56E16D0405F4}" type="pres">
      <dgm:prSet presAssocID="{DDB3409E-C9B9-4C33-9DCF-75C92C698A39}" presName="LShape" presStyleLbl="alignNode1" presStyleIdx="8" presStyleCnt="15"/>
      <dgm:spPr/>
    </dgm:pt>
    <dgm:pt modelId="{5FAB49E4-628D-4BBD-AF15-0FA58B034DA0}" type="pres">
      <dgm:prSet presAssocID="{DDB3409E-C9B9-4C33-9DCF-75C92C698A39}" presName="ParentText" presStyleLbl="revTx" presStyleIdx="4" presStyleCnt="8">
        <dgm:presLayoutVars>
          <dgm:chMax val="0"/>
          <dgm:chPref val="0"/>
          <dgm:bulletEnabled val="1"/>
        </dgm:presLayoutVars>
      </dgm:prSet>
      <dgm:spPr/>
    </dgm:pt>
    <dgm:pt modelId="{9F816FAC-05A2-4196-86AD-90E94FCBF244}" type="pres">
      <dgm:prSet presAssocID="{DDB3409E-C9B9-4C33-9DCF-75C92C698A39}" presName="Triangle" presStyleLbl="alignNode1" presStyleIdx="9" presStyleCnt="15"/>
      <dgm:spPr/>
    </dgm:pt>
    <dgm:pt modelId="{97C8488C-64A3-4ADC-BF6F-25D6473B43EF}" type="pres">
      <dgm:prSet presAssocID="{3A9F161C-01CF-4F0C-9D91-AF582F7C52B3}" presName="sibTrans" presStyleCnt="0"/>
      <dgm:spPr/>
    </dgm:pt>
    <dgm:pt modelId="{51D5C7B6-B3B1-4C66-94B9-8EA1D91335CF}" type="pres">
      <dgm:prSet presAssocID="{3A9F161C-01CF-4F0C-9D91-AF582F7C52B3}" presName="space" presStyleCnt="0"/>
      <dgm:spPr/>
    </dgm:pt>
    <dgm:pt modelId="{2AB66FAE-F84B-4A23-BA2A-28334E8E5FC2}" type="pres">
      <dgm:prSet presAssocID="{C8D17AA3-A208-483B-8C96-381C095C31D7}" presName="composite" presStyleCnt="0"/>
      <dgm:spPr/>
    </dgm:pt>
    <dgm:pt modelId="{60FDA0B3-F01D-4F1B-9F9A-6225954E5703}" type="pres">
      <dgm:prSet presAssocID="{C8D17AA3-A208-483B-8C96-381C095C31D7}" presName="LShape" presStyleLbl="alignNode1" presStyleIdx="10" presStyleCnt="15"/>
      <dgm:spPr/>
    </dgm:pt>
    <dgm:pt modelId="{206A2E6F-C869-44E6-99A4-DF2204F37ADC}" type="pres">
      <dgm:prSet presAssocID="{C8D17AA3-A208-483B-8C96-381C095C31D7}" presName="ParentText" presStyleLbl="revTx" presStyleIdx="5" presStyleCnt="8" custScaleX="101559" custLinFactNeighborX="3056" custLinFactNeighborY="3598">
        <dgm:presLayoutVars>
          <dgm:chMax val="0"/>
          <dgm:chPref val="0"/>
          <dgm:bulletEnabled val="1"/>
        </dgm:presLayoutVars>
      </dgm:prSet>
      <dgm:spPr/>
    </dgm:pt>
    <dgm:pt modelId="{83CE1626-AB3F-41DF-AF17-CD304E816755}" type="pres">
      <dgm:prSet presAssocID="{C8D17AA3-A208-483B-8C96-381C095C31D7}" presName="Triangle" presStyleLbl="alignNode1" presStyleIdx="11" presStyleCnt="15"/>
      <dgm:spPr/>
    </dgm:pt>
    <dgm:pt modelId="{811AB4EA-2F99-4FD8-8AB8-C213AA828537}" type="pres">
      <dgm:prSet presAssocID="{A93F8B36-2852-4C1B-84AF-7AD526917B0A}" presName="sibTrans" presStyleCnt="0"/>
      <dgm:spPr/>
    </dgm:pt>
    <dgm:pt modelId="{399A808E-D84B-45C0-ADD9-F26DC821D206}" type="pres">
      <dgm:prSet presAssocID="{A93F8B36-2852-4C1B-84AF-7AD526917B0A}" presName="space" presStyleCnt="0"/>
      <dgm:spPr/>
    </dgm:pt>
    <dgm:pt modelId="{08AF6A84-50E5-448C-B0BB-DFDE07103B81}" type="pres">
      <dgm:prSet presAssocID="{6C3A5691-9935-4850-A7F8-C5616876CEF5}" presName="composite" presStyleCnt="0"/>
      <dgm:spPr/>
    </dgm:pt>
    <dgm:pt modelId="{D4CD74FB-0076-48E4-A550-69AC7C4860B0}" type="pres">
      <dgm:prSet presAssocID="{6C3A5691-9935-4850-A7F8-C5616876CEF5}" presName="LShape" presStyleLbl="alignNode1" presStyleIdx="12" presStyleCnt="15"/>
      <dgm:spPr/>
    </dgm:pt>
    <dgm:pt modelId="{4815C9C2-7172-49B5-AAA4-580ECA3DFE29}" type="pres">
      <dgm:prSet presAssocID="{6C3A5691-9935-4850-A7F8-C5616876CEF5}" presName="ParentText" presStyleLbl="revTx" presStyleIdx="6" presStyleCnt="8" custScaleX="113967" custLinFactNeighborX="7821" custLinFactNeighborY="-4179">
        <dgm:presLayoutVars>
          <dgm:chMax val="0"/>
          <dgm:chPref val="0"/>
          <dgm:bulletEnabled val="1"/>
        </dgm:presLayoutVars>
      </dgm:prSet>
      <dgm:spPr/>
    </dgm:pt>
    <dgm:pt modelId="{8A8BDF46-5CD7-4385-AD19-1595B30DFB05}" type="pres">
      <dgm:prSet presAssocID="{6C3A5691-9935-4850-A7F8-C5616876CEF5}" presName="Triangle" presStyleLbl="alignNode1" presStyleIdx="13" presStyleCnt="15"/>
      <dgm:spPr/>
    </dgm:pt>
    <dgm:pt modelId="{17A7E199-E325-4F07-95D1-192F577ADC15}" type="pres">
      <dgm:prSet presAssocID="{546C7B9D-8902-484B-93BB-F909DF1C9C2A}" presName="sibTrans" presStyleCnt="0"/>
      <dgm:spPr/>
    </dgm:pt>
    <dgm:pt modelId="{83B42AB0-A56E-435B-9696-1CCA367C3CE1}" type="pres">
      <dgm:prSet presAssocID="{546C7B9D-8902-484B-93BB-F909DF1C9C2A}" presName="space" presStyleCnt="0"/>
      <dgm:spPr/>
    </dgm:pt>
    <dgm:pt modelId="{AE4B6FA8-1C38-4452-8C5D-543169048279}" type="pres">
      <dgm:prSet presAssocID="{21558AD2-F25A-4064-8C41-8BABC31C233B}" presName="composite" presStyleCnt="0"/>
      <dgm:spPr/>
    </dgm:pt>
    <dgm:pt modelId="{8A1A3D19-1A7E-45DE-8891-BC02139E754B}" type="pres">
      <dgm:prSet presAssocID="{21558AD2-F25A-4064-8C41-8BABC31C233B}" presName="LShape" presStyleLbl="alignNode1" presStyleIdx="14" presStyleCnt="15"/>
      <dgm:spPr/>
    </dgm:pt>
    <dgm:pt modelId="{EBFC99F0-AC0E-4E80-8864-5ADBF875329D}" type="pres">
      <dgm:prSet presAssocID="{21558AD2-F25A-4064-8C41-8BABC31C233B}" presName="ParentText" presStyleLbl="revTx" presStyleIdx="7" presStyleCnt="8" custLinFactNeighborX="28" custLinFactNeighborY="-5710">
        <dgm:presLayoutVars>
          <dgm:chMax val="0"/>
          <dgm:chPref val="0"/>
          <dgm:bulletEnabled val="1"/>
        </dgm:presLayoutVars>
      </dgm:prSet>
      <dgm:spPr/>
    </dgm:pt>
  </dgm:ptLst>
  <dgm:cxnLst>
    <dgm:cxn modelId="{30D3722B-C493-4CAF-A512-A778465F5D27}" srcId="{7622D11C-167D-442A-B670-C2D9056104A8}" destId="{CC1B2A00-68A2-416B-8F3C-D16E0AA80116}" srcOrd="2" destOrd="0" parTransId="{E1AC98EC-CA43-46FF-BBD5-6CA3998B2768}" sibTransId="{E0AF48FA-BB2A-4769-9C7A-86CFCDC01851}"/>
    <dgm:cxn modelId="{6CAE1C42-3F55-48CA-B0D4-5C08DE21E1DA}" type="presOf" srcId="{9BB649CE-74CD-4483-9383-CCF688F359CC}" destId="{7607999D-1219-4E19-B4D8-80FBD9B53FC0}" srcOrd="0" destOrd="0" presId="urn:microsoft.com/office/officeart/2009/3/layout/StepUpProcess"/>
    <dgm:cxn modelId="{D7FB324A-7CCF-4AEF-96BE-D02344BB2453}" srcId="{7622D11C-167D-442A-B670-C2D9056104A8}" destId="{DDB3409E-C9B9-4C33-9DCF-75C92C698A39}" srcOrd="4" destOrd="0" parTransId="{57385685-8A19-4049-A93B-01392BFF8768}" sibTransId="{3A9F161C-01CF-4F0C-9D91-AF582F7C52B3}"/>
    <dgm:cxn modelId="{ECF8CD4C-0AA6-4D27-A324-93A1688AB263}" type="presOf" srcId="{7622D11C-167D-442A-B670-C2D9056104A8}" destId="{2498E3BA-2372-4800-9DA6-6D733FF7EFA6}" srcOrd="0" destOrd="0" presId="urn:microsoft.com/office/officeart/2009/3/layout/StepUpProcess"/>
    <dgm:cxn modelId="{5807ED4F-AD2F-4A0C-923E-4718945AB630}" srcId="{7622D11C-167D-442A-B670-C2D9056104A8}" destId="{6C3A5691-9935-4850-A7F8-C5616876CEF5}" srcOrd="6" destOrd="0" parTransId="{514B3F9E-6E52-4BB9-8D2A-A86237788CB3}" sibTransId="{546C7B9D-8902-484B-93BB-F909DF1C9C2A}"/>
    <dgm:cxn modelId="{6A345170-34F9-4D71-8B6E-678F979FD037}" srcId="{7622D11C-167D-442A-B670-C2D9056104A8}" destId="{C8D17AA3-A208-483B-8C96-381C095C31D7}" srcOrd="5" destOrd="0" parTransId="{3B997098-82AB-4C74-8419-5363C0AB47F2}" sibTransId="{A93F8B36-2852-4C1B-84AF-7AD526917B0A}"/>
    <dgm:cxn modelId="{18570773-4CDF-4C71-8E3E-1C3008BB213E}" srcId="{7622D11C-167D-442A-B670-C2D9056104A8}" destId="{21558AD2-F25A-4064-8C41-8BABC31C233B}" srcOrd="7" destOrd="0" parTransId="{E80B1696-2BA6-4E24-B4E5-695AF1A5F70E}" sibTransId="{81C21B7B-EDC2-410D-955E-9B1B40652905}"/>
    <dgm:cxn modelId="{C1000B73-EF4C-4FC5-8AD1-35877C8A438C}" type="presOf" srcId="{6C3A5691-9935-4850-A7F8-C5616876CEF5}" destId="{4815C9C2-7172-49B5-AAA4-580ECA3DFE29}" srcOrd="0" destOrd="0" presId="urn:microsoft.com/office/officeart/2009/3/layout/StepUpProcess"/>
    <dgm:cxn modelId="{9B4A3682-A021-4510-8910-DDE108AC5476}" type="presOf" srcId="{21558AD2-F25A-4064-8C41-8BABC31C233B}" destId="{EBFC99F0-AC0E-4E80-8864-5ADBF875329D}" srcOrd="0" destOrd="0" presId="urn:microsoft.com/office/officeart/2009/3/layout/StepUpProcess"/>
    <dgm:cxn modelId="{C025C187-2BBC-4312-A0E1-790FC9683A11}" type="presOf" srcId="{CC1B2A00-68A2-416B-8F3C-D16E0AA80116}" destId="{A01F39AB-3E94-413F-B395-2CF4CF9063BE}" srcOrd="0" destOrd="0" presId="urn:microsoft.com/office/officeart/2009/3/layout/StepUpProcess"/>
    <dgm:cxn modelId="{66F41692-1357-4751-855C-F86130F69799}" type="presOf" srcId="{CBFAD42E-BC13-4677-A698-C8417C853277}" destId="{E8B40589-00D1-4838-8AD8-123CD845CC3A}" srcOrd="0" destOrd="0" presId="urn:microsoft.com/office/officeart/2009/3/layout/StepUpProcess"/>
    <dgm:cxn modelId="{CB60929E-05E0-4ABA-9631-BA5D2C827681}" srcId="{7622D11C-167D-442A-B670-C2D9056104A8}" destId="{9BB649CE-74CD-4483-9383-CCF688F359CC}" srcOrd="3" destOrd="0" parTransId="{637D4CDB-F178-4FDF-A411-3E5665E32BA7}" sibTransId="{FAEB3748-C727-4F1E-8F4D-E9B2C7C7BF69}"/>
    <dgm:cxn modelId="{A85EA2A0-9A8E-4EED-955C-A6F76A1037B2}" type="presOf" srcId="{F8924C73-4D86-4725-8FB1-57E56105EE84}" destId="{B91B35EE-E2D6-4A65-85DB-E65F9D4FF12C}" srcOrd="0" destOrd="0" presId="urn:microsoft.com/office/officeart/2009/3/layout/StepUpProcess"/>
    <dgm:cxn modelId="{9C633AA8-98D5-4A16-BA95-F20DDC3E7163}" type="presOf" srcId="{DDB3409E-C9B9-4C33-9DCF-75C92C698A39}" destId="{5FAB49E4-628D-4BBD-AF15-0FA58B034DA0}" srcOrd="0" destOrd="0" presId="urn:microsoft.com/office/officeart/2009/3/layout/StepUpProcess"/>
    <dgm:cxn modelId="{7782ACAD-5FAA-4E48-961E-E575494BDE88}" srcId="{7622D11C-167D-442A-B670-C2D9056104A8}" destId="{CBFAD42E-BC13-4677-A698-C8417C853277}" srcOrd="1" destOrd="0" parTransId="{3607CAB8-443E-4D12-94DD-94CB93172344}" sibTransId="{972FF622-4B2D-4CD6-BD1A-DCBE5152596B}"/>
    <dgm:cxn modelId="{98CE18C5-F332-4CCC-8953-53AED8DEF88B}" type="presOf" srcId="{C8D17AA3-A208-483B-8C96-381C095C31D7}" destId="{206A2E6F-C869-44E6-99A4-DF2204F37ADC}" srcOrd="0" destOrd="0" presId="urn:microsoft.com/office/officeart/2009/3/layout/StepUpProcess"/>
    <dgm:cxn modelId="{85C7FFCE-9954-46A8-B2FC-659A90715629}" srcId="{7622D11C-167D-442A-B670-C2D9056104A8}" destId="{F8924C73-4D86-4725-8FB1-57E56105EE84}" srcOrd="0" destOrd="0" parTransId="{1B894931-2724-420C-8A61-7C1E70BABCF8}" sibTransId="{F73DC8A2-0FB7-4E4A-BE47-3082F4A8C365}"/>
    <dgm:cxn modelId="{67DA70A5-0838-4BFF-937E-2A7F539022EA}" type="presParOf" srcId="{2498E3BA-2372-4800-9DA6-6D733FF7EFA6}" destId="{975F245F-340E-4A6D-82DA-0CFCA58DA61C}" srcOrd="0" destOrd="0" presId="urn:microsoft.com/office/officeart/2009/3/layout/StepUpProcess"/>
    <dgm:cxn modelId="{B04495D2-D40F-4C64-AD96-FF9800E5010E}" type="presParOf" srcId="{975F245F-340E-4A6D-82DA-0CFCA58DA61C}" destId="{689F55C4-EF77-4B54-A769-DDA99148F578}" srcOrd="0" destOrd="0" presId="urn:microsoft.com/office/officeart/2009/3/layout/StepUpProcess"/>
    <dgm:cxn modelId="{F414E613-A10B-4192-B6DC-7472EF8C29CF}" type="presParOf" srcId="{975F245F-340E-4A6D-82DA-0CFCA58DA61C}" destId="{B91B35EE-E2D6-4A65-85DB-E65F9D4FF12C}" srcOrd="1" destOrd="0" presId="urn:microsoft.com/office/officeart/2009/3/layout/StepUpProcess"/>
    <dgm:cxn modelId="{4A0207D5-DC3E-4268-9089-81DB82D12278}" type="presParOf" srcId="{975F245F-340E-4A6D-82DA-0CFCA58DA61C}" destId="{BF36F651-9306-4FAE-98A3-35BD65F0CE8C}" srcOrd="2" destOrd="0" presId="urn:microsoft.com/office/officeart/2009/3/layout/StepUpProcess"/>
    <dgm:cxn modelId="{36B1D6DE-5A5E-480F-9F31-2550A3AD3B0F}" type="presParOf" srcId="{2498E3BA-2372-4800-9DA6-6D733FF7EFA6}" destId="{0BD5DA95-5DDD-4417-9472-191C6BDB4726}" srcOrd="1" destOrd="0" presId="urn:microsoft.com/office/officeart/2009/3/layout/StepUpProcess"/>
    <dgm:cxn modelId="{4A17FD4A-845E-47E6-9F60-F97341B07D8F}" type="presParOf" srcId="{0BD5DA95-5DDD-4417-9472-191C6BDB4726}" destId="{4810943E-2270-4D09-B267-F09C31449646}" srcOrd="0" destOrd="0" presId="urn:microsoft.com/office/officeart/2009/3/layout/StepUpProcess"/>
    <dgm:cxn modelId="{21BE2F24-D485-4EC3-A523-86B944EAEDAA}" type="presParOf" srcId="{2498E3BA-2372-4800-9DA6-6D733FF7EFA6}" destId="{C965FC2B-49BB-4207-96D0-CB8CD2265B72}" srcOrd="2" destOrd="0" presId="urn:microsoft.com/office/officeart/2009/3/layout/StepUpProcess"/>
    <dgm:cxn modelId="{95F2FC5C-E11B-4878-8802-C3D0ADF113D9}" type="presParOf" srcId="{C965FC2B-49BB-4207-96D0-CB8CD2265B72}" destId="{535CEE06-ECFF-44EC-86F7-4C6E9CF188F5}" srcOrd="0" destOrd="0" presId="urn:microsoft.com/office/officeart/2009/3/layout/StepUpProcess"/>
    <dgm:cxn modelId="{C2B5620F-4CBF-40F9-99B6-260293013D60}" type="presParOf" srcId="{C965FC2B-49BB-4207-96D0-CB8CD2265B72}" destId="{E8B40589-00D1-4838-8AD8-123CD845CC3A}" srcOrd="1" destOrd="0" presId="urn:microsoft.com/office/officeart/2009/3/layout/StepUpProcess"/>
    <dgm:cxn modelId="{7D9C745A-E070-4128-9536-1F3FA7196BB9}" type="presParOf" srcId="{C965FC2B-49BB-4207-96D0-CB8CD2265B72}" destId="{CF777F59-7D55-4DCB-9264-A6427EA7C9F7}" srcOrd="2" destOrd="0" presId="urn:microsoft.com/office/officeart/2009/3/layout/StepUpProcess"/>
    <dgm:cxn modelId="{06F0C0D9-3066-4818-B4CA-86647278339F}" type="presParOf" srcId="{2498E3BA-2372-4800-9DA6-6D733FF7EFA6}" destId="{1C5C2FED-7C6E-4ED2-8575-8BC29C96DEC5}" srcOrd="3" destOrd="0" presId="urn:microsoft.com/office/officeart/2009/3/layout/StepUpProcess"/>
    <dgm:cxn modelId="{3FABE2AA-822D-4805-A25E-6A4F0DBA704B}" type="presParOf" srcId="{1C5C2FED-7C6E-4ED2-8575-8BC29C96DEC5}" destId="{8B65DF56-B765-4090-906A-95B9746AC362}" srcOrd="0" destOrd="0" presId="urn:microsoft.com/office/officeart/2009/3/layout/StepUpProcess"/>
    <dgm:cxn modelId="{C633DB9C-1325-4F54-99D8-CA93ABB89E88}" type="presParOf" srcId="{2498E3BA-2372-4800-9DA6-6D733FF7EFA6}" destId="{908C47AB-8F98-47BA-898E-DC7D65637736}" srcOrd="4" destOrd="0" presId="urn:microsoft.com/office/officeart/2009/3/layout/StepUpProcess"/>
    <dgm:cxn modelId="{D5CFA122-BBC3-48D5-AD68-0793DE83CDDD}" type="presParOf" srcId="{908C47AB-8F98-47BA-898E-DC7D65637736}" destId="{AFF28D42-0F29-47D9-9B3E-DF943D18FA80}" srcOrd="0" destOrd="0" presId="urn:microsoft.com/office/officeart/2009/3/layout/StepUpProcess"/>
    <dgm:cxn modelId="{50D91B2B-A262-458C-A38F-8ED14DC6BDF0}" type="presParOf" srcId="{908C47AB-8F98-47BA-898E-DC7D65637736}" destId="{A01F39AB-3E94-413F-B395-2CF4CF9063BE}" srcOrd="1" destOrd="0" presId="urn:microsoft.com/office/officeart/2009/3/layout/StepUpProcess"/>
    <dgm:cxn modelId="{AC3827DC-DB45-4821-90DD-AD3F17EF53ED}" type="presParOf" srcId="{908C47AB-8F98-47BA-898E-DC7D65637736}" destId="{0B6A4153-48F2-495A-8F36-EF367C3A1F65}" srcOrd="2" destOrd="0" presId="urn:microsoft.com/office/officeart/2009/3/layout/StepUpProcess"/>
    <dgm:cxn modelId="{87EEDBE2-51AF-45E0-8F2D-3C2DEB1DBE50}" type="presParOf" srcId="{2498E3BA-2372-4800-9DA6-6D733FF7EFA6}" destId="{DD2648EF-4568-48AE-B393-56A88C3F0DAC}" srcOrd="5" destOrd="0" presId="urn:microsoft.com/office/officeart/2009/3/layout/StepUpProcess"/>
    <dgm:cxn modelId="{A625793B-6D63-4667-8F8C-B7580698627A}" type="presParOf" srcId="{DD2648EF-4568-48AE-B393-56A88C3F0DAC}" destId="{5FAE9D50-B64E-4DAD-BF8D-97A561EB2379}" srcOrd="0" destOrd="0" presId="urn:microsoft.com/office/officeart/2009/3/layout/StepUpProcess"/>
    <dgm:cxn modelId="{2BC5746B-5475-473D-9C9C-0D9D968F4CA8}" type="presParOf" srcId="{2498E3BA-2372-4800-9DA6-6D733FF7EFA6}" destId="{0A2D04DC-47C6-40F6-A8BE-6502636A5C77}" srcOrd="6" destOrd="0" presId="urn:microsoft.com/office/officeart/2009/3/layout/StepUpProcess"/>
    <dgm:cxn modelId="{0809657C-B649-4BB9-B40B-5D105FC308E8}" type="presParOf" srcId="{0A2D04DC-47C6-40F6-A8BE-6502636A5C77}" destId="{9FBF0191-82AE-4B85-AB7D-420573696E44}" srcOrd="0" destOrd="0" presId="urn:microsoft.com/office/officeart/2009/3/layout/StepUpProcess"/>
    <dgm:cxn modelId="{08B6BBDE-1A70-44BC-9006-4D3DCBDC74B0}" type="presParOf" srcId="{0A2D04DC-47C6-40F6-A8BE-6502636A5C77}" destId="{7607999D-1219-4E19-B4D8-80FBD9B53FC0}" srcOrd="1" destOrd="0" presId="urn:microsoft.com/office/officeart/2009/3/layout/StepUpProcess"/>
    <dgm:cxn modelId="{C62B4494-1D81-41F8-9FEC-A1D7D366A265}" type="presParOf" srcId="{0A2D04DC-47C6-40F6-A8BE-6502636A5C77}" destId="{14D6D005-BE49-4BAB-95C3-4B8C975E012F}" srcOrd="2" destOrd="0" presId="urn:microsoft.com/office/officeart/2009/3/layout/StepUpProcess"/>
    <dgm:cxn modelId="{07EA1EFD-7275-4330-A982-6F3028191D10}" type="presParOf" srcId="{2498E3BA-2372-4800-9DA6-6D733FF7EFA6}" destId="{87884C7A-A768-4540-837E-C4BAD8EA01B8}" srcOrd="7" destOrd="0" presId="urn:microsoft.com/office/officeart/2009/3/layout/StepUpProcess"/>
    <dgm:cxn modelId="{2AD6996E-2595-4B94-8BA8-B994D6DD9AD6}" type="presParOf" srcId="{87884C7A-A768-4540-837E-C4BAD8EA01B8}" destId="{43F8EE71-C638-4E74-A8ED-9738EC1365CE}" srcOrd="0" destOrd="0" presId="urn:microsoft.com/office/officeart/2009/3/layout/StepUpProcess"/>
    <dgm:cxn modelId="{ACF74E67-09BA-413D-BBC7-59FD5ACFB7FC}" type="presParOf" srcId="{2498E3BA-2372-4800-9DA6-6D733FF7EFA6}" destId="{EAF5273B-4AD8-4EF5-8409-08B19AE6740C}" srcOrd="8" destOrd="0" presId="urn:microsoft.com/office/officeart/2009/3/layout/StepUpProcess"/>
    <dgm:cxn modelId="{37E859FF-FFF8-4044-B145-FB0882D1EF37}" type="presParOf" srcId="{EAF5273B-4AD8-4EF5-8409-08B19AE6740C}" destId="{A08E5ACA-F717-4C9F-BC94-56E16D0405F4}" srcOrd="0" destOrd="0" presId="urn:microsoft.com/office/officeart/2009/3/layout/StepUpProcess"/>
    <dgm:cxn modelId="{23A74ABA-4AB3-48AA-87AF-EB5D3A71560B}" type="presParOf" srcId="{EAF5273B-4AD8-4EF5-8409-08B19AE6740C}" destId="{5FAB49E4-628D-4BBD-AF15-0FA58B034DA0}" srcOrd="1" destOrd="0" presId="urn:microsoft.com/office/officeart/2009/3/layout/StepUpProcess"/>
    <dgm:cxn modelId="{FF1CD23E-6696-4F59-8633-E9B8F7E0BE36}" type="presParOf" srcId="{EAF5273B-4AD8-4EF5-8409-08B19AE6740C}" destId="{9F816FAC-05A2-4196-86AD-90E94FCBF244}" srcOrd="2" destOrd="0" presId="urn:microsoft.com/office/officeart/2009/3/layout/StepUpProcess"/>
    <dgm:cxn modelId="{07E59BEC-160D-45D0-95B6-1CEA6AA4AC99}" type="presParOf" srcId="{2498E3BA-2372-4800-9DA6-6D733FF7EFA6}" destId="{97C8488C-64A3-4ADC-BF6F-25D6473B43EF}" srcOrd="9" destOrd="0" presId="urn:microsoft.com/office/officeart/2009/3/layout/StepUpProcess"/>
    <dgm:cxn modelId="{323CF44D-25BF-4122-80E4-C6EA412F450E}" type="presParOf" srcId="{97C8488C-64A3-4ADC-BF6F-25D6473B43EF}" destId="{51D5C7B6-B3B1-4C66-94B9-8EA1D91335CF}" srcOrd="0" destOrd="0" presId="urn:microsoft.com/office/officeart/2009/3/layout/StepUpProcess"/>
    <dgm:cxn modelId="{22B75956-5E05-4F6B-9029-202B08BEFAD0}" type="presParOf" srcId="{2498E3BA-2372-4800-9DA6-6D733FF7EFA6}" destId="{2AB66FAE-F84B-4A23-BA2A-28334E8E5FC2}" srcOrd="10" destOrd="0" presId="urn:microsoft.com/office/officeart/2009/3/layout/StepUpProcess"/>
    <dgm:cxn modelId="{C2FA47E0-5C2E-4E01-B8AB-E4CE67346F06}" type="presParOf" srcId="{2AB66FAE-F84B-4A23-BA2A-28334E8E5FC2}" destId="{60FDA0B3-F01D-4F1B-9F9A-6225954E5703}" srcOrd="0" destOrd="0" presId="urn:microsoft.com/office/officeart/2009/3/layout/StepUpProcess"/>
    <dgm:cxn modelId="{7FAE8D49-62FF-4FFB-9C9B-BB8CA19BE199}" type="presParOf" srcId="{2AB66FAE-F84B-4A23-BA2A-28334E8E5FC2}" destId="{206A2E6F-C869-44E6-99A4-DF2204F37ADC}" srcOrd="1" destOrd="0" presId="urn:microsoft.com/office/officeart/2009/3/layout/StepUpProcess"/>
    <dgm:cxn modelId="{4B988152-6EB0-47EA-B6ED-767309FA6BE0}" type="presParOf" srcId="{2AB66FAE-F84B-4A23-BA2A-28334E8E5FC2}" destId="{83CE1626-AB3F-41DF-AF17-CD304E816755}" srcOrd="2" destOrd="0" presId="urn:microsoft.com/office/officeart/2009/3/layout/StepUpProcess"/>
    <dgm:cxn modelId="{BF2935EC-ACA4-4D65-AD07-DABF7889A88C}" type="presParOf" srcId="{2498E3BA-2372-4800-9DA6-6D733FF7EFA6}" destId="{811AB4EA-2F99-4FD8-8AB8-C213AA828537}" srcOrd="11" destOrd="0" presId="urn:microsoft.com/office/officeart/2009/3/layout/StepUpProcess"/>
    <dgm:cxn modelId="{206BE208-F2B3-46D5-BD6F-3ABC30408DAB}" type="presParOf" srcId="{811AB4EA-2F99-4FD8-8AB8-C213AA828537}" destId="{399A808E-D84B-45C0-ADD9-F26DC821D206}" srcOrd="0" destOrd="0" presId="urn:microsoft.com/office/officeart/2009/3/layout/StepUpProcess"/>
    <dgm:cxn modelId="{BE3440FF-735F-447F-B48E-11B68044BAFB}" type="presParOf" srcId="{2498E3BA-2372-4800-9DA6-6D733FF7EFA6}" destId="{08AF6A84-50E5-448C-B0BB-DFDE07103B81}" srcOrd="12" destOrd="0" presId="urn:microsoft.com/office/officeart/2009/3/layout/StepUpProcess"/>
    <dgm:cxn modelId="{160809DE-29FE-4000-91B2-19326244E25A}" type="presParOf" srcId="{08AF6A84-50E5-448C-B0BB-DFDE07103B81}" destId="{D4CD74FB-0076-48E4-A550-69AC7C4860B0}" srcOrd="0" destOrd="0" presId="urn:microsoft.com/office/officeart/2009/3/layout/StepUpProcess"/>
    <dgm:cxn modelId="{E7BCE9B7-0E71-4C20-B3AB-FA1288C84BF5}" type="presParOf" srcId="{08AF6A84-50E5-448C-B0BB-DFDE07103B81}" destId="{4815C9C2-7172-49B5-AAA4-580ECA3DFE29}" srcOrd="1" destOrd="0" presId="urn:microsoft.com/office/officeart/2009/3/layout/StepUpProcess"/>
    <dgm:cxn modelId="{75BBE163-5D87-4156-B024-AB673F8D108F}" type="presParOf" srcId="{08AF6A84-50E5-448C-B0BB-DFDE07103B81}" destId="{8A8BDF46-5CD7-4385-AD19-1595B30DFB05}" srcOrd="2" destOrd="0" presId="urn:microsoft.com/office/officeart/2009/3/layout/StepUpProcess"/>
    <dgm:cxn modelId="{BEB4F4DB-606F-43EF-9DE2-CDDDC5446210}" type="presParOf" srcId="{2498E3BA-2372-4800-9DA6-6D733FF7EFA6}" destId="{17A7E199-E325-4F07-95D1-192F577ADC15}" srcOrd="13" destOrd="0" presId="urn:microsoft.com/office/officeart/2009/3/layout/StepUpProcess"/>
    <dgm:cxn modelId="{06C68393-BB9E-42E3-8EB0-10998F3BFF8F}" type="presParOf" srcId="{17A7E199-E325-4F07-95D1-192F577ADC15}" destId="{83B42AB0-A56E-435B-9696-1CCA367C3CE1}" srcOrd="0" destOrd="0" presId="urn:microsoft.com/office/officeart/2009/3/layout/StepUpProcess"/>
    <dgm:cxn modelId="{995ED779-B199-469F-9AB6-D91B65AA5090}" type="presParOf" srcId="{2498E3BA-2372-4800-9DA6-6D733FF7EFA6}" destId="{AE4B6FA8-1C38-4452-8C5D-543169048279}" srcOrd="14" destOrd="0" presId="urn:microsoft.com/office/officeart/2009/3/layout/StepUpProcess"/>
    <dgm:cxn modelId="{367B2408-F4EA-4D04-AC15-BFBC1DC587BD}" type="presParOf" srcId="{AE4B6FA8-1C38-4452-8C5D-543169048279}" destId="{8A1A3D19-1A7E-45DE-8891-BC02139E754B}" srcOrd="0" destOrd="0" presId="urn:microsoft.com/office/officeart/2009/3/layout/StepUpProcess"/>
    <dgm:cxn modelId="{BFCE6C38-25BF-4ECF-8273-CEBE7025BD02}" type="presParOf" srcId="{AE4B6FA8-1C38-4452-8C5D-543169048279}" destId="{EBFC99F0-AC0E-4E80-8864-5ADBF875329D}" srcOrd="1" destOrd="0" presId="urn:microsoft.com/office/officeart/2009/3/layout/StepUpProces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959FEB-EE4D-4FCA-8F5F-F7850B4F13F3}" type="doc">
      <dgm:prSet loTypeId="urn:microsoft.com/office/officeart/2018/2/layout/IconCircle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D26B309E-AEAB-4268-A2E4-0EC0C4C2A476}">
      <dgm:prSet custT="1"/>
      <dgm:spPr/>
      <dgm:t>
        <a:bodyPr/>
        <a:lstStyle/>
        <a:p>
          <a:r>
            <a:rPr lang="en-US" sz="1800"/>
            <a:t>This is a meeting of the GO Team. Only members of the team may participate in the discussion. Any members of the public present are here to quietly observe.</a:t>
          </a:r>
        </a:p>
      </dgm:t>
    </dgm:pt>
    <dgm:pt modelId="{97CCCD55-4DC9-4475-8AC4-2ACB6C39794C}" type="parTrans" cxnId="{5077397C-4F1D-4DFA-A655-15891B2AA0CF}">
      <dgm:prSet/>
      <dgm:spPr/>
      <dgm:t>
        <a:bodyPr/>
        <a:lstStyle/>
        <a:p>
          <a:endParaRPr lang="en-US"/>
        </a:p>
      </dgm:t>
    </dgm:pt>
    <dgm:pt modelId="{CEF3B548-B039-46EC-B236-B5691DE37733}" type="sibTrans" cxnId="{5077397C-4F1D-4DFA-A655-15891B2AA0CF}">
      <dgm:prSet/>
      <dgm:spPr/>
      <dgm:t>
        <a:bodyPr/>
        <a:lstStyle/>
        <a:p>
          <a:endParaRPr lang="en-US"/>
        </a:p>
      </dgm:t>
    </dgm:pt>
    <dgm:pt modelId="{7DD6C1CE-29D5-40DC-B711-360B65CAE77D}">
      <dgm:prSet custT="1"/>
      <dgm:spPr/>
      <dgm:t>
        <a:bodyPr/>
        <a:lstStyle/>
        <a:p>
          <a:r>
            <a:rPr lang="en-US" sz="1800"/>
            <a:t>We will follow the agenda as noticed to the public and stay on task.</a:t>
          </a:r>
        </a:p>
      </dgm:t>
    </dgm:pt>
    <dgm:pt modelId="{3C10534F-68C2-48BE-9461-1FDF821FC644}" type="parTrans" cxnId="{9AE8A807-7A2A-49C8-AB77-668E607F6CE0}">
      <dgm:prSet/>
      <dgm:spPr/>
      <dgm:t>
        <a:bodyPr/>
        <a:lstStyle/>
        <a:p>
          <a:endParaRPr lang="en-US"/>
        </a:p>
      </dgm:t>
    </dgm:pt>
    <dgm:pt modelId="{6BB47D55-4B12-4F41-BE98-EA0828C5E5EB}" type="sibTrans" cxnId="{9AE8A807-7A2A-49C8-AB77-668E607F6CE0}">
      <dgm:prSet/>
      <dgm:spPr/>
      <dgm:t>
        <a:bodyPr/>
        <a:lstStyle/>
        <a:p>
          <a:endParaRPr lang="en-US"/>
        </a:p>
      </dgm:t>
    </dgm:pt>
    <dgm:pt modelId="{863A37DD-BDF3-44D3-B467-6A712BCCDBAC}">
      <dgm:prSet custT="1"/>
      <dgm:spPr/>
      <dgm:t>
        <a:bodyPr/>
        <a:lstStyle/>
        <a:p>
          <a:r>
            <a:rPr lang="en-US" sz="1800"/>
            <a:t>We invite and welcome contributions of every member and listen to each other.</a:t>
          </a:r>
        </a:p>
      </dgm:t>
    </dgm:pt>
    <dgm:pt modelId="{6EB986A6-F286-4EB2-A9CB-9F0704E54B24}" type="parTrans" cxnId="{00B422FF-9467-426F-B802-B2BEC8ADA322}">
      <dgm:prSet/>
      <dgm:spPr/>
      <dgm:t>
        <a:bodyPr/>
        <a:lstStyle/>
        <a:p>
          <a:endParaRPr lang="en-US"/>
        </a:p>
      </dgm:t>
    </dgm:pt>
    <dgm:pt modelId="{4B14F3DA-92D8-4BDF-9ABF-361BC54A0CC1}" type="sibTrans" cxnId="{00B422FF-9467-426F-B802-B2BEC8ADA322}">
      <dgm:prSet/>
      <dgm:spPr/>
      <dgm:t>
        <a:bodyPr/>
        <a:lstStyle/>
        <a:p>
          <a:endParaRPr lang="en-US"/>
        </a:p>
      </dgm:t>
    </dgm:pt>
    <dgm:pt modelId="{A3182728-987D-4847-8C07-864C796CC678}">
      <dgm:prSet custT="1"/>
      <dgm:spPr/>
      <dgm:t>
        <a:bodyPr/>
        <a:lstStyle/>
        <a:p>
          <a:r>
            <a:rPr lang="en-US" sz="1800"/>
            <a:t>We will respect all ideas and assume good intentions.</a:t>
          </a:r>
        </a:p>
      </dgm:t>
    </dgm:pt>
    <dgm:pt modelId="{2FBFE05F-FED7-406D-8467-4C07EC2A97FF}" type="parTrans" cxnId="{DC42416E-EC88-4BD2-9EDF-10E3C318426D}">
      <dgm:prSet/>
      <dgm:spPr/>
      <dgm:t>
        <a:bodyPr/>
        <a:lstStyle/>
        <a:p>
          <a:endParaRPr lang="en-US"/>
        </a:p>
      </dgm:t>
    </dgm:pt>
    <dgm:pt modelId="{EEECD729-C8DC-46F4-9B3B-852593370E49}" type="sibTrans" cxnId="{DC42416E-EC88-4BD2-9EDF-10E3C318426D}">
      <dgm:prSet/>
      <dgm:spPr/>
      <dgm:t>
        <a:bodyPr/>
        <a:lstStyle/>
        <a:p>
          <a:endParaRPr lang="en-US"/>
        </a:p>
      </dgm:t>
    </dgm:pt>
    <dgm:pt modelId="{70A8527B-39AD-4836-9172-1A0BA6FA94B3}" type="pres">
      <dgm:prSet presAssocID="{7B959FEB-EE4D-4FCA-8F5F-F7850B4F13F3}" presName="root" presStyleCnt="0">
        <dgm:presLayoutVars>
          <dgm:dir/>
          <dgm:resizeHandles val="exact"/>
        </dgm:presLayoutVars>
      </dgm:prSet>
      <dgm:spPr/>
    </dgm:pt>
    <dgm:pt modelId="{F94F9C98-1FD5-4DAD-9EAA-D98FAECC8EE8}" type="pres">
      <dgm:prSet presAssocID="{7B959FEB-EE4D-4FCA-8F5F-F7850B4F13F3}" presName="container" presStyleCnt="0">
        <dgm:presLayoutVars>
          <dgm:dir/>
          <dgm:resizeHandles val="exact"/>
        </dgm:presLayoutVars>
      </dgm:prSet>
      <dgm:spPr/>
    </dgm:pt>
    <dgm:pt modelId="{71B43475-19B5-47EC-B409-DC95722AF458}" type="pres">
      <dgm:prSet presAssocID="{D26B309E-AEAB-4268-A2E4-0EC0C4C2A476}" presName="compNode" presStyleCnt="0"/>
      <dgm:spPr/>
    </dgm:pt>
    <dgm:pt modelId="{EE362BB8-72CB-486D-B793-0C482E7D2890}" type="pres">
      <dgm:prSet presAssocID="{D26B309E-AEAB-4268-A2E4-0EC0C4C2A476}" presName="iconBgRect" presStyleLbl="bgShp" presStyleIdx="0" presStyleCnt="4"/>
      <dgm:spPr/>
    </dgm:pt>
    <dgm:pt modelId="{D62EF4FD-7847-4904-9B36-21C671059A2D}" type="pres">
      <dgm:prSet presAssocID="{D26B309E-AEAB-4268-A2E4-0EC0C4C2A47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00764B74-76D5-40AA-971B-ED1CBD4ADB55}" type="pres">
      <dgm:prSet presAssocID="{D26B309E-AEAB-4268-A2E4-0EC0C4C2A476}" presName="spaceRect" presStyleCnt="0"/>
      <dgm:spPr/>
    </dgm:pt>
    <dgm:pt modelId="{ABCA396E-E04C-4519-B10B-DF3C9313FCC7}" type="pres">
      <dgm:prSet presAssocID="{D26B309E-AEAB-4268-A2E4-0EC0C4C2A476}" presName="textRect" presStyleLbl="revTx" presStyleIdx="0" presStyleCnt="4">
        <dgm:presLayoutVars>
          <dgm:chMax val="1"/>
          <dgm:chPref val="1"/>
        </dgm:presLayoutVars>
      </dgm:prSet>
      <dgm:spPr/>
    </dgm:pt>
    <dgm:pt modelId="{7938581F-6439-4D6D-B468-D3CC9DDD9CFD}" type="pres">
      <dgm:prSet presAssocID="{CEF3B548-B039-46EC-B236-B5691DE37733}" presName="sibTrans" presStyleLbl="sibTrans2D1" presStyleIdx="0" presStyleCnt="0"/>
      <dgm:spPr/>
    </dgm:pt>
    <dgm:pt modelId="{41501DE5-BDAE-4FC1-B7BB-048C7CEC0CA8}" type="pres">
      <dgm:prSet presAssocID="{7DD6C1CE-29D5-40DC-B711-360B65CAE77D}" presName="compNode" presStyleCnt="0"/>
      <dgm:spPr/>
    </dgm:pt>
    <dgm:pt modelId="{63A3B17D-07DC-456E-A05A-49DCCB953724}" type="pres">
      <dgm:prSet presAssocID="{7DD6C1CE-29D5-40DC-B711-360B65CAE77D}" presName="iconBgRect" presStyleLbl="bgShp" presStyleIdx="1" presStyleCnt="4"/>
      <dgm:spPr/>
    </dgm:pt>
    <dgm:pt modelId="{A367B602-F2F0-4A95-9FAE-6B2DD3492908}" type="pres">
      <dgm:prSet presAssocID="{7DD6C1CE-29D5-40DC-B711-360B65CAE77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3522139F-0266-49AA-8ADD-A5E75C5941EE}" type="pres">
      <dgm:prSet presAssocID="{7DD6C1CE-29D5-40DC-B711-360B65CAE77D}" presName="spaceRect" presStyleCnt="0"/>
      <dgm:spPr/>
    </dgm:pt>
    <dgm:pt modelId="{FC176035-F09B-4751-AAAE-823C8D24E8CB}" type="pres">
      <dgm:prSet presAssocID="{7DD6C1CE-29D5-40DC-B711-360B65CAE77D}" presName="textRect" presStyleLbl="revTx" presStyleIdx="1" presStyleCnt="4">
        <dgm:presLayoutVars>
          <dgm:chMax val="1"/>
          <dgm:chPref val="1"/>
        </dgm:presLayoutVars>
      </dgm:prSet>
      <dgm:spPr/>
    </dgm:pt>
    <dgm:pt modelId="{C0B151B5-EE33-4A8C-9CFF-658AA0F594C6}" type="pres">
      <dgm:prSet presAssocID="{6BB47D55-4B12-4F41-BE98-EA0828C5E5EB}" presName="sibTrans" presStyleLbl="sibTrans2D1" presStyleIdx="0" presStyleCnt="0"/>
      <dgm:spPr/>
    </dgm:pt>
    <dgm:pt modelId="{BB6F7907-B788-4A3F-9860-F3EE47A693E7}" type="pres">
      <dgm:prSet presAssocID="{863A37DD-BDF3-44D3-B467-6A712BCCDBAC}" presName="compNode" presStyleCnt="0"/>
      <dgm:spPr/>
    </dgm:pt>
    <dgm:pt modelId="{32B9B227-73A0-472B-98B4-51AA6536D03A}" type="pres">
      <dgm:prSet presAssocID="{863A37DD-BDF3-44D3-B467-6A712BCCDBAC}" presName="iconBgRect" presStyleLbl="bgShp" presStyleIdx="2" presStyleCnt="4"/>
      <dgm:spPr/>
    </dgm:pt>
    <dgm:pt modelId="{6DF6E84F-AE0C-4314-BA55-899A894716E3}" type="pres">
      <dgm:prSet presAssocID="{863A37DD-BDF3-44D3-B467-6A712BCCDBA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ign Language"/>
        </a:ext>
      </dgm:extLst>
    </dgm:pt>
    <dgm:pt modelId="{7EB43B9B-4AF8-414B-936F-D4EE3D2F736D}" type="pres">
      <dgm:prSet presAssocID="{863A37DD-BDF3-44D3-B467-6A712BCCDBAC}" presName="spaceRect" presStyleCnt="0"/>
      <dgm:spPr/>
    </dgm:pt>
    <dgm:pt modelId="{3BE9BED8-71C1-475B-BE41-AB098AC6B60A}" type="pres">
      <dgm:prSet presAssocID="{863A37DD-BDF3-44D3-B467-6A712BCCDBAC}" presName="textRect" presStyleLbl="revTx" presStyleIdx="2" presStyleCnt="4">
        <dgm:presLayoutVars>
          <dgm:chMax val="1"/>
          <dgm:chPref val="1"/>
        </dgm:presLayoutVars>
      </dgm:prSet>
      <dgm:spPr/>
    </dgm:pt>
    <dgm:pt modelId="{9DA41DBB-897B-4E29-83F5-39F6BE8FB510}" type="pres">
      <dgm:prSet presAssocID="{4B14F3DA-92D8-4BDF-9ABF-361BC54A0CC1}" presName="sibTrans" presStyleLbl="sibTrans2D1" presStyleIdx="0" presStyleCnt="0"/>
      <dgm:spPr/>
    </dgm:pt>
    <dgm:pt modelId="{E93EB936-CD7B-4464-80F4-50E6FE1DFC84}" type="pres">
      <dgm:prSet presAssocID="{A3182728-987D-4847-8C07-864C796CC678}" presName="compNode" presStyleCnt="0"/>
      <dgm:spPr/>
    </dgm:pt>
    <dgm:pt modelId="{8F7ACF33-3DCE-4048-B76C-1F6B05F28B28}" type="pres">
      <dgm:prSet presAssocID="{A3182728-987D-4847-8C07-864C796CC678}" presName="iconBgRect" presStyleLbl="bgShp" presStyleIdx="3" presStyleCnt="4"/>
      <dgm:spPr/>
    </dgm:pt>
    <dgm:pt modelId="{951A56BD-FD15-45C4-BC35-495751397719}" type="pres">
      <dgm:prSet presAssocID="{A3182728-987D-4847-8C07-864C796CC67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C9646242-D9BA-49FC-AA95-7DB6DC230D1E}" type="pres">
      <dgm:prSet presAssocID="{A3182728-987D-4847-8C07-864C796CC678}" presName="spaceRect" presStyleCnt="0"/>
      <dgm:spPr/>
    </dgm:pt>
    <dgm:pt modelId="{6CD278E0-F036-48DE-9F7D-8FD4FAE2C424}" type="pres">
      <dgm:prSet presAssocID="{A3182728-987D-4847-8C07-864C796CC678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9AE8A807-7A2A-49C8-AB77-668E607F6CE0}" srcId="{7B959FEB-EE4D-4FCA-8F5F-F7850B4F13F3}" destId="{7DD6C1CE-29D5-40DC-B711-360B65CAE77D}" srcOrd="1" destOrd="0" parTransId="{3C10534F-68C2-48BE-9461-1FDF821FC644}" sibTransId="{6BB47D55-4B12-4F41-BE98-EA0828C5E5EB}"/>
    <dgm:cxn modelId="{5E8D8A0C-CE97-48CD-9093-930BE12735AD}" type="presOf" srcId="{6BB47D55-4B12-4F41-BE98-EA0828C5E5EB}" destId="{C0B151B5-EE33-4A8C-9CFF-658AA0F594C6}" srcOrd="0" destOrd="0" presId="urn:microsoft.com/office/officeart/2018/2/layout/IconCircleList"/>
    <dgm:cxn modelId="{40ACF242-0D0D-4614-9949-71BE272F7B9B}" type="presOf" srcId="{D26B309E-AEAB-4268-A2E4-0EC0C4C2A476}" destId="{ABCA396E-E04C-4519-B10B-DF3C9313FCC7}" srcOrd="0" destOrd="0" presId="urn:microsoft.com/office/officeart/2018/2/layout/IconCircleList"/>
    <dgm:cxn modelId="{DC42416E-EC88-4BD2-9EDF-10E3C318426D}" srcId="{7B959FEB-EE4D-4FCA-8F5F-F7850B4F13F3}" destId="{A3182728-987D-4847-8C07-864C796CC678}" srcOrd="3" destOrd="0" parTransId="{2FBFE05F-FED7-406D-8467-4C07EC2A97FF}" sibTransId="{EEECD729-C8DC-46F4-9B3B-852593370E49}"/>
    <dgm:cxn modelId="{D2A0105A-033A-4D72-ADA2-3B675DE50621}" type="presOf" srcId="{4B14F3DA-92D8-4BDF-9ABF-361BC54A0CC1}" destId="{9DA41DBB-897B-4E29-83F5-39F6BE8FB510}" srcOrd="0" destOrd="0" presId="urn:microsoft.com/office/officeart/2018/2/layout/IconCircleList"/>
    <dgm:cxn modelId="{5077397C-4F1D-4DFA-A655-15891B2AA0CF}" srcId="{7B959FEB-EE4D-4FCA-8F5F-F7850B4F13F3}" destId="{D26B309E-AEAB-4268-A2E4-0EC0C4C2A476}" srcOrd="0" destOrd="0" parTransId="{97CCCD55-4DC9-4475-8AC4-2ACB6C39794C}" sibTransId="{CEF3B548-B039-46EC-B236-B5691DE37733}"/>
    <dgm:cxn modelId="{99F22B7F-F645-45AC-AABF-592DD8AC9BAB}" type="presOf" srcId="{7B959FEB-EE4D-4FCA-8F5F-F7850B4F13F3}" destId="{70A8527B-39AD-4836-9172-1A0BA6FA94B3}" srcOrd="0" destOrd="0" presId="urn:microsoft.com/office/officeart/2018/2/layout/IconCircleList"/>
    <dgm:cxn modelId="{5933B680-509C-4A2D-9435-CF96ED3FCDE9}" type="presOf" srcId="{CEF3B548-B039-46EC-B236-B5691DE37733}" destId="{7938581F-6439-4D6D-B468-D3CC9DDD9CFD}" srcOrd="0" destOrd="0" presId="urn:microsoft.com/office/officeart/2018/2/layout/IconCircleList"/>
    <dgm:cxn modelId="{8B7F5ABD-CA78-4694-8405-FBF7DDCF684B}" type="presOf" srcId="{7DD6C1CE-29D5-40DC-B711-360B65CAE77D}" destId="{FC176035-F09B-4751-AAAE-823C8D24E8CB}" srcOrd="0" destOrd="0" presId="urn:microsoft.com/office/officeart/2018/2/layout/IconCircleList"/>
    <dgm:cxn modelId="{2ABEB7E2-D3AB-4F51-9E7D-F804B823A772}" type="presOf" srcId="{863A37DD-BDF3-44D3-B467-6A712BCCDBAC}" destId="{3BE9BED8-71C1-475B-BE41-AB098AC6B60A}" srcOrd="0" destOrd="0" presId="urn:microsoft.com/office/officeart/2018/2/layout/IconCircleList"/>
    <dgm:cxn modelId="{3AE45CFE-CF48-468B-BFBD-3D70A8059111}" type="presOf" srcId="{A3182728-987D-4847-8C07-864C796CC678}" destId="{6CD278E0-F036-48DE-9F7D-8FD4FAE2C424}" srcOrd="0" destOrd="0" presId="urn:microsoft.com/office/officeart/2018/2/layout/IconCircleList"/>
    <dgm:cxn modelId="{00B422FF-9467-426F-B802-B2BEC8ADA322}" srcId="{7B959FEB-EE4D-4FCA-8F5F-F7850B4F13F3}" destId="{863A37DD-BDF3-44D3-B467-6A712BCCDBAC}" srcOrd="2" destOrd="0" parTransId="{6EB986A6-F286-4EB2-A9CB-9F0704E54B24}" sibTransId="{4B14F3DA-92D8-4BDF-9ABF-361BC54A0CC1}"/>
    <dgm:cxn modelId="{5052D55C-CB95-4CAE-8BB8-FE7DD010D2C1}" type="presParOf" srcId="{70A8527B-39AD-4836-9172-1A0BA6FA94B3}" destId="{F94F9C98-1FD5-4DAD-9EAA-D98FAECC8EE8}" srcOrd="0" destOrd="0" presId="urn:microsoft.com/office/officeart/2018/2/layout/IconCircleList"/>
    <dgm:cxn modelId="{EB6AB125-A16D-4564-86EE-006072AC3CD6}" type="presParOf" srcId="{F94F9C98-1FD5-4DAD-9EAA-D98FAECC8EE8}" destId="{71B43475-19B5-47EC-B409-DC95722AF458}" srcOrd="0" destOrd="0" presId="urn:microsoft.com/office/officeart/2018/2/layout/IconCircleList"/>
    <dgm:cxn modelId="{C028D959-EF74-426F-AC9D-0CEE920A5289}" type="presParOf" srcId="{71B43475-19B5-47EC-B409-DC95722AF458}" destId="{EE362BB8-72CB-486D-B793-0C482E7D2890}" srcOrd="0" destOrd="0" presId="urn:microsoft.com/office/officeart/2018/2/layout/IconCircleList"/>
    <dgm:cxn modelId="{279A67B1-2AFC-4A7D-A17E-566050E0D432}" type="presParOf" srcId="{71B43475-19B5-47EC-B409-DC95722AF458}" destId="{D62EF4FD-7847-4904-9B36-21C671059A2D}" srcOrd="1" destOrd="0" presId="urn:microsoft.com/office/officeart/2018/2/layout/IconCircleList"/>
    <dgm:cxn modelId="{53331AA3-DF22-4C19-9B03-271A87C76F1F}" type="presParOf" srcId="{71B43475-19B5-47EC-B409-DC95722AF458}" destId="{00764B74-76D5-40AA-971B-ED1CBD4ADB55}" srcOrd="2" destOrd="0" presId="urn:microsoft.com/office/officeart/2018/2/layout/IconCircleList"/>
    <dgm:cxn modelId="{1C5FE238-485F-47D5-BAD6-923E5C55A89E}" type="presParOf" srcId="{71B43475-19B5-47EC-B409-DC95722AF458}" destId="{ABCA396E-E04C-4519-B10B-DF3C9313FCC7}" srcOrd="3" destOrd="0" presId="urn:microsoft.com/office/officeart/2018/2/layout/IconCircleList"/>
    <dgm:cxn modelId="{D9ADB6DC-C5D1-49E7-85BD-B515482EBE22}" type="presParOf" srcId="{F94F9C98-1FD5-4DAD-9EAA-D98FAECC8EE8}" destId="{7938581F-6439-4D6D-B468-D3CC9DDD9CFD}" srcOrd="1" destOrd="0" presId="urn:microsoft.com/office/officeart/2018/2/layout/IconCircleList"/>
    <dgm:cxn modelId="{80AAEB9C-A8B2-4336-ADFC-288813B9C0F8}" type="presParOf" srcId="{F94F9C98-1FD5-4DAD-9EAA-D98FAECC8EE8}" destId="{41501DE5-BDAE-4FC1-B7BB-048C7CEC0CA8}" srcOrd="2" destOrd="0" presId="urn:microsoft.com/office/officeart/2018/2/layout/IconCircleList"/>
    <dgm:cxn modelId="{73E5E222-3445-4116-B186-6286BD9859FF}" type="presParOf" srcId="{41501DE5-BDAE-4FC1-B7BB-048C7CEC0CA8}" destId="{63A3B17D-07DC-456E-A05A-49DCCB953724}" srcOrd="0" destOrd="0" presId="urn:microsoft.com/office/officeart/2018/2/layout/IconCircleList"/>
    <dgm:cxn modelId="{82920481-9873-485E-B219-632D932B07B4}" type="presParOf" srcId="{41501DE5-BDAE-4FC1-B7BB-048C7CEC0CA8}" destId="{A367B602-F2F0-4A95-9FAE-6B2DD3492908}" srcOrd="1" destOrd="0" presId="urn:microsoft.com/office/officeart/2018/2/layout/IconCircleList"/>
    <dgm:cxn modelId="{AE03DB82-ABE0-453A-92C8-9F644A5356F0}" type="presParOf" srcId="{41501DE5-BDAE-4FC1-B7BB-048C7CEC0CA8}" destId="{3522139F-0266-49AA-8ADD-A5E75C5941EE}" srcOrd="2" destOrd="0" presId="urn:microsoft.com/office/officeart/2018/2/layout/IconCircleList"/>
    <dgm:cxn modelId="{C7B0A748-6F4A-47B9-827F-96E1DA0BEBCA}" type="presParOf" srcId="{41501DE5-BDAE-4FC1-B7BB-048C7CEC0CA8}" destId="{FC176035-F09B-4751-AAAE-823C8D24E8CB}" srcOrd="3" destOrd="0" presId="urn:microsoft.com/office/officeart/2018/2/layout/IconCircleList"/>
    <dgm:cxn modelId="{D8198D61-EB85-447B-BD49-BB1EA344CC98}" type="presParOf" srcId="{F94F9C98-1FD5-4DAD-9EAA-D98FAECC8EE8}" destId="{C0B151B5-EE33-4A8C-9CFF-658AA0F594C6}" srcOrd="3" destOrd="0" presId="urn:microsoft.com/office/officeart/2018/2/layout/IconCircleList"/>
    <dgm:cxn modelId="{776200DA-3490-4E7E-BEFA-E5D8EEBE5734}" type="presParOf" srcId="{F94F9C98-1FD5-4DAD-9EAA-D98FAECC8EE8}" destId="{BB6F7907-B788-4A3F-9860-F3EE47A693E7}" srcOrd="4" destOrd="0" presId="urn:microsoft.com/office/officeart/2018/2/layout/IconCircleList"/>
    <dgm:cxn modelId="{71D3867F-F889-44B3-BFC5-D9A414E4A6CE}" type="presParOf" srcId="{BB6F7907-B788-4A3F-9860-F3EE47A693E7}" destId="{32B9B227-73A0-472B-98B4-51AA6536D03A}" srcOrd="0" destOrd="0" presId="urn:microsoft.com/office/officeart/2018/2/layout/IconCircleList"/>
    <dgm:cxn modelId="{07C343D1-22BA-4A6E-8090-20B5D2A9794B}" type="presParOf" srcId="{BB6F7907-B788-4A3F-9860-F3EE47A693E7}" destId="{6DF6E84F-AE0C-4314-BA55-899A894716E3}" srcOrd="1" destOrd="0" presId="urn:microsoft.com/office/officeart/2018/2/layout/IconCircleList"/>
    <dgm:cxn modelId="{6C0BD8ED-9DF6-4DA8-AF5E-B04A70843D16}" type="presParOf" srcId="{BB6F7907-B788-4A3F-9860-F3EE47A693E7}" destId="{7EB43B9B-4AF8-414B-936F-D4EE3D2F736D}" srcOrd="2" destOrd="0" presId="urn:microsoft.com/office/officeart/2018/2/layout/IconCircleList"/>
    <dgm:cxn modelId="{356438D4-DBB4-42FB-A656-DECE93EB8B19}" type="presParOf" srcId="{BB6F7907-B788-4A3F-9860-F3EE47A693E7}" destId="{3BE9BED8-71C1-475B-BE41-AB098AC6B60A}" srcOrd="3" destOrd="0" presId="urn:microsoft.com/office/officeart/2018/2/layout/IconCircleList"/>
    <dgm:cxn modelId="{31878D31-5908-48B1-8593-FD0D04B769F9}" type="presParOf" srcId="{F94F9C98-1FD5-4DAD-9EAA-D98FAECC8EE8}" destId="{9DA41DBB-897B-4E29-83F5-39F6BE8FB510}" srcOrd="5" destOrd="0" presId="urn:microsoft.com/office/officeart/2018/2/layout/IconCircleList"/>
    <dgm:cxn modelId="{D3C7E8E4-ED16-4340-A572-35421C4C4DBA}" type="presParOf" srcId="{F94F9C98-1FD5-4DAD-9EAA-D98FAECC8EE8}" destId="{E93EB936-CD7B-4464-80F4-50E6FE1DFC84}" srcOrd="6" destOrd="0" presId="urn:microsoft.com/office/officeart/2018/2/layout/IconCircleList"/>
    <dgm:cxn modelId="{D2985A1A-DBD0-4252-A941-6FCC363DAE5D}" type="presParOf" srcId="{E93EB936-CD7B-4464-80F4-50E6FE1DFC84}" destId="{8F7ACF33-3DCE-4048-B76C-1F6B05F28B28}" srcOrd="0" destOrd="0" presId="urn:microsoft.com/office/officeart/2018/2/layout/IconCircleList"/>
    <dgm:cxn modelId="{3CEDFFF4-C198-491B-A7FF-2EE39AE18308}" type="presParOf" srcId="{E93EB936-CD7B-4464-80F4-50E6FE1DFC84}" destId="{951A56BD-FD15-45C4-BC35-495751397719}" srcOrd="1" destOrd="0" presId="urn:microsoft.com/office/officeart/2018/2/layout/IconCircleList"/>
    <dgm:cxn modelId="{FDB7424F-DAF0-470A-BD15-B9D1E74EEF57}" type="presParOf" srcId="{E93EB936-CD7B-4464-80F4-50E6FE1DFC84}" destId="{C9646242-D9BA-49FC-AA95-7DB6DC230D1E}" srcOrd="2" destOrd="0" presId="urn:microsoft.com/office/officeart/2018/2/layout/IconCircleList"/>
    <dgm:cxn modelId="{3E139823-E4B4-4995-9DDC-CEE4CAAFDA31}" type="presParOf" srcId="{E93EB936-CD7B-4464-80F4-50E6FE1DFC84}" destId="{6CD278E0-F036-48DE-9F7D-8FD4FAE2C424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32792C-4683-460B-8C2C-E3684166E464}" type="doc">
      <dgm:prSet loTypeId="urn:microsoft.com/office/officeart/2008/layout/VerticalCurvedList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0B14AE1-BE8B-48F5-B9E4-627E3E3910A2}">
      <dgm:prSet phldrT="[Text]" custT="1"/>
      <dgm:spPr>
        <a:xfrm>
          <a:off x="483235" y="328443"/>
          <a:ext cx="6524750" cy="657229"/>
        </a:xfrm>
        <a:prstGeom prst="rect">
          <a:avLst/>
        </a:prstGeom>
        <a:gradFill rotWithShape="0">
          <a:gsLst>
            <a:gs pos="0">
              <a:srgbClr val="595B5D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595B5D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595B5D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>
            <a:buNone/>
          </a:pPr>
          <a:r>
            <a:rPr lang="en-US" sz="3000">
              <a:solidFill>
                <a:sysClr val="window" lastClr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Step 1: Data Review</a:t>
          </a:r>
        </a:p>
      </dgm:t>
    </dgm:pt>
    <dgm:pt modelId="{A5C10E73-2194-4800-BEC0-22186DB3F0C3}" type="parTrans" cxnId="{5EAFEF98-FA33-4A3F-9B82-C3FEAF14962D}">
      <dgm:prSet/>
      <dgm:spPr/>
      <dgm:t>
        <a:bodyPr/>
        <a:lstStyle/>
        <a:p>
          <a:endParaRPr lang="en-US" sz="3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C74C00-D5AA-4C59-BBD7-8DB4C360FB0A}" type="sibTrans" cxnId="{5EAFEF98-FA33-4A3F-9B82-C3FEAF14962D}">
      <dgm:prSet/>
      <dgm:spPr>
        <a:xfrm>
          <a:off x="-4829844" y="-740211"/>
          <a:ext cx="5752583" cy="5752583"/>
        </a:xfrm>
        <a:prstGeom prst="blockArc">
          <a:avLst>
            <a:gd name="adj1" fmla="val 18900000"/>
            <a:gd name="adj2" fmla="val 2700000"/>
            <a:gd name="adj3" fmla="val 375"/>
          </a:avLst>
        </a:prstGeom>
        <a:noFill/>
        <a:ln w="12700" cap="flat" cmpd="sng" algn="ctr">
          <a:solidFill>
            <a:srgbClr val="15983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en-US" sz="3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9FE6BEA-BBFC-4D82-BFF8-16CA57ADEB27}">
      <dgm:prSet phldrT="[Text]" custT="1"/>
      <dgm:spPr>
        <a:xfrm>
          <a:off x="860040" y="1314458"/>
          <a:ext cx="6147945" cy="657229"/>
        </a:xfrm>
        <a:prstGeom prst="rect">
          <a:avLst/>
        </a:prstGeom>
        <a:gradFill rotWithShape="0">
          <a:gsLst>
            <a:gs pos="0">
              <a:srgbClr val="595B5D">
                <a:hueOff val="-1469746"/>
                <a:satOff val="24508"/>
                <a:lumOff val="-588"/>
                <a:alphaOff val="0"/>
                <a:satMod val="103000"/>
                <a:lumMod val="102000"/>
                <a:tint val="94000"/>
              </a:srgbClr>
            </a:gs>
            <a:gs pos="50000">
              <a:srgbClr val="595B5D">
                <a:hueOff val="-1469746"/>
                <a:satOff val="24508"/>
                <a:lumOff val="-588"/>
                <a:alphaOff val="0"/>
                <a:satMod val="110000"/>
                <a:lumMod val="100000"/>
                <a:shade val="100000"/>
              </a:srgbClr>
            </a:gs>
            <a:gs pos="100000">
              <a:srgbClr val="595B5D">
                <a:hueOff val="-1469746"/>
                <a:satOff val="24508"/>
                <a:lumOff val="-588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>
            <a:buNone/>
          </a:pPr>
          <a:r>
            <a:rPr lang="en-US" sz="3000">
              <a:solidFill>
                <a:sysClr val="window" lastClr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Step 2: Strategic Plan Review</a:t>
          </a:r>
        </a:p>
      </dgm:t>
    </dgm:pt>
    <dgm:pt modelId="{3D7774BA-4780-49A7-BFAD-BD025F952648}" type="parTrans" cxnId="{F5854797-1E85-48C8-B7B5-D0481EF3BE54}">
      <dgm:prSet/>
      <dgm:spPr/>
      <dgm:t>
        <a:bodyPr/>
        <a:lstStyle/>
        <a:p>
          <a:endParaRPr lang="en-US" sz="3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524CFC9-0D50-4F79-8898-EE592AD3289A}" type="sibTrans" cxnId="{F5854797-1E85-48C8-B7B5-D0481EF3BE54}">
      <dgm:prSet/>
      <dgm:spPr/>
      <dgm:t>
        <a:bodyPr/>
        <a:lstStyle/>
        <a:p>
          <a:endParaRPr lang="en-US" sz="3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6BC8EA5-EB83-422B-B458-DFB17713B422}">
      <dgm:prSet phldrT="[Text]" custT="1"/>
      <dgm:spPr>
        <a:xfrm>
          <a:off x="860040" y="2111772"/>
          <a:ext cx="6147945" cy="1034629"/>
        </a:xfrm>
        <a:prstGeom prst="rect">
          <a:avLst/>
        </a:prstGeom>
        <a:gradFill rotWithShape="0">
          <a:gsLst>
            <a:gs pos="0">
              <a:srgbClr val="595B5D">
                <a:hueOff val="-2939492"/>
                <a:satOff val="49016"/>
                <a:lumOff val="-1176"/>
                <a:alphaOff val="0"/>
                <a:satMod val="103000"/>
                <a:lumMod val="102000"/>
                <a:tint val="94000"/>
              </a:srgbClr>
            </a:gs>
            <a:gs pos="50000">
              <a:srgbClr val="595B5D">
                <a:hueOff val="-2939492"/>
                <a:satOff val="49016"/>
                <a:lumOff val="-1176"/>
                <a:alphaOff val="0"/>
                <a:satMod val="110000"/>
                <a:lumMod val="100000"/>
                <a:shade val="100000"/>
              </a:srgbClr>
            </a:gs>
            <a:gs pos="100000">
              <a:srgbClr val="595B5D">
                <a:hueOff val="-2939492"/>
                <a:satOff val="49016"/>
                <a:lumOff val="-1176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marL="1200150" indent="-1200150">
            <a:lnSpc>
              <a:spcPct val="100000"/>
            </a:lnSpc>
            <a:spcAft>
              <a:spcPts val="0"/>
            </a:spcAft>
            <a:buNone/>
          </a:pPr>
          <a:r>
            <a:rPr lang="en-US" sz="3000">
              <a:solidFill>
                <a:sysClr val="window" lastClr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Step 3: Budget Parameters</a:t>
          </a:r>
        </a:p>
        <a:p>
          <a:pPr marL="1314450" indent="-171450">
            <a:lnSpc>
              <a:spcPct val="100000"/>
            </a:lnSpc>
            <a:spcAft>
              <a:spcPts val="0"/>
            </a:spcAft>
            <a:buNone/>
          </a:pPr>
          <a:r>
            <a:rPr lang="en-US" sz="3000">
              <a:solidFill>
                <a:sysClr val="window" lastClr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(Strategic Priorities)</a:t>
          </a:r>
        </a:p>
      </dgm:t>
    </dgm:pt>
    <dgm:pt modelId="{94E50FCB-B4C9-4013-8A7A-F9F938219D09}" type="parTrans" cxnId="{1DD5E36A-F6AE-4F9F-82F0-92D1A7EDE24D}">
      <dgm:prSet/>
      <dgm:spPr/>
      <dgm:t>
        <a:bodyPr/>
        <a:lstStyle/>
        <a:p>
          <a:endParaRPr lang="en-US" sz="3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3882867-2CD3-4EE7-89A7-966C874E910B}" type="sibTrans" cxnId="{1DD5E36A-F6AE-4F9F-82F0-92D1A7EDE24D}">
      <dgm:prSet/>
      <dgm:spPr/>
      <dgm:t>
        <a:bodyPr/>
        <a:lstStyle/>
        <a:p>
          <a:endParaRPr lang="en-US" sz="3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DD040F2-CC33-4F77-8813-6E723B6EA7B7}">
      <dgm:prSet phldrT="[Text]" custT="1"/>
      <dgm:spPr>
        <a:xfrm>
          <a:off x="483235" y="3286487"/>
          <a:ext cx="6524750" cy="657229"/>
        </a:xfrm>
        <a:prstGeom prst="rect">
          <a:avLst/>
        </a:prstGeom>
        <a:gradFill rotWithShape="0">
          <a:gsLst>
            <a:gs pos="0">
              <a:srgbClr val="595B5D">
                <a:hueOff val="-4409238"/>
                <a:satOff val="73524"/>
                <a:lumOff val="-1764"/>
                <a:alphaOff val="0"/>
                <a:satMod val="103000"/>
                <a:lumMod val="102000"/>
                <a:tint val="94000"/>
              </a:srgbClr>
            </a:gs>
            <a:gs pos="50000">
              <a:srgbClr val="595B5D">
                <a:hueOff val="-4409238"/>
                <a:satOff val="73524"/>
                <a:lumOff val="-1764"/>
                <a:alphaOff val="0"/>
                <a:satMod val="110000"/>
                <a:lumMod val="100000"/>
                <a:shade val="100000"/>
              </a:srgbClr>
            </a:gs>
            <a:gs pos="100000">
              <a:srgbClr val="595B5D">
                <a:hueOff val="-4409238"/>
                <a:satOff val="73524"/>
                <a:lumOff val="-1764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>
            <a:buNone/>
          </a:pPr>
          <a:r>
            <a:rPr lang="en-US" sz="3000">
              <a:solidFill>
                <a:sysClr val="window" lastClr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Step 4: Budget Development Process</a:t>
          </a:r>
        </a:p>
      </dgm:t>
    </dgm:pt>
    <dgm:pt modelId="{159B1FD7-D1A0-42D5-BE44-C0E0D8958360}" type="parTrans" cxnId="{5344CDDF-C32D-4D0A-9AE8-032A64BEB4A3}">
      <dgm:prSet/>
      <dgm:spPr/>
      <dgm:t>
        <a:bodyPr/>
        <a:lstStyle/>
        <a:p>
          <a:endParaRPr lang="en-US" sz="3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F87B69-9F9F-456E-8C28-4C71A767952A}" type="sibTrans" cxnId="{5344CDDF-C32D-4D0A-9AE8-032A64BEB4A3}">
      <dgm:prSet/>
      <dgm:spPr/>
      <dgm:t>
        <a:bodyPr/>
        <a:lstStyle/>
        <a:p>
          <a:endParaRPr lang="en-US" sz="3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C3953E4-BCB7-4E36-B84A-8015FAAF5AE0}" type="pres">
      <dgm:prSet presAssocID="{E432792C-4683-460B-8C2C-E3684166E464}" presName="Name0" presStyleCnt="0">
        <dgm:presLayoutVars>
          <dgm:chMax val="7"/>
          <dgm:chPref val="7"/>
          <dgm:dir/>
        </dgm:presLayoutVars>
      </dgm:prSet>
      <dgm:spPr/>
    </dgm:pt>
    <dgm:pt modelId="{EBFD47AE-3475-4761-8A79-C73C35DD7F6D}" type="pres">
      <dgm:prSet presAssocID="{E432792C-4683-460B-8C2C-E3684166E464}" presName="Name1" presStyleCnt="0"/>
      <dgm:spPr/>
    </dgm:pt>
    <dgm:pt modelId="{6E567061-950C-4B2E-9A63-96DC96A367C8}" type="pres">
      <dgm:prSet presAssocID="{E432792C-4683-460B-8C2C-E3684166E464}" presName="cycle" presStyleCnt="0"/>
      <dgm:spPr/>
    </dgm:pt>
    <dgm:pt modelId="{8DECBDEB-2975-4018-873F-FE3C0AECEC12}" type="pres">
      <dgm:prSet presAssocID="{E432792C-4683-460B-8C2C-E3684166E464}" presName="srcNode" presStyleLbl="node1" presStyleIdx="0" presStyleCnt="4"/>
      <dgm:spPr/>
    </dgm:pt>
    <dgm:pt modelId="{620A8DB8-0569-4BF8-8AB9-63BF087919CF}" type="pres">
      <dgm:prSet presAssocID="{E432792C-4683-460B-8C2C-E3684166E464}" presName="conn" presStyleLbl="parChTrans1D2" presStyleIdx="0" presStyleCnt="1"/>
      <dgm:spPr/>
    </dgm:pt>
    <dgm:pt modelId="{D322DA67-28AC-47E0-9C2D-F393905A6896}" type="pres">
      <dgm:prSet presAssocID="{E432792C-4683-460B-8C2C-E3684166E464}" presName="extraNode" presStyleLbl="node1" presStyleIdx="0" presStyleCnt="4"/>
      <dgm:spPr/>
    </dgm:pt>
    <dgm:pt modelId="{4DF7EC8E-2C27-4414-9004-576BB4720269}" type="pres">
      <dgm:prSet presAssocID="{E432792C-4683-460B-8C2C-E3684166E464}" presName="dstNode" presStyleLbl="node1" presStyleIdx="0" presStyleCnt="4"/>
      <dgm:spPr/>
    </dgm:pt>
    <dgm:pt modelId="{E536B88F-8FC2-4CA7-958C-821C131E4CDF}" type="pres">
      <dgm:prSet presAssocID="{60B14AE1-BE8B-48F5-B9E4-627E3E3910A2}" presName="text_1" presStyleLbl="node1" presStyleIdx="0" presStyleCnt="4">
        <dgm:presLayoutVars>
          <dgm:bulletEnabled val="1"/>
        </dgm:presLayoutVars>
      </dgm:prSet>
      <dgm:spPr/>
    </dgm:pt>
    <dgm:pt modelId="{B224FC0C-B968-4632-913A-E223C5925D65}" type="pres">
      <dgm:prSet presAssocID="{60B14AE1-BE8B-48F5-B9E4-627E3E3910A2}" presName="accent_1" presStyleCnt="0"/>
      <dgm:spPr/>
    </dgm:pt>
    <dgm:pt modelId="{C2E29C9B-1B04-4D0F-884B-53184464A0CF}" type="pres">
      <dgm:prSet presAssocID="{60B14AE1-BE8B-48F5-B9E4-627E3E3910A2}" presName="accentRepeatNode" presStyleLbl="solidFgAcc1" presStyleIdx="0" presStyleCnt="4" custLinFactNeighborX="4039" custLinFactNeighborY="1536"/>
      <dgm:spPr>
        <a:xfrm>
          <a:off x="105649" y="258908"/>
          <a:ext cx="821536" cy="82153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rgbClr val="595B5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</dgm:pt>
    <dgm:pt modelId="{975311A0-1439-46E2-8E1D-CB01AD834F95}" type="pres">
      <dgm:prSet presAssocID="{A9FE6BEA-BBFC-4D82-BFF8-16CA57ADEB27}" presName="text_2" presStyleLbl="node1" presStyleIdx="1" presStyleCnt="4">
        <dgm:presLayoutVars>
          <dgm:bulletEnabled val="1"/>
        </dgm:presLayoutVars>
      </dgm:prSet>
      <dgm:spPr/>
    </dgm:pt>
    <dgm:pt modelId="{45EBFAEE-A058-4127-A3E5-7248AE19A003}" type="pres">
      <dgm:prSet presAssocID="{A9FE6BEA-BBFC-4D82-BFF8-16CA57ADEB27}" presName="accent_2" presStyleCnt="0"/>
      <dgm:spPr/>
    </dgm:pt>
    <dgm:pt modelId="{C62BC85C-B34C-4F35-85DD-EF9C4FBEF2CF}" type="pres">
      <dgm:prSet presAssocID="{A9FE6BEA-BBFC-4D82-BFF8-16CA57ADEB27}" presName="accentRepeatNode" presStyleLbl="solidFgAcc1" presStyleIdx="1" presStyleCnt="4"/>
      <dgm:spPr>
        <a:xfrm>
          <a:off x="449271" y="1232304"/>
          <a:ext cx="821536" cy="82153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rgbClr val="595B5D">
              <a:hueOff val="-1469746"/>
              <a:satOff val="24508"/>
              <a:lumOff val="-588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</dgm:pt>
    <dgm:pt modelId="{5A4A04A5-4D00-4442-97C2-694047FE6AAC}" type="pres">
      <dgm:prSet presAssocID="{E6BC8EA5-EB83-422B-B458-DFB17713B422}" presName="text_3" presStyleLbl="node1" presStyleIdx="2" presStyleCnt="4" custScaleY="157423">
        <dgm:presLayoutVars>
          <dgm:bulletEnabled val="1"/>
        </dgm:presLayoutVars>
      </dgm:prSet>
      <dgm:spPr/>
    </dgm:pt>
    <dgm:pt modelId="{06872AE0-259D-4370-8B17-F0CF7B37B995}" type="pres">
      <dgm:prSet presAssocID="{E6BC8EA5-EB83-422B-B458-DFB17713B422}" presName="accent_3" presStyleCnt="0"/>
      <dgm:spPr/>
    </dgm:pt>
    <dgm:pt modelId="{75410455-6758-4137-A48C-492062AAE167}" type="pres">
      <dgm:prSet presAssocID="{E6BC8EA5-EB83-422B-B458-DFB17713B422}" presName="accentRepeatNode" presStyleLbl="solidFgAcc1" presStyleIdx="2" presStyleCnt="4"/>
      <dgm:spPr>
        <a:xfrm>
          <a:off x="449271" y="2218319"/>
          <a:ext cx="821536" cy="82153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rgbClr val="595B5D">
              <a:hueOff val="-2939492"/>
              <a:satOff val="49016"/>
              <a:lumOff val="-1176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</dgm:pt>
    <dgm:pt modelId="{23AE5678-694C-4451-A071-1DA6A8872D1A}" type="pres">
      <dgm:prSet presAssocID="{5DD040F2-CC33-4F77-8813-6E723B6EA7B7}" presName="text_4" presStyleLbl="node1" presStyleIdx="3" presStyleCnt="4">
        <dgm:presLayoutVars>
          <dgm:bulletEnabled val="1"/>
        </dgm:presLayoutVars>
      </dgm:prSet>
      <dgm:spPr/>
    </dgm:pt>
    <dgm:pt modelId="{E4CBC7FB-330E-4280-9192-B2EEC750B62F}" type="pres">
      <dgm:prSet presAssocID="{5DD040F2-CC33-4F77-8813-6E723B6EA7B7}" presName="accent_4" presStyleCnt="0"/>
      <dgm:spPr/>
    </dgm:pt>
    <dgm:pt modelId="{A98F9A17-EE34-4534-B6D3-B3E4A48124DD}" type="pres">
      <dgm:prSet presAssocID="{5DD040F2-CC33-4F77-8813-6E723B6EA7B7}" presName="accentRepeatNode" presStyleLbl="solidFgAcc1" presStyleIdx="3" presStyleCnt="4" custLinFactNeighborX="-10433" custLinFactNeighborY="-6716"/>
      <dgm:spPr>
        <a:xfrm>
          <a:off x="0" y="3149159"/>
          <a:ext cx="821536" cy="821536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6350" cap="flat" cmpd="sng" algn="ctr">
          <a:solidFill>
            <a:srgbClr val="595B5D">
              <a:hueOff val="-4409238"/>
              <a:satOff val="73524"/>
              <a:lumOff val="-1764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</dgm:pt>
  </dgm:ptLst>
  <dgm:cxnLst>
    <dgm:cxn modelId="{B76E3621-0090-411E-A61A-31D717923D34}" type="presOf" srcId="{3BC74C00-D5AA-4C59-BBD7-8DB4C360FB0A}" destId="{620A8DB8-0569-4BF8-8AB9-63BF087919CF}" srcOrd="0" destOrd="0" presId="urn:microsoft.com/office/officeart/2008/layout/VerticalCurvedList"/>
    <dgm:cxn modelId="{1DD5E36A-F6AE-4F9F-82F0-92D1A7EDE24D}" srcId="{E432792C-4683-460B-8C2C-E3684166E464}" destId="{E6BC8EA5-EB83-422B-B458-DFB17713B422}" srcOrd="2" destOrd="0" parTransId="{94E50FCB-B4C9-4013-8A7A-F9F938219D09}" sibTransId="{E3882867-2CD3-4EE7-89A7-966C874E910B}"/>
    <dgm:cxn modelId="{D5F21B4D-D4C8-474D-9D58-154ADD817668}" type="presOf" srcId="{60B14AE1-BE8B-48F5-B9E4-627E3E3910A2}" destId="{E536B88F-8FC2-4CA7-958C-821C131E4CDF}" srcOrd="0" destOrd="0" presId="urn:microsoft.com/office/officeart/2008/layout/VerticalCurvedList"/>
    <dgm:cxn modelId="{85C5BE70-23F4-4577-90B6-102FA0E03392}" type="presOf" srcId="{E6BC8EA5-EB83-422B-B458-DFB17713B422}" destId="{5A4A04A5-4D00-4442-97C2-694047FE6AAC}" srcOrd="0" destOrd="0" presId="urn:microsoft.com/office/officeart/2008/layout/VerticalCurvedList"/>
    <dgm:cxn modelId="{F5854797-1E85-48C8-B7B5-D0481EF3BE54}" srcId="{E432792C-4683-460B-8C2C-E3684166E464}" destId="{A9FE6BEA-BBFC-4D82-BFF8-16CA57ADEB27}" srcOrd="1" destOrd="0" parTransId="{3D7774BA-4780-49A7-BFAD-BD025F952648}" sibTransId="{0524CFC9-0D50-4F79-8898-EE592AD3289A}"/>
    <dgm:cxn modelId="{B547E197-3BAF-4F88-8DF3-8B3042EACD5D}" type="presOf" srcId="{A9FE6BEA-BBFC-4D82-BFF8-16CA57ADEB27}" destId="{975311A0-1439-46E2-8E1D-CB01AD834F95}" srcOrd="0" destOrd="0" presId="urn:microsoft.com/office/officeart/2008/layout/VerticalCurvedList"/>
    <dgm:cxn modelId="{5EAFEF98-FA33-4A3F-9B82-C3FEAF14962D}" srcId="{E432792C-4683-460B-8C2C-E3684166E464}" destId="{60B14AE1-BE8B-48F5-B9E4-627E3E3910A2}" srcOrd="0" destOrd="0" parTransId="{A5C10E73-2194-4800-BEC0-22186DB3F0C3}" sibTransId="{3BC74C00-D5AA-4C59-BBD7-8DB4C360FB0A}"/>
    <dgm:cxn modelId="{BF941FC0-236E-4A9D-9CA4-DE396DF0E4B9}" type="presOf" srcId="{5DD040F2-CC33-4F77-8813-6E723B6EA7B7}" destId="{23AE5678-694C-4451-A071-1DA6A8872D1A}" srcOrd="0" destOrd="0" presId="urn:microsoft.com/office/officeart/2008/layout/VerticalCurvedList"/>
    <dgm:cxn modelId="{FC66B1DD-C89E-43E5-A19E-1363B09A9F45}" type="presOf" srcId="{E432792C-4683-460B-8C2C-E3684166E464}" destId="{AC3953E4-BCB7-4E36-B84A-8015FAAF5AE0}" srcOrd="0" destOrd="0" presId="urn:microsoft.com/office/officeart/2008/layout/VerticalCurvedList"/>
    <dgm:cxn modelId="{5344CDDF-C32D-4D0A-9AE8-032A64BEB4A3}" srcId="{E432792C-4683-460B-8C2C-E3684166E464}" destId="{5DD040F2-CC33-4F77-8813-6E723B6EA7B7}" srcOrd="3" destOrd="0" parTransId="{159B1FD7-D1A0-42D5-BE44-C0E0D8958360}" sibTransId="{9CF87B69-9F9F-456E-8C28-4C71A767952A}"/>
    <dgm:cxn modelId="{0803FFE9-CF76-4DC2-9AAE-97E551545081}" type="presParOf" srcId="{AC3953E4-BCB7-4E36-B84A-8015FAAF5AE0}" destId="{EBFD47AE-3475-4761-8A79-C73C35DD7F6D}" srcOrd="0" destOrd="0" presId="urn:microsoft.com/office/officeart/2008/layout/VerticalCurvedList"/>
    <dgm:cxn modelId="{046B1926-8596-47B2-A1E6-CB5C9E1DCC4C}" type="presParOf" srcId="{EBFD47AE-3475-4761-8A79-C73C35DD7F6D}" destId="{6E567061-950C-4B2E-9A63-96DC96A367C8}" srcOrd="0" destOrd="0" presId="urn:microsoft.com/office/officeart/2008/layout/VerticalCurvedList"/>
    <dgm:cxn modelId="{0F468652-48C1-4EA2-9E5C-19062C564D63}" type="presParOf" srcId="{6E567061-950C-4B2E-9A63-96DC96A367C8}" destId="{8DECBDEB-2975-4018-873F-FE3C0AECEC12}" srcOrd="0" destOrd="0" presId="urn:microsoft.com/office/officeart/2008/layout/VerticalCurvedList"/>
    <dgm:cxn modelId="{70F94A50-869E-495F-8B5F-36BC278E716A}" type="presParOf" srcId="{6E567061-950C-4B2E-9A63-96DC96A367C8}" destId="{620A8DB8-0569-4BF8-8AB9-63BF087919CF}" srcOrd="1" destOrd="0" presId="urn:microsoft.com/office/officeart/2008/layout/VerticalCurvedList"/>
    <dgm:cxn modelId="{6243A819-1CBF-4B97-8C90-6C762D606ADD}" type="presParOf" srcId="{6E567061-950C-4B2E-9A63-96DC96A367C8}" destId="{D322DA67-28AC-47E0-9C2D-F393905A6896}" srcOrd="2" destOrd="0" presId="urn:microsoft.com/office/officeart/2008/layout/VerticalCurvedList"/>
    <dgm:cxn modelId="{350B2E05-5F30-4455-8DEB-A389A6A7437A}" type="presParOf" srcId="{6E567061-950C-4B2E-9A63-96DC96A367C8}" destId="{4DF7EC8E-2C27-4414-9004-576BB4720269}" srcOrd="3" destOrd="0" presId="urn:microsoft.com/office/officeart/2008/layout/VerticalCurvedList"/>
    <dgm:cxn modelId="{B00FEC2F-1214-4DB8-97F3-3271F1300D1D}" type="presParOf" srcId="{EBFD47AE-3475-4761-8A79-C73C35DD7F6D}" destId="{E536B88F-8FC2-4CA7-958C-821C131E4CDF}" srcOrd="1" destOrd="0" presId="urn:microsoft.com/office/officeart/2008/layout/VerticalCurvedList"/>
    <dgm:cxn modelId="{8C9267D2-7173-4535-88C5-5DFB769486B7}" type="presParOf" srcId="{EBFD47AE-3475-4761-8A79-C73C35DD7F6D}" destId="{B224FC0C-B968-4632-913A-E223C5925D65}" srcOrd="2" destOrd="0" presId="urn:microsoft.com/office/officeart/2008/layout/VerticalCurvedList"/>
    <dgm:cxn modelId="{3D88120D-0800-4971-AB7A-4DBF0F8DA78D}" type="presParOf" srcId="{B224FC0C-B968-4632-913A-E223C5925D65}" destId="{C2E29C9B-1B04-4D0F-884B-53184464A0CF}" srcOrd="0" destOrd="0" presId="urn:microsoft.com/office/officeart/2008/layout/VerticalCurvedList"/>
    <dgm:cxn modelId="{FF22FF7B-D991-4A2C-87F1-9350236BD959}" type="presParOf" srcId="{EBFD47AE-3475-4761-8A79-C73C35DD7F6D}" destId="{975311A0-1439-46E2-8E1D-CB01AD834F95}" srcOrd="3" destOrd="0" presId="urn:microsoft.com/office/officeart/2008/layout/VerticalCurvedList"/>
    <dgm:cxn modelId="{DB90A3B8-12D2-412F-802B-578E96A88D51}" type="presParOf" srcId="{EBFD47AE-3475-4761-8A79-C73C35DD7F6D}" destId="{45EBFAEE-A058-4127-A3E5-7248AE19A003}" srcOrd="4" destOrd="0" presId="urn:microsoft.com/office/officeart/2008/layout/VerticalCurvedList"/>
    <dgm:cxn modelId="{0767E0C7-1BAA-4A7B-B79A-209612477B19}" type="presParOf" srcId="{45EBFAEE-A058-4127-A3E5-7248AE19A003}" destId="{C62BC85C-B34C-4F35-85DD-EF9C4FBEF2CF}" srcOrd="0" destOrd="0" presId="urn:microsoft.com/office/officeart/2008/layout/VerticalCurvedList"/>
    <dgm:cxn modelId="{67DF4BAD-6E37-4ED5-A566-FC796546D814}" type="presParOf" srcId="{EBFD47AE-3475-4761-8A79-C73C35DD7F6D}" destId="{5A4A04A5-4D00-4442-97C2-694047FE6AAC}" srcOrd="5" destOrd="0" presId="urn:microsoft.com/office/officeart/2008/layout/VerticalCurvedList"/>
    <dgm:cxn modelId="{F0323098-8DE4-4C2A-86FE-146555B7918E}" type="presParOf" srcId="{EBFD47AE-3475-4761-8A79-C73C35DD7F6D}" destId="{06872AE0-259D-4370-8B17-F0CF7B37B995}" srcOrd="6" destOrd="0" presId="urn:microsoft.com/office/officeart/2008/layout/VerticalCurvedList"/>
    <dgm:cxn modelId="{D4E5D375-229A-4EA8-9E41-784566720B82}" type="presParOf" srcId="{06872AE0-259D-4370-8B17-F0CF7B37B995}" destId="{75410455-6758-4137-A48C-492062AAE167}" srcOrd="0" destOrd="0" presId="urn:microsoft.com/office/officeart/2008/layout/VerticalCurvedList"/>
    <dgm:cxn modelId="{1989E550-7EC2-44B3-9E6D-8C3260FF614E}" type="presParOf" srcId="{EBFD47AE-3475-4761-8A79-C73C35DD7F6D}" destId="{23AE5678-694C-4451-A071-1DA6A8872D1A}" srcOrd="7" destOrd="0" presId="urn:microsoft.com/office/officeart/2008/layout/VerticalCurvedList"/>
    <dgm:cxn modelId="{7A1701FA-3384-4DE1-A918-8BA3A90FECDC}" type="presParOf" srcId="{EBFD47AE-3475-4761-8A79-C73C35DD7F6D}" destId="{E4CBC7FB-330E-4280-9192-B2EEC750B62F}" srcOrd="8" destOrd="0" presId="urn:microsoft.com/office/officeart/2008/layout/VerticalCurvedList"/>
    <dgm:cxn modelId="{75E8A0F6-F9D9-4910-A42B-99C7B2E4C994}" type="presParOf" srcId="{E4CBC7FB-330E-4280-9192-B2EEC750B62F}" destId="{A98F9A17-EE34-4534-B6D3-B3E4A48124D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3B93A99-69D9-436A-9036-F51BD25449E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n-US"/>
        </a:p>
      </dgm:t>
    </dgm:pt>
    <dgm:pt modelId="{15E91B16-ED2B-4A5B-B8F8-F82CD0D222E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/>
            <a:t>This budget represents an investment plan for our school’s students, employees and the community as a whole.</a:t>
          </a:r>
        </a:p>
      </dgm:t>
    </dgm:pt>
    <dgm:pt modelId="{60284D49-384C-4BC2-92A6-779405BCB9F3}" type="parTrans" cxnId="{B8C4E1B1-73A1-48E4-9EA8-BD6F33B7996D}">
      <dgm:prSet/>
      <dgm:spPr/>
      <dgm:t>
        <a:bodyPr/>
        <a:lstStyle/>
        <a:p>
          <a:endParaRPr lang="en-US"/>
        </a:p>
      </dgm:t>
    </dgm:pt>
    <dgm:pt modelId="{595EFE52-8308-412F-AD5A-447F4029FD61}" type="sibTrans" cxnId="{B8C4E1B1-73A1-48E4-9EA8-BD6F33B7996D}">
      <dgm:prSet/>
      <dgm:spPr/>
      <dgm:t>
        <a:bodyPr/>
        <a:lstStyle/>
        <a:p>
          <a:endParaRPr lang="en-US"/>
        </a:p>
      </dgm:t>
    </dgm:pt>
    <dgm:pt modelId="{1933A844-D453-44E0-A49D-7D297CFCA24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/>
            <a:t>The budget recommendations are tied directly to the school’s strategic vision and direction.</a:t>
          </a:r>
        </a:p>
      </dgm:t>
    </dgm:pt>
    <dgm:pt modelId="{A0E4C775-150E-48CA-8E9F-34928982F093}" type="parTrans" cxnId="{57910935-A255-454A-AA9A-BE1AD70FC1C7}">
      <dgm:prSet/>
      <dgm:spPr/>
      <dgm:t>
        <a:bodyPr/>
        <a:lstStyle/>
        <a:p>
          <a:endParaRPr lang="en-US"/>
        </a:p>
      </dgm:t>
    </dgm:pt>
    <dgm:pt modelId="{3047AAFC-BE78-4046-AFF8-247D85E87BF7}" type="sibTrans" cxnId="{57910935-A255-454A-AA9A-BE1AD70FC1C7}">
      <dgm:prSet/>
      <dgm:spPr/>
      <dgm:t>
        <a:bodyPr/>
        <a:lstStyle/>
        <a:p>
          <a:endParaRPr lang="en-US"/>
        </a:p>
      </dgm:t>
    </dgm:pt>
    <dgm:pt modelId="{027D3DE2-F2D3-4AEC-955E-D0C13CD6F0D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The proposed budget for the general operations of the school are reflected at $5,155,127</a:t>
          </a:r>
        </a:p>
      </dgm:t>
    </dgm:pt>
    <dgm:pt modelId="{6946E1CF-11BA-4CE0-9B04-DA55CA945D12}" type="parTrans" cxnId="{4FDEB260-8767-4D8F-AFDD-3C04DF6D7970}">
      <dgm:prSet/>
      <dgm:spPr/>
      <dgm:t>
        <a:bodyPr/>
        <a:lstStyle/>
        <a:p>
          <a:endParaRPr lang="en-US"/>
        </a:p>
      </dgm:t>
    </dgm:pt>
    <dgm:pt modelId="{2B033F52-397E-490A-AC9C-574FE8580A64}" type="sibTrans" cxnId="{4FDEB260-8767-4D8F-AFDD-3C04DF6D7970}">
      <dgm:prSet/>
      <dgm:spPr/>
      <dgm:t>
        <a:bodyPr/>
        <a:lstStyle/>
        <a:p>
          <a:endParaRPr lang="en-US"/>
        </a:p>
      </dgm:t>
    </dgm:pt>
    <dgm:pt modelId="{EAB82611-B800-467B-B26D-70F2EC76313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This investment plan for FY26 accommodates a student population that is projected to be 252 students, which is a increase/decrease of 8 students from </a:t>
          </a:r>
          <a:r>
            <a:rPr lang="en-US" sz="1800" dirty="0">
              <a:latin typeface="Arial Black"/>
            </a:rPr>
            <a:t>FY25</a:t>
          </a:r>
          <a:r>
            <a:rPr lang="en-US" sz="1800" dirty="0"/>
            <a:t>.</a:t>
          </a:r>
        </a:p>
      </dgm:t>
    </dgm:pt>
    <dgm:pt modelId="{5AD016B5-3D3B-4B48-930D-D3410FD3A6BE}" type="parTrans" cxnId="{98EB66CB-CF8D-43B4-BE48-B2E3D92C0DCB}">
      <dgm:prSet/>
      <dgm:spPr/>
      <dgm:t>
        <a:bodyPr/>
        <a:lstStyle/>
        <a:p>
          <a:endParaRPr lang="en-US"/>
        </a:p>
      </dgm:t>
    </dgm:pt>
    <dgm:pt modelId="{FD15812B-03D3-46E2-B5A7-8BEBCCA76139}" type="sibTrans" cxnId="{98EB66CB-CF8D-43B4-BE48-B2E3D92C0DCB}">
      <dgm:prSet/>
      <dgm:spPr/>
      <dgm:t>
        <a:bodyPr/>
        <a:lstStyle/>
        <a:p>
          <a:endParaRPr lang="en-US"/>
        </a:p>
      </dgm:t>
    </dgm:pt>
    <dgm:pt modelId="{06155CF6-0B61-4A49-8ED9-2282E530FBBC}" type="pres">
      <dgm:prSet presAssocID="{D3B93A99-69D9-436A-9036-F51BD25449E7}" presName="root" presStyleCnt="0">
        <dgm:presLayoutVars>
          <dgm:dir/>
          <dgm:resizeHandles val="exact"/>
        </dgm:presLayoutVars>
      </dgm:prSet>
      <dgm:spPr/>
    </dgm:pt>
    <dgm:pt modelId="{AE7047E4-C0B4-42D1-A0D2-71D593B4D4D1}" type="pres">
      <dgm:prSet presAssocID="{15E91B16-ED2B-4A5B-B8F8-F82CD0D222E2}" presName="compNode" presStyleCnt="0"/>
      <dgm:spPr/>
    </dgm:pt>
    <dgm:pt modelId="{0CDEB3A0-4736-4CF8-BA9C-D22820D222B9}" type="pres">
      <dgm:prSet presAssocID="{15E91B16-ED2B-4A5B-B8F8-F82CD0D222E2}" presName="bgRect" presStyleLbl="bgShp" presStyleIdx="0" presStyleCnt="4" custScaleY="166399"/>
      <dgm:spPr/>
    </dgm:pt>
    <dgm:pt modelId="{2E7165D1-CF0C-40A8-93E4-3D78C66F5F20}" type="pres">
      <dgm:prSet presAssocID="{15E91B16-ED2B-4A5B-B8F8-F82CD0D222E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C90C274A-088B-42AE-A9DD-FA9E0516A85A}" type="pres">
      <dgm:prSet presAssocID="{15E91B16-ED2B-4A5B-B8F8-F82CD0D222E2}" presName="spaceRect" presStyleCnt="0"/>
      <dgm:spPr/>
    </dgm:pt>
    <dgm:pt modelId="{2E65AD20-1A20-46D0-904F-B0199D7F0F33}" type="pres">
      <dgm:prSet presAssocID="{15E91B16-ED2B-4A5B-B8F8-F82CD0D222E2}" presName="parTx" presStyleLbl="revTx" presStyleIdx="0" presStyleCnt="4" custAng="0" custLinFactNeighborX="0" custLinFactNeighborY="-197">
        <dgm:presLayoutVars>
          <dgm:chMax val="0"/>
          <dgm:chPref val="0"/>
        </dgm:presLayoutVars>
      </dgm:prSet>
      <dgm:spPr/>
    </dgm:pt>
    <dgm:pt modelId="{4DE8A5A5-5369-4101-AFCD-064CE2293EF7}" type="pres">
      <dgm:prSet presAssocID="{595EFE52-8308-412F-AD5A-447F4029FD61}" presName="sibTrans" presStyleCnt="0"/>
      <dgm:spPr/>
    </dgm:pt>
    <dgm:pt modelId="{99F6B105-A99B-4EAA-9B61-BAA4D301630D}" type="pres">
      <dgm:prSet presAssocID="{1933A844-D453-44E0-A49D-7D297CFCA24A}" presName="compNode" presStyleCnt="0"/>
      <dgm:spPr/>
    </dgm:pt>
    <dgm:pt modelId="{805B4116-8872-409C-9BBD-1612E432A217}" type="pres">
      <dgm:prSet presAssocID="{1933A844-D453-44E0-A49D-7D297CFCA24A}" presName="bgRect" presStyleLbl="bgShp" presStyleIdx="1" presStyleCnt="4" custScaleY="155493"/>
      <dgm:spPr/>
    </dgm:pt>
    <dgm:pt modelId="{8B9DC135-1D47-4E72-B55A-66A8F00D5928}" type="pres">
      <dgm:prSet presAssocID="{1933A844-D453-44E0-A49D-7D297CFCA24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iggy Bank"/>
        </a:ext>
      </dgm:extLst>
    </dgm:pt>
    <dgm:pt modelId="{C64A9A89-87EF-494E-AC5C-04EE2B5A7119}" type="pres">
      <dgm:prSet presAssocID="{1933A844-D453-44E0-A49D-7D297CFCA24A}" presName="spaceRect" presStyleCnt="0"/>
      <dgm:spPr/>
    </dgm:pt>
    <dgm:pt modelId="{B2BAD217-017C-474F-AA81-C9C89BF6F0E2}" type="pres">
      <dgm:prSet presAssocID="{1933A844-D453-44E0-A49D-7D297CFCA24A}" presName="parTx" presStyleLbl="revTx" presStyleIdx="1" presStyleCnt="4">
        <dgm:presLayoutVars>
          <dgm:chMax val="0"/>
          <dgm:chPref val="0"/>
        </dgm:presLayoutVars>
      </dgm:prSet>
      <dgm:spPr/>
    </dgm:pt>
    <dgm:pt modelId="{E980CCF9-235F-4FDA-BD47-01D14F87863F}" type="pres">
      <dgm:prSet presAssocID="{3047AAFC-BE78-4046-AFF8-247D85E87BF7}" presName="sibTrans" presStyleCnt="0"/>
      <dgm:spPr/>
    </dgm:pt>
    <dgm:pt modelId="{AC6971AA-EB9B-43FC-AA4A-3667D8840C15}" type="pres">
      <dgm:prSet presAssocID="{027D3DE2-F2D3-4AEC-955E-D0C13CD6F0DD}" presName="compNode" presStyleCnt="0"/>
      <dgm:spPr/>
    </dgm:pt>
    <dgm:pt modelId="{30F25B1F-5247-4B01-A07E-C05895440AEF}" type="pres">
      <dgm:prSet presAssocID="{027D3DE2-F2D3-4AEC-955E-D0C13CD6F0DD}" presName="bgRect" presStyleLbl="bgShp" presStyleIdx="2" presStyleCnt="4" custScaleY="152628"/>
      <dgm:spPr/>
    </dgm:pt>
    <dgm:pt modelId="{D7A377D4-0913-47A8-8629-0DCD3C2E3805}" type="pres">
      <dgm:prSet presAssocID="{027D3DE2-F2D3-4AEC-955E-D0C13CD6F0DD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2BDC5980-96D4-48D8-8454-F111120934E0}" type="pres">
      <dgm:prSet presAssocID="{027D3DE2-F2D3-4AEC-955E-D0C13CD6F0DD}" presName="spaceRect" presStyleCnt="0"/>
      <dgm:spPr/>
    </dgm:pt>
    <dgm:pt modelId="{BBE4DFAB-966A-47F3-BD5F-75688D5ECCE9}" type="pres">
      <dgm:prSet presAssocID="{027D3DE2-F2D3-4AEC-955E-D0C13CD6F0DD}" presName="parTx" presStyleLbl="revTx" presStyleIdx="2" presStyleCnt="4">
        <dgm:presLayoutVars>
          <dgm:chMax val="0"/>
          <dgm:chPref val="0"/>
        </dgm:presLayoutVars>
      </dgm:prSet>
      <dgm:spPr/>
    </dgm:pt>
    <dgm:pt modelId="{72403CA0-BEF4-4D6F-BE6F-A4CB3D82F80B}" type="pres">
      <dgm:prSet presAssocID="{2B033F52-397E-490A-AC9C-574FE8580A64}" presName="sibTrans" presStyleCnt="0"/>
      <dgm:spPr/>
    </dgm:pt>
    <dgm:pt modelId="{6976FE0E-2CD5-4665-8D81-FE756CA28FCC}" type="pres">
      <dgm:prSet presAssocID="{EAB82611-B800-467B-B26D-70F2EC763135}" presName="compNode" presStyleCnt="0"/>
      <dgm:spPr/>
    </dgm:pt>
    <dgm:pt modelId="{5287CAD5-57D7-4C4C-B5E6-B72116E119BF}" type="pres">
      <dgm:prSet presAssocID="{EAB82611-B800-467B-B26D-70F2EC763135}" presName="bgRect" presStyleLbl="bgShp" presStyleIdx="3" presStyleCnt="4" custScaleY="247038"/>
      <dgm:spPr/>
    </dgm:pt>
    <dgm:pt modelId="{65624F1B-DDED-4559-AC6B-006DAA556F94}" type="pres">
      <dgm:prSet presAssocID="{EAB82611-B800-467B-B26D-70F2EC76313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441D4AB1-2C41-4D5B-87F2-056CEE52DDDB}" type="pres">
      <dgm:prSet presAssocID="{EAB82611-B800-467B-B26D-70F2EC763135}" presName="spaceRect" presStyleCnt="0"/>
      <dgm:spPr/>
    </dgm:pt>
    <dgm:pt modelId="{2A8464A3-EF27-4728-9233-CA8FC47AC5C0}" type="pres">
      <dgm:prSet presAssocID="{EAB82611-B800-467B-B26D-70F2EC763135}" presName="parTx" presStyleLbl="revTx" presStyleIdx="3" presStyleCnt="4" custScaleX="102648" custLinFactNeighborX="-412">
        <dgm:presLayoutVars>
          <dgm:chMax val="0"/>
          <dgm:chPref val="0"/>
        </dgm:presLayoutVars>
      </dgm:prSet>
      <dgm:spPr/>
    </dgm:pt>
  </dgm:ptLst>
  <dgm:cxnLst>
    <dgm:cxn modelId="{87CA912C-152E-4F2D-AAB9-D4566A491FE5}" type="presOf" srcId="{1933A844-D453-44E0-A49D-7D297CFCA24A}" destId="{B2BAD217-017C-474F-AA81-C9C89BF6F0E2}" srcOrd="0" destOrd="0" presId="urn:microsoft.com/office/officeart/2018/2/layout/IconVerticalSolidList"/>
    <dgm:cxn modelId="{57910935-A255-454A-AA9A-BE1AD70FC1C7}" srcId="{D3B93A99-69D9-436A-9036-F51BD25449E7}" destId="{1933A844-D453-44E0-A49D-7D297CFCA24A}" srcOrd="1" destOrd="0" parTransId="{A0E4C775-150E-48CA-8E9F-34928982F093}" sibTransId="{3047AAFC-BE78-4046-AFF8-247D85E87BF7}"/>
    <dgm:cxn modelId="{4FDEB260-8767-4D8F-AFDD-3C04DF6D7970}" srcId="{D3B93A99-69D9-436A-9036-F51BD25449E7}" destId="{027D3DE2-F2D3-4AEC-955E-D0C13CD6F0DD}" srcOrd="2" destOrd="0" parTransId="{6946E1CF-11BA-4CE0-9B04-DA55CA945D12}" sibTransId="{2B033F52-397E-490A-AC9C-574FE8580A64}"/>
    <dgm:cxn modelId="{09922D69-670C-4940-B72F-1663149947A1}" type="presOf" srcId="{15E91B16-ED2B-4A5B-B8F8-F82CD0D222E2}" destId="{2E65AD20-1A20-46D0-904F-B0199D7F0F33}" srcOrd="0" destOrd="0" presId="urn:microsoft.com/office/officeart/2018/2/layout/IconVerticalSolidList"/>
    <dgm:cxn modelId="{E43BAD6A-F4D3-47A8-ABF6-F8BAA40FD4B3}" type="presOf" srcId="{EAB82611-B800-467B-B26D-70F2EC763135}" destId="{2A8464A3-EF27-4728-9233-CA8FC47AC5C0}" srcOrd="0" destOrd="0" presId="urn:microsoft.com/office/officeart/2018/2/layout/IconVerticalSolidList"/>
    <dgm:cxn modelId="{B2BDCA58-ACF9-4F7E-ABDF-67E926DDE324}" type="presOf" srcId="{D3B93A99-69D9-436A-9036-F51BD25449E7}" destId="{06155CF6-0B61-4A49-8ED9-2282E530FBBC}" srcOrd="0" destOrd="0" presId="urn:microsoft.com/office/officeart/2018/2/layout/IconVerticalSolidList"/>
    <dgm:cxn modelId="{F48492A7-18FD-43C5-B586-467CF70B946A}" type="presOf" srcId="{027D3DE2-F2D3-4AEC-955E-D0C13CD6F0DD}" destId="{BBE4DFAB-966A-47F3-BD5F-75688D5ECCE9}" srcOrd="0" destOrd="0" presId="urn:microsoft.com/office/officeart/2018/2/layout/IconVerticalSolidList"/>
    <dgm:cxn modelId="{B8C4E1B1-73A1-48E4-9EA8-BD6F33B7996D}" srcId="{D3B93A99-69D9-436A-9036-F51BD25449E7}" destId="{15E91B16-ED2B-4A5B-B8F8-F82CD0D222E2}" srcOrd="0" destOrd="0" parTransId="{60284D49-384C-4BC2-92A6-779405BCB9F3}" sibTransId="{595EFE52-8308-412F-AD5A-447F4029FD61}"/>
    <dgm:cxn modelId="{98EB66CB-CF8D-43B4-BE48-B2E3D92C0DCB}" srcId="{D3B93A99-69D9-436A-9036-F51BD25449E7}" destId="{EAB82611-B800-467B-B26D-70F2EC763135}" srcOrd="3" destOrd="0" parTransId="{5AD016B5-3D3B-4B48-930D-D3410FD3A6BE}" sibTransId="{FD15812B-03D3-46E2-B5A7-8BEBCCA76139}"/>
    <dgm:cxn modelId="{1DE6FC22-E8EF-438B-BD72-F49B3CDC0D30}" type="presParOf" srcId="{06155CF6-0B61-4A49-8ED9-2282E530FBBC}" destId="{AE7047E4-C0B4-42D1-A0D2-71D593B4D4D1}" srcOrd="0" destOrd="0" presId="urn:microsoft.com/office/officeart/2018/2/layout/IconVerticalSolidList"/>
    <dgm:cxn modelId="{9380BA8A-4AAF-4BDA-B76A-0AE0F7A79F73}" type="presParOf" srcId="{AE7047E4-C0B4-42D1-A0D2-71D593B4D4D1}" destId="{0CDEB3A0-4736-4CF8-BA9C-D22820D222B9}" srcOrd="0" destOrd="0" presId="urn:microsoft.com/office/officeart/2018/2/layout/IconVerticalSolidList"/>
    <dgm:cxn modelId="{E58205DF-B64C-44B6-89A0-7760FC94098B}" type="presParOf" srcId="{AE7047E4-C0B4-42D1-A0D2-71D593B4D4D1}" destId="{2E7165D1-CF0C-40A8-93E4-3D78C66F5F20}" srcOrd="1" destOrd="0" presId="urn:microsoft.com/office/officeart/2018/2/layout/IconVerticalSolidList"/>
    <dgm:cxn modelId="{D89C67BB-C5B1-4228-A864-C0FBB5AEA18D}" type="presParOf" srcId="{AE7047E4-C0B4-42D1-A0D2-71D593B4D4D1}" destId="{C90C274A-088B-42AE-A9DD-FA9E0516A85A}" srcOrd="2" destOrd="0" presId="urn:microsoft.com/office/officeart/2018/2/layout/IconVerticalSolidList"/>
    <dgm:cxn modelId="{39B8C490-648C-47A6-AADD-F61532D66E4A}" type="presParOf" srcId="{AE7047E4-C0B4-42D1-A0D2-71D593B4D4D1}" destId="{2E65AD20-1A20-46D0-904F-B0199D7F0F33}" srcOrd="3" destOrd="0" presId="urn:microsoft.com/office/officeart/2018/2/layout/IconVerticalSolidList"/>
    <dgm:cxn modelId="{9B5C2BDD-0B0B-459D-B307-6B92822E0B1B}" type="presParOf" srcId="{06155CF6-0B61-4A49-8ED9-2282E530FBBC}" destId="{4DE8A5A5-5369-4101-AFCD-064CE2293EF7}" srcOrd="1" destOrd="0" presId="urn:microsoft.com/office/officeart/2018/2/layout/IconVerticalSolidList"/>
    <dgm:cxn modelId="{6815F6F7-4BBF-43CA-8D33-4C786F02ED53}" type="presParOf" srcId="{06155CF6-0B61-4A49-8ED9-2282E530FBBC}" destId="{99F6B105-A99B-4EAA-9B61-BAA4D301630D}" srcOrd="2" destOrd="0" presId="urn:microsoft.com/office/officeart/2018/2/layout/IconVerticalSolidList"/>
    <dgm:cxn modelId="{50923A35-0183-4FDF-94DD-73D09B957847}" type="presParOf" srcId="{99F6B105-A99B-4EAA-9B61-BAA4D301630D}" destId="{805B4116-8872-409C-9BBD-1612E432A217}" srcOrd="0" destOrd="0" presId="urn:microsoft.com/office/officeart/2018/2/layout/IconVerticalSolidList"/>
    <dgm:cxn modelId="{7AB54255-EC1B-4C41-87EF-F3B629C2269A}" type="presParOf" srcId="{99F6B105-A99B-4EAA-9B61-BAA4D301630D}" destId="{8B9DC135-1D47-4E72-B55A-66A8F00D5928}" srcOrd="1" destOrd="0" presId="urn:microsoft.com/office/officeart/2018/2/layout/IconVerticalSolidList"/>
    <dgm:cxn modelId="{6BE8FFFC-147A-4820-821D-F64CD2A277E8}" type="presParOf" srcId="{99F6B105-A99B-4EAA-9B61-BAA4D301630D}" destId="{C64A9A89-87EF-494E-AC5C-04EE2B5A7119}" srcOrd="2" destOrd="0" presId="urn:microsoft.com/office/officeart/2018/2/layout/IconVerticalSolidList"/>
    <dgm:cxn modelId="{C658F28C-3E38-4A13-8A6A-4E3A1E3268A8}" type="presParOf" srcId="{99F6B105-A99B-4EAA-9B61-BAA4D301630D}" destId="{B2BAD217-017C-474F-AA81-C9C89BF6F0E2}" srcOrd="3" destOrd="0" presId="urn:microsoft.com/office/officeart/2018/2/layout/IconVerticalSolidList"/>
    <dgm:cxn modelId="{5E40C30C-169C-4EF3-82D6-EBE18BA1BD53}" type="presParOf" srcId="{06155CF6-0B61-4A49-8ED9-2282E530FBBC}" destId="{E980CCF9-235F-4FDA-BD47-01D14F87863F}" srcOrd="3" destOrd="0" presId="urn:microsoft.com/office/officeart/2018/2/layout/IconVerticalSolidList"/>
    <dgm:cxn modelId="{2DA245F8-1134-4C0C-9259-FE44801A6E9E}" type="presParOf" srcId="{06155CF6-0B61-4A49-8ED9-2282E530FBBC}" destId="{AC6971AA-EB9B-43FC-AA4A-3667D8840C15}" srcOrd="4" destOrd="0" presId="urn:microsoft.com/office/officeart/2018/2/layout/IconVerticalSolidList"/>
    <dgm:cxn modelId="{036BF251-7DCF-4C48-8F52-38C60C144EBD}" type="presParOf" srcId="{AC6971AA-EB9B-43FC-AA4A-3667D8840C15}" destId="{30F25B1F-5247-4B01-A07E-C05895440AEF}" srcOrd="0" destOrd="0" presId="urn:microsoft.com/office/officeart/2018/2/layout/IconVerticalSolidList"/>
    <dgm:cxn modelId="{8333B056-D0ED-43E5-9E14-85935EA549CC}" type="presParOf" srcId="{AC6971AA-EB9B-43FC-AA4A-3667D8840C15}" destId="{D7A377D4-0913-47A8-8629-0DCD3C2E3805}" srcOrd="1" destOrd="0" presId="urn:microsoft.com/office/officeart/2018/2/layout/IconVerticalSolidList"/>
    <dgm:cxn modelId="{C2608E9B-E44A-4A5A-830E-9D8A93FE0FD7}" type="presParOf" srcId="{AC6971AA-EB9B-43FC-AA4A-3667D8840C15}" destId="{2BDC5980-96D4-48D8-8454-F111120934E0}" srcOrd="2" destOrd="0" presId="urn:microsoft.com/office/officeart/2018/2/layout/IconVerticalSolidList"/>
    <dgm:cxn modelId="{0B11867D-8680-4DB6-84F1-0C5CF15A9585}" type="presParOf" srcId="{AC6971AA-EB9B-43FC-AA4A-3667D8840C15}" destId="{BBE4DFAB-966A-47F3-BD5F-75688D5ECCE9}" srcOrd="3" destOrd="0" presId="urn:microsoft.com/office/officeart/2018/2/layout/IconVerticalSolidList"/>
    <dgm:cxn modelId="{5FD12E91-D178-4783-BE19-C9F5B62147A7}" type="presParOf" srcId="{06155CF6-0B61-4A49-8ED9-2282E530FBBC}" destId="{72403CA0-BEF4-4D6F-BE6F-A4CB3D82F80B}" srcOrd="5" destOrd="0" presId="urn:microsoft.com/office/officeart/2018/2/layout/IconVerticalSolidList"/>
    <dgm:cxn modelId="{867C584C-4529-4A87-BE9E-D587E309B5A5}" type="presParOf" srcId="{06155CF6-0B61-4A49-8ED9-2282E530FBBC}" destId="{6976FE0E-2CD5-4665-8D81-FE756CA28FCC}" srcOrd="6" destOrd="0" presId="urn:microsoft.com/office/officeart/2018/2/layout/IconVerticalSolidList"/>
    <dgm:cxn modelId="{17699E12-4FA2-4D36-AAE5-39A38E18555C}" type="presParOf" srcId="{6976FE0E-2CD5-4665-8D81-FE756CA28FCC}" destId="{5287CAD5-57D7-4C4C-B5E6-B72116E119BF}" srcOrd="0" destOrd="0" presId="urn:microsoft.com/office/officeart/2018/2/layout/IconVerticalSolidList"/>
    <dgm:cxn modelId="{5C40DA36-A29A-4CB9-AAAA-B8CCAFC8647A}" type="presParOf" srcId="{6976FE0E-2CD5-4665-8D81-FE756CA28FCC}" destId="{65624F1B-DDED-4559-AC6B-006DAA556F94}" srcOrd="1" destOrd="0" presId="urn:microsoft.com/office/officeart/2018/2/layout/IconVerticalSolidList"/>
    <dgm:cxn modelId="{9B0601DF-42C7-46E8-9E47-1517BD9CD205}" type="presParOf" srcId="{6976FE0E-2CD5-4665-8D81-FE756CA28FCC}" destId="{441D4AB1-2C41-4D5B-87F2-056CEE52DDDB}" srcOrd="2" destOrd="0" presId="urn:microsoft.com/office/officeart/2018/2/layout/IconVerticalSolidList"/>
    <dgm:cxn modelId="{9AAA59A5-89CC-4014-8333-8F7F2B846B4A}" type="presParOf" srcId="{6976FE0E-2CD5-4665-8D81-FE756CA28FCC}" destId="{2A8464A3-EF27-4728-9233-CA8FC47AC5C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1E2D9D8-0631-4FF8-A5E9-7CC467687891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D73FD818-638B-41FF-B143-B7B2FE5508BA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3200" u="sng"/>
            <a:t>Overview</a:t>
          </a:r>
          <a:endParaRPr lang="en-US" sz="3200"/>
        </a:p>
      </dgm:t>
    </dgm:pt>
    <dgm:pt modelId="{133586D8-4658-4B62-9DA0-DE180D4D81FD}" type="parTrans" cxnId="{FB6701E3-7268-43A4-B76D-FF852B343B65}">
      <dgm:prSet/>
      <dgm:spPr/>
      <dgm:t>
        <a:bodyPr/>
        <a:lstStyle/>
        <a:p>
          <a:endParaRPr lang="en-US"/>
        </a:p>
      </dgm:t>
    </dgm:pt>
    <dgm:pt modelId="{95570ACA-652E-4DD5-B00A-D9059C8903CC}" type="sibTrans" cxnId="{FB6701E3-7268-43A4-B76D-FF852B343B65}">
      <dgm:prSet/>
      <dgm:spPr/>
      <dgm:t>
        <a:bodyPr/>
        <a:lstStyle/>
        <a:p>
          <a:endParaRPr lang="en-US"/>
        </a:p>
      </dgm:t>
    </dgm:pt>
    <dgm:pt modelId="{1873B92A-C3B8-4D92-8D82-A6BDDA1199AB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>
              <a:latin typeface="Arial Black"/>
            </a:rPr>
            <a:t>* </a:t>
          </a:r>
          <a:r>
            <a:rPr lang="en-US"/>
            <a:t>The district is piloting a zero-based budgeting (ZBB) process for Signature and Turnaround Program Funds this year. </a:t>
          </a:r>
        </a:p>
      </dgm:t>
    </dgm:pt>
    <dgm:pt modelId="{CFE1E0F9-59E9-4AEE-9BC4-315FAEEAA7F9}" type="parTrans" cxnId="{96F9405F-8916-455E-BDF4-E99D6D0A74AE}">
      <dgm:prSet/>
      <dgm:spPr/>
      <dgm:t>
        <a:bodyPr/>
        <a:lstStyle/>
        <a:p>
          <a:endParaRPr lang="en-US"/>
        </a:p>
      </dgm:t>
    </dgm:pt>
    <dgm:pt modelId="{759AF8DD-4134-409A-9706-E4FBD43853B7}" type="sibTrans" cxnId="{96F9405F-8916-455E-BDF4-E99D6D0A74AE}">
      <dgm:prSet/>
      <dgm:spPr/>
      <dgm:t>
        <a:bodyPr/>
        <a:lstStyle/>
        <a:p>
          <a:endParaRPr lang="en-US"/>
        </a:p>
      </dgm:t>
    </dgm:pt>
    <dgm:pt modelId="{82A814D1-4523-4DC6-B2D4-08C75A31C79B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>
              <a:latin typeface="Arial Black"/>
            </a:rPr>
            <a:t>* </a:t>
          </a:r>
          <a:r>
            <a:rPr lang="en-US"/>
            <a:t>Zero-based budgeting (ZBB) is a budgeting process that </a:t>
          </a:r>
          <a:r>
            <a:rPr lang="en-US" u="sng"/>
            <a:t>allocates funding based on program efficiency and necessity rather than budget history.</a:t>
          </a:r>
          <a:r>
            <a:rPr lang="en-US"/>
            <a:t> As opposed to traditional budgeting, no item is automatically included in the next budget. </a:t>
          </a:r>
        </a:p>
      </dgm:t>
    </dgm:pt>
    <dgm:pt modelId="{1AD7C0C3-00DD-44CD-859F-E2FE9768A3A9}" type="parTrans" cxnId="{0983AA70-6D43-4C34-BFFD-D4124A467C18}">
      <dgm:prSet/>
      <dgm:spPr/>
      <dgm:t>
        <a:bodyPr/>
        <a:lstStyle/>
        <a:p>
          <a:endParaRPr lang="en-US"/>
        </a:p>
      </dgm:t>
    </dgm:pt>
    <dgm:pt modelId="{3EA455BF-6D0C-46A3-8479-EDDE10CCB74D}" type="sibTrans" cxnId="{0983AA70-6D43-4C34-BFFD-D4124A467C18}">
      <dgm:prSet/>
      <dgm:spPr/>
      <dgm:t>
        <a:bodyPr/>
        <a:lstStyle/>
        <a:p>
          <a:endParaRPr lang="en-US"/>
        </a:p>
      </dgm:t>
    </dgm:pt>
    <dgm:pt modelId="{C8A6F693-EAF1-4399-B688-84C3A78B793A}">
      <dgm:prSet/>
      <dgm:spPr/>
      <dgm:t>
        <a:bodyPr/>
        <a:lstStyle/>
        <a:p>
          <a:pPr rtl="0">
            <a:lnSpc>
              <a:spcPct val="100000"/>
            </a:lnSpc>
          </a:pPr>
          <a:r>
            <a:rPr lang="en-US">
              <a:latin typeface="Arial Black"/>
            </a:rPr>
            <a:t>* </a:t>
          </a:r>
          <a:r>
            <a:rPr lang="en-US"/>
            <a:t>As such the </a:t>
          </a:r>
          <a:r>
            <a:rPr lang="en-US" b="1" u="sng"/>
            <a:t>initial</a:t>
          </a:r>
          <a:r>
            <a:rPr lang="en-US"/>
            <a:t> allocation for these programs at all schools will be $0. </a:t>
          </a:r>
        </a:p>
      </dgm:t>
    </dgm:pt>
    <dgm:pt modelId="{7F7D2BA5-74FC-4FF2-BEC6-FEA1F4B4B98F}" type="parTrans" cxnId="{1F6C7298-846B-4AF8-A30F-7EC84396998F}">
      <dgm:prSet/>
      <dgm:spPr/>
      <dgm:t>
        <a:bodyPr/>
        <a:lstStyle/>
        <a:p>
          <a:endParaRPr lang="en-US"/>
        </a:p>
      </dgm:t>
    </dgm:pt>
    <dgm:pt modelId="{D284F81C-01C3-497F-BCEF-C3EB7482FCD8}" type="sibTrans" cxnId="{1F6C7298-846B-4AF8-A30F-7EC84396998F}">
      <dgm:prSet/>
      <dgm:spPr/>
      <dgm:t>
        <a:bodyPr/>
        <a:lstStyle/>
        <a:p>
          <a:endParaRPr lang="en-US"/>
        </a:p>
      </dgm:t>
    </dgm:pt>
    <dgm:pt modelId="{2FD1542E-0106-4363-88EC-4E67BBA80FE6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3200" u="sng"/>
            <a:t>Process</a:t>
          </a:r>
          <a:endParaRPr lang="en-US" sz="3200"/>
        </a:p>
      </dgm:t>
    </dgm:pt>
    <dgm:pt modelId="{0C4B0086-D46F-4178-9F8F-9F059809F904}" type="parTrans" cxnId="{02676FCC-387C-4751-BCD6-B1F7C438DF1A}">
      <dgm:prSet/>
      <dgm:spPr/>
      <dgm:t>
        <a:bodyPr/>
        <a:lstStyle/>
        <a:p>
          <a:endParaRPr lang="en-US"/>
        </a:p>
      </dgm:t>
    </dgm:pt>
    <dgm:pt modelId="{ABE915C6-CD07-4046-B427-87C15C94E1F2}" type="sibTrans" cxnId="{02676FCC-387C-4751-BCD6-B1F7C438DF1A}">
      <dgm:prSet/>
      <dgm:spPr/>
      <dgm:t>
        <a:bodyPr/>
        <a:lstStyle/>
        <a:p>
          <a:endParaRPr lang="en-US"/>
        </a:p>
      </dgm:t>
    </dgm:pt>
    <dgm:pt modelId="{FE2C983B-6D85-439B-BAED-C5067729AB06}">
      <dgm:prSet/>
      <dgm:spPr/>
      <dgm:t>
        <a:bodyPr/>
        <a:lstStyle/>
        <a:p>
          <a:pPr rtl="0">
            <a:lnSpc>
              <a:spcPct val="100000"/>
            </a:lnSpc>
            <a:spcAft>
              <a:spcPts val="600"/>
            </a:spcAft>
          </a:pPr>
          <a:r>
            <a:rPr lang="en-US">
              <a:latin typeface="Arial Black"/>
            </a:rPr>
            <a:t>* </a:t>
          </a:r>
          <a:r>
            <a:rPr lang="en-US"/>
            <a:t>Principals will develop proposed requests for the personnel and non-personnel they need to support the Signature and/or Turnaround Programs at their schools.  </a:t>
          </a:r>
        </a:p>
      </dgm:t>
    </dgm:pt>
    <dgm:pt modelId="{F65B9D36-D983-4CA9-9791-3485429FBF61}" type="parTrans" cxnId="{C7A2AAFB-3278-4121-A422-F4BDF7EB3916}">
      <dgm:prSet/>
      <dgm:spPr/>
      <dgm:t>
        <a:bodyPr/>
        <a:lstStyle/>
        <a:p>
          <a:endParaRPr lang="en-US"/>
        </a:p>
      </dgm:t>
    </dgm:pt>
    <dgm:pt modelId="{9D117439-F4A1-471B-A9D6-A4A5270D82F4}" type="sibTrans" cxnId="{C7A2AAFB-3278-4121-A422-F4BDF7EB3916}">
      <dgm:prSet/>
      <dgm:spPr/>
      <dgm:t>
        <a:bodyPr/>
        <a:lstStyle/>
        <a:p>
          <a:endParaRPr lang="en-US"/>
        </a:p>
      </dgm:t>
    </dgm:pt>
    <dgm:pt modelId="{B3F0EBD5-89A5-41A7-B609-43D3D7C554C9}">
      <dgm:prSet/>
      <dgm:spPr/>
      <dgm:t>
        <a:bodyPr/>
        <a:lstStyle/>
        <a:p>
          <a:pPr rtl="0">
            <a:lnSpc>
              <a:spcPct val="100000"/>
            </a:lnSpc>
            <a:spcAft>
              <a:spcPts val="600"/>
            </a:spcAft>
          </a:pPr>
          <a:r>
            <a:rPr lang="en-US" b="0" u="sng">
              <a:latin typeface="Arial"/>
              <a:ea typeface="Calibri"/>
              <a:cs typeface="Calibri"/>
            </a:rPr>
            <a:t>* Principals will share and discuss their proposals and rationale for the proposals with their school GO Team for feedback.</a:t>
          </a:r>
          <a:r>
            <a:rPr lang="en-US">
              <a:latin typeface="Arial Black"/>
              <a:ea typeface="Calibri"/>
              <a:cs typeface="Calibri"/>
            </a:rPr>
            <a:t> </a:t>
          </a:r>
          <a:r>
            <a:rPr lang="en-US"/>
            <a:t> </a:t>
          </a:r>
        </a:p>
      </dgm:t>
    </dgm:pt>
    <dgm:pt modelId="{D41708FB-47F8-4122-B314-C1B89C9F3F0D}" type="parTrans" cxnId="{ED5900A8-619C-406D-A0B3-754FAF027EAD}">
      <dgm:prSet/>
      <dgm:spPr/>
      <dgm:t>
        <a:bodyPr/>
        <a:lstStyle/>
        <a:p>
          <a:endParaRPr lang="en-US"/>
        </a:p>
      </dgm:t>
    </dgm:pt>
    <dgm:pt modelId="{447683F4-C706-40E9-9CC8-5839EB0C32CC}" type="sibTrans" cxnId="{ED5900A8-619C-406D-A0B3-754FAF027EAD}">
      <dgm:prSet/>
      <dgm:spPr/>
      <dgm:t>
        <a:bodyPr/>
        <a:lstStyle/>
        <a:p>
          <a:endParaRPr lang="en-US"/>
        </a:p>
      </dgm:t>
    </dgm:pt>
    <dgm:pt modelId="{1FDF0A5D-9ABA-43A0-A204-95A7A7B6C92E}">
      <dgm:prSet/>
      <dgm:spPr/>
      <dgm:t>
        <a:bodyPr/>
        <a:lstStyle/>
        <a:p>
          <a:pPr rtl="0">
            <a:lnSpc>
              <a:spcPct val="100000"/>
            </a:lnSpc>
            <a:spcAft>
              <a:spcPts val="600"/>
            </a:spcAft>
          </a:pPr>
          <a:r>
            <a:rPr lang="en-US">
              <a:latin typeface="Arial Black"/>
            </a:rPr>
            <a:t>* </a:t>
          </a:r>
          <a:r>
            <a:rPr lang="en-US"/>
            <a:t>After discussing with their GO Team, principals will submit their request for review by January 31st.</a:t>
          </a:r>
          <a:r>
            <a:rPr lang="en-US">
              <a:latin typeface="Arial Black"/>
            </a:rPr>
            <a:t> </a:t>
          </a:r>
          <a:r>
            <a:rPr lang="en-US">
              <a:latin typeface="Arial"/>
              <a:cs typeface="Arial"/>
            </a:rPr>
            <a:t>Funding for these programs will be provided the week of February 3rd. </a:t>
          </a:r>
        </a:p>
      </dgm:t>
    </dgm:pt>
    <dgm:pt modelId="{06151A24-7BA2-4EC1-B070-80D14B7C1DBC}" type="parTrans" cxnId="{692AEDE1-1407-45F0-AB52-31C603C7B15B}">
      <dgm:prSet/>
      <dgm:spPr/>
      <dgm:t>
        <a:bodyPr/>
        <a:lstStyle/>
        <a:p>
          <a:endParaRPr lang="en-US"/>
        </a:p>
      </dgm:t>
    </dgm:pt>
    <dgm:pt modelId="{FD263A47-1CAA-45C8-B420-6B1AB00D3843}" type="sibTrans" cxnId="{692AEDE1-1407-45F0-AB52-31C603C7B15B}">
      <dgm:prSet/>
      <dgm:spPr/>
      <dgm:t>
        <a:bodyPr/>
        <a:lstStyle/>
        <a:p>
          <a:endParaRPr lang="en-US"/>
        </a:p>
      </dgm:t>
    </dgm:pt>
    <dgm:pt modelId="{EFA244B3-E1E9-472E-9088-352574DD3109}" type="pres">
      <dgm:prSet presAssocID="{91E2D9D8-0631-4FF8-A5E9-7CC467687891}" presName="root" presStyleCnt="0">
        <dgm:presLayoutVars>
          <dgm:dir/>
          <dgm:resizeHandles val="exact"/>
        </dgm:presLayoutVars>
      </dgm:prSet>
      <dgm:spPr/>
    </dgm:pt>
    <dgm:pt modelId="{B60B5060-DBD7-4D99-AEBE-7F7AF3C6B284}" type="pres">
      <dgm:prSet presAssocID="{D73FD818-638B-41FF-B143-B7B2FE5508BA}" presName="compNode" presStyleCnt="0"/>
      <dgm:spPr/>
    </dgm:pt>
    <dgm:pt modelId="{7FC23713-313B-4007-98C5-9B3864F1E659}" type="pres">
      <dgm:prSet presAssocID="{D73FD818-638B-41FF-B143-B7B2FE5508BA}" presName="iconRect" presStyleLbl="node1" presStyleIdx="0" presStyleCnt="2" custScaleX="113403" custScaleY="78220" custLinFactNeighborY="-6352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2C9F6275-F223-4290-861A-ED20F3D2160D}" type="pres">
      <dgm:prSet presAssocID="{D73FD818-638B-41FF-B143-B7B2FE5508BA}" presName="iconSpace" presStyleCnt="0"/>
      <dgm:spPr/>
    </dgm:pt>
    <dgm:pt modelId="{F6BFB254-F64B-4179-907B-86DAB7182656}" type="pres">
      <dgm:prSet presAssocID="{D73FD818-638B-41FF-B143-B7B2FE5508BA}" presName="parTx" presStyleLbl="revTx" presStyleIdx="0" presStyleCnt="4" custLinFactY="-27308" custLinFactNeighborX="461" custLinFactNeighborY="-100000">
        <dgm:presLayoutVars>
          <dgm:chMax val="0"/>
          <dgm:chPref val="0"/>
        </dgm:presLayoutVars>
      </dgm:prSet>
      <dgm:spPr/>
    </dgm:pt>
    <dgm:pt modelId="{AD8EFB18-ADF9-4078-ADBF-FB028AD55526}" type="pres">
      <dgm:prSet presAssocID="{D73FD818-638B-41FF-B143-B7B2FE5508BA}" presName="txSpace" presStyleCnt="0"/>
      <dgm:spPr/>
    </dgm:pt>
    <dgm:pt modelId="{A7A65C3E-942C-434A-8EBB-D23C7D65CCBA}" type="pres">
      <dgm:prSet presAssocID="{D73FD818-638B-41FF-B143-B7B2FE5508BA}" presName="desTx" presStyleLbl="revTx" presStyleIdx="1" presStyleCnt="4" custLinFactNeighborX="-692" custLinFactNeighborY="-28783">
        <dgm:presLayoutVars/>
      </dgm:prSet>
      <dgm:spPr/>
    </dgm:pt>
    <dgm:pt modelId="{D481E210-E003-4BF9-BA61-A7154D04242A}" type="pres">
      <dgm:prSet presAssocID="{95570ACA-652E-4DD5-B00A-D9059C8903CC}" presName="sibTrans" presStyleCnt="0"/>
      <dgm:spPr/>
    </dgm:pt>
    <dgm:pt modelId="{38C8C16A-DDC4-43B1-9E77-8FAC36D0AD7F}" type="pres">
      <dgm:prSet presAssocID="{2FD1542E-0106-4363-88EC-4E67BBA80FE6}" presName="compNode" presStyleCnt="0"/>
      <dgm:spPr/>
    </dgm:pt>
    <dgm:pt modelId="{D425D025-37E5-47EC-9632-48C8FB4ED6AD}" type="pres">
      <dgm:prSet presAssocID="{2FD1542E-0106-4363-88EC-4E67BBA80FE6}" presName="iconRect" presStyleLbl="node1" presStyleIdx="1" presStyleCnt="2" custLinFactNeighborX="-659" custLinFactNeighborY="-4764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6879E322-E969-42DA-927A-C473D3AD3546}" type="pres">
      <dgm:prSet presAssocID="{2FD1542E-0106-4363-88EC-4E67BBA80FE6}" presName="iconSpace" presStyleCnt="0"/>
      <dgm:spPr/>
    </dgm:pt>
    <dgm:pt modelId="{8F055027-061B-4AB4-93D0-F6E408843C69}" type="pres">
      <dgm:prSet presAssocID="{2FD1542E-0106-4363-88EC-4E67BBA80FE6}" presName="parTx" presStyleLbl="revTx" presStyleIdx="2" presStyleCnt="4" custLinFactNeighborX="-231" custLinFactNeighborY="-94173">
        <dgm:presLayoutVars>
          <dgm:chMax val="0"/>
          <dgm:chPref val="0"/>
        </dgm:presLayoutVars>
      </dgm:prSet>
      <dgm:spPr/>
    </dgm:pt>
    <dgm:pt modelId="{450B1790-58AC-4DC4-ACD7-8728EEF2172D}" type="pres">
      <dgm:prSet presAssocID="{2FD1542E-0106-4363-88EC-4E67BBA80FE6}" presName="txSpace" presStyleCnt="0"/>
      <dgm:spPr/>
    </dgm:pt>
    <dgm:pt modelId="{3AB6420D-7123-448A-BA39-76E75EAD54C2}" type="pres">
      <dgm:prSet presAssocID="{2FD1542E-0106-4363-88EC-4E67BBA80FE6}" presName="desTx" presStyleLbl="revTx" presStyleIdx="3" presStyleCnt="4" custLinFactNeighborX="-1844" custLinFactNeighborY="-24617">
        <dgm:presLayoutVars/>
      </dgm:prSet>
      <dgm:spPr/>
    </dgm:pt>
  </dgm:ptLst>
  <dgm:cxnLst>
    <dgm:cxn modelId="{F71DFB0E-7A19-46A6-B4D1-802F08987E17}" type="presOf" srcId="{FE2C983B-6D85-439B-BAED-C5067729AB06}" destId="{3AB6420D-7123-448A-BA39-76E75EAD54C2}" srcOrd="0" destOrd="0" presId="urn:microsoft.com/office/officeart/2018/2/layout/IconLabelDescriptionList"/>
    <dgm:cxn modelId="{99334A19-86E5-4A79-BD89-BC252E4BBDDD}" type="presOf" srcId="{1873B92A-C3B8-4D92-8D82-A6BDDA1199AB}" destId="{A7A65C3E-942C-434A-8EBB-D23C7D65CCBA}" srcOrd="0" destOrd="0" presId="urn:microsoft.com/office/officeart/2018/2/layout/IconLabelDescriptionList"/>
    <dgm:cxn modelId="{96F9405F-8916-455E-BDF4-E99D6D0A74AE}" srcId="{D73FD818-638B-41FF-B143-B7B2FE5508BA}" destId="{1873B92A-C3B8-4D92-8D82-A6BDDA1199AB}" srcOrd="0" destOrd="0" parTransId="{CFE1E0F9-59E9-4AEE-9BC4-315FAEEAA7F9}" sibTransId="{759AF8DD-4134-409A-9706-E4FBD43853B7}"/>
    <dgm:cxn modelId="{233FDA45-EBB0-4A0F-B303-73A9337CB1C2}" type="presOf" srcId="{2FD1542E-0106-4363-88EC-4E67BBA80FE6}" destId="{8F055027-061B-4AB4-93D0-F6E408843C69}" srcOrd="0" destOrd="0" presId="urn:microsoft.com/office/officeart/2018/2/layout/IconLabelDescriptionList"/>
    <dgm:cxn modelId="{0983AA70-6D43-4C34-BFFD-D4124A467C18}" srcId="{D73FD818-638B-41FF-B143-B7B2FE5508BA}" destId="{82A814D1-4523-4DC6-B2D4-08C75A31C79B}" srcOrd="1" destOrd="0" parTransId="{1AD7C0C3-00DD-44CD-859F-E2FE9768A3A9}" sibTransId="{3EA455BF-6D0C-46A3-8479-EDDE10CCB74D}"/>
    <dgm:cxn modelId="{06274D76-016F-4A67-8D0E-1046C87611E3}" type="presOf" srcId="{B3F0EBD5-89A5-41A7-B609-43D3D7C554C9}" destId="{3AB6420D-7123-448A-BA39-76E75EAD54C2}" srcOrd="0" destOrd="1" presId="urn:microsoft.com/office/officeart/2018/2/layout/IconLabelDescriptionList"/>
    <dgm:cxn modelId="{C31C137D-8548-408B-9C97-390ED850722C}" type="presOf" srcId="{1FDF0A5D-9ABA-43A0-A204-95A7A7B6C92E}" destId="{3AB6420D-7123-448A-BA39-76E75EAD54C2}" srcOrd="0" destOrd="2" presId="urn:microsoft.com/office/officeart/2018/2/layout/IconLabelDescriptionList"/>
    <dgm:cxn modelId="{EEA3D486-8B5C-4387-85FA-5C03E3FDF222}" type="presOf" srcId="{C8A6F693-EAF1-4399-B688-84C3A78B793A}" destId="{A7A65C3E-942C-434A-8EBB-D23C7D65CCBA}" srcOrd="0" destOrd="2" presId="urn:microsoft.com/office/officeart/2018/2/layout/IconLabelDescriptionList"/>
    <dgm:cxn modelId="{1F6C7298-846B-4AF8-A30F-7EC84396998F}" srcId="{D73FD818-638B-41FF-B143-B7B2FE5508BA}" destId="{C8A6F693-EAF1-4399-B688-84C3A78B793A}" srcOrd="2" destOrd="0" parTransId="{7F7D2BA5-74FC-4FF2-BEC6-FEA1F4B4B98F}" sibTransId="{D284F81C-01C3-497F-BCEF-C3EB7482FCD8}"/>
    <dgm:cxn modelId="{274364A1-F6CD-4712-9EC4-1A56D1DEDC13}" type="presOf" srcId="{91E2D9D8-0631-4FF8-A5E9-7CC467687891}" destId="{EFA244B3-E1E9-472E-9088-352574DD3109}" srcOrd="0" destOrd="0" presId="urn:microsoft.com/office/officeart/2018/2/layout/IconLabelDescriptionList"/>
    <dgm:cxn modelId="{ED5900A8-619C-406D-A0B3-754FAF027EAD}" srcId="{2FD1542E-0106-4363-88EC-4E67BBA80FE6}" destId="{B3F0EBD5-89A5-41A7-B609-43D3D7C554C9}" srcOrd="1" destOrd="0" parTransId="{D41708FB-47F8-4122-B314-C1B89C9F3F0D}" sibTransId="{447683F4-C706-40E9-9CC8-5839EB0C32CC}"/>
    <dgm:cxn modelId="{A70B09B6-E60B-4221-9891-3814943B7366}" type="presOf" srcId="{82A814D1-4523-4DC6-B2D4-08C75A31C79B}" destId="{A7A65C3E-942C-434A-8EBB-D23C7D65CCBA}" srcOrd="0" destOrd="1" presId="urn:microsoft.com/office/officeart/2018/2/layout/IconLabelDescriptionList"/>
    <dgm:cxn modelId="{02676FCC-387C-4751-BCD6-B1F7C438DF1A}" srcId="{91E2D9D8-0631-4FF8-A5E9-7CC467687891}" destId="{2FD1542E-0106-4363-88EC-4E67BBA80FE6}" srcOrd="1" destOrd="0" parTransId="{0C4B0086-D46F-4178-9F8F-9F059809F904}" sibTransId="{ABE915C6-CD07-4046-B427-87C15C94E1F2}"/>
    <dgm:cxn modelId="{544FA5CF-FF8A-426F-8E42-95BF856B1223}" type="presOf" srcId="{D73FD818-638B-41FF-B143-B7B2FE5508BA}" destId="{F6BFB254-F64B-4179-907B-86DAB7182656}" srcOrd="0" destOrd="0" presId="urn:microsoft.com/office/officeart/2018/2/layout/IconLabelDescriptionList"/>
    <dgm:cxn modelId="{692AEDE1-1407-45F0-AB52-31C603C7B15B}" srcId="{2FD1542E-0106-4363-88EC-4E67BBA80FE6}" destId="{1FDF0A5D-9ABA-43A0-A204-95A7A7B6C92E}" srcOrd="2" destOrd="0" parTransId="{06151A24-7BA2-4EC1-B070-80D14B7C1DBC}" sibTransId="{FD263A47-1CAA-45C8-B420-6B1AB00D3843}"/>
    <dgm:cxn modelId="{FB6701E3-7268-43A4-B76D-FF852B343B65}" srcId="{91E2D9D8-0631-4FF8-A5E9-7CC467687891}" destId="{D73FD818-638B-41FF-B143-B7B2FE5508BA}" srcOrd="0" destOrd="0" parTransId="{133586D8-4658-4B62-9DA0-DE180D4D81FD}" sibTransId="{95570ACA-652E-4DD5-B00A-D9059C8903CC}"/>
    <dgm:cxn modelId="{C7A2AAFB-3278-4121-A422-F4BDF7EB3916}" srcId="{2FD1542E-0106-4363-88EC-4E67BBA80FE6}" destId="{FE2C983B-6D85-439B-BAED-C5067729AB06}" srcOrd="0" destOrd="0" parTransId="{F65B9D36-D983-4CA9-9791-3485429FBF61}" sibTransId="{9D117439-F4A1-471B-A9D6-A4A5270D82F4}"/>
    <dgm:cxn modelId="{BBE0A339-2AC7-4A70-88C7-F3ABC0C4557B}" type="presParOf" srcId="{EFA244B3-E1E9-472E-9088-352574DD3109}" destId="{B60B5060-DBD7-4D99-AEBE-7F7AF3C6B284}" srcOrd="0" destOrd="0" presId="urn:microsoft.com/office/officeart/2018/2/layout/IconLabelDescriptionList"/>
    <dgm:cxn modelId="{54DA4B71-21CC-4ADF-B004-9B527B84C5EA}" type="presParOf" srcId="{B60B5060-DBD7-4D99-AEBE-7F7AF3C6B284}" destId="{7FC23713-313B-4007-98C5-9B3864F1E659}" srcOrd="0" destOrd="0" presId="urn:microsoft.com/office/officeart/2018/2/layout/IconLabelDescriptionList"/>
    <dgm:cxn modelId="{89FE5CB8-BA5A-4EDA-94B7-4F3BD118F28D}" type="presParOf" srcId="{B60B5060-DBD7-4D99-AEBE-7F7AF3C6B284}" destId="{2C9F6275-F223-4290-861A-ED20F3D2160D}" srcOrd="1" destOrd="0" presId="urn:microsoft.com/office/officeart/2018/2/layout/IconLabelDescriptionList"/>
    <dgm:cxn modelId="{BD0563F8-0256-43B7-A05F-516408F1E51B}" type="presParOf" srcId="{B60B5060-DBD7-4D99-AEBE-7F7AF3C6B284}" destId="{F6BFB254-F64B-4179-907B-86DAB7182656}" srcOrd="2" destOrd="0" presId="urn:microsoft.com/office/officeart/2018/2/layout/IconLabelDescriptionList"/>
    <dgm:cxn modelId="{2224284F-A650-4A97-8782-C588FFAD91A4}" type="presParOf" srcId="{B60B5060-DBD7-4D99-AEBE-7F7AF3C6B284}" destId="{AD8EFB18-ADF9-4078-ADBF-FB028AD55526}" srcOrd="3" destOrd="0" presId="urn:microsoft.com/office/officeart/2018/2/layout/IconLabelDescriptionList"/>
    <dgm:cxn modelId="{53BBCBCA-6573-4A4E-BA8F-87B8B891F923}" type="presParOf" srcId="{B60B5060-DBD7-4D99-AEBE-7F7AF3C6B284}" destId="{A7A65C3E-942C-434A-8EBB-D23C7D65CCBA}" srcOrd="4" destOrd="0" presId="urn:microsoft.com/office/officeart/2018/2/layout/IconLabelDescriptionList"/>
    <dgm:cxn modelId="{891C5F38-F8BC-4E85-963D-A07CA5141119}" type="presParOf" srcId="{EFA244B3-E1E9-472E-9088-352574DD3109}" destId="{D481E210-E003-4BF9-BA61-A7154D04242A}" srcOrd="1" destOrd="0" presId="urn:microsoft.com/office/officeart/2018/2/layout/IconLabelDescriptionList"/>
    <dgm:cxn modelId="{17495C33-2360-49EB-B805-BECD50F84668}" type="presParOf" srcId="{EFA244B3-E1E9-472E-9088-352574DD3109}" destId="{38C8C16A-DDC4-43B1-9E77-8FAC36D0AD7F}" srcOrd="2" destOrd="0" presId="urn:microsoft.com/office/officeart/2018/2/layout/IconLabelDescriptionList"/>
    <dgm:cxn modelId="{CC6D51C6-372C-4087-9DD2-7D285BCF2BC0}" type="presParOf" srcId="{38C8C16A-DDC4-43B1-9E77-8FAC36D0AD7F}" destId="{D425D025-37E5-47EC-9632-48C8FB4ED6AD}" srcOrd="0" destOrd="0" presId="urn:microsoft.com/office/officeart/2018/2/layout/IconLabelDescriptionList"/>
    <dgm:cxn modelId="{5A1E70D7-8038-453F-B2DC-A294C05CD95D}" type="presParOf" srcId="{38C8C16A-DDC4-43B1-9E77-8FAC36D0AD7F}" destId="{6879E322-E969-42DA-927A-C473D3AD3546}" srcOrd="1" destOrd="0" presId="urn:microsoft.com/office/officeart/2018/2/layout/IconLabelDescriptionList"/>
    <dgm:cxn modelId="{DCC9CC74-EB19-4BAE-B0B9-170523CA053B}" type="presParOf" srcId="{38C8C16A-DDC4-43B1-9E77-8FAC36D0AD7F}" destId="{8F055027-061B-4AB4-93D0-F6E408843C69}" srcOrd="2" destOrd="0" presId="urn:microsoft.com/office/officeart/2018/2/layout/IconLabelDescriptionList"/>
    <dgm:cxn modelId="{0A1E5321-34D6-46D6-867F-AE3AAF60FBAC}" type="presParOf" srcId="{38C8C16A-DDC4-43B1-9E77-8FAC36D0AD7F}" destId="{450B1790-58AC-4DC4-ACD7-8728EEF2172D}" srcOrd="3" destOrd="0" presId="urn:microsoft.com/office/officeart/2018/2/layout/IconLabelDescriptionList"/>
    <dgm:cxn modelId="{913F15E5-2880-4950-AE54-09E43C232638}" type="presParOf" srcId="{38C8C16A-DDC4-43B1-9E77-8FAC36D0AD7F}" destId="{3AB6420D-7123-448A-BA39-76E75EAD54C2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9F55C4-EF77-4B54-A769-DDA99148F578}">
      <dsp:nvSpPr>
        <dsp:cNvPr id="0" name=""/>
        <dsp:cNvSpPr/>
      </dsp:nvSpPr>
      <dsp:spPr>
        <a:xfrm rot="5400000">
          <a:off x="240311" y="2223725"/>
          <a:ext cx="718610" cy="119575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1B35EE-E2D6-4A65-85DB-E65F9D4FF12C}">
      <dsp:nvSpPr>
        <dsp:cNvPr id="0" name=""/>
        <dsp:cNvSpPr/>
      </dsp:nvSpPr>
      <dsp:spPr>
        <a:xfrm>
          <a:off x="120357" y="2580997"/>
          <a:ext cx="1079531" cy="946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chemeClr val="tx1"/>
              </a:solidFill>
            </a:rPr>
            <a:t>Step 1                             </a:t>
          </a:r>
          <a:r>
            <a:rPr lang="en-US" sz="1400" kern="1200">
              <a:solidFill>
                <a:schemeClr val="tx1"/>
              </a:solidFill>
              <a:latin typeface="Arial"/>
            </a:rPr>
            <a:t>Update</a:t>
          </a:r>
          <a:r>
            <a:rPr lang="en-US" sz="1400" b="0" kern="1200">
              <a:solidFill>
                <a:schemeClr val="tx1"/>
              </a:solidFill>
            </a:rPr>
            <a:t> </a:t>
          </a:r>
          <a:r>
            <a:rPr lang="en-US" sz="1400" kern="1200"/>
            <a:t>Strategic Plan</a:t>
          </a:r>
          <a:r>
            <a:rPr lang="en-US" sz="1400" kern="1200">
              <a:latin typeface="Arial"/>
            </a:rPr>
            <a:t> &amp; Rank Priorities</a:t>
          </a:r>
          <a:endParaRPr lang="en-US" sz="1400" kern="1200"/>
        </a:p>
      </dsp:txBody>
      <dsp:txXfrm>
        <a:off x="120357" y="2580997"/>
        <a:ext cx="1079531" cy="946272"/>
      </dsp:txXfrm>
    </dsp:sp>
    <dsp:sp modelId="{BF36F651-9306-4FAE-98A3-35BD65F0CE8C}">
      <dsp:nvSpPr>
        <dsp:cNvPr id="0" name=""/>
        <dsp:cNvSpPr/>
      </dsp:nvSpPr>
      <dsp:spPr>
        <a:xfrm>
          <a:off x="996203" y="2135692"/>
          <a:ext cx="203685" cy="203685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5CEE06-ECFF-44EC-86F7-4C6E9CF188F5}">
      <dsp:nvSpPr>
        <dsp:cNvPr id="0" name=""/>
        <dsp:cNvSpPr/>
      </dsp:nvSpPr>
      <dsp:spPr>
        <a:xfrm rot="5400000">
          <a:off x="1561868" y="1896704"/>
          <a:ext cx="718610" cy="119575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B40589-00D1-4838-8AD8-123CD845CC3A}">
      <dsp:nvSpPr>
        <dsp:cNvPr id="0" name=""/>
        <dsp:cNvSpPr/>
      </dsp:nvSpPr>
      <dsp:spPr>
        <a:xfrm>
          <a:off x="1441914" y="2253976"/>
          <a:ext cx="1079531" cy="946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chemeClr val="tx1"/>
              </a:solidFill>
            </a:rPr>
            <a:t>Step 2 </a:t>
          </a:r>
          <a:r>
            <a:rPr lang="en-US" sz="1400" b="0" u="sng" kern="1200">
              <a:solidFill>
                <a:schemeClr val="tx1"/>
              </a:solidFill>
            </a:rPr>
            <a:t>P</a:t>
          </a:r>
          <a:r>
            <a:rPr lang="en-US" sz="1400" b="0" u="sng" kern="1200"/>
            <a:t>ri</a:t>
          </a:r>
          <a:r>
            <a:rPr lang="en-US" sz="1400" u="sng" kern="1200"/>
            <a:t>ncipals</a:t>
          </a:r>
          <a:r>
            <a:rPr lang="en-US" sz="1400" kern="1200"/>
            <a:t> Workshop   FY </a:t>
          </a:r>
          <a:r>
            <a:rPr lang="en-US" sz="1400" kern="1200">
              <a:latin typeface="Arial"/>
            </a:rPr>
            <a:t>26</a:t>
          </a:r>
          <a:r>
            <a:rPr lang="en-US" sz="1400" kern="1200"/>
            <a:t> Budget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rgbClr val="FF0000"/>
              </a:solidFill>
              <a:latin typeface="Calibri"/>
              <a:ea typeface="Calibri"/>
              <a:cs typeface="Times New Roman"/>
            </a:rPr>
            <a:t>January 15th </a:t>
          </a:r>
          <a:r>
            <a:rPr lang="en-US" sz="1200" kern="1200" baseline="30000">
              <a:solidFill>
                <a:srgbClr val="FF0000"/>
              </a:solidFill>
              <a:latin typeface="Calibri"/>
              <a:ea typeface="Calibri"/>
              <a:cs typeface="Times New Roman"/>
            </a:rPr>
            <a:t> </a:t>
          </a:r>
          <a:endParaRPr lang="en-US" sz="1200" kern="1200">
            <a:solidFill>
              <a:srgbClr val="FF0000"/>
            </a:solidFill>
            <a:latin typeface="Calibri"/>
            <a:ea typeface="Calibri"/>
            <a:cs typeface="Times New Roman"/>
          </a:endParaRPr>
        </a:p>
      </dsp:txBody>
      <dsp:txXfrm>
        <a:off x="1441914" y="2253976"/>
        <a:ext cx="1079531" cy="946272"/>
      </dsp:txXfrm>
    </dsp:sp>
    <dsp:sp modelId="{CF777F59-7D55-4DCB-9264-A6427EA7C9F7}">
      <dsp:nvSpPr>
        <dsp:cNvPr id="0" name=""/>
        <dsp:cNvSpPr/>
      </dsp:nvSpPr>
      <dsp:spPr>
        <a:xfrm>
          <a:off x="2317761" y="1808671"/>
          <a:ext cx="203685" cy="203685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F28D42-0F29-47D9-9B3E-DF943D18FA80}">
      <dsp:nvSpPr>
        <dsp:cNvPr id="0" name=""/>
        <dsp:cNvSpPr/>
      </dsp:nvSpPr>
      <dsp:spPr>
        <a:xfrm rot="5400000">
          <a:off x="2883426" y="1569683"/>
          <a:ext cx="718610" cy="119575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1F39AB-3E94-413F-B395-2CF4CF9063BE}">
      <dsp:nvSpPr>
        <dsp:cNvPr id="0" name=""/>
        <dsp:cNvSpPr/>
      </dsp:nvSpPr>
      <dsp:spPr>
        <a:xfrm>
          <a:off x="2763472" y="1926956"/>
          <a:ext cx="1079531" cy="946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chemeClr val="tx1"/>
              </a:solidFill>
            </a:rPr>
            <a:t>Step 3              </a:t>
          </a:r>
          <a:r>
            <a:rPr lang="en-US" sz="1400" u="sng" kern="1200"/>
            <a:t>GO Team</a:t>
          </a:r>
          <a:r>
            <a:rPr lang="en-US" sz="1400" kern="1200">
              <a:latin typeface="Tenorite"/>
            </a:rPr>
            <a:t>          </a:t>
          </a:r>
          <a:r>
            <a:rPr lang="en-US" sz="1400" kern="1200"/>
            <a:t>Budget </a:t>
          </a:r>
          <a:r>
            <a:rPr lang="en-US" sz="1400" kern="1200">
              <a:latin typeface="Tenorite"/>
            </a:rPr>
            <a:t>Allocation Meeting</a:t>
          </a:r>
          <a:endParaRPr lang="en-US" sz="1400" kern="1200"/>
        </a:p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rgbClr val="FF0000"/>
              </a:solidFill>
            </a:rPr>
            <a:t>January </a:t>
          </a:r>
          <a:r>
            <a:rPr lang="en-US" sz="1200" kern="1200">
              <a:solidFill>
                <a:srgbClr val="FF0000"/>
              </a:solidFill>
              <a:latin typeface="Arial"/>
            </a:rPr>
            <a:t>15th</a:t>
          </a:r>
          <a:r>
            <a:rPr lang="en-US" sz="1200" kern="1200">
              <a:solidFill>
                <a:srgbClr val="FF0000"/>
              </a:solidFill>
            </a:rPr>
            <a:t> – </a:t>
          </a:r>
          <a:r>
            <a:rPr lang="en-US" sz="1200" kern="1200">
              <a:solidFill>
                <a:srgbClr val="FF0000"/>
              </a:solidFill>
              <a:latin typeface="Calibri"/>
            </a:rPr>
            <a:t>January 31st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rgbClr val="FF0000"/>
              </a:solidFill>
              <a:latin typeface="Calibri"/>
            </a:rPr>
            <a:t> </a:t>
          </a:r>
          <a:endParaRPr lang="en-US" sz="1200" kern="1200"/>
        </a:p>
      </dsp:txBody>
      <dsp:txXfrm>
        <a:off x="2763472" y="1926956"/>
        <a:ext cx="1079531" cy="946272"/>
      </dsp:txXfrm>
    </dsp:sp>
    <dsp:sp modelId="{0B6A4153-48F2-495A-8F36-EF367C3A1F65}">
      <dsp:nvSpPr>
        <dsp:cNvPr id="0" name=""/>
        <dsp:cNvSpPr/>
      </dsp:nvSpPr>
      <dsp:spPr>
        <a:xfrm>
          <a:off x="3639318" y="1481651"/>
          <a:ext cx="203685" cy="203685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BF0191-82AE-4B85-AB7D-420573696E44}">
      <dsp:nvSpPr>
        <dsp:cNvPr id="0" name=""/>
        <dsp:cNvSpPr/>
      </dsp:nvSpPr>
      <dsp:spPr>
        <a:xfrm rot="5400000">
          <a:off x="4204983" y="1182025"/>
          <a:ext cx="718610" cy="119575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07999D-1219-4E19-B4D8-80FBD9B53FC0}">
      <dsp:nvSpPr>
        <dsp:cNvPr id="0" name=""/>
        <dsp:cNvSpPr/>
      </dsp:nvSpPr>
      <dsp:spPr>
        <a:xfrm>
          <a:off x="4078331" y="1550710"/>
          <a:ext cx="1203666" cy="1067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>
              <a:solidFill>
                <a:schemeClr val="tx1"/>
              </a:solidFill>
            </a:rPr>
            <a:t>Step 4         </a:t>
          </a:r>
          <a:r>
            <a:rPr lang="en-US" sz="1400"/>
            <a:t> </a:t>
          </a:r>
          <a:r>
            <a:rPr lang="en-US" sz="1400" u="sng"/>
            <a:t>Principals</a:t>
          </a:r>
          <a:r>
            <a:rPr lang="en-US" sz="1400">
              <a:latin typeface="Arial"/>
            </a:rPr>
            <a:t>    Cluster</a:t>
          </a:r>
          <a:r>
            <a:rPr lang="en-US" sz="1400"/>
            <a:t> Supt. Discussions</a:t>
          </a:r>
          <a:endParaRPr lang="en-US" sz="1200" b="0" kern="1200">
            <a:solidFill>
              <a:srgbClr val="FF0000"/>
            </a:solidFill>
            <a:latin typeface="Times New Roman"/>
            <a:ea typeface="Calibri"/>
            <a:cs typeface="Times New Roman"/>
          </a:endParaRPr>
        </a:p>
      </dsp:txBody>
      <dsp:txXfrm>
        <a:off x="4078331" y="1550710"/>
        <a:ext cx="1203666" cy="1067547"/>
      </dsp:txXfrm>
    </dsp:sp>
    <dsp:sp modelId="{14D6D005-BE49-4BAB-95C3-4B8C975E012F}">
      <dsp:nvSpPr>
        <dsp:cNvPr id="0" name=""/>
        <dsp:cNvSpPr/>
      </dsp:nvSpPr>
      <dsp:spPr>
        <a:xfrm>
          <a:off x="4960876" y="1093993"/>
          <a:ext cx="203685" cy="203685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8E5ACA-F717-4C9F-BC94-56E16D0405F4}">
      <dsp:nvSpPr>
        <dsp:cNvPr id="0" name=""/>
        <dsp:cNvSpPr/>
      </dsp:nvSpPr>
      <dsp:spPr>
        <a:xfrm rot="5400000">
          <a:off x="5526541" y="855005"/>
          <a:ext cx="718610" cy="119575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AB49E4-628D-4BBD-AF15-0FA58B034DA0}">
      <dsp:nvSpPr>
        <dsp:cNvPr id="0" name=""/>
        <dsp:cNvSpPr/>
      </dsp:nvSpPr>
      <dsp:spPr>
        <a:xfrm>
          <a:off x="5406587" y="1212277"/>
          <a:ext cx="1079531" cy="946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>
              <a:solidFill>
                <a:srgbClr val="000000"/>
              </a:solidFill>
              <a:latin typeface="Arial"/>
              <a:ea typeface="+mn-ea"/>
              <a:cs typeface="+mn-cs"/>
            </a:rPr>
            <a:t>Step 5</a:t>
          </a:r>
          <a:r>
            <a:rPr lang="en-US" sz="1600" b="1" kern="1200">
              <a:solidFill>
                <a:srgbClr val="FF0000"/>
              </a:solidFill>
              <a:latin typeface="Arial"/>
              <a:ea typeface="+mn-ea"/>
              <a:cs typeface="+mn-cs"/>
            </a:rPr>
            <a:t>* </a:t>
          </a:r>
          <a:r>
            <a:rPr lang="en-US" sz="1200" b="1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</a:t>
          </a:r>
          <a:r>
            <a:rPr lang="en-US" sz="1200" b="1" kern="1200"/>
            <a:t>          </a:t>
          </a:r>
          <a:r>
            <a:rPr lang="en-US" sz="1200" b="0" kern="1200"/>
            <a:t> </a:t>
          </a:r>
          <a:r>
            <a:rPr lang="en-US" sz="1400" b="0" u="sng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GO Team</a:t>
          </a:r>
          <a:r>
            <a:rPr lang="en-US" sz="1400" b="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Feedback Mtg. </a:t>
          </a:r>
          <a:r>
            <a:rPr lang="en-US" sz="1200" b="0" kern="1200"/>
            <a:t>        </a:t>
          </a:r>
          <a:r>
            <a:rPr lang="en-US" sz="1200" kern="1200">
              <a:solidFill>
                <a:srgbClr val="FF0000"/>
              </a:solidFill>
              <a:latin typeface="Calibri"/>
              <a:ea typeface="Times New Roman" panose="02020603050405020304" pitchFamily="18" charset="0"/>
              <a:cs typeface="Times New Roman"/>
            </a:rPr>
            <a:t>Early Feb. – Feb 14th</a:t>
          </a:r>
        </a:p>
      </dsp:txBody>
      <dsp:txXfrm>
        <a:off x="5406587" y="1212277"/>
        <a:ext cx="1079531" cy="946272"/>
      </dsp:txXfrm>
    </dsp:sp>
    <dsp:sp modelId="{9F816FAC-05A2-4196-86AD-90E94FCBF244}">
      <dsp:nvSpPr>
        <dsp:cNvPr id="0" name=""/>
        <dsp:cNvSpPr/>
      </dsp:nvSpPr>
      <dsp:spPr>
        <a:xfrm>
          <a:off x="6282433" y="766972"/>
          <a:ext cx="203685" cy="203685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FDA0B3-F01D-4F1B-9F9A-6225954E5703}">
      <dsp:nvSpPr>
        <dsp:cNvPr id="0" name=""/>
        <dsp:cNvSpPr/>
      </dsp:nvSpPr>
      <dsp:spPr>
        <a:xfrm rot="5400000">
          <a:off x="6848098" y="527984"/>
          <a:ext cx="718610" cy="119575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6A2E6F-C869-44E6-99A4-DF2204F37ADC}">
      <dsp:nvSpPr>
        <dsp:cNvPr id="0" name=""/>
        <dsp:cNvSpPr/>
      </dsp:nvSpPr>
      <dsp:spPr>
        <a:xfrm>
          <a:off x="6752720" y="919303"/>
          <a:ext cx="1096361" cy="946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Step 6  </a:t>
          </a:r>
          <a:r>
            <a:rPr lang="en-US" sz="1200" b="1" kern="1200"/>
            <a:t>          </a:t>
          </a:r>
          <a:r>
            <a:rPr lang="en-US" sz="1200" b="0" kern="1200"/>
            <a:t> </a:t>
          </a:r>
          <a:r>
            <a:rPr lang="en-US" sz="1400" b="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Cluster Supt. Review </a:t>
          </a:r>
          <a:r>
            <a:rPr lang="en-US" sz="1200" b="0" kern="1200"/>
            <a:t> </a:t>
          </a:r>
          <a:r>
            <a:rPr lang="en-US" sz="1200" kern="1200">
              <a:solidFill>
                <a:srgbClr val="FF0000"/>
              </a:solidFill>
              <a:latin typeface="Calibri"/>
              <a:ea typeface="Times New Roman" panose="02020603050405020304" pitchFamily="18" charset="0"/>
              <a:cs typeface="Times New Roman"/>
            </a:rPr>
            <a:t>February</a:t>
          </a:r>
          <a:r>
            <a:rPr lang="en-US" sz="1200" b="0" kern="1200">
              <a:solidFill>
                <a:srgbClr val="FF0000"/>
              </a:solidFill>
            </a:rPr>
            <a:t> </a:t>
          </a:r>
          <a:r>
            <a:rPr lang="en-US" sz="1200" kern="1200">
              <a:solidFill>
                <a:srgbClr val="FF0000"/>
              </a:solidFill>
              <a:latin typeface="Calibri"/>
              <a:ea typeface="Times New Roman" panose="02020603050405020304" pitchFamily="18" charset="0"/>
              <a:cs typeface="Times New Roman"/>
            </a:rPr>
            <a:t>17th-21st</a:t>
          </a:r>
        </a:p>
      </dsp:txBody>
      <dsp:txXfrm>
        <a:off x="6752720" y="919303"/>
        <a:ext cx="1096361" cy="946272"/>
      </dsp:txXfrm>
    </dsp:sp>
    <dsp:sp modelId="{83CE1626-AB3F-41DF-AF17-CD304E816755}">
      <dsp:nvSpPr>
        <dsp:cNvPr id="0" name=""/>
        <dsp:cNvSpPr/>
      </dsp:nvSpPr>
      <dsp:spPr>
        <a:xfrm>
          <a:off x="7603991" y="439951"/>
          <a:ext cx="203685" cy="203685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CD74FB-0076-48E4-A550-69AC7C4860B0}">
      <dsp:nvSpPr>
        <dsp:cNvPr id="0" name=""/>
        <dsp:cNvSpPr/>
      </dsp:nvSpPr>
      <dsp:spPr>
        <a:xfrm rot="5400000">
          <a:off x="8169656" y="200963"/>
          <a:ext cx="718610" cy="119575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15C9C2-7172-49B5-AAA4-580ECA3DFE29}">
      <dsp:nvSpPr>
        <dsp:cNvPr id="0" name=""/>
        <dsp:cNvSpPr/>
      </dsp:nvSpPr>
      <dsp:spPr>
        <a:xfrm>
          <a:off x="8058743" y="518691"/>
          <a:ext cx="1230309" cy="946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Step 7               </a:t>
          </a:r>
          <a:r>
            <a:rPr lang="en-US" sz="1400" b="0" u="sng" kern="1200">
              <a:latin typeface="+mn-lt"/>
            </a:rPr>
            <a:t>Principals</a:t>
          </a:r>
          <a:r>
            <a:rPr lang="en-US" sz="1600" b="1" kern="1200"/>
            <a:t> </a:t>
          </a:r>
          <a:r>
            <a:rPr lang="en-US" sz="1400" b="0" kern="1200">
              <a:solidFill>
                <a:schemeClr val="tx1"/>
              </a:solidFill>
            </a:rPr>
            <a:t>HR Staffing Conferences Begin</a:t>
          </a:r>
          <a:endParaRPr lang="en-US" sz="1200" kern="1200">
            <a:solidFill>
              <a:srgbClr val="FF0000"/>
            </a:solidFill>
            <a:latin typeface="Calibri"/>
            <a:ea typeface="Times New Roman" panose="02020603050405020304" pitchFamily="18" charset="0"/>
            <a:cs typeface="Times New Roman"/>
          </a:endParaRPr>
        </a:p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rgbClr val="FF0000"/>
              </a:solidFill>
              <a:latin typeface="Calibri"/>
              <a:ea typeface="Times New Roman" panose="02020603050405020304" pitchFamily="18" charset="0"/>
              <a:cs typeface="Times New Roman"/>
            </a:rPr>
            <a:t>Feb. 24th – Feb. 27th   </a:t>
          </a:r>
          <a:endParaRPr lang="en-US" sz="1200" kern="1200">
            <a:solidFill>
              <a:srgbClr val="FF0000"/>
            </a:solidFill>
            <a:latin typeface="Calibri"/>
            <a:cs typeface="Times New Roman"/>
          </a:endParaRPr>
        </a:p>
      </dsp:txBody>
      <dsp:txXfrm>
        <a:off x="8058743" y="518691"/>
        <a:ext cx="1230309" cy="946272"/>
      </dsp:txXfrm>
    </dsp:sp>
    <dsp:sp modelId="{8A8BDF46-5CD7-4385-AD19-1595B30DFB05}">
      <dsp:nvSpPr>
        <dsp:cNvPr id="0" name=""/>
        <dsp:cNvSpPr/>
      </dsp:nvSpPr>
      <dsp:spPr>
        <a:xfrm>
          <a:off x="8925548" y="112931"/>
          <a:ext cx="203685" cy="203685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1A3D19-1A7E-45DE-8891-BC02139E754B}">
      <dsp:nvSpPr>
        <dsp:cNvPr id="0" name=""/>
        <dsp:cNvSpPr/>
      </dsp:nvSpPr>
      <dsp:spPr>
        <a:xfrm rot="5400000">
          <a:off x="9491214" y="-126056"/>
          <a:ext cx="718610" cy="119575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FC99F0-AC0E-4E80-8864-5ADBF875329D}">
      <dsp:nvSpPr>
        <dsp:cNvPr id="0" name=""/>
        <dsp:cNvSpPr/>
      </dsp:nvSpPr>
      <dsp:spPr>
        <a:xfrm>
          <a:off x="9371562" y="177183"/>
          <a:ext cx="1079531" cy="946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chemeClr val="tx1"/>
              </a:solidFill>
            </a:rPr>
            <a:t>Step 8</a:t>
          </a:r>
          <a:r>
            <a:rPr lang="en-US" sz="1600" b="1" kern="1200">
              <a:solidFill>
                <a:srgbClr val="FF0000"/>
              </a:solidFill>
              <a:latin typeface="Arial"/>
            </a:rPr>
            <a:t>*</a:t>
          </a:r>
          <a:r>
            <a:rPr lang="en-US" sz="1600" b="1" kern="1200">
              <a:solidFill>
                <a:schemeClr val="tx1"/>
              </a:solidFill>
            </a:rPr>
            <a:t>      </a:t>
          </a:r>
          <a:r>
            <a:rPr lang="en-US" sz="1400" u="sng" kern="1200"/>
            <a:t>GO Team</a:t>
          </a:r>
          <a:r>
            <a:rPr lang="en-US" sz="1400" kern="1200"/>
            <a:t> Final Budget Approval Meeting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solidFill>
                <a:srgbClr val="FF0000"/>
              </a:solidFill>
              <a:latin typeface="Calibri"/>
              <a:ea typeface="Times New Roman" panose="02020603050405020304" pitchFamily="18" charset="0"/>
              <a:cs typeface="Times New Roman"/>
            </a:rPr>
            <a:t>Budgets Approved by  March </a:t>
          </a:r>
          <a:r>
            <a:rPr lang="en-US" sz="1200" kern="1200">
              <a:solidFill>
                <a:srgbClr val="FF0000"/>
              </a:solidFill>
              <a:latin typeface="Calibri"/>
              <a:cs typeface="Times New Roman"/>
            </a:rPr>
            <a:t>15th</a:t>
          </a:r>
          <a:endParaRPr lang="en-US" sz="1200" b="1" kern="1200">
            <a:solidFill>
              <a:srgbClr val="FF0000"/>
            </a:solidFill>
          </a:endParaRPr>
        </a:p>
      </dsp:txBody>
      <dsp:txXfrm>
        <a:off x="9371562" y="177183"/>
        <a:ext cx="1079531" cy="9462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362BB8-72CB-486D-B793-0C482E7D2890}">
      <dsp:nvSpPr>
        <dsp:cNvPr id="0" name=""/>
        <dsp:cNvSpPr/>
      </dsp:nvSpPr>
      <dsp:spPr>
        <a:xfrm>
          <a:off x="133921" y="874685"/>
          <a:ext cx="1295443" cy="1295443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2EF4FD-7847-4904-9B36-21C671059A2D}">
      <dsp:nvSpPr>
        <dsp:cNvPr id="0" name=""/>
        <dsp:cNvSpPr/>
      </dsp:nvSpPr>
      <dsp:spPr>
        <a:xfrm>
          <a:off x="405964" y="1146728"/>
          <a:ext cx="751357" cy="75135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CA396E-E04C-4519-B10B-DF3C9313FCC7}">
      <dsp:nvSpPr>
        <dsp:cNvPr id="0" name=""/>
        <dsp:cNvSpPr/>
      </dsp:nvSpPr>
      <dsp:spPr>
        <a:xfrm>
          <a:off x="1706959" y="874685"/>
          <a:ext cx="3053544" cy="1295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This is a meeting of the GO Team. Only members of the team may participate in the discussion. Any members of the public present are here to quietly observe.</a:t>
          </a:r>
        </a:p>
      </dsp:txBody>
      <dsp:txXfrm>
        <a:off x="1706959" y="874685"/>
        <a:ext cx="3053544" cy="1295443"/>
      </dsp:txXfrm>
    </dsp:sp>
    <dsp:sp modelId="{63A3B17D-07DC-456E-A05A-49DCCB953724}">
      <dsp:nvSpPr>
        <dsp:cNvPr id="0" name=""/>
        <dsp:cNvSpPr/>
      </dsp:nvSpPr>
      <dsp:spPr>
        <a:xfrm>
          <a:off x="5292561" y="874685"/>
          <a:ext cx="1295443" cy="1295443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67B602-F2F0-4A95-9FAE-6B2DD3492908}">
      <dsp:nvSpPr>
        <dsp:cNvPr id="0" name=""/>
        <dsp:cNvSpPr/>
      </dsp:nvSpPr>
      <dsp:spPr>
        <a:xfrm>
          <a:off x="5564604" y="1146728"/>
          <a:ext cx="751357" cy="75135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176035-F09B-4751-AAAE-823C8D24E8CB}">
      <dsp:nvSpPr>
        <dsp:cNvPr id="0" name=""/>
        <dsp:cNvSpPr/>
      </dsp:nvSpPr>
      <dsp:spPr>
        <a:xfrm>
          <a:off x="6865599" y="874685"/>
          <a:ext cx="3053544" cy="1295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We will follow the agenda as noticed to the public and stay on task.</a:t>
          </a:r>
        </a:p>
      </dsp:txBody>
      <dsp:txXfrm>
        <a:off x="6865599" y="874685"/>
        <a:ext cx="3053544" cy="1295443"/>
      </dsp:txXfrm>
    </dsp:sp>
    <dsp:sp modelId="{32B9B227-73A0-472B-98B4-51AA6536D03A}">
      <dsp:nvSpPr>
        <dsp:cNvPr id="0" name=""/>
        <dsp:cNvSpPr/>
      </dsp:nvSpPr>
      <dsp:spPr>
        <a:xfrm>
          <a:off x="133921" y="3059096"/>
          <a:ext cx="1295443" cy="1295443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F6E84F-AE0C-4314-BA55-899A894716E3}">
      <dsp:nvSpPr>
        <dsp:cNvPr id="0" name=""/>
        <dsp:cNvSpPr/>
      </dsp:nvSpPr>
      <dsp:spPr>
        <a:xfrm>
          <a:off x="405964" y="3331139"/>
          <a:ext cx="751357" cy="75135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E9BED8-71C1-475B-BE41-AB098AC6B60A}">
      <dsp:nvSpPr>
        <dsp:cNvPr id="0" name=""/>
        <dsp:cNvSpPr/>
      </dsp:nvSpPr>
      <dsp:spPr>
        <a:xfrm>
          <a:off x="1706959" y="3059096"/>
          <a:ext cx="3053544" cy="1295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We invite and welcome contributions of every member and listen to each other.</a:t>
          </a:r>
        </a:p>
      </dsp:txBody>
      <dsp:txXfrm>
        <a:off x="1706959" y="3059096"/>
        <a:ext cx="3053544" cy="1295443"/>
      </dsp:txXfrm>
    </dsp:sp>
    <dsp:sp modelId="{8F7ACF33-3DCE-4048-B76C-1F6B05F28B28}">
      <dsp:nvSpPr>
        <dsp:cNvPr id="0" name=""/>
        <dsp:cNvSpPr/>
      </dsp:nvSpPr>
      <dsp:spPr>
        <a:xfrm>
          <a:off x="5292561" y="3059096"/>
          <a:ext cx="1295443" cy="1295443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1A56BD-FD15-45C4-BC35-495751397719}">
      <dsp:nvSpPr>
        <dsp:cNvPr id="0" name=""/>
        <dsp:cNvSpPr/>
      </dsp:nvSpPr>
      <dsp:spPr>
        <a:xfrm>
          <a:off x="5564604" y="3331139"/>
          <a:ext cx="751357" cy="75135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D278E0-F036-48DE-9F7D-8FD4FAE2C424}">
      <dsp:nvSpPr>
        <dsp:cNvPr id="0" name=""/>
        <dsp:cNvSpPr/>
      </dsp:nvSpPr>
      <dsp:spPr>
        <a:xfrm>
          <a:off x="6865599" y="3059096"/>
          <a:ext cx="3053544" cy="1295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We will respect all ideas and assume good intentions.</a:t>
          </a:r>
        </a:p>
      </dsp:txBody>
      <dsp:txXfrm>
        <a:off x="6865599" y="3059096"/>
        <a:ext cx="3053544" cy="12954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0A8DB8-0569-4BF8-8AB9-63BF087919CF}">
      <dsp:nvSpPr>
        <dsp:cNvPr id="0" name=""/>
        <dsp:cNvSpPr/>
      </dsp:nvSpPr>
      <dsp:spPr>
        <a:xfrm>
          <a:off x="-4829844" y="-740211"/>
          <a:ext cx="5752583" cy="5752583"/>
        </a:xfrm>
        <a:prstGeom prst="blockArc">
          <a:avLst>
            <a:gd name="adj1" fmla="val 18900000"/>
            <a:gd name="adj2" fmla="val 2700000"/>
            <a:gd name="adj3" fmla="val 375"/>
          </a:avLst>
        </a:prstGeom>
        <a:noFill/>
        <a:ln w="12700" cap="flat" cmpd="sng" algn="ctr">
          <a:solidFill>
            <a:srgbClr val="15983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36B88F-8FC2-4CA7-958C-821C131E4CDF}">
      <dsp:nvSpPr>
        <dsp:cNvPr id="0" name=""/>
        <dsp:cNvSpPr/>
      </dsp:nvSpPr>
      <dsp:spPr>
        <a:xfrm>
          <a:off x="483235" y="328443"/>
          <a:ext cx="6524750" cy="657229"/>
        </a:xfrm>
        <a:prstGeom prst="rect">
          <a:avLst/>
        </a:prstGeom>
        <a:gradFill rotWithShape="0">
          <a:gsLst>
            <a:gs pos="0">
              <a:srgbClr val="595B5D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595B5D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595B5D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1676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>
              <a:solidFill>
                <a:sysClr val="window" lastClr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Step 1: Data Review</a:t>
          </a:r>
        </a:p>
      </dsp:txBody>
      <dsp:txXfrm>
        <a:off x="483235" y="328443"/>
        <a:ext cx="6524750" cy="657229"/>
      </dsp:txXfrm>
    </dsp:sp>
    <dsp:sp modelId="{C2E29C9B-1B04-4D0F-884B-53184464A0CF}">
      <dsp:nvSpPr>
        <dsp:cNvPr id="0" name=""/>
        <dsp:cNvSpPr/>
      </dsp:nvSpPr>
      <dsp:spPr>
        <a:xfrm>
          <a:off x="105649" y="258908"/>
          <a:ext cx="821536" cy="82153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rgbClr val="595B5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75311A0-1439-46E2-8E1D-CB01AD834F95}">
      <dsp:nvSpPr>
        <dsp:cNvPr id="0" name=""/>
        <dsp:cNvSpPr/>
      </dsp:nvSpPr>
      <dsp:spPr>
        <a:xfrm>
          <a:off x="860040" y="1314458"/>
          <a:ext cx="6147945" cy="657229"/>
        </a:xfrm>
        <a:prstGeom prst="rect">
          <a:avLst/>
        </a:prstGeom>
        <a:gradFill rotWithShape="0">
          <a:gsLst>
            <a:gs pos="0">
              <a:srgbClr val="595B5D">
                <a:hueOff val="-1469746"/>
                <a:satOff val="24508"/>
                <a:lumOff val="-588"/>
                <a:alphaOff val="0"/>
                <a:satMod val="103000"/>
                <a:lumMod val="102000"/>
                <a:tint val="94000"/>
              </a:srgbClr>
            </a:gs>
            <a:gs pos="50000">
              <a:srgbClr val="595B5D">
                <a:hueOff val="-1469746"/>
                <a:satOff val="24508"/>
                <a:lumOff val="-588"/>
                <a:alphaOff val="0"/>
                <a:satMod val="110000"/>
                <a:lumMod val="100000"/>
                <a:shade val="100000"/>
              </a:srgbClr>
            </a:gs>
            <a:gs pos="100000">
              <a:srgbClr val="595B5D">
                <a:hueOff val="-1469746"/>
                <a:satOff val="24508"/>
                <a:lumOff val="-588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1676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>
              <a:solidFill>
                <a:sysClr val="window" lastClr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Step 2: Strategic Plan Review</a:t>
          </a:r>
        </a:p>
      </dsp:txBody>
      <dsp:txXfrm>
        <a:off x="860040" y="1314458"/>
        <a:ext cx="6147945" cy="657229"/>
      </dsp:txXfrm>
    </dsp:sp>
    <dsp:sp modelId="{C62BC85C-B34C-4F35-85DD-EF9C4FBEF2CF}">
      <dsp:nvSpPr>
        <dsp:cNvPr id="0" name=""/>
        <dsp:cNvSpPr/>
      </dsp:nvSpPr>
      <dsp:spPr>
        <a:xfrm>
          <a:off x="449271" y="1232304"/>
          <a:ext cx="821536" cy="82153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rgbClr val="595B5D">
              <a:hueOff val="-1469746"/>
              <a:satOff val="24508"/>
              <a:lumOff val="-588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A4A04A5-4D00-4442-97C2-694047FE6AAC}">
      <dsp:nvSpPr>
        <dsp:cNvPr id="0" name=""/>
        <dsp:cNvSpPr/>
      </dsp:nvSpPr>
      <dsp:spPr>
        <a:xfrm>
          <a:off x="860040" y="2111772"/>
          <a:ext cx="6147945" cy="1034629"/>
        </a:xfrm>
        <a:prstGeom prst="rect">
          <a:avLst/>
        </a:prstGeom>
        <a:gradFill rotWithShape="0">
          <a:gsLst>
            <a:gs pos="0">
              <a:srgbClr val="595B5D">
                <a:hueOff val="-2939492"/>
                <a:satOff val="49016"/>
                <a:lumOff val="-1176"/>
                <a:alphaOff val="0"/>
                <a:satMod val="103000"/>
                <a:lumMod val="102000"/>
                <a:tint val="94000"/>
              </a:srgbClr>
            </a:gs>
            <a:gs pos="50000">
              <a:srgbClr val="595B5D">
                <a:hueOff val="-2939492"/>
                <a:satOff val="49016"/>
                <a:lumOff val="-1176"/>
                <a:alphaOff val="0"/>
                <a:satMod val="110000"/>
                <a:lumMod val="100000"/>
                <a:shade val="100000"/>
              </a:srgbClr>
            </a:gs>
            <a:gs pos="100000">
              <a:srgbClr val="595B5D">
                <a:hueOff val="-2939492"/>
                <a:satOff val="49016"/>
                <a:lumOff val="-1176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1676" tIns="76200" rIns="76200" bIns="76200" numCol="1" spcCol="1270" anchor="ctr" anchorCtr="0">
          <a:noAutofit/>
        </a:bodyPr>
        <a:lstStyle/>
        <a:p>
          <a:pPr marL="1200150" lvl="0" indent="-1200150" algn="l" defTabSz="13335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3000" kern="1200">
              <a:solidFill>
                <a:sysClr val="window" lastClr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Step 3: Budget Parameters</a:t>
          </a:r>
        </a:p>
        <a:p>
          <a:pPr marL="1314450" lvl="0" indent="-171450" algn="l" defTabSz="13335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3000" kern="1200">
              <a:solidFill>
                <a:sysClr val="window" lastClr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(Strategic Priorities)</a:t>
          </a:r>
        </a:p>
      </dsp:txBody>
      <dsp:txXfrm>
        <a:off x="860040" y="2111772"/>
        <a:ext cx="6147945" cy="1034629"/>
      </dsp:txXfrm>
    </dsp:sp>
    <dsp:sp modelId="{75410455-6758-4137-A48C-492062AAE167}">
      <dsp:nvSpPr>
        <dsp:cNvPr id="0" name=""/>
        <dsp:cNvSpPr/>
      </dsp:nvSpPr>
      <dsp:spPr>
        <a:xfrm>
          <a:off x="449271" y="2218319"/>
          <a:ext cx="821536" cy="82153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rgbClr val="595B5D">
              <a:hueOff val="-2939492"/>
              <a:satOff val="49016"/>
              <a:lumOff val="-1176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3AE5678-694C-4451-A071-1DA6A8872D1A}">
      <dsp:nvSpPr>
        <dsp:cNvPr id="0" name=""/>
        <dsp:cNvSpPr/>
      </dsp:nvSpPr>
      <dsp:spPr>
        <a:xfrm>
          <a:off x="483235" y="3286487"/>
          <a:ext cx="6524750" cy="657229"/>
        </a:xfrm>
        <a:prstGeom prst="rect">
          <a:avLst/>
        </a:prstGeom>
        <a:gradFill rotWithShape="0">
          <a:gsLst>
            <a:gs pos="0">
              <a:srgbClr val="595B5D">
                <a:hueOff val="-4409238"/>
                <a:satOff val="73524"/>
                <a:lumOff val="-1764"/>
                <a:alphaOff val="0"/>
                <a:satMod val="103000"/>
                <a:lumMod val="102000"/>
                <a:tint val="94000"/>
              </a:srgbClr>
            </a:gs>
            <a:gs pos="50000">
              <a:srgbClr val="595B5D">
                <a:hueOff val="-4409238"/>
                <a:satOff val="73524"/>
                <a:lumOff val="-1764"/>
                <a:alphaOff val="0"/>
                <a:satMod val="110000"/>
                <a:lumMod val="100000"/>
                <a:shade val="100000"/>
              </a:srgbClr>
            </a:gs>
            <a:gs pos="100000">
              <a:srgbClr val="595B5D">
                <a:hueOff val="-4409238"/>
                <a:satOff val="73524"/>
                <a:lumOff val="-1764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1676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>
              <a:solidFill>
                <a:sysClr val="window" lastClr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Step 4: Budget Development Process</a:t>
          </a:r>
        </a:p>
      </dsp:txBody>
      <dsp:txXfrm>
        <a:off x="483235" y="3286487"/>
        <a:ext cx="6524750" cy="657229"/>
      </dsp:txXfrm>
    </dsp:sp>
    <dsp:sp modelId="{A98F9A17-EE34-4534-B6D3-B3E4A48124DD}">
      <dsp:nvSpPr>
        <dsp:cNvPr id="0" name=""/>
        <dsp:cNvSpPr/>
      </dsp:nvSpPr>
      <dsp:spPr>
        <a:xfrm>
          <a:off x="0" y="3149159"/>
          <a:ext cx="821536" cy="821536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6350" cap="flat" cmpd="sng" algn="ctr">
          <a:solidFill>
            <a:srgbClr val="595B5D">
              <a:hueOff val="-4409238"/>
              <a:satOff val="73524"/>
              <a:lumOff val="-1764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DEB3A0-4736-4CF8-BA9C-D22820D222B9}">
      <dsp:nvSpPr>
        <dsp:cNvPr id="0" name=""/>
        <dsp:cNvSpPr/>
      </dsp:nvSpPr>
      <dsp:spPr>
        <a:xfrm>
          <a:off x="-28639" y="196783"/>
          <a:ext cx="7266019" cy="932567"/>
        </a:xfrm>
        <a:prstGeom prst="roundRect">
          <a:avLst>
            <a:gd name="adj" fmla="val 1000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7165D1-CF0C-40A8-93E4-3D78C66F5F20}">
      <dsp:nvSpPr>
        <dsp:cNvPr id="0" name=""/>
        <dsp:cNvSpPr/>
      </dsp:nvSpPr>
      <dsp:spPr>
        <a:xfrm>
          <a:off x="140893" y="508946"/>
          <a:ext cx="308845" cy="30824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65AD20-1A20-46D0-904F-B0199D7F0F33}">
      <dsp:nvSpPr>
        <dsp:cNvPr id="0" name=""/>
        <dsp:cNvSpPr/>
      </dsp:nvSpPr>
      <dsp:spPr>
        <a:xfrm>
          <a:off x="619272" y="381639"/>
          <a:ext cx="6588159" cy="612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874" tIns="64874" rIns="64874" bIns="6487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This budget represents an investment plan for our school’s students, employees and the community as a whole.</a:t>
          </a:r>
        </a:p>
      </dsp:txBody>
      <dsp:txXfrm>
        <a:off x="619272" y="381639"/>
        <a:ext cx="6588159" cy="612981"/>
      </dsp:txXfrm>
    </dsp:sp>
    <dsp:sp modelId="{805B4116-8872-409C-9BBD-1612E432A217}">
      <dsp:nvSpPr>
        <dsp:cNvPr id="0" name=""/>
        <dsp:cNvSpPr/>
      </dsp:nvSpPr>
      <dsp:spPr>
        <a:xfrm>
          <a:off x="-28639" y="1282596"/>
          <a:ext cx="7266019" cy="871446"/>
        </a:xfrm>
        <a:prstGeom prst="roundRect">
          <a:avLst>
            <a:gd name="adj" fmla="val 1000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9DC135-1D47-4E72-B55A-66A8F00D5928}">
      <dsp:nvSpPr>
        <dsp:cNvPr id="0" name=""/>
        <dsp:cNvSpPr/>
      </dsp:nvSpPr>
      <dsp:spPr>
        <a:xfrm>
          <a:off x="140893" y="1564198"/>
          <a:ext cx="308845" cy="30824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BAD217-017C-474F-AA81-C9C89BF6F0E2}">
      <dsp:nvSpPr>
        <dsp:cNvPr id="0" name=""/>
        <dsp:cNvSpPr/>
      </dsp:nvSpPr>
      <dsp:spPr>
        <a:xfrm>
          <a:off x="619272" y="1438099"/>
          <a:ext cx="6588159" cy="612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874" tIns="64874" rIns="64874" bIns="6487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The budget recommendations are tied directly to the school’s strategic vision and direction.</a:t>
          </a:r>
        </a:p>
      </dsp:txBody>
      <dsp:txXfrm>
        <a:off x="619272" y="1438099"/>
        <a:ext cx="6588159" cy="612981"/>
      </dsp:txXfrm>
    </dsp:sp>
    <dsp:sp modelId="{30F25B1F-5247-4B01-A07E-C05895440AEF}">
      <dsp:nvSpPr>
        <dsp:cNvPr id="0" name=""/>
        <dsp:cNvSpPr/>
      </dsp:nvSpPr>
      <dsp:spPr>
        <a:xfrm>
          <a:off x="-28639" y="2307288"/>
          <a:ext cx="7266019" cy="855389"/>
        </a:xfrm>
        <a:prstGeom prst="roundRect">
          <a:avLst>
            <a:gd name="adj" fmla="val 1000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A377D4-0913-47A8-8629-0DCD3C2E3805}">
      <dsp:nvSpPr>
        <dsp:cNvPr id="0" name=""/>
        <dsp:cNvSpPr/>
      </dsp:nvSpPr>
      <dsp:spPr>
        <a:xfrm>
          <a:off x="140893" y="2580861"/>
          <a:ext cx="308845" cy="30824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E4DFAB-966A-47F3-BD5F-75688D5ECCE9}">
      <dsp:nvSpPr>
        <dsp:cNvPr id="0" name=""/>
        <dsp:cNvSpPr/>
      </dsp:nvSpPr>
      <dsp:spPr>
        <a:xfrm>
          <a:off x="619272" y="2454762"/>
          <a:ext cx="6588159" cy="612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874" tIns="64874" rIns="64874" bIns="6487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The proposed budget for the general operations of the school are reflected at $5,155,127</a:t>
          </a:r>
        </a:p>
      </dsp:txBody>
      <dsp:txXfrm>
        <a:off x="619272" y="2454762"/>
        <a:ext cx="6588159" cy="612981"/>
      </dsp:txXfrm>
    </dsp:sp>
    <dsp:sp modelId="{5287CAD5-57D7-4C4C-B5E6-B72116E119BF}">
      <dsp:nvSpPr>
        <dsp:cNvPr id="0" name=""/>
        <dsp:cNvSpPr/>
      </dsp:nvSpPr>
      <dsp:spPr>
        <a:xfrm>
          <a:off x="-28639" y="3315923"/>
          <a:ext cx="7266019" cy="1384501"/>
        </a:xfrm>
        <a:prstGeom prst="roundRect">
          <a:avLst>
            <a:gd name="adj" fmla="val 1000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24F1B-DDED-4559-AC6B-006DAA556F94}">
      <dsp:nvSpPr>
        <dsp:cNvPr id="0" name=""/>
        <dsp:cNvSpPr/>
      </dsp:nvSpPr>
      <dsp:spPr>
        <a:xfrm>
          <a:off x="140893" y="3854052"/>
          <a:ext cx="308845" cy="30824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8464A3-EF27-4728-9233-CA8FC47AC5C0}">
      <dsp:nvSpPr>
        <dsp:cNvPr id="0" name=""/>
        <dsp:cNvSpPr/>
      </dsp:nvSpPr>
      <dsp:spPr>
        <a:xfrm>
          <a:off x="504901" y="3727953"/>
          <a:ext cx="6762613" cy="612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874" tIns="64874" rIns="64874" bIns="6487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This investment plan for FY26 accommodates a student population that is projected to be 252 students, which is a increase/decrease of 8 students from </a:t>
          </a:r>
          <a:r>
            <a:rPr lang="en-US" sz="1800" kern="1200" dirty="0">
              <a:latin typeface="Arial Black"/>
            </a:rPr>
            <a:t>FY25</a:t>
          </a:r>
          <a:r>
            <a:rPr lang="en-US" sz="1800" kern="1200" dirty="0"/>
            <a:t>.</a:t>
          </a:r>
        </a:p>
      </dsp:txBody>
      <dsp:txXfrm>
        <a:off x="504901" y="3727953"/>
        <a:ext cx="6762613" cy="6129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C23713-313B-4007-98C5-9B3864F1E659}">
      <dsp:nvSpPr>
        <dsp:cNvPr id="0" name=""/>
        <dsp:cNvSpPr/>
      </dsp:nvSpPr>
      <dsp:spPr>
        <a:xfrm>
          <a:off x="467930" y="0"/>
          <a:ext cx="1711306" cy="69915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BFB254-F64B-4179-907B-86DAB7182656}">
      <dsp:nvSpPr>
        <dsp:cNvPr id="0" name=""/>
        <dsp:cNvSpPr/>
      </dsp:nvSpPr>
      <dsp:spPr>
        <a:xfrm>
          <a:off x="588935" y="645897"/>
          <a:ext cx="4311566" cy="626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200" u="sng" kern="1200"/>
            <a:t>Overview</a:t>
          </a:r>
          <a:endParaRPr lang="en-US" sz="3200" kern="1200"/>
        </a:p>
      </dsp:txBody>
      <dsp:txXfrm>
        <a:off x="588935" y="645897"/>
        <a:ext cx="4311566" cy="626097"/>
      </dsp:txXfrm>
    </dsp:sp>
    <dsp:sp modelId="{A7A65C3E-942C-434A-8EBB-D23C7D65CCBA}">
      <dsp:nvSpPr>
        <dsp:cNvPr id="0" name=""/>
        <dsp:cNvSpPr/>
      </dsp:nvSpPr>
      <dsp:spPr>
        <a:xfrm>
          <a:off x="539223" y="1338525"/>
          <a:ext cx="4311566" cy="2883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>
              <a:latin typeface="Arial Black"/>
            </a:rPr>
            <a:t>* </a:t>
          </a:r>
          <a:r>
            <a:rPr lang="en-US" sz="1700" kern="1200"/>
            <a:t>The district is piloting a zero-based budgeting (ZBB) process for Signature and Turnaround Program Funds this year. </a:t>
          </a:r>
        </a:p>
        <a:p>
          <a:pPr marL="0" lvl="0" indent="0" algn="l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>
              <a:latin typeface="Arial Black"/>
            </a:rPr>
            <a:t>* </a:t>
          </a:r>
          <a:r>
            <a:rPr lang="en-US" sz="1700" kern="1200"/>
            <a:t>Zero-based budgeting (ZBB) is a budgeting process that </a:t>
          </a:r>
          <a:r>
            <a:rPr lang="en-US" sz="1700" u="sng" kern="1200"/>
            <a:t>allocates funding based on program efficiency and necessity rather than budget history.</a:t>
          </a:r>
          <a:r>
            <a:rPr lang="en-US" sz="1700" kern="1200"/>
            <a:t> As opposed to traditional budgeting, no item is automatically included in the next budget. </a:t>
          </a:r>
        </a:p>
        <a:p>
          <a:pPr marL="0" lvl="0" indent="0" algn="l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>
              <a:latin typeface="Arial Black"/>
            </a:rPr>
            <a:t>* </a:t>
          </a:r>
          <a:r>
            <a:rPr lang="en-US" sz="1700" kern="1200"/>
            <a:t>As such the </a:t>
          </a:r>
          <a:r>
            <a:rPr lang="en-US" sz="1700" b="1" u="sng" kern="1200"/>
            <a:t>initial</a:t>
          </a:r>
          <a:r>
            <a:rPr lang="en-US" sz="1700" kern="1200"/>
            <a:t> allocation for these programs at all schools will be $0. </a:t>
          </a:r>
        </a:p>
      </dsp:txBody>
      <dsp:txXfrm>
        <a:off x="539223" y="1338525"/>
        <a:ext cx="4311566" cy="2883093"/>
      </dsp:txXfrm>
    </dsp:sp>
    <dsp:sp modelId="{D425D025-37E5-47EC-9632-48C8FB4ED6AD}">
      <dsp:nvSpPr>
        <dsp:cNvPr id="0" name=""/>
        <dsp:cNvSpPr/>
      </dsp:nvSpPr>
      <dsp:spPr>
        <a:xfrm>
          <a:off x="5625205" y="0"/>
          <a:ext cx="1509048" cy="89382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055027-061B-4AB4-93D0-F6E408843C69}">
      <dsp:nvSpPr>
        <dsp:cNvPr id="0" name=""/>
        <dsp:cNvSpPr/>
      </dsp:nvSpPr>
      <dsp:spPr>
        <a:xfrm>
          <a:off x="5625190" y="902024"/>
          <a:ext cx="4311566" cy="626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200" u="sng" kern="1200"/>
            <a:t>Process</a:t>
          </a:r>
          <a:endParaRPr lang="en-US" sz="3200" kern="1200"/>
        </a:p>
      </dsp:txBody>
      <dsp:txXfrm>
        <a:off x="5625190" y="902024"/>
        <a:ext cx="4311566" cy="626097"/>
      </dsp:txXfrm>
    </dsp:sp>
    <dsp:sp modelId="{3AB6420D-7123-448A-BA39-76E75EAD54C2}">
      <dsp:nvSpPr>
        <dsp:cNvPr id="0" name=""/>
        <dsp:cNvSpPr/>
      </dsp:nvSpPr>
      <dsp:spPr>
        <a:xfrm>
          <a:off x="5555644" y="1507304"/>
          <a:ext cx="4311566" cy="28830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 rtl="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700" kern="1200">
              <a:latin typeface="Arial Black"/>
            </a:rPr>
            <a:t>* </a:t>
          </a:r>
          <a:r>
            <a:rPr lang="en-US" sz="1700" kern="1200"/>
            <a:t>Principals will develop proposed requests for the personnel and non-personnel they need to support the Signature and/or Turnaround Programs at their schools.  </a:t>
          </a:r>
        </a:p>
        <a:p>
          <a:pPr marL="0" lvl="0" indent="0" algn="l" defTabSz="755650" rtl="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700" b="0" u="sng" kern="1200">
              <a:latin typeface="Arial"/>
              <a:ea typeface="Calibri"/>
              <a:cs typeface="Calibri"/>
            </a:rPr>
            <a:t>* Principals will share and discuss their proposals and rationale for the proposals with their school GO Team for feedback.</a:t>
          </a:r>
          <a:r>
            <a:rPr lang="en-US" sz="1700" kern="1200">
              <a:latin typeface="Arial Black"/>
              <a:ea typeface="Calibri"/>
              <a:cs typeface="Calibri"/>
            </a:rPr>
            <a:t> </a:t>
          </a:r>
          <a:r>
            <a:rPr lang="en-US" sz="1700" kern="1200"/>
            <a:t> </a:t>
          </a:r>
        </a:p>
        <a:p>
          <a:pPr marL="0" lvl="0" indent="0" algn="l" defTabSz="755650" rtl="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700" kern="1200">
              <a:latin typeface="Arial Black"/>
            </a:rPr>
            <a:t>* </a:t>
          </a:r>
          <a:r>
            <a:rPr lang="en-US" sz="1700" kern="1200"/>
            <a:t>After discussing with their GO Team, principals will submit their request for review by January 31st.</a:t>
          </a:r>
          <a:r>
            <a:rPr lang="en-US" sz="1700" kern="1200">
              <a:latin typeface="Arial Black"/>
            </a:rPr>
            <a:t> </a:t>
          </a:r>
          <a:r>
            <a:rPr lang="en-US" sz="1700" kern="1200">
              <a:latin typeface="Arial"/>
              <a:cs typeface="Arial"/>
            </a:rPr>
            <a:t>Funding for these programs will be provided the week of February 3rd. </a:t>
          </a:r>
        </a:p>
      </dsp:txBody>
      <dsp:txXfrm>
        <a:off x="5555644" y="1507304"/>
        <a:ext cx="4311566" cy="28830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32BE22-BCF5-218A-BCDB-9D6463B9A4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6C6B9B-3CD0-9D38-9EB7-8FC9403B854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62055-8DBD-6042-92AC-66DE479F90DE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45B14E-D4D7-1E40-CD23-AE797C2368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512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EE50A-AB77-49BE-9076-23C4C8D08BB2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09883-B744-4FDD-8623-D69A66650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647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02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551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363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565FF-1644-568B-7FEE-027A615FE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8B932F-3D7C-3F1D-028E-BEECAB1578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7DBC2C-0A27-969A-3BF8-AED2C33619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36841A-940E-B6A3-D77E-A7FDA77233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355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106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9088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A785-664F-05E8-7D1E-052CFD84F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FB641-4603-AD9D-D238-67343045CD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363493-2AE5-3BE3-87AD-ACCDD60A6A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DF1508-F380-8776-89F9-A1B4995CBD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5260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3FE85-7279-C4F6-2B04-335CC878F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E267EF-CD64-80DC-6A5C-3B281EFD07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F6DAC8-CD5C-1100-32B7-FFD4B94135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2A0D1-20C9-0907-A17C-681C54C453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620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04558-B39E-182B-89DF-13B95787A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4B731D-92B6-37ED-A6D7-970829F11C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F6FEA0-A1D8-C7EF-1C61-B49B14704A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45994-373C-2780-B5C4-34656C13FB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814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57C04-D0C9-9B1D-A926-0B309F2A9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51AFF7-43F1-7806-3D6B-8217654609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EB60D1-4294-B610-66F8-7FA47407E7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F0446-F2ED-DC4D-70CC-D84C49A399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7855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7108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p11:notes"/>
          <p:cNvSpPr txBox="1">
            <a:spLocks noGrp="1"/>
          </p:cNvSpPr>
          <p:nvPr>
            <p:ph type="body" idx="1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26" name="Google Shape;326;p11:notes"/>
          <p:cNvSpPr txBox="1">
            <a:spLocks noGrp="1"/>
          </p:cNvSpPr>
          <p:nvPr>
            <p:ph type="sldNum" idx="12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1856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BBB01-EB6C-F888-5048-D7D210AA9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F0F8C1-CCBC-3D57-0BA3-1CB270076D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5202E7-ACA9-0837-4DB3-8522806A78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0F4AB-5AEC-C4DE-2CE6-FF043B08A6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925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0570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E9064-0EBF-75FB-8134-5369CDC57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AD5BB3-12A9-4A62-9206-5562E959FD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35ED92-3F8F-DE03-8233-0CF65C9A37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83AC81-9999-8062-A153-9F3FF27CE1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5407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807A4-32FB-E6B9-4D09-4F3871E69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1FEDB2-94BF-1075-F9D7-5B798EB602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B45D2A-BD32-AAC4-38D6-DAE97CE63A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441BC0-ABFB-9135-CE5C-6E6BA54C75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505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C5378-5907-F05D-FC36-EFEB5E44C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5C3940-0545-CE6C-E6BF-FDD6C2A2A7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93213B-2642-BAF9-74AC-584922B1C4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944908-4CAF-1CF1-2EA5-5E75530234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397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89309-9B49-2C8D-33BD-271F32AF3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EFF4B3-3F86-533B-100A-9FBC0DCBF6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CB985D-06BA-FB8B-850C-C22B605F8D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BCF5BF-ED12-4BBE-DA98-AE4C5E30A6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818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765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1185" y="629469"/>
            <a:ext cx="8961120" cy="5599062"/>
          </a:xfrm>
        </p:spPr>
        <p:txBody>
          <a:bodyPr lIns="0" tIns="0" rIns="0" bIns="0" anchor="ctr">
            <a:noAutofit/>
          </a:bodyPr>
          <a:lstStyle>
            <a:lvl1pPr mar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70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A65DB93-2357-6899-3DDD-DC79C877A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729533" y="5801722"/>
            <a:ext cx="2115210" cy="1056278"/>
          </a:xfrm>
          <a:custGeom>
            <a:avLst/>
            <a:gdLst>
              <a:gd name="connsiteX0" fmla="*/ 1057605 w 2115210"/>
              <a:gd name="connsiteY0" fmla="*/ 0 h 1056278"/>
              <a:gd name="connsiteX1" fmla="*/ 2109820 w 2115210"/>
              <a:gd name="connsiteY1" fmla="*/ 949535 h 1056278"/>
              <a:gd name="connsiteX2" fmla="*/ 2115210 w 2115210"/>
              <a:gd name="connsiteY2" fmla="*/ 1056278 h 1056278"/>
              <a:gd name="connsiteX3" fmla="*/ 0 w 2115210"/>
              <a:gd name="connsiteY3" fmla="*/ 1056278 h 1056278"/>
              <a:gd name="connsiteX4" fmla="*/ 5390 w 2115210"/>
              <a:gd name="connsiteY4" fmla="*/ 949535 h 1056278"/>
              <a:gd name="connsiteX5" fmla="*/ 1057605 w 2115210"/>
              <a:gd name="connsiteY5" fmla="*/ 0 h 1056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5210" h="1056278">
                <a:moveTo>
                  <a:pt x="1057605" y="0"/>
                </a:moveTo>
                <a:cubicBezTo>
                  <a:pt x="1605234" y="0"/>
                  <a:pt x="2055657" y="416196"/>
                  <a:pt x="2109820" y="949535"/>
                </a:cubicBezTo>
                <a:lnTo>
                  <a:pt x="2115210" y="1056278"/>
                </a:lnTo>
                <a:lnTo>
                  <a:pt x="0" y="1056278"/>
                </a:lnTo>
                <a:lnTo>
                  <a:pt x="5390" y="949535"/>
                </a:lnTo>
                <a:cubicBezTo>
                  <a:pt x="59553" y="416196"/>
                  <a:pt x="509976" y="0"/>
                  <a:pt x="105760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Object 1">
            <a:extLst>
              <a:ext uri="{FF2B5EF4-FFF2-40B4-BE49-F238E27FC236}">
                <a16:creationId xmlns:a16="http://schemas.microsoft.com/office/drawing/2014/main" id="{056E6431-5C32-6197-AA1B-3763794313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9852" y="0"/>
            <a:ext cx="1574573" cy="395446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74C5DF-A4E5-A155-9677-6972F72CCF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621973"/>
            <a:ext cx="6400800" cy="1828800"/>
          </a:xfrm>
        </p:spPr>
        <p:txBody>
          <a:bodyPr lIns="0" tIns="0" rIns="0" bIns="0">
            <a:noAutofit/>
          </a:bodyPr>
          <a:lstStyle>
            <a:lvl1pPr>
              <a:defRPr baseline="0"/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3606A3B-5B75-C830-0580-02B3AF648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6698" r="40000"/>
          <a:stretch>
            <a:fillRect/>
          </a:stretch>
        </p:blipFill>
        <p:spPr>
          <a:xfrm>
            <a:off x="8077200" y="0"/>
            <a:ext cx="4114800" cy="5712824"/>
          </a:xfrm>
          <a:custGeom>
            <a:avLst/>
            <a:gdLst>
              <a:gd name="connsiteX0" fmla="*/ 0 w 4114800"/>
              <a:gd name="connsiteY0" fmla="*/ 0 h 5712824"/>
              <a:gd name="connsiteX1" fmla="*/ 4114800 w 4114800"/>
              <a:gd name="connsiteY1" fmla="*/ 0 h 5712824"/>
              <a:gd name="connsiteX2" fmla="*/ 4114800 w 4114800"/>
              <a:gd name="connsiteY2" fmla="*/ 5712824 h 5712824"/>
              <a:gd name="connsiteX3" fmla="*/ 0 w 4114800"/>
              <a:gd name="connsiteY3" fmla="*/ 5712824 h 5712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4800" h="5712824">
                <a:moveTo>
                  <a:pt x="0" y="0"/>
                </a:moveTo>
                <a:lnTo>
                  <a:pt x="4114800" y="0"/>
                </a:lnTo>
                <a:lnTo>
                  <a:pt x="4114800" y="5712824"/>
                </a:lnTo>
                <a:lnTo>
                  <a:pt x="0" y="5712824"/>
                </a:lnTo>
                <a:close/>
              </a:path>
            </a:pathLst>
          </a:cu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5B92DB2-64DD-608F-360F-52958A93E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5683" y="944192"/>
            <a:ext cx="1291008" cy="129100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A1AC91-E5AE-A457-178C-6A577DAAF4C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1185" y="2774786"/>
            <a:ext cx="6400800" cy="3257550"/>
          </a:xfrm>
        </p:spPr>
        <p:txBody>
          <a:bodyPr lIns="0"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0785AC1-54EA-61EE-115B-C1910CC60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7215" y="6382475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 b="1" i="0" spc="50" baseline="0">
                <a:solidFill>
                  <a:schemeClr val="bg1"/>
                </a:solidFill>
                <a:latin typeface="+mn-lt"/>
                <a:cs typeface="Arial Black" panose="020B0604020202020204" pitchFamily="34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6">
            <a:extLst>
              <a:ext uri="{FF2B5EF4-FFF2-40B4-BE49-F238E27FC236}">
                <a16:creationId xmlns:a16="http://schemas.microsoft.com/office/drawing/2014/main" id="{6830AB8D-A173-42FE-9AF1-8154E354C703}"/>
              </a:ext>
            </a:extLst>
          </p:cNvPr>
          <p:cNvSpPr txBox="1">
            <a:spLocks/>
          </p:cNvSpPr>
          <p:nvPr userDrawn="1"/>
        </p:nvSpPr>
        <p:spPr>
          <a:xfrm>
            <a:off x="9805852" y="6382475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1164587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F0B2CA14-03DC-FC05-7713-E0261B4B2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42" b="69630"/>
          <a:stretch>
            <a:fillRect/>
          </a:stretch>
        </p:blipFill>
        <p:spPr>
          <a:xfrm>
            <a:off x="1" y="4775200"/>
            <a:ext cx="6608233" cy="2082800"/>
          </a:xfrm>
          <a:custGeom>
            <a:avLst/>
            <a:gdLst>
              <a:gd name="connsiteX0" fmla="*/ 0 w 6608233"/>
              <a:gd name="connsiteY0" fmla="*/ 0 h 2082800"/>
              <a:gd name="connsiteX1" fmla="*/ 6608233 w 6608233"/>
              <a:gd name="connsiteY1" fmla="*/ 0 h 2082800"/>
              <a:gd name="connsiteX2" fmla="*/ 6608233 w 6608233"/>
              <a:gd name="connsiteY2" fmla="*/ 2082800 h 2082800"/>
              <a:gd name="connsiteX3" fmla="*/ 0 w 6608233"/>
              <a:gd name="connsiteY3" fmla="*/ 2082800 h 208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8233" h="2082800">
                <a:moveTo>
                  <a:pt x="0" y="0"/>
                </a:moveTo>
                <a:lnTo>
                  <a:pt x="6608233" y="0"/>
                </a:lnTo>
                <a:lnTo>
                  <a:pt x="6608233" y="2082800"/>
                </a:lnTo>
                <a:lnTo>
                  <a:pt x="0" y="2082800"/>
                </a:lnTo>
                <a:close/>
              </a:path>
            </a:pathLst>
          </a:custGeom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5EC223C2-E475-8E7A-48D4-A9BC2EB69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49382" y="1747860"/>
            <a:ext cx="2692400" cy="2692400"/>
          </a:xfrm>
          <a:custGeom>
            <a:avLst/>
            <a:gdLst>
              <a:gd name="connsiteX0" fmla="*/ 1346200 w 2692400"/>
              <a:gd name="connsiteY0" fmla="*/ 0 h 2692400"/>
              <a:gd name="connsiteX1" fmla="*/ 2692400 w 2692400"/>
              <a:gd name="connsiteY1" fmla="*/ 1346200 h 2692400"/>
              <a:gd name="connsiteX2" fmla="*/ 1346200 w 2692400"/>
              <a:gd name="connsiteY2" fmla="*/ 2692400 h 2692400"/>
              <a:gd name="connsiteX3" fmla="*/ 0 w 2692400"/>
              <a:gd name="connsiteY3" fmla="*/ 1346200 h 2692400"/>
              <a:gd name="connsiteX4" fmla="*/ 1346200 w 2692400"/>
              <a:gd name="connsiteY4" fmla="*/ 0 h 2692400"/>
              <a:gd name="connsiteX5" fmla="*/ 1346199 w 2692400"/>
              <a:gd name="connsiteY5" fmla="*/ 457130 h 2692400"/>
              <a:gd name="connsiteX6" fmla="*/ 457130 w 2692400"/>
              <a:gd name="connsiteY6" fmla="*/ 1346199 h 2692400"/>
              <a:gd name="connsiteX7" fmla="*/ 1346199 w 2692400"/>
              <a:gd name="connsiteY7" fmla="*/ 2235268 h 2692400"/>
              <a:gd name="connsiteX8" fmla="*/ 2235268 w 2692400"/>
              <a:gd name="connsiteY8" fmla="*/ 1346199 h 2692400"/>
              <a:gd name="connsiteX9" fmla="*/ 1346199 w 2692400"/>
              <a:gd name="connsiteY9" fmla="*/ 457130 h 26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2400" h="2692400">
                <a:moveTo>
                  <a:pt x="1346200" y="0"/>
                </a:moveTo>
                <a:cubicBezTo>
                  <a:pt x="2089686" y="0"/>
                  <a:pt x="2692400" y="602714"/>
                  <a:pt x="2692400" y="1346200"/>
                </a:cubicBezTo>
                <a:cubicBezTo>
                  <a:pt x="2692400" y="2089686"/>
                  <a:pt x="208968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  <a:moveTo>
                  <a:pt x="1346199" y="457130"/>
                </a:move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837218" y="2235268"/>
                  <a:pt x="2235268" y="1837218"/>
                  <a:pt x="2235268" y="1346199"/>
                </a:cubicBezTo>
                <a:cubicBezTo>
                  <a:pt x="2235268" y="855180"/>
                  <a:pt x="1837218" y="457130"/>
                  <a:pt x="1346199" y="4571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BD9D7CE-BCD9-0B12-1945-C5FFE31A7D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793014" y="361075"/>
            <a:ext cx="2115351" cy="21153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455275E-28AB-F0B7-E799-5116B11205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827307"/>
            <a:ext cx="6400800" cy="5203387"/>
          </a:xfrm>
        </p:spPr>
        <p:txBody>
          <a:bodyPr lIns="0" tIns="0" rIns="0" bIns="0" anchor="ctr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308D414-D520-0B48-BEB9-FF3C07715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19418" y="3046905"/>
            <a:ext cx="3439087" cy="3456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377844" y="6492875"/>
            <a:ext cx="2743200" cy="365125"/>
          </a:xfrm>
        </p:spPr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CCA366D7-38CD-8F7D-5E6C-9FEE0D1E191C}"/>
              </a:ext>
            </a:extLst>
          </p:cNvPr>
          <p:cNvSpPr txBox="1">
            <a:spLocks/>
          </p:cNvSpPr>
          <p:nvPr userDrawn="1"/>
        </p:nvSpPr>
        <p:spPr>
          <a:xfrm>
            <a:off x="9885674" y="6503447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3073163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>
            <a:extLst>
              <a:ext uri="{FF2B5EF4-FFF2-40B4-BE49-F238E27FC236}">
                <a16:creationId xmlns:a16="http://schemas.microsoft.com/office/drawing/2014/main" id="{269C21E5-B8EE-7438-A771-34BC8006E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385898" y="0"/>
            <a:ext cx="1574573" cy="395446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8F333FA-6DDE-DB6C-73BB-FE8387977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15508" y="4240999"/>
            <a:ext cx="2115351" cy="21153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B87953E-96F2-8BCC-B295-E1033E7D27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621972"/>
            <a:ext cx="7599718" cy="3051394"/>
          </a:xfrm>
        </p:spPr>
        <p:txBody>
          <a:bodyPr lIns="0" tIns="0" rIns="0" bIns="0"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0A627B70-91C8-40B9-6189-B29749FF6E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185" y="3965028"/>
            <a:ext cx="7599718" cy="149378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accent4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1800" b="1" i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</a:lstStyle>
          <a:p>
            <a:r>
              <a:rPr lang="en-US"/>
              <a:t>Click to add subtitle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A52505F-C6BB-9D25-857B-9E8479363C3C}"/>
              </a:ext>
            </a:extLst>
          </p:cNvPr>
          <p:cNvSpPr txBox="1">
            <a:spLocks/>
          </p:cNvSpPr>
          <p:nvPr userDrawn="1"/>
        </p:nvSpPr>
        <p:spPr>
          <a:xfrm>
            <a:off x="9901646" y="6446611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1158947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7C12813-DBA6-41C2-2418-83919E059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741680" y="0"/>
            <a:ext cx="2133966" cy="2133966"/>
            <a:chOff x="9654699" y="2229295"/>
            <a:chExt cx="2133966" cy="2133966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C2A74540-7988-B712-8AB1-9EE03FE1EC8A}"/>
                </a:ext>
              </a:extLst>
            </p:cNvPr>
            <p:cNvSpPr/>
            <p:nvPr/>
          </p:nvSpPr>
          <p:spPr>
            <a:xfrm>
              <a:off x="9655348" y="3309113"/>
              <a:ext cx="2132669" cy="1054148"/>
            </a:xfrm>
            <a:custGeom>
              <a:avLst/>
              <a:gdLst>
                <a:gd name="connsiteX0" fmla="*/ 1345382 w 2690764"/>
                <a:gd name="connsiteY0" fmla="*/ 0 h 1330006"/>
                <a:gd name="connsiteX1" fmla="*/ 2684632 w 2690764"/>
                <a:gd name="connsiteY1" fmla="*/ 1208559 h 1330006"/>
                <a:gd name="connsiteX2" fmla="*/ 2690764 w 2690764"/>
                <a:gd name="connsiteY2" fmla="*/ 1330006 h 1330006"/>
                <a:gd name="connsiteX3" fmla="*/ 0 w 2690764"/>
                <a:gd name="connsiteY3" fmla="*/ 1330006 h 1330006"/>
                <a:gd name="connsiteX4" fmla="*/ 6132 w 2690764"/>
                <a:gd name="connsiteY4" fmla="*/ 1208559 h 1330006"/>
                <a:gd name="connsiteX5" fmla="*/ 1345382 w 2690764"/>
                <a:gd name="connsiteY5" fmla="*/ 0 h 133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0764" h="1330006">
                  <a:moveTo>
                    <a:pt x="1345382" y="0"/>
                  </a:moveTo>
                  <a:cubicBezTo>
                    <a:pt x="2042400" y="0"/>
                    <a:pt x="2615693" y="529729"/>
                    <a:pt x="2684632" y="1208559"/>
                  </a:cubicBezTo>
                  <a:lnTo>
                    <a:pt x="2690764" y="1330006"/>
                  </a:lnTo>
                  <a:lnTo>
                    <a:pt x="0" y="1330006"/>
                  </a:lnTo>
                  <a:lnTo>
                    <a:pt x="6132" y="1208559"/>
                  </a:lnTo>
                  <a:cubicBezTo>
                    <a:pt x="75071" y="529729"/>
                    <a:pt x="648364" y="0"/>
                    <a:pt x="13453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736CF9A1-91DA-6419-08F2-4CC262EA4D1E}"/>
                </a:ext>
              </a:extLst>
            </p:cNvPr>
            <p:cNvSpPr/>
            <p:nvPr/>
          </p:nvSpPr>
          <p:spPr>
            <a:xfrm>
              <a:off x="9654699" y="2229295"/>
              <a:ext cx="2133966" cy="1079818"/>
            </a:xfrm>
            <a:custGeom>
              <a:avLst/>
              <a:gdLst>
                <a:gd name="connsiteX0" fmla="*/ 818 w 2692400"/>
                <a:gd name="connsiteY0" fmla="*/ 0 h 1362394"/>
                <a:gd name="connsiteX1" fmla="*/ 2691582 w 2692400"/>
                <a:gd name="connsiteY1" fmla="*/ 0 h 1362394"/>
                <a:gd name="connsiteX2" fmla="*/ 2692400 w 2692400"/>
                <a:gd name="connsiteY2" fmla="*/ 16194 h 1362394"/>
                <a:gd name="connsiteX3" fmla="*/ 1346200 w 2692400"/>
                <a:gd name="connsiteY3" fmla="*/ 1362394 h 1362394"/>
                <a:gd name="connsiteX4" fmla="*/ 0 w 2692400"/>
                <a:gd name="connsiteY4" fmla="*/ 16194 h 1362394"/>
                <a:gd name="connsiteX5" fmla="*/ 818 w 2692400"/>
                <a:gd name="connsiteY5" fmla="*/ 0 h 136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1362394">
                  <a:moveTo>
                    <a:pt x="818" y="0"/>
                  </a:moveTo>
                  <a:lnTo>
                    <a:pt x="2691582" y="0"/>
                  </a:lnTo>
                  <a:lnTo>
                    <a:pt x="2692400" y="16194"/>
                  </a:lnTo>
                  <a:cubicBezTo>
                    <a:pt x="2692400" y="759680"/>
                    <a:pt x="2089686" y="1362394"/>
                    <a:pt x="1346200" y="1362394"/>
                  </a:cubicBezTo>
                  <a:cubicBezTo>
                    <a:pt x="602714" y="1362394"/>
                    <a:pt x="0" y="759680"/>
                    <a:pt x="0" y="16194"/>
                  </a:cubicBezTo>
                  <a:lnTo>
                    <a:pt x="8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9" name="Graphic 8">
            <a:extLst>
              <a:ext uri="{FF2B5EF4-FFF2-40B4-BE49-F238E27FC236}">
                <a16:creationId xmlns:a16="http://schemas.microsoft.com/office/drawing/2014/main" id="{AAAE3BC0-55AE-B520-F2B8-50BF886EF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2884" r="34757"/>
          <a:stretch>
            <a:fillRect/>
          </a:stretch>
        </p:blipFill>
        <p:spPr>
          <a:xfrm flipH="1" flipV="1">
            <a:off x="0" y="3626779"/>
            <a:ext cx="4474331" cy="3231221"/>
          </a:xfrm>
          <a:custGeom>
            <a:avLst/>
            <a:gdLst>
              <a:gd name="connsiteX0" fmla="*/ 0 w 4474331"/>
              <a:gd name="connsiteY0" fmla="*/ 0 h 3231221"/>
              <a:gd name="connsiteX1" fmla="*/ 4474331 w 4474331"/>
              <a:gd name="connsiteY1" fmla="*/ 0 h 3231221"/>
              <a:gd name="connsiteX2" fmla="*/ 4474331 w 4474331"/>
              <a:gd name="connsiteY2" fmla="*/ 3231221 h 3231221"/>
              <a:gd name="connsiteX3" fmla="*/ 0 w 4474331"/>
              <a:gd name="connsiteY3" fmla="*/ 3231221 h 3231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4331" h="3231221">
                <a:moveTo>
                  <a:pt x="0" y="0"/>
                </a:moveTo>
                <a:lnTo>
                  <a:pt x="4474331" y="0"/>
                </a:lnTo>
                <a:lnTo>
                  <a:pt x="4474331" y="3231221"/>
                </a:lnTo>
                <a:lnTo>
                  <a:pt x="0" y="3231221"/>
                </a:lnTo>
                <a:close/>
              </a:path>
            </a:pathLst>
          </a:cu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7B29A2F3-C289-9762-6F9F-DA18D322DF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3000" y="621972"/>
            <a:ext cx="6400800" cy="1828800"/>
          </a:xfrm>
        </p:spPr>
        <p:txBody>
          <a:bodyPr lIns="0" tIns="0" rIns="0" bIns="0">
            <a:no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F2A1870-E86B-5125-7AB3-A1F5DF7E7528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953000" y="2768043"/>
            <a:ext cx="6400799" cy="3231221"/>
          </a:xfrm>
        </p:spPr>
        <p:txBody>
          <a:bodyPr lIns="0" tIns="0" rIns="0" bIns="0"/>
          <a:lstStyle>
            <a:lvl1pPr marL="0" indent="0">
              <a:buNone/>
              <a:defRPr sz="1800"/>
            </a:lvl1pPr>
            <a:lvl2pPr marL="411480">
              <a:defRPr sz="1600"/>
            </a:lvl2pPr>
            <a:lvl3pPr marL="685800">
              <a:defRPr sz="1400"/>
            </a:lvl3pPr>
            <a:lvl4pPr marL="1051560">
              <a:defRPr sz="1200"/>
            </a:lvl4pPr>
            <a:lvl5pPr marL="1417320">
              <a:defRPr sz="10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3C454DD-C924-8468-6944-AF53508CD8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08175" y="6408602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 b="1" i="0" spc="50" baseline="0">
                <a:solidFill>
                  <a:schemeClr val="bg1"/>
                </a:solidFill>
                <a:latin typeface="+mn-lt"/>
                <a:cs typeface="Arial Black" panose="020B0604020202020204" pitchFamily="34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611D64D-F57B-A4BE-E328-06A97FBE02C6}"/>
              </a:ext>
            </a:extLst>
          </p:cNvPr>
          <p:cNvSpPr txBox="1">
            <a:spLocks/>
          </p:cNvSpPr>
          <p:nvPr userDrawn="1"/>
        </p:nvSpPr>
        <p:spPr>
          <a:xfrm>
            <a:off x="9892937" y="6419579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3568825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621972"/>
            <a:ext cx="6400800" cy="3051393"/>
          </a:xfrm>
        </p:spPr>
        <p:txBody>
          <a:bodyPr lIns="0" tIns="0" rIns="0" bIns="0" anchor="b">
            <a:noAutofit/>
          </a:bodyPr>
          <a:lstStyle>
            <a:lvl1pPr>
              <a:defRPr sz="540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E0CDAE70-42DC-AB0D-6734-B9944B7993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1185" y="3965028"/>
            <a:ext cx="6400799" cy="1966747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2400" b="1" i="0" dirty="0">
                <a:solidFill>
                  <a:schemeClr val="accent4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marL="228600" lvl="0" indent="-228600"/>
            <a:r>
              <a:rPr lang="en-US"/>
              <a:t>Click to add subtitle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3606A3B-5B75-C830-0580-02B3AF648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6698" r="40000"/>
          <a:stretch>
            <a:fillRect/>
          </a:stretch>
        </p:blipFill>
        <p:spPr>
          <a:xfrm>
            <a:off x="8077200" y="0"/>
            <a:ext cx="4114800" cy="5712824"/>
          </a:xfrm>
          <a:custGeom>
            <a:avLst/>
            <a:gdLst>
              <a:gd name="connsiteX0" fmla="*/ 0 w 4114800"/>
              <a:gd name="connsiteY0" fmla="*/ 0 h 5712824"/>
              <a:gd name="connsiteX1" fmla="*/ 4114800 w 4114800"/>
              <a:gd name="connsiteY1" fmla="*/ 0 h 5712824"/>
              <a:gd name="connsiteX2" fmla="*/ 4114800 w 4114800"/>
              <a:gd name="connsiteY2" fmla="*/ 5712824 h 5712824"/>
              <a:gd name="connsiteX3" fmla="*/ 0 w 4114800"/>
              <a:gd name="connsiteY3" fmla="*/ 5712824 h 5712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4800" h="5712824">
                <a:moveTo>
                  <a:pt x="0" y="0"/>
                </a:moveTo>
                <a:lnTo>
                  <a:pt x="4114800" y="0"/>
                </a:lnTo>
                <a:lnTo>
                  <a:pt x="4114800" y="5712824"/>
                </a:lnTo>
                <a:lnTo>
                  <a:pt x="0" y="5712824"/>
                </a:lnTo>
                <a:close/>
              </a:path>
            </a:pathLst>
          </a:cu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5B92DB2-64DD-608F-360F-52958A93E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5683" y="944192"/>
            <a:ext cx="1291008" cy="129100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950ABC9-6FF8-7331-C51C-178D71143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99938" y="2468522"/>
            <a:ext cx="3439087" cy="3456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B895145-43B3-C337-08C1-C009F83D87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69135" y="6426019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 b="1" i="0" spc="50" baseline="0">
                <a:solidFill>
                  <a:schemeClr val="bg1"/>
                </a:solidFill>
                <a:latin typeface="+mn-lt"/>
                <a:cs typeface="Arial Black" panose="020B0604020202020204" pitchFamily="34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6">
            <a:extLst>
              <a:ext uri="{FF2B5EF4-FFF2-40B4-BE49-F238E27FC236}">
                <a16:creationId xmlns:a16="http://schemas.microsoft.com/office/drawing/2014/main" id="{137B2C98-A2E4-6696-ECB2-EE14470779B6}"/>
              </a:ext>
            </a:extLst>
          </p:cNvPr>
          <p:cNvSpPr txBox="1">
            <a:spLocks/>
          </p:cNvSpPr>
          <p:nvPr userDrawn="1"/>
        </p:nvSpPr>
        <p:spPr>
          <a:xfrm>
            <a:off x="9901646" y="6426019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2523883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A22F8239-92F5-595B-5DD3-ACBA1C19E6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82969"/>
          <a:stretch/>
        </p:blipFill>
        <p:spPr>
          <a:xfrm>
            <a:off x="3459002" y="5609995"/>
            <a:ext cx="7328137" cy="1248005"/>
          </a:xfrm>
          <a:custGeom>
            <a:avLst/>
            <a:gdLst>
              <a:gd name="connsiteX0" fmla="*/ 0 w 7328137"/>
              <a:gd name="connsiteY0" fmla="*/ 0 h 1912980"/>
              <a:gd name="connsiteX1" fmla="*/ 7328137 w 7328137"/>
              <a:gd name="connsiteY1" fmla="*/ 0 h 1912980"/>
              <a:gd name="connsiteX2" fmla="*/ 7328137 w 7328137"/>
              <a:gd name="connsiteY2" fmla="*/ 1912980 h 1912980"/>
              <a:gd name="connsiteX3" fmla="*/ 0 w 7328137"/>
              <a:gd name="connsiteY3" fmla="*/ 1912980 h 19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8137" h="1912980">
                <a:moveTo>
                  <a:pt x="0" y="0"/>
                </a:moveTo>
                <a:lnTo>
                  <a:pt x="7328137" y="0"/>
                </a:lnTo>
                <a:lnTo>
                  <a:pt x="7328137" y="1912980"/>
                </a:lnTo>
                <a:lnTo>
                  <a:pt x="0" y="1912980"/>
                </a:lnTo>
                <a:close/>
              </a:path>
            </a:pathLst>
          </a:cu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F9E987C-6F3E-FB11-D796-2D5F9075A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9829617" y="0"/>
            <a:ext cx="2133966" cy="2133966"/>
            <a:chOff x="9654699" y="2229295"/>
            <a:chExt cx="2133966" cy="2133966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3342B09-3192-492F-3F5F-19163C83F9EE}"/>
                </a:ext>
              </a:extLst>
            </p:cNvPr>
            <p:cNvSpPr/>
            <p:nvPr/>
          </p:nvSpPr>
          <p:spPr>
            <a:xfrm>
              <a:off x="9655348" y="3309113"/>
              <a:ext cx="2132669" cy="1054148"/>
            </a:xfrm>
            <a:custGeom>
              <a:avLst/>
              <a:gdLst>
                <a:gd name="connsiteX0" fmla="*/ 1345382 w 2690764"/>
                <a:gd name="connsiteY0" fmla="*/ 0 h 1330006"/>
                <a:gd name="connsiteX1" fmla="*/ 2684632 w 2690764"/>
                <a:gd name="connsiteY1" fmla="*/ 1208559 h 1330006"/>
                <a:gd name="connsiteX2" fmla="*/ 2690764 w 2690764"/>
                <a:gd name="connsiteY2" fmla="*/ 1330006 h 1330006"/>
                <a:gd name="connsiteX3" fmla="*/ 0 w 2690764"/>
                <a:gd name="connsiteY3" fmla="*/ 1330006 h 1330006"/>
                <a:gd name="connsiteX4" fmla="*/ 6132 w 2690764"/>
                <a:gd name="connsiteY4" fmla="*/ 1208559 h 1330006"/>
                <a:gd name="connsiteX5" fmla="*/ 1345382 w 2690764"/>
                <a:gd name="connsiteY5" fmla="*/ 0 h 133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0764" h="1330006">
                  <a:moveTo>
                    <a:pt x="1345382" y="0"/>
                  </a:moveTo>
                  <a:cubicBezTo>
                    <a:pt x="2042400" y="0"/>
                    <a:pt x="2615693" y="529729"/>
                    <a:pt x="2684632" y="1208559"/>
                  </a:cubicBezTo>
                  <a:lnTo>
                    <a:pt x="2690764" y="1330006"/>
                  </a:lnTo>
                  <a:lnTo>
                    <a:pt x="0" y="1330006"/>
                  </a:lnTo>
                  <a:lnTo>
                    <a:pt x="6132" y="1208559"/>
                  </a:lnTo>
                  <a:cubicBezTo>
                    <a:pt x="75071" y="529729"/>
                    <a:pt x="648364" y="0"/>
                    <a:pt x="13453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62E2B15-36A9-C2C7-6306-EEA512B646D0}"/>
                </a:ext>
              </a:extLst>
            </p:cNvPr>
            <p:cNvSpPr/>
            <p:nvPr/>
          </p:nvSpPr>
          <p:spPr>
            <a:xfrm>
              <a:off x="9654699" y="2229295"/>
              <a:ext cx="2133966" cy="1079818"/>
            </a:xfrm>
            <a:custGeom>
              <a:avLst/>
              <a:gdLst>
                <a:gd name="connsiteX0" fmla="*/ 818 w 2692400"/>
                <a:gd name="connsiteY0" fmla="*/ 0 h 1362394"/>
                <a:gd name="connsiteX1" fmla="*/ 2691582 w 2692400"/>
                <a:gd name="connsiteY1" fmla="*/ 0 h 1362394"/>
                <a:gd name="connsiteX2" fmla="*/ 2692400 w 2692400"/>
                <a:gd name="connsiteY2" fmla="*/ 16194 h 1362394"/>
                <a:gd name="connsiteX3" fmla="*/ 1346200 w 2692400"/>
                <a:gd name="connsiteY3" fmla="*/ 1362394 h 1362394"/>
                <a:gd name="connsiteX4" fmla="*/ 0 w 2692400"/>
                <a:gd name="connsiteY4" fmla="*/ 16194 h 1362394"/>
                <a:gd name="connsiteX5" fmla="*/ 818 w 2692400"/>
                <a:gd name="connsiteY5" fmla="*/ 0 h 136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1362394">
                  <a:moveTo>
                    <a:pt x="818" y="0"/>
                  </a:moveTo>
                  <a:lnTo>
                    <a:pt x="2691582" y="0"/>
                  </a:lnTo>
                  <a:lnTo>
                    <a:pt x="2692400" y="16194"/>
                  </a:lnTo>
                  <a:cubicBezTo>
                    <a:pt x="2692400" y="759680"/>
                    <a:pt x="2089686" y="1362394"/>
                    <a:pt x="1346200" y="1362394"/>
                  </a:cubicBezTo>
                  <a:cubicBezTo>
                    <a:pt x="602714" y="1362394"/>
                    <a:pt x="0" y="759680"/>
                    <a:pt x="0" y="16194"/>
                  </a:cubicBezTo>
                  <a:lnTo>
                    <a:pt x="8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1" name="Title 1">
            <a:extLst>
              <a:ext uri="{FF2B5EF4-FFF2-40B4-BE49-F238E27FC236}">
                <a16:creationId xmlns:a16="http://schemas.microsoft.com/office/drawing/2014/main" id="{52DD956C-BC83-8F97-6FF5-5A11028FE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816" y="621792"/>
            <a:ext cx="8180412" cy="1828800"/>
          </a:xfrm>
        </p:spPr>
        <p:txBody>
          <a:bodyPr lIns="0" tIns="0" rIns="0" bIns="0">
            <a:no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A612ED1-3CD3-8532-2C92-777F6D005F1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13816" y="2948152"/>
            <a:ext cx="4956470" cy="3120773"/>
          </a:xfrm>
        </p:spPr>
        <p:txBody>
          <a:bodyPr lIns="0" tIns="0" rIns="0" bIns="0"/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685800">
              <a:spcBef>
                <a:spcPts val="1000"/>
              </a:spcBef>
              <a:defRPr sz="1800"/>
            </a:lvl3pPr>
            <a:lvl4pPr marL="1051560">
              <a:spcBef>
                <a:spcPts val="1000"/>
              </a:spcBef>
              <a:defRPr sz="1800"/>
            </a:lvl4pPr>
            <a:lvl5pPr marL="1417320"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4BCE7-3651-7CA3-1353-9B2526D267AF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421716" y="2948152"/>
            <a:ext cx="4956470" cy="3120773"/>
          </a:xfrm>
        </p:spPr>
        <p:txBody>
          <a:bodyPr lIns="0" tIns="0" rIns="0" bIns="0"/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685800">
              <a:spcBef>
                <a:spcPts val="1000"/>
              </a:spcBef>
              <a:defRPr sz="1800"/>
            </a:lvl3pPr>
            <a:lvl4pPr marL="1051560">
              <a:spcBef>
                <a:spcPts val="1000"/>
              </a:spcBef>
              <a:defRPr sz="1800"/>
            </a:lvl4pPr>
            <a:lvl5pPr marL="1417320"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415539" y="6461216"/>
            <a:ext cx="2743200" cy="365125"/>
          </a:xfrm>
        </p:spPr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6">
            <a:extLst>
              <a:ext uri="{FF2B5EF4-FFF2-40B4-BE49-F238E27FC236}">
                <a16:creationId xmlns:a16="http://schemas.microsoft.com/office/drawing/2014/main" id="{83836B3B-649D-F34F-C1CB-7EFAC3A3BF29}"/>
              </a:ext>
            </a:extLst>
          </p:cNvPr>
          <p:cNvSpPr txBox="1">
            <a:spLocks/>
          </p:cNvSpPr>
          <p:nvPr userDrawn="1"/>
        </p:nvSpPr>
        <p:spPr>
          <a:xfrm>
            <a:off x="9923768" y="6446611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3776886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1">
            <a:extLst>
              <a:ext uri="{FF2B5EF4-FFF2-40B4-BE49-F238E27FC236}">
                <a16:creationId xmlns:a16="http://schemas.microsoft.com/office/drawing/2014/main" id="{83F8143D-16B1-4CE2-1910-9E5074922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0800000">
            <a:off x="1084203" y="4586286"/>
            <a:ext cx="1574573" cy="2271713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F6BE63D1-6CC6-AD50-D587-0514090FB3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813816" y="2184400"/>
            <a:ext cx="2115351" cy="21153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1A089D1-3F91-4EA1-F598-0EDD4632E4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816" y="605155"/>
            <a:ext cx="10571734" cy="1160145"/>
          </a:xfrm>
        </p:spPr>
        <p:txBody>
          <a:bodyPr lIns="0" tIns="0" rIns="0" bIns="0">
            <a:no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DE6614-889D-2DB5-4C2F-DCBD22BA3B22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3835400" y="2185127"/>
            <a:ext cx="2736849" cy="4067717"/>
          </a:xfrm>
        </p:spPr>
        <p:txBody>
          <a:bodyPr lIns="0" tIns="0" rIns="0" bIns="0"/>
          <a:lstStyle>
            <a:lvl1pPr marL="342900" indent="-342900">
              <a:buFont typeface="+mj-lt"/>
              <a:buAutoNum type="arabicPeriod"/>
              <a:defRPr sz="1800"/>
            </a:lvl1pPr>
            <a:lvl2pPr marL="525780" indent="-342900">
              <a:buFont typeface="+mj-lt"/>
              <a:buAutoNum type="alphaLcPeriod"/>
              <a:defRPr sz="1800"/>
            </a:lvl2pPr>
            <a:lvl3pPr marL="800100" indent="-342900">
              <a:buFont typeface="+mj-lt"/>
              <a:buAutoNum type="arabicParenR"/>
              <a:defRPr sz="1800"/>
            </a:lvl3pPr>
            <a:lvl4pPr marL="1051560" indent="-228600">
              <a:buFont typeface="+mj-lt"/>
              <a:buAutoNum type="alphaLcParenR"/>
              <a:defRPr sz="1800"/>
            </a:lvl4pPr>
            <a:lvl5pPr marL="1417320" indent="-228600">
              <a:buFont typeface="+mj-lt"/>
              <a:buAutoNum type="romanLcPeriod"/>
              <a:defRPr sz="18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7B2B871-B646-8E1E-CD57-2224B2D4E590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7221564" y="2184400"/>
            <a:ext cx="4156619" cy="4046290"/>
          </a:xfrm>
        </p:spPr>
        <p:txBody>
          <a:bodyPr lIns="0" tIns="0" rIns="0" bIns="0"/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685800">
              <a:spcBef>
                <a:spcPts val="1000"/>
              </a:spcBef>
              <a:defRPr sz="1800"/>
            </a:lvl3pPr>
            <a:lvl4pPr marL="1051560">
              <a:spcBef>
                <a:spcPts val="1000"/>
              </a:spcBef>
              <a:defRPr sz="1800"/>
            </a:lvl4pPr>
            <a:lvl5pPr marL="1417320"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6">
            <a:extLst>
              <a:ext uri="{FF2B5EF4-FFF2-40B4-BE49-F238E27FC236}">
                <a16:creationId xmlns:a16="http://schemas.microsoft.com/office/drawing/2014/main" id="{C76CE9C3-45F2-C100-8B71-2FBD3139A851}"/>
              </a:ext>
            </a:extLst>
          </p:cNvPr>
          <p:cNvSpPr txBox="1">
            <a:spLocks/>
          </p:cNvSpPr>
          <p:nvPr userDrawn="1"/>
        </p:nvSpPr>
        <p:spPr>
          <a:xfrm>
            <a:off x="9875520" y="6446611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3627698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D8C74DBB-978B-8EA5-44E6-3AF3F58B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028" b="78285"/>
          <a:stretch/>
        </p:blipFill>
        <p:spPr>
          <a:xfrm>
            <a:off x="0" y="5368807"/>
            <a:ext cx="3769950" cy="1489194"/>
          </a:xfrm>
          <a:custGeom>
            <a:avLst/>
            <a:gdLst>
              <a:gd name="connsiteX0" fmla="*/ 0 w 3769950"/>
              <a:gd name="connsiteY0" fmla="*/ 0 h 2245753"/>
              <a:gd name="connsiteX1" fmla="*/ 3769950 w 3769950"/>
              <a:gd name="connsiteY1" fmla="*/ 0 h 2245753"/>
              <a:gd name="connsiteX2" fmla="*/ 3769950 w 3769950"/>
              <a:gd name="connsiteY2" fmla="*/ 2245753 h 2245753"/>
              <a:gd name="connsiteX3" fmla="*/ 0 w 3769950"/>
              <a:gd name="connsiteY3" fmla="*/ 2245753 h 224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9950" h="2245753">
                <a:moveTo>
                  <a:pt x="0" y="0"/>
                </a:moveTo>
                <a:lnTo>
                  <a:pt x="3769950" y="0"/>
                </a:lnTo>
                <a:lnTo>
                  <a:pt x="3769950" y="2245753"/>
                </a:lnTo>
                <a:lnTo>
                  <a:pt x="0" y="2245753"/>
                </a:lnTo>
                <a:close/>
              </a:path>
            </a:pathLst>
          </a:cu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7D965D3-2ED5-0347-F848-6C2A1D36A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5513" b="14154"/>
          <a:stretch>
            <a:fillRect/>
          </a:stretch>
        </p:blipFill>
        <p:spPr>
          <a:xfrm>
            <a:off x="9141088" y="970666"/>
            <a:ext cx="3050912" cy="5887335"/>
          </a:xfrm>
          <a:custGeom>
            <a:avLst/>
            <a:gdLst>
              <a:gd name="connsiteX0" fmla="*/ 0 w 3050912"/>
              <a:gd name="connsiteY0" fmla="*/ 0 h 5887335"/>
              <a:gd name="connsiteX1" fmla="*/ 3050912 w 3050912"/>
              <a:gd name="connsiteY1" fmla="*/ 0 h 5887335"/>
              <a:gd name="connsiteX2" fmla="*/ 3050912 w 3050912"/>
              <a:gd name="connsiteY2" fmla="*/ 5887335 h 5887335"/>
              <a:gd name="connsiteX3" fmla="*/ 0 w 3050912"/>
              <a:gd name="connsiteY3" fmla="*/ 5887335 h 588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0912" h="5887335">
                <a:moveTo>
                  <a:pt x="0" y="0"/>
                </a:moveTo>
                <a:lnTo>
                  <a:pt x="3050912" y="0"/>
                </a:lnTo>
                <a:lnTo>
                  <a:pt x="3050912" y="5887335"/>
                </a:lnTo>
                <a:lnTo>
                  <a:pt x="0" y="5887335"/>
                </a:lnTo>
                <a:close/>
              </a:path>
            </a:pathLst>
          </a:cu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1CBEC63C-AA69-807D-2A93-BC45B1BDF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4" y="621973"/>
            <a:ext cx="6275416" cy="1828800"/>
          </a:xfrm>
        </p:spPr>
        <p:txBody>
          <a:bodyPr lIns="0" tIns="0" rIns="0" bIns="0">
            <a:no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FE945C7-CAAC-C9B4-0B56-EC62E53C8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82467" y="5439854"/>
            <a:ext cx="1096391" cy="109639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4">
            <a:extLst>
              <a:ext uri="{FF2B5EF4-FFF2-40B4-BE49-F238E27FC236}">
                <a16:creationId xmlns:a16="http://schemas.microsoft.com/office/drawing/2014/main" id="{E58C5299-758C-70DA-D929-E0BC719E9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16629" y="3758740"/>
            <a:ext cx="2130921" cy="2130921"/>
          </a:xfrm>
          <a:custGeom>
            <a:avLst/>
            <a:gdLst>
              <a:gd name="connsiteX0" fmla="*/ 1346200 w 2692400"/>
              <a:gd name="connsiteY0" fmla="*/ 0 h 2692400"/>
              <a:gd name="connsiteX1" fmla="*/ 2692400 w 2692400"/>
              <a:gd name="connsiteY1" fmla="*/ 1346200 h 2692400"/>
              <a:gd name="connsiteX2" fmla="*/ 1346200 w 2692400"/>
              <a:gd name="connsiteY2" fmla="*/ 2692400 h 2692400"/>
              <a:gd name="connsiteX3" fmla="*/ 0 w 2692400"/>
              <a:gd name="connsiteY3" fmla="*/ 1346200 h 2692400"/>
              <a:gd name="connsiteX4" fmla="*/ 1346200 w 2692400"/>
              <a:gd name="connsiteY4" fmla="*/ 0 h 2692400"/>
              <a:gd name="connsiteX5" fmla="*/ 1346199 w 2692400"/>
              <a:gd name="connsiteY5" fmla="*/ 457130 h 2692400"/>
              <a:gd name="connsiteX6" fmla="*/ 457130 w 2692400"/>
              <a:gd name="connsiteY6" fmla="*/ 1346199 h 2692400"/>
              <a:gd name="connsiteX7" fmla="*/ 1346199 w 2692400"/>
              <a:gd name="connsiteY7" fmla="*/ 2235268 h 2692400"/>
              <a:gd name="connsiteX8" fmla="*/ 2235268 w 2692400"/>
              <a:gd name="connsiteY8" fmla="*/ 1346199 h 2692400"/>
              <a:gd name="connsiteX9" fmla="*/ 1346199 w 2692400"/>
              <a:gd name="connsiteY9" fmla="*/ 457130 h 26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2400" h="2692400">
                <a:moveTo>
                  <a:pt x="1346200" y="0"/>
                </a:moveTo>
                <a:cubicBezTo>
                  <a:pt x="2089686" y="0"/>
                  <a:pt x="2692400" y="602714"/>
                  <a:pt x="2692400" y="1346200"/>
                </a:cubicBezTo>
                <a:cubicBezTo>
                  <a:pt x="2692400" y="2089686"/>
                  <a:pt x="208968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  <a:moveTo>
                  <a:pt x="1346199" y="457130"/>
                </a:move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837218" y="2235268"/>
                  <a:pt x="2235268" y="1837218"/>
                  <a:pt x="2235268" y="1346199"/>
                </a:cubicBezTo>
                <a:cubicBezTo>
                  <a:pt x="2235268" y="855180"/>
                  <a:pt x="1837218" y="457130"/>
                  <a:pt x="1346199" y="4571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A4C6AC-F9E8-412E-2D6B-9FDD07ADDE72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10330" y="2771566"/>
            <a:ext cx="6275387" cy="3271324"/>
          </a:xfrm>
        </p:spPr>
        <p:txBody>
          <a:bodyPr l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F2BDEE9-F378-DBA8-E14E-0826A6E6E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709054" y="459137"/>
            <a:ext cx="4126800" cy="4126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378858" y="6398863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8AA9126D-F659-67B2-097D-EC3CF5B91851}"/>
              </a:ext>
            </a:extLst>
          </p:cNvPr>
          <p:cNvSpPr txBox="1">
            <a:spLocks/>
          </p:cNvSpPr>
          <p:nvPr userDrawn="1"/>
        </p:nvSpPr>
        <p:spPr>
          <a:xfrm>
            <a:off x="9890193" y="6383714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1971806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D978EB2-1AE7-BB87-954B-F3DBF50805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4" y="621973"/>
            <a:ext cx="10569634" cy="1801793"/>
          </a:xfrm>
        </p:spPr>
        <p:txBody>
          <a:bodyPr lIns="0" tIns="0" rIns="0" bIns="0">
            <a:no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406BDC3-2B84-117A-BF71-A331C1DD6BCB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11183" y="2796209"/>
            <a:ext cx="3657598" cy="3147392"/>
          </a:xfrm>
        </p:spPr>
        <p:txBody>
          <a:bodyPr lIns="0" tIns="0" rIns="0" bIns="0"/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411480">
              <a:defRPr sz="1600"/>
            </a:lvl2pPr>
            <a:lvl3pPr marL="685800">
              <a:defRPr sz="1400"/>
            </a:lvl3pPr>
            <a:lvl4pPr marL="1051560">
              <a:defRPr sz="1200"/>
            </a:lvl4pPr>
            <a:lvl5pPr marL="1417320">
              <a:defRPr sz="10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4D2A92BD-8372-F61F-9551-6FA12079139B}"/>
              </a:ext>
            </a:extLst>
          </p:cNvPr>
          <p:cNvSpPr>
            <a:spLocks noGrp="1"/>
          </p:cNvSpPr>
          <p:nvPr>
            <p:ph type="tbl" sz="quarter" idx="28" hasCustomPrompt="1"/>
          </p:nvPr>
        </p:nvSpPr>
        <p:spPr>
          <a:xfrm>
            <a:off x="4902200" y="2795588"/>
            <a:ext cx="6478617" cy="314801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insert table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3F2FA0BD-7E4F-E734-C1B2-98ED9C705B1A}"/>
              </a:ext>
            </a:extLst>
          </p:cNvPr>
          <p:cNvSpPr txBox="1">
            <a:spLocks/>
          </p:cNvSpPr>
          <p:nvPr userDrawn="1"/>
        </p:nvSpPr>
        <p:spPr>
          <a:xfrm>
            <a:off x="9936480" y="6447517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201661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69EF52E1-6F3C-5D9B-32DC-A156BDDE2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647" b="86709"/>
          <a:stretch/>
        </p:blipFill>
        <p:spPr>
          <a:xfrm>
            <a:off x="-1" y="5946505"/>
            <a:ext cx="5304866" cy="911495"/>
          </a:xfrm>
          <a:custGeom>
            <a:avLst/>
            <a:gdLst>
              <a:gd name="connsiteX0" fmla="*/ 0 w 5304866"/>
              <a:gd name="connsiteY0" fmla="*/ 0 h 1912980"/>
              <a:gd name="connsiteX1" fmla="*/ 5304866 w 5304866"/>
              <a:gd name="connsiteY1" fmla="*/ 0 h 1912980"/>
              <a:gd name="connsiteX2" fmla="*/ 5304866 w 5304866"/>
              <a:gd name="connsiteY2" fmla="*/ 1912980 h 1912980"/>
              <a:gd name="connsiteX3" fmla="*/ 5304865 w 5304866"/>
              <a:gd name="connsiteY3" fmla="*/ 1912980 h 1912980"/>
              <a:gd name="connsiteX4" fmla="*/ 0 w 5304866"/>
              <a:gd name="connsiteY4" fmla="*/ 1912980 h 19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4866" h="1912980">
                <a:moveTo>
                  <a:pt x="0" y="0"/>
                </a:moveTo>
                <a:lnTo>
                  <a:pt x="5304866" y="0"/>
                </a:lnTo>
                <a:lnTo>
                  <a:pt x="5304866" y="1912980"/>
                </a:lnTo>
                <a:lnTo>
                  <a:pt x="5304865" y="1912980"/>
                </a:lnTo>
                <a:lnTo>
                  <a:pt x="0" y="1912980"/>
                </a:lnTo>
                <a:close/>
              </a:path>
            </a:pathLst>
          </a:custGeom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4510996E-0672-63AB-DCBF-25B251B2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97680" y="0"/>
            <a:ext cx="1694321" cy="2692400"/>
          </a:xfrm>
          <a:custGeom>
            <a:avLst/>
            <a:gdLst>
              <a:gd name="connsiteX0" fmla="*/ 1346200 w 1694321"/>
              <a:gd name="connsiteY0" fmla="*/ 0 h 2692400"/>
              <a:gd name="connsiteX1" fmla="*/ 1617506 w 1694321"/>
              <a:gd name="connsiteY1" fmla="*/ 27350 h 2692400"/>
              <a:gd name="connsiteX2" fmla="*/ 1694321 w 1694321"/>
              <a:gd name="connsiteY2" fmla="*/ 47101 h 2692400"/>
              <a:gd name="connsiteX3" fmla="*/ 1694321 w 1694321"/>
              <a:gd name="connsiteY3" fmla="*/ 528114 h 2692400"/>
              <a:gd name="connsiteX4" fmla="*/ 1692265 w 1694321"/>
              <a:gd name="connsiteY4" fmla="*/ 526998 h 2692400"/>
              <a:gd name="connsiteX5" fmla="*/ 1346199 w 1694321"/>
              <a:gd name="connsiteY5" fmla="*/ 457130 h 2692400"/>
              <a:gd name="connsiteX6" fmla="*/ 457130 w 1694321"/>
              <a:gd name="connsiteY6" fmla="*/ 1346199 h 2692400"/>
              <a:gd name="connsiteX7" fmla="*/ 1346199 w 1694321"/>
              <a:gd name="connsiteY7" fmla="*/ 2235268 h 2692400"/>
              <a:gd name="connsiteX8" fmla="*/ 1692265 w 1694321"/>
              <a:gd name="connsiteY8" fmla="*/ 2165401 h 2692400"/>
              <a:gd name="connsiteX9" fmla="*/ 1694321 w 1694321"/>
              <a:gd name="connsiteY9" fmla="*/ 2164285 h 2692400"/>
              <a:gd name="connsiteX10" fmla="*/ 1694321 w 1694321"/>
              <a:gd name="connsiteY10" fmla="*/ 2645299 h 2692400"/>
              <a:gd name="connsiteX11" fmla="*/ 1617506 w 1694321"/>
              <a:gd name="connsiteY11" fmla="*/ 2665050 h 2692400"/>
              <a:gd name="connsiteX12" fmla="*/ 1346200 w 1694321"/>
              <a:gd name="connsiteY12" fmla="*/ 2692400 h 2692400"/>
              <a:gd name="connsiteX13" fmla="*/ 0 w 1694321"/>
              <a:gd name="connsiteY13" fmla="*/ 1346200 h 2692400"/>
              <a:gd name="connsiteX14" fmla="*/ 1346200 w 1694321"/>
              <a:gd name="connsiteY14" fmla="*/ 0 h 26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94321" h="2692400">
                <a:moveTo>
                  <a:pt x="1346200" y="0"/>
                </a:moveTo>
                <a:cubicBezTo>
                  <a:pt x="1439136" y="0"/>
                  <a:pt x="1529872" y="9417"/>
                  <a:pt x="1617506" y="27350"/>
                </a:cubicBezTo>
                <a:lnTo>
                  <a:pt x="1694321" y="47101"/>
                </a:lnTo>
                <a:lnTo>
                  <a:pt x="1694321" y="528114"/>
                </a:lnTo>
                <a:lnTo>
                  <a:pt x="1692265" y="526998"/>
                </a:lnTo>
                <a:cubicBezTo>
                  <a:pt x="1585898" y="482008"/>
                  <a:pt x="1468954" y="457130"/>
                  <a:pt x="1346199" y="457130"/>
                </a:cubicBez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468954" y="2235268"/>
                  <a:pt x="1585898" y="2210390"/>
                  <a:pt x="1692265" y="2165401"/>
                </a:cubicBezTo>
                <a:lnTo>
                  <a:pt x="1694321" y="2164285"/>
                </a:lnTo>
                <a:lnTo>
                  <a:pt x="1694321" y="2645299"/>
                </a:lnTo>
                <a:lnTo>
                  <a:pt x="1617506" y="2665050"/>
                </a:lnTo>
                <a:cubicBezTo>
                  <a:pt x="1529872" y="2682983"/>
                  <a:pt x="143913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1A089D1-3F91-4EA1-F598-0EDD4632E4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621972"/>
            <a:ext cx="6400800" cy="1828800"/>
          </a:xfrm>
        </p:spPr>
        <p:txBody>
          <a:bodyPr lIns="0" tIns="0" rIns="0" bIns="0">
            <a:no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DE2B4D4-87FA-ACC4-A0FD-E98B07CE9852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11185" y="3067050"/>
            <a:ext cx="6400800" cy="3048000"/>
          </a:xfrm>
        </p:spPr>
        <p:txBody>
          <a:bodyPr lIns="0" tIns="0" rIns="0" bIns="0"/>
          <a:lstStyle>
            <a:lvl1pPr marL="0" indent="0">
              <a:buNone/>
              <a:defRPr sz="1800"/>
            </a:lvl1pPr>
            <a:lvl2pPr marL="411480">
              <a:defRPr sz="1800"/>
            </a:lvl2pPr>
            <a:lvl3pPr marL="685800">
              <a:defRPr sz="1800"/>
            </a:lvl3pPr>
            <a:lvl4pPr marL="1051560">
              <a:defRPr sz="1800"/>
            </a:lvl4pPr>
            <a:lvl5pPr marL="1417320">
              <a:defRPr sz="18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8F85D-7A7F-3D36-8C6A-6589D66D2AFD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7861300" y="3067050"/>
            <a:ext cx="3519515" cy="3048000"/>
          </a:xfrm>
        </p:spPr>
        <p:txBody>
          <a:bodyPr lIns="0" tIns="0" rIns="0" bIns="0"/>
          <a:lstStyle>
            <a:lvl1pPr marL="342900" indent="-342900">
              <a:buFont typeface="+mj-lt"/>
              <a:buAutoNum type="arabicPeriod"/>
              <a:defRPr sz="1800"/>
            </a:lvl1pPr>
            <a:lvl2pPr marL="525780" indent="-342900">
              <a:buFont typeface="+mj-lt"/>
              <a:buAutoNum type="alphaLcPeriod"/>
              <a:defRPr sz="1800"/>
            </a:lvl2pPr>
            <a:lvl3pPr marL="800100" indent="-342900">
              <a:buFont typeface="+mj-lt"/>
              <a:buAutoNum type="arabicParenR"/>
              <a:defRPr sz="1800"/>
            </a:lvl3pPr>
            <a:lvl4pPr marL="1165860" indent="-342900">
              <a:buFont typeface="+mj-lt"/>
              <a:buAutoNum type="alphaLcPeriod"/>
              <a:defRPr sz="1800"/>
            </a:lvl4pPr>
            <a:lvl5pPr marL="1531620" indent="-342900">
              <a:buFont typeface="+mj-lt"/>
              <a:buAutoNum type="romanLcPeriod"/>
              <a:defRPr sz="180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F1A92B54-BBD9-09A3-8474-D94AA6CDEE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866811" y="6447517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1276945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D8C74DBB-978B-8EA5-44E6-3AF3F58B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028" b="67254"/>
          <a:stretch>
            <a:fillRect/>
          </a:stretch>
        </p:blipFill>
        <p:spPr>
          <a:xfrm>
            <a:off x="0" y="4612248"/>
            <a:ext cx="3769950" cy="2245753"/>
          </a:xfrm>
          <a:custGeom>
            <a:avLst/>
            <a:gdLst>
              <a:gd name="connsiteX0" fmla="*/ 0 w 3769950"/>
              <a:gd name="connsiteY0" fmla="*/ 0 h 2245753"/>
              <a:gd name="connsiteX1" fmla="*/ 3769950 w 3769950"/>
              <a:gd name="connsiteY1" fmla="*/ 0 h 2245753"/>
              <a:gd name="connsiteX2" fmla="*/ 3769950 w 3769950"/>
              <a:gd name="connsiteY2" fmla="*/ 2245753 h 2245753"/>
              <a:gd name="connsiteX3" fmla="*/ 0 w 3769950"/>
              <a:gd name="connsiteY3" fmla="*/ 2245753 h 224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9950" h="2245753">
                <a:moveTo>
                  <a:pt x="0" y="0"/>
                </a:moveTo>
                <a:lnTo>
                  <a:pt x="3769950" y="0"/>
                </a:lnTo>
                <a:lnTo>
                  <a:pt x="3769950" y="2245753"/>
                </a:lnTo>
                <a:lnTo>
                  <a:pt x="0" y="2245753"/>
                </a:lnTo>
                <a:close/>
              </a:path>
            </a:pathLst>
          </a:cu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7D965D3-2ED5-0347-F848-6C2A1D36A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5513" b="14154"/>
          <a:stretch>
            <a:fillRect/>
          </a:stretch>
        </p:blipFill>
        <p:spPr>
          <a:xfrm>
            <a:off x="9141088" y="970666"/>
            <a:ext cx="3050912" cy="5887335"/>
          </a:xfrm>
          <a:custGeom>
            <a:avLst/>
            <a:gdLst>
              <a:gd name="connsiteX0" fmla="*/ 0 w 3050912"/>
              <a:gd name="connsiteY0" fmla="*/ 0 h 5887335"/>
              <a:gd name="connsiteX1" fmla="*/ 3050912 w 3050912"/>
              <a:gd name="connsiteY1" fmla="*/ 0 h 5887335"/>
              <a:gd name="connsiteX2" fmla="*/ 3050912 w 3050912"/>
              <a:gd name="connsiteY2" fmla="*/ 5887335 h 5887335"/>
              <a:gd name="connsiteX3" fmla="*/ 0 w 3050912"/>
              <a:gd name="connsiteY3" fmla="*/ 5887335 h 588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0912" h="5887335">
                <a:moveTo>
                  <a:pt x="0" y="0"/>
                </a:moveTo>
                <a:lnTo>
                  <a:pt x="3050912" y="0"/>
                </a:lnTo>
                <a:lnTo>
                  <a:pt x="3050912" y="5887335"/>
                </a:lnTo>
                <a:lnTo>
                  <a:pt x="0" y="5887335"/>
                </a:lnTo>
                <a:close/>
              </a:path>
            </a:pathLst>
          </a:cu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1CBEC63C-AA69-807D-2A93-BC45B1BDF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4" y="621973"/>
            <a:ext cx="7309086" cy="1828800"/>
          </a:xfrm>
        </p:spPr>
        <p:txBody>
          <a:bodyPr lIns="0" tIns="0" rIns="0" bIns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3E0C7AAD-1535-12DC-133E-2253BF501721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811183" y="2757488"/>
            <a:ext cx="10548967" cy="3399964"/>
          </a:xfrm>
        </p:spPr>
        <p:txBody>
          <a:bodyPr/>
          <a:lstStyle/>
          <a:p>
            <a:r>
              <a:rPr lang="en-US"/>
              <a:t>Click icon to insert table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356655" y="6466574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6">
            <a:extLst>
              <a:ext uri="{FF2B5EF4-FFF2-40B4-BE49-F238E27FC236}">
                <a16:creationId xmlns:a16="http://schemas.microsoft.com/office/drawing/2014/main" id="{BAE50362-448D-9D9F-C6C6-7920EDE4A0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936480" y="6479725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436974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48AC6985-AA41-BCAE-CEDF-E736D973B5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184" y="612647"/>
            <a:ext cx="10002589" cy="3657600"/>
          </a:xfrm>
        </p:spPr>
        <p:txBody>
          <a:bodyPr lIns="0" tIns="0" rIns="0" bIns="0" anchor="b">
            <a:noAutofit/>
          </a:bodyPr>
          <a:lstStyle>
            <a:lvl1pPr mar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7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7B85660-94E4-85D1-95CA-415513A0355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1185" y="4724033"/>
            <a:ext cx="7000972" cy="1709423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1" i="0">
                <a:solidFill>
                  <a:schemeClr val="accent4"/>
                </a:solidFill>
                <a:latin typeface="+mj-lt"/>
                <a:cs typeface="Arial Black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DCAF5C0-1B51-02B5-924D-230575353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9857609" y="4724033"/>
            <a:ext cx="2133966" cy="2133966"/>
            <a:chOff x="9654699" y="2229295"/>
            <a:chExt cx="2133966" cy="2133966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41AAE8D5-8E6A-7CBE-9018-DD8F3493D049}"/>
                </a:ext>
              </a:extLst>
            </p:cNvPr>
            <p:cNvSpPr/>
            <p:nvPr/>
          </p:nvSpPr>
          <p:spPr>
            <a:xfrm>
              <a:off x="9655348" y="3309113"/>
              <a:ext cx="2132669" cy="1054148"/>
            </a:xfrm>
            <a:custGeom>
              <a:avLst/>
              <a:gdLst>
                <a:gd name="connsiteX0" fmla="*/ 1345382 w 2690764"/>
                <a:gd name="connsiteY0" fmla="*/ 0 h 1330006"/>
                <a:gd name="connsiteX1" fmla="*/ 2684632 w 2690764"/>
                <a:gd name="connsiteY1" fmla="*/ 1208559 h 1330006"/>
                <a:gd name="connsiteX2" fmla="*/ 2690764 w 2690764"/>
                <a:gd name="connsiteY2" fmla="*/ 1330006 h 1330006"/>
                <a:gd name="connsiteX3" fmla="*/ 0 w 2690764"/>
                <a:gd name="connsiteY3" fmla="*/ 1330006 h 1330006"/>
                <a:gd name="connsiteX4" fmla="*/ 6132 w 2690764"/>
                <a:gd name="connsiteY4" fmla="*/ 1208559 h 1330006"/>
                <a:gd name="connsiteX5" fmla="*/ 1345382 w 2690764"/>
                <a:gd name="connsiteY5" fmla="*/ 0 h 133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0764" h="1330006">
                  <a:moveTo>
                    <a:pt x="1345382" y="0"/>
                  </a:moveTo>
                  <a:cubicBezTo>
                    <a:pt x="2042400" y="0"/>
                    <a:pt x="2615693" y="529729"/>
                    <a:pt x="2684632" y="1208559"/>
                  </a:cubicBezTo>
                  <a:lnTo>
                    <a:pt x="2690764" y="1330006"/>
                  </a:lnTo>
                  <a:lnTo>
                    <a:pt x="0" y="1330006"/>
                  </a:lnTo>
                  <a:lnTo>
                    <a:pt x="6132" y="1208559"/>
                  </a:lnTo>
                  <a:cubicBezTo>
                    <a:pt x="75071" y="529729"/>
                    <a:pt x="648364" y="0"/>
                    <a:pt x="13453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Freeform 12">
              <a:extLst>
                <a:ext uri="{FF2B5EF4-FFF2-40B4-BE49-F238E27FC236}">
                  <a16:creationId xmlns:a16="http://schemas.microsoft.com/office/drawing/2014/main" id="{C694532E-B147-38A2-55EE-24483385016A}"/>
                </a:ext>
              </a:extLst>
            </p:cNvPr>
            <p:cNvSpPr/>
            <p:nvPr/>
          </p:nvSpPr>
          <p:spPr>
            <a:xfrm>
              <a:off x="9654699" y="2229295"/>
              <a:ext cx="2133966" cy="1079818"/>
            </a:xfrm>
            <a:custGeom>
              <a:avLst/>
              <a:gdLst>
                <a:gd name="connsiteX0" fmla="*/ 818 w 2692400"/>
                <a:gd name="connsiteY0" fmla="*/ 0 h 1362394"/>
                <a:gd name="connsiteX1" fmla="*/ 2691582 w 2692400"/>
                <a:gd name="connsiteY1" fmla="*/ 0 h 1362394"/>
                <a:gd name="connsiteX2" fmla="*/ 2692400 w 2692400"/>
                <a:gd name="connsiteY2" fmla="*/ 16194 h 1362394"/>
                <a:gd name="connsiteX3" fmla="*/ 1346200 w 2692400"/>
                <a:gd name="connsiteY3" fmla="*/ 1362394 h 1362394"/>
                <a:gd name="connsiteX4" fmla="*/ 0 w 2692400"/>
                <a:gd name="connsiteY4" fmla="*/ 16194 h 1362394"/>
                <a:gd name="connsiteX5" fmla="*/ 818 w 2692400"/>
                <a:gd name="connsiteY5" fmla="*/ 0 h 136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1362394">
                  <a:moveTo>
                    <a:pt x="818" y="0"/>
                  </a:moveTo>
                  <a:lnTo>
                    <a:pt x="2691582" y="0"/>
                  </a:lnTo>
                  <a:lnTo>
                    <a:pt x="2692400" y="16194"/>
                  </a:lnTo>
                  <a:cubicBezTo>
                    <a:pt x="2692400" y="759680"/>
                    <a:pt x="2089686" y="1362394"/>
                    <a:pt x="1346200" y="1362394"/>
                  </a:cubicBezTo>
                  <a:cubicBezTo>
                    <a:pt x="602714" y="1362394"/>
                    <a:pt x="0" y="759680"/>
                    <a:pt x="0" y="16194"/>
                  </a:cubicBezTo>
                  <a:lnTo>
                    <a:pt x="8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114B3BE5-2D39-542C-00BB-A940C568E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2884" r="34757"/>
          <a:stretch>
            <a:fillRect/>
          </a:stretch>
        </p:blipFill>
        <p:spPr>
          <a:xfrm>
            <a:off x="7717670" y="0"/>
            <a:ext cx="4474331" cy="3231221"/>
          </a:xfrm>
          <a:custGeom>
            <a:avLst/>
            <a:gdLst>
              <a:gd name="connsiteX0" fmla="*/ 0 w 4474331"/>
              <a:gd name="connsiteY0" fmla="*/ 0 h 3231221"/>
              <a:gd name="connsiteX1" fmla="*/ 4474331 w 4474331"/>
              <a:gd name="connsiteY1" fmla="*/ 0 h 3231221"/>
              <a:gd name="connsiteX2" fmla="*/ 4474331 w 4474331"/>
              <a:gd name="connsiteY2" fmla="*/ 3231221 h 3231221"/>
              <a:gd name="connsiteX3" fmla="*/ 0 w 4474331"/>
              <a:gd name="connsiteY3" fmla="*/ 3231221 h 3231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4331" h="3231221">
                <a:moveTo>
                  <a:pt x="0" y="0"/>
                </a:moveTo>
                <a:lnTo>
                  <a:pt x="4474331" y="0"/>
                </a:lnTo>
                <a:lnTo>
                  <a:pt x="4474331" y="3231221"/>
                </a:lnTo>
                <a:lnTo>
                  <a:pt x="0" y="3231221"/>
                </a:lnTo>
                <a:close/>
              </a:path>
            </a:pathLst>
          </a:custGeom>
        </p:spPr>
      </p:pic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E83CF558-464C-5D87-488E-BD2DB554C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61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29888139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ooter Placeholder 6">
            <a:extLst>
              <a:ext uri="{FF2B5EF4-FFF2-40B4-BE49-F238E27FC236}">
                <a16:creationId xmlns:a16="http://schemas.microsoft.com/office/drawing/2014/main" id="{3238DEBF-2E78-787F-36F5-00696FB965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661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1422652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>
            <a:no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77844" y="6448879"/>
            <a:ext cx="2743200" cy="365125"/>
          </a:xfrm>
        </p:spPr>
        <p:txBody>
          <a:bodyPr>
            <a:noAutofit/>
          </a:bodyPr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BDFA87CC-09C0-1816-E05E-D25BA66C5EEE}"/>
              </a:ext>
            </a:extLst>
          </p:cNvPr>
          <p:cNvSpPr txBox="1">
            <a:spLocks/>
          </p:cNvSpPr>
          <p:nvPr userDrawn="1"/>
        </p:nvSpPr>
        <p:spPr>
          <a:xfrm>
            <a:off x="8763000" y="6448878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3154246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AFA665D7-34D0-4262-B345-9B1A1BA8DA17}"/>
              </a:ext>
            </a:extLst>
          </p:cNvPr>
          <p:cNvSpPr/>
          <p:nvPr userDrawn="1"/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39ECC553-79E5-4B14-89C9-4DAD2B1021B1}"/>
              </a:ext>
            </a:extLst>
          </p:cNvPr>
          <p:cNvSpPr/>
          <p:nvPr userDrawn="1"/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5797934-7E2B-4F94-89C4-0279413FF821}"/>
              </a:ext>
            </a:extLst>
          </p:cNvPr>
          <p:cNvSpPr/>
          <p:nvPr userDrawn="1"/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432" y="1399032"/>
            <a:ext cx="3236976" cy="406908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8152" y="1527048"/>
            <a:ext cx="5111496" cy="3931920"/>
          </a:xfrm>
        </p:spPr>
        <p:txBody>
          <a:bodyPr anchor="ctr"/>
          <a:lstStyle>
            <a:lvl1pPr marL="0" indent="0">
              <a:buNone/>
              <a:defRPr/>
            </a:lvl1pPr>
            <a:lvl2pPr marL="228600">
              <a:defRPr/>
            </a:lvl2pPr>
            <a:lvl3pPr marL="457200">
              <a:defRPr/>
            </a:lvl3pPr>
            <a:lvl4pPr>
              <a:buNone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10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3"/>
            <a:ext cx="10569630" cy="10687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1185" y="1825625"/>
            <a:ext cx="1056963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9467" y="6447518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 b="0" i="0" spc="50" baseline="0">
                <a:solidFill>
                  <a:schemeClr val="bg1"/>
                </a:solidFill>
                <a:latin typeface="+mn-lt"/>
                <a:cs typeface="Arial Black" panose="020B0604020202020204" pitchFamily="34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A blue and orange logo&#10;&#10;Description automatically generated">
            <a:extLst>
              <a:ext uri="{FF2B5EF4-FFF2-40B4-BE49-F238E27FC236}">
                <a16:creationId xmlns:a16="http://schemas.microsoft.com/office/drawing/2014/main" id="{651961CA-8365-072E-C073-377C7F7895F3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216172" y="5841160"/>
            <a:ext cx="595013" cy="789734"/>
          </a:xfrm>
          <a:prstGeom prst="rect">
            <a:avLst/>
          </a:prstGeom>
        </p:spPr>
      </p:pic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B617755-1599-8C46-4693-4F0E4C256B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1B7CAB-BC97-41F0-A717-962C23B9D0D7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D8AC3BD-A80C-B24B-A0E4-5004EE2F77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5" r:id="rId3"/>
    <p:sldLayoutId id="2147483683" r:id="rId4"/>
    <p:sldLayoutId id="2147483684" r:id="rId5"/>
    <p:sldLayoutId id="2147483685" r:id="rId6"/>
    <p:sldLayoutId id="2147483671" r:id="rId7"/>
    <p:sldLayoutId id="2147483679" r:id="rId8"/>
    <p:sldLayoutId id="2147483676" r:id="rId9"/>
    <p:sldLayoutId id="2147483669" r:id="rId10"/>
    <p:sldLayoutId id="2147483673" r:id="rId11"/>
    <p:sldLayoutId id="2147483682" r:id="rId12"/>
    <p:sldLayoutId id="2147483656" r:id="rId13"/>
    <p:sldLayoutId id="2147483686" r:id="rId14"/>
    <p:sldLayoutId id="2147483687" r:id="rId15"/>
    <p:sldLayoutId id="2147483688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spc="100" baseline="0">
          <a:solidFill>
            <a:schemeClr val="accent4"/>
          </a:soli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315D2-7F57-AF2A-38D7-5580987890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185" y="629469"/>
            <a:ext cx="8961120" cy="5599062"/>
          </a:xfrm>
        </p:spPr>
        <p:txBody>
          <a:bodyPr/>
          <a:lstStyle/>
          <a:p>
            <a:r>
              <a:rPr lang="en-US"/>
              <a:t>GO Team </a:t>
            </a:r>
            <a:br>
              <a:rPr lang="en-US"/>
            </a:br>
            <a:r>
              <a:rPr lang="en-US"/>
              <a:t>Budget Allocation Meeting</a:t>
            </a:r>
            <a:br>
              <a:rPr lang="en-US"/>
            </a:br>
            <a:r>
              <a:rPr lang="en-US" sz="4800">
                <a:solidFill>
                  <a:schemeClr val="bg1"/>
                </a:solidFill>
              </a:rPr>
              <a:t>January 2025</a:t>
            </a:r>
          </a:p>
        </p:txBody>
      </p:sp>
    </p:spTree>
    <p:extLst>
      <p:ext uri="{BB962C8B-B14F-4D97-AF65-F5344CB8AC3E}">
        <p14:creationId xmlns:p14="http://schemas.microsoft.com/office/powerpoint/2010/main" val="3421401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2ABBA-2E6D-E7DD-AC67-58D1FCB3F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2610" y="145914"/>
            <a:ext cx="2786780" cy="641013"/>
          </a:xfrm>
        </p:spPr>
        <p:txBody>
          <a:bodyPr/>
          <a:lstStyle/>
          <a:p>
            <a:pPr algn="ctr"/>
            <a:r>
              <a:rPr lang="en-US"/>
              <a:t>Agenda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401105-5841-28D0-D6C0-3E1A46648BF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1306" y="466421"/>
            <a:ext cx="6400800" cy="566530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tx2"/>
                </a:solidFill>
                <a:latin typeface="Aptos Black" panose="020B0004020202020204" pitchFamily="34" charset="0"/>
              </a:rPr>
              <a:t>Action Items</a:t>
            </a:r>
            <a:r>
              <a:rPr lang="en-US" sz="1600" b="1" dirty="0">
                <a:solidFill>
                  <a:schemeClr val="accent2"/>
                </a:solidFill>
              </a:rPr>
              <a:t>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Approval of Agenda 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Approval of Previous Minutes 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tx2"/>
                </a:solidFill>
                <a:latin typeface="Aptos Black" panose="020B0004020202020204" pitchFamily="34" charset="0"/>
              </a:rPr>
              <a:t>Discussion Items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Review Budget Meeting Schedule- Review and update meeting calendar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Budget Allocation Presentation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 b="1" dirty="0">
              <a:solidFill>
                <a:schemeClr val="accent2"/>
              </a:solidFill>
              <a:latin typeface="Aptos Black" panose="020B00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tx2"/>
                </a:solidFill>
                <a:latin typeface="Aptos Black" panose="020B0004020202020204" pitchFamily="34" charset="0"/>
              </a:rPr>
              <a:t>Information Items</a:t>
            </a:r>
            <a:r>
              <a:rPr lang="en-US" sz="1800" b="1" dirty="0">
                <a:solidFill>
                  <a:schemeClr val="accent2"/>
                </a:solidFill>
                <a:latin typeface="Aptos Black" panose="020B0004020202020204" pitchFamily="34" charset="0"/>
              </a:rPr>
              <a:t>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Principal’s Report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tx2"/>
                </a:solidFill>
                <a:latin typeface="Aptos Black" panose="020B0004020202020204" pitchFamily="34" charset="0"/>
              </a:rPr>
              <a:t>Announcements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tx2"/>
                </a:solidFill>
                <a:latin typeface="Aptos Black" panose="020B0004020202020204" pitchFamily="34" charset="0"/>
              </a:rPr>
              <a:t>Public Comment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tx2"/>
                </a:solidFill>
                <a:latin typeface="Aptos Black" panose="020B0004020202020204" pitchFamily="34" charset="0"/>
              </a:rPr>
              <a:t>Adjournment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9E4CF7-AC3F-561E-7FF2-4339D339EA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866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6FA43-637B-EF8D-3849-CFD9352B9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820" y="685800"/>
            <a:ext cx="6742554" cy="3615485"/>
          </a:xfrm>
        </p:spPr>
        <p:txBody>
          <a:bodyPr anchor="ctr"/>
          <a:lstStyle/>
          <a:p>
            <a:r>
              <a:rPr lang="en-US"/>
              <a:t>Action Items:</a:t>
            </a:r>
            <a:br>
              <a:rPr lang="en-US"/>
            </a:br>
            <a:r>
              <a:rPr lang="en-US" sz="4400"/>
              <a:t>Preparing for</a:t>
            </a:r>
            <a:br>
              <a:rPr lang="en-US" sz="4400"/>
            </a:br>
            <a:r>
              <a:rPr lang="en-US" sz="4400"/>
              <a:t>Budget Development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F1F4F49-AE23-5045-2AD5-E7957A1F3B64}"/>
              </a:ext>
            </a:extLst>
          </p:cNvPr>
          <p:cNvSpPr/>
          <p:nvPr/>
        </p:nvSpPr>
        <p:spPr>
          <a:xfrm>
            <a:off x="7401915" y="3046905"/>
            <a:ext cx="3456590" cy="34565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879410-6864-CD6A-EF88-39D8FF573F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221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C9F64-721C-97C9-494A-F088DB907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C0790-573F-0BDD-0C27-8B293926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168" y="695739"/>
            <a:ext cx="6400800" cy="3615485"/>
          </a:xfrm>
        </p:spPr>
        <p:txBody>
          <a:bodyPr anchor="ctr"/>
          <a:lstStyle/>
          <a:p>
            <a:r>
              <a:rPr lang="en-US"/>
              <a:t>Discussion Items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620EECB-9459-C260-D87F-F97540757B1F}"/>
              </a:ext>
            </a:extLst>
          </p:cNvPr>
          <p:cNvSpPr/>
          <p:nvPr/>
        </p:nvSpPr>
        <p:spPr>
          <a:xfrm>
            <a:off x="7401915" y="3046905"/>
            <a:ext cx="3456590" cy="34565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52219-107F-A75E-D152-772BEBBDE8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947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1C18C4A-EC5D-2A92-B45E-8EDBE44F5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4" y="621973"/>
            <a:ext cx="6663042" cy="1828800"/>
          </a:xfrm>
        </p:spPr>
        <p:txBody>
          <a:bodyPr/>
          <a:lstStyle/>
          <a:p>
            <a:r>
              <a:rPr lang="en-US"/>
              <a:t>Review &amp; Discuss FY26 GO Team Budget Meeting Schedule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C4DB8A-F6D0-FE86-2F30-5BB5576A593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005011" y="2642357"/>
            <a:ext cx="6275387" cy="3271324"/>
          </a:xfrm>
        </p:spPr>
        <p:txBody>
          <a:bodyPr/>
          <a:lstStyle/>
          <a:p>
            <a:r>
              <a:rPr lang="en-US" sz="2800">
                <a:solidFill>
                  <a:schemeClr val="tx1"/>
                </a:solidFill>
              </a:rPr>
              <a:t>To ensure alignment with the district's budget timeline, we need to review and potentially adjust our current budget meeting schedule. This will ensure timely submission of all required materials. </a:t>
            </a:r>
          </a:p>
          <a:p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05AE15F-12D4-FDD6-7724-B81BDDD97E49}"/>
              </a:ext>
            </a:extLst>
          </p:cNvPr>
          <p:cNvSpPr/>
          <p:nvPr/>
        </p:nvSpPr>
        <p:spPr>
          <a:xfrm>
            <a:off x="7709054" y="459137"/>
            <a:ext cx="4126800" cy="41267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3EB53E-FC18-BA12-B02B-971F45A55E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896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5A7019F-FB8F-0842-186B-1C366F527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985" y="313859"/>
            <a:ext cx="9207458" cy="1828800"/>
          </a:xfrm>
        </p:spPr>
        <p:txBody>
          <a:bodyPr/>
          <a:lstStyle/>
          <a:p>
            <a:r>
              <a:rPr lang="en-US"/>
              <a:t>Overview of the FY26 GO Team Budget Process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D8D72292-5826-73C0-D9E6-08CF82D834B6}"/>
              </a:ext>
            </a:extLst>
          </p:cNvPr>
          <p:cNvGraphicFramePr/>
          <p:nvPr/>
        </p:nvGraphicFramePr>
        <p:xfrm>
          <a:off x="203813" y="1228259"/>
          <a:ext cx="10452532" cy="3639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CFC12665-7CB4-9C2E-5728-59568D6FC8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0390" y="3538632"/>
            <a:ext cx="2231740" cy="27338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A1E435F-4AA3-D020-FFFD-DC5D05738696}"/>
              </a:ext>
            </a:extLst>
          </p:cNvPr>
          <p:cNvSpPr/>
          <p:nvPr/>
        </p:nvSpPr>
        <p:spPr>
          <a:xfrm>
            <a:off x="1351722" y="5221739"/>
            <a:ext cx="7136702" cy="646331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 Teams are encouraged to have ongoing conversations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srgbClr val="FF0000"/>
                </a:solidFill>
                <a:latin typeface="Calibri"/>
              </a:rPr>
              <a:t>*</a:t>
            </a:r>
            <a:r>
              <a:rPr lang="en-US">
                <a:solidFill>
                  <a:prstClr val="black"/>
                </a:solidFill>
                <a:latin typeface="Calibri"/>
              </a:rPr>
              <a:t> GO Teams will need to take</a:t>
            </a:r>
            <a:r>
              <a:rPr lang="en-US" b="1">
                <a:solidFill>
                  <a:prstClr val="black"/>
                </a:solidFill>
                <a:latin typeface="Calibri"/>
              </a:rPr>
              <a:t> </a:t>
            </a:r>
            <a:r>
              <a:rPr lang="en-US" b="1">
                <a:solidFill>
                  <a:srgbClr val="FF0000"/>
                </a:solidFill>
                <a:latin typeface="Calibri"/>
              </a:rPr>
              <a:t>ACTION</a:t>
            </a:r>
            <a:r>
              <a:rPr lang="en-US">
                <a:solidFill>
                  <a:prstClr val="black"/>
                </a:solidFill>
                <a:latin typeface="Calibri"/>
              </a:rPr>
              <a:t> on the budget at these meetings.</a:t>
            </a:r>
            <a:endParaRPr kumimoji="0" lang="en-US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18C72E-D3BF-EF57-720A-D36EB18B15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Footer Placeholder 6">
            <a:extLst>
              <a:ext uri="{FF2B5EF4-FFF2-40B4-BE49-F238E27FC236}">
                <a16:creationId xmlns:a16="http://schemas.microsoft.com/office/drawing/2014/main" id="{E20F4835-115A-AEFE-F6B0-80B9889139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866811" y="6447517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FY26 Budget Allocation</a:t>
            </a:r>
          </a:p>
        </p:txBody>
      </p:sp>
      <p:pic>
        <p:nvPicPr>
          <p:cNvPr id="4" name="Picture 3" descr="Image result for you are here">
            <a:extLst>
              <a:ext uri="{FF2B5EF4-FFF2-40B4-BE49-F238E27FC236}">
                <a16:creationId xmlns:a16="http://schemas.microsoft.com/office/drawing/2014/main" id="{9770D2E4-903B-D3B3-F12F-BF2589B62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165" y="1856306"/>
            <a:ext cx="773966" cy="110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303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8CCD0-2B08-2838-6520-FC3BC4C93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90C2E-FB75-3F22-58DB-37705315A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979" y="168966"/>
            <a:ext cx="7756345" cy="1918252"/>
          </a:xfrm>
        </p:spPr>
        <p:txBody>
          <a:bodyPr anchor="ctr"/>
          <a:lstStyle/>
          <a:p>
            <a:r>
              <a:rPr lang="en-US" sz="4400"/>
              <a:t>Action on GO Team Budget Meeting Calendar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A77CB45-08D8-705B-6A7C-2D3112B53E03}"/>
              </a:ext>
            </a:extLst>
          </p:cNvPr>
          <p:cNvSpPr txBox="1">
            <a:spLocks/>
          </p:cNvSpPr>
          <p:nvPr/>
        </p:nvSpPr>
        <p:spPr>
          <a:xfrm>
            <a:off x="487018" y="2315818"/>
            <a:ext cx="8120269" cy="3021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will need to </a:t>
            </a:r>
            <a:r>
              <a:rPr lang="en-US" sz="2400" b="1" dirty="0">
                <a:solidFill>
                  <a:srgbClr val="FF0000"/>
                </a:solidFill>
              </a:rPr>
              <a:t>take ACTION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(vote) to change our meeting calendar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if we need to change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our meetings to meet these deadlines: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b="1" u="sng" dirty="0">
                <a:solidFill>
                  <a:schemeClr val="tx2"/>
                </a:solidFill>
              </a:rPr>
              <a:t>Allocation Meeting: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now-Jan 31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b="1" u="sng" dirty="0">
                <a:solidFill>
                  <a:schemeClr val="tx2"/>
                </a:solidFill>
              </a:rPr>
              <a:t>Feedback Meeting: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before February 14 (2/11)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b="1" u="sng" dirty="0">
                <a:solidFill>
                  <a:schemeClr val="tx2"/>
                </a:solidFill>
              </a:rPr>
              <a:t>Approval Meeting: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after staffing conference and before Friday, March 14. (3/11)</a:t>
            </a:r>
            <a:endParaRPr lang="en-US" sz="2400" b="1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D71A8A-A8F9-061A-4DDD-692FAE66EA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043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09CE6-33FC-8D0B-8D66-8EF19ABA1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1E6F0-9441-210B-74FA-0DE58EEF3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168" y="695739"/>
            <a:ext cx="6400800" cy="3615485"/>
          </a:xfrm>
        </p:spPr>
        <p:txBody>
          <a:bodyPr anchor="ctr"/>
          <a:lstStyle/>
          <a:p>
            <a:r>
              <a:rPr lang="en-US"/>
              <a:t>Budget Development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4EA6E7-F3C2-5B15-0690-E7F99420BF5A}"/>
              </a:ext>
            </a:extLst>
          </p:cNvPr>
          <p:cNvSpPr/>
          <p:nvPr/>
        </p:nvSpPr>
        <p:spPr>
          <a:xfrm>
            <a:off x="7401915" y="3046905"/>
            <a:ext cx="3456590" cy="34565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0449E3-0AA4-EF75-5D7B-84A75FC067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272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3724" y="344424"/>
            <a:ext cx="8003286" cy="768096"/>
          </a:xfrm>
        </p:spPr>
        <p:txBody>
          <a:bodyPr anchor="t">
            <a:noAutofit/>
          </a:bodyPr>
          <a:lstStyle/>
          <a:p>
            <a:r>
              <a:rPr lang="en-US" sz="4800"/>
              <a:t>Norms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18053" y="6459855"/>
            <a:ext cx="740664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D6C3DC6-EF6E-8948-BFE6-808D46D584D8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64119F18-171B-44BC-1A34-FB216F4D9923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1338834" y="1171575"/>
          <a:ext cx="10053066" cy="5229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0696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5EE90-3EFF-A1DD-8C97-057C68B38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2BB71-88B6-5D6B-84A9-B6F4551C9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922" y="213519"/>
            <a:ext cx="11410121" cy="700882"/>
          </a:xfrm>
        </p:spPr>
        <p:txBody>
          <a:bodyPr/>
          <a:lstStyle/>
          <a:p>
            <a:r>
              <a:rPr lang="en-US"/>
              <a:t>GO Team Budget Development Process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163BDB9-0C6D-0D22-7F49-B1ADE0C00A5F}"/>
              </a:ext>
            </a:extLst>
          </p:cNvPr>
          <p:cNvGraphicFramePr/>
          <p:nvPr/>
        </p:nvGraphicFramePr>
        <p:xfrm>
          <a:off x="4049911" y="2503594"/>
          <a:ext cx="7066460" cy="4272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 descr="Image result for you are here">
            <a:extLst>
              <a:ext uri="{FF2B5EF4-FFF2-40B4-BE49-F238E27FC236}">
                <a16:creationId xmlns:a16="http://schemas.microsoft.com/office/drawing/2014/main" id="{CC94EB0F-6ED1-0C45-43FB-FFFA3E794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51411">
            <a:off x="3310224" y="4647596"/>
            <a:ext cx="1041613" cy="149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02B3DD9-0B73-B706-5971-B0A46F5DAE00}"/>
              </a:ext>
            </a:extLst>
          </p:cNvPr>
          <p:cNvSpPr/>
          <p:nvPr/>
        </p:nvSpPr>
        <p:spPr>
          <a:xfrm>
            <a:off x="3309729" y="859203"/>
            <a:ext cx="6122505" cy="1699590"/>
          </a:xfrm>
          <a:prstGeom prst="rect">
            <a:avLst/>
          </a:prstGeom>
          <a:solidFill>
            <a:srgbClr val="0083A9"/>
          </a:solidFill>
          <a:ln>
            <a:solidFill>
              <a:srgbClr val="0083A9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>
                <a:solidFill>
                  <a:schemeClr val="accent1"/>
                </a:solidFill>
                <a:latin typeface="Berlin Sans FB Demi" panose="020E0802020502020306" pitchFamily="34" charset="0"/>
              </a:rPr>
              <a:t>YOUR SCHOOL STRATEGIC PLAN…</a:t>
            </a:r>
          </a:p>
          <a:p>
            <a:pPr algn="ctr"/>
            <a:endParaRPr lang="en-US" sz="1600" b="1">
              <a:solidFill>
                <a:schemeClr val="bg2"/>
              </a:solidFill>
              <a:latin typeface="Berlin Sans FB Demi" panose="020E0802020502020306" pitchFamily="34" charset="0"/>
            </a:endParaRPr>
          </a:p>
          <a:p>
            <a:pPr algn="ctr"/>
            <a:r>
              <a:rPr lang="en-US" sz="2000" b="1">
                <a:solidFill>
                  <a:schemeClr val="bg2"/>
                </a:solidFill>
              </a:rPr>
              <a:t>is your roadmap and your role.</a:t>
            </a:r>
          </a:p>
          <a:p>
            <a:pPr algn="ctr"/>
            <a:r>
              <a:rPr lang="en-US" sz="2000" b="1">
                <a:solidFill>
                  <a:schemeClr val="bg2"/>
                </a:solidFill>
              </a:rPr>
              <a:t>It is your direction, your priorities, your vision,</a:t>
            </a:r>
          </a:p>
          <a:p>
            <a:pPr algn="ctr"/>
            <a:r>
              <a:rPr lang="en-US" sz="2000" b="1">
                <a:solidFill>
                  <a:schemeClr val="bg2"/>
                </a:solidFill>
              </a:rPr>
              <a:t>your present, your future.</a:t>
            </a:r>
            <a:r>
              <a:rPr lang="en-US" sz="1600" b="1">
                <a:solidFill>
                  <a:schemeClr val="bg2"/>
                </a:solidFill>
              </a:rPr>
              <a:t> </a:t>
            </a:r>
          </a:p>
          <a:p>
            <a:pPr algn="ctr"/>
            <a:endParaRPr lang="en-US" sz="1600" b="1">
              <a:solidFill>
                <a:schemeClr val="bg2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AABA7C-40A7-C784-6C32-5FB338C8A4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481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C6709-5247-F8E8-55AE-0FB908196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24C0EB-195E-0F13-555F-EA1D6AB981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045" y="89451"/>
            <a:ext cx="10002589" cy="894522"/>
          </a:xfrm>
        </p:spPr>
        <p:txBody>
          <a:bodyPr anchor="ctr"/>
          <a:lstStyle/>
          <a:p>
            <a:r>
              <a:rPr lang="en-US" sz="4000"/>
              <a:t>Budget Allocation Meeting</a:t>
            </a:r>
          </a:p>
        </p:txBody>
      </p:sp>
      <p:sp>
        <p:nvSpPr>
          <p:cNvPr id="2" name="Shape 100">
            <a:extLst>
              <a:ext uri="{FF2B5EF4-FFF2-40B4-BE49-F238E27FC236}">
                <a16:creationId xmlns:a16="http://schemas.microsoft.com/office/drawing/2014/main" id="{78F3D560-D2AF-8F62-4A2C-7515E6596DDD}"/>
              </a:ext>
            </a:extLst>
          </p:cNvPr>
          <p:cNvSpPr txBox="1">
            <a:spLocks/>
          </p:cNvSpPr>
          <p:nvPr/>
        </p:nvSpPr>
        <p:spPr>
          <a:xfrm>
            <a:off x="999639" y="983973"/>
            <a:ext cx="9618664" cy="5387010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432"/>
              </a:spcBef>
              <a:buFont typeface="Arial" panose="020B0604020202020204" pitchFamily="34" charset="0"/>
              <a:buNone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00000"/>
              </a:lnSpc>
              <a:spcBef>
                <a:spcPts val="270"/>
              </a:spcBef>
              <a:buFont typeface="Arial" panose="020B0604020202020204" pitchFamily="34" charset="0"/>
              <a:buNone/>
              <a:defRPr sz="15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00000"/>
              </a:lnSpc>
              <a:spcBef>
                <a:spcPts val="270"/>
              </a:spcBef>
              <a:buFont typeface="Arial" panose="020B0604020202020204" pitchFamily="34" charset="0"/>
              <a:buNone/>
              <a:defRPr sz="135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00000"/>
              </a:lnSpc>
              <a:spcBef>
                <a:spcPts val="270"/>
              </a:spcBef>
              <a:buFont typeface="Arial" panose="020B0604020202020204" pitchFamily="34" charset="0"/>
              <a:buNone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00000"/>
              </a:lnSpc>
              <a:spcBef>
                <a:spcPts val="270"/>
              </a:spcBef>
              <a:buFont typeface="Arial" panose="020B0604020202020204" pitchFamily="34" charset="0"/>
              <a:buNone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>
                <a:ln>
                  <a:noFill/>
                </a:ln>
                <a:solidFill>
                  <a:srgbClr val="0083A9"/>
                </a:solidFill>
                <a:effectLst/>
                <a:uLnTx/>
                <a:uFillTx/>
                <a:ea typeface="+mn-ea"/>
                <a:cs typeface="+mn-cs"/>
              </a:rPr>
              <a:t>What</a:t>
            </a:r>
          </a:p>
          <a:p>
            <a:pPr marL="57150" marR="0" lvl="0" indent="63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595B5D"/>
                </a:solidFill>
                <a:effectLst/>
                <a:uLnTx/>
                <a:uFillTx/>
                <a:ea typeface="+mn-ea"/>
                <a:cs typeface="+mn-cs"/>
              </a:rPr>
              <a:t>During the first GO Team meeting the principal will </a:t>
            </a:r>
            <a:r>
              <a:rPr kumimoji="0" lang="en-US" sz="22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provide an overview of the budget and position allocations, request(s) for turnaround and/or signature program funds and review changes to the Gifted Services delivery model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595B5D"/>
                </a:solidFill>
                <a:effectLst/>
                <a:uLnTx/>
                <a:uFillTx/>
                <a:ea typeface="+mn-ea"/>
                <a:cs typeface="+mn-cs"/>
              </a:rPr>
              <a:t> (as needed)  </a:t>
            </a:r>
          </a:p>
          <a:p>
            <a:pPr marL="6350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>
                <a:ln>
                  <a:noFill/>
                </a:ln>
                <a:solidFill>
                  <a:srgbClr val="0083A9"/>
                </a:solidFill>
                <a:effectLst/>
                <a:uLnTx/>
                <a:uFillTx/>
                <a:ea typeface="+mn-ea"/>
                <a:cs typeface="+mn-cs"/>
              </a:rPr>
              <a:t>Why</a:t>
            </a:r>
            <a:endParaRPr kumimoji="0" lang="en-US" sz="2800" b="1" i="0" u="sng" strike="noStrike" kern="1200" cap="none" spc="0" normalizeH="0" baseline="0" noProof="0">
              <a:ln>
                <a:noFill/>
              </a:ln>
              <a:solidFill>
                <a:srgbClr val="0083A9"/>
              </a:solidFill>
              <a:effectLst/>
              <a:uLnTx/>
              <a:uFillTx/>
              <a:ea typeface="+mn-ea"/>
              <a:cs typeface="Sabon Next LT"/>
            </a:endParaRPr>
          </a:p>
          <a:p>
            <a:pPr marL="57150" marR="0" lvl="0" indent="63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595B5D"/>
                </a:solidFill>
                <a:effectLst/>
                <a:uLnTx/>
                <a:uFillTx/>
                <a:ea typeface="+mn-ea"/>
                <a:cs typeface="+mn-cs"/>
              </a:rPr>
              <a:t>This meeting provides an opportunity for the principal and GO Team to ensure alignment on the school’s key strategic priorities, gain a deeper understanding of the budget and position allocations, discuss the proposed requests for signature program funds and provide input to drive the development of the draft budget. 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595B5D"/>
              </a:solidFill>
              <a:effectLst/>
              <a:uLnTx/>
              <a:uFillTx/>
              <a:ea typeface="+mn-ea"/>
              <a:cs typeface="Sabon Next LT"/>
            </a:endParaRPr>
          </a:p>
          <a:p>
            <a:pPr marL="63500" marR="0" lvl="0" indent="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>
                <a:ln>
                  <a:noFill/>
                </a:ln>
                <a:solidFill>
                  <a:srgbClr val="0083A9"/>
                </a:solidFill>
                <a:effectLst/>
                <a:uLnTx/>
                <a:uFillTx/>
                <a:ea typeface="+mn-ea"/>
                <a:cs typeface="+mn-cs"/>
              </a:rPr>
              <a:t>When</a:t>
            </a:r>
            <a:endParaRPr kumimoji="0" lang="en-US" sz="2800" b="1" i="0" u="sng" strike="noStrike" kern="1200" cap="none" spc="0" normalizeH="0" baseline="0" noProof="0">
              <a:ln>
                <a:noFill/>
              </a:ln>
              <a:solidFill>
                <a:srgbClr val="0083A9"/>
              </a:solidFill>
              <a:effectLst/>
              <a:uLnTx/>
              <a:uFillTx/>
              <a:ea typeface="+mn-ea"/>
              <a:cs typeface="Sabon Next LT"/>
            </a:endParaRPr>
          </a:p>
          <a:p>
            <a:pPr marL="520700" marR="0" lvl="0" indent="-457200" algn="l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595B5D"/>
                </a:solidFill>
                <a:effectLst/>
                <a:uLnTx/>
                <a:uFillTx/>
                <a:ea typeface="+mn-ea"/>
                <a:cs typeface="+mn-cs"/>
                <a:sym typeface="Calibri"/>
              </a:rPr>
              <a:t>January 16 – January 31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595B5D"/>
              </a:solidFill>
              <a:effectLst/>
              <a:uLnTx/>
              <a:uFillTx/>
              <a:ea typeface="+mn-ea"/>
              <a:cs typeface="Sabon Next LT"/>
            </a:endParaRPr>
          </a:p>
        </p:txBody>
      </p:sp>
      <p:sp>
        <p:nvSpPr>
          <p:cNvPr id="3" name="Footer Placeholder 6">
            <a:extLst>
              <a:ext uri="{FF2B5EF4-FFF2-40B4-BE49-F238E27FC236}">
                <a16:creationId xmlns:a16="http://schemas.microsoft.com/office/drawing/2014/main" id="{BB292DD7-54F1-5FA7-1ABE-4597F26628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866811" y="6447517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4185614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C90817E-5D17-45A5-8335-4C95D1C2A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54" y="224407"/>
            <a:ext cx="10569634" cy="689992"/>
          </a:xfrm>
        </p:spPr>
        <p:txBody>
          <a:bodyPr/>
          <a:lstStyle/>
          <a:p>
            <a:r>
              <a:rPr lang="en-US"/>
              <a:t>FY26 Budget Development Process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D9E7A-8553-B290-614C-3CB04E263DDA}"/>
              </a:ext>
            </a:extLst>
          </p:cNvPr>
          <p:cNvSpPr txBox="1">
            <a:spLocks/>
          </p:cNvSpPr>
          <p:nvPr/>
        </p:nvSpPr>
        <p:spPr>
          <a:xfrm>
            <a:off x="694446" y="914399"/>
            <a:ext cx="6035650" cy="56242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270"/>
              </a:spcBef>
              <a:buFont typeface="Arial" panose="020B0604020202020204" pitchFamily="34" charset="0"/>
              <a:buNone/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100000"/>
              </a:lnSpc>
              <a:spcBef>
                <a:spcPts val="270"/>
              </a:spcBef>
              <a:buFont typeface="Arial" panose="020B0604020202020204" pitchFamily="34" charset="0"/>
              <a:buNone/>
              <a:defRPr sz="105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100000"/>
              </a:lnSpc>
              <a:spcBef>
                <a:spcPts val="270"/>
              </a:spcBef>
              <a:buFont typeface="Arial" panose="020B0604020202020204" pitchFamily="34" charset="0"/>
              <a:buNone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100000"/>
              </a:lnSpc>
              <a:spcBef>
                <a:spcPts val="270"/>
              </a:spcBef>
              <a:buFont typeface="Arial" panose="020B0604020202020204" pitchFamily="34" charset="0"/>
              <a:buNone/>
              <a:defRPr sz="75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100000"/>
              </a:lnSpc>
              <a:spcBef>
                <a:spcPts val="270"/>
              </a:spcBef>
              <a:buFont typeface="Arial" panose="020B0604020202020204" pitchFamily="34" charset="0"/>
              <a:buNone/>
              <a:defRPr sz="75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>
                <a:ln>
                  <a:noFill/>
                </a:ln>
                <a:solidFill>
                  <a:srgbClr val="0083A9">
                    <a:lumMod val="75000"/>
                  </a:srgbClr>
                </a:solidFill>
                <a:effectLst/>
                <a:uLnTx/>
                <a:uFillTx/>
                <a:ea typeface="Calibri"/>
                <a:cs typeface="Calibri"/>
              </a:rPr>
              <a:t>Principal’s Role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Design the budget and propose operational changes that can raise student achievement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Formulate strategies, implement and manage them at the school level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Focus on the day-to-day operations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Serve as the expert on the school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Hire quality instructional and support personnel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Calibri"/>
                <a:cs typeface="Calibri"/>
              </a:rPr>
              <a:t>Collaborate with the GO Team on the use of school-level flexibility for position allocations, turnaround initiatives, and Signature Programs (NEW PROCESS FOR FY26)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159839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>
                <a:ln>
                  <a:noFill/>
                </a:ln>
                <a:solidFill>
                  <a:srgbClr val="0083A9">
                    <a:lumMod val="75000"/>
                  </a:srgbClr>
                </a:solidFill>
                <a:effectLst/>
                <a:uLnTx/>
                <a:uFillTx/>
                <a:ea typeface="Calibri"/>
                <a:cs typeface="Calibri"/>
              </a:rPr>
              <a:t>The GO Team’s Role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Focus on the big picture (</a:t>
            </a:r>
            <a:r>
              <a:rPr kumimoji="0" lang="en-US" sz="1500" b="0" i="0" u="sng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positions and resources, not people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)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Ensure that the budget is </a:t>
            </a:r>
            <a:r>
              <a:rPr kumimoji="0" lang="en-US" sz="1500" b="0" i="0" u="sng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aligned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 to the school’s mission and vision and that </a:t>
            </a:r>
            <a:r>
              <a:rPr kumimoji="0" lang="en-US" sz="1500" b="0" i="0" u="sng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"/>
                <a:cs typeface="Calibri"/>
              </a:rPr>
              <a:t>resources are allocated to support key strategic priorities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Calibri"/>
                <a:cs typeface="Calibri"/>
              </a:rPr>
              <a:t>Collaborate with the Principal on the use of school-level flexibility for position allocations, turnaround initiatives, and Signature Programs (NEW PROCESS FOR FY26)</a:t>
            </a:r>
            <a:endParaRPr kumimoji="0" lang="en-US" sz="1500" b="1" i="0" u="sng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Calibri"/>
              <a:cs typeface="Calibri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5983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5983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59839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59839"/>
              </a:solidFill>
              <a:effectLst/>
              <a:uLnTx/>
              <a:uFillTx/>
              <a:latin typeface="Sabon Next LT"/>
              <a:ea typeface="+mn-ea"/>
              <a:cs typeface="Sabon Next LT"/>
            </a:endParaRP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C7B774C7-D9D9-B235-CD07-4AFE6D3708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3534" r="49174"/>
          <a:stretch/>
        </p:blipFill>
        <p:spPr>
          <a:xfrm>
            <a:off x="7258215" y="914399"/>
            <a:ext cx="4063798" cy="56242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Arrow: Down 8">
            <a:extLst>
              <a:ext uri="{FF2B5EF4-FFF2-40B4-BE49-F238E27FC236}">
                <a16:creationId xmlns:a16="http://schemas.microsoft.com/office/drawing/2014/main" id="{A6B4F56B-6392-8EE6-FDF7-A62329D68002}"/>
              </a:ext>
            </a:extLst>
          </p:cNvPr>
          <p:cNvSpPr/>
          <p:nvPr/>
        </p:nvSpPr>
        <p:spPr>
          <a:xfrm rot="19351245">
            <a:off x="8260734" y="793598"/>
            <a:ext cx="786776" cy="161222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3897828F-B357-8F8E-34F3-85DFD4ABB6C8}"/>
              </a:ext>
            </a:extLst>
          </p:cNvPr>
          <p:cNvSpPr/>
          <p:nvPr/>
        </p:nvSpPr>
        <p:spPr>
          <a:xfrm rot="2126405">
            <a:off x="10369037" y="845045"/>
            <a:ext cx="744346" cy="156270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EADC88-84EB-384B-E4AC-F5D2117842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421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1"/>
          <p:cNvSpPr txBox="1"/>
          <p:nvPr/>
        </p:nvSpPr>
        <p:spPr>
          <a:xfrm>
            <a:off x="1524000" y="1803118"/>
            <a:ext cx="1837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APS Strategic Priorities &amp; Initiatives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1"/>
          <p:cNvSpPr/>
          <p:nvPr/>
        </p:nvSpPr>
        <p:spPr>
          <a:xfrm>
            <a:off x="6183349" y="2327269"/>
            <a:ext cx="4003500" cy="707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1A.</a:t>
            </a:r>
            <a:r>
              <a:rPr lang="en-US" sz="1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Implementation of an intervention block to reduce gaps in learning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1B.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Employ a literacy block with phonics for grades k-2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1C.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Create PLC planning time for teachers to internalize standards and plan for instruction</a:t>
            </a:r>
            <a:endParaRPr sz="1000" b="1" u="sng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1"/>
          <p:cNvSpPr/>
          <p:nvPr/>
        </p:nvSpPr>
        <p:spPr>
          <a:xfrm>
            <a:off x="6183344" y="3616050"/>
            <a:ext cx="4003500" cy="7803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Create an attendance team to monitor and address attendance concerns, Create a Care Team to address student needs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Utilize SLC practices and restorative justice with the Counselor to reduce suspensions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1"/>
          <p:cNvSpPr/>
          <p:nvPr/>
        </p:nvSpPr>
        <p:spPr>
          <a:xfrm>
            <a:off x="6183344" y="4703743"/>
            <a:ext cx="4003500" cy="7080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Monthly IB training for staff, Professional development individualized around teacher needs in reading and math, training for phonics program (</a:t>
            </a:r>
            <a:r>
              <a:rPr lang="en-US" sz="1000" dirty="0" err="1">
                <a:latin typeface="Calibri"/>
                <a:ea typeface="Calibri"/>
                <a:cs typeface="Calibri"/>
                <a:sym typeface="Calibri"/>
              </a:rPr>
              <a:t>Fundations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Ongoing PD for SEL, restorative practices, and trauma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1"/>
          <p:cNvSpPr/>
          <p:nvPr/>
        </p:nvSpPr>
        <p:spPr>
          <a:xfrm>
            <a:off x="6174467" y="5716832"/>
            <a:ext cx="4003500" cy="70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Conduct data meetings in PLC, with parents and students. Students will also have goal setting meetings with teachers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--Increase Parent Liaison and Social Worker positions to full time to support the needs of students and parents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1"/>
          <p:cNvSpPr txBox="1"/>
          <p:nvPr/>
        </p:nvSpPr>
        <p:spPr>
          <a:xfrm>
            <a:off x="4450620" y="135804"/>
            <a:ext cx="251626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buClr>
                <a:srgbClr val="000000"/>
              </a:buClr>
              <a:buSzPts val="3500"/>
            </a:pPr>
            <a:r>
              <a:rPr lang="en-US" b="1" dirty="0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West Manor IB World School</a:t>
            </a:r>
            <a:endParaRPr sz="200" dirty="0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1"/>
          <p:cNvSpPr txBox="1"/>
          <p:nvPr/>
        </p:nvSpPr>
        <p:spPr>
          <a:xfrm>
            <a:off x="1577000" y="300876"/>
            <a:ext cx="183769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SMART Goals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1"/>
          <p:cNvSpPr txBox="1"/>
          <p:nvPr/>
        </p:nvSpPr>
        <p:spPr>
          <a:xfrm>
            <a:off x="6096003" y="1779539"/>
            <a:ext cx="183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1"/>
          <p:cNvSpPr/>
          <p:nvPr/>
        </p:nvSpPr>
        <p:spPr>
          <a:xfrm>
            <a:off x="1609624" y="767853"/>
            <a:ext cx="2418900" cy="105770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23809"/>
              </a:lnSpc>
              <a:buClr>
                <a:srgbClr val="000000"/>
              </a:buClr>
              <a:buSzPts val="1050"/>
            </a:pP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Increase the </a:t>
            </a:r>
            <a:r>
              <a:rPr lang="en-US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 of </a:t>
            </a: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grades 3-5 </a:t>
            </a:r>
            <a:r>
              <a:rPr lang="en-US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students </a:t>
            </a: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scoring proficient or above on Milestones/ MAP  in </a:t>
            </a:r>
            <a:r>
              <a:rPr lang="en-US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reading by 3% </a:t>
            </a:r>
          </a:p>
        </p:txBody>
      </p:sp>
      <p:sp>
        <p:nvSpPr>
          <p:cNvPr id="337" name="Google Shape;337;p11"/>
          <p:cNvSpPr/>
          <p:nvPr/>
        </p:nvSpPr>
        <p:spPr>
          <a:xfrm>
            <a:off x="4313259" y="753034"/>
            <a:ext cx="2287097" cy="106849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23809"/>
              </a:lnSpc>
              <a:buClr>
                <a:srgbClr val="000000"/>
              </a:buClr>
              <a:buSzPts val="1050"/>
            </a:pP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Increase the % of grades 3-5 students scoring proficient or above on Milestones/MAP  in math by 3%</a:t>
            </a:r>
            <a:endParaRPr lang="en-US" sz="12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1"/>
          <p:cNvSpPr/>
          <p:nvPr/>
        </p:nvSpPr>
        <p:spPr>
          <a:xfrm>
            <a:off x="6749738" y="820801"/>
            <a:ext cx="2155622" cy="100591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50"/>
            </a:pPr>
            <a:r>
              <a:rPr lang="en-US" sz="1200" b="1" dirty="0"/>
              <a:t>Increase the percentage of students with 10 or less absences by 3%</a:t>
            </a:r>
            <a:endParaRPr lang="en-US" dirty="0"/>
          </a:p>
        </p:txBody>
      </p:sp>
      <p:sp>
        <p:nvSpPr>
          <p:cNvPr id="339" name="Google Shape;33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 cap="none" spc="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>
                <a:srgbClr val="000000"/>
              </a:buClr>
              <a:buSzPts val="1200"/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>
                <a:buClr>
                  <a:srgbClr val="000000"/>
                </a:buClr>
                <a:buSzPts val="1200"/>
                <a:defRPr/>
              </a:pPr>
              <a:t>13</a:t>
            </a:fld>
            <a:endParaRPr sz="10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1" name="Google Shape;341;p11"/>
          <p:cNvSpPr txBox="1"/>
          <p:nvPr/>
        </p:nvSpPr>
        <p:spPr>
          <a:xfrm>
            <a:off x="3526923" y="1808080"/>
            <a:ext cx="183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Strategic Priorities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1"/>
          <p:cNvSpPr/>
          <p:nvPr/>
        </p:nvSpPr>
        <p:spPr>
          <a:xfrm>
            <a:off x="3496461" y="2477394"/>
            <a:ext cx="241890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Increase student phonic awareness and create early readers</a:t>
            </a: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student knowledge in numbers and operations domain</a:t>
            </a: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Increase student multiplication skills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1"/>
          <p:cNvSpPr/>
          <p:nvPr/>
        </p:nvSpPr>
        <p:spPr>
          <a:xfrm>
            <a:off x="3496398" y="3628672"/>
            <a:ext cx="2418900" cy="93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4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Increase student attendance and decrease suspension rate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1"/>
          <p:cNvSpPr/>
          <p:nvPr/>
        </p:nvSpPr>
        <p:spPr>
          <a:xfrm>
            <a:off x="3491022" y="4728544"/>
            <a:ext cx="24189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Increasing Teacher knowledge of Standards</a:t>
            </a: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Increase Teacher knowledge of IB Program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1"/>
          <p:cNvSpPr/>
          <p:nvPr/>
        </p:nvSpPr>
        <p:spPr>
          <a:xfrm>
            <a:off x="1577000" y="2401200"/>
            <a:ext cx="1837800" cy="938700"/>
          </a:xfrm>
          <a:prstGeom prst="rect">
            <a:avLst/>
          </a:prstGeom>
          <a:solidFill>
            <a:srgbClr val="6A6A6A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n-US" sz="1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Fostering Academic Excellence for All</a:t>
            </a:r>
            <a:endParaRPr sz="1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Curriculum &amp; Instruction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chemeClr val="lt1"/>
              </a:buClr>
              <a:buSzPts val="40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Signature Program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1"/>
          <p:cNvSpPr/>
          <p:nvPr/>
        </p:nvSpPr>
        <p:spPr>
          <a:xfrm>
            <a:off x="1577000" y="3616050"/>
            <a:ext cx="1837800" cy="780300"/>
          </a:xfrm>
          <a:prstGeom prst="rect">
            <a:avLst/>
          </a:prstGeom>
          <a:solidFill>
            <a:srgbClr val="006FA9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Building a Culture of Student Support</a:t>
            </a:r>
            <a:endParaRPr sz="1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Whole Child &amp; Intervention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Personalized Learning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1"/>
          <p:cNvSpPr/>
          <p:nvPr/>
        </p:nvSpPr>
        <p:spPr>
          <a:xfrm>
            <a:off x="1577013" y="4643575"/>
            <a:ext cx="1837800" cy="780300"/>
          </a:xfrm>
          <a:prstGeom prst="rect">
            <a:avLst/>
          </a:prstGeom>
          <a:solidFill>
            <a:srgbClr val="DF6A35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Equipping &amp; Empowering Leaders &amp; Staff</a:t>
            </a:r>
            <a:endParaRPr sz="1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>
              <a:buClr>
                <a:schemeClr val="dk1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Strategic Staff Support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>
              <a:buClr>
                <a:schemeClr val="dk1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Equitable Resource Allocation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1"/>
          <p:cNvSpPr/>
          <p:nvPr/>
        </p:nvSpPr>
        <p:spPr>
          <a:xfrm>
            <a:off x="1577013" y="5680663"/>
            <a:ext cx="1837800" cy="780300"/>
          </a:xfrm>
          <a:prstGeom prst="rect">
            <a:avLst/>
          </a:prstGeom>
          <a:solidFill>
            <a:srgbClr val="BF9000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Creating a System of School Support</a:t>
            </a:r>
            <a:endParaRPr sz="12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/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Collective Action, Engagement &amp; Empowerment</a:t>
            </a:r>
            <a:endParaRPr lang="en-US" sz="9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1"/>
          <p:cNvSpPr/>
          <p:nvPr/>
        </p:nvSpPr>
        <p:spPr>
          <a:xfrm>
            <a:off x="3506997" y="5828424"/>
            <a:ext cx="24189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buClr>
                <a:srgbClr val="000000"/>
              </a:buClr>
              <a:buSzPts val="1000"/>
              <a:buFont typeface="Calibri"/>
              <a:buAutoNum type="arabicPeriod" startAt="8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Improve stakeholder knowledge of school data and how to assist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8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Provide support to students and stakeholders in need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343;p11">
            <a:extLst>
              <a:ext uri="{FF2B5EF4-FFF2-40B4-BE49-F238E27FC236}">
                <a16:creationId xmlns:a16="http://schemas.microsoft.com/office/drawing/2014/main" id="{B0CD03E8-32BA-4663-9300-879DF6A5004B}"/>
              </a:ext>
            </a:extLst>
          </p:cNvPr>
          <p:cNvSpPr/>
          <p:nvPr/>
        </p:nvSpPr>
        <p:spPr>
          <a:xfrm>
            <a:off x="3491022" y="2357219"/>
            <a:ext cx="24189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endParaRPr lang="en-US" sz="1000" b="1" dirty="0"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B6A01D7-8FA4-5D34-9FD8-B467520D4E76}"/>
              </a:ext>
            </a:extLst>
          </p:cNvPr>
          <p:cNvSpPr txBox="1">
            <a:spLocks/>
          </p:cNvSpPr>
          <p:nvPr/>
        </p:nvSpPr>
        <p:spPr>
          <a:xfrm>
            <a:off x="68365" y="76912"/>
            <a:ext cx="8289421" cy="17006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D47B22"/>
                </a:solidFill>
                <a:effectLst/>
                <a:uLnTx/>
                <a:uFillTx/>
                <a:latin typeface="Tenorite"/>
                <a:ea typeface="+mj-ea"/>
                <a:cs typeface="+mj-cs"/>
              </a:rPr>
              <a:t>Strategic Plan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D47B22"/>
                </a:solidFill>
                <a:effectLst/>
                <a:uLnTx/>
                <a:uFillTx/>
                <a:latin typeface="Tenorite"/>
                <a:ea typeface="+mj-ea"/>
                <a:cs typeface="+mj-cs"/>
              </a:rPr>
              <a:t>Priority Ranking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AF32C4-89EA-FD40-34E7-595997B7F1F5}"/>
              </a:ext>
            </a:extLst>
          </p:cNvPr>
          <p:cNvSpPr txBox="1"/>
          <p:nvPr/>
        </p:nvSpPr>
        <p:spPr>
          <a:xfrm>
            <a:off x="470017" y="2144995"/>
            <a:ext cx="7486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0C8B02-3910-1291-098C-2B2D7DFD639C}"/>
              </a:ext>
            </a:extLst>
          </p:cNvPr>
          <p:cNvSpPr txBox="1"/>
          <p:nvPr/>
        </p:nvSpPr>
        <p:spPr>
          <a:xfrm>
            <a:off x="1351901" y="1775663"/>
            <a:ext cx="6062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Insert the school’s priorities from Higher to Lower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6A78CE96-E5BA-EF3A-7B27-C48C2EC93A32}"/>
              </a:ext>
            </a:extLst>
          </p:cNvPr>
          <p:cNvSpPr/>
          <p:nvPr/>
        </p:nvSpPr>
        <p:spPr>
          <a:xfrm>
            <a:off x="392649" y="2587752"/>
            <a:ext cx="502920" cy="3538728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5BC8D2-E0D2-48A1-071D-45B80C433627}"/>
              </a:ext>
            </a:extLst>
          </p:cNvPr>
          <p:cNvSpPr txBox="1"/>
          <p:nvPr/>
        </p:nvSpPr>
        <p:spPr>
          <a:xfrm>
            <a:off x="260029" y="2263641"/>
            <a:ext cx="7681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83A9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Higher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2AA40D-00A5-285B-67A0-5260578C2903}"/>
              </a:ext>
            </a:extLst>
          </p:cNvPr>
          <p:cNvSpPr txBox="1"/>
          <p:nvPr/>
        </p:nvSpPr>
        <p:spPr>
          <a:xfrm>
            <a:off x="285003" y="6126480"/>
            <a:ext cx="718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83A9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Lower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646DF0-9620-C560-EE73-D65B5F1F5E2A}"/>
              </a:ext>
            </a:extLst>
          </p:cNvPr>
          <p:cNvSpPr txBox="1"/>
          <p:nvPr/>
        </p:nvSpPr>
        <p:spPr>
          <a:xfrm>
            <a:off x="1443406" y="2602195"/>
            <a:ext cx="6097508" cy="3247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1.Increase student phonic awareness and create early readers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  Increase student knowledge in numbers and operations domain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3. Increase student multiplication skills 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4. Increase student attendance and decrease suspension rate 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 5.Increasing Teacher knowledge of Standards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1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spcBef>
                <a:spcPts val="600"/>
              </a:spcBef>
              <a:buClr>
                <a:srgbClr val="000000"/>
              </a:buClr>
              <a:buSzPts val="1000"/>
              <a:buAutoNum type="arabicPeriod" startAt="6"/>
            </a:pP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Teacher knowledge of IB Program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7. Improve stakeholder knowledge of school data and how to assist</a:t>
            </a:r>
            <a:endParaRPr lang="en-US" sz="1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9. Provide support to students and stakeholders in need</a:t>
            </a:r>
          </a:p>
        </p:txBody>
      </p:sp>
    </p:spTree>
    <p:extLst>
      <p:ext uri="{BB962C8B-B14F-4D97-AF65-F5344CB8AC3E}">
        <p14:creationId xmlns:p14="http://schemas.microsoft.com/office/powerpoint/2010/main" val="1518176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615EE-134F-CEEE-5B4A-837A55AB6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556" y="214468"/>
            <a:ext cx="7766285" cy="689993"/>
          </a:xfrm>
        </p:spPr>
        <p:txBody>
          <a:bodyPr/>
          <a:lstStyle/>
          <a:p>
            <a:r>
              <a:rPr lang="en-US"/>
              <a:t>FY 26 Budget Parameters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6508E58-2531-A5A5-8144-93FAF20D5E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049621"/>
              </p:ext>
            </p:extLst>
          </p:nvPr>
        </p:nvGraphicFramePr>
        <p:xfrm>
          <a:off x="1964016" y="983679"/>
          <a:ext cx="8046720" cy="5900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3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3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4008">
                <a:tc>
                  <a:txBody>
                    <a:bodyPr/>
                    <a:lstStyle/>
                    <a:p>
                      <a:pPr algn="ctr"/>
                      <a:endParaRPr lang="en-US" sz="175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75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FY26 Ranked School Priorities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75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75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Rationale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46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Increase student phonic awareness and create early readers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Increasing Teacher knowledge of Standards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algn="ctr"/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/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Increase student knowledge of phonics and phonemic awareness to support early readers. Improve student writing in all genres</a:t>
                      </a:r>
                    </a:p>
                    <a:p>
                      <a:pPr marL="0" marR="0" algn="l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combination of phonological awareness, phonics, and high frequency words can increase  students success as early reader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8745" marR="11874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1087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buClr>
                          <a:srgbClr val="000000"/>
                        </a:buClr>
                        <a:buSzPts val="1000"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Increase student knowledge in numbers and operations domain</a:t>
                      </a:r>
                    </a:p>
                    <a:p>
                      <a:pPr>
                        <a:spcBef>
                          <a:spcPts val="600"/>
                        </a:spcBef>
                        <a:buClr>
                          <a:srgbClr val="000000"/>
                        </a:buClr>
                        <a:buSzPts val="1000"/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Increase student multiplication skills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Increasing Teacher knowledge of Standards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lang="en-US" sz="1600" b="1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>
                        <a:spcBef>
                          <a:spcPts val="600"/>
                        </a:spcBef>
                        <a:buClr>
                          <a:srgbClr val="000000"/>
                        </a:buClr>
                        <a:buSzPts val="1000"/>
                      </a:pPr>
                      <a:endParaRPr lang="en-US" sz="16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algn="ctr"/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Teachers need to internalize new Math standards in efforts to increase student achievement</a:t>
                      </a:r>
                    </a:p>
                    <a:p>
                      <a:pPr algn="ctr"/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Need for more support of implementation of new Math standards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524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Increase student attendance and decrease suspension rate </a:t>
                      </a:r>
                    </a:p>
                    <a:p>
                      <a:pPr marL="0" indent="0">
                        <a:spcBef>
                          <a:spcPts val="600"/>
                        </a:spcBef>
                        <a:buClr>
                          <a:srgbClr val="000000"/>
                        </a:buClr>
                        <a:buSzPts val="1000"/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Increase Teacher knowledge of IB Program</a:t>
                      </a:r>
                    </a:p>
                    <a:p>
                      <a:pPr>
                        <a:buClr>
                          <a:srgbClr val="000000"/>
                        </a:buClr>
                        <a:buSzPts val="1000"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Improve stakeholder knowledge of school data and how to assist</a:t>
                      </a:r>
                      <a:endParaRPr lang="en-US" sz="1400" b="1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>
                        <a:spcBef>
                          <a:spcPts val="600"/>
                        </a:spcBef>
                        <a:buClr>
                          <a:srgbClr val="000000"/>
                        </a:buClr>
                        <a:buSzPts val="1000"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Provide support to students and stakeholders in need</a:t>
                      </a:r>
                    </a:p>
                    <a:p>
                      <a:pPr algn="ctr"/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Parents need to partner with the school to assist the scholars with assignments and to attend school regularly</a:t>
                      </a:r>
                    </a:p>
                    <a:p>
                      <a:pPr algn="ctr"/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Parent participation has dropped over time due to unknown causes 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A22536-0713-83F3-8A46-71D87B30F3A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7A90A95A-0918-14FB-D22D-DE25A8D30A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866811" y="6447517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2438223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82472-5C2A-46EF-49C6-9C8681221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E87B3-EB0B-E4C3-9996-B5E49D6A1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168" y="695739"/>
            <a:ext cx="6400800" cy="3615485"/>
          </a:xfrm>
        </p:spPr>
        <p:txBody>
          <a:bodyPr anchor="ctr"/>
          <a:lstStyle/>
          <a:p>
            <a:r>
              <a:rPr lang="en-US"/>
              <a:t>Discussion of Budget Allocation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74DB730-CC9F-9271-C681-EEF0ACED735D}"/>
              </a:ext>
            </a:extLst>
          </p:cNvPr>
          <p:cNvSpPr/>
          <p:nvPr/>
        </p:nvSpPr>
        <p:spPr>
          <a:xfrm>
            <a:off x="7401915" y="3046905"/>
            <a:ext cx="3456590" cy="34565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BD6A3C-1D29-F30F-E7A3-B56EC092AE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789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8ABAF-6A1E-0B66-D38D-BE16BBC53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4" y="621973"/>
            <a:ext cx="6275416" cy="680053"/>
          </a:xfrm>
        </p:spPr>
        <p:txBody>
          <a:bodyPr/>
          <a:lstStyle/>
          <a:p>
            <a:r>
              <a:rPr lang="en-US"/>
              <a:t>Executive Summary</a:t>
            </a:r>
          </a:p>
        </p:txBody>
      </p:sp>
      <p:graphicFrame>
        <p:nvGraphicFramePr>
          <p:cNvPr id="8" name="Subtitle 2">
            <a:extLst>
              <a:ext uri="{FF2B5EF4-FFF2-40B4-BE49-F238E27FC236}">
                <a16:creationId xmlns:a16="http://schemas.microsoft.com/office/drawing/2014/main" id="{6E0716C0-46D4-FC71-7FA6-98517E3D26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8945205"/>
              </p:ext>
            </p:extLst>
          </p:nvPr>
        </p:nvGraphicFramePr>
        <p:xfrm>
          <a:off x="595834" y="1302026"/>
          <a:ext cx="7266019" cy="4897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84731E-5E9A-34DC-ECAB-6910AF1395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698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1C18C4A-EC5D-2A92-B45E-8EDBE44F5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96" y="121620"/>
            <a:ext cx="10718207" cy="600540"/>
          </a:xfrm>
        </p:spPr>
        <p:txBody>
          <a:bodyPr/>
          <a:lstStyle/>
          <a:p>
            <a:pPr algn="ctr"/>
            <a:r>
              <a:rPr lang="en-US" dirty="0"/>
              <a:t>W Manor  Allocation Tab Overview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D3CF36-FB91-B1E8-60E3-3EBC38A9D755}"/>
              </a:ext>
            </a:extLst>
          </p:cNvPr>
          <p:cNvSpPr txBox="1"/>
          <p:nvPr/>
        </p:nvSpPr>
        <p:spPr>
          <a:xfrm>
            <a:off x="1352907" y="776181"/>
            <a:ext cx="9715887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R="0" lvl="0"/>
            <a:r>
              <a:rPr lang="en-US" sz="180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The </a:t>
            </a:r>
            <a:r>
              <a:rPr lang="en-US" sz="1800" b="1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Allocation Tab</a:t>
            </a:r>
            <a:r>
              <a:rPr lang="en-US" sz="180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 has 3 tables that show the allocations for </a:t>
            </a:r>
            <a:r>
              <a:rPr lang="en-US" sz="1800" b="1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FY26</a:t>
            </a:r>
            <a:r>
              <a:rPr lang="en-US" sz="1800" b="1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, </a:t>
            </a:r>
            <a:r>
              <a:rPr lang="en-US" sz="1800" b="1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FY25</a:t>
            </a:r>
            <a:r>
              <a:rPr lang="en-US" sz="1800" b="1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, </a:t>
            </a:r>
            <a:r>
              <a:rPr lang="en-US" sz="180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and the</a:t>
            </a:r>
            <a:r>
              <a:rPr lang="en-US" sz="1800" b="1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800" b="1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Change</a:t>
            </a:r>
            <a:r>
              <a:rPr lang="en-US" sz="180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 in each area.  This helps you understand how our school earned funds and positions for FY26 in comparison to FY25, and how changes in each line impact our overall school budget. </a:t>
            </a:r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6AAC1F-F970-F307-79DA-7AD7F50640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Footer Placeholder 6">
            <a:extLst>
              <a:ext uri="{FF2B5EF4-FFF2-40B4-BE49-F238E27FC236}">
                <a16:creationId xmlns:a16="http://schemas.microsoft.com/office/drawing/2014/main" id="{0277D73D-15D5-8BF0-57CE-825136C2B2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967294" y="6451961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FY26 Budget Allocation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A4FEB70-3D9B-5F88-0501-42F9ABD4E7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533407"/>
              </p:ext>
            </p:extLst>
          </p:nvPr>
        </p:nvGraphicFramePr>
        <p:xfrm>
          <a:off x="262550" y="2082296"/>
          <a:ext cx="11470741" cy="3096284"/>
        </p:xfrm>
        <a:graphic>
          <a:graphicData uri="http://schemas.openxmlformats.org/drawingml/2006/table">
            <a:tbl>
              <a:tblPr/>
              <a:tblGrid>
                <a:gridCol w="1465501">
                  <a:extLst>
                    <a:ext uri="{9D8B030D-6E8A-4147-A177-3AD203B41FA5}">
                      <a16:colId xmlns:a16="http://schemas.microsoft.com/office/drawing/2014/main" val="4293776301"/>
                    </a:ext>
                  </a:extLst>
                </a:gridCol>
                <a:gridCol w="2168744">
                  <a:extLst>
                    <a:ext uri="{9D8B030D-6E8A-4147-A177-3AD203B41FA5}">
                      <a16:colId xmlns:a16="http://schemas.microsoft.com/office/drawing/2014/main" val="780631398"/>
                    </a:ext>
                  </a:extLst>
                </a:gridCol>
                <a:gridCol w="464731">
                  <a:extLst>
                    <a:ext uri="{9D8B030D-6E8A-4147-A177-3AD203B41FA5}">
                      <a16:colId xmlns:a16="http://schemas.microsoft.com/office/drawing/2014/main" val="3786317070"/>
                    </a:ext>
                  </a:extLst>
                </a:gridCol>
                <a:gridCol w="1465501">
                  <a:extLst>
                    <a:ext uri="{9D8B030D-6E8A-4147-A177-3AD203B41FA5}">
                      <a16:colId xmlns:a16="http://schemas.microsoft.com/office/drawing/2014/main" val="4290015487"/>
                    </a:ext>
                  </a:extLst>
                </a:gridCol>
                <a:gridCol w="2153991">
                  <a:extLst>
                    <a:ext uri="{9D8B030D-6E8A-4147-A177-3AD203B41FA5}">
                      <a16:colId xmlns:a16="http://schemas.microsoft.com/office/drawing/2014/main" val="3326230231"/>
                    </a:ext>
                  </a:extLst>
                </a:gridCol>
                <a:gridCol w="472108">
                  <a:extLst>
                    <a:ext uri="{9D8B030D-6E8A-4147-A177-3AD203B41FA5}">
                      <a16:colId xmlns:a16="http://schemas.microsoft.com/office/drawing/2014/main" val="2017639569"/>
                    </a:ext>
                  </a:extLst>
                </a:gridCol>
                <a:gridCol w="1465501">
                  <a:extLst>
                    <a:ext uri="{9D8B030D-6E8A-4147-A177-3AD203B41FA5}">
                      <a16:colId xmlns:a16="http://schemas.microsoft.com/office/drawing/2014/main" val="3588225313"/>
                    </a:ext>
                  </a:extLst>
                </a:gridCol>
                <a:gridCol w="1814664">
                  <a:extLst>
                    <a:ext uri="{9D8B030D-6E8A-4147-A177-3AD203B41FA5}">
                      <a16:colId xmlns:a16="http://schemas.microsoft.com/office/drawing/2014/main" val="1008396136"/>
                    </a:ext>
                  </a:extLst>
                </a:gridCol>
              </a:tblGrid>
              <a:tr h="262030"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FY2026 TOTAL SCHOOL ALLOCATIONS</a:t>
                      </a:r>
                    </a:p>
                  </a:txBody>
                  <a:tcPr marL="6804" marR="6804" marT="6804" marB="3266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62AE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" marR="6804" marT="6804" marB="3266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FY2025 TOTAL SCHOOL ALLOCATIONS</a:t>
                      </a:r>
                    </a:p>
                  </a:txBody>
                  <a:tcPr marL="6804" marR="6804" marT="6804" marB="3266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62AE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" marR="6804" marT="6804" marB="3266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Change</a:t>
                      </a:r>
                    </a:p>
                  </a:txBody>
                  <a:tcPr marL="6804" marR="6804" marT="6804" marB="3266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697944"/>
                  </a:ext>
                </a:extLst>
              </a:tr>
              <a:tr h="26203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" marR="6804" marT="6804" marB="3266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" marR="6804" marT="6804" marB="3266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369139"/>
                  </a:ext>
                </a:extLst>
              </a:tr>
              <a:tr h="608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School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West Manor Elementary School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" marR="6804" marT="6804" marB="32661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School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West Manor Elementary School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" marR="6804" marT="6804" marB="32661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School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West Manor Elementary School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9548072"/>
                  </a:ext>
                </a:extLst>
              </a:tr>
              <a:tr h="33895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2569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" marR="6804" marT="6804" marB="32661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2569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" marR="6804" marT="6804" marB="32661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Location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2569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0993896"/>
                  </a:ext>
                </a:extLst>
              </a:tr>
              <a:tr h="33895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ES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" marR="6804" marT="6804" marB="32661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ES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" marR="6804" marT="6804" marB="32661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Level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ES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4250015"/>
                  </a:ext>
                </a:extLst>
              </a:tr>
              <a:tr h="6082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FY2026 Projected Enrollment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252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" marR="6804" marT="6804" marB="32661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FY2025 Projected Enrollment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244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" marR="6804" marT="6804" marB="32661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Change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355941"/>
                  </a:ext>
                </a:extLst>
              </a:tr>
              <a:tr h="33895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Total Earned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$5,155,127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Total Earned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$4,511,193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Total Earned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$643,934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0292825"/>
                  </a:ext>
                </a:extLst>
              </a:tr>
              <a:tr h="33895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Per Pupil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$20,457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Total Earned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Calibri" panose="020F0502020204030204" pitchFamily="34" charset="0"/>
                        </a:rPr>
                        <a:t>$18,488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Calibri" panose="020F0502020204030204" pitchFamily="34" charset="0"/>
                        </a:rPr>
                        <a:t>Total Earned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effectLst/>
                          <a:latin typeface="Calibri" panose="020F0502020204030204" pitchFamily="34" charset="0"/>
                        </a:rPr>
                        <a:t>$1,968</a:t>
                      </a:r>
                    </a:p>
                  </a:txBody>
                  <a:tcPr marL="6804" marR="6804" marT="6804" marB="32661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2757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06347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09D18-43B9-79D2-8724-B0E4467A2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46" y="0"/>
            <a:ext cx="10569630" cy="586409"/>
          </a:xfrm>
        </p:spPr>
        <p:txBody>
          <a:bodyPr/>
          <a:lstStyle/>
          <a:p>
            <a:r>
              <a:rPr lang="en-US" dirty="0"/>
              <a:t>West Manor SSF Allocations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C6991F-DDA8-71E0-C391-3145D9AEE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8EEA50-6889-6A8A-595F-8EB29B560F3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5870902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FY26 Budget Allocation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743E4F2-F001-F458-2E83-6D7075CC79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250952"/>
              </p:ext>
            </p:extLst>
          </p:nvPr>
        </p:nvGraphicFramePr>
        <p:xfrm>
          <a:off x="497941" y="787651"/>
          <a:ext cx="10375271" cy="5442365"/>
        </p:xfrm>
        <a:graphic>
          <a:graphicData uri="http://schemas.openxmlformats.org/drawingml/2006/table">
            <a:tbl>
              <a:tblPr/>
              <a:tblGrid>
                <a:gridCol w="1324976">
                  <a:extLst>
                    <a:ext uri="{9D8B030D-6E8A-4147-A177-3AD203B41FA5}">
                      <a16:colId xmlns:a16="http://schemas.microsoft.com/office/drawing/2014/main" val="236489515"/>
                    </a:ext>
                  </a:extLst>
                </a:gridCol>
                <a:gridCol w="382376">
                  <a:extLst>
                    <a:ext uri="{9D8B030D-6E8A-4147-A177-3AD203B41FA5}">
                      <a16:colId xmlns:a16="http://schemas.microsoft.com/office/drawing/2014/main" val="3590031238"/>
                    </a:ext>
                  </a:extLst>
                </a:gridCol>
                <a:gridCol w="613579">
                  <a:extLst>
                    <a:ext uri="{9D8B030D-6E8A-4147-A177-3AD203B41FA5}">
                      <a16:colId xmlns:a16="http://schemas.microsoft.com/office/drawing/2014/main" val="1851999958"/>
                    </a:ext>
                  </a:extLst>
                </a:gridCol>
                <a:gridCol w="969277">
                  <a:extLst>
                    <a:ext uri="{9D8B030D-6E8A-4147-A177-3AD203B41FA5}">
                      <a16:colId xmlns:a16="http://schemas.microsoft.com/office/drawing/2014/main" val="1302626925"/>
                    </a:ext>
                  </a:extLst>
                </a:gridCol>
                <a:gridCol w="420169">
                  <a:extLst>
                    <a:ext uri="{9D8B030D-6E8A-4147-A177-3AD203B41FA5}">
                      <a16:colId xmlns:a16="http://schemas.microsoft.com/office/drawing/2014/main" val="3767027193"/>
                    </a:ext>
                  </a:extLst>
                </a:gridCol>
                <a:gridCol w="1324976">
                  <a:extLst>
                    <a:ext uri="{9D8B030D-6E8A-4147-A177-3AD203B41FA5}">
                      <a16:colId xmlns:a16="http://schemas.microsoft.com/office/drawing/2014/main" val="3927203301"/>
                    </a:ext>
                  </a:extLst>
                </a:gridCol>
                <a:gridCol w="560225">
                  <a:extLst>
                    <a:ext uri="{9D8B030D-6E8A-4147-A177-3AD203B41FA5}">
                      <a16:colId xmlns:a16="http://schemas.microsoft.com/office/drawing/2014/main" val="949612855"/>
                    </a:ext>
                  </a:extLst>
                </a:gridCol>
                <a:gridCol w="613579">
                  <a:extLst>
                    <a:ext uri="{9D8B030D-6E8A-4147-A177-3AD203B41FA5}">
                      <a16:colId xmlns:a16="http://schemas.microsoft.com/office/drawing/2014/main" val="3147262127"/>
                    </a:ext>
                  </a:extLst>
                </a:gridCol>
                <a:gridCol w="773643">
                  <a:extLst>
                    <a:ext uri="{9D8B030D-6E8A-4147-A177-3AD203B41FA5}">
                      <a16:colId xmlns:a16="http://schemas.microsoft.com/office/drawing/2014/main" val="814906570"/>
                    </a:ext>
                  </a:extLst>
                </a:gridCol>
                <a:gridCol w="426838">
                  <a:extLst>
                    <a:ext uri="{9D8B030D-6E8A-4147-A177-3AD203B41FA5}">
                      <a16:colId xmlns:a16="http://schemas.microsoft.com/office/drawing/2014/main" val="2401958658"/>
                    </a:ext>
                  </a:extLst>
                </a:gridCol>
                <a:gridCol w="1324976">
                  <a:extLst>
                    <a:ext uri="{9D8B030D-6E8A-4147-A177-3AD203B41FA5}">
                      <a16:colId xmlns:a16="http://schemas.microsoft.com/office/drawing/2014/main" val="1232643893"/>
                    </a:ext>
                  </a:extLst>
                </a:gridCol>
                <a:gridCol w="420169">
                  <a:extLst>
                    <a:ext uri="{9D8B030D-6E8A-4147-A177-3AD203B41FA5}">
                      <a16:colId xmlns:a16="http://schemas.microsoft.com/office/drawing/2014/main" val="2060558850"/>
                    </a:ext>
                  </a:extLst>
                </a:gridCol>
                <a:gridCol w="446845">
                  <a:extLst>
                    <a:ext uri="{9D8B030D-6E8A-4147-A177-3AD203B41FA5}">
                      <a16:colId xmlns:a16="http://schemas.microsoft.com/office/drawing/2014/main" val="2584158545"/>
                    </a:ext>
                  </a:extLst>
                </a:gridCol>
                <a:gridCol w="773643">
                  <a:extLst>
                    <a:ext uri="{9D8B030D-6E8A-4147-A177-3AD203B41FA5}">
                      <a16:colId xmlns:a16="http://schemas.microsoft.com/office/drawing/2014/main" val="1504352282"/>
                    </a:ext>
                  </a:extLst>
                </a:gridCol>
              </a:tblGrid>
              <a:tr h="206055"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532518"/>
                  </a:ext>
                </a:extLst>
              </a:tr>
              <a:tr h="18692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effectLst/>
                          <a:latin typeface="Calibri" panose="020F0502020204030204" pitchFamily="34" charset="0"/>
                        </a:rPr>
                        <a:t>SSF Category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Calibri" panose="020F0502020204030204" pitchFamily="34" charset="0"/>
                        </a:rPr>
                        <a:t>Count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Calibri" panose="020F0502020204030204" pitchFamily="34" charset="0"/>
                        </a:rPr>
                        <a:t>Weight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Calibri" panose="020F0502020204030204" pitchFamily="34" charset="0"/>
                        </a:rPr>
                        <a:t>Allocation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effectLst/>
                          <a:latin typeface="Calibri" panose="020F0502020204030204" pitchFamily="34" charset="0"/>
                        </a:rPr>
                        <a:t>SSF Category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Calibri" panose="020F0502020204030204" pitchFamily="34" charset="0"/>
                        </a:rPr>
                        <a:t>Count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Calibri" panose="020F0502020204030204" pitchFamily="34" charset="0"/>
                        </a:rPr>
                        <a:t>Weight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Calibri" panose="020F0502020204030204" pitchFamily="34" charset="0"/>
                        </a:rPr>
                        <a:t>Allocation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effectLst/>
                          <a:latin typeface="Calibri" panose="020F0502020204030204" pitchFamily="34" charset="0"/>
                        </a:rPr>
                        <a:t>SSF Category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Calibri" panose="020F0502020204030204" pitchFamily="34" charset="0"/>
                        </a:rPr>
                        <a:t>Count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Calibri" panose="020F0502020204030204" pitchFamily="34" charset="0"/>
                        </a:rPr>
                        <a:t>Weight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effectLst/>
                          <a:latin typeface="Calibri" panose="020F0502020204030204" pitchFamily="34" charset="0"/>
                        </a:rPr>
                        <a:t>Allocation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0630548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Base Per Pupil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252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$6,007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$1,513,743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Base Per Pupil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244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$5,334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$1,301,491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Base Per Pupil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$673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$212,252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3445406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Calibri" panose="020F0502020204030204" pitchFamily="34" charset="0"/>
                        </a:rPr>
                        <a:t>Grade Level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Calibri" panose="020F0502020204030204" pitchFamily="34" charset="0"/>
                        </a:rPr>
                        <a:t>Grade Level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Calibri" panose="020F0502020204030204" pitchFamily="34" charset="0"/>
                        </a:rPr>
                        <a:t>Grade Level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1592035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Kindergarten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0.60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$147,770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Kindergarten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0.60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$118,414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Kindergarten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$29,356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3800719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1st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0.50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$132,152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1st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0.25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$38,671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1st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0.25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$93,481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2567919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2nd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0.45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$127,046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2nd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0.25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$52,006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2nd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0.20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$75,040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9939249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3rd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0.45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$108,125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3rd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0.25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$68,008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3rd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-11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0.20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$40,116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331118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4th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0.40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$91,305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4th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4th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0.40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$91,305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0174681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5th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0.40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$100,916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5th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5th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-10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0.40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$100,916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7073820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6th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0.25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6th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0.03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6th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0.22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2927523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7th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7th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7th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8412987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8th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8th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8th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8912985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9th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0.05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9th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9th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0.05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5268868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10th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10th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10th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6280534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11th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11th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11th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8376257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12th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12th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      12th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9826213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Poverty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214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0.35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$449,918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Poverty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166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0.47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$416,157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Poverty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(0.12)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$33,761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0192275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Concentration of Poverty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Concentration of Poverty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$17,884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Concentration of Poverty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-$17,884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361471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EIP/REP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1.00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$216,249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EIP/REP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1.05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$263,232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EIP/REP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-11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(0.05)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-$46,983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6607624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Special Education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0.05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$11,413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Special Education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0.05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$6,934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Special Education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$4,479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0454609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Gifted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0.75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$148,671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Gifted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0.70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$123,215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Gifted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0.05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$25,456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08966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Gifted Supplement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0.75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Gifted Supplement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0.70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Gifted Supplement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0.05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1997230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ELL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0.20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$28,833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ELL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0.20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$26,670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ELL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$2,163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907781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Small School Supplement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198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0.20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$237,874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Small School Supplement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206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0.25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$274,700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Small School Supplement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-8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(0.05)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-$36,826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5598225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Incoming Performance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Incoming Performance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0.10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Incoming Performance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(0.10)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9834907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Baseline Supplement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Baseline Supplement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$11,026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Baseline Supplement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-$11,026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5082992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Transition Policy Supplement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Transition Policy Supplement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Transition Policy Supplement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9306155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0773105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4475205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Capacity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0.25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Capacity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0.25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Capacity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-   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8003217"/>
                  </a:ext>
                </a:extLst>
              </a:tr>
              <a:tr h="16831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Calibri" panose="020F0502020204030204" pitchFamily="34" charset="0"/>
                        </a:rPr>
                        <a:t>Total SSF Allocation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Calibri" panose="020F0502020204030204" pitchFamily="34" charset="0"/>
                        </a:rPr>
                        <a:t>$3,314,016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Calibri" panose="020F0502020204030204" pitchFamily="34" charset="0"/>
                        </a:rPr>
                        <a:t>Total SSF Allocation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Calibri" panose="020F0502020204030204" pitchFamily="34" charset="0"/>
                        </a:rPr>
                        <a:t>$2,718,409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Calibri" panose="020F0502020204030204" pitchFamily="34" charset="0"/>
                        </a:rPr>
                        <a:t>Total SSF Allocation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 dirty="0">
                          <a:effectLst/>
                          <a:latin typeface="Calibri" panose="020F0502020204030204" pitchFamily="34" charset="0"/>
                        </a:rPr>
                        <a:t>$595,607</a:t>
                      </a:r>
                    </a:p>
                  </a:txBody>
                  <a:tcPr marL="5375" marR="5375" marT="5375" marB="2579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47B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638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777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FE7E5-66C1-349C-3B37-41BBFD5F0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F1E69-3432-4486-746A-FB4CD4999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46" y="0"/>
            <a:ext cx="10569630" cy="675861"/>
          </a:xfrm>
        </p:spPr>
        <p:txBody>
          <a:bodyPr/>
          <a:lstStyle/>
          <a:p>
            <a:r>
              <a:rPr lang="en-US" dirty="0"/>
              <a:t>West Manor  Additional Earnings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DEC7C9-B515-F7B2-C290-C53EE7AD7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4E0D3D-AB4D-51B8-6950-ABDC2846D55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5870902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FY26 Budget Allocation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D0421E7-F9A2-9053-A068-712B8AB666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845336"/>
              </p:ext>
            </p:extLst>
          </p:nvPr>
        </p:nvGraphicFramePr>
        <p:xfrm>
          <a:off x="262550" y="760492"/>
          <a:ext cx="11110683" cy="5493543"/>
        </p:xfrm>
        <a:graphic>
          <a:graphicData uri="http://schemas.openxmlformats.org/drawingml/2006/table">
            <a:tbl>
              <a:tblPr/>
              <a:tblGrid>
                <a:gridCol w="1418892">
                  <a:extLst>
                    <a:ext uri="{9D8B030D-6E8A-4147-A177-3AD203B41FA5}">
                      <a16:colId xmlns:a16="http://schemas.microsoft.com/office/drawing/2014/main" val="2502357423"/>
                    </a:ext>
                  </a:extLst>
                </a:gridCol>
                <a:gridCol w="409479">
                  <a:extLst>
                    <a:ext uri="{9D8B030D-6E8A-4147-A177-3AD203B41FA5}">
                      <a16:colId xmlns:a16="http://schemas.microsoft.com/office/drawing/2014/main" val="2413611958"/>
                    </a:ext>
                  </a:extLst>
                </a:gridCol>
                <a:gridCol w="657071">
                  <a:extLst>
                    <a:ext uri="{9D8B030D-6E8A-4147-A177-3AD203B41FA5}">
                      <a16:colId xmlns:a16="http://schemas.microsoft.com/office/drawing/2014/main" val="1081057916"/>
                    </a:ext>
                  </a:extLst>
                </a:gridCol>
                <a:gridCol w="1037981">
                  <a:extLst>
                    <a:ext uri="{9D8B030D-6E8A-4147-A177-3AD203B41FA5}">
                      <a16:colId xmlns:a16="http://schemas.microsoft.com/office/drawing/2014/main" val="1292271403"/>
                    </a:ext>
                  </a:extLst>
                </a:gridCol>
                <a:gridCol w="449950">
                  <a:extLst>
                    <a:ext uri="{9D8B030D-6E8A-4147-A177-3AD203B41FA5}">
                      <a16:colId xmlns:a16="http://schemas.microsoft.com/office/drawing/2014/main" val="136074390"/>
                    </a:ext>
                  </a:extLst>
                </a:gridCol>
                <a:gridCol w="1418892">
                  <a:extLst>
                    <a:ext uri="{9D8B030D-6E8A-4147-A177-3AD203B41FA5}">
                      <a16:colId xmlns:a16="http://schemas.microsoft.com/office/drawing/2014/main" val="2406615594"/>
                    </a:ext>
                  </a:extLst>
                </a:gridCol>
                <a:gridCol w="599934">
                  <a:extLst>
                    <a:ext uri="{9D8B030D-6E8A-4147-A177-3AD203B41FA5}">
                      <a16:colId xmlns:a16="http://schemas.microsoft.com/office/drawing/2014/main" val="1650749163"/>
                    </a:ext>
                  </a:extLst>
                </a:gridCol>
                <a:gridCol w="657071">
                  <a:extLst>
                    <a:ext uri="{9D8B030D-6E8A-4147-A177-3AD203B41FA5}">
                      <a16:colId xmlns:a16="http://schemas.microsoft.com/office/drawing/2014/main" val="2846316015"/>
                    </a:ext>
                  </a:extLst>
                </a:gridCol>
                <a:gridCol w="828480">
                  <a:extLst>
                    <a:ext uri="{9D8B030D-6E8A-4147-A177-3AD203B41FA5}">
                      <a16:colId xmlns:a16="http://schemas.microsoft.com/office/drawing/2014/main" val="1163360333"/>
                    </a:ext>
                  </a:extLst>
                </a:gridCol>
                <a:gridCol w="457093">
                  <a:extLst>
                    <a:ext uri="{9D8B030D-6E8A-4147-A177-3AD203B41FA5}">
                      <a16:colId xmlns:a16="http://schemas.microsoft.com/office/drawing/2014/main" val="863331034"/>
                    </a:ext>
                  </a:extLst>
                </a:gridCol>
                <a:gridCol w="1418892">
                  <a:extLst>
                    <a:ext uri="{9D8B030D-6E8A-4147-A177-3AD203B41FA5}">
                      <a16:colId xmlns:a16="http://schemas.microsoft.com/office/drawing/2014/main" val="1222422857"/>
                    </a:ext>
                  </a:extLst>
                </a:gridCol>
                <a:gridCol w="449950">
                  <a:extLst>
                    <a:ext uri="{9D8B030D-6E8A-4147-A177-3AD203B41FA5}">
                      <a16:colId xmlns:a16="http://schemas.microsoft.com/office/drawing/2014/main" val="4221220725"/>
                    </a:ext>
                  </a:extLst>
                </a:gridCol>
                <a:gridCol w="478518">
                  <a:extLst>
                    <a:ext uri="{9D8B030D-6E8A-4147-A177-3AD203B41FA5}">
                      <a16:colId xmlns:a16="http://schemas.microsoft.com/office/drawing/2014/main" val="1105401620"/>
                    </a:ext>
                  </a:extLst>
                </a:gridCol>
                <a:gridCol w="828480">
                  <a:extLst>
                    <a:ext uri="{9D8B030D-6E8A-4147-A177-3AD203B41FA5}">
                      <a16:colId xmlns:a16="http://schemas.microsoft.com/office/drawing/2014/main" val="2959071016"/>
                    </a:ext>
                  </a:extLst>
                </a:gridCol>
              </a:tblGrid>
              <a:tr h="215292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1030300"/>
                  </a:ext>
                </a:extLst>
              </a:tr>
              <a:tr h="2152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Calibri" panose="020F0502020204030204" pitchFamily="34" charset="0"/>
                        </a:rPr>
                        <a:t>Additional Earnings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Calibri" panose="020F0502020204030204" pitchFamily="34" charset="0"/>
                        </a:rPr>
                        <a:t>Additional Earnings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Calibri" panose="020F0502020204030204" pitchFamily="34" charset="0"/>
                        </a:rPr>
                        <a:t>Additional Earnings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706696"/>
                  </a:ext>
                </a:extLst>
              </a:tr>
              <a:tr h="2152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Signature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Signature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$232,410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Signature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-$232,410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6725338"/>
                  </a:ext>
                </a:extLst>
              </a:tr>
              <a:tr h="2152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Turnaround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Turnaround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Turnaround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1783476"/>
                  </a:ext>
                </a:extLst>
              </a:tr>
              <a:tr h="215292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6735992"/>
                  </a:ext>
                </a:extLst>
              </a:tr>
              <a:tr h="2152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Title I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$185,250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Title I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$199,048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Title I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-$13,798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6301877"/>
                  </a:ext>
                </a:extLst>
              </a:tr>
              <a:tr h="2152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Title I Holdback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-$18,525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Title I Holdback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-$19,905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Title I Holdback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$1,380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937562"/>
                  </a:ext>
                </a:extLst>
              </a:tr>
              <a:tr h="2152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Title I Family Engagement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$6,175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Title I Family Engagement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$6,672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Title I Family Engagement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-$497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884769"/>
                  </a:ext>
                </a:extLst>
              </a:tr>
              <a:tr h="215292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7906189"/>
                  </a:ext>
                </a:extLst>
              </a:tr>
              <a:tr h="215292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1562206"/>
                  </a:ext>
                </a:extLst>
              </a:tr>
              <a:tr h="2152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Security Grant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$45,000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Security Grant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$45,000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Security Grant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3856334"/>
                  </a:ext>
                </a:extLst>
              </a:tr>
              <a:tr h="2152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Field Trip Transportation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$9,367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Field Trip Transportation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$9,237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Field Trip Transportation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$130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4414050"/>
                  </a:ext>
                </a:extLst>
              </a:tr>
              <a:tr h="2152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Dual Campus Supplement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Dual Campus Supplement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Dual Campus Supplement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0563188"/>
                  </a:ext>
                </a:extLst>
              </a:tr>
              <a:tr h="2152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District Funded Stipends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$19,500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District Funded Stipends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$21,750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District Funded Stipends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-$2,250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8562017"/>
                  </a:ext>
                </a:extLst>
              </a:tr>
              <a:tr h="2152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AVA Holdback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AVA Holdback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AVA Holdback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0174403"/>
                  </a:ext>
                </a:extLst>
              </a:tr>
              <a:tr h="2152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Phoenix Holdback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Phoenix Holdback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Phoenix Holdback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084080"/>
                  </a:ext>
                </a:extLst>
              </a:tr>
              <a:tr h="2152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SSF Holdback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SSF Holdback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-$27,184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SSF Holdback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$27,184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5963043"/>
                  </a:ext>
                </a:extLst>
              </a:tr>
              <a:tr h="2152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Flex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$0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Flex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$132,339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Flex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-$132,339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1782130"/>
                  </a:ext>
                </a:extLst>
              </a:tr>
              <a:tr h="215292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484909"/>
                  </a:ext>
                </a:extLst>
              </a:tr>
              <a:tr h="2152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Total FTE Allotments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14.85 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$1,594,344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Total FTE Allotments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13.05 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$1,193,417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Total FTE Allotments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1.80 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effectLst/>
                          <a:latin typeface="Calibri" panose="020F0502020204030204" pitchFamily="34" charset="0"/>
                        </a:rPr>
                        <a:t>$400,927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1280521"/>
                  </a:ext>
                </a:extLst>
              </a:tr>
              <a:tr h="215292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041571"/>
                  </a:ext>
                </a:extLst>
              </a:tr>
              <a:tr h="2152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Calibri" panose="020F0502020204030204" pitchFamily="34" charset="0"/>
                        </a:rPr>
                        <a:t>Total Additional Earnings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Calibri" panose="020F0502020204030204" pitchFamily="34" charset="0"/>
                        </a:rPr>
                        <a:t>$1,841,111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Calibri" panose="020F0502020204030204" pitchFamily="34" charset="0"/>
                        </a:rPr>
                        <a:t>Total Additional Earnings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Calibri" panose="020F0502020204030204" pitchFamily="34" charset="0"/>
                        </a:rPr>
                        <a:t>$1,792,784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Calibri" panose="020F0502020204030204" pitchFamily="34" charset="0"/>
                        </a:rPr>
                        <a:t>Total Additional Earnings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Calibri" panose="020F0502020204030204" pitchFamily="34" charset="0"/>
                        </a:rPr>
                        <a:t>$48,327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679198"/>
                  </a:ext>
                </a:extLst>
              </a:tr>
              <a:tr h="18060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0259192"/>
                  </a:ext>
                </a:extLst>
              </a:tr>
              <a:tr h="18060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5515609"/>
                  </a:ext>
                </a:extLst>
              </a:tr>
              <a:tr h="21529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Calibri" panose="020F0502020204030204" pitchFamily="34" charset="0"/>
                        </a:rPr>
                        <a:t>Total Allocation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Calibri" panose="020F0502020204030204" pitchFamily="34" charset="0"/>
                        </a:rPr>
                        <a:t>$5,155,127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Calibri" panose="020F0502020204030204" pitchFamily="34" charset="0"/>
                        </a:rPr>
                        <a:t>Total Allocation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Calibri" panose="020F0502020204030204" pitchFamily="34" charset="0"/>
                        </a:rPr>
                        <a:t>$4,511,193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effectLst/>
                          <a:latin typeface="Calibri" panose="020F0502020204030204" pitchFamily="34" charset="0"/>
                        </a:rPr>
                        <a:t>Total Allocation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effectLst/>
                          <a:latin typeface="Calibri" panose="020F0502020204030204" pitchFamily="34" charset="0"/>
                        </a:rPr>
                        <a:t>$643,934</a:t>
                      </a:r>
                    </a:p>
                  </a:txBody>
                  <a:tcPr marL="6795" marR="6795" marT="6795" marB="3261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7B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224854"/>
                  </a:ext>
                </a:extLst>
              </a:tr>
              <a:tr h="18060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95" marR="6795" marT="6795" marB="3261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50268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18173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5871E-88AF-DF10-1311-98C617AA3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AD3CC83-1DB2-2358-C22B-45B1EAA3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96" y="121620"/>
            <a:ext cx="10718207" cy="600540"/>
          </a:xfrm>
        </p:spPr>
        <p:txBody>
          <a:bodyPr/>
          <a:lstStyle/>
          <a:p>
            <a:pPr algn="ctr"/>
            <a:r>
              <a:rPr lang="en-US"/>
              <a:t>Summary Tab Overview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8CB94A-AF9E-F58D-C669-0A3BDF4BF643}"/>
              </a:ext>
            </a:extLst>
          </p:cNvPr>
          <p:cNvSpPr txBox="1"/>
          <p:nvPr/>
        </p:nvSpPr>
        <p:spPr>
          <a:xfrm>
            <a:off x="7542530" y="901606"/>
            <a:ext cx="4381421" cy="55245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1700"/>
              <a:t>The Summary Tab provides a summary of the staff in our school. The columns show how many positions are: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u="sng">
                <a:solidFill>
                  <a:schemeClr val="accent4"/>
                </a:solidFill>
              </a:rPr>
              <a:t>Earned</a:t>
            </a:r>
            <a:r>
              <a:rPr lang="en-US" sz="1600"/>
              <a:t> – positions allocated by district departments. There is no school-level flexibility with these positions. </a:t>
            </a:r>
            <a:endParaRPr lang="en-US" sz="1600">
              <a:solidFill>
                <a:srgbClr val="000000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u="sng">
                <a:solidFill>
                  <a:schemeClr val="accent4"/>
                </a:solidFill>
              </a:rPr>
              <a:t>Funded</a:t>
            </a:r>
            <a:r>
              <a:rPr lang="en-US" sz="1600"/>
              <a:t> – District’s recommended staffing for positions where there is school-level flexibility with staffing the position.</a:t>
            </a:r>
            <a:endParaRPr lang="en-US" sz="1600">
              <a:solidFill>
                <a:srgbClr val="000000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u="sng">
                <a:solidFill>
                  <a:schemeClr val="accent4"/>
                </a:solidFill>
              </a:rPr>
              <a:t>Staffed</a:t>
            </a:r>
            <a:r>
              <a:rPr lang="en-US" sz="1600"/>
              <a:t> – This shows how the position is currently staffed at the school.</a:t>
            </a:r>
            <a:endParaRPr lang="en-US" sz="1600">
              <a:solidFill>
                <a:srgbClr val="000000"/>
              </a:solidFill>
              <a:cs typeface="Sabon Next LT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u="sng">
                <a:solidFill>
                  <a:schemeClr val="accent4"/>
                </a:solidFill>
                <a:cs typeface="Sabon Next LT"/>
              </a:rPr>
              <a:t>Difference</a:t>
            </a:r>
            <a:r>
              <a:rPr lang="en-US" sz="1600">
                <a:cs typeface="Sabon Next LT"/>
              </a:rPr>
              <a:t>—This shows the difference between the recommendation in the Funded column and the Staffed Column.</a:t>
            </a:r>
            <a:endParaRPr lang="en-US" sz="1600">
              <a:solidFill>
                <a:srgbClr val="000000"/>
              </a:solidFill>
              <a:cs typeface="Sabon Next LT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u="sng">
                <a:solidFill>
                  <a:schemeClr val="accent4"/>
                </a:solidFill>
                <a:cs typeface="Sabon Next LT"/>
              </a:rPr>
              <a:t>Comments:</a:t>
            </a:r>
            <a:r>
              <a:rPr lang="en-US" sz="1600">
                <a:cs typeface="Sabon Next LT"/>
              </a:rPr>
              <a:t> The principal must provide comments if there is a difference in what is Funded and Staffed. </a:t>
            </a:r>
            <a:r>
              <a:rPr lang="en-US" sz="1600" u="sng">
                <a:cs typeface="Sabon Next LT"/>
              </a:rPr>
              <a:t>Principals and GO Teams will discuss the rationale provided for the Comments section. </a:t>
            </a:r>
            <a:endParaRPr lang="en-US" sz="1600"/>
          </a:p>
          <a:p>
            <a:pPr marL="111125" indent="-111125">
              <a:buFont typeface="Calibri" panose="020B0604020202020204" pitchFamily="34" charset="0"/>
              <a:buChar char="-"/>
            </a:pPr>
            <a:endParaRPr lang="en-US" sz="1600">
              <a:cs typeface="Sabon Next 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B97F77-95CB-AA67-BE1E-1957FDA535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6">
            <a:extLst>
              <a:ext uri="{FF2B5EF4-FFF2-40B4-BE49-F238E27FC236}">
                <a16:creationId xmlns:a16="http://schemas.microsoft.com/office/drawing/2014/main" id="{3102D544-7CEA-E32B-DAED-7504552922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907005" y="6472058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FY26 Budget Allocation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9F0EBBC-53B6-8605-7F7D-2CD319628B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231064"/>
              </p:ext>
            </p:extLst>
          </p:nvPr>
        </p:nvGraphicFramePr>
        <p:xfrm>
          <a:off x="268049" y="1312752"/>
          <a:ext cx="6703118" cy="4065012"/>
        </p:xfrm>
        <a:graphic>
          <a:graphicData uri="http://schemas.openxmlformats.org/drawingml/2006/table">
            <a:tbl>
              <a:tblPr/>
              <a:tblGrid>
                <a:gridCol w="1569886">
                  <a:extLst>
                    <a:ext uri="{9D8B030D-6E8A-4147-A177-3AD203B41FA5}">
                      <a16:colId xmlns:a16="http://schemas.microsoft.com/office/drawing/2014/main" val="943357455"/>
                    </a:ext>
                  </a:extLst>
                </a:gridCol>
                <a:gridCol w="1267757">
                  <a:extLst>
                    <a:ext uri="{9D8B030D-6E8A-4147-A177-3AD203B41FA5}">
                      <a16:colId xmlns:a16="http://schemas.microsoft.com/office/drawing/2014/main" val="4276211799"/>
                    </a:ext>
                  </a:extLst>
                </a:gridCol>
                <a:gridCol w="414687">
                  <a:extLst>
                    <a:ext uri="{9D8B030D-6E8A-4147-A177-3AD203B41FA5}">
                      <a16:colId xmlns:a16="http://schemas.microsoft.com/office/drawing/2014/main" val="3303968606"/>
                    </a:ext>
                  </a:extLst>
                </a:gridCol>
                <a:gridCol w="355446">
                  <a:extLst>
                    <a:ext uri="{9D8B030D-6E8A-4147-A177-3AD203B41FA5}">
                      <a16:colId xmlns:a16="http://schemas.microsoft.com/office/drawing/2014/main" val="4201190127"/>
                    </a:ext>
                  </a:extLst>
                </a:gridCol>
                <a:gridCol w="379142">
                  <a:extLst>
                    <a:ext uri="{9D8B030D-6E8A-4147-A177-3AD203B41FA5}">
                      <a16:colId xmlns:a16="http://schemas.microsoft.com/office/drawing/2014/main" val="3002597004"/>
                    </a:ext>
                  </a:extLst>
                </a:gridCol>
                <a:gridCol w="550941">
                  <a:extLst>
                    <a:ext uri="{9D8B030D-6E8A-4147-A177-3AD203B41FA5}">
                      <a16:colId xmlns:a16="http://schemas.microsoft.com/office/drawing/2014/main" val="2300706369"/>
                    </a:ext>
                  </a:extLst>
                </a:gridCol>
                <a:gridCol w="396915">
                  <a:extLst>
                    <a:ext uri="{9D8B030D-6E8A-4147-A177-3AD203B41FA5}">
                      <a16:colId xmlns:a16="http://schemas.microsoft.com/office/drawing/2014/main" val="2650157815"/>
                    </a:ext>
                  </a:extLst>
                </a:gridCol>
                <a:gridCol w="533169">
                  <a:extLst>
                    <a:ext uri="{9D8B030D-6E8A-4147-A177-3AD203B41FA5}">
                      <a16:colId xmlns:a16="http://schemas.microsoft.com/office/drawing/2014/main" val="510969423"/>
                    </a:ext>
                  </a:extLst>
                </a:gridCol>
                <a:gridCol w="546498">
                  <a:extLst>
                    <a:ext uri="{9D8B030D-6E8A-4147-A177-3AD203B41FA5}">
                      <a16:colId xmlns:a16="http://schemas.microsoft.com/office/drawing/2014/main" val="911603407"/>
                    </a:ext>
                  </a:extLst>
                </a:gridCol>
                <a:gridCol w="688677">
                  <a:extLst>
                    <a:ext uri="{9D8B030D-6E8A-4147-A177-3AD203B41FA5}">
                      <a16:colId xmlns:a16="http://schemas.microsoft.com/office/drawing/2014/main" val="2226481924"/>
                    </a:ext>
                  </a:extLst>
                </a:gridCol>
              </a:tblGrid>
              <a:tr h="2139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Kindergarten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150120225691011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2.00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0624941"/>
                  </a:ext>
                </a:extLst>
              </a:tr>
              <a:tr h="2139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1st Grade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150120525691021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2.00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(1.00)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1219007"/>
                  </a:ext>
                </a:extLst>
              </a:tr>
              <a:tr h="2139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2nd Grade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150120625691021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2.00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3.00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9437430"/>
                  </a:ext>
                </a:extLst>
              </a:tr>
              <a:tr h="2139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3rd Grade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150120725691021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2.00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3.00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140688"/>
                  </a:ext>
                </a:extLst>
              </a:tr>
              <a:tr h="2139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4th Grade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150120825691051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2.00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4575451"/>
                  </a:ext>
                </a:extLst>
              </a:tr>
              <a:tr h="2139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5th Grade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150120925691051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$127,556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2.00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(1.00)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0385159"/>
                  </a:ext>
                </a:extLst>
              </a:tr>
              <a:tr h="2139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Stem Lab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150120025691021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543167"/>
                  </a:ext>
                </a:extLst>
              </a:tr>
              <a:tr h="2139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Math K-5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150124325691021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0777149"/>
                  </a:ext>
                </a:extLst>
              </a:tr>
              <a:tr h="2139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Reading K-5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150123025691021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7545660"/>
                  </a:ext>
                </a:extLst>
              </a:tr>
              <a:tr h="2139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Science K-5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150124825691021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2720497"/>
                  </a:ext>
                </a:extLst>
              </a:tr>
              <a:tr h="2139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Art 1-5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150126425691051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1180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0.60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0.50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(0.10)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808830"/>
                  </a:ext>
                </a:extLst>
              </a:tr>
              <a:tr h="2139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Band 1-5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150126925691051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1180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20.00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20.00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1702912"/>
                  </a:ext>
                </a:extLst>
              </a:tr>
              <a:tr h="2139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Music 1-5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150126725691051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1180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0.60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0.50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(0.10)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4904639"/>
                  </a:ext>
                </a:extLst>
              </a:tr>
              <a:tr h="2139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Orchestra 1-5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150127025691051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1180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1938373"/>
                  </a:ext>
                </a:extLst>
              </a:tr>
              <a:tr h="2139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Physical Ed 1-5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150126625691051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1180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0.60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0.40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784047"/>
                  </a:ext>
                </a:extLst>
              </a:tr>
              <a:tr h="2139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Performing Arts 1-5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150127125691051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1180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0766988"/>
                  </a:ext>
                </a:extLst>
              </a:tr>
              <a:tr h="2139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World Language 1-5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150123525691051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1180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0.60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0.40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8668180"/>
                  </a:ext>
                </a:extLst>
              </a:tr>
              <a:tr h="2139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Gifted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150130325692111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0622330"/>
                  </a:ext>
                </a:extLst>
              </a:tr>
              <a:tr h="21394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Social Emotional Learning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150160325691021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24592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61689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23EB2C-377D-B2B9-FFA0-6FA54414C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84E781-78B4-B707-E89D-3DEF3F6BF50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5870902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FY26 Budget Allocation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2BE19B8-5CB3-504C-2BDA-FF710D6187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684273"/>
              </p:ext>
            </p:extLst>
          </p:nvPr>
        </p:nvGraphicFramePr>
        <p:xfrm>
          <a:off x="811213" y="552261"/>
          <a:ext cx="10569575" cy="1611516"/>
        </p:xfrm>
        <a:graphic>
          <a:graphicData uri="http://schemas.openxmlformats.org/drawingml/2006/table">
            <a:tbl>
              <a:tblPr/>
              <a:tblGrid>
                <a:gridCol w="2475420">
                  <a:extLst>
                    <a:ext uri="{9D8B030D-6E8A-4147-A177-3AD203B41FA5}">
                      <a16:colId xmlns:a16="http://schemas.microsoft.com/office/drawing/2014/main" val="1977758293"/>
                    </a:ext>
                  </a:extLst>
                </a:gridCol>
                <a:gridCol w="1999018">
                  <a:extLst>
                    <a:ext uri="{9D8B030D-6E8A-4147-A177-3AD203B41FA5}">
                      <a16:colId xmlns:a16="http://schemas.microsoft.com/office/drawing/2014/main" val="2188087557"/>
                    </a:ext>
                  </a:extLst>
                </a:gridCol>
                <a:gridCol w="653884">
                  <a:extLst>
                    <a:ext uri="{9D8B030D-6E8A-4147-A177-3AD203B41FA5}">
                      <a16:colId xmlns:a16="http://schemas.microsoft.com/office/drawing/2014/main" val="2889180454"/>
                    </a:ext>
                  </a:extLst>
                </a:gridCol>
                <a:gridCol w="560473">
                  <a:extLst>
                    <a:ext uri="{9D8B030D-6E8A-4147-A177-3AD203B41FA5}">
                      <a16:colId xmlns:a16="http://schemas.microsoft.com/office/drawing/2014/main" val="657536089"/>
                    </a:ext>
                  </a:extLst>
                </a:gridCol>
                <a:gridCol w="597837">
                  <a:extLst>
                    <a:ext uri="{9D8B030D-6E8A-4147-A177-3AD203B41FA5}">
                      <a16:colId xmlns:a16="http://schemas.microsoft.com/office/drawing/2014/main" val="3156577946"/>
                    </a:ext>
                  </a:extLst>
                </a:gridCol>
                <a:gridCol w="868732">
                  <a:extLst>
                    <a:ext uri="{9D8B030D-6E8A-4147-A177-3AD203B41FA5}">
                      <a16:colId xmlns:a16="http://schemas.microsoft.com/office/drawing/2014/main" val="2045194799"/>
                    </a:ext>
                  </a:extLst>
                </a:gridCol>
                <a:gridCol w="625861">
                  <a:extLst>
                    <a:ext uri="{9D8B030D-6E8A-4147-A177-3AD203B41FA5}">
                      <a16:colId xmlns:a16="http://schemas.microsoft.com/office/drawing/2014/main" val="426081386"/>
                    </a:ext>
                  </a:extLst>
                </a:gridCol>
                <a:gridCol w="840709">
                  <a:extLst>
                    <a:ext uri="{9D8B030D-6E8A-4147-A177-3AD203B41FA5}">
                      <a16:colId xmlns:a16="http://schemas.microsoft.com/office/drawing/2014/main" val="3343564893"/>
                    </a:ext>
                  </a:extLst>
                </a:gridCol>
                <a:gridCol w="861726">
                  <a:extLst>
                    <a:ext uri="{9D8B030D-6E8A-4147-A177-3AD203B41FA5}">
                      <a16:colId xmlns:a16="http://schemas.microsoft.com/office/drawing/2014/main" val="3085580896"/>
                    </a:ext>
                  </a:extLst>
                </a:gridCol>
                <a:gridCol w="1085915">
                  <a:extLst>
                    <a:ext uri="{9D8B030D-6E8A-4147-A177-3AD203B41FA5}">
                      <a16:colId xmlns:a16="http://schemas.microsoft.com/office/drawing/2014/main" val="2712346211"/>
                    </a:ext>
                  </a:extLst>
                </a:gridCol>
              </a:tblGrid>
              <a:tr h="53717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EIP Kindergarten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150108425691061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7015" marR="7015" marT="7015" marB="33673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7866600"/>
                  </a:ext>
                </a:extLst>
              </a:tr>
              <a:tr h="53717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EIP 1-3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150108425691071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7015" marR="7015" marT="7015" marB="33673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491621"/>
                  </a:ext>
                </a:extLst>
              </a:tr>
              <a:tr h="53717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EIP 4-5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150108425691091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7015" marR="7015" marT="7015" marB="33673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895799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F53713E-F918-91FE-07BC-52CFFF9665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827083"/>
              </p:ext>
            </p:extLst>
          </p:nvPr>
        </p:nvGraphicFramePr>
        <p:xfrm>
          <a:off x="811213" y="2272422"/>
          <a:ext cx="10569575" cy="1439499"/>
        </p:xfrm>
        <a:graphic>
          <a:graphicData uri="http://schemas.openxmlformats.org/drawingml/2006/table">
            <a:tbl>
              <a:tblPr/>
              <a:tblGrid>
                <a:gridCol w="2475420">
                  <a:extLst>
                    <a:ext uri="{9D8B030D-6E8A-4147-A177-3AD203B41FA5}">
                      <a16:colId xmlns:a16="http://schemas.microsoft.com/office/drawing/2014/main" val="101910793"/>
                    </a:ext>
                  </a:extLst>
                </a:gridCol>
                <a:gridCol w="1999018">
                  <a:extLst>
                    <a:ext uri="{9D8B030D-6E8A-4147-A177-3AD203B41FA5}">
                      <a16:colId xmlns:a16="http://schemas.microsoft.com/office/drawing/2014/main" val="3245104432"/>
                    </a:ext>
                  </a:extLst>
                </a:gridCol>
                <a:gridCol w="653884">
                  <a:extLst>
                    <a:ext uri="{9D8B030D-6E8A-4147-A177-3AD203B41FA5}">
                      <a16:colId xmlns:a16="http://schemas.microsoft.com/office/drawing/2014/main" val="4135385694"/>
                    </a:ext>
                  </a:extLst>
                </a:gridCol>
                <a:gridCol w="560473">
                  <a:extLst>
                    <a:ext uri="{9D8B030D-6E8A-4147-A177-3AD203B41FA5}">
                      <a16:colId xmlns:a16="http://schemas.microsoft.com/office/drawing/2014/main" val="4270790863"/>
                    </a:ext>
                  </a:extLst>
                </a:gridCol>
                <a:gridCol w="597837">
                  <a:extLst>
                    <a:ext uri="{9D8B030D-6E8A-4147-A177-3AD203B41FA5}">
                      <a16:colId xmlns:a16="http://schemas.microsoft.com/office/drawing/2014/main" val="3432337094"/>
                    </a:ext>
                  </a:extLst>
                </a:gridCol>
                <a:gridCol w="868732">
                  <a:extLst>
                    <a:ext uri="{9D8B030D-6E8A-4147-A177-3AD203B41FA5}">
                      <a16:colId xmlns:a16="http://schemas.microsoft.com/office/drawing/2014/main" val="3827711338"/>
                    </a:ext>
                  </a:extLst>
                </a:gridCol>
                <a:gridCol w="625861">
                  <a:extLst>
                    <a:ext uri="{9D8B030D-6E8A-4147-A177-3AD203B41FA5}">
                      <a16:colId xmlns:a16="http://schemas.microsoft.com/office/drawing/2014/main" val="2910065388"/>
                    </a:ext>
                  </a:extLst>
                </a:gridCol>
                <a:gridCol w="840709">
                  <a:extLst>
                    <a:ext uri="{9D8B030D-6E8A-4147-A177-3AD203B41FA5}">
                      <a16:colId xmlns:a16="http://schemas.microsoft.com/office/drawing/2014/main" val="3858317216"/>
                    </a:ext>
                  </a:extLst>
                </a:gridCol>
                <a:gridCol w="861726">
                  <a:extLst>
                    <a:ext uri="{9D8B030D-6E8A-4147-A177-3AD203B41FA5}">
                      <a16:colId xmlns:a16="http://schemas.microsoft.com/office/drawing/2014/main" val="2934607929"/>
                    </a:ext>
                  </a:extLst>
                </a:gridCol>
                <a:gridCol w="1085915">
                  <a:extLst>
                    <a:ext uri="{9D8B030D-6E8A-4147-A177-3AD203B41FA5}">
                      <a16:colId xmlns:a16="http://schemas.microsoft.com/office/drawing/2014/main" val="3727978185"/>
                    </a:ext>
                  </a:extLst>
                </a:gridCol>
              </a:tblGrid>
              <a:tr h="47983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ESOL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100123725691351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0.80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$127,556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0.80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0.20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$102,045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296235"/>
                  </a:ext>
                </a:extLst>
              </a:tr>
              <a:tr h="47983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Teacher Interrelated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100130125692041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3.00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$127,089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3.00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3.00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$381,266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1860147"/>
                  </a:ext>
                </a:extLst>
              </a:tr>
              <a:tr h="47983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Lead Teacher Special Ed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100130125692041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0.50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$154,636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0.50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0.50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effectLst/>
                          <a:latin typeface="Arial" panose="020B0604020202020204" pitchFamily="34" charset="0"/>
                        </a:rPr>
                        <a:t> $77,318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0970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50301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5B92CBE-4106-C9ED-35B0-ECF3091D3A1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5870902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FY26 Budget Allocation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A3B618-4CDF-3DB5-E27F-95A8D21C8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pPr/>
              <a:t>23</a:t>
            </a:fld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82E4DB2-255F-75CE-4CDE-0140754C52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111103"/>
              </p:ext>
            </p:extLst>
          </p:nvPr>
        </p:nvGraphicFramePr>
        <p:xfrm>
          <a:off x="811213" y="479834"/>
          <a:ext cx="10569575" cy="2118509"/>
        </p:xfrm>
        <a:graphic>
          <a:graphicData uri="http://schemas.openxmlformats.org/drawingml/2006/table">
            <a:tbl>
              <a:tblPr/>
              <a:tblGrid>
                <a:gridCol w="2475420">
                  <a:extLst>
                    <a:ext uri="{9D8B030D-6E8A-4147-A177-3AD203B41FA5}">
                      <a16:colId xmlns:a16="http://schemas.microsoft.com/office/drawing/2014/main" val="2651753768"/>
                    </a:ext>
                  </a:extLst>
                </a:gridCol>
                <a:gridCol w="1999018">
                  <a:extLst>
                    <a:ext uri="{9D8B030D-6E8A-4147-A177-3AD203B41FA5}">
                      <a16:colId xmlns:a16="http://schemas.microsoft.com/office/drawing/2014/main" val="4205141337"/>
                    </a:ext>
                  </a:extLst>
                </a:gridCol>
                <a:gridCol w="653884">
                  <a:extLst>
                    <a:ext uri="{9D8B030D-6E8A-4147-A177-3AD203B41FA5}">
                      <a16:colId xmlns:a16="http://schemas.microsoft.com/office/drawing/2014/main" val="2882056678"/>
                    </a:ext>
                  </a:extLst>
                </a:gridCol>
                <a:gridCol w="560473">
                  <a:extLst>
                    <a:ext uri="{9D8B030D-6E8A-4147-A177-3AD203B41FA5}">
                      <a16:colId xmlns:a16="http://schemas.microsoft.com/office/drawing/2014/main" val="1585902459"/>
                    </a:ext>
                  </a:extLst>
                </a:gridCol>
                <a:gridCol w="597837">
                  <a:extLst>
                    <a:ext uri="{9D8B030D-6E8A-4147-A177-3AD203B41FA5}">
                      <a16:colId xmlns:a16="http://schemas.microsoft.com/office/drawing/2014/main" val="1156966033"/>
                    </a:ext>
                  </a:extLst>
                </a:gridCol>
                <a:gridCol w="868732">
                  <a:extLst>
                    <a:ext uri="{9D8B030D-6E8A-4147-A177-3AD203B41FA5}">
                      <a16:colId xmlns:a16="http://schemas.microsoft.com/office/drawing/2014/main" val="2514281680"/>
                    </a:ext>
                  </a:extLst>
                </a:gridCol>
                <a:gridCol w="625861">
                  <a:extLst>
                    <a:ext uri="{9D8B030D-6E8A-4147-A177-3AD203B41FA5}">
                      <a16:colId xmlns:a16="http://schemas.microsoft.com/office/drawing/2014/main" val="2155455631"/>
                    </a:ext>
                  </a:extLst>
                </a:gridCol>
                <a:gridCol w="840709">
                  <a:extLst>
                    <a:ext uri="{9D8B030D-6E8A-4147-A177-3AD203B41FA5}">
                      <a16:colId xmlns:a16="http://schemas.microsoft.com/office/drawing/2014/main" val="1152164931"/>
                    </a:ext>
                  </a:extLst>
                </a:gridCol>
                <a:gridCol w="861726">
                  <a:extLst>
                    <a:ext uri="{9D8B030D-6E8A-4147-A177-3AD203B41FA5}">
                      <a16:colId xmlns:a16="http://schemas.microsoft.com/office/drawing/2014/main" val="3503559063"/>
                    </a:ext>
                  </a:extLst>
                </a:gridCol>
                <a:gridCol w="1085915">
                  <a:extLst>
                    <a:ext uri="{9D8B030D-6E8A-4147-A177-3AD203B41FA5}">
                      <a16:colId xmlns:a16="http://schemas.microsoft.com/office/drawing/2014/main" val="1866594992"/>
                    </a:ext>
                  </a:extLst>
                </a:gridCol>
              </a:tblGrid>
              <a:tr h="23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PARAPROFESSIONALS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626330"/>
                  </a:ext>
                </a:extLst>
              </a:tr>
              <a:tr h="20900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Paraprofessional Special Ed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100130125692041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1400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2.00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$56,115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2.00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$112,229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572624"/>
                  </a:ext>
                </a:extLst>
              </a:tr>
              <a:tr h="20900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Paraprofessional Kindergarten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150120225691011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1400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$56,115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2.00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5476010"/>
                  </a:ext>
                </a:extLst>
              </a:tr>
              <a:tr h="20900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ESOL Para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150123725691351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1400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$56,115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8156736"/>
                  </a:ext>
                </a:extLst>
              </a:tr>
              <a:tr h="20900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Paraprofessional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150120025691021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1400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$56,115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044743"/>
                  </a:ext>
                </a:extLst>
              </a:tr>
              <a:tr h="20900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ISS Monitor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150151125699990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1990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$56,115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790494"/>
                  </a:ext>
                </a:extLst>
              </a:tr>
              <a:tr h="20900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Paraprofessional Physical Ed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150126625691021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1400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$56,115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8348771"/>
                  </a:ext>
                </a:extLst>
              </a:tr>
              <a:tr h="20900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Paraprofessional Media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150150525691310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2220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1400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$56,115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788310"/>
                  </a:ext>
                </a:extLst>
              </a:tr>
              <a:tr h="20900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Non Instructional Aide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150151125699990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1400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$56,115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0844255"/>
                  </a:ext>
                </a:extLst>
              </a:tr>
              <a:tr h="20900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Special Ed Paraprofessional - School Funded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150130125691021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1400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$56,115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934025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D54CE84-A671-AAA8-3C24-91ECFF8568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307324"/>
              </p:ext>
            </p:extLst>
          </p:nvPr>
        </p:nvGraphicFramePr>
        <p:xfrm>
          <a:off x="811213" y="2743201"/>
          <a:ext cx="10569575" cy="1819750"/>
        </p:xfrm>
        <a:graphic>
          <a:graphicData uri="http://schemas.openxmlformats.org/drawingml/2006/table">
            <a:tbl>
              <a:tblPr/>
              <a:tblGrid>
                <a:gridCol w="2475420">
                  <a:extLst>
                    <a:ext uri="{9D8B030D-6E8A-4147-A177-3AD203B41FA5}">
                      <a16:colId xmlns:a16="http://schemas.microsoft.com/office/drawing/2014/main" val="2412982474"/>
                    </a:ext>
                  </a:extLst>
                </a:gridCol>
                <a:gridCol w="1999018">
                  <a:extLst>
                    <a:ext uri="{9D8B030D-6E8A-4147-A177-3AD203B41FA5}">
                      <a16:colId xmlns:a16="http://schemas.microsoft.com/office/drawing/2014/main" val="1232006922"/>
                    </a:ext>
                  </a:extLst>
                </a:gridCol>
                <a:gridCol w="653884">
                  <a:extLst>
                    <a:ext uri="{9D8B030D-6E8A-4147-A177-3AD203B41FA5}">
                      <a16:colId xmlns:a16="http://schemas.microsoft.com/office/drawing/2014/main" val="3042046256"/>
                    </a:ext>
                  </a:extLst>
                </a:gridCol>
                <a:gridCol w="560473">
                  <a:extLst>
                    <a:ext uri="{9D8B030D-6E8A-4147-A177-3AD203B41FA5}">
                      <a16:colId xmlns:a16="http://schemas.microsoft.com/office/drawing/2014/main" val="667947378"/>
                    </a:ext>
                  </a:extLst>
                </a:gridCol>
                <a:gridCol w="597837">
                  <a:extLst>
                    <a:ext uri="{9D8B030D-6E8A-4147-A177-3AD203B41FA5}">
                      <a16:colId xmlns:a16="http://schemas.microsoft.com/office/drawing/2014/main" val="847775490"/>
                    </a:ext>
                  </a:extLst>
                </a:gridCol>
                <a:gridCol w="868732">
                  <a:extLst>
                    <a:ext uri="{9D8B030D-6E8A-4147-A177-3AD203B41FA5}">
                      <a16:colId xmlns:a16="http://schemas.microsoft.com/office/drawing/2014/main" val="540888244"/>
                    </a:ext>
                  </a:extLst>
                </a:gridCol>
                <a:gridCol w="625861">
                  <a:extLst>
                    <a:ext uri="{9D8B030D-6E8A-4147-A177-3AD203B41FA5}">
                      <a16:colId xmlns:a16="http://schemas.microsoft.com/office/drawing/2014/main" val="3979664225"/>
                    </a:ext>
                  </a:extLst>
                </a:gridCol>
                <a:gridCol w="840709">
                  <a:extLst>
                    <a:ext uri="{9D8B030D-6E8A-4147-A177-3AD203B41FA5}">
                      <a16:colId xmlns:a16="http://schemas.microsoft.com/office/drawing/2014/main" val="4268316432"/>
                    </a:ext>
                  </a:extLst>
                </a:gridCol>
                <a:gridCol w="861726">
                  <a:extLst>
                    <a:ext uri="{9D8B030D-6E8A-4147-A177-3AD203B41FA5}">
                      <a16:colId xmlns:a16="http://schemas.microsoft.com/office/drawing/2014/main" val="2696936771"/>
                    </a:ext>
                  </a:extLst>
                </a:gridCol>
                <a:gridCol w="1085915">
                  <a:extLst>
                    <a:ext uri="{9D8B030D-6E8A-4147-A177-3AD203B41FA5}">
                      <a16:colId xmlns:a16="http://schemas.microsoft.com/office/drawing/2014/main" val="1554920663"/>
                    </a:ext>
                  </a:extLst>
                </a:gridCol>
              </a:tblGrid>
              <a:tr h="17038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SCHOOL ADMINISTRATION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753317"/>
                  </a:ext>
                </a:extLst>
              </a:tr>
              <a:tr h="1499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Principal Elementary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150110125699990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2400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1300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$223,946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6473486"/>
                  </a:ext>
                </a:extLst>
              </a:tr>
              <a:tr h="1499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Assistant Principal Elementary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150110125699990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2400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1310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$161,312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6411767"/>
                  </a:ext>
                </a:extLst>
              </a:tr>
              <a:tr h="1499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Program Administrator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150110125699990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2400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1310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$198,712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1970913"/>
                  </a:ext>
                </a:extLst>
              </a:tr>
              <a:tr h="1499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School Business Manager - 220 days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150110125699990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2400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1310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$153,168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8591442"/>
                  </a:ext>
                </a:extLst>
              </a:tr>
              <a:tr h="1499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School Business Manager-Annual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150110125699990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2400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1310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$166,542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3510445"/>
                  </a:ext>
                </a:extLst>
              </a:tr>
              <a:tr h="1499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School Secretary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150110125699990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2400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1410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$83,640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787830"/>
                  </a:ext>
                </a:extLst>
              </a:tr>
              <a:tr h="1499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Bookkeeper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150110125699990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2400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1410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$82,093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0.50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(0.50)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491130"/>
                  </a:ext>
                </a:extLst>
              </a:tr>
              <a:tr h="1499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School Clerk 231 day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150110125699990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2400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1420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$63,548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2293352"/>
                  </a:ext>
                </a:extLst>
              </a:tr>
              <a:tr h="1499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School Clerk 211 day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150110125699990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2400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1420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$59,088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(1.00)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901300"/>
                  </a:ext>
                </a:extLst>
              </a:tr>
              <a:tr h="1499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School Clerk 202 day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150110125699990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2400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1420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$56,627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1685647"/>
                  </a:ext>
                </a:extLst>
              </a:tr>
              <a:tr h="14994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Registrar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150110125699990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2400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$111,696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15" marR="7015" marT="7015" marB="33673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9411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5244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E335C0E-968A-D19F-B92E-1D45FA72D83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5870902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FY26 Budget Allocation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8998C-2261-6035-961F-4A6375E92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pPr/>
              <a:t>24</a:t>
            </a:fld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39051E4-CEC8-3BC2-5D49-531AC757F9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277528"/>
              </p:ext>
            </p:extLst>
          </p:nvPr>
        </p:nvGraphicFramePr>
        <p:xfrm>
          <a:off x="742384" y="244444"/>
          <a:ext cx="10846049" cy="5956201"/>
        </p:xfrm>
        <a:graphic>
          <a:graphicData uri="http://schemas.openxmlformats.org/drawingml/2006/table">
            <a:tbl>
              <a:tblPr/>
              <a:tblGrid>
                <a:gridCol w="2540170">
                  <a:extLst>
                    <a:ext uri="{9D8B030D-6E8A-4147-A177-3AD203B41FA5}">
                      <a16:colId xmlns:a16="http://schemas.microsoft.com/office/drawing/2014/main" val="2150141370"/>
                    </a:ext>
                  </a:extLst>
                </a:gridCol>
                <a:gridCol w="2051307">
                  <a:extLst>
                    <a:ext uri="{9D8B030D-6E8A-4147-A177-3AD203B41FA5}">
                      <a16:colId xmlns:a16="http://schemas.microsoft.com/office/drawing/2014/main" val="1566706421"/>
                    </a:ext>
                  </a:extLst>
                </a:gridCol>
                <a:gridCol w="670989">
                  <a:extLst>
                    <a:ext uri="{9D8B030D-6E8A-4147-A177-3AD203B41FA5}">
                      <a16:colId xmlns:a16="http://schemas.microsoft.com/office/drawing/2014/main" val="3050662989"/>
                    </a:ext>
                  </a:extLst>
                </a:gridCol>
                <a:gridCol w="575133">
                  <a:extLst>
                    <a:ext uri="{9D8B030D-6E8A-4147-A177-3AD203B41FA5}">
                      <a16:colId xmlns:a16="http://schemas.microsoft.com/office/drawing/2014/main" val="2787039151"/>
                    </a:ext>
                  </a:extLst>
                </a:gridCol>
                <a:gridCol w="613475">
                  <a:extLst>
                    <a:ext uri="{9D8B030D-6E8A-4147-A177-3AD203B41FA5}">
                      <a16:colId xmlns:a16="http://schemas.microsoft.com/office/drawing/2014/main" val="1821369146"/>
                    </a:ext>
                  </a:extLst>
                </a:gridCol>
                <a:gridCol w="891455">
                  <a:extLst>
                    <a:ext uri="{9D8B030D-6E8A-4147-A177-3AD203B41FA5}">
                      <a16:colId xmlns:a16="http://schemas.microsoft.com/office/drawing/2014/main" val="3541773140"/>
                    </a:ext>
                  </a:extLst>
                </a:gridCol>
                <a:gridCol w="642232">
                  <a:extLst>
                    <a:ext uri="{9D8B030D-6E8A-4147-A177-3AD203B41FA5}">
                      <a16:colId xmlns:a16="http://schemas.microsoft.com/office/drawing/2014/main" val="4104227644"/>
                    </a:ext>
                  </a:extLst>
                </a:gridCol>
                <a:gridCol w="862701">
                  <a:extLst>
                    <a:ext uri="{9D8B030D-6E8A-4147-A177-3AD203B41FA5}">
                      <a16:colId xmlns:a16="http://schemas.microsoft.com/office/drawing/2014/main" val="2226287401"/>
                    </a:ext>
                  </a:extLst>
                </a:gridCol>
                <a:gridCol w="884267">
                  <a:extLst>
                    <a:ext uri="{9D8B030D-6E8A-4147-A177-3AD203B41FA5}">
                      <a16:colId xmlns:a16="http://schemas.microsoft.com/office/drawing/2014/main" val="2985190643"/>
                    </a:ext>
                  </a:extLst>
                </a:gridCol>
                <a:gridCol w="1114320">
                  <a:extLst>
                    <a:ext uri="{9D8B030D-6E8A-4147-A177-3AD203B41FA5}">
                      <a16:colId xmlns:a16="http://schemas.microsoft.com/office/drawing/2014/main" val="2425141891"/>
                    </a:ext>
                  </a:extLst>
                </a:gridCol>
              </a:tblGrid>
              <a:tr h="94121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SCHOOL SUPPORT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3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3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3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3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3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3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3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3398384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Specialist Attendance  202 day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150151125699990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$132,301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9490373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Specialist Attendance  211 day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150151125699990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$147,559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7332255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AUTR Resident Teacher Relay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150120025691021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350971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Board Certified Behavior Analyst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150159825699990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2310854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Specialist Behavior 202 days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150151125699990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$132,301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5572255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Specialist Behavior 211 days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150151125699990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$147,559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9924159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Therapist Clinical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150151125699990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1740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$141,098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7158697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Counselor Elementary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150151025691021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1720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$155,890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1326509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CREATE Teacher Intern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150120025691021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$72,630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5747954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Specialist Engagement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150151125699990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$147,559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6462063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Instructional Coach 202 day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150151125691210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$149,395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6398129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Instructional Coach 211 day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150151125691210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$156,932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8857340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Instructional Coach Readers are Leaders 211 Day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100123425691210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$157,054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$157,054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4650916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Master Teacher Leader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150120025691021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$140,656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566987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Media Specialist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100150525691310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2220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1650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$149,001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$149,001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4708086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Parent Liaison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150151125699990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$57,496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9014333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Project Facilitator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150151125699990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1650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$99,859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6612638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Project Manager School Based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150151125699990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$99,859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9569343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Restorative Practices Coach 202 Day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150160325699990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$149,395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1214761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Restorative Practices Coach 211 Day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150160325699990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$156,932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0518257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Community Liaison Bilingual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150123725691351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$79,057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472940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School Communication Liaison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150151125699990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$79,057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743911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School Nurse LPN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100131025691500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1630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$81,711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$81,711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4658391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School Nurse RN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100131025691500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1630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$123,493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5800377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School Nurse RN School Funded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100131025691051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1630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$123,493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75968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Signature Band Teacher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150169725691051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1180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362180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Signature IB Specialist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150169725699990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$147,559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869379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Signature Prgm Coach 202 day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150169725691210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$149,395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5020531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Signature Prgm Coach 211 day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150169725691210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$156,932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3282474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Signature Orchestra Teacher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150169725691051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1180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561935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Signature Paraprofessional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150169725691021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1400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$56,115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88449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Signature Program Support Specialist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150169725699990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$147,559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173981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Signature World Language Teacher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150169725691051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1180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4175961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Social Emotional Learning Coach 211 Day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150160325699990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$156,932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765089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Social Worker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100130925699990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1760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$142,858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$142,858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0638106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Social Worker Lead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100130925699990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1760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$142,858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769558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Specialist SST Intervention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150159825699990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$147,559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1490196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Turnaround Attendance Specialist (202 days)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150162325699990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$132,301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3992860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Turnaround Attendance Specialist (211 days)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150162325699990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$147,559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1916943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Turnaround Behavior Specialist (202 days)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150162225699990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$132,301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9138896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Turnaround Behavior Specialist (211 days)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150162225699990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$147,559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0854197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Turnaround Board Certified Behavior Analyst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150162225699990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3574500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Turnaround Clinical Therapist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150162225699990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1740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$141,098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3099972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Turnaround Counselor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150162225691021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1720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$155,890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2309669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Turnaround Master Teacher Leader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150161825691021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$140,656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2721744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Turnaround Social Worker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150162225699990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1760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$142,858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4209589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Turnaround Specialist - Math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150161825691210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$147,559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9200863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Turnaround Specialist - Math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150162325691210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$147,559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0181405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Turnaround Specialist - Reading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150161825691210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$147,559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30212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Turnaround Specialist - Reading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150162325691210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$147,559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5177531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Turnaround Reading (K-5) Teacher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150161825691021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1657610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Turnaround Math (K-5) Teacher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150161825691021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6314469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Turnaround Science (K-5) Teacher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150161825691021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1317962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Turnaround Special Ed Interrelated Teacher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150162225691021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$127,089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286011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Turnaround Special Ed Lead Teacher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150161825691021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$154,636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8253324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Turnaround Special Ed Paraprofessional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150161825691021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1400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$56,115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9525987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Turnaround Paraprofessional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150161825691021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1400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$56,115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8166129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Turnaround Instructional Coach (202 days)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150161825691210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$149,395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324463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Turnaround Instructional Coach (211 days)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150161825691210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2210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$156,932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9456953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Instructional Technology Specialist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100164625691021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1610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-   </a:t>
                      </a:r>
                    </a:p>
                  </a:txBody>
                  <a:tcPr marL="2780" marR="2780" marT="2780" marB="1334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$142,790 </a:t>
                      </a:r>
                    </a:p>
                  </a:txBody>
                  <a:tcPr marL="2780" marR="2780" marT="2780" marB="1334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0976758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Instructional Technology Specialist ETS 231 Day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100164625691021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1610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$142,790 </a:t>
                      </a:r>
                    </a:p>
                  </a:txBody>
                  <a:tcPr marL="2780" marR="2780" marT="2780" marB="1334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8297222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Custodian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100670125699990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2600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1860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2.00 </a:t>
                      </a:r>
                    </a:p>
                  </a:txBody>
                  <a:tcPr marL="2780" marR="2780" marT="2780" marB="1334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$62,666 </a:t>
                      </a:r>
                    </a:p>
                  </a:txBody>
                  <a:tcPr marL="2780" marR="2780" marT="2780" marB="1334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2.00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(1.00)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$125,333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8542059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Operations Manager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100670725699990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2600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1860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-   </a:t>
                      </a:r>
                    </a:p>
                  </a:txBody>
                  <a:tcPr marL="2780" marR="2780" marT="2780" marB="1334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$94,902 </a:t>
                      </a:r>
                    </a:p>
                  </a:txBody>
                  <a:tcPr marL="2780" marR="2780" marT="2780" marB="1334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291688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Psychologist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100150925699990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1740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0.25 </a:t>
                      </a:r>
                    </a:p>
                  </a:txBody>
                  <a:tcPr marL="2780" marR="2780" marT="2780" marB="1334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$150,823 </a:t>
                      </a:r>
                    </a:p>
                  </a:txBody>
                  <a:tcPr marL="2780" marR="2780" marT="2780" marB="1334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0.25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0.20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(0.05)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$37,706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0550215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Lead Psychologist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100150925699990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1740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-   </a:t>
                      </a:r>
                    </a:p>
                  </a:txBody>
                  <a:tcPr marL="2780" marR="2780" marT="2780" marB="1334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$176,736 </a:t>
                      </a:r>
                    </a:p>
                  </a:txBody>
                  <a:tcPr marL="2780" marR="2780" marT="2780" marB="1334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8598182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Psychology Intern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100150925699990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1740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-   </a:t>
                      </a:r>
                    </a:p>
                  </a:txBody>
                  <a:tcPr marL="2780" marR="2780" marT="2780" marB="1334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$56,548 </a:t>
                      </a:r>
                    </a:p>
                  </a:txBody>
                  <a:tcPr marL="2780" marR="2780" marT="2780" marB="1334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395246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School Resource Officer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100652125699990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2600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1810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1.00 </a:t>
                      </a:r>
                    </a:p>
                  </a:txBody>
                  <a:tcPr marL="2780" marR="2780" marT="2780" marB="1334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$110,937 </a:t>
                      </a:r>
                    </a:p>
                  </a:txBody>
                  <a:tcPr marL="2780" marR="2780" marT="2780" marB="1334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$110,937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8549968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Site Manager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100670725699990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2600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1.00 </a:t>
                      </a:r>
                    </a:p>
                  </a:txBody>
                  <a:tcPr marL="2780" marR="2780" marT="2780" marB="1334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$78,761 </a:t>
                      </a:r>
                    </a:p>
                  </a:txBody>
                  <a:tcPr marL="2780" marR="2780" marT="2780" marB="1334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0.50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(0.50)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$78,761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665702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Non Instructional Aide Security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100237325691670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2660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1830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$56,115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1.00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7108082"/>
                  </a:ext>
                </a:extLst>
              </a:tr>
              <a:tr h="8374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Residency Officer</a:t>
                      </a:r>
                    </a:p>
                  </a:txBody>
                  <a:tcPr marL="2780" marR="2780" marT="2780" marB="1334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150169325699990</a:t>
                      </a:r>
                    </a:p>
                  </a:txBody>
                  <a:tcPr marL="2780" marR="2780" marT="2780" marB="13346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pattFill prst="upDiag">
                      <a:fgClr>
                        <a:srgbClr val="8EA9DB"/>
                      </a:fgClr>
                      <a:bgClr>
                        <a:srgbClr val="FFFFF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effectLst/>
                          <a:latin typeface="Arial" panose="020B0604020202020204" pitchFamily="34" charset="0"/>
                        </a:rPr>
                        <a:t>$98,343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   </a:t>
                      </a: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80" marR="2780" marT="2780" marB="13346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980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61558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8555B-25A1-3A64-37F0-DCA543403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2510123-0514-10DC-D600-FF256DEC3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96" y="121620"/>
            <a:ext cx="10718207" cy="600540"/>
          </a:xfrm>
        </p:spPr>
        <p:txBody>
          <a:bodyPr/>
          <a:lstStyle/>
          <a:p>
            <a:pPr algn="ctr"/>
            <a:r>
              <a:rPr lang="en-US"/>
              <a:t>Non-Staffing Tab Overview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69C2F9-7FEA-8CE4-7C78-C89633F920A2}"/>
              </a:ext>
            </a:extLst>
          </p:cNvPr>
          <p:cNvSpPr txBox="1"/>
          <p:nvPr/>
        </p:nvSpPr>
        <p:spPr>
          <a:xfrm>
            <a:off x="7018195" y="1155979"/>
            <a:ext cx="4596599" cy="54322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>
                <a:latin typeface="Calibri"/>
                <a:ea typeface="Times New Roman" panose="02020603050405020304" pitchFamily="18" charset="0"/>
                <a:cs typeface="Aptos" panose="020B0004020202020204" pitchFamily="34" charset="0"/>
              </a:rPr>
              <a:t>The </a:t>
            </a:r>
            <a:r>
              <a:rPr lang="en-US" b="1" u="sng">
                <a:latin typeface="Calibri"/>
                <a:ea typeface="Times New Roman" panose="02020603050405020304" pitchFamily="18" charset="0"/>
                <a:cs typeface="Aptos" panose="020B0004020202020204" pitchFamily="34" charset="0"/>
              </a:rPr>
              <a:t>Non-Staffing Tab</a:t>
            </a:r>
            <a:r>
              <a:rPr lang="en-US">
                <a:latin typeface="Calibri"/>
                <a:ea typeface="Times New Roman" panose="02020603050405020304" pitchFamily="18" charset="0"/>
                <a:cs typeface="Aptos" panose="020B0004020202020204" pitchFamily="34" charset="0"/>
              </a:rPr>
              <a:t> shows how funds are allocated for non-staff items in the school. There is school-level flexibility for most of these items. The tab has columns for: </a:t>
            </a:r>
          </a:p>
          <a:p>
            <a:pPr marL="285750" indent="-285750">
              <a:spcAft>
                <a:spcPts val="600"/>
              </a:spcAft>
              <a:buClr>
                <a:schemeClr val="accent4"/>
              </a:buClr>
              <a:buFont typeface="Arial"/>
              <a:buChar char="•"/>
            </a:pPr>
            <a:r>
              <a:rPr lang="en-US">
                <a:latin typeface="Calibri"/>
                <a:ea typeface="Times New Roman" panose="02020603050405020304" pitchFamily="18" charset="0"/>
                <a:cs typeface="Aptos" panose="020B0004020202020204" pitchFamily="34" charset="0"/>
              </a:rPr>
              <a:t> </a:t>
            </a:r>
            <a:r>
              <a:rPr lang="en-US" b="1" u="sng">
                <a:solidFill>
                  <a:schemeClr val="accent4"/>
                </a:solidFill>
                <a:latin typeface="Calibri"/>
                <a:ea typeface="Times New Roman" panose="02020603050405020304" pitchFamily="18" charset="0"/>
                <a:cs typeface="Aptos" panose="020B0004020202020204" pitchFamily="34" charset="0"/>
              </a:rPr>
              <a:t>Recommended—</a:t>
            </a:r>
            <a:r>
              <a:rPr lang="en-US">
                <a:solidFill>
                  <a:srgbClr val="000000"/>
                </a:solidFill>
                <a:latin typeface="Calibri"/>
                <a:ea typeface="Times New Roman" panose="02020603050405020304" pitchFamily="18" charset="0"/>
                <a:cs typeface="Sabon Next LT"/>
              </a:rPr>
              <a:t>District’s recommended amount to spend on the line item. 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b="1" u="sng">
                <a:solidFill>
                  <a:schemeClr val="accent4"/>
                </a:solidFill>
                <a:latin typeface="Calibri"/>
                <a:ea typeface="Times New Roman" panose="02020603050405020304" pitchFamily="18" charset="0"/>
                <a:cs typeface="Sabon Next LT"/>
              </a:rPr>
              <a:t>Allocation</a:t>
            </a:r>
            <a:r>
              <a:rPr lang="en-US">
                <a:latin typeface="Calibri"/>
                <a:ea typeface="Times New Roman" panose="02020603050405020304" pitchFamily="18" charset="0"/>
                <a:cs typeface="Sabon Next LT"/>
              </a:rPr>
              <a:t> – This shows how much money has been allocated towards the line item.</a:t>
            </a:r>
            <a:endParaRPr lang="en-US">
              <a:solidFill>
                <a:srgbClr val="000000"/>
              </a:solidFill>
              <a:latin typeface="Calibri"/>
              <a:ea typeface="Times New Roman" panose="02020603050405020304" pitchFamily="18" charset="0"/>
              <a:cs typeface="Sabon Next LT"/>
            </a:endParaRP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b="1" u="sng">
                <a:solidFill>
                  <a:schemeClr val="accent4"/>
                </a:solidFill>
                <a:latin typeface="Calibri"/>
                <a:ea typeface="Times New Roman" panose="02020603050405020304" pitchFamily="18" charset="0"/>
                <a:cs typeface="Sabon Next LT"/>
              </a:rPr>
              <a:t>Difference</a:t>
            </a:r>
            <a:r>
              <a:rPr lang="en-US">
                <a:latin typeface="Calibri"/>
                <a:ea typeface="Times New Roman" panose="02020603050405020304" pitchFamily="18" charset="0"/>
                <a:cs typeface="Sabon Next LT"/>
              </a:rPr>
              <a:t>—This shows the difference between the recommended amount and the allocation.</a:t>
            </a:r>
            <a:endParaRPr lang="en-US">
              <a:solidFill>
                <a:srgbClr val="000000"/>
              </a:solidFill>
              <a:latin typeface="Times New Roman"/>
              <a:ea typeface="Calibri"/>
              <a:cs typeface="Calibri"/>
            </a:endParaRP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b="1" u="sng">
                <a:solidFill>
                  <a:schemeClr val="accent4"/>
                </a:solidFill>
                <a:latin typeface="Calibri"/>
                <a:ea typeface="Times New Roman" panose="02020603050405020304" pitchFamily="18" charset="0"/>
                <a:cs typeface="Sabon Next LT"/>
              </a:rPr>
              <a:t>Notes:</a:t>
            </a:r>
            <a:r>
              <a:rPr lang="en-US">
                <a:latin typeface="Calibri"/>
                <a:ea typeface="Times New Roman" panose="02020603050405020304" pitchFamily="18" charset="0"/>
                <a:cs typeface="Sabon Next LT"/>
              </a:rPr>
              <a:t> The principal must provide comments if there is a difference in what is Recommended and what is Allocated. </a:t>
            </a:r>
            <a:r>
              <a:rPr lang="en-US" u="sng">
                <a:latin typeface="Calibri"/>
                <a:ea typeface="Times New Roman" panose="02020603050405020304" pitchFamily="18" charset="0"/>
                <a:cs typeface="Sabon Next LT"/>
              </a:rPr>
              <a:t>Principals and GO Teams will discuss the rationale for the notes section. </a:t>
            </a:r>
            <a:endParaRPr lang="en-US" u="sng">
              <a:latin typeface="Times New Roman"/>
              <a:ea typeface="Calibri"/>
              <a:cs typeface="Sabon Next LT"/>
            </a:endParaRPr>
          </a:p>
          <a:p>
            <a:endParaRPr lang="en-US" sz="1600">
              <a:latin typeface="Calibri"/>
              <a:ea typeface="Calibri"/>
              <a:cs typeface="Sabon Next 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E9413-68B1-F8FF-35B3-FAD7BA9BA4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D538F168-0F28-3C64-172D-68458BEC63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866811" y="6447517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FY26 Budget Allocation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AF889E4-9540-09C4-34C6-435189D476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781488"/>
              </p:ext>
            </p:extLst>
          </p:nvPr>
        </p:nvGraphicFramePr>
        <p:xfrm>
          <a:off x="736896" y="905347"/>
          <a:ext cx="5149064" cy="5178591"/>
        </p:xfrm>
        <a:graphic>
          <a:graphicData uri="http://schemas.openxmlformats.org/drawingml/2006/table">
            <a:tbl>
              <a:tblPr/>
              <a:tblGrid>
                <a:gridCol w="868244">
                  <a:extLst>
                    <a:ext uri="{9D8B030D-6E8A-4147-A177-3AD203B41FA5}">
                      <a16:colId xmlns:a16="http://schemas.microsoft.com/office/drawing/2014/main" val="3680551687"/>
                    </a:ext>
                  </a:extLst>
                </a:gridCol>
                <a:gridCol w="377497">
                  <a:extLst>
                    <a:ext uri="{9D8B030D-6E8A-4147-A177-3AD203B41FA5}">
                      <a16:colId xmlns:a16="http://schemas.microsoft.com/office/drawing/2014/main" val="3643150701"/>
                    </a:ext>
                  </a:extLst>
                </a:gridCol>
                <a:gridCol w="339748">
                  <a:extLst>
                    <a:ext uri="{9D8B030D-6E8A-4147-A177-3AD203B41FA5}">
                      <a16:colId xmlns:a16="http://schemas.microsoft.com/office/drawing/2014/main" val="2757475903"/>
                    </a:ext>
                  </a:extLst>
                </a:gridCol>
                <a:gridCol w="1827087">
                  <a:extLst>
                    <a:ext uri="{9D8B030D-6E8A-4147-A177-3AD203B41FA5}">
                      <a16:colId xmlns:a16="http://schemas.microsoft.com/office/drawing/2014/main" val="3716147574"/>
                    </a:ext>
                  </a:extLst>
                </a:gridCol>
                <a:gridCol w="603996">
                  <a:extLst>
                    <a:ext uri="{9D8B030D-6E8A-4147-A177-3AD203B41FA5}">
                      <a16:colId xmlns:a16="http://schemas.microsoft.com/office/drawing/2014/main" val="3604092247"/>
                    </a:ext>
                  </a:extLst>
                </a:gridCol>
                <a:gridCol w="566246">
                  <a:extLst>
                    <a:ext uri="{9D8B030D-6E8A-4147-A177-3AD203B41FA5}">
                      <a16:colId xmlns:a16="http://schemas.microsoft.com/office/drawing/2014/main" val="1097510735"/>
                    </a:ext>
                  </a:extLst>
                </a:gridCol>
                <a:gridCol w="566246">
                  <a:extLst>
                    <a:ext uri="{9D8B030D-6E8A-4147-A177-3AD203B41FA5}">
                      <a16:colId xmlns:a16="http://schemas.microsoft.com/office/drawing/2014/main" val="712412559"/>
                    </a:ext>
                  </a:extLst>
                </a:gridCol>
              </a:tblGrid>
              <a:tr h="1649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Accounting Unit</a:t>
                      </a:r>
                    </a:p>
                  </a:txBody>
                  <a:tcPr marL="5679" marR="5679" marT="5679" marB="272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3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Acct</a:t>
                      </a:r>
                    </a:p>
                  </a:txBody>
                  <a:tcPr marL="5679" marR="5679" marT="5679" marB="272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3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SubAcct</a:t>
                      </a:r>
                    </a:p>
                  </a:txBody>
                  <a:tcPr marL="5679" marR="5679" marT="5679" marB="272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3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Description </a:t>
                      </a:r>
                    </a:p>
                  </a:txBody>
                  <a:tcPr marL="5679" marR="5679" marT="5679" marB="272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3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Rec.</a:t>
                      </a:r>
                    </a:p>
                  </a:txBody>
                  <a:tcPr marL="5679" marR="5679" marT="5679" marB="272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3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Allocation</a:t>
                      </a:r>
                    </a:p>
                  </a:txBody>
                  <a:tcPr marL="5679" marR="5679" marT="5679" marB="272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3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Diff</a:t>
                      </a:r>
                    </a:p>
                  </a:txBody>
                  <a:tcPr marL="5679" marR="5679" marT="5679" marB="272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3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992722"/>
                  </a:ext>
                </a:extLst>
              </a:tr>
              <a:tr h="164934">
                <a:tc>
                  <a:txBody>
                    <a:bodyPr/>
                    <a:lstStyle/>
                    <a:p>
                      <a:pPr algn="ctr" fontAlgn="ctr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3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3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3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3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3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3A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3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430548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150120025691021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9990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Reserve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$66,280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$66,280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471003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150120025691021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1104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Teacher Stipends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154152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150110125699990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2400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1412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Secretary Overtime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51079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150120025691021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3000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Contracted Services for Instruction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4982387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150110125691210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2210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3000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Contracted Services for Professional Development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3026692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150120025691320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2700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5190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Student Transportation-Charter Buses, Breeze Cards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39909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150110125699990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5300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Postage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28585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150120025691021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5320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Web-based Subscriptions and Licenses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016015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150169725691021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5300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Signature Program Communication/Shipping Fee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135716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150120025691021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6120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Computer Software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518136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150120025691210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2213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5800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Instructional Employee Travel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848366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150110125691211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2400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5800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Administrative Employee Travel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822313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150169725691210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2210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5800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Signature Programming Travel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565851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150110125699990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2400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5800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Mileage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433057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150120025691320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2700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5950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Student Transportation-APS Buses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703824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150662025691320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2700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5950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District Funded Field Trips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$9,367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$9,367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396199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150120025691021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6100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Teaching/Other Supplies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$12,600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683911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150169725691021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6100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Signature Program Supplies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324915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150120025691021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6150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Instructional Equipment/Furniture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355020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150120025691021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6160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Computer Equipment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396891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150150525691310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2220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6420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Media Supplies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$2,016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186365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150120025691021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6420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Book Other Than Textbooks for Instruction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9037354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150110125691210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2213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6420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Book Other Than Textbooks for PD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841872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150122025691021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6410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Textbooks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229774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150122025691021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6400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Digital/Electronic Textbooks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79636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150120025691210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2213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8100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Dues &amp; Fees (Instructional Staff)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831511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150110125699990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2400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8100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Dues &amp; Fees (Administrative Staff)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802073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150169725691021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8100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Dues &amp; Fees (Signature Programs)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6884816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100237325691670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2660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6150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Security Grant Equipment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624921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100237325691670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2660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3000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Security Grant Contracted Services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777493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100237325691670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2660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7340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Security Grant Purchase of Equipment (Technology)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544793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150120025691021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8100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Student Admissions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941379"/>
                  </a:ext>
                </a:extLst>
              </a:tr>
              <a:tr h="146931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 150120025691021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1104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Other Stipends (Please specifiy)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 dirty="0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5679" marR="5679" marT="5679" marB="2726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63007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7053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93B1C-3B09-36D1-86A0-CA7DC4316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1">
            <a:extLst>
              <a:ext uri="{FF2B5EF4-FFF2-40B4-BE49-F238E27FC236}">
                <a16:creationId xmlns:a16="http://schemas.microsoft.com/office/drawing/2014/main" id="{BC10185A-12D3-5C64-8A0E-74FF4AB28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96" y="121620"/>
            <a:ext cx="10718207" cy="600540"/>
          </a:xfrm>
        </p:spPr>
        <p:txBody>
          <a:bodyPr/>
          <a:lstStyle/>
          <a:p>
            <a:pPr algn="ctr"/>
            <a:r>
              <a:rPr lang="en-US" sz="2800"/>
              <a:t>Non-Staffing Tab Continued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A21B2F-25CB-A7F5-EC2E-DDF1C2216BD1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5870902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FY26 Budget Allocation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AFFB0-526C-39A8-0754-59A7BFF0E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09F92DE-E85B-AAA5-573D-AB83AE4DBA69}"/>
              </a:ext>
            </a:extLst>
          </p:cNvPr>
          <p:cNvGraphicFramePr>
            <a:graphicFrameLocks noGrp="1"/>
          </p:cNvGraphicFramePr>
          <p:nvPr/>
        </p:nvGraphicFramePr>
        <p:xfrm>
          <a:off x="811213" y="2210750"/>
          <a:ext cx="10569575" cy="3581088"/>
        </p:xfrm>
        <a:graphic>
          <a:graphicData uri="http://schemas.openxmlformats.org/drawingml/2006/table">
            <a:tbl>
              <a:tblPr/>
              <a:tblGrid>
                <a:gridCol w="1290619">
                  <a:extLst>
                    <a:ext uri="{9D8B030D-6E8A-4147-A177-3AD203B41FA5}">
                      <a16:colId xmlns:a16="http://schemas.microsoft.com/office/drawing/2014/main" val="688605730"/>
                    </a:ext>
                  </a:extLst>
                </a:gridCol>
                <a:gridCol w="556737">
                  <a:extLst>
                    <a:ext uri="{9D8B030D-6E8A-4147-A177-3AD203B41FA5}">
                      <a16:colId xmlns:a16="http://schemas.microsoft.com/office/drawing/2014/main" val="3073167525"/>
                    </a:ext>
                  </a:extLst>
                </a:gridCol>
                <a:gridCol w="506125">
                  <a:extLst>
                    <a:ext uri="{9D8B030D-6E8A-4147-A177-3AD203B41FA5}">
                      <a16:colId xmlns:a16="http://schemas.microsoft.com/office/drawing/2014/main" val="3956433349"/>
                    </a:ext>
                  </a:extLst>
                </a:gridCol>
                <a:gridCol w="2716204">
                  <a:extLst>
                    <a:ext uri="{9D8B030D-6E8A-4147-A177-3AD203B41FA5}">
                      <a16:colId xmlns:a16="http://schemas.microsoft.com/office/drawing/2014/main" val="2084825953"/>
                    </a:ext>
                  </a:extLst>
                </a:gridCol>
                <a:gridCol w="894154">
                  <a:extLst>
                    <a:ext uri="{9D8B030D-6E8A-4147-A177-3AD203B41FA5}">
                      <a16:colId xmlns:a16="http://schemas.microsoft.com/office/drawing/2014/main" val="4263831155"/>
                    </a:ext>
                  </a:extLst>
                </a:gridCol>
                <a:gridCol w="843541">
                  <a:extLst>
                    <a:ext uri="{9D8B030D-6E8A-4147-A177-3AD203B41FA5}">
                      <a16:colId xmlns:a16="http://schemas.microsoft.com/office/drawing/2014/main" val="2983731056"/>
                    </a:ext>
                  </a:extLst>
                </a:gridCol>
                <a:gridCol w="843541">
                  <a:extLst>
                    <a:ext uri="{9D8B030D-6E8A-4147-A177-3AD203B41FA5}">
                      <a16:colId xmlns:a16="http://schemas.microsoft.com/office/drawing/2014/main" val="3003781342"/>
                    </a:ext>
                  </a:extLst>
                </a:gridCol>
                <a:gridCol w="2918654">
                  <a:extLst>
                    <a:ext uri="{9D8B030D-6E8A-4147-A177-3AD203B41FA5}">
                      <a16:colId xmlns:a16="http://schemas.microsoft.com/office/drawing/2014/main" val="994853849"/>
                    </a:ext>
                  </a:extLst>
                </a:gridCol>
              </a:tblGrid>
              <a:tr h="197336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Stipends</a:t>
                      </a:r>
                    </a:p>
                  </a:txBody>
                  <a:tcPr marL="8433" marR="8433" marT="8433" marB="40479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3A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699870"/>
                  </a:ext>
                </a:extLst>
              </a:tr>
              <a:tr h="183843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150120025691021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1104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Academic Stipends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19,500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$19,500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494072"/>
                  </a:ext>
                </a:extLst>
              </a:tr>
              <a:tr h="183843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150126825691021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1184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Fine Arts Stipends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0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323817"/>
                  </a:ext>
                </a:extLst>
              </a:tr>
              <a:tr h="183843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150126125699990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2100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1464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Athletic Stipends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0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1306560"/>
                  </a:ext>
                </a:extLst>
              </a:tr>
              <a:tr h="183843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150169725691021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1104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STEM/IB/College and Career Sponsor Stipend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7030129"/>
                  </a:ext>
                </a:extLst>
              </a:tr>
              <a:tr h="197336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Turnaround</a:t>
                      </a:r>
                    </a:p>
                  </a:txBody>
                  <a:tcPr marL="8433" marR="8433" marT="8433" marB="40479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3A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863711"/>
                  </a:ext>
                </a:extLst>
              </a:tr>
              <a:tr h="183843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150161825691021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3000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Contracted Services for Instruction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08579"/>
                  </a:ext>
                </a:extLst>
              </a:tr>
              <a:tr h="183843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150161825691210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2210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3000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Contracted Services for Professional Development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100237"/>
                  </a:ext>
                </a:extLst>
              </a:tr>
              <a:tr h="183843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150161825699990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2210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1164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Stipends for Professional Learning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110458"/>
                  </a:ext>
                </a:extLst>
              </a:tr>
              <a:tr h="183843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150161825691021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5320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Web-Based Subscriptions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435296"/>
                  </a:ext>
                </a:extLst>
              </a:tr>
              <a:tr h="183843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150161825691320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2700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5950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Turnaround Transportation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655678"/>
                  </a:ext>
                </a:extLst>
              </a:tr>
              <a:tr h="183843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150161825691021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1101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Hourly Turnaround Tutor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410516"/>
                  </a:ext>
                </a:extLst>
              </a:tr>
              <a:tr h="197336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Substitutes</a:t>
                      </a:r>
                    </a:p>
                  </a:txBody>
                  <a:tcPr marL="8433" marR="8433" marT="8433" marB="40479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3A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726631"/>
                  </a:ext>
                </a:extLst>
              </a:tr>
              <a:tr h="183843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150120425691021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1131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Teacher Subs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$39,775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$39,775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777758"/>
                  </a:ext>
                </a:extLst>
              </a:tr>
              <a:tr h="183843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150120425699990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2400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1141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Principal/AP/Clerical Subs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372542"/>
                  </a:ext>
                </a:extLst>
              </a:tr>
              <a:tr h="183843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150120425691021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2220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1131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Media Specialist Subs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4890269"/>
                  </a:ext>
                </a:extLst>
              </a:tr>
              <a:tr h="183843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150120425691021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1131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Counselor Subs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836343"/>
                  </a:ext>
                </a:extLst>
              </a:tr>
              <a:tr h="183843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150120425691021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1141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Paraprofessional Subs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511189"/>
                  </a:ext>
                </a:extLst>
              </a:tr>
              <a:tr h="183843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150120425691021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2200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Substitute FICA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$577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$577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4047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5748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55216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709F2-CEAC-A0DF-22E9-9DE948036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915" y="202369"/>
            <a:ext cx="8180412" cy="1828800"/>
          </a:xfrm>
        </p:spPr>
        <p:txBody>
          <a:bodyPr/>
          <a:lstStyle/>
          <a:p>
            <a:r>
              <a:rPr lang="en-US"/>
              <a:t>Signature and Turnaround Fund Process Overview</a:t>
            </a:r>
          </a:p>
        </p:txBody>
      </p:sp>
      <p:graphicFrame>
        <p:nvGraphicFramePr>
          <p:cNvPr id="12" name="TextBox 3">
            <a:extLst>
              <a:ext uri="{FF2B5EF4-FFF2-40B4-BE49-F238E27FC236}">
                <a16:creationId xmlns:a16="http://schemas.microsoft.com/office/drawing/2014/main" id="{4FDD801E-302D-6A53-D7F5-0F7597EA8560}"/>
              </a:ext>
            </a:extLst>
          </p:cNvPr>
          <p:cNvGraphicFramePr/>
          <p:nvPr/>
        </p:nvGraphicFramePr>
        <p:xfrm>
          <a:off x="755904" y="1373553"/>
          <a:ext cx="10414647" cy="5484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C54D0C-7EDE-90E1-BB3D-0A32E1D8C5D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257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69B79-667E-236A-8A4B-F1B56420A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1">
            <a:extLst>
              <a:ext uri="{FF2B5EF4-FFF2-40B4-BE49-F238E27FC236}">
                <a16:creationId xmlns:a16="http://schemas.microsoft.com/office/drawing/2014/main" id="{44450710-E1A8-FEDD-B94F-2D9516664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96" y="121620"/>
            <a:ext cx="10718207" cy="600540"/>
          </a:xfrm>
        </p:spPr>
        <p:txBody>
          <a:bodyPr/>
          <a:lstStyle/>
          <a:p>
            <a:pPr algn="ctr"/>
            <a:r>
              <a:rPr lang="en-US" sz="2800"/>
              <a:t>Proposed FY26 Signature Program Fund Request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9B419-956A-073F-228D-5B3238CB4E88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38600" y="5870902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FY26 Budget Allocation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A0387-4527-4147-1A1E-CBB999C3D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8BC0257-8077-B3D9-26D8-1EC396E0BE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579831"/>
              </p:ext>
            </p:extLst>
          </p:nvPr>
        </p:nvGraphicFramePr>
        <p:xfrm>
          <a:off x="905346" y="905348"/>
          <a:ext cx="9859223" cy="5380933"/>
        </p:xfrm>
        <a:graphic>
          <a:graphicData uri="http://schemas.openxmlformats.org/drawingml/2006/table">
            <a:tbl>
              <a:tblPr/>
              <a:tblGrid>
                <a:gridCol w="1463746">
                  <a:extLst>
                    <a:ext uri="{9D8B030D-6E8A-4147-A177-3AD203B41FA5}">
                      <a16:colId xmlns:a16="http://schemas.microsoft.com/office/drawing/2014/main" val="3922230881"/>
                    </a:ext>
                  </a:extLst>
                </a:gridCol>
                <a:gridCol w="558119">
                  <a:extLst>
                    <a:ext uri="{9D8B030D-6E8A-4147-A177-3AD203B41FA5}">
                      <a16:colId xmlns:a16="http://schemas.microsoft.com/office/drawing/2014/main" val="1774885731"/>
                    </a:ext>
                  </a:extLst>
                </a:gridCol>
                <a:gridCol w="558119">
                  <a:extLst>
                    <a:ext uri="{9D8B030D-6E8A-4147-A177-3AD203B41FA5}">
                      <a16:colId xmlns:a16="http://schemas.microsoft.com/office/drawing/2014/main" val="1343444697"/>
                    </a:ext>
                  </a:extLst>
                </a:gridCol>
                <a:gridCol w="2516800">
                  <a:extLst>
                    <a:ext uri="{9D8B030D-6E8A-4147-A177-3AD203B41FA5}">
                      <a16:colId xmlns:a16="http://schemas.microsoft.com/office/drawing/2014/main" val="1684689367"/>
                    </a:ext>
                  </a:extLst>
                </a:gridCol>
                <a:gridCol w="908259">
                  <a:extLst>
                    <a:ext uri="{9D8B030D-6E8A-4147-A177-3AD203B41FA5}">
                      <a16:colId xmlns:a16="http://schemas.microsoft.com/office/drawing/2014/main" val="389148677"/>
                    </a:ext>
                  </a:extLst>
                </a:gridCol>
                <a:gridCol w="1137300">
                  <a:extLst>
                    <a:ext uri="{9D8B030D-6E8A-4147-A177-3AD203B41FA5}">
                      <a16:colId xmlns:a16="http://schemas.microsoft.com/office/drawing/2014/main" val="2543953417"/>
                    </a:ext>
                  </a:extLst>
                </a:gridCol>
                <a:gridCol w="989871">
                  <a:extLst>
                    <a:ext uri="{9D8B030D-6E8A-4147-A177-3AD203B41FA5}">
                      <a16:colId xmlns:a16="http://schemas.microsoft.com/office/drawing/2014/main" val="709047667"/>
                    </a:ext>
                  </a:extLst>
                </a:gridCol>
                <a:gridCol w="1727009">
                  <a:extLst>
                    <a:ext uri="{9D8B030D-6E8A-4147-A177-3AD203B41FA5}">
                      <a16:colId xmlns:a16="http://schemas.microsoft.com/office/drawing/2014/main" val="763040212"/>
                    </a:ext>
                  </a:extLst>
                </a:gridCol>
              </a:tblGrid>
              <a:tr h="148488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7802730"/>
                  </a:ext>
                </a:extLst>
              </a:tr>
              <a:tr h="170284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solidFill>
                          <a:srgbClr val="2F75B5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2F75B5"/>
                          </a:solidFill>
                          <a:effectLst/>
                          <a:latin typeface="Arial" panose="020B0604020202020204" pitchFamily="34" charset="0"/>
                        </a:rPr>
                        <a:t>FY2026 Signature Earnings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2F75B5"/>
                          </a:solidFill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7572214"/>
                  </a:ext>
                </a:extLst>
              </a:tr>
              <a:tr h="170284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solidFill>
                          <a:srgbClr val="2F75B5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2F75B5"/>
                          </a:solidFill>
                          <a:effectLst/>
                          <a:latin typeface="Arial" panose="020B0604020202020204" pitchFamily="34" charset="0"/>
                        </a:rPr>
                        <a:t>Amount Requested for Signature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$175,159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512619"/>
                  </a:ext>
                </a:extLst>
              </a:tr>
              <a:tr h="148488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6855882"/>
                  </a:ext>
                </a:extLst>
              </a:tr>
              <a:tr h="148488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1049359"/>
                  </a:ext>
                </a:extLst>
              </a:tr>
              <a:tr h="177095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Personnel</a:t>
                      </a:r>
                    </a:p>
                  </a:txBody>
                  <a:tcPr marL="5785" marR="5785" marT="5785" marB="2776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650779"/>
                  </a:ext>
                </a:extLst>
              </a:tr>
              <a:tr h="2907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Accounting Unit</a:t>
                      </a:r>
                    </a:p>
                  </a:txBody>
                  <a:tcPr marL="5785" marR="5785" marT="5785" marB="2776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Acct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SubAcct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Positions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Requested Position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Avg Salary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Amount Requested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Notes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6721348"/>
                  </a:ext>
                </a:extLst>
              </a:tr>
              <a:tr h="165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150169725691051</a:t>
                      </a:r>
                    </a:p>
                  </a:txBody>
                  <a:tcPr marL="5785" marR="5785" marT="5785" marB="2776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1180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Signature Band Teacher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642828"/>
                  </a:ext>
                </a:extLst>
              </a:tr>
              <a:tr h="165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150169725699990</a:t>
                      </a:r>
                    </a:p>
                  </a:txBody>
                  <a:tcPr marL="5785" marR="5785" marT="5785" marB="2776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2210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Signature IB Specialist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1.0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$147,559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$147,559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890451"/>
                  </a:ext>
                </a:extLst>
              </a:tr>
              <a:tr h="165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150169725691210</a:t>
                      </a:r>
                    </a:p>
                  </a:txBody>
                  <a:tcPr marL="5785" marR="5785" marT="5785" marB="2776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2210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Signature Prgm Coach 202 day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$149,395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3342254"/>
                  </a:ext>
                </a:extLst>
              </a:tr>
              <a:tr h="165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150169725691210</a:t>
                      </a:r>
                    </a:p>
                  </a:txBody>
                  <a:tcPr marL="5785" marR="5785" marT="5785" marB="2776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2210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Signature Prgm Coach 211 day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$156,932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2847204"/>
                  </a:ext>
                </a:extLst>
              </a:tr>
              <a:tr h="165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150169725691051</a:t>
                      </a:r>
                    </a:p>
                  </a:txBody>
                  <a:tcPr marL="5785" marR="5785" marT="5785" marB="2776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1180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Signature Orchestra Teacher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2186785"/>
                  </a:ext>
                </a:extLst>
              </a:tr>
              <a:tr h="165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150169725691021</a:t>
                      </a:r>
                    </a:p>
                  </a:txBody>
                  <a:tcPr marL="5785" marR="5785" marT="5785" marB="2776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1400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Signature Paraprofessional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$56,115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4196636"/>
                  </a:ext>
                </a:extLst>
              </a:tr>
              <a:tr h="165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150169725699990</a:t>
                      </a:r>
                    </a:p>
                  </a:txBody>
                  <a:tcPr marL="5785" marR="5785" marT="5785" marB="2776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2210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1910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Signature Program Support Specialist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$147,559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1827384"/>
                  </a:ext>
                </a:extLst>
              </a:tr>
              <a:tr h="165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150169725691051</a:t>
                      </a:r>
                    </a:p>
                  </a:txBody>
                  <a:tcPr marL="5785" marR="5785" marT="5785" marB="2776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1180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Signature World Language Teacher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$127,556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2200067"/>
                  </a:ext>
                </a:extLst>
              </a:tr>
              <a:tr h="165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5785" marR="5785" marT="5785" marB="2776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0.0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3221799"/>
                  </a:ext>
                </a:extLst>
              </a:tr>
              <a:tr h="165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5785" marR="5785" marT="5785" marB="2776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0.0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748938"/>
                  </a:ext>
                </a:extLst>
              </a:tr>
              <a:tr h="165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5785" marR="5785" marT="5785" marB="2776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0.0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0.0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 $-  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3807978"/>
                  </a:ext>
                </a:extLst>
              </a:tr>
              <a:tr h="24520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Total Personnel</a:t>
                      </a: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1.0</a:t>
                      </a: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$147,559 </a:t>
                      </a: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410064"/>
                  </a:ext>
                </a:extLst>
              </a:tr>
              <a:tr h="16511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2292796"/>
                  </a:ext>
                </a:extLst>
              </a:tr>
              <a:tr h="190718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Non-Personnel</a:t>
                      </a:r>
                    </a:p>
                  </a:txBody>
                  <a:tcPr marL="5785" marR="5785" marT="5785" marB="2776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090451"/>
                  </a:ext>
                </a:extLst>
              </a:tr>
              <a:tr h="2907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Accounting Unit</a:t>
                      </a:r>
                    </a:p>
                  </a:txBody>
                  <a:tcPr marL="5785" marR="5785" marT="5785" marB="2776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Acct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SubAcct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Description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Amount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Quantity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Amount Requested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Notes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5780214"/>
                  </a:ext>
                </a:extLst>
              </a:tr>
              <a:tr h="165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150169725691210</a:t>
                      </a:r>
                    </a:p>
                  </a:txBody>
                  <a:tcPr marL="5785" marR="5785" marT="5785" marB="2776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2210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5800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Signature Programming Travel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1" u="none" strike="noStrike">
                          <a:effectLst/>
                          <a:latin typeface="Arial" panose="020B0604020202020204" pitchFamily="34" charset="0"/>
                        </a:rPr>
                        <a:t>6,000.00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1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1" u="none" strike="noStrike">
                          <a:effectLst/>
                          <a:latin typeface="Arial" panose="020B0604020202020204" pitchFamily="34" charset="0"/>
                        </a:rPr>
                        <a:t>$6,000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Travel and food for trainings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1621966"/>
                  </a:ext>
                </a:extLst>
              </a:tr>
              <a:tr h="165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150169725691021</a:t>
                      </a:r>
                    </a:p>
                  </a:txBody>
                  <a:tcPr marL="5785" marR="5785" marT="5785" marB="2776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8100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Dues &amp; Fees (Signature Programs)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1" u="none" strike="noStrike">
                          <a:effectLst/>
                          <a:latin typeface="Arial" panose="020B0604020202020204" pitchFamily="34" charset="0"/>
                        </a:rPr>
                        <a:t>9,600.00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1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1" u="none" strike="noStrike">
                          <a:effectLst/>
                          <a:latin typeface="Arial" panose="020B0604020202020204" pitchFamily="34" charset="0"/>
                        </a:rPr>
                        <a:t>$9,600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Authorization fee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9045540"/>
                  </a:ext>
                </a:extLst>
              </a:tr>
              <a:tr h="2907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150169725691021</a:t>
                      </a:r>
                    </a:p>
                  </a:txBody>
                  <a:tcPr marL="5785" marR="5785" marT="5785" marB="2776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1104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STEM/IB/College and Career Sponsor Stipend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1" u="none" strike="noStrike">
                          <a:effectLst/>
                          <a:latin typeface="Arial" panose="020B0604020202020204" pitchFamily="34" charset="0"/>
                        </a:rPr>
                        <a:t>-  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1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1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4846981"/>
                  </a:ext>
                </a:extLst>
              </a:tr>
              <a:tr h="2907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150169725691021</a:t>
                      </a:r>
                    </a:p>
                  </a:txBody>
                  <a:tcPr marL="5785" marR="5785" marT="5785" marB="2776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6100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Signature Programming Supplies/Resources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1" u="none" strike="noStrike">
                          <a:effectLst/>
                          <a:latin typeface="Arial" panose="020B0604020202020204" pitchFamily="34" charset="0"/>
                        </a:rPr>
                        <a:t>12,000.00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1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$12,000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Training for 7 staff members and Toddle subscription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4840305"/>
                  </a:ext>
                </a:extLst>
              </a:tr>
              <a:tr h="165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150169725691021</a:t>
                      </a:r>
                    </a:p>
                  </a:txBody>
                  <a:tcPr marL="5785" marR="5785" marT="5785" marB="2776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5300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Communication/Shipping Fees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1" u="none" strike="noStrike">
                          <a:effectLst/>
                          <a:latin typeface="Arial" panose="020B0604020202020204" pitchFamily="34" charset="0"/>
                        </a:rPr>
                        <a:t>-  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1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6340067"/>
                  </a:ext>
                </a:extLst>
              </a:tr>
              <a:tr h="1651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5785" marR="5785" marT="5785" marB="27767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$-   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698144"/>
                  </a:ext>
                </a:extLst>
              </a:tr>
              <a:tr h="177095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Total Non-Personnel</a:t>
                      </a: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 panose="020B0604020202020204" pitchFamily="34" charset="0"/>
                        </a:rPr>
                        <a:t>$27,600 </a:t>
                      </a: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85" marR="5785" marT="5785" marB="2776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82308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03240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DB73D-C2AE-F92C-E2A4-6178F5EBB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23" y="134955"/>
            <a:ext cx="10340519" cy="938471"/>
          </a:xfrm>
        </p:spPr>
        <p:txBody>
          <a:bodyPr/>
          <a:lstStyle/>
          <a:p>
            <a:r>
              <a:rPr lang="en-US" sz="2800"/>
              <a:t>Proposed Rationale for </a:t>
            </a:r>
            <a:br>
              <a:rPr lang="en-US" sz="2800"/>
            </a:br>
            <a:r>
              <a:rPr lang="en-US" sz="2800"/>
              <a:t>FY26 Signature Program Fund Requests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C0276E0-FE66-DAD7-84F7-E852BE9B20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650629"/>
              </p:ext>
            </p:extLst>
          </p:nvPr>
        </p:nvGraphicFramePr>
        <p:xfrm>
          <a:off x="1665136" y="1061883"/>
          <a:ext cx="8046720" cy="5134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3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3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4008">
                <a:tc>
                  <a:txBody>
                    <a:bodyPr/>
                    <a:lstStyle/>
                    <a:p>
                      <a:pPr algn="ctr"/>
                      <a:r>
                        <a:rPr lang="en-US" sz="175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FY26 Signature Program</a:t>
                      </a:r>
                    </a:p>
                    <a:p>
                      <a:pPr algn="ctr"/>
                      <a:r>
                        <a:rPr lang="en-US" sz="175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 Request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5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Rationale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462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Signature Coach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Guides the school through the IB process. Coaches staff and ensure we are in compliance with IB program requirements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108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Authorization fee</a:t>
                      </a:r>
                    </a:p>
                    <a:p>
                      <a:pPr algn="ctr"/>
                      <a:r>
                        <a:rPr lang="en-US" sz="2000" dirty="0"/>
                        <a:t>Training for teachers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Yearly fee and cost of training staff on IB concepts</a:t>
                      </a:r>
                    </a:p>
                    <a:p>
                      <a:pPr algn="ctr"/>
                      <a:r>
                        <a:rPr lang="en-US" sz="2000" dirty="0"/>
                        <a:t>**Must have 75% of staff with current training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6215">
                <a:tc>
                  <a:txBody>
                    <a:bodyPr/>
                    <a:lstStyle/>
                    <a:p>
                      <a:pPr algn="ctr"/>
                      <a:r>
                        <a:rPr lang="en-US" sz="1750" dirty="0"/>
                        <a:t>Toddle Platform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50" dirty="0"/>
                        <a:t>Teachers utilize to plan and house evidence of completion of IB units by students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674288"/>
                  </a:ext>
                </a:extLst>
              </a:tr>
              <a:tr h="827773">
                <a:tc>
                  <a:txBody>
                    <a:bodyPr/>
                    <a:lstStyle/>
                    <a:p>
                      <a:pPr algn="ctr"/>
                      <a:endParaRPr lang="en-US" sz="17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7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BB75B6-0F86-2CB4-09FE-D5BD6A535C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25E79CCB-1DCC-CC51-DDBB-DFF2984ECD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866811" y="6447517"/>
            <a:ext cx="194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FY26 Budget Allocation</a:t>
            </a:r>
          </a:p>
        </p:txBody>
      </p:sp>
    </p:spTree>
    <p:extLst>
      <p:ext uri="{BB962C8B-B14F-4D97-AF65-F5344CB8AC3E}">
        <p14:creationId xmlns:p14="http://schemas.microsoft.com/office/powerpoint/2010/main" val="37308569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AE855-84DA-F23B-CE8E-22338502B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68" y="308112"/>
            <a:ext cx="7599718" cy="870531"/>
          </a:xfrm>
        </p:spPr>
        <p:txBody>
          <a:bodyPr/>
          <a:lstStyle/>
          <a:p>
            <a:r>
              <a:rPr lang="en-US"/>
              <a:t>What’s Next?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AB4C6B2-5BC4-C22C-D43F-3A8CB6ACF0A8}"/>
              </a:ext>
            </a:extLst>
          </p:cNvPr>
          <p:cNvSpPr txBox="1">
            <a:spLocks/>
          </p:cNvSpPr>
          <p:nvPr/>
        </p:nvSpPr>
        <p:spPr>
          <a:xfrm>
            <a:off x="408749" y="1178643"/>
            <a:ext cx="9043366" cy="4943861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685800" rtl="0" eaLnBrk="1" latinLnBrk="0" hangingPunct="1">
              <a:lnSpc>
                <a:spcPct val="15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83A9">
                    <a:lumMod val="7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February 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0083A9">
                  <a:lumMod val="75000"/>
                </a:srgbClr>
              </a:solidFill>
              <a:effectLst/>
              <a:highlight>
                <a:srgbClr val="FF00FF"/>
              </a:highlight>
              <a:uLnTx/>
              <a:uFillTx/>
              <a:latin typeface="Tenorite"/>
              <a:ea typeface="+mn-ea"/>
              <a:cs typeface="+mn-cs"/>
            </a:endParaRPr>
          </a:p>
          <a:p>
            <a:pPr marL="800100" marR="0" lvl="1" indent="-3429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GO Team Feedback Meeting(s)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before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 February 14</a:t>
            </a:r>
            <a:r>
              <a:rPr kumimoji="0" lang="en-US" sz="2400" b="0" i="0" u="none" strike="noStrike" kern="1200" cap="none" spc="0" normalizeH="0" baseline="3000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th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  <a:p>
            <a:pPr marL="1143000" marR="0" lvl="2" indent="-3429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§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ACTION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 (i.e.-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GO Team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votes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) on draft budget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before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 February 14</a:t>
            </a:r>
            <a:r>
              <a:rPr kumimoji="0" lang="en-US" sz="2400" b="0" i="0" u="none" strike="noStrike" kern="1200" cap="none" spc="0" normalizeH="0" baseline="3000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th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  <a:p>
            <a:pPr marL="800100" marR="0" lvl="1" indent="-3429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Cluster Superintendent Review (February 17-21)</a:t>
            </a:r>
          </a:p>
          <a:p>
            <a:pPr marL="800100" marR="0" lvl="1" indent="-3429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HR Staffing Conferences (February 24– February 27)</a:t>
            </a:r>
          </a:p>
          <a:p>
            <a:pPr marL="342900" marR="0" lvl="0" indent="-342900" algn="l" defTabSz="685800" rtl="0" eaLnBrk="1" fontAlgn="auto" latinLnBrk="0" hangingPunct="1">
              <a:lnSpc>
                <a:spcPct val="16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83A9">
                    <a:lumMod val="7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March</a:t>
            </a:r>
          </a:p>
          <a:p>
            <a:pPr marL="800100" marR="0" lvl="1" indent="-34290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Final GO Team Approval Meeting (AFTER your school’s Staffing Conference and BEFORE Friday, March 14</a:t>
            </a:r>
            <a:r>
              <a:rPr kumimoji="0" lang="en-US" sz="2400" b="0" i="0" u="none" strike="noStrike" kern="1200" cap="none" spc="0" normalizeH="0" baseline="3000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th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)</a:t>
            </a:r>
          </a:p>
          <a:p>
            <a:pPr marL="1143000" lvl="2" indent="-342900">
              <a:buFont typeface="Arial" panose="020B0604020202020204" pitchFamily="34" charset="0"/>
              <a:buChar char="•"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ACTION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 (i.e.-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GO Team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votes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) on final budget recommendation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before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 March 14</a:t>
            </a:r>
          </a:p>
          <a:p>
            <a:pPr marL="1143000" lvl="2" indent="-342900">
              <a:buFont typeface="Arial" panose="020B0604020202020204" pitchFamily="34" charset="0"/>
              <a:buChar char="•"/>
            </a:pPr>
            <a:endParaRPr kumimoji="0" lang="en-US" sz="1850" b="0" i="0" u="none" strike="noStrike" kern="1200" cap="none" spc="0" normalizeH="0" baseline="0" noProof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FF3FEE-9623-6A7F-E3D7-DEACE9EA66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7396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6F095-5A66-A13E-4C52-32795703E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04632-C13D-DBEB-45F8-B8843419C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985" y="184651"/>
            <a:ext cx="6400800" cy="641013"/>
          </a:xfrm>
        </p:spPr>
        <p:txBody>
          <a:bodyPr/>
          <a:lstStyle/>
          <a:p>
            <a:r>
              <a:rPr lang="en-US"/>
              <a:t>Questions?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962872-3AD6-9293-22A7-12DAD9D29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7696" y="1252331"/>
            <a:ext cx="4763165" cy="31492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C46BC4-6B7E-6D12-83B4-ED0F192F3D11}"/>
              </a:ext>
            </a:extLst>
          </p:cNvPr>
          <p:cNvSpPr txBox="1"/>
          <p:nvPr/>
        </p:nvSpPr>
        <p:spPr>
          <a:xfrm>
            <a:off x="3554385" y="5029199"/>
            <a:ext cx="49061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Thank you for your time and attention.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44BD91-0ABA-428A-CFF5-BFE621FCAC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566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C76A4-340F-66BC-79AA-919E23CAF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2C5B9-701B-BF71-E87C-3EAF186DA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168" y="695739"/>
            <a:ext cx="6400800" cy="3615485"/>
          </a:xfrm>
        </p:spPr>
        <p:txBody>
          <a:bodyPr anchor="ctr"/>
          <a:lstStyle/>
          <a:p>
            <a:r>
              <a:rPr lang="en-US"/>
              <a:t>Information Items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42BE838-6DEA-7504-29C3-B56DB862CE78}"/>
              </a:ext>
            </a:extLst>
          </p:cNvPr>
          <p:cNvSpPr/>
          <p:nvPr/>
        </p:nvSpPr>
        <p:spPr>
          <a:xfrm>
            <a:off x="7401915" y="3046905"/>
            <a:ext cx="3456590" cy="34565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7136D-1156-899A-8F10-BE64185CFB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4956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ACBD7-1199-4C48-FE53-A1939D903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Principal’s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56AED-173C-CBEF-09B2-C3F00D18262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32888" y="1608687"/>
            <a:ext cx="6275387" cy="3723804"/>
          </a:xfrm>
        </p:spPr>
        <p:txBody>
          <a:bodyPr/>
          <a:lstStyle/>
          <a:p>
            <a:r>
              <a:rPr lang="en-US" sz="3200" b="1" dirty="0"/>
              <a:t>CCRPI Results—West Manor named 2024 Title One Rewards School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b="1" dirty="0"/>
              <a:t>Attendance is down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400" b="1" dirty="0"/>
              <a:t>After school Received Boy Scout grant and Leads Baseball Grant </a:t>
            </a: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West Manor receives Human Resource awards for hiring and retention </a:t>
            </a:r>
          </a:p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West Manor celebrated for having all Department of Special Education data current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4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1E572A-39A4-8823-DB45-E43FDABBA7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3263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CCE595D9-27F3-FE1C-9A37-0F9F790302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5768" y="2176670"/>
            <a:ext cx="6424502" cy="1487290"/>
          </a:xfrm>
        </p:spPr>
        <p:txBody>
          <a:bodyPr/>
          <a:lstStyle/>
          <a:p>
            <a:r>
              <a:rPr lang="en-US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78450595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Budget Allocation">
      <a:dk1>
        <a:sysClr val="windowText" lastClr="000000"/>
      </a:dk1>
      <a:lt1>
        <a:srgbClr val="0083A9"/>
      </a:lt1>
      <a:dk2>
        <a:srgbClr val="0083A9"/>
      </a:dk2>
      <a:lt2>
        <a:srgbClr val="E7E6E6"/>
      </a:lt2>
      <a:accent1>
        <a:srgbClr val="F3CF45"/>
      </a:accent1>
      <a:accent2>
        <a:srgbClr val="DA7B22"/>
      </a:accent2>
      <a:accent3>
        <a:srgbClr val="595B5D"/>
      </a:accent3>
      <a:accent4>
        <a:srgbClr val="A92A91"/>
      </a:accent4>
      <a:accent5>
        <a:srgbClr val="0083A9"/>
      </a:accent5>
      <a:accent6>
        <a:srgbClr val="159839"/>
      </a:accent6>
      <a:hlink>
        <a:srgbClr val="A92A91"/>
      </a:hlink>
      <a:folHlink>
        <a:srgbClr val="159839"/>
      </a:folHlink>
    </a:clrScheme>
    <a:fontScheme name="Custom 12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y APS Template.potx" id="{CB8E2B26-C3C4-4072-99BC-1A0E6F891910}" vid="{2BA41EE6-A666-4CAB-81CD-D965380DAD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136758a-e7f7-4029-9cdc-709c7a6ff021" xsi:nil="true"/>
    <lcf76f155ced4ddcb4097134ff3c332f xmlns="8dcae609-94e2-4108-915c-852935aa21a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977F1402712049B4BB4CDB1A03C7C8" ma:contentTypeVersion="14" ma:contentTypeDescription="Create a new document." ma:contentTypeScope="" ma:versionID="2b1cb743d5c8a8170a2906ead0ece276">
  <xsd:schema xmlns:xsd="http://www.w3.org/2001/XMLSchema" xmlns:xs="http://www.w3.org/2001/XMLSchema" xmlns:p="http://schemas.microsoft.com/office/2006/metadata/properties" xmlns:ns2="8dcae609-94e2-4108-915c-852935aa21ad" xmlns:ns3="e136758a-e7f7-4029-9cdc-709c7a6ff021" targetNamespace="http://schemas.microsoft.com/office/2006/metadata/properties" ma:root="true" ma:fieldsID="d3b3d94a77b6d6b8de8b8394eb712759" ns2:_="" ns3:_="">
    <xsd:import namespace="8dcae609-94e2-4108-915c-852935aa21ad"/>
    <xsd:import namespace="e136758a-e7f7-4029-9cdc-709c7a6ff0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cae609-94e2-4108-915c-852935aa21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67761e9-a222-483c-a923-fec0f75753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36758a-e7f7-4029-9cdc-709c7a6ff02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e3e07957-30af-4dd9-8e9a-b62ef1071eb2}" ma:internalName="TaxCatchAll" ma:showField="CatchAllData" ma:web="e136758a-e7f7-4029-9cdc-709c7a6ff0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77C52C5-6F65-4D42-B855-A3283C55581A}">
  <ds:schemaRefs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8dcae609-94e2-4108-915c-852935aa21ad"/>
    <ds:schemaRef ds:uri="e136758a-e7f7-4029-9cdc-709c7a6ff021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5B6D968-3BA5-45CA-AFA4-01F84FB04FA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5E6EB3E-5B5C-470F-9DAA-142710007A74}">
  <ds:schemaRefs>
    <ds:schemaRef ds:uri="8dcae609-94e2-4108-915c-852935aa21ad"/>
    <ds:schemaRef ds:uri="e136758a-e7f7-4029-9cdc-709c7a6ff02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Gray APS Template</Template>
  <TotalTime>67</TotalTime>
  <Words>5270</Words>
  <Application>Microsoft Office PowerPoint</Application>
  <PresentationFormat>Widescreen</PresentationFormat>
  <Paragraphs>2063</Paragraphs>
  <Slides>34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7" baseType="lpstr">
      <vt:lpstr>Aptos</vt:lpstr>
      <vt:lpstr>Aptos Black</vt:lpstr>
      <vt:lpstr>Arial</vt:lpstr>
      <vt:lpstr>Arial Black</vt:lpstr>
      <vt:lpstr>Berlin Sans FB Demi</vt:lpstr>
      <vt:lpstr>Calibri</vt:lpstr>
      <vt:lpstr>Sabon Next LT</vt:lpstr>
      <vt:lpstr>Symbol</vt:lpstr>
      <vt:lpstr>Tenorite</vt:lpstr>
      <vt:lpstr>Times New Roman</vt:lpstr>
      <vt:lpstr>Verdana</vt:lpstr>
      <vt:lpstr>Wingdings</vt:lpstr>
      <vt:lpstr>Custom</vt:lpstr>
      <vt:lpstr>GO Team  Budget Allocation Meeting January 2025</vt:lpstr>
      <vt:lpstr>Agenda</vt:lpstr>
      <vt:lpstr>Action Items: Preparing for Budget Development</vt:lpstr>
      <vt:lpstr>Discussion Items</vt:lpstr>
      <vt:lpstr>Review &amp; Discuss FY26 GO Team Budget Meeting Schedule</vt:lpstr>
      <vt:lpstr>Overview of the FY26 GO Team Budget Process</vt:lpstr>
      <vt:lpstr>Action on GO Team Budget Meeting Calendar</vt:lpstr>
      <vt:lpstr>Budget Development</vt:lpstr>
      <vt:lpstr>Norms</vt:lpstr>
      <vt:lpstr>GO Team Budget Development Process</vt:lpstr>
      <vt:lpstr>Budget Allocation Meeting</vt:lpstr>
      <vt:lpstr>FY26 Budget Development Process</vt:lpstr>
      <vt:lpstr>PowerPoint Presentation</vt:lpstr>
      <vt:lpstr>PowerPoint Presentation</vt:lpstr>
      <vt:lpstr>FY 26 Budget Parameters</vt:lpstr>
      <vt:lpstr>Discussion of Budget Allocation</vt:lpstr>
      <vt:lpstr>Executive Summary</vt:lpstr>
      <vt:lpstr>W Manor  Allocation Tab Overview</vt:lpstr>
      <vt:lpstr>West Manor SSF Allocations</vt:lpstr>
      <vt:lpstr>West Manor  Additional Earnings</vt:lpstr>
      <vt:lpstr>Summary Tab Overview</vt:lpstr>
      <vt:lpstr>PowerPoint Presentation</vt:lpstr>
      <vt:lpstr>PowerPoint Presentation</vt:lpstr>
      <vt:lpstr>PowerPoint Presentation</vt:lpstr>
      <vt:lpstr>Non-Staffing Tab Overview</vt:lpstr>
      <vt:lpstr>Non-Staffing Tab Continued</vt:lpstr>
      <vt:lpstr>Signature and Turnaround Fund Process Overview</vt:lpstr>
      <vt:lpstr>Proposed FY26 Signature Program Fund Request</vt:lpstr>
      <vt:lpstr>Proposed Rationale for  FY26 Signature Program Fund Requests</vt:lpstr>
      <vt:lpstr>What’s Next?</vt:lpstr>
      <vt:lpstr>Questions?</vt:lpstr>
      <vt:lpstr>Information Items</vt:lpstr>
      <vt:lpstr>Principal’s Report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Jacobi, Diane</dc:creator>
  <cp:lastModifiedBy>Lawrence, Reginald</cp:lastModifiedBy>
  <cp:revision>3</cp:revision>
  <dcterms:created xsi:type="dcterms:W3CDTF">2025-01-17T15:08:01Z</dcterms:created>
  <dcterms:modified xsi:type="dcterms:W3CDTF">2025-01-23T13:28:56Z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0x0101007A977F1402712049B4BB4CDB1A03C7C8</vt:lpwstr>
  </property>
  <property fmtid="{D5CDD505-2E9C-101B-9397-08002B2CF9AE}" pid="3" name="MediaServiceImageTags">
    <vt:lpwstr/>
  </property>
</Properties>
</file>