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735" r:id="rId5"/>
    <p:sldMasterId id="2147483692" r:id="rId6"/>
    <p:sldMasterId id="2147483749" r:id="rId7"/>
    <p:sldMasterId id="2147483767" r:id="rId8"/>
  </p:sldMasterIdLst>
  <p:notesMasterIdLst>
    <p:notesMasterId r:id="rId36"/>
  </p:notesMasterIdLst>
  <p:handoutMasterIdLst>
    <p:handoutMasterId r:id="rId37"/>
  </p:handoutMasterIdLst>
  <p:sldIdLst>
    <p:sldId id="350" r:id="rId9"/>
    <p:sldId id="495" r:id="rId10"/>
    <p:sldId id="3855" r:id="rId11"/>
    <p:sldId id="366" r:id="rId12"/>
    <p:sldId id="3854" r:id="rId13"/>
    <p:sldId id="368" r:id="rId14"/>
    <p:sldId id="3863" r:id="rId15"/>
    <p:sldId id="3870" r:id="rId16"/>
    <p:sldId id="466" r:id="rId17"/>
    <p:sldId id="3876" r:id="rId18"/>
    <p:sldId id="3877" r:id="rId19"/>
    <p:sldId id="371" r:id="rId20"/>
    <p:sldId id="488" r:id="rId21"/>
    <p:sldId id="489" r:id="rId22"/>
    <p:sldId id="3865" r:id="rId23"/>
    <p:sldId id="3878" r:id="rId24"/>
    <p:sldId id="3879" r:id="rId25"/>
    <p:sldId id="485" r:id="rId26"/>
    <p:sldId id="372" r:id="rId27"/>
    <p:sldId id="375" r:id="rId28"/>
    <p:sldId id="373" r:id="rId29"/>
    <p:sldId id="3875" r:id="rId30"/>
    <p:sldId id="3873" r:id="rId31"/>
    <p:sldId id="3874" r:id="rId32"/>
    <p:sldId id="3872" r:id="rId33"/>
    <p:sldId id="3853" r:id="rId34"/>
    <p:sldId id="34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0599D7-766B-42B0-990A-60D54A8A0CBC}" v="15" dt="2024-02-26T19:54:03.5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26" autoAdjust="0"/>
  </p:normalViewPr>
  <p:slideViewPr>
    <p:cSldViewPr snapToGrid="0">
      <p:cViewPr varScale="1">
        <p:scale>
          <a:sx n="112" d="100"/>
          <a:sy n="112" d="100"/>
        </p:scale>
        <p:origin x="492" y="9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5_2" csCatId="accent5" phldr="1"/>
      <dgm:spPr/>
    </dgm:pt>
    <dgm:pt modelId="{F8924C73-4D86-4725-8FB1-57E56105EE84}">
      <dgm:prSet phldrT="[Text]" custT="1"/>
      <dgm:spPr>
        <a:xfrm>
          <a:off x="232937" y="1711750"/>
          <a:ext cx="862241" cy="755805"/>
        </a:xfrm>
        <a:prstGeom prst="rect">
          <a:avLst/>
        </a:prstGeom>
      </dgm:spPr>
      <dgm:t>
        <a:bodyPr/>
        <a:lstStyle/>
        <a:p>
          <a:pPr>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a:xfrm>
          <a:off x="5483391" y="356719"/>
          <a:ext cx="1093994" cy="755805"/>
        </a:xfrm>
        <a:prstGeom prst="rect">
          <a:avLst/>
        </a:prstGeom>
      </dgm:spPr>
      <dgm:t>
        <a:bodyPr/>
        <a:lstStyle/>
        <a:p>
          <a:pPr>
            <a:buNone/>
          </a:pPr>
          <a:r>
            <a:rPr lang="en-US" sz="1600" b="1" dirty="0">
              <a:solidFill>
                <a:schemeClr val="bg2"/>
              </a:solidFill>
              <a:latin typeface="Tenorite"/>
              <a:ea typeface="+mn-ea"/>
              <a:cs typeface="+mn-cs"/>
            </a:rPr>
            <a:t>Step 6               </a:t>
          </a:r>
          <a:r>
            <a:rPr lang="en-US" sz="1400" b="0" dirty="0">
              <a:solidFill>
                <a:schemeClr val="bg2"/>
              </a:solidFill>
              <a:latin typeface="Tenorite"/>
              <a:ea typeface="+mn-ea"/>
              <a:cs typeface="+mn-cs"/>
            </a:rPr>
            <a:t>Principals:</a:t>
          </a:r>
          <a:r>
            <a:rPr lang="en-US" sz="1600" b="1" dirty="0">
              <a:solidFill>
                <a:schemeClr val="bg2"/>
              </a:solidFill>
              <a:latin typeface="Tenorite"/>
              <a:ea typeface="+mn-ea"/>
              <a:cs typeface="+mn-cs"/>
            </a:rPr>
            <a:t> </a:t>
          </a:r>
          <a:r>
            <a:rPr lang="en-US" sz="1400" b="0" dirty="0">
              <a:solidFill>
                <a:schemeClr val="bg2"/>
              </a:solidFill>
              <a:latin typeface="Tenorite"/>
              <a:ea typeface="+mn-ea"/>
              <a:cs typeface="+mn-cs"/>
            </a:rPr>
            <a:t>HR Staffing Conferences Begin</a:t>
          </a:r>
        </a:p>
        <a:p>
          <a:pPr>
            <a:buNone/>
          </a:pPr>
          <a:r>
            <a:rPr lang="en-US" sz="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dirty="0">
            <a:solidFill>
              <a:srgbClr val="FF0000"/>
            </a:solidFill>
            <a:latin typeface="Tenorite"/>
            <a:ea typeface="+mn-ea"/>
            <a:cs typeface="+mn-cs"/>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a:xfrm>
          <a:off x="2276027" y="1189355"/>
          <a:ext cx="998268"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3              </a:t>
          </a:r>
          <a:r>
            <a:rPr lang="en-US" sz="1400" dirty="0">
              <a:solidFill>
                <a:schemeClr val="bg2"/>
              </a:solidFill>
              <a:latin typeface="Tenorite"/>
              <a:ea typeface="+mn-ea"/>
              <a:cs typeface="+mn-cs"/>
            </a:rPr>
            <a:t>GO Team Initial Budget Session: Allocation</a:t>
          </a:r>
        </a:p>
        <a:p>
          <a:pPr rtl="0">
            <a:lnSpc>
              <a:spcPct val="90000"/>
            </a:lnSpc>
            <a:spcAft>
              <a:spcPct val="35000"/>
            </a:spcAft>
            <a:buNone/>
          </a:pPr>
          <a:r>
            <a:rPr lang="en-US" sz="1200" dirty="0">
              <a:solidFill>
                <a:srgbClr val="FF0000"/>
              </a:solidFill>
              <a:latin typeface="Tenorite"/>
              <a:ea typeface="+mn-ea"/>
              <a:cs typeface="+mn-cs"/>
            </a:rPr>
            <a:t>January 17– </a:t>
          </a:r>
          <a:r>
            <a:rPr lang="en-US" sz="1200" dirty="0">
              <a:solidFill>
                <a:srgbClr val="FF0000"/>
              </a:solidFill>
              <a:latin typeface="Calibri"/>
              <a:ea typeface="+mn-ea"/>
              <a:cs typeface="+mn-cs"/>
            </a:rPr>
            <a:t>early February </a:t>
          </a:r>
          <a:endParaRPr lang="en-US" sz="1200" dirty="0">
            <a:solidFill>
              <a:srgbClr val="FF0000"/>
            </a:solidFill>
            <a:latin typeface="Tenorite"/>
            <a:ea typeface="+mn-ea"/>
            <a:cs typeface="+mn-cs"/>
          </a:endParaRP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a:xfrm>
          <a:off x="6556247" y="114703"/>
          <a:ext cx="862241"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7      </a:t>
          </a:r>
          <a:r>
            <a:rPr lang="en-US" sz="1400" dirty="0">
              <a:solidFill>
                <a:schemeClr val="bg2"/>
              </a:solidFill>
              <a:latin typeface="Tenorite"/>
              <a:ea typeface="+mn-ea"/>
              <a:cs typeface="+mn-cs"/>
            </a:rPr>
            <a:t>GO Team Final Budget Approval Meeting</a:t>
          </a:r>
        </a:p>
        <a:p>
          <a:pPr rtl="0">
            <a:lnSpc>
              <a:spcPct val="90000"/>
            </a:lnSpc>
            <a:spcAft>
              <a:spcPct val="35000"/>
            </a:spcAft>
            <a:buNone/>
          </a:pPr>
          <a:r>
            <a:rPr lang="en-US" sz="1200" dirty="0">
              <a:solidFill>
                <a:srgbClr val="FF0000"/>
              </a:solidFill>
              <a:latin typeface="Calibri"/>
              <a:ea typeface="+mn-ea"/>
              <a:cs typeface="Times New Roman"/>
            </a:rPr>
            <a:t>Budgets Approved by  March 15</a:t>
          </a:r>
          <a:endParaRPr lang="en-US" sz="1200" b="1" dirty="0">
            <a:solidFill>
              <a:srgbClr val="FF0000"/>
            </a:solidFill>
            <a:latin typeface="Tenorite"/>
            <a:ea typeface="+mn-ea"/>
            <a:cs typeface="+mn-cs"/>
          </a:endParaRPr>
        </a:p>
        <a:p>
          <a:pPr>
            <a:lnSpc>
              <a:spcPct val="90000"/>
            </a:lnSpc>
            <a:spcAft>
              <a:spcPct val="35000"/>
            </a:spcAft>
            <a:buNone/>
          </a:pPr>
          <a:r>
            <a:rPr lang="en-US" sz="1200" dirty="0">
              <a:solidFill>
                <a:srgbClr val="FF0000"/>
              </a:solidFill>
              <a:latin typeface="Calibri"/>
              <a:ea typeface="+mn-ea"/>
              <a:cs typeface="Times New Roman"/>
            </a:rPr>
            <a:t> </a:t>
          </a:r>
          <a:endParaRPr lang="en-US" sz="1200" b="1" dirty="0">
            <a:solidFill>
              <a:srgbClr val="FF0000"/>
            </a:solidFill>
            <a:latin typeface="Tenorite"/>
            <a:ea typeface="+mn-ea"/>
            <a:cs typeface="+mn-cs"/>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a:xfrm>
          <a:off x="4450827" y="641369"/>
          <a:ext cx="1093537" cy="755805"/>
        </a:xfrm>
        <a:prstGeom prst="rect">
          <a:avLst/>
        </a:prstGeom>
      </dgm:spPr>
      <dgm:t>
        <a:bodyPr/>
        <a:lstStyle/>
        <a:p>
          <a:pPr>
            <a:lnSpc>
              <a:spcPct val="100000"/>
            </a:lnSpc>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a:lnSpc>
              <a:spcPct val="100000"/>
            </a:lnSpc>
            <a:spcAft>
              <a:spcPts val="0"/>
            </a:spcAft>
            <a:buNone/>
          </a:pPr>
          <a:r>
            <a:rPr lang="en-US" sz="1400" kern="1200" dirty="0">
              <a:solidFill>
                <a:srgbClr val="44546A"/>
              </a:solidFill>
              <a:latin typeface="Tenorite"/>
              <a:ea typeface="+mn-ea"/>
              <a:cs typeface="+mn-cs"/>
            </a:rPr>
            <a:t>GO Team Feedback Session: Draft Budget Presented &amp; Discussed </a:t>
          </a:r>
        </a:p>
        <a:p>
          <a:pPr>
            <a:lnSpc>
              <a:spcPct val="100000"/>
            </a:lnSpc>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a:xfrm>
          <a:off x="3349076" y="888840"/>
          <a:ext cx="1151773" cy="852669"/>
        </a:xfrm>
        <a:prstGeom prst="rect">
          <a:avLst/>
        </a:prstGeom>
      </dgm:spPr>
      <dgm:t>
        <a:bodyPr/>
        <a:lstStyle/>
        <a:p>
          <a:pPr>
            <a:spcAft>
              <a:spcPct val="35000"/>
            </a:spcAft>
            <a:buNone/>
          </a:pPr>
          <a:r>
            <a:rPr lang="en-US" sz="1600" b="1" dirty="0">
              <a:solidFill>
                <a:schemeClr val="bg2"/>
              </a:solidFill>
              <a:latin typeface="Tenorite"/>
              <a:ea typeface="+mn-ea"/>
              <a:cs typeface="+mn-cs"/>
            </a:rPr>
            <a:t>Step 4         </a:t>
          </a:r>
          <a:r>
            <a:rPr lang="en-US" sz="1400" dirty="0">
              <a:solidFill>
                <a:schemeClr val="bg2"/>
              </a:solidFill>
              <a:latin typeface="Tenorite"/>
              <a:ea typeface="+mn-ea"/>
              <a:cs typeface="+mn-cs"/>
            </a:rPr>
            <a:t> Principals: Associate Supt. Discussions and Review</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dirty="0">
              <a:solidFill>
                <a:schemeClr val="bg2"/>
              </a:solidFill>
              <a:latin typeface="Calibri" panose="020F0502020204030204" pitchFamily="34" charset="0"/>
              <a:ea typeface="+mn-ea"/>
              <a:cs typeface="Times New Roman" panose="02020603050405020304" pitchFamily="18" charset="0"/>
            </a:rPr>
            <a:t>)</a:t>
          </a:r>
          <a:endParaRPr lang="en-US" sz="1200" dirty="0">
            <a:solidFill>
              <a:schemeClr val="bg2"/>
            </a:solidFill>
            <a:latin typeface="Tenorite"/>
            <a:ea typeface="+mn-ea"/>
            <a:cs typeface="+mn-cs"/>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a:xfrm>
          <a:off x="1230150" y="1450552"/>
          <a:ext cx="978919" cy="755805"/>
        </a:xfrm>
        <a:prstGeom prst="rect">
          <a:avLst/>
        </a:prstGeom>
      </dgm:spPr>
      <dgm:t>
        <a:bodyPr/>
        <a:lstStyle/>
        <a:p>
          <a:pPr rtl="0">
            <a:spcAft>
              <a:spcPct val="35000"/>
            </a:spcAft>
            <a:buNone/>
          </a:pPr>
          <a:r>
            <a:rPr lang="en-US" sz="1600" b="1" dirty="0">
              <a:solidFill>
                <a:schemeClr val="bg2"/>
              </a:solidFill>
              <a:latin typeface="Tenorite"/>
              <a:ea typeface="+mn-ea"/>
              <a:cs typeface="+mn-cs"/>
            </a:rPr>
            <a:t>Step 2 </a:t>
          </a:r>
          <a:r>
            <a:rPr lang="en-US" sz="1400" b="0" dirty="0">
              <a:solidFill>
                <a:schemeClr val="bg2"/>
              </a:solidFill>
              <a:latin typeface="Tenorite"/>
              <a:ea typeface="+mn-ea"/>
              <a:cs typeface="+mn-cs"/>
            </a:rPr>
            <a:t>Pri</a:t>
          </a:r>
          <a:r>
            <a:rPr lang="en-US" sz="1400" dirty="0">
              <a:solidFill>
                <a:schemeClr val="bg2"/>
              </a:solidFill>
              <a:latin typeface="Tenorite"/>
              <a:ea typeface="+mn-ea"/>
              <a:cs typeface="+mn-cs"/>
            </a:rPr>
            <a:t>ncipals: Workshop   FY 25 Budget</a:t>
          </a:r>
        </a:p>
        <a:p>
          <a:pPr>
            <a:spcAft>
              <a:spcPct val="35000"/>
            </a:spcAft>
            <a:buNone/>
          </a:pPr>
          <a:r>
            <a:rPr lang="en-US" sz="1200" dirty="0">
              <a:solidFill>
                <a:srgbClr val="FF0000"/>
              </a:solidFill>
              <a:latin typeface="Calibri"/>
              <a:ea typeface="+mn-ea"/>
              <a:cs typeface="Times New Roman"/>
            </a:rPr>
            <a:t>January 17, 2024</a:t>
          </a: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a:xfrm rot="5400000">
          <a:off x="328746" y="1426390"/>
          <a:ext cx="573967" cy="955068"/>
        </a:xfrm>
        <a:prstGeom prst="corner">
          <a:avLst>
            <a:gd name="adj1" fmla="val 16120"/>
            <a:gd name="adj2" fmla="val 16110"/>
          </a:avLst>
        </a:prstGeom>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a:xfrm>
          <a:off x="932491" y="1356077"/>
          <a:ext cx="162687" cy="162687"/>
        </a:xfrm>
        <a:prstGeom prst="triangle">
          <a:avLst>
            <a:gd name="adj" fmla="val 100000"/>
          </a:avLst>
        </a:prstGeom>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a:xfrm rot="5400000">
          <a:off x="1384298" y="1165192"/>
          <a:ext cx="573967" cy="955068"/>
        </a:xfrm>
        <a:prstGeom prst="corner">
          <a:avLst>
            <a:gd name="adj1" fmla="val 16120"/>
            <a:gd name="adj2" fmla="val 16110"/>
          </a:avLst>
        </a:prstGeom>
      </dgm:spPr>
    </dgm:pt>
    <dgm:pt modelId="{E8B40589-00D1-4838-8AD8-123CD845CC3A}" type="pres">
      <dgm:prSet presAssocID="{CBFAD42E-BC13-4677-A698-C8417C853277}" presName="ParentText" presStyleLbl="revTx" presStyleIdx="1" presStyleCnt="7" custScaleX="113532" custLinFactNeighborX="4923">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a:xfrm>
          <a:off x="1988043" y="1094879"/>
          <a:ext cx="162687" cy="162687"/>
        </a:xfrm>
        <a:prstGeom prst="triangle">
          <a:avLst>
            <a:gd name="adj" fmla="val 100000"/>
          </a:avLst>
        </a:prstGeom>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a:xfrm rot="5400000">
          <a:off x="2439850" y="903995"/>
          <a:ext cx="573967" cy="955068"/>
        </a:xfrm>
        <a:prstGeom prst="corner">
          <a:avLst>
            <a:gd name="adj1" fmla="val 16120"/>
            <a:gd name="adj2" fmla="val 16110"/>
          </a:avLst>
        </a:prstGeom>
      </dgm:spPr>
    </dgm:pt>
    <dgm:pt modelId="{A01F39AB-3E94-413F-B395-2CF4CF9063BE}" type="pres">
      <dgm:prSet presAssocID="{CC1B2A00-68A2-416B-8F3C-D16E0AA80116}" presName="ParentText" presStyleLbl="revTx" presStyleIdx="2" presStyleCnt="7" custScaleX="115776" custLinFactNeighborX="7736" custLinFactNeighborY="802">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a:xfrm>
          <a:off x="3043595" y="833682"/>
          <a:ext cx="162687" cy="162687"/>
        </a:xfrm>
        <a:prstGeom prst="triangle">
          <a:avLst>
            <a:gd name="adj" fmla="val 100000"/>
          </a:avLst>
        </a:prstGeom>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a:xfrm rot="5400000">
          <a:off x="3545427" y="594366"/>
          <a:ext cx="573967" cy="955068"/>
        </a:xfrm>
        <a:prstGeom prst="corner">
          <a:avLst>
            <a:gd name="adj1" fmla="val 16120"/>
            <a:gd name="adj2" fmla="val 16110"/>
          </a:avLst>
        </a:prstGeom>
      </dgm:spPr>
    </dgm:pt>
    <dgm:pt modelId="{7607999D-1219-4E19-B4D8-80FBD9B53FC0}" type="pres">
      <dgm:prSet presAssocID="{9BB649CE-74CD-4483-9383-CCF688F359CC}" presName="ParentText" presStyleLbl="revTx" presStyleIdx="3" presStyleCnt="7" custScaleX="107092" custScaleY="112816" custLinFactNeighborX="7919" custLinFactNeighborY="6812">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a:xfrm>
          <a:off x="4149172" y="524052"/>
          <a:ext cx="162687" cy="162687"/>
        </a:xfrm>
        <a:prstGeom prst="triangle">
          <a:avLst>
            <a:gd name="adj" fmla="val 100000"/>
          </a:avLst>
        </a:prstGeom>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a:xfrm rot="5400000">
          <a:off x="4571861" y="333168"/>
          <a:ext cx="573967" cy="955068"/>
        </a:xfrm>
        <a:prstGeom prst="corner">
          <a:avLst>
            <a:gd name="adj1" fmla="val 16120"/>
            <a:gd name="adj2" fmla="val 16110"/>
          </a:avLst>
        </a:prstGeom>
      </dgm:spPr>
    </dgm:pt>
    <dgm:pt modelId="{206A2E6F-C869-44E6-99A4-DF2204F37ADC}" type="pres">
      <dgm:prSet presAssocID="{C8D17AA3-A208-483B-8C96-381C095C31D7}" presName="ParentText" presStyleLbl="revTx" presStyleIdx="4" presStyleCnt="7" custScaleX="105828" custLinFactNeighborX="6267" custLinFactNeighborY="141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a:xfrm>
          <a:off x="5175606" y="262855"/>
          <a:ext cx="162687" cy="162687"/>
        </a:xfrm>
        <a:prstGeom prst="triangle">
          <a:avLst>
            <a:gd name="adj" fmla="val 100000"/>
          </a:avLst>
        </a:prstGeom>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a:xfrm rot="5400000">
          <a:off x="5627642" y="71971"/>
          <a:ext cx="573967" cy="955068"/>
        </a:xfrm>
        <a:prstGeom prst="corner">
          <a:avLst>
            <a:gd name="adj1" fmla="val 16120"/>
            <a:gd name="adj2" fmla="val 16110"/>
          </a:avLst>
        </a:prstGeom>
      </dgm:spPr>
    </dgm:pt>
    <dgm:pt modelId="{4815C9C2-7172-49B5-AAA4-580ECA3DFE29}" type="pres">
      <dgm:prSet presAssocID="{6C3A5691-9935-4850-A7F8-C5616876CEF5}" presName="ParentText" presStyleLbl="revTx" presStyleIdx="5" presStyleCnt="7" custScaleX="106771"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a:xfrm>
          <a:off x="6231387" y="1658"/>
          <a:ext cx="162687" cy="162687"/>
        </a:xfrm>
        <a:prstGeom prst="triangle">
          <a:avLst>
            <a:gd name="adj" fmla="val 100000"/>
          </a:avLst>
        </a:prstGeom>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a:xfrm rot="5400000">
          <a:off x="6662058" y="-189225"/>
          <a:ext cx="573967" cy="955068"/>
        </a:xfrm>
        <a:prstGeom prst="corner">
          <a:avLst>
            <a:gd name="adj1" fmla="val 16120"/>
            <a:gd name="adj2" fmla="val 16110"/>
          </a:avLst>
        </a:prstGeom>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226005-596F-4B03-979B-7869B71C61B3}"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dgm:t>
        <a:bodyPr/>
        <a:lstStyle/>
        <a:p>
          <a:pPr rtl="0"/>
          <a:r>
            <a:rPr lang="en-US" dirty="0"/>
            <a:t>Are our school’s priorities (from your strategic plan) reflected in this budget?</a:t>
          </a:r>
          <a:r>
            <a:rPr lang="en-US" dirty="0">
              <a:latin typeface="Arial Black"/>
            </a:rPr>
            <a:t> </a:t>
          </a:r>
          <a:endParaRPr lang="en-US" dirty="0"/>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dgm:t>
        <a:bodyPr/>
        <a:lstStyle/>
        <a:p>
          <a:pPr rtl="0"/>
          <a:r>
            <a:rPr lang="en-US" dirty="0"/>
            <a:t>Are new positions and/or resources included in the budget to address our major priorities?</a:t>
          </a:r>
          <a:r>
            <a:rPr lang="en-US" dirty="0">
              <a:latin typeface="Arial Black"/>
            </a:rPr>
            <a:t> </a:t>
          </a:r>
          <a:endParaRPr lang="en-US" dirty="0"/>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712A05D9-A668-45B1-A2FF-2BA2784E196D}">
      <dgm:prSet/>
      <dgm:spPr/>
      <dgm:t>
        <a:bodyPr/>
        <a:lstStyle/>
        <a:p>
          <a:pPr rtl="0"/>
          <a:r>
            <a:rPr lang="en-US" dirty="0"/>
            <a:t>Do we know (as a team) the plan to support implementation of these priorities beyond the budget (ex. What strategies will be implemented)?</a:t>
          </a:r>
          <a:r>
            <a:rPr lang="en-US" dirty="0">
              <a:latin typeface="Arial Black"/>
            </a:rPr>
            <a:t> </a:t>
          </a:r>
          <a:endParaRPr lang="en-US" dirty="0"/>
        </a:p>
      </dgm:t>
    </dgm:pt>
    <dgm:pt modelId="{EC34BEB3-7DF2-4824-A969-4177AA2A62B5}" type="parTrans" cxnId="{6F141050-F8C3-4288-B996-84526940C750}">
      <dgm:prSet/>
      <dgm:spPr/>
      <dgm:t>
        <a:bodyPr/>
        <a:lstStyle/>
        <a:p>
          <a:endParaRPr lang="en-US"/>
        </a:p>
      </dgm:t>
    </dgm:pt>
    <dgm:pt modelId="{444EA1F5-1681-4A13-AD3E-D15B07F8022D}" type="sibTrans" cxnId="{6F141050-F8C3-4288-B996-84526940C750}">
      <dgm:prSet/>
      <dgm:spPr/>
      <dgm:t>
        <a:bodyPr/>
        <a:lstStyle/>
        <a:p>
          <a:endParaRPr lang="en-US"/>
        </a:p>
      </dgm:t>
    </dgm:pt>
    <dgm:pt modelId="{45BA79BF-FC7A-4998-BB53-EF2C916DFAF9}">
      <dgm:prSet/>
      <dgm:spPr/>
      <dgm:t>
        <a:bodyPr/>
        <a:lstStyle/>
        <a:p>
          <a:pPr rtl="0"/>
          <a:r>
            <a:rPr lang="en-US" dirty="0"/>
            <a:t>What tradeoffs are being made in order to support these priorities?</a:t>
          </a:r>
          <a:r>
            <a:rPr lang="en-US" dirty="0">
              <a:latin typeface="Arial Black"/>
            </a:rPr>
            <a:t> </a:t>
          </a:r>
        </a:p>
      </dgm:t>
    </dgm:pt>
    <dgm:pt modelId="{140BECAA-D98C-4C69-A3C2-7BBCC78D25BB}" type="parTrans" cxnId="{B257B6BA-9F28-4216-B9A2-F61C0D127B54}">
      <dgm:prSet/>
      <dgm:spPr/>
      <dgm:t>
        <a:bodyPr/>
        <a:lstStyle/>
        <a:p>
          <a:endParaRPr lang="en-US"/>
        </a:p>
      </dgm:t>
    </dgm:pt>
    <dgm:pt modelId="{7487026C-178B-4E34-B0D9-6BDF4AE2793A}" type="sibTrans" cxnId="{B257B6BA-9F28-4216-B9A2-F61C0D127B54}">
      <dgm:prSet/>
      <dgm:spPr/>
      <dgm:t>
        <a:bodyPr/>
        <a:lstStyle/>
        <a:p>
          <a:endParaRPr lang="en-US"/>
        </a:p>
      </dgm:t>
    </dgm:pt>
    <dgm:pt modelId="{D40980B6-DEEE-4B68-87E7-D1EE1EC6B38E}">
      <dgm:prSet/>
      <dgm:spPr/>
      <dgm:t>
        <a:bodyPr/>
        <a:lstStyle/>
        <a:p>
          <a:pPr rtl="0"/>
          <a:r>
            <a:rPr lang="en-US" dirty="0">
              <a:latin typeface="Arial Black"/>
            </a:rPr>
            <a:t> </a:t>
          </a:r>
          <a:r>
            <a:rPr lang="en-US" dirty="0"/>
            <a:t>How are district and cluster priorities reflected in our budget?</a:t>
          </a:r>
          <a:r>
            <a:rPr lang="en-US" dirty="0">
              <a:latin typeface="Arial Black"/>
            </a:rPr>
            <a:t> </a:t>
          </a:r>
          <a:endParaRPr lang="en-US" dirty="0"/>
        </a:p>
      </dgm:t>
    </dgm:pt>
    <dgm:pt modelId="{BD7BC16A-593D-4BC4-844D-8DCFE066C1D9}" type="parTrans" cxnId="{EFC40DE7-64C3-45B1-A7DC-0B91F80E431E}">
      <dgm:prSet/>
      <dgm:spPr/>
      <dgm:t>
        <a:bodyPr/>
        <a:lstStyle/>
        <a:p>
          <a:endParaRPr lang="en-US"/>
        </a:p>
      </dgm:t>
    </dgm:pt>
    <dgm:pt modelId="{EEAF7554-869F-4204-9044-AD222772588F}" type="sibTrans" cxnId="{EFC40DE7-64C3-45B1-A7DC-0B91F80E431E}">
      <dgm:prSet/>
      <dgm:spPr/>
      <dgm:t>
        <a:bodyPr/>
        <a:lstStyle/>
        <a:p>
          <a:endParaRPr lang="en-US"/>
        </a:p>
      </dgm:t>
    </dgm:pt>
    <dgm:pt modelId="{10EBA281-E8EE-4BE4-A124-00A2934956A6}">
      <dgm:prSet/>
      <dgm:spPr/>
      <dgm:t>
        <a:bodyPr/>
        <a:lstStyle/>
        <a:p>
          <a:pPr rtl="0"/>
          <a:r>
            <a:rPr lang="en-US" dirty="0"/>
            <a:t>Cluster priorities- what staff, materials, etc. are dedicated to supporting our cluster’s priorities?</a:t>
          </a:r>
          <a:r>
            <a:rPr lang="en-US" dirty="0">
              <a:latin typeface="Arial Black"/>
            </a:rPr>
            <a:t> </a:t>
          </a:r>
          <a:endParaRPr lang="en-US" dirty="0"/>
        </a:p>
      </dgm:t>
    </dgm:pt>
    <dgm:pt modelId="{76D3EFF9-2BFC-4975-99CF-7877BF11C24B}" type="parTrans" cxnId="{3D29DD89-FDCA-4EB1-A999-B45CCEFF8D1E}">
      <dgm:prSet/>
      <dgm:spPr/>
      <dgm:t>
        <a:bodyPr/>
        <a:lstStyle/>
        <a:p>
          <a:endParaRPr lang="en-US"/>
        </a:p>
      </dgm:t>
    </dgm:pt>
    <dgm:pt modelId="{50E273AA-9C61-40F3-8560-7444AF1D5007}" type="sibTrans" cxnId="{3D29DD89-FDCA-4EB1-A999-B45CCEFF8D1E}">
      <dgm:prSet/>
      <dgm:spPr/>
      <dgm:t>
        <a:bodyPr/>
        <a:lstStyle/>
        <a:p>
          <a:endParaRPr lang="en-US"/>
        </a:p>
      </dgm:t>
    </dgm:pt>
    <dgm:pt modelId="{557A3FCC-C683-49B1-93B0-7E5147E5232C}">
      <dgm:prSet/>
      <dgm:spPr/>
      <dgm:t>
        <a:bodyPr/>
        <a:lstStyle/>
        <a:p>
          <a:pPr rtl="0"/>
          <a:r>
            <a:rPr lang="en-US" dirty="0"/>
            <a:t>Signature programs- what staff, materials, etc. are dedicated to supporting our signature program?</a:t>
          </a:r>
          <a:r>
            <a:rPr lang="en-US" dirty="0">
              <a:latin typeface="Arial Black"/>
            </a:rPr>
            <a:t> </a:t>
          </a:r>
          <a:endParaRPr lang="en-US" dirty="0"/>
        </a:p>
      </dgm:t>
    </dgm:pt>
    <dgm:pt modelId="{147307D2-620D-475F-AA3B-D23DABEA61EB}" type="parTrans" cxnId="{1061F836-3A72-4CA2-81BC-6C86EAD30FD8}">
      <dgm:prSet/>
      <dgm:spPr/>
      <dgm:t>
        <a:bodyPr/>
        <a:lstStyle/>
        <a:p>
          <a:endParaRPr lang="en-US"/>
        </a:p>
      </dgm:t>
    </dgm:pt>
    <dgm:pt modelId="{2B1EA24E-7EFF-491E-A08E-F787DEF999C2}" type="sibTrans" cxnId="{1061F836-3A72-4CA2-81BC-6C86EAD30FD8}">
      <dgm:prSet/>
      <dgm:spPr/>
      <dgm:t>
        <a:bodyPr/>
        <a:lstStyle/>
        <a:p>
          <a:endParaRPr lang="en-US"/>
        </a:p>
      </dgm:t>
    </dgm:pt>
    <dgm:pt modelId="{8B281087-B8BE-4922-B508-83353746C578}">
      <dgm:prSet/>
      <dgm:spPr/>
      <dgm:t>
        <a:bodyPr/>
        <a:lstStyle/>
        <a:p>
          <a:r>
            <a:rPr lang="en-US" dirty="0"/>
            <a:t>Are there positions our school will share with another school, e.g. nurse, counselor?</a:t>
          </a:r>
        </a:p>
      </dgm:t>
    </dgm:pt>
    <dgm:pt modelId="{9A3FD064-2F9D-4B36-A123-258C840E2313}" type="parTrans" cxnId="{4BDE9BAD-E95C-4C1C-BB3F-424DA4527AB5}">
      <dgm:prSet/>
      <dgm:spPr/>
      <dgm:t>
        <a:bodyPr/>
        <a:lstStyle/>
        <a:p>
          <a:endParaRPr lang="en-US"/>
        </a:p>
      </dgm:t>
    </dgm:pt>
    <dgm:pt modelId="{1F23F7F5-6992-4267-B726-7FC98AE7863C}" type="sibTrans" cxnId="{4BDE9BAD-E95C-4C1C-BB3F-424DA4527AB5}">
      <dgm:prSet/>
      <dgm:spPr/>
      <dgm:t>
        <a:bodyPr/>
        <a:lstStyle/>
        <a:p>
          <a:endParaRPr lang="en-US"/>
        </a:p>
      </dgm:t>
    </dgm:pt>
    <dgm:pt modelId="{6419D40A-FD47-4505-B62A-5719141083E7}" type="pres">
      <dgm:prSet presAssocID="{22226005-596F-4B03-979B-7869B71C61B3}" presName="Name0" presStyleCnt="0">
        <dgm:presLayoutVars>
          <dgm:dir/>
          <dgm:animLvl val="lvl"/>
          <dgm:resizeHandles val="exact"/>
        </dgm:presLayoutVars>
      </dgm:prSet>
      <dgm:spPr/>
    </dgm:pt>
    <dgm:pt modelId="{AEE222AD-5CA8-4EEC-91EF-EFAAC4FBEC4E}" type="pres">
      <dgm:prSet presAssocID="{0C1D2607-0AA8-4703-8CD9-C80627D357E8}" presName="linNode" presStyleCnt="0"/>
      <dgm:spPr/>
    </dgm:pt>
    <dgm:pt modelId="{F36A9E33-9AA5-4D82-8807-9474CFA8E235}" type="pres">
      <dgm:prSet presAssocID="{0C1D2607-0AA8-4703-8CD9-C80627D357E8}" presName="parentText" presStyleLbl="node1" presStyleIdx="0" presStyleCnt="2">
        <dgm:presLayoutVars>
          <dgm:chMax val="1"/>
          <dgm:bulletEnabled val="1"/>
        </dgm:presLayoutVars>
      </dgm:prSet>
      <dgm:spPr/>
    </dgm:pt>
    <dgm:pt modelId="{61934C76-2C4B-46C5-BE43-78B0EA8D3112}" type="pres">
      <dgm:prSet presAssocID="{0C1D2607-0AA8-4703-8CD9-C80627D357E8}" presName="descendantText" presStyleLbl="alignAccFollowNode1" presStyleIdx="0" presStyleCnt="2">
        <dgm:presLayoutVars>
          <dgm:bulletEnabled val="1"/>
        </dgm:presLayoutVars>
      </dgm:prSet>
      <dgm:spPr/>
    </dgm:pt>
    <dgm:pt modelId="{C04F0037-F8E8-44E9-98E7-60AF7D930E4D}" type="pres">
      <dgm:prSet presAssocID="{59EC5809-7017-4AAF-A2C0-1C00F5C80D7D}" presName="sp" presStyleCnt="0"/>
      <dgm:spPr/>
    </dgm:pt>
    <dgm:pt modelId="{1F61B4B0-8936-414E-A3AB-C6A702FB0AD9}" type="pres">
      <dgm:prSet presAssocID="{D40980B6-DEEE-4B68-87E7-D1EE1EC6B38E}" presName="linNode" presStyleCnt="0"/>
      <dgm:spPr/>
    </dgm:pt>
    <dgm:pt modelId="{AE6AC6E9-DCD0-47EF-8FC4-1B71D18EDC0B}" type="pres">
      <dgm:prSet presAssocID="{D40980B6-DEEE-4B68-87E7-D1EE1EC6B38E}" presName="parentText" presStyleLbl="node1" presStyleIdx="1" presStyleCnt="2">
        <dgm:presLayoutVars>
          <dgm:chMax val="1"/>
          <dgm:bulletEnabled val="1"/>
        </dgm:presLayoutVars>
      </dgm:prSet>
      <dgm:spPr/>
    </dgm:pt>
    <dgm:pt modelId="{E6557417-85CE-4B88-A441-E47900AFA690}" type="pres">
      <dgm:prSet presAssocID="{D40980B6-DEEE-4B68-87E7-D1EE1EC6B38E}" presName="descendantText" presStyleLbl="alignAccFollowNode1" presStyleIdx="1" presStyleCnt="2">
        <dgm:presLayoutVars>
          <dgm:bulletEnabled val="1"/>
        </dgm:presLayoutVars>
      </dgm:prSet>
      <dgm:spPr/>
    </dgm:pt>
  </dgm:ptLst>
  <dgm:cxnLst>
    <dgm:cxn modelId="{5F2D9B0E-AEAF-4786-8717-C586DD777B39}" type="presOf" srcId="{45BA79BF-FC7A-4998-BB53-EF2C916DFAF9}" destId="{61934C76-2C4B-46C5-BE43-78B0EA8D3112}" srcOrd="0" destOrd="2" presId="urn:microsoft.com/office/officeart/2005/8/layout/vList5"/>
    <dgm:cxn modelId="{1061F836-3A72-4CA2-81BC-6C86EAD30FD8}" srcId="{D40980B6-DEEE-4B68-87E7-D1EE1EC6B38E}" destId="{557A3FCC-C683-49B1-93B0-7E5147E5232C}" srcOrd="1" destOrd="0" parTransId="{147307D2-620D-475F-AA3B-D23DABEA61EB}" sibTransId="{2B1EA24E-7EFF-491E-A08E-F787DEF999C2}"/>
    <dgm:cxn modelId="{C193A53B-0E6E-4D39-A176-D84E8A563F4F}" type="presOf" srcId="{712A05D9-A668-45B1-A2FF-2BA2784E196D}" destId="{61934C76-2C4B-46C5-BE43-78B0EA8D3112}" srcOrd="0" destOrd="1" presId="urn:microsoft.com/office/officeart/2005/8/layout/vList5"/>
    <dgm:cxn modelId="{7F6E6B3F-F13F-4A15-8A68-DC02534B5B14}" type="presOf" srcId="{22226005-596F-4B03-979B-7869B71C61B3}" destId="{6419D40A-FD47-4505-B62A-5719141083E7}" srcOrd="0" destOrd="0" presId="urn:microsoft.com/office/officeart/2005/8/layout/vList5"/>
    <dgm:cxn modelId="{8B60146B-6D28-434F-A45B-635569B9DC41}" srcId="{22226005-596F-4B03-979B-7869B71C61B3}" destId="{0C1D2607-0AA8-4703-8CD9-C80627D357E8}" srcOrd="0" destOrd="0" parTransId="{63165D8E-7B34-4FCF-B848-7C16EFD0B634}" sibTransId="{59EC5809-7017-4AAF-A2C0-1C00F5C80D7D}"/>
    <dgm:cxn modelId="{6F141050-F8C3-4288-B996-84526940C750}" srcId="{0C1D2607-0AA8-4703-8CD9-C80627D357E8}" destId="{712A05D9-A668-45B1-A2FF-2BA2784E196D}" srcOrd="1" destOrd="0" parTransId="{EC34BEB3-7DF2-4824-A969-4177AA2A62B5}" sibTransId="{444EA1F5-1681-4A13-AD3E-D15B07F8022D}"/>
    <dgm:cxn modelId="{D9D8CF70-B277-4673-AE5B-8166513062E7}" srcId="{0C1D2607-0AA8-4703-8CD9-C80627D357E8}" destId="{F3B6E757-8A37-4F10-8C34-BFAD7F7A8A5B}" srcOrd="0" destOrd="0" parTransId="{08A30D75-7FDA-4406-AB12-3B70A4529EA9}" sibTransId="{2A2A327A-BE5D-4BB6-95CA-4B1FCB579DD3}"/>
    <dgm:cxn modelId="{0D88AC52-513C-43C9-A527-3AAC3D1A0573}" type="presOf" srcId="{557A3FCC-C683-49B1-93B0-7E5147E5232C}" destId="{E6557417-85CE-4B88-A441-E47900AFA690}" srcOrd="0" destOrd="1" presId="urn:microsoft.com/office/officeart/2005/8/layout/vList5"/>
    <dgm:cxn modelId="{61020A5A-39D4-437B-B684-250B0B2B9325}" type="presOf" srcId="{10EBA281-E8EE-4BE4-A124-00A2934956A6}" destId="{E6557417-85CE-4B88-A441-E47900AFA690}" srcOrd="0" destOrd="0" presId="urn:microsoft.com/office/officeart/2005/8/layout/vList5"/>
    <dgm:cxn modelId="{40AA4A81-B2E5-4536-BCA3-CED1CD219318}" type="presOf" srcId="{D40980B6-DEEE-4B68-87E7-D1EE1EC6B38E}" destId="{AE6AC6E9-DCD0-47EF-8FC4-1B71D18EDC0B}" srcOrd="0" destOrd="0" presId="urn:microsoft.com/office/officeart/2005/8/layout/vList5"/>
    <dgm:cxn modelId="{3D29DD89-FDCA-4EB1-A999-B45CCEFF8D1E}" srcId="{D40980B6-DEEE-4B68-87E7-D1EE1EC6B38E}" destId="{10EBA281-E8EE-4BE4-A124-00A2934956A6}" srcOrd="0" destOrd="0" parTransId="{76D3EFF9-2BFC-4975-99CF-7877BF11C24B}" sibTransId="{50E273AA-9C61-40F3-8560-7444AF1D5007}"/>
    <dgm:cxn modelId="{19ABE592-C80C-4B8E-9FDE-372F069984BF}" type="presOf" srcId="{0C1D2607-0AA8-4703-8CD9-C80627D357E8}" destId="{F36A9E33-9AA5-4D82-8807-9474CFA8E235}" srcOrd="0" destOrd="0" presId="urn:microsoft.com/office/officeart/2005/8/layout/vList5"/>
    <dgm:cxn modelId="{4BDE9BAD-E95C-4C1C-BB3F-424DA4527AB5}" srcId="{D40980B6-DEEE-4B68-87E7-D1EE1EC6B38E}" destId="{8B281087-B8BE-4922-B508-83353746C578}" srcOrd="2" destOrd="0" parTransId="{9A3FD064-2F9D-4B36-A123-258C840E2313}" sibTransId="{1F23F7F5-6992-4267-B726-7FC98AE7863C}"/>
    <dgm:cxn modelId="{B257B6BA-9F28-4216-B9A2-F61C0D127B54}" srcId="{0C1D2607-0AA8-4703-8CD9-C80627D357E8}" destId="{45BA79BF-FC7A-4998-BB53-EF2C916DFAF9}" srcOrd="2" destOrd="0" parTransId="{140BECAA-D98C-4C69-A3C2-7BBCC78D25BB}" sibTransId="{7487026C-178B-4E34-B0D9-6BDF4AE2793A}"/>
    <dgm:cxn modelId="{FCEB6BC1-E41D-49FA-99CA-D7CF730FE893}" type="presOf" srcId="{8B281087-B8BE-4922-B508-83353746C578}" destId="{E6557417-85CE-4B88-A441-E47900AFA690}" srcOrd="0" destOrd="2" presId="urn:microsoft.com/office/officeart/2005/8/layout/vList5"/>
    <dgm:cxn modelId="{386B64C7-7DE8-42AE-B117-C6EFF1F9CCAA}" type="presOf" srcId="{F3B6E757-8A37-4F10-8C34-BFAD7F7A8A5B}" destId="{61934C76-2C4B-46C5-BE43-78B0EA8D3112}" srcOrd="0" destOrd="0" presId="urn:microsoft.com/office/officeart/2005/8/layout/vList5"/>
    <dgm:cxn modelId="{EFC40DE7-64C3-45B1-A7DC-0B91F80E431E}" srcId="{22226005-596F-4B03-979B-7869B71C61B3}" destId="{D40980B6-DEEE-4B68-87E7-D1EE1EC6B38E}" srcOrd="1" destOrd="0" parTransId="{BD7BC16A-593D-4BC4-844D-8DCFE066C1D9}" sibTransId="{EEAF7554-869F-4204-9044-AD222772588F}"/>
    <dgm:cxn modelId="{B0215CC5-CF4C-42F1-A448-3A71A368B7A5}" type="presParOf" srcId="{6419D40A-FD47-4505-B62A-5719141083E7}" destId="{AEE222AD-5CA8-4EEC-91EF-EFAAC4FBEC4E}" srcOrd="0" destOrd="0" presId="urn:microsoft.com/office/officeart/2005/8/layout/vList5"/>
    <dgm:cxn modelId="{15FB5FDA-5532-4391-9018-B7942AE20ECB}" type="presParOf" srcId="{AEE222AD-5CA8-4EEC-91EF-EFAAC4FBEC4E}" destId="{F36A9E33-9AA5-4D82-8807-9474CFA8E235}" srcOrd="0" destOrd="0" presId="urn:microsoft.com/office/officeart/2005/8/layout/vList5"/>
    <dgm:cxn modelId="{27DEC747-711C-4A25-8D34-87AF15949BED}" type="presParOf" srcId="{AEE222AD-5CA8-4EEC-91EF-EFAAC4FBEC4E}" destId="{61934C76-2C4B-46C5-BE43-78B0EA8D3112}" srcOrd="1" destOrd="0" presId="urn:microsoft.com/office/officeart/2005/8/layout/vList5"/>
    <dgm:cxn modelId="{FE849754-35C8-434D-B87F-1FAA90524DCB}" type="presParOf" srcId="{6419D40A-FD47-4505-B62A-5719141083E7}" destId="{C04F0037-F8E8-44E9-98E7-60AF7D930E4D}" srcOrd="1" destOrd="0" presId="urn:microsoft.com/office/officeart/2005/8/layout/vList5"/>
    <dgm:cxn modelId="{602ACC57-E4AA-41CE-A1B1-5FD8576208C7}" type="presParOf" srcId="{6419D40A-FD47-4505-B62A-5719141083E7}" destId="{1F61B4B0-8936-414E-A3AB-C6A702FB0AD9}" srcOrd="2" destOrd="0" presId="urn:microsoft.com/office/officeart/2005/8/layout/vList5"/>
    <dgm:cxn modelId="{9D76B1DC-5D80-499F-ACFC-D73BCC9977BA}" type="presParOf" srcId="{1F61B4B0-8936-414E-A3AB-C6A702FB0AD9}" destId="{AE6AC6E9-DCD0-47EF-8FC4-1B71D18EDC0B}" srcOrd="0" destOrd="0" presId="urn:microsoft.com/office/officeart/2005/8/layout/vList5"/>
    <dgm:cxn modelId="{6FEF0A48-CDEE-4D02-B03D-16FC452BB39B}" type="presParOf" srcId="{1F61B4B0-8936-414E-A3AB-C6A702FB0AD9}" destId="{E6557417-85CE-4B88-A441-E47900AFA69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71452" y="2120695"/>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136420" y="2522875"/>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sp:txBody>
      <dsp:txXfrm>
        <a:off x="136420" y="2522875"/>
        <a:ext cx="1215226" cy="1065217"/>
      </dsp:txXfrm>
    </dsp:sp>
    <dsp:sp modelId="{BF36F651-9306-4FAE-98A3-35BD65F0CE8C}">
      <dsp:nvSpPr>
        <dsp:cNvPr id="0" name=""/>
        <dsp:cNvSpPr/>
      </dsp:nvSpPr>
      <dsp:spPr>
        <a:xfrm>
          <a:off x="1122358" y="2021596"/>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759127" y="1752568"/>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601698" y="2154749"/>
          <a:ext cx="1379671"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dirty="0">
              <a:solidFill>
                <a:schemeClr val="bg2"/>
              </a:solidFill>
              <a:latin typeface="Tenorite"/>
              <a:ea typeface="+mn-ea"/>
              <a:cs typeface="+mn-cs"/>
            </a:rPr>
            <a:t>Step 2 </a:t>
          </a:r>
          <a:r>
            <a:rPr lang="en-US" sz="1400" b="0" kern="1200" dirty="0">
              <a:solidFill>
                <a:schemeClr val="bg2"/>
              </a:solidFill>
              <a:latin typeface="Tenorite"/>
              <a:ea typeface="+mn-ea"/>
              <a:cs typeface="+mn-cs"/>
            </a:rPr>
            <a:t>Pri</a:t>
          </a:r>
          <a:r>
            <a:rPr lang="en-US" sz="1400" kern="1200" dirty="0">
              <a:solidFill>
                <a:schemeClr val="bg2"/>
              </a:solidFill>
              <a:latin typeface="Tenorite"/>
              <a:ea typeface="+mn-ea"/>
              <a:cs typeface="+mn-cs"/>
            </a:rPr>
            <a:t>ncipals: Workshop   FY 25 Budget</a:t>
          </a:r>
        </a:p>
        <a:p>
          <a:pPr marL="0" lvl="0" indent="0" algn="l" defTabSz="711200">
            <a:lnSpc>
              <a:spcPct val="90000"/>
            </a:lnSpc>
            <a:spcBef>
              <a:spcPct val="0"/>
            </a:spcBef>
            <a:spcAft>
              <a:spcPct val="35000"/>
            </a:spcAft>
            <a:buNone/>
          </a:pPr>
          <a:r>
            <a:rPr lang="en-US" sz="1200" kern="1200" dirty="0">
              <a:solidFill>
                <a:srgbClr val="FF0000"/>
              </a:solidFill>
              <a:latin typeface="Calibri"/>
              <a:ea typeface="+mn-ea"/>
              <a:cs typeface="Times New Roman"/>
            </a:rPr>
            <a:t>January 17, 2024</a:t>
          </a:r>
        </a:p>
      </dsp:txBody>
      <dsp:txXfrm>
        <a:off x="1601698" y="2154749"/>
        <a:ext cx="1379671" cy="1065217"/>
      </dsp:txXfrm>
    </dsp:sp>
    <dsp:sp modelId="{CF777F59-7D55-4DCB-9264-A6427EA7C9F7}">
      <dsp:nvSpPr>
        <dsp:cNvPr id="0" name=""/>
        <dsp:cNvSpPr/>
      </dsp:nvSpPr>
      <dsp:spPr>
        <a:xfrm>
          <a:off x="2610033" y="1653470"/>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3246802" y="1384441"/>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3109922" y="1795165"/>
          <a:ext cx="140694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3              </a:t>
          </a:r>
          <a:r>
            <a:rPr lang="en-US" sz="1400" kern="1200" dirty="0">
              <a:solidFill>
                <a:schemeClr val="bg2"/>
              </a:solidFill>
              <a:latin typeface="Tenorite"/>
              <a:ea typeface="+mn-ea"/>
              <a:cs typeface="+mn-cs"/>
            </a:rPr>
            <a:t>GO Team Initial Budget Session: Allocation</a:t>
          </a:r>
        </a:p>
        <a:p>
          <a:pPr marL="0" lvl="0" indent="0" algn="l" defTabSz="711200" rtl="0">
            <a:lnSpc>
              <a:spcPct val="90000"/>
            </a:lnSpc>
            <a:spcBef>
              <a:spcPct val="0"/>
            </a:spcBef>
            <a:spcAft>
              <a:spcPct val="35000"/>
            </a:spcAft>
            <a:buNone/>
          </a:pPr>
          <a:r>
            <a:rPr lang="en-US" sz="1200" kern="1200" dirty="0">
              <a:solidFill>
                <a:srgbClr val="FF0000"/>
              </a:solidFill>
              <a:latin typeface="Tenorite"/>
              <a:ea typeface="+mn-ea"/>
              <a:cs typeface="+mn-cs"/>
            </a:rPr>
            <a:t>January 17– </a:t>
          </a:r>
          <a:r>
            <a:rPr lang="en-US" sz="1200" kern="1200" dirty="0">
              <a:solidFill>
                <a:srgbClr val="FF0000"/>
              </a:solidFill>
              <a:latin typeface="Calibri"/>
              <a:ea typeface="+mn-ea"/>
              <a:cs typeface="+mn-cs"/>
            </a:rPr>
            <a:t>early February </a:t>
          </a:r>
          <a:endParaRPr lang="en-US" sz="1200" kern="1200" dirty="0">
            <a:solidFill>
              <a:srgbClr val="FF0000"/>
            </a:solidFill>
            <a:latin typeface="Tenorite"/>
            <a:ea typeface="+mn-ea"/>
            <a:cs typeface="+mn-cs"/>
          </a:endParaRPr>
        </a:p>
      </dsp:txBody>
      <dsp:txXfrm>
        <a:off x="3109922" y="1795165"/>
        <a:ext cx="1406940" cy="1065217"/>
      </dsp:txXfrm>
    </dsp:sp>
    <dsp:sp modelId="{0B6A4153-48F2-495A-8F36-EF367C3A1F65}">
      <dsp:nvSpPr>
        <dsp:cNvPr id="0" name=""/>
        <dsp:cNvSpPr/>
      </dsp:nvSpPr>
      <dsp:spPr>
        <a:xfrm>
          <a:off x="4097708" y="1285343"/>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4734476" y="948056"/>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4652586" y="1354540"/>
          <a:ext cx="1301410" cy="1201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4         </a:t>
          </a:r>
          <a:r>
            <a:rPr lang="en-US" sz="1400" kern="1200" dirty="0">
              <a:solidFill>
                <a:schemeClr val="bg2"/>
              </a:solidFill>
              <a:latin typeface="Tenorite"/>
              <a:ea typeface="+mn-ea"/>
              <a:cs typeface="+mn-cs"/>
            </a:rPr>
            <a:t> Principals: Associate Supt. Discussions and Review</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kern="1200" dirty="0">
              <a:solidFill>
                <a:schemeClr val="bg2"/>
              </a:solidFill>
              <a:latin typeface="Calibri" panose="020F0502020204030204" pitchFamily="34" charset="0"/>
              <a:ea typeface="+mn-ea"/>
              <a:cs typeface="Times New Roman" panose="02020603050405020304" pitchFamily="18" charset="0"/>
            </a:rPr>
            <a:t>)</a:t>
          </a:r>
          <a:endParaRPr lang="en-US" sz="1200" kern="1200" dirty="0">
            <a:solidFill>
              <a:schemeClr val="bg2"/>
            </a:solidFill>
            <a:latin typeface="Tenorite"/>
            <a:ea typeface="+mn-ea"/>
            <a:cs typeface="+mn-cs"/>
          </a:endParaRPr>
        </a:p>
      </dsp:txBody>
      <dsp:txXfrm>
        <a:off x="4652586" y="1354540"/>
        <a:ext cx="1301410" cy="1201735"/>
      </dsp:txXfrm>
    </dsp:sp>
    <dsp:sp modelId="{14D6D005-BE49-4BAB-95C3-4B8C975E012F}">
      <dsp:nvSpPr>
        <dsp:cNvPr id="0" name=""/>
        <dsp:cNvSpPr/>
      </dsp:nvSpPr>
      <dsp:spPr>
        <a:xfrm>
          <a:off x="5585383" y="848957"/>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6222151" y="579929"/>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6127866" y="997204"/>
          <a:ext cx="128605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marL="0" lvl="0" indent="0" algn="l" defTabSz="711200">
            <a:lnSpc>
              <a:spcPct val="100000"/>
            </a:lnSpc>
            <a:spcBef>
              <a:spcPct val="0"/>
            </a:spcBef>
            <a:spcAft>
              <a:spcPts val="0"/>
            </a:spcAft>
            <a:buNone/>
          </a:pPr>
          <a:r>
            <a:rPr lang="en-US" sz="1400" kern="1200" dirty="0">
              <a:solidFill>
                <a:srgbClr val="44546A"/>
              </a:solidFill>
              <a:latin typeface="Tenorite"/>
              <a:ea typeface="+mn-ea"/>
              <a:cs typeface="+mn-cs"/>
            </a:rPr>
            <a:t>GO Team Feedback Session: Draft Budget Presented &amp; Discussed </a:t>
          </a:r>
        </a:p>
        <a:p>
          <a:pPr marL="0" lvl="0" indent="0" algn="l" defTabSz="711200">
            <a:lnSpc>
              <a:spcPct val="100000"/>
            </a:lnSpc>
            <a:spcBef>
              <a:spcPct val="0"/>
            </a:spcBef>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sp:txBody>
      <dsp:txXfrm>
        <a:off x="6127866" y="997204"/>
        <a:ext cx="1286050" cy="1065217"/>
      </dsp:txXfrm>
    </dsp:sp>
    <dsp:sp modelId="{83CE1626-AB3F-41DF-AF17-CD304E816755}">
      <dsp:nvSpPr>
        <dsp:cNvPr id="0" name=""/>
        <dsp:cNvSpPr/>
      </dsp:nvSpPr>
      <dsp:spPr>
        <a:xfrm>
          <a:off x="7073058" y="480831"/>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7709826" y="211802"/>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7628696" y="613120"/>
          <a:ext cx="1297509"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6               </a:t>
          </a:r>
          <a:r>
            <a:rPr lang="en-US" sz="1400" b="0" kern="1200" dirty="0">
              <a:solidFill>
                <a:schemeClr val="bg2"/>
              </a:solidFill>
              <a:latin typeface="Tenorite"/>
              <a:ea typeface="+mn-ea"/>
              <a:cs typeface="+mn-cs"/>
            </a:rPr>
            <a:t>Principals:</a:t>
          </a:r>
          <a:r>
            <a:rPr lang="en-US" sz="1600" b="1" kern="1200" dirty="0">
              <a:solidFill>
                <a:schemeClr val="bg2"/>
              </a:solidFill>
              <a:latin typeface="Tenorite"/>
              <a:ea typeface="+mn-ea"/>
              <a:cs typeface="+mn-cs"/>
            </a:rPr>
            <a:t> </a:t>
          </a:r>
          <a:r>
            <a:rPr lang="en-US" sz="1400" b="0" kern="1200" dirty="0">
              <a:solidFill>
                <a:schemeClr val="bg2"/>
              </a:solidFill>
              <a:latin typeface="Tenorite"/>
              <a:ea typeface="+mn-ea"/>
              <a:cs typeface="+mn-cs"/>
            </a:rPr>
            <a:t>HR Staffing Conferences Begin</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kern="1200" dirty="0">
            <a:solidFill>
              <a:srgbClr val="FF0000"/>
            </a:solidFill>
            <a:latin typeface="Tenorite"/>
            <a:ea typeface="+mn-ea"/>
            <a:cs typeface="+mn-cs"/>
          </a:endParaRPr>
        </a:p>
      </dsp:txBody>
      <dsp:txXfrm>
        <a:off x="7628696" y="613120"/>
        <a:ext cx="1297509" cy="1065217"/>
      </dsp:txXfrm>
    </dsp:sp>
    <dsp:sp modelId="{8A8BDF46-5CD7-4385-AD19-1595B30DFB05}">
      <dsp:nvSpPr>
        <dsp:cNvPr id="0" name=""/>
        <dsp:cNvSpPr/>
      </dsp:nvSpPr>
      <dsp:spPr>
        <a:xfrm>
          <a:off x="8560733" y="112704"/>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9197501" y="-156323"/>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9048372" y="272029"/>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7      </a:t>
          </a:r>
          <a:r>
            <a:rPr lang="en-US" sz="1400" kern="1200" dirty="0">
              <a:solidFill>
                <a:schemeClr val="bg2"/>
              </a:solidFill>
              <a:latin typeface="Tenorite"/>
              <a:ea typeface="+mn-ea"/>
              <a:cs typeface="+mn-cs"/>
            </a:rPr>
            <a:t>GO Team Final Budget Approval Meeting</a:t>
          </a:r>
        </a:p>
        <a:p>
          <a:pPr marL="0" lvl="0" indent="0" algn="l" defTabSz="711200" rtl="0">
            <a:lnSpc>
              <a:spcPct val="90000"/>
            </a:lnSpc>
            <a:spcBef>
              <a:spcPct val="0"/>
            </a:spcBef>
            <a:spcAft>
              <a:spcPct val="35000"/>
            </a:spcAft>
            <a:buNone/>
          </a:pPr>
          <a:r>
            <a:rPr lang="en-US" sz="1200" kern="1200" dirty="0">
              <a:solidFill>
                <a:srgbClr val="FF0000"/>
              </a:solidFill>
              <a:latin typeface="Calibri"/>
              <a:ea typeface="+mn-ea"/>
              <a:cs typeface="Times New Roman"/>
            </a:rPr>
            <a:t>Budgets Approved by  March 15</a:t>
          </a:r>
          <a:endParaRPr lang="en-US" sz="1200" b="1" kern="1200" dirty="0">
            <a:solidFill>
              <a:srgbClr val="FF0000"/>
            </a:solidFill>
            <a:latin typeface="Tenorite"/>
            <a:ea typeface="+mn-ea"/>
            <a:cs typeface="+mn-cs"/>
          </a:endParaRPr>
        </a:p>
        <a:p>
          <a:pPr marL="0" lvl="0" indent="0" algn="l" defTabSz="711200">
            <a:lnSpc>
              <a:spcPct val="90000"/>
            </a:lnSpc>
            <a:spcBef>
              <a:spcPct val="0"/>
            </a:spcBef>
            <a:spcAft>
              <a:spcPct val="35000"/>
            </a:spcAft>
            <a:buNone/>
          </a:pPr>
          <a:r>
            <a:rPr lang="en-US" sz="1200" kern="1200" dirty="0">
              <a:solidFill>
                <a:srgbClr val="FF0000"/>
              </a:solidFill>
              <a:latin typeface="Calibri"/>
              <a:ea typeface="+mn-ea"/>
              <a:cs typeface="Times New Roman"/>
            </a:rPr>
            <a:t> </a:t>
          </a:r>
          <a:endParaRPr lang="en-US" sz="1200" b="1" kern="1200" dirty="0">
            <a:solidFill>
              <a:srgbClr val="FF0000"/>
            </a:solidFill>
            <a:latin typeface="Tenorite"/>
            <a:ea typeface="+mn-ea"/>
            <a:cs typeface="+mn-cs"/>
          </a:endParaRPr>
        </a:p>
      </dsp:txBody>
      <dsp:txXfrm>
        <a:off x="9048372" y="272029"/>
        <a:ext cx="1215226" cy="10652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34C76-2C4B-46C5-BE43-78B0EA8D3112}">
      <dsp:nvSpPr>
        <dsp:cNvPr id="0" name=""/>
        <dsp:cNvSpPr/>
      </dsp:nvSpPr>
      <dsp:spPr>
        <a:xfrm rot="5400000">
          <a:off x="5648159" y="-1878006"/>
          <a:ext cx="2001223" cy="6257666"/>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lang="en-US" sz="1600" kern="1200" dirty="0"/>
            <a:t>Are new positions and/or resources included in the budget to address our major priorities?</a:t>
          </a:r>
          <a:r>
            <a:rPr lang="en-US" sz="1600" kern="1200" dirty="0">
              <a:latin typeface="Arial Black"/>
            </a:rPr>
            <a:t> </a:t>
          </a:r>
          <a:endParaRPr lang="en-US" sz="1600" kern="1200" dirty="0"/>
        </a:p>
        <a:p>
          <a:pPr marL="171450" lvl="1" indent="-171450" algn="l" defTabSz="711200" rtl="0">
            <a:lnSpc>
              <a:spcPct val="90000"/>
            </a:lnSpc>
            <a:spcBef>
              <a:spcPct val="0"/>
            </a:spcBef>
            <a:spcAft>
              <a:spcPct val="15000"/>
            </a:spcAft>
            <a:buChar char="•"/>
          </a:pPr>
          <a:r>
            <a:rPr lang="en-US" sz="1600" kern="1200" dirty="0"/>
            <a:t>Do we know (as a team) the plan to support implementation of these priorities beyond the budget (ex. What strategies will be implemented)?</a:t>
          </a:r>
          <a:r>
            <a:rPr lang="en-US" sz="1600" kern="1200" dirty="0">
              <a:latin typeface="Arial Black"/>
            </a:rPr>
            <a:t> </a:t>
          </a:r>
          <a:endParaRPr lang="en-US" sz="1600" kern="1200" dirty="0"/>
        </a:p>
        <a:p>
          <a:pPr marL="171450" lvl="1" indent="-171450" algn="l" defTabSz="711200" rtl="0">
            <a:lnSpc>
              <a:spcPct val="90000"/>
            </a:lnSpc>
            <a:spcBef>
              <a:spcPct val="0"/>
            </a:spcBef>
            <a:spcAft>
              <a:spcPct val="15000"/>
            </a:spcAft>
            <a:buChar char="•"/>
          </a:pPr>
          <a:r>
            <a:rPr lang="en-US" sz="1600" kern="1200" dirty="0"/>
            <a:t>What tradeoffs are being made in order to support these priorities?</a:t>
          </a:r>
          <a:r>
            <a:rPr lang="en-US" sz="1600" kern="1200" dirty="0">
              <a:latin typeface="Arial Black"/>
            </a:rPr>
            <a:t> </a:t>
          </a:r>
        </a:p>
      </dsp:txBody>
      <dsp:txXfrm rot="-5400000">
        <a:off x="3519938" y="347907"/>
        <a:ext cx="6159974" cy="1805839"/>
      </dsp:txXfrm>
    </dsp:sp>
    <dsp:sp modelId="{F36A9E33-9AA5-4D82-8807-9474CFA8E235}">
      <dsp:nvSpPr>
        <dsp:cNvPr id="0" name=""/>
        <dsp:cNvSpPr/>
      </dsp:nvSpPr>
      <dsp:spPr>
        <a:xfrm>
          <a:off x="0" y="62"/>
          <a:ext cx="3519937" cy="2501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rtl="0">
            <a:lnSpc>
              <a:spcPct val="90000"/>
            </a:lnSpc>
            <a:spcBef>
              <a:spcPct val="0"/>
            </a:spcBef>
            <a:spcAft>
              <a:spcPct val="35000"/>
            </a:spcAft>
            <a:buNone/>
          </a:pPr>
          <a:r>
            <a:rPr lang="en-US" sz="2600" kern="1200" dirty="0"/>
            <a:t>Are our school’s priorities (from your strategic plan) reflected in this budget?</a:t>
          </a:r>
          <a:r>
            <a:rPr lang="en-US" sz="2600" kern="1200" dirty="0">
              <a:latin typeface="Arial Black"/>
            </a:rPr>
            <a:t> </a:t>
          </a:r>
          <a:endParaRPr lang="en-US" sz="2600" kern="1200" dirty="0"/>
        </a:p>
      </dsp:txBody>
      <dsp:txXfrm>
        <a:off x="122115" y="122177"/>
        <a:ext cx="3275707" cy="2257299"/>
      </dsp:txXfrm>
    </dsp:sp>
    <dsp:sp modelId="{E6557417-85CE-4B88-A441-E47900AFA690}">
      <dsp:nvSpPr>
        <dsp:cNvPr id="0" name=""/>
        <dsp:cNvSpPr/>
      </dsp:nvSpPr>
      <dsp:spPr>
        <a:xfrm rot="5400000">
          <a:off x="5648159" y="748599"/>
          <a:ext cx="2001223" cy="6257666"/>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lang="en-US" sz="1600" kern="1200" dirty="0"/>
            <a:t>Cluster priorities- what staff, materials, etc. are dedicated to supporting our cluster’s priorities?</a:t>
          </a:r>
          <a:r>
            <a:rPr lang="en-US" sz="1600" kern="1200" dirty="0">
              <a:latin typeface="Arial Black"/>
            </a:rPr>
            <a:t> </a:t>
          </a:r>
          <a:endParaRPr lang="en-US" sz="1600" kern="1200" dirty="0"/>
        </a:p>
        <a:p>
          <a:pPr marL="171450" lvl="1" indent="-171450" algn="l" defTabSz="711200" rtl="0">
            <a:lnSpc>
              <a:spcPct val="90000"/>
            </a:lnSpc>
            <a:spcBef>
              <a:spcPct val="0"/>
            </a:spcBef>
            <a:spcAft>
              <a:spcPct val="15000"/>
            </a:spcAft>
            <a:buChar char="•"/>
          </a:pPr>
          <a:r>
            <a:rPr lang="en-US" sz="1600" kern="1200" dirty="0"/>
            <a:t>Signature programs- what staff, materials, etc. are dedicated to supporting our signature program?</a:t>
          </a:r>
          <a:r>
            <a:rPr lang="en-US" sz="1600" kern="1200" dirty="0">
              <a:latin typeface="Arial Black"/>
            </a:rPr>
            <a:t> </a:t>
          </a:r>
          <a:endParaRPr lang="en-US" sz="1600" kern="1200" dirty="0"/>
        </a:p>
        <a:p>
          <a:pPr marL="171450" lvl="1" indent="-171450" algn="l" defTabSz="711200">
            <a:lnSpc>
              <a:spcPct val="90000"/>
            </a:lnSpc>
            <a:spcBef>
              <a:spcPct val="0"/>
            </a:spcBef>
            <a:spcAft>
              <a:spcPct val="15000"/>
            </a:spcAft>
            <a:buChar char="•"/>
          </a:pPr>
          <a:r>
            <a:rPr lang="en-US" sz="1600" kern="1200" dirty="0"/>
            <a:t>Are there positions our school will share with another school, e.g. nurse, counselor?</a:t>
          </a:r>
        </a:p>
      </dsp:txBody>
      <dsp:txXfrm rot="-5400000">
        <a:off x="3519938" y="2974512"/>
        <a:ext cx="6159974" cy="1805839"/>
      </dsp:txXfrm>
    </dsp:sp>
    <dsp:sp modelId="{AE6AC6E9-DCD0-47EF-8FC4-1B71D18EDC0B}">
      <dsp:nvSpPr>
        <dsp:cNvPr id="0" name=""/>
        <dsp:cNvSpPr/>
      </dsp:nvSpPr>
      <dsp:spPr>
        <a:xfrm>
          <a:off x="0" y="2626668"/>
          <a:ext cx="3519937" cy="2501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rtl="0">
            <a:lnSpc>
              <a:spcPct val="90000"/>
            </a:lnSpc>
            <a:spcBef>
              <a:spcPct val="0"/>
            </a:spcBef>
            <a:spcAft>
              <a:spcPct val="35000"/>
            </a:spcAft>
            <a:buNone/>
          </a:pPr>
          <a:r>
            <a:rPr lang="en-US" sz="2600" kern="1200" dirty="0">
              <a:latin typeface="Arial Black"/>
            </a:rPr>
            <a:t> </a:t>
          </a:r>
          <a:r>
            <a:rPr lang="en-US" sz="2600" kern="1200" dirty="0"/>
            <a:t>How are district and cluster priorities reflected in our budget?</a:t>
          </a:r>
          <a:r>
            <a:rPr lang="en-US" sz="2600" kern="1200" dirty="0">
              <a:latin typeface="Arial Black"/>
            </a:rPr>
            <a:t> </a:t>
          </a:r>
          <a:endParaRPr lang="en-US" sz="2600" kern="1200" dirty="0"/>
        </a:p>
      </dsp:txBody>
      <dsp:txXfrm>
        <a:off x="122115" y="2748783"/>
        <a:ext cx="3275707" cy="225729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D13E5-4CEC-3A4A-8E5D-AFCEE7512EEC}" type="slidenum">
              <a:t>‹#›</a:t>
            </a:fld>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3/7/2024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 Feel free to copy this slide if you have more than 3 priorities to account for.</a:t>
            </a:r>
          </a:p>
          <a:p>
            <a:pPr defTabSz="925190">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902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56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9858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032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179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 am passing out the definitions for these funding categories. You will see what makes up each category. Although the school’s total budget amount will not change, allocation per function may change depending on our conversations and school needs.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1396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i="1"/>
              <a:t>Explain the pie chart and allocations</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1720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7473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2080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221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2388221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3847990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b6f0c5ded8_1_508:notes"/>
          <p:cNvSpPr>
            <a:spLocks noGrp="1" noRot="1" noChangeAspect="1"/>
          </p:cNvSpPr>
          <p:nvPr>
            <p:ph type="sldImg" idx="2"/>
          </p:nvPr>
        </p:nvSpPr>
        <p:spPr>
          <a:xfrm>
            <a:off x="750888" y="1182688"/>
            <a:ext cx="5676900" cy="31940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b6f0c5ded8_1_508:notes"/>
          <p:cNvSpPr txBox="1">
            <a:spLocks noGrp="1"/>
          </p:cNvSpPr>
          <p:nvPr>
            <p:ph type="body" idx="1"/>
          </p:nvPr>
        </p:nvSpPr>
        <p:spPr>
          <a:xfrm>
            <a:off x="717917" y="4554671"/>
            <a:ext cx="5743335" cy="3726705"/>
          </a:xfrm>
          <a:prstGeom prst="rect">
            <a:avLst/>
          </a:prstGeom>
        </p:spPr>
        <p:txBody>
          <a:bodyPr spcFirstLastPara="1" wrap="square" lIns="95081" tIns="47527" rIns="95081" bIns="47527" anchor="t" anchorCtr="0">
            <a:noAutofit/>
          </a:bodyPr>
          <a:lstStyle/>
          <a:p>
            <a:endParaRPr/>
          </a:p>
        </p:txBody>
      </p:sp>
      <p:sp>
        <p:nvSpPr>
          <p:cNvPr id="187" name="Google Shape;187;g2b6f0c5ded8_1_508:notes"/>
          <p:cNvSpPr txBox="1">
            <a:spLocks noGrp="1"/>
          </p:cNvSpPr>
          <p:nvPr>
            <p:ph type="sldNum" idx="12"/>
          </p:nvPr>
        </p:nvSpPr>
        <p:spPr>
          <a:xfrm>
            <a:off x="4066535" y="8989396"/>
            <a:ext cx="3110973" cy="474765"/>
          </a:xfrm>
          <a:prstGeom prst="rect">
            <a:avLst/>
          </a:prstGeom>
        </p:spPr>
        <p:txBody>
          <a:bodyPr spcFirstLastPara="1" wrap="square" lIns="95081" tIns="47527" rIns="95081" bIns="47527" anchor="b" anchorCtr="0">
            <a:noAutofit/>
          </a:bodyPr>
          <a:lstStyle/>
          <a:p>
            <a:pPr marL="0" marR="0" lvl="0" indent="0" algn="r" defTabSz="931774" rtl="0" eaLnBrk="1" fontAlgn="auto" latinLnBrk="0" hangingPunct="1">
              <a:lnSpc>
                <a:spcPct val="100000"/>
              </a:lnSpc>
              <a:spcBef>
                <a:spcPts val="0"/>
              </a:spcBef>
              <a:spcAft>
                <a:spcPts val="0"/>
              </a:spcAft>
              <a:buClr>
                <a:srgbClr val="000000"/>
              </a:buClr>
              <a:buSzPts val="1200"/>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31774" rtl="0" eaLnBrk="1" fontAlgn="auto" latinLnBrk="0" hangingPunct="1">
                <a:lnSpc>
                  <a:spcPct val="100000"/>
                </a:lnSpc>
                <a:spcBef>
                  <a:spcPts val="0"/>
                </a:spcBef>
                <a:spcAft>
                  <a:spcPts val="0"/>
                </a:spcAft>
                <a:buClr>
                  <a:srgbClr val="000000"/>
                </a:buClr>
                <a:buSzPts val="1200"/>
                <a:buFontTx/>
                <a:buNone/>
                <a:tabLst/>
                <a:defRPr/>
              </a:pPr>
              <a:t>23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a:extLst>
            <a:ext uri="{FF2B5EF4-FFF2-40B4-BE49-F238E27FC236}">
              <a16:creationId xmlns:a16="http://schemas.microsoft.com/office/drawing/2014/main" id="{D0501EA5-E7DC-755A-E739-8E41B78965D4}"/>
            </a:ext>
          </a:extLst>
        </p:cNvPr>
        <p:cNvGrpSpPr/>
        <p:nvPr/>
      </p:nvGrpSpPr>
      <p:grpSpPr>
        <a:xfrm>
          <a:off x="0" y="0"/>
          <a:ext cx="0" cy="0"/>
          <a:chOff x="0" y="0"/>
          <a:chExt cx="0" cy="0"/>
        </a:xfrm>
      </p:grpSpPr>
      <p:sp>
        <p:nvSpPr>
          <p:cNvPr id="185" name="Google Shape;185;g2b6f0c5ded8_1_508:notes">
            <a:extLst>
              <a:ext uri="{FF2B5EF4-FFF2-40B4-BE49-F238E27FC236}">
                <a16:creationId xmlns:a16="http://schemas.microsoft.com/office/drawing/2014/main" id="{2466DB34-A976-58C7-3EB1-10EF99037962}"/>
              </a:ext>
            </a:extLst>
          </p:cNvPr>
          <p:cNvSpPr>
            <a:spLocks noGrp="1" noRot="1" noChangeAspect="1"/>
          </p:cNvSpPr>
          <p:nvPr>
            <p:ph type="sldImg" idx="2"/>
          </p:nvPr>
        </p:nvSpPr>
        <p:spPr>
          <a:xfrm>
            <a:off x="750888" y="1182688"/>
            <a:ext cx="5676900" cy="31940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b6f0c5ded8_1_508:notes">
            <a:extLst>
              <a:ext uri="{FF2B5EF4-FFF2-40B4-BE49-F238E27FC236}">
                <a16:creationId xmlns:a16="http://schemas.microsoft.com/office/drawing/2014/main" id="{E28ACA64-26AA-9081-8018-D9395CB2F660}"/>
              </a:ext>
            </a:extLst>
          </p:cNvPr>
          <p:cNvSpPr txBox="1">
            <a:spLocks noGrp="1"/>
          </p:cNvSpPr>
          <p:nvPr>
            <p:ph type="body" idx="1"/>
          </p:nvPr>
        </p:nvSpPr>
        <p:spPr>
          <a:xfrm>
            <a:off x="717917" y="4554671"/>
            <a:ext cx="5743335" cy="3726705"/>
          </a:xfrm>
          <a:prstGeom prst="rect">
            <a:avLst/>
          </a:prstGeom>
        </p:spPr>
        <p:txBody>
          <a:bodyPr spcFirstLastPara="1" wrap="square" lIns="95081" tIns="47527" rIns="95081" bIns="47527" anchor="t" anchorCtr="0">
            <a:noAutofit/>
          </a:bodyPr>
          <a:lstStyle/>
          <a:p>
            <a:endParaRPr/>
          </a:p>
        </p:txBody>
      </p:sp>
      <p:sp>
        <p:nvSpPr>
          <p:cNvPr id="187" name="Google Shape;187;g2b6f0c5ded8_1_508:notes">
            <a:extLst>
              <a:ext uri="{FF2B5EF4-FFF2-40B4-BE49-F238E27FC236}">
                <a16:creationId xmlns:a16="http://schemas.microsoft.com/office/drawing/2014/main" id="{266E1411-0325-7149-7388-621137D75F55}"/>
              </a:ext>
            </a:extLst>
          </p:cNvPr>
          <p:cNvSpPr txBox="1">
            <a:spLocks noGrp="1"/>
          </p:cNvSpPr>
          <p:nvPr>
            <p:ph type="sldNum" idx="12"/>
          </p:nvPr>
        </p:nvSpPr>
        <p:spPr>
          <a:xfrm>
            <a:off x="4066535" y="8989396"/>
            <a:ext cx="3110973" cy="474765"/>
          </a:xfrm>
          <a:prstGeom prst="rect">
            <a:avLst/>
          </a:prstGeom>
        </p:spPr>
        <p:txBody>
          <a:bodyPr spcFirstLastPara="1" wrap="square" lIns="95081" tIns="47527" rIns="95081" bIns="47527" anchor="b" anchorCtr="0">
            <a:noAutofit/>
          </a:bodyPr>
          <a:lstStyle/>
          <a:p>
            <a:pPr marL="0" marR="0" lvl="0" indent="0" algn="r" defTabSz="931774" rtl="0" eaLnBrk="1" fontAlgn="auto" latinLnBrk="0" hangingPunct="1">
              <a:lnSpc>
                <a:spcPct val="100000"/>
              </a:lnSpc>
              <a:spcBef>
                <a:spcPts val="0"/>
              </a:spcBef>
              <a:spcAft>
                <a:spcPts val="0"/>
              </a:spcAft>
              <a:buClr>
                <a:srgbClr val="000000"/>
              </a:buClr>
              <a:buSzPts val="1200"/>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31774" rtl="0" eaLnBrk="1" fontAlgn="auto" latinLnBrk="0" hangingPunct="1">
                <a:lnSpc>
                  <a:spcPct val="100000"/>
                </a:lnSpc>
                <a:spcBef>
                  <a:spcPts val="0"/>
                </a:spcBef>
                <a:spcAft>
                  <a:spcPts val="0"/>
                </a:spcAft>
                <a:buClr>
                  <a:srgbClr val="000000"/>
                </a:buClr>
                <a:buSzPts val="1200"/>
                <a:buFontTx/>
                <a:buNone/>
                <a:tabLst/>
                <a:defRPr/>
              </a:pPr>
              <a:t>24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56506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137880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27</a:t>
            </a:fld>
            <a:endParaRPr lang="en-US" dirty="0"/>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103258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09306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3/7/2024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0762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406490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6069267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52915707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2777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28828292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4983223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6923246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97063100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301050474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8951641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201290"/>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35915469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281793848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7626849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1835836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377428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1407667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8471517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86056881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4528412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7403572"/>
      </p:ext>
    </p:extLst>
  </p:cSld>
  <p:clrMapOvr>
    <a:masterClrMapping/>
  </p:clrMapOvr>
  <p:transition spd="slow">
    <p:check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6"/>
        <p:cNvGrpSpPr/>
        <p:nvPr/>
      </p:nvGrpSpPr>
      <p:grpSpPr>
        <a:xfrm>
          <a:off x="0" y="0"/>
          <a:ext cx="0" cy="0"/>
          <a:chOff x="0" y="0"/>
          <a:chExt cx="0" cy="0"/>
        </a:xfrm>
      </p:grpSpPr>
      <p:sp>
        <p:nvSpPr>
          <p:cNvPr id="47" name="Google Shape;47;p4"/>
          <p:cNvSpPr txBox="1">
            <a:spLocks noGrp="1"/>
          </p:cNvSpPr>
          <p:nvPr>
            <p:ph type="title"/>
          </p:nvPr>
        </p:nvSpPr>
        <p:spPr>
          <a:xfrm>
            <a:off x="812797" y="2700867"/>
            <a:ext cx="8463620" cy="1826580"/>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000"/>
              <a:buFont typeface="Trebuchet MS"/>
              <a:buNone/>
              <a:defRPr sz="40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48" name="Google Shape;48;p4"/>
          <p:cNvSpPr txBox="1">
            <a:spLocks noGrp="1"/>
          </p:cNvSpPr>
          <p:nvPr>
            <p:ph type="body" idx="1"/>
          </p:nvPr>
        </p:nvSpPr>
        <p:spPr>
          <a:xfrm>
            <a:off x="812797" y="4527449"/>
            <a:ext cx="8463620" cy="860399"/>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600"/>
              <a:buFont typeface="Noto Sans Symbols"/>
              <a:buNone/>
              <a:defRPr sz="20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49" name="Google Shape;49;p4"/>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74A8BBF0-342D-409A-9C0A-B1B451E92883}" type="datetime1">
              <a:rPr lang="en-US" smtClean="0">
                <a:solidFill>
                  <a:prstClr val="black">
                    <a:tint val="75000"/>
                  </a:prstClr>
                </a:solidFill>
              </a:rPr>
              <a:pPr/>
              <a:t>3/7/2024</a:t>
            </a:fld>
            <a:endParaRPr lang="en-US">
              <a:solidFill>
                <a:prstClr val="black">
                  <a:tint val="75000"/>
                </a:prstClr>
              </a:solidFill>
            </a:endParaRPr>
          </a:p>
        </p:txBody>
      </p:sp>
      <p:sp>
        <p:nvSpPr>
          <p:cNvPr id="50" name="Google Shape;50;p4"/>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28079049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53" name="Google Shape;53;p5"/>
          <p:cNvSpPr txBox="1">
            <a:spLocks noGrp="1"/>
          </p:cNvSpPr>
          <p:nvPr>
            <p:ph type="body" idx="1"/>
          </p:nvPr>
        </p:nvSpPr>
        <p:spPr>
          <a:xfrm>
            <a:off x="812799" y="2160983"/>
            <a:ext cx="4120895" cy="576262"/>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4" name="Google Shape;54;p5"/>
          <p:cNvSpPr txBox="1">
            <a:spLocks noGrp="1"/>
          </p:cNvSpPr>
          <p:nvPr>
            <p:ph type="body" idx="2"/>
          </p:nvPr>
        </p:nvSpPr>
        <p:spPr>
          <a:xfrm>
            <a:off x="812799" y="2737247"/>
            <a:ext cx="4120895" cy="330411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5" name="Google Shape;55;p5"/>
          <p:cNvSpPr txBox="1">
            <a:spLocks noGrp="1"/>
          </p:cNvSpPr>
          <p:nvPr>
            <p:ph type="body" idx="3"/>
          </p:nvPr>
        </p:nvSpPr>
        <p:spPr>
          <a:xfrm>
            <a:off x="5155519" y="2160983"/>
            <a:ext cx="4120895" cy="576262"/>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6" name="Google Shape;56;p5"/>
          <p:cNvSpPr txBox="1">
            <a:spLocks noGrp="1"/>
          </p:cNvSpPr>
          <p:nvPr>
            <p:ph type="body" idx="4"/>
          </p:nvPr>
        </p:nvSpPr>
        <p:spPr>
          <a:xfrm>
            <a:off x="5155519" y="2737247"/>
            <a:ext cx="4120895" cy="330411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7" name="Google Shape;57;p5"/>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581D52F2-9B11-4FC0-9217-7D20B3AC9849}" type="datetime1">
              <a:rPr lang="en-US" smtClean="0">
                <a:solidFill>
                  <a:prstClr val="black">
                    <a:tint val="75000"/>
                  </a:prstClr>
                </a:solidFill>
              </a:rPr>
              <a:pPr/>
              <a:t>3/7/2024</a:t>
            </a:fld>
            <a:endParaRPr lang="en-US">
              <a:solidFill>
                <a:prstClr val="black">
                  <a:tint val="75000"/>
                </a:prstClr>
              </a:solidFill>
            </a:endParaRPr>
          </a:p>
        </p:txBody>
      </p:sp>
      <p:sp>
        <p:nvSpPr>
          <p:cNvPr id="58" name="Google Shape;58;p5"/>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7025871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812799" y="1498605"/>
            <a:ext cx="3720243" cy="1278465"/>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000"/>
              <a:buFont typeface="Trebuchet MS"/>
              <a:buNone/>
              <a:defRPr sz="20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61" name="Google Shape;61;p6"/>
          <p:cNvSpPr txBox="1">
            <a:spLocks noGrp="1"/>
          </p:cNvSpPr>
          <p:nvPr>
            <p:ph type="body" idx="1"/>
          </p:nvPr>
        </p:nvSpPr>
        <p:spPr>
          <a:xfrm>
            <a:off x="4761701" y="514926"/>
            <a:ext cx="4514716" cy="552643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2" name="Google Shape;62;p6"/>
          <p:cNvSpPr txBox="1">
            <a:spLocks noGrp="1"/>
          </p:cNvSpPr>
          <p:nvPr>
            <p:ph type="body" idx="2"/>
          </p:nvPr>
        </p:nvSpPr>
        <p:spPr>
          <a:xfrm>
            <a:off x="812799" y="2777068"/>
            <a:ext cx="3720243" cy="2584448"/>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840"/>
              <a:buFont typeface="Noto Sans Symbols"/>
              <a:buNone/>
              <a:defRPr sz="105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3" name="Google Shape;63;p6"/>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936542C1-4E96-413B-B72E-6C4B39D85C9D}" type="datetime1">
              <a:rPr lang="en-US" smtClean="0">
                <a:solidFill>
                  <a:prstClr val="black">
                    <a:tint val="75000"/>
                  </a:prstClr>
                </a:solidFill>
              </a:rPr>
              <a:pPr/>
              <a:t>3/7/2024</a:t>
            </a:fld>
            <a:endParaRPr lang="en-US">
              <a:solidFill>
                <a:prstClr val="black">
                  <a:tint val="75000"/>
                </a:prstClr>
              </a:solidFill>
            </a:endParaRPr>
          </a:p>
        </p:txBody>
      </p:sp>
      <p:sp>
        <p:nvSpPr>
          <p:cNvPr id="64" name="Google Shape;64;p6"/>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15003185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812800" y="4800601"/>
            <a:ext cx="8463617" cy="566737"/>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400"/>
              <a:buFont typeface="Trebuchet MS"/>
              <a:buNone/>
              <a:defRPr sz="2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67" name="Google Shape;67;p7"/>
          <p:cNvSpPr>
            <a:spLocks noGrp="1"/>
          </p:cNvSpPr>
          <p:nvPr>
            <p:ph type="pic" idx="2"/>
          </p:nvPr>
        </p:nvSpPr>
        <p:spPr>
          <a:xfrm>
            <a:off x="812800" y="609600"/>
            <a:ext cx="8463617" cy="3845718"/>
          </a:xfrm>
          <a:prstGeom prst="rect">
            <a:avLst/>
          </a:prstGeom>
          <a:noFill/>
          <a:ln>
            <a:noFill/>
          </a:ln>
        </p:spPr>
        <p:txBody>
          <a:bodyPr spcFirstLastPara="1" wrap="square" lIns="91425" tIns="91425" rIns="91425" bIns="91425" anchor="t" anchorCtr="0"/>
          <a:lstStyle>
            <a:lvl1pPr marR="0" lvl="0" algn="ctr"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r>
              <a:rPr lang="en-US"/>
              <a:t>Click icon to add picture</a:t>
            </a:r>
            <a:endParaRPr/>
          </a:p>
        </p:txBody>
      </p:sp>
      <p:sp>
        <p:nvSpPr>
          <p:cNvPr id="68" name="Google Shape;68;p7"/>
          <p:cNvSpPr txBox="1">
            <a:spLocks noGrp="1"/>
          </p:cNvSpPr>
          <p:nvPr>
            <p:ph type="body" idx="1"/>
          </p:nvPr>
        </p:nvSpPr>
        <p:spPr>
          <a:xfrm>
            <a:off x="812800" y="5367337"/>
            <a:ext cx="8463617" cy="67402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9" name="Google Shape;69;p7"/>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70" name="Google Shape;70;p7"/>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547892110"/>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71"/>
        <p:cNvGrpSpPr/>
        <p:nvPr/>
      </p:nvGrpSpPr>
      <p:grpSpPr>
        <a:xfrm>
          <a:off x="0" y="0"/>
          <a:ext cx="0" cy="0"/>
          <a:chOff x="0" y="0"/>
          <a:chExt cx="0" cy="0"/>
        </a:xfrm>
      </p:grpSpPr>
      <p:sp>
        <p:nvSpPr>
          <p:cNvPr id="72" name="Google Shape;72;p8"/>
          <p:cNvSpPr txBox="1">
            <a:spLocks noGrp="1"/>
          </p:cNvSpPr>
          <p:nvPr>
            <p:ph type="title"/>
          </p:nvPr>
        </p:nvSpPr>
        <p:spPr>
          <a:xfrm>
            <a:off x="812801" y="609601"/>
            <a:ext cx="8463617" cy="3403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73" name="Google Shape;73;p8"/>
          <p:cNvSpPr txBox="1">
            <a:spLocks noGrp="1"/>
          </p:cNvSpPr>
          <p:nvPr>
            <p:ph type="body" idx="1"/>
          </p:nvPr>
        </p:nvSpPr>
        <p:spPr>
          <a:xfrm>
            <a:off x="812801" y="4470401"/>
            <a:ext cx="8463617" cy="1570961"/>
          </a:xfrm>
          <a:prstGeom prst="rect">
            <a:avLst/>
          </a:prstGeom>
          <a:noFill/>
          <a:ln>
            <a:noFill/>
          </a:ln>
        </p:spPr>
        <p:txBody>
          <a:bodyPr spcFirstLastPara="1" wrap="square" lIns="91425" tIns="91425" rIns="91425" bIns="91425" anchor="ctr"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74" name="Google Shape;74;p8"/>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75" name="Google Shape;75;p8"/>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597920390"/>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1033180" y="609601"/>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78" name="Google Shape;78;p9"/>
          <p:cNvSpPr txBox="1">
            <a:spLocks noGrp="1"/>
          </p:cNvSpPr>
          <p:nvPr>
            <p:ph type="body" idx="1"/>
          </p:nvPr>
        </p:nvSpPr>
        <p:spPr>
          <a:xfrm>
            <a:off x="1468099" y="3632200"/>
            <a:ext cx="7226404" cy="381000"/>
          </a:xfrm>
          <a:prstGeom prst="rect">
            <a:avLst/>
          </a:prstGeom>
          <a:noFill/>
          <a:ln>
            <a:noFill/>
          </a:ln>
        </p:spPr>
        <p:txBody>
          <a:bodyPr spcFirstLastPara="1" wrap="square" lIns="91425" tIns="91425" rIns="91425" bIns="91425" anchor="ctr" anchorCtr="0"/>
          <a:lstStyle>
            <a:lvl1pPr marL="457200" marR="0" lvl="0"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79" name="Google Shape;79;p9"/>
          <p:cNvSpPr txBox="1">
            <a:spLocks noGrp="1"/>
          </p:cNvSpPr>
          <p:nvPr>
            <p:ph type="body" idx="2"/>
          </p:nvPr>
        </p:nvSpPr>
        <p:spPr>
          <a:xfrm>
            <a:off x="812797" y="4470401"/>
            <a:ext cx="8463620" cy="1570961"/>
          </a:xfrm>
          <a:prstGeom prst="rect">
            <a:avLst/>
          </a:prstGeom>
          <a:noFill/>
          <a:ln>
            <a:noFill/>
          </a:ln>
        </p:spPr>
        <p:txBody>
          <a:bodyPr spcFirstLastPara="1" wrap="square" lIns="91425" tIns="91425" rIns="91425" bIns="91425" anchor="ctr"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0" name="Google Shape;80;p9"/>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81" name="Google Shape;81;p9"/>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82" name="Google Shape;82;p9"/>
          <p:cNvSpPr txBox="1"/>
          <p:nvPr/>
        </p:nvSpPr>
        <p:spPr>
          <a:xfrm>
            <a:off x="643614" y="790377"/>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
        <p:nvSpPr>
          <p:cNvPr id="83" name="Google Shape;83;p9"/>
          <p:cNvSpPr txBox="1"/>
          <p:nvPr/>
        </p:nvSpPr>
        <p:spPr>
          <a:xfrm>
            <a:off x="8996933" y="2886556"/>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Tree>
    <p:extLst>
      <p:ext uri="{BB962C8B-B14F-4D97-AF65-F5344CB8AC3E}">
        <p14:creationId xmlns:p14="http://schemas.microsoft.com/office/powerpoint/2010/main" val="1196871850"/>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812797" y="1931989"/>
            <a:ext cx="8463620" cy="2595459"/>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86" name="Google Shape;86;p10"/>
          <p:cNvSpPr txBox="1">
            <a:spLocks noGrp="1"/>
          </p:cNvSpPr>
          <p:nvPr>
            <p:ph type="body" idx="1"/>
          </p:nvPr>
        </p:nvSpPr>
        <p:spPr>
          <a:xfrm>
            <a:off x="812797" y="4527448"/>
            <a:ext cx="8463620" cy="151391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7" name="Google Shape;87;p10"/>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88" name="Google Shape;88;p10"/>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99941940"/>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1033180" y="609601"/>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91" name="Google Shape;91;p11"/>
          <p:cNvSpPr txBox="1">
            <a:spLocks noGrp="1"/>
          </p:cNvSpPr>
          <p:nvPr>
            <p:ph type="body" idx="1"/>
          </p:nvPr>
        </p:nvSpPr>
        <p:spPr>
          <a:xfrm>
            <a:off x="812797" y="4013201"/>
            <a:ext cx="8463620" cy="514247"/>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92" name="Google Shape;92;p11"/>
          <p:cNvSpPr txBox="1">
            <a:spLocks noGrp="1"/>
          </p:cNvSpPr>
          <p:nvPr>
            <p:ph type="body" idx="2"/>
          </p:nvPr>
        </p:nvSpPr>
        <p:spPr>
          <a:xfrm>
            <a:off x="812797" y="4527448"/>
            <a:ext cx="8463620" cy="151391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93" name="Google Shape;93;p11"/>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94" name="Google Shape;94;p11"/>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95" name="Google Shape;95;p11"/>
          <p:cNvSpPr txBox="1"/>
          <p:nvPr/>
        </p:nvSpPr>
        <p:spPr>
          <a:xfrm>
            <a:off x="643614" y="790377"/>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
        <p:nvSpPr>
          <p:cNvPr id="96" name="Google Shape;96;p11"/>
          <p:cNvSpPr txBox="1"/>
          <p:nvPr/>
        </p:nvSpPr>
        <p:spPr>
          <a:xfrm>
            <a:off x="8996933" y="2886556"/>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Tree>
    <p:extLst>
      <p:ext uri="{BB962C8B-B14F-4D97-AF65-F5344CB8AC3E}">
        <p14:creationId xmlns:p14="http://schemas.microsoft.com/office/powerpoint/2010/main" val="3646373307"/>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97"/>
        <p:cNvGrpSpPr/>
        <p:nvPr/>
      </p:nvGrpSpPr>
      <p:grpSpPr>
        <a:xfrm>
          <a:off x="0" y="0"/>
          <a:ext cx="0" cy="0"/>
          <a:chOff x="0" y="0"/>
          <a:chExt cx="0" cy="0"/>
        </a:xfrm>
      </p:grpSpPr>
      <p:sp>
        <p:nvSpPr>
          <p:cNvPr id="98" name="Google Shape;98;p12"/>
          <p:cNvSpPr txBox="1">
            <a:spLocks noGrp="1"/>
          </p:cNvSpPr>
          <p:nvPr>
            <p:ph type="title"/>
          </p:nvPr>
        </p:nvSpPr>
        <p:spPr>
          <a:xfrm>
            <a:off x="821130" y="609601"/>
            <a:ext cx="8455287"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99" name="Google Shape;99;p12"/>
          <p:cNvSpPr txBox="1">
            <a:spLocks noGrp="1"/>
          </p:cNvSpPr>
          <p:nvPr>
            <p:ph type="body" idx="1"/>
          </p:nvPr>
        </p:nvSpPr>
        <p:spPr>
          <a:xfrm>
            <a:off x="812797" y="4013201"/>
            <a:ext cx="8463620" cy="514247"/>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chemeClr val="accent1"/>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0" name="Google Shape;100;p12"/>
          <p:cNvSpPr txBox="1">
            <a:spLocks noGrp="1"/>
          </p:cNvSpPr>
          <p:nvPr>
            <p:ph type="body" idx="2"/>
          </p:nvPr>
        </p:nvSpPr>
        <p:spPr>
          <a:xfrm>
            <a:off x="812797" y="4527448"/>
            <a:ext cx="8463620" cy="151391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101" name="Google Shape;101;p12"/>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102" name="Google Shape;102;p12"/>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195217677"/>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105" name="Google Shape;105;p13"/>
          <p:cNvSpPr txBox="1">
            <a:spLocks noGrp="1"/>
          </p:cNvSpPr>
          <p:nvPr>
            <p:ph type="body" idx="1"/>
          </p:nvPr>
        </p:nvSpPr>
        <p:spPr>
          <a:xfrm rot="5400000">
            <a:off x="3104222" y="-130833"/>
            <a:ext cx="3880773" cy="846361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6" name="Google Shape;106;p13"/>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7F8F9461-E3EB-40CD-B93F-E5CBBBD8E0BA}" type="datetimeFigureOut">
              <a:rPr lang="en-US" smtClean="0">
                <a:solidFill>
                  <a:prstClr val="black">
                    <a:tint val="75000"/>
                  </a:prstClr>
                </a:solidFill>
              </a:rPr>
              <a:pPr/>
              <a:t>3/7/2024</a:t>
            </a:fld>
            <a:endParaRPr lang="en-US">
              <a:solidFill>
                <a:prstClr val="black">
                  <a:tint val="75000"/>
                </a:prstClr>
              </a:solidFill>
            </a:endParaRPr>
          </a:p>
        </p:txBody>
      </p:sp>
      <p:sp>
        <p:nvSpPr>
          <p:cNvPr id="107" name="Google Shape;107;p13"/>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7240159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08"/>
        <p:cNvGrpSpPr/>
        <p:nvPr/>
      </p:nvGrpSpPr>
      <p:grpSpPr>
        <a:xfrm>
          <a:off x="0" y="0"/>
          <a:ext cx="0" cy="0"/>
          <a:chOff x="0" y="0"/>
          <a:chExt cx="0" cy="0"/>
        </a:xfrm>
      </p:grpSpPr>
      <p:sp>
        <p:nvSpPr>
          <p:cNvPr id="109" name="Google Shape;109;p14"/>
          <p:cNvSpPr txBox="1">
            <a:spLocks noGrp="1"/>
          </p:cNvSpPr>
          <p:nvPr>
            <p:ph type="title"/>
          </p:nvPr>
        </p:nvSpPr>
        <p:spPr>
          <a:xfrm rot="5400000">
            <a:off x="5996564" y="2582784"/>
            <a:ext cx="5251450" cy="1305083"/>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110" name="Google Shape;110;p14"/>
          <p:cNvSpPr txBox="1">
            <a:spLocks noGrp="1"/>
          </p:cNvSpPr>
          <p:nvPr>
            <p:ph type="body" idx="1"/>
          </p:nvPr>
        </p:nvSpPr>
        <p:spPr>
          <a:xfrm rot="5400000">
            <a:off x="1650423" y="-228026"/>
            <a:ext cx="5251450" cy="6926701"/>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11" name="Google Shape;111;p14"/>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60578FA3-38AD-400D-A4D2-18E8EF129E5F}" type="datetime1">
              <a:rPr lang="en-US" smtClean="0">
                <a:solidFill>
                  <a:prstClr val="black">
                    <a:tint val="75000"/>
                  </a:prstClr>
                </a:solidFill>
              </a:rPr>
              <a:pPr/>
              <a:t>3/7/2024</a:t>
            </a:fld>
            <a:endParaRPr lang="en-US">
              <a:solidFill>
                <a:prstClr val="black">
                  <a:tint val="75000"/>
                </a:prstClr>
              </a:solidFill>
            </a:endParaRPr>
          </a:p>
        </p:txBody>
      </p:sp>
      <p:sp>
        <p:nvSpPr>
          <p:cNvPr id="112" name="Google Shape;112;p14"/>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78485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19"/>
        <p:cNvGrpSpPr/>
        <p:nvPr/>
      </p:nvGrpSpPr>
      <p:grpSpPr>
        <a:xfrm>
          <a:off x="0" y="0"/>
          <a:ext cx="0" cy="0"/>
          <a:chOff x="0" y="0"/>
          <a:chExt cx="0" cy="0"/>
        </a:xfrm>
      </p:grpSpPr>
      <p:pic>
        <p:nvPicPr>
          <p:cNvPr id="120" name="Google Shape;120;p16" descr="PPT_Content.jpg"/>
          <p:cNvPicPr preferRelativeResize="0"/>
          <p:nvPr/>
        </p:nvPicPr>
        <p:blipFill rotWithShape="1">
          <a:blip r:embed="rId2">
            <a:alphaModFix/>
          </a:blip>
          <a:srcRect/>
          <a:stretch/>
        </p:blipFill>
        <p:spPr>
          <a:xfrm>
            <a:off x="0" y="-8877"/>
            <a:ext cx="12192000" cy="6858000"/>
          </a:xfrm>
          <a:prstGeom prst="rect">
            <a:avLst/>
          </a:prstGeom>
          <a:noFill/>
          <a:ln>
            <a:noFill/>
          </a:ln>
        </p:spPr>
      </p:pic>
      <p:sp>
        <p:nvSpPr>
          <p:cNvPr id="121" name="Google Shape;121;p16"/>
          <p:cNvSpPr txBox="1">
            <a:spLocks noGrp="1"/>
          </p:cNvSpPr>
          <p:nvPr>
            <p:ph type="ctrTitle"/>
          </p:nvPr>
        </p:nvSpPr>
        <p:spPr>
          <a:xfrm>
            <a:off x="133166" y="878675"/>
            <a:ext cx="9442881" cy="701551"/>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SzPts val="3600"/>
              <a:buNone/>
              <a:defRPr b="1"/>
            </a:lvl1pPr>
            <a:lvl2pPr lvl="1" algn="l">
              <a:spcBef>
                <a:spcPts val="0"/>
              </a:spcBef>
              <a:spcAft>
                <a:spcPts val="0"/>
              </a:spcAft>
              <a:buClr>
                <a:schemeClr val="dk2"/>
              </a:buClr>
              <a:buSzPts val="1800"/>
              <a:buNone/>
              <a:defRPr/>
            </a:lvl2pPr>
            <a:lvl3pPr lvl="2" algn="l">
              <a:spcBef>
                <a:spcPts val="0"/>
              </a:spcBef>
              <a:spcAft>
                <a:spcPts val="0"/>
              </a:spcAft>
              <a:buClr>
                <a:schemeClr val="dk2"/>
              </a:buClr>
              <a:buSzPts val="1800"/>
              <a:buNone/>
              <a:defRPr/>
            </a:lvl3pPr>
            <a:lvl4pPr lvl="3" algn="l">
              <a:spcBef>
                <a:spcPts val="0"/>
              </a:spcBef>
              <a:spcAft>
                <a:spcPts val="0"/>
              </a:spcAft>
              <a:buClr>
                <a:schemeClr val="dk2"/>
              </a:buClr>
              <a:buSzPts val="1800"/>
              <a:buNone/>
              <a:defRPr/>
            </a:lvl4pPr>
            <a:lvl5pPr lvl="4" algn="l">
              <a:spcBef>
                <a:spcPts val="0"/>
              </a:spcBef>
              <a:spcAft>
                <a:spcPts val="0"/>
              </a:spcAft>
              <a:buClr>
                <a:schemeClr val="dk2"/>
              </a:buClr>
              <a:buSzPts val="1800"/>
              <a:buNone/>
              <a:defRPr/>
            </a:lvl5pPr>
            <a:lvl6pPr lvl="5" algn="l">
              <a:spcBef>
                <a:spcPts val="0"/>
              </a:spcBef>
              <a:spcAft>
                <a:spcPts val="0"/>
              </a:spcAft>
              <a:buClr>
                <a:schemeClr val="dk2"/>
              </a:buClr>
              <a:buSzPts val="1800"/>
              <a:buNone/>
              <a:defRPr/>
            </a:lvl6pPr>
            <a:lvl7pPr lvl="6" algn="l">
              <a:spcBef>
                <a:spcPts val="0"/>
              </a:spcBef>
              <a:spcAft>
                <a:spcPts val="0"/>
              </a:spcAft>
              <a:buClr>
                <a:schemeClr val="dk2"/>
              </a:buClr>
              <a:buSzPts val="1800"/>
              <a:buNone/>
              <a:defRPr/>
            </a:lvl7pPr>
            <a:lvl8pPr lvl="7" algn="l">
              <a:spcBef>
                <a:spcPts val="0"/>
              </a:spcBef>
              <a:spcAft>
                <a:spcPts val="0"/>
              </a:spcAft>
              <a:buClr>
                <a:schemeClr val="dk2"/>
              </a:buClr>
              <a:buSzPts val="1800"/>
              <a:buNone/>
              <a:defRPr/>
            </a:lvl8pPr>
            <a:lvl9pPr lvl="8" algn="l">
              <a:spcBef>
                <a:spcPts val="0"/>
              </a:spcBef>
              <a:spcAft>
                <a:spcPts val="0"/>
              </a:spcAft>
              <a:buClr>
                <a:schemeClr val="dk2"/>
              </a:buClr>
              <a:buSzPts val="1800"/>
              <a:buNone/>
              <a:defRPr/>
            </a:lvl9pPr>
          </a:lstStyle>
          <a:p>
            <a:r>
              <a:rPr lang="en-US"/>
              <a:t>Click to edit Master title style</a:t>
            </a:r>
            <a:endParaRPr/>
          </a:p>
        </p:txBody>
      </p:sp>
      <p:sp>
        <p:nvSpPr>
          <p:cNvPr id="122" name="Google Shape;122;p16"/>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lvl="0" algn="r">
              <a:lnSpc>
                <a:spcPct val="100000"/>
              </a:lnSpc>
              <a:spcBef>
                <a:spcPts val="0"/>
              </a:spcBef>
              <a:spcAft>
                <a:spcPts val="0"/>
              </a:spcAft>
              <a:buClr>
                <a:srgbClr val="888888"/>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sp>
        <p:nvSpPr>
          <p:cNvPr id="123" name="Google Shape;123;p1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lang="en-US">
              <a:solidFill>
                <a:prstClr val="black">
                  <a:tint val="75000"/>
                </a:prstClr>
              </a:solidFill>
            </a:endParaRPr>
          </a:p>
        </p:txBody>
      </p:sp>
      <p:sp>
        <p:nvSpPr>
          <p:cNvPr id="124" name="Google Shape;124;p1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490819"/>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D8DEE8-7A87-4E01-8ADE-4C49CDD43F74}" type="datetime1">
              <a:rPr lang="en-US" smtClean="0">
                <a:solidFill>
                  <a:prstClr val="black">
                    <a:tint val="75000"/>
                  </a:prstClr>
                </a:solidFill>
              </a:rPr>
              <a:pPr/>
              <a:t>3/7/2024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0855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3/7/2024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54407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97329382"/>
      </p:ext>
    </p:extLst>
  </p:cSld>
  <p:clrMapOvr>
    <a:masterClrMapping/>
  </p:clrMapOvr>
  <p:transition spd="slow">
    <p:checke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3"/>
        <p:cNvGrpSpPr/>
        <p:nvPr/>
      </p:nvGrpSpPr>
      <p:grpSpPr>
        <a:xfrm>
          <a:off x="0" y="0"/>
          <a:ext cx="0" cy="0"/>
          <a:chOff x="0" y="0"/>
          <a:chExt cx="0" cy="0"/>
        </a:xfrm>
      </p:grpSpPr>
      <p:sp>
        <p:nvSpPr>
          <p:cNvPr id="14" name="Google Shape;14;g2658efcf582_0_302"/>
          <p:cNvSpPr txBox="1">
            <a:spLocks noGrp="1"/>
          </p:cNvSpPr>
          <p:nvPr>
            <p:ph type="title"/>
          </p:nvPr>
        </p:nvSpPr>
        <p:spPr>
          <a:xfrm>
            <a:off x="839788" y="457200"/>
            <a:ext cx="3932400" cy="1600200"/>
          </a:xfrm>
          <a:prstGeom prst="rect">
            <a:avLst/>
          </a:prstGeom>
          <a:noFill/>
          <a:ln>
            <a:noFill/>
          </a:ln>
        </p:spPr>
        <p:txBody>
          <a:bodyPr spcFirstLastPara="1" wrap="square" lIns="111750" tIns="55850" rIns="111750" bIns="55850" anchor="b" anchorCtr="0">
            <a:noAutofit/>
          </a:bodyPr>
          <a:lstStyle>
            <a:lvl1pPr marR="0" lvl="0" algn="l" rtl="0">
              <a:lnSpc>
                <a:spcPct val="90000"/>
              </a:lnSpc>
              <a:spcBef>
                <a:spcPts val="0"/>
              </a:spcBef>
              <a:spcAft>
                <a:spcPts val="0"/>
              </a:spcAft>
              <a:buClr>
                <a:schemeClr val="dk1"/>
              </a:buClr>
              <a:buSzPts val="3900"/>
              <a:buFont typeface="Calibri"/>
              <a:buNone/>
              <a:defRPr sz="39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15" name="Google Shape;15;g2658efcf582_0_302"/>
          <p:cNvSpPr>
            <a:spLocks noGrp="1"/>
          </p:cNvSpPr>
          <p:nvPr>
            <p:ph type="pic" idx="2"/>
          </p:nvPr>
        </p:nvSpPr>
        <p:spPr>
          <a:xfrm>
            <a:off x="5183188" y="987426"/>
            <a:ext cx="6172200" cy="4873800"/>
          </a:xfrm>
          <a:prstGeom prst="rect">
            <a:avLst/>
          </a:prstGeom>
          <a:noFill/>
          <a:ln>
            <a:noFill/>
          </a:ln>
        </p:spPr>
      </p:sp>
      <p:sp>
        <p:nvSpPr>
          <p:cNvPr id="16" name="Google Shape;16;g2658efcf582_0_302"/>
          <p:cNvSpPr txBox="1">
            <a:spLocks noGrp="1"/>
          </p:cNvSpPr>
          <p:nvPr>
            <p:ph type="body" idx="1"/>
          </p:nvPr>
        </p:nvSpPr>
        <p:spPr>
          <a:xfrm>
            <a:off x="839788" y="2057400"/>
            <a:ext cx="3932400" cy="3811800"/>
          </a:xfrm>
          <a:prstGeom prst="rect">
            <a:avLst/>
          </a:prstGeom>
          <a:noFill/>
          <a:ln>
            <a:noFill/>
          </a:ln>
        </p:spPr>
        <p:txBody>
          <a:bodyPr spcFirstLastPara="1" wrap="square" lIns="111750" tIns="55850" rIns="111750" bIns="55850" anchor="t" anchorCtr="0">
            <a:noAutofit/>
          </a:bodyPr>
          <a:lstStyle>
            <a:lvl1pPr marL="457200" marR="0" lvl="0" indent="-228600" algn="l" rtl="0">
              <a:lnSpc>
                <a:spcPct val="90000"/>
              </a:lnSpc>
              <a:spcBef>
                <a:spcPts val="12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7" name="Google Shape;17;g2658efcf582_0_302"/>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9797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8"/>
        <p:cNvGrpSpPr/>
        <p:nvPr/>
      </p:nvGrpSpPr>
      <p:grpSpPr>
        <a:xfrm>
          <a:off x="0" y="0"/>
          <a:ext cx="0" cy="0"/>
          <a:chOff x="0" y="0"/>
          <a:chExt cx="0" cy="0"/>
        </a:xfrm>
      </p:grpSpPr>
      <p:sp>
        <p:nvSpPr>
          <p:cNvPr id="19" name="Google Shape;19;g2658efcf582_0_298"/>
          <p:cNvSpPr txBox="1">
            <a:spLocks noGrp="1"/>
          </p:cNvSpPr>
          <p:nvPr>
            <p:ph type="title"/>
          </p:nvPr>
        </p:nvSpPr>
        <p:spPr>
          <a:xfrm>
            <a:off x="838200" y="365126"/>
            <a:ext cx="10515600" cy="1325700"/>
          </a:xfrm>
          <a:prstGeom prst="rect">
            <a:avLst/>
          </a:prstGeom>
          <a:noFill/>
          <a:ln>
            <a:noFill/>
          </a:ln>
        </p:spPr>
        <p:txBody>
          <a:bodyPr spcFirstLastPara="1" wrap="square" lIns="111750" tIns="55850" rIns="111750" bIns="55850" anchor="t" anchorCtr="0">
            <a:noAutofit/>
          </a:bodyPr>
          <a:lstStyle>
            <a:lvl1pPr marR="0" lvl="0" algn="l"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20" name="Google Shape;20;g2658efcf582_0_298"/>
          <p:cNvSpPr txBox="1">
            <a:spLocks noGrp="1"/>
          </p:cNvSpPr>
          <p:nvPr>
            <p:ph type="body" idx="1"/>
          </p:nvPr>
        </p:nvSpPr>
        <p:spPr>
          <a:xfrm>
            <a:off x="838200" y="1825625"/>
            <a:ext cx="10515600" cy="43515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21" name="Google Shape;21;g2658efcf582_0_298"/>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10038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2"/>
        <p:cNvGrpSpPr/>
        <p:nvPr/>
      </p:nvGrpSpPr>
      <p:grpSpPr>
        <a:xfrm>
          <a:off x="0" y="0"/>
          <a:ext cx="0" cy="0"/>
          <a:chOff x="0" y="0"/>
          <a:chExt cx="0" cy="0"/>
        </a:xfrm>
      </p:grpSpPr>
      <p:sp>
        <p:nvSpPr>
          <p:cNvPr id="23" name="Google Shape;23;g2658efcf582_0_307"/>
          <p:cNvSpPr txBox="1">
            <a:spLocks noGrp="1"/>
          </p:cNvSpPr>
          <p:nvPr>
            <p:ph type="title"/>
          </p:nvPr>
        </p:nvSpPr>
        <p:spPr>
          <a:xfrm>
            <a:off x="839788" y="365126"/>
            <a:ext cx="10515600" cy="1325700"/>
          </a:xfrm>
          <a:prstGeom prst="rect">
            <a:avLst/>
          </a:prstGeom>
          <a:noFill/>
          <a:ln>
            <a:noFill/>
          </a:ln>
        </p:spPr>
        <p:txBody>
          <a:bodyPr spcFirstLastPara="1" wrap="square" lIns="111750" tIns="55850" rIns="111750" bIns="55850" anchor="t" anchorCtr="0">
            <a:noAutofit/>
          </a:bodyPr>
          <a:lstStyle>
            <a:lvl1pPr marR="0" lvl="0" algn="l"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24" name="Google Shape;24;g2658efcf582_0_307"/>
          <p:cNvSpPr txBox="1">
            <a:spLocks noGrp="1"/>
          </p:cNvSpPr>
          <p:nvPr>
            <p:ph type="body" idx="1"/>
          </p:nvPr>
        </p:nvSpPr>
        <p:spPr>
          <a:xfrm>
            <a:off x="839790" y="1681163"/>
            <a:ext cx="5157900" cy="824100"/>
          </a:xfrm>
          <a:prstGeom prst="rect">
            <a:avLst/>
          </a:prstGeom>
          <a:noFill/>
          <a:ln>
            <a:noFill/>
          </a:ln>
        </p:spPr>
        <p:txBody>
          <a:bodyPr spcFirstLastPara="1" wrap="square" lIns="111750" tIns="55850" rIns="111750" bIns="55850" anchor="b" anchorCtr="0">
            <a:noAutofit/>
          </a:bodyPr>
          <a:lstStyle>
            <a:lvl1pPr marL="457200" marR="0" lvl="0" indent="-228600" algn="l" rtl="0">
              <a:lnSpc>
                <a:spcPct val="90000"/>
              </a:lnSpc>
              <a:spcBef>
                <a:spcPts val="1200"/>
              </a:spcBef>
              <a:spcAft>
                <a:spcPts val="0"/>
              </a:spcAft>
              <a:buClr>
                <a:schemeClr val="dk1"/>
              </a:buClr>
              <a:buSzPts val="3000"/>
              <a:buFont typeface="Arial"/>
              <a:buNone/>
              <a:defRPr sz="30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2500"/>
              <a:buFont typeface="Arial"/>
              <a:buNone/>
              <a:defRPr sz="2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2200"/>
              <a:buFont typeface="Arial"/>
              <a:buNone/>
              <a:defRPr sz="22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9pPr>
          </a:lstStyle>
          <a:p>
            <a:endParaRPr/>
          </a:p>
        </p:txBody>
      </p:sp>
      <p:sp>
        <p:nvSpPr>
          <p:cNvPr id="25" name="Google Shape;25;g2658efcf582_0_307"/>
          <p:cNvSpPr txBox="1">
            <a:spLocks noGrp="1"/>
          </p:cNvSpPr>
          <p:nvPr>
            <p:ph type="body" idx="2"/>
          </p:nvPr>
        </p:nvSpPr>
        <p:spPr>
          <a:xfrm>
            <a:off x="839790" y="2505075"/>
            <a:ext cx="5157900" cy="36846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26" name="Google Shape;26;g2658efcf582_0_307"/>
          <p:cNvSpPr txBox="1">
            <a:spLocks noGrp="1"/>
          </p:cNvSpPr>
          <p:nvPr>
            <p:ph type="body" idx="3"/>
          </p:nvPr>
        </p:nvSpPr>
        <p:spPr>
          <a:xfrm>
            <a:off x="6172200" y="1681163"/>
            <a:ext cx="5183400" cy="824100"/>
          </a:xfrm>
          <a:prstGeom prst="rect">
            <a:avLst/>
          </a:prstGeom>
          <a:noFill/>
          <a:ln>
            <a:noFill/>
          </a:ln>
        </p:spPr>
        <p:txBody>
          <a:bodyPr spcFirstLastPara="1" wrap="square" lIns="111750" tIns="55850" rIns="111750" bIns="55850" anchor="b" anchorCtr="0">
            <a:noAutofit/>
          </a:bodyPr>
          <a:lstStyle>
            <a:lvl1pPr marL="457200" marR="0" lvl="0" indent="-228600" algn="l" rtl="0">
              <a:lnSpc>
                <a:spcPct val="90000"/>
              </a:lnSpc>
              <a:spcBef>
                <a:spcPts val="1200"/>
              </a:spcBef>
              <a:spcAft>
                <a:spcPts val="0"/>
              </a:spcAft>
              <a:buClr>
                <a:schemeClr val="dk1"/>
              </a:buClr>
              <a:buSzPts val="3000"/>
              <a:buFont typeface="Arial"/>
              <a:buNone/>
              <a:defRPr sz="30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2500"/>
              <a:buFont typeface="Arial"/>
              <a:buNone/>
              <a:defRPr sz="2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2200"/>
              <a:buFont typeface="Arial"/>
              <a:buNone/>
              <a:defRPr sz="22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9pPr>
          </a:lstStyle>
          <a:p>
            <a:endParaRPr/>
          </a:p>
        </p:txBody>
      </p:sp>
      <p:sp>
        <p:nvSpPr>
          <p:cNvPr id="27" name="Google Shape;27;g2658efcf582_0_307"/>
          <p:cNvSpPr txBox="1">
            <a:spLocks noGrp="1"/>
          </p:cNvSpPr>
          <p:nvPr>
            <p:ph type="body" idx="4"/>
          </p:nvPr>
        </p:nvSpPr>
        <p:spPr>
          <a:xfrm>
            <a:off x="6172200" y="2505075"/>
            <a:ext cx="5183400" cy="36846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28" name="Google Shape;28;g2658efcf582_0_307"/>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416098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9"/>
        <p:cNvGrpSpPr/>
        <p:nvPr/>
      </p:nvGrpSpPr>
      <p:grpSpPr>
        <a:xfrm>
          <a:off x="0" y="0"/>
          <a:ext cx="0" cy="0"/>
          <a:chOff x="0" y="0"/>
          <a:chExt cx="0" cy="0"/>
        </a:xfrm>
      </p:grpSpPr>
      <p:sp>
        <p:nvSpPr>
          <p:cNvPr id="30" name="Google Shape;30;g2658efcf582_0_314"/>
          <p:cNvSpPr txBox="1">
            <a:spLocks noGrp="1"/>
          </p:cNvSpPr>
          <p:nvPr>
            <p:ph type="ctrTitle"/>
          </p:nvPr>
        </p:nvSpPr>
        <p:spPr>
          <a:xfrm>
            <a:off x="914400" y="1122363"/>
            <a:ext cx="10363200" cy="2387400"/>
          </a:xfrm>
          <a:prstGeom prst="rect">
            <a:avLst/>
          </a:prstGeom>
          <a:noFill/>
          <a:ln>
            <a:noFill/>
          </a:ln>
        </p:spPr>
        <p:txBody>
          <a:bodyPr spcFirstLastPara="1" wrap="square" lIns="111750" tIns="55850" rIns="111750" bIns="55850" anchor="b" anchorCtr="0">
            <a:noAutofit/>
          </a:bodyPr>
          <a:lstStyle>
            <a:lvl1pPr marR="0" lvl="0" algn="ctr" rtl="0">
              <a:lnSpc>
                <a:spcPct val="90000"/>
              </a:lnSpc>
              <a:spcBef>
                <a:spcPts val="0"/>
              </a:spcBef>
              <a:spcAft>
                <a:spcPts val="0"/>
              </a:spcAft>
              <a:buClr>
                <a:schemeClr val="dk1"/>
              </a:buClr>
              <a:buSzPts val="7400"/>
              <a:buFont typeface="Calibri"/>
              <a:buNone/>
              <a:defRPr sz="7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31" name="Google Shape;31;g2658efcf582_0_314"/>
          <p:cNvSpPr txBox="1">
            <a:spLocks noGrp="1"/>
          </p:cNvSpPr>
          <p:nvPr>
            <p:ph type="subTitle" idx="1"/>
          </p:nvPr>
        </p:nvSpPr>
        <p:spPr>
          <a:xfrm>
            <a:off x="1524000" y="3602038"/>
            <a:ext cx="9144000" cy="1655700"/>
          </a:xfrm>
          <a:prstGeom prst="rect">
            <a:avLst/>
          </a:prstGeom>
          <a:noFill/>
          <a:ln>
            <a:noFill/>
          </a:ln>
        </p:spPr>
        <p:txBody>
          <a:bodyPr spcFirstLastPara="1" wrap="square" lIns="111750" tIns="55850" rIns="111750" bIns="55850" anchor="t" anchorCtr="0">
            <a:noAutofit/>
          </a:bodyPr>
          <a:lstStyle>
            <a:lvl1pPr marR="0" lvl="0" algn="ctr" rtl="0">
              <a:lnSpc>
                <a:spcPct val="90000"/>
              </a:lnSpc>
              <a:spcBef>
                <a:spcPts val="120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1pPr>
            <a:lvl2pPr marR="0" lvl="1" algn="ctr" rtl="0">
              <a:lnSpc>
                <a:spcPct val="90000"/>
              </a:lnSpc>
              <a:spcBef>
                <a:spcPts val="600"/>
              </a:spcBef>
              <a:spcAft>
                <a:spcPts val="0"/>
              </a:spcAft>
              <a:buClr>
                <a:schemeClr val="dk1"/>
              </a:buClr>
              <a:buSzPts val="2500"/>
              <a:buFont typeface="Arial"/>
              <a:buNone/>
              <a:defRPr sz="2500" b="0" i="0" u="none" strike="noStrike" cap="none">
                <a:solidFill>
                  <a:schemeClr val="dk1"/>
                </a:solidFill>
                <a:latin typeface="Calibri"/>
                <a:ea typeface="Calibri"/>
                <a:cs typeface="Calibri"/>
                <a:sym typeface="Calibri"/>
              </a:defRPr>
            </a:lvl2pPr>
            <a:lvl3pPr marR="0" lvl="2" algn="ctr" rtl="0">
              <a:lnSpc>
                <a:spcPct val="90000"/>
              </a:lnSpc>
              <a:spcBef>
                <a:spcPts val="600"/>
              </a:spcBef>
              <a:spcAft>
                <a:spcPts val="0"/>
              </a:spcAft>
              <a:buClr>
                <a:schemeClr val="dk1"/>
              </a:buClr>
              <a:buSzPts val="2200"/>
              <a:buFont typeface="Arial"/>
              <a:buNone/>
              <a:defRPr sz="2200" b="0" i="0" u="none" strike="noStrike" cap="none">
                <a:solidFill>
                  <a:schemeClr val="dk1"/>
                </a:solidFill>
                <a:latin typeface="Calibri"/>
                <a:ea typeface="Calibri"/>
                <a:cs typeface="Calibri"/>
                <a:sym typeface="Calibri"/>
              </a:defRPr>
            </a:lvl3pPr>
            <a:lvl4pPr marR="0" lvl="3" algn="ctr"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ctr"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ctr"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ctr"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ctr"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ctr"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 name="Google Shape;32;g2658efcf582_0_314"/>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609171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tatement">
  <p:cSld name="Statement">
    <p:spTree>
      <p:nvGrpSpPr>
        <p:cNvPr id="1" name="Shape 33"/>
        <p:cNvGrpSpPr/>
        <p:nvPr/>
      </p:nvGrpSpPr>
      <p:grpSpPr>
        <a:xfrm>
          <a:off x="0" y="0"/>
          <a:ext cx="0" cy="0"/>
          <a:chOff x="0" y="0"/>
          <a:chExt cx="0" cy="0"/>
        </a:xfrm>
      </p:grpSpPr>
      <p:sp>
        <p:nvSpPr>
          <p:cNvPr id="34" name="Google Shape;34;g2658efcf582_0_318"/>
          <p:cNvSpPr txBox="1">
            <a:spLocks noGrp="1"/>
          </p:cNvSpPr>
          <p:nvPr>
            <p:ph type="body" idx="1"/>
          </p:nvPr>
        </p:nvSpPr>
        <p:spPr>
          <a:xfrm>
            <a:off x="603250" y="2460422"/>
            <a:ext cx="10985700" cy="1937100"/>
          </a:xfrm>
          <a:prstGeom prst="rect">
            <a:avLst/>
          </a:prstGeom>
          <a:noFill/>
          <a:ln>
            <a:noFill/>
          </a:ln>
        </p:spPr>
        <p:txBody>
          <a:bodyPr spcFirstLastPara="1" wrap="square" lIns="62100" tIns="62100" rIns="62100" bIns="62100" anchor="ctr" anchorCtr="0">
            <a:normAutofit/>
          </a:bodyPr>
          <a:lstStyle>
            <a:lvl1pPr marL="457200" marR="0" lvl="0" indent="-228600" algn="ctr" rtl="0">
              <a:lnSpc>
                <a:spcPct val="80000"/>
              </a:lnSpc>
              <a:spcBef>
                <a:spcPts val="0"/>
              </a:spcBef>
              <a:spcAft>
                <a:spcPts val="0"/>
              </a:spcAft>
              <a:buClr>
                <a:srgbClr val="000000"/>
              </a:buClr>
              <a:buSzPts val="14200"/>
              <a:buFont typeface="Helvetica Neue"/>
              <a:buNone/>
              <a:defRPr sz="5300" b="0" i="0" u="none" strike="noStrike" cap="none">
                <a:solidFill>
                  <a:srgbClr val="000000"/>
                </a:solidFill>
                <a:latin typeface="Helvetica Neue"/>
                <a:ea typeface="Helvetica Neue"/>
                <a:cs typeface="Helvetica Neue"/>
                <a:sym typeface="Helvetica Neue"/>
              </a:defRPr>
            </a:lvl1pPr>
            <a:lvl2pPr marL="914400" marR="0" lvl="1" indent="-228600" algn="ctr" rtl="0">
              <a:lnSpc>
                <a:spcPct val="80000"/>
              </a:lnSpc>
              <a:spcBef>
                <a:spcPts val="0"/>
              </a:spcBef>
              <a:spcAft>
                <a:spcPts val="0"/>
              </a:spcAft>
              <a:buClr>
                <a:srgbClr val="000000"/>
              </a:buClr>
              <a:buSzPts val="14200"/>
              <a:buFont typeface="Helvetica Neue"/>
              <a:buNone/>
              <a:defRPr sz="5300" b="0" i="0" u="none" strike="noStrike" cap="none">
                <a:solidFill>
                  <a:srgbClr val="000000"/>
                </a:solidFill>
                <a:latin typeface="Helvetica Neue"/>
                <a:ea typeface="Helvetica Neue"/>
                <a:cs typeface="Helvetica Neue"/>
                <a:sym typeface="Helvetica Neue"/>
              </a:defRPr>
            </a:lvl2pPr>
            <a:lvl3pPr marL="1371600" marR="0" lvl="2" indent="-228600" algn="ctr" rtl="0">
              <a:lnSpc>
                <a:spcPct val="80000"/>
              </a:lnSpc>
              <a:spcBef>
                <a:spcPts val="0"/>
              </a:spcBef>
              <a:spcAft>
                <a:spcPts val="0"/>
              </a:spcAft>
              <a:buClr>
                <a:srgbClr val="000000"/>
              </a:buClr>
              <a:buSzPts val="14200"/>
              <a:buFont typeface="Helvetica Neue"/>
              <a:buNone/>
              <a:defRPr sz="5300" b="0" i="0" u="none" strike="noStrike" cap="none">
                <a:solidFill>
                  <a:srgbClr val="000000"/>
                </a:solidFill>
                <a:latin typeface="Helvetica Neue"/>
                <a:ea typeface="Helvetica Neue"/>
                <a:cs typeface="Helvetica Neue"/>
                <a:sym typeface="Helvetica Neue"/>
              </a:defRPr>
            </a:lvl3pPr>
            <a:lvl4pPr marL="1828800" marR="0" lvl="3" indent="-228600" algn="ctr" rtl="0">
              <a:lnSpc>
                <a:spcPct val="80000"/>
              </a:lnSpc>
              <a:spcBef>
                <a:spcPts val="0"/>
              </a:spcBef>
              <a:spcAft>
                <a:spcPts val="0"/>
              </a:spcAft>
              <a:buClr>
                <a:srgbClr val="000000"/>
              </a:buClr>
              <a:buSzPts val="14200"/>
              <a:buFont typeface="Helvetica Neue"/>
              <a:buNone/>
              <a:defRPr sz="5300" b="0" i="0" u="none" strike="noStrike" cap="none">
                <a:solidFill>
                  <a:srgbClr val="000000"/>
                </a:solidFill>
                <a:latin typeface="Helvetica Neue"/>
                <a:ea typeface="Helvetica Neue"/>
                <a:cs typeface="Helvetica Neue"/>
                <a:sym typeface="Helvetica Neue"/>
              </a:defRPr>
            </a:lvl4pPr>
            <a:lvl5pPr marL="2286000" marR="0" lvl="4" indent="-228600" algn="ctr" rtl="0">
              <a:lnSpc>
                <a:spcPct val="80000"/>
              </a:lnSpc>
              <a:spcBef>
                <a:spcPts val="0"/>
              </a:spcBef>
              <a:spcAft>
                <a:spcPts val="0"/>
              </a:spcAft>
              <a:buClr>
                <a:srgbClr val="000000"/>
              </a:buClr>
              <a:buSzPts val="14200"/>
              <a:buFont typeface="Helvetica Neue"/>
              <a:buNone/>
              <a:defRPr sz="5300" b="0" i="0" u="none" strike="noStrike" cap="none">
                <a:solidFill>
                  <a:srgbClr val="000000"/>
                </a:solidFill>
                <a:latin typeface="Helvetica Neue"/>
                <a:ea typeface="Helvetica Neue"/>
                <a:cs typeface="Helvetica Neue"/>
                <a:sym typeface="Helvetica Neue"/>
              </a:defRPr>
            </a:lvl5pPr>
            <a:lvl6pPr marL="2743200" marR="0" lvl="5" indent="-400050" algn="l" rtl="0">
              <a:lnSpc>
                <a:spcPct val="90000"/>
              </a:lnSpc>
              <a:spcBef>
                <a:spcPts val="2100"/>
              </a:spcBef>
              <a:spcAft>
                <a:spcPts val="0"/>
              </a:spcAft>
              <a:buClr>
                <a:srgbClr val="000000"/>
              </a:buClr>
              <a:buSzPts val="2700"/>
              <a:buFont typeface="Arial"/>
              <a:buChar char="•"/>
              <a:defRPr sz="1700" b="0" i="0" u="none" strike="noStrike" cap="none">
                <a:solidFill>
                  <a:srgbClr val="000000"/>
                </a:solidFill>
                <a:latin typeface="Arial"/>
                <a:ea typeface="Arial"/>
                <a:cs typeface="Arial"/>
                <a:sym typeface="Arial"/>
              </a:defRPr>
            </a:lvl6pPr>
            <a:lvl7pPr marL="3200400" marR="0" lvl="6" indent="-400050" algn="l" rtl="0">
              <a:lnSpc>
                <a:spcPct val="90000"/>
              </a:lnSpc>
              <a:spcBef>
                <a:spcPts val="2100"/>
              </a:spcBef>
              <a:spcAft>
                <a:spcPts val="0"/>
              </a:spcAft>
              <a:buClr>
                <a:srgbClr val="000000"/>
              </a:buClr>
              <a:buSzPts val="2700"/>
              <a:buFont typeface="Arial"/>
              <a:buChar char="•"/>
              <a:defRPr sz="1700" b="0" i="0" u="none" strike="noStrike" cap="none">
                <a:solidFill>
                  <a:srgbClr val="000000"/>
                </a:solidFill>
                <a:latin typeface="Arial"/>
                <a:ea typeface="Arial"/>
                <a:cs typeface="Arial"/>
                <a:sym typeface="Arial"/>
              </a:defRPr>
            </a:lvl7pPr>
            <a:lvl8pPr marL="3657600" marR="0" lvl="7" indent="-400050" algn="l" rtl="0">
              <a:lnSpc>
                <a:spcPct val="90000"/>
              </a:lnSpc>
              <a:spcBef>
                <a:spcPts val="2100"/>
              </a:spcBef>
              <a:spcAft>
                <a:spcPts val="0"/>
              </a:spcAft>
              <a:buClr>
                <a:srgbClr val="000000"/>
              </a:buClr>
              <a:buSzPts val="2700"/>
              <a:buFont typeface="Arial"/>
              <a:buChar char="•"/>
              <a:defRPr sz="1700" b="0" i="0" u="none" strike="noStrike" cap="none">
                <a:solidFill>
                  <a:srgbClr val="000000"/>
                </a:solidFill>
                <a:latin typeface="Arial"/>
                <a:ea typeface="Arial"/>
                <a:cs typeface="Arial"/>
                <a:sym typeface="Arial"/>
              </a:defRPr>
            </a:lvl8pPr>
            <a:lvl9pPr marL="4114800" marR="0" lvl="8" indent="-400050" algn="l" rtl="0">
              <a:lnSpc>
                <a:spcPct val="90000"/>
              </a:lnSpc>
              <a:spcBef>
                <a:spcPts val="2100"/>
              </a:spcBef>
              <a:spcAft>
                <a:spcPts val="0"/>
              </a:spcAft>
              <a:buClr>
                <a:srgbClr val="000000"/>
              </a:buClr>
              <a:buSzPts val="2700"/>
              <a:buFont typeface="Arial"/>
              <a:buChar char="•"/>
              <a:defRPr sz="1700" b="0" i="0" u="none" strike="noStrike" cap="none">
                <a:solidFill>
                  <a:srgbClr val="000000"/>
                </a:solidFill>
                <a:latin typeface="Arial"/>
                <a:ea typeface="Arial"/>
                <a:cs typeface="Arial"/>
                <a:sym typeface="Arial"/>
              </a:defRPr>
            </a:lvl9pPr>
          </a:lstStyle>
          <a:p>
            <a:endParaRPr/>
          </a:p>
        </p:txBody>
      </p:sp>
      <p:sp>
        <p:nvSpPr>
          <p:cNvPr id="35" name="Google Shape;35;g2658efcf582_0_318"/>
          <p:cNvSpPr txBox="1">
            <a:spLocks noGrp="1"/>
          </p:cNvSpPr>
          <p:nvPr>
            <p:ph type="sldNum" idx="12"/>
          </p:nvPr>
        </p:nvSpPr>
        <p:spPr>
          <a:xfrm>
            <a:off x="6000751" y="6313584"/>
            <a:ext cx="184500" cy="264000"/>
          </a:xfrm>
          <a:prstGeom prst="rect">
            <a:avLst/>
          </a:prstGeom>
          <a:noFill/>
          <a:ln>
            <a:noFill/>
          </a:ln>
        </p:spPr>
        <p:txBody>
          <a:bodyPr spcFirstLastPara="1" wrap="square" lIns="62100" tIns="62100" rIns="62100" bIns="62100" anchor="b" anchorCtr="0">
            <a:spAutoFit/>
          </a:bodyPr>
          <a:lstStyle>
            <a:lvl1pPr marL="0" marR="0" lvl="0"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9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70585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g2658efcf582_0_321"/>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185779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38"/>
        <p:cNvGrpSpPr/>
        <p:nvPr/>
      </p:nvGrpSpPr>
      <p:grpSpPr>
        <a:xfrm>
          <a:off x="0" y="0"/>
          <a:ext cx="0" cy="0"/>
          <a:chOff x="0" y="0"/>
          <a:chExt cx="0" cy="0"/>
        </a:xfrm>
      </p:grpSpPr>
      <p:sp>
        <p:nvSpPr>
          <p:cNvPr id="39" name="Google Shape;39;g2658efcf582_0_323"/>
          <p:cNvSpPr txBox="1">
            <a:spLocks noGrp="1"/>
          </p:cNvSpPr>
          <p:nvPr>
            <p:ph type="title"/>
          </p:nvPr>
        </p:nvSpPr>
        <p:spPr>
          <a:xfrm>
            <a:off x="3336727" y="2558355"/>
            <a:ext cx="5518500" cy="1741500"/>
          </a:xfrm>
          <a:prstGeom prst="rect">
            <a:avLst/>
          </a:prstGeom>
          <a:noFill/>
          <a:ln>
            <a:noFill/>
          </a:ln>
        </p:spPr>
        <p:txBody>
          <a:bodyPr spcFirstLastPara="1" wrap="square" lIns="26800" tIns="26800" rIns="26800" bIns="26800" anchor="ctr" anchorCtr="0">
            <a:normAutofit/>
          </a:bodyPr>
          <a:lstStyle>
            <a:lvl1pPr marR="0" lvl="0" algn="l" rtl="0">
              <a:lnSpc>
                <a:spcPct val="80000"/>
              </a:lnSpc>
              <a:spcBef>
                <a:spcPts val="0"/>
              </a:spcBef>
              <a:spcAft>
                <a:spcPts val="0"/>
              </a:spcAft>
              <a:buClr>
                <a:srgbClr val="FFFFFF"/>
              </a:buClr>
              <a:buSzPts val="5400"/>
              <a:buFont typeface="Helvetica Neue Light"/>
              <a:buChar char="●"/>
              <a:defRPr sz="5400" b="0" i="0" u="none" strike="noStrike" cap="none">
                <a:solidFill>
                  <a:srgbClr val="000000"/>
                </a:solidFill>
                <a:latin typeface="Helvetica Neue Light"/>
                <a:ea typeface="Helvetica Neue Light"/>
                <a:cs typeface="Helvetica Neue Light"/>
                <a:sym typeface="Helvetica Neue Light"/>
              </a:defRPr>
            </a:lvl1pPr>
            <a:lvl2pPr marR="0" lvl="1"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2pPr>
            <a:lvl3pPr marR="0" lvl="2"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3pPr>
            <a:lvl4pPr marR="0" lvl="3"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4pPr>
            <a:lvl5pPr marR="0" lvl="4"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5pPr>
            <a:lvl6pPr marR="0" lvl="5"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6pPr>
            <a:lvl7pPr marR="0" lvl="6"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7pPr>
            <a:lvl8pPr marR="0" lvl="7"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8pPr>
            <a:lvl9pPr marR="0" lvl="8" algn="l" rtl="0">
              <a:lnSpc>
                <a:spcPct val="80000"/>
              </a:lnSpc>
              <a:spcBef>
                <a:spcPts val="0"/>
              </a:spcBef>
              <a:spcAft>
                <a:spcPts val="0"/>
              </a:spcAft>
              <a:buClr>
                <a:srgbClr val="FFFFFF"/>
              </a:buClr>
              <a:buSzPts val="900"/>
              <a:buFont typeface="Arial"/>
              <a:buChar char="■"/>
              <a:defRPr sz="700" b="0" i="0" u="none" strike="noStrike" cap="none">
                <a:solidFill>
                  <a:srgbClr val="000000"/>
                </a:solidFill>
                <a:latin typeface="Arial"/>
                <a:ea typeface="Arial"/>
                <a:cs typeface="Arial"/>
                <a:sym typeface="Arial"/>
              </a:defRPr>
            </a:lvl9pPr>
          </a:lstStyle>
          <a:p>
            <a:endParaRPr/>
          </a:p>
        </p:txBody>
      </p:sp>
      <p:sp>
        <p:nvSpPr>
          <p:cNvPr id="40" name="Google Shape;40;g2658efcf582_0_323"/>
          <p:cNvSpPr txBox="1">
            <a:spLocks noGrp="1"/>
          </p:cNvSpPr>
          <p:nvPr>
            <p:ph type="sldNum" idx="12"/>
          </p:nvPr>
        </p:nvSpPr>
        <p:spPr>
          <a:xfrm>
            <a:off x="5985014" y="5739557"/>
            <a:ext cx="215400" cy="223500"/>
          </a:xfrm>
          <a:prstGeom prst="rect">
            <a:avLst/>
          </a:prstGeom>
          <a:noFill/>
          <a:ln>
            <a:noFill/>
          </a:ln>
        </p:spPr>
        <p:txBody>
          <a:bodyPr spcFirstLastPara="1" wrap="square" lIns="26800" tIns="26800" rIns="26800" bIns="26800" anchor="t" anchorCtr="0">
            <a:spAutoFit/>
          </a:bodyPr>
          <a:lstStyle>
            <a:lvl1pPr marL="0" marR="0" lvl="0"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1100"/>
              <a:buFont typeface="Helvetica Neue Light"/>
              <a:buNone/>
              <a:defRPr sz="11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700">
              <a:latin typeface="Arial"/>
              <a:ea typeface="Arial"/>
              <a:cs typeface="Arial"/>
              <a:sym typeface="Arial"/>
            </a:endParaRPr>
          </a:p>
        </p:txBody>
      </p:sp>
    </p:spTree>
    <p:extLst>
      <p:ext uri="{BB962C8B-B14F-4D97-AF65-F5344CB8AC3E}">
        <p14:creationId xmlns:p14="http://schemas.microsoft.com/office/powerpoint/2010/main" val="6528909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1"/>
        <p:cNvGrpSpPr/>
        <p:nvPr/>
      </p:nvGrpSpPr>
      <p:grpSpPr>
        <a:xfrm>
          <a:off x="0" y="0"/>
          <a:ext cx="0" cy="0"/>
          <a:chOff x="0" y="0"/>
          <a:chExt cx="0" cy="0"/>
        </a:xfrm>
      </p:grpSpPr>
      <p:sp>
        <p:nvSpPr>
          <p:cNvPr id="42" name="Google Shape;42;g2658efcf582_0_326"/>
          <p:cNvSpPr txBox="1">
            <a:spLocks noGrp="1"/>
          </p:cNvSpPr>
          <p:nvPr>
            <p:ph type="title"/>
          </p:nvPr>
        </p:nvSpPr>
        <p:spPr>
          <a:xfrm>
            <a:off x="831850" y="1709739"/>
            <a:ext cx="10515600" cy="2852700"/>
          </a:xfrm>
          <a:prstGeom prst="rect">
            <a:avLst/>
          </a:prstGeom>
          <a:noFill/>
          <a:ln>
            <a:noFill/>
          </a:ln>
        </p:spPr>
        <p:txBody>
          <a:bodyPr spcFirstLastPara="1" wrap="square" lIns="111750" tIns="55850" rIns="111750" bIns="55850" anchor="b" anchorCtr="0">
            <a:noAutofit/>
          </a:bodyPr>
          <a:lstStyle>
            <a:lvl1pPr marR="0" lvl="0" algn="l" rtl="0">
              <a:lnSpc>
                <a:spcPct val="90000"/>
              </a:lnSpc>
              <a:spcBef>
                <a:spcPts val="0"/>
              </a:spcBef>
              <a:spcAft>
                <a:spcPts val="0"/>
              </a:spcAft>
              <a:buClr>
                <a:schemeClr val="dk1"/>
              </a:buClr>
              <a:buSzPts val="7400"/>
              <a:buFont typeface="Calibri"/>
              <a:buNone/>
              <a:defRPr sz="7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43" name="Google Shape;43;g2658efcf582_0_326"/>
          <p:cNvSpPr txBox="1">
            <a:spLocks noGrp="1"/>
          </p:cNvSpPr>
          <p:nvPr>
            <p:ph type="body" idx="1"/>
          </p:nvPr>
        </p:nvSpPr>
        <p:spPr>
          <a:xfrm>
            <a:off x="831850" y="4589464"/>
            <a:ext cx="10515600" cy="1500300"/>
          </a:xfrm>
          <a:prstGeom prst="rect">
            <a:avLst/>
          </a:prstGeom>
          <a:noFill/>
          <a:ln>
            <a:noFill/>
          </a:ln>
        </p:spPr>
        <p:txBody>
          <a:bodyPr spcFirstLastPara="1" wrap="square" lIns="111750" tIns="55850" rIns="111750" bIns="55850" anchor="t" anchorCtr="0">
            <a:noAutofit/>
          </a:bodyPr>
          <a:lstStyle>
            <a:lvl1pPr marL="457200" marR="0" lvl="0" indent="-228600" algn="l" rtl="0">
              <a:lnSpc>
                <a:spcPct val="90000"/>
              </a:lnSpc>
              <a:spcBef>
                <a:spcPts val="1200"/>
              </a:spcBef>
              <a:spcAft>
                <a:spcPts val="0"/>
              </a:spcAft>
              <a:buClr>
                <a:schemeClr val="dk1"/>
              </a:buClr>
              <a:buSzPts val="3000"/>
              <a:buFont typeface="Arial"/>
              <a:buNone/>
              <a:defRPr sz="30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rgbClr val="888888"/>
              </a:buClr>
              <a:buSzPts val="2500"/>
              <a:buFont typeface="Arial"/>
              <a:buNone/>
              <a:defRPr sz="2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600"/>
              </a:spcBef>
              <a:spcAft>
                <a:spcPts val="0"/>
              </a:spcAft>
              <a:buClr>
                <a:srgbClr val="888888"/>
              </a:buClr>
              <a:buSzPts val="2200"/>
              <a:buFont typeface="Arial"/>
              <a:buNone/>
              <a:defRPr sz="22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6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6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6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6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6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6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4" name="Google Shape;44;g2658efcf582_0_326"/>
          <p:cNvSpPr txBox="1"/>
          <p:nvPr/>
        </p:nvSpPr>
        <p:spPr>
          <a:xfrm rot="-1349799">
            <a:off x="2143189" y="1545243"/>
            <a:ext cx="7855380" cy="2945084"/>
          </a:xfrm>
          <a:prstGeom prst="rect">
            <a:avLst/>
          </a:prstGeom>
          <a:noFill/>
          <a:ln>
            <a:noFill/>
          </a:ln>
        </p:spPr>
        <p:txBody>
          <a:bodyPr spcFirstLastPara="1" wrap="square" lIns="111750" tIns="55850" rIns="111750" bIns="55850" anchor="t" anchorCtr="0">
            <a:spAutoFit/>
          </a:bodyPr>
          <a:lstStyle/>
          <a:p>
            <a:pPr marL="0" marR="0" lvl="0" indent="0" algn="l" rtl="0">
              <a:lnSpc>
                <a:spcPct val="100000"/>
              </a:lnSpc>
              <a:spcBef>
                <a:spcPts val="0"/>
              </a:spcBef>
              <a:spcAft>
                <a:spcPts val="0"/>
              </a:spcAft>
              <a:buClr>
                <a:srgbClr val="000000"/>
              </a:buClr>
              <a:buSzPts val="18400"/>
              <a:buFont typeface="Arial"/>
              <a:buNone/>
            </a:pPr>
            <a:r>
              <a:rPr lang="en-US" sz="18400" b="0" i="0" u="none" strike="noStrike" cap="none">
                <a:solidFill>
                  <a:srgbClr val="F2F2F2"/>
                </a:solidFill>
                <a:latin typeface="Calibri"/>
                <a:ea typeface="Calibri"/>
                <a:cs typeface="Calibri"/>
                <a:sym typeface="Calibri"/>
              </a:rPr>
              <a:t>DRAFT</a:t>
            </a:r>
            <a:endParaRPr sz="1700" b="0" i="0" u="none" strike="noStrike" cap="none">
              <a:solidFill>
                <a:srgbClr val="000000"/>
              </a:solidFill>
              <a:latin typeface="Arial"/>
              <a:ea typeface="Arial"/>
              <a:cs typeface="Arial"/>
              <a:sym typeface="Arial"/>
            </a:endParaRPr>
          </a:p>
        </p:txBody>
      </p:sp>
      <p:sp>
        <p:nvSpPr>
          <p:cNvPr id="45" name="Google Shape;45;g2658efcf582_0_326"/>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93054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6"/>
        <p:cNvGrpSpPr/>
        <p:nvPr/>
      </p:nvGrpSpPr>
      <p:grpSpPr>
        <a:xfrm>
          <a:off x="0" y="0"/>
          <a:ext cx="0" cy="0"/>
          <a:chOff x="0" y="0"/>
          <a:chExt cx="0" cy="0"/>
        </a:xfrm>
      </p:grpSpPr>
      <p:sp>
        <p:nvSpPr>
          <p:cNvPr id="47" name="Google Shape;47;g2658efcf582_0_331"/>
          <p:cNvSpPr txBox="1">
            <a:spLocks noGrp="1"/>
          </p:cNvSpPr>
          <p:nvPr>
            <p:ph type="title"/>
          </p:nvPr>
        </p:nvSpPr>
        <p:spPr>
          <a:xfrm>
            <a:off x="838200" y="365126"/>
            <a:ext cx="10515600" cy="1325700"/>
          </a:xfrm>
          <a:prstGeom prst="rect">
            <a:avLst/>
          </a:prstGeom>
          <a:noFill/>
          <a:ln>
            <a:noFill/>
          </a:ln>
        </p:spPr>
        <p:txBody>
          <a:bodyPr spcFirstLastPara="1" wrap="square" lIns="111750" tIns="55850" rIns="111750" bIns="55850" anchor="t" anchorCtr="0">
            <a:noAutofit/>
          </a:bodyPr>
          <a:lstStyle>
            <a:lvl1pPr marR="0" lvl="0" algn="l"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48" name="Google Shape;48;g2658efcf582_0_331"/>
          <p:cNvSpPr txBox="1">
            <a:spLocks noGrp="1"/>
          </p:cNvSpPr>
          <p:nvPr>
            <p:ph type="body" idx="1"/>
          </p:nvPr>
        </p:nvSpPr>
        <p:spPr>
          <a:xfrm>
            <a:off x="838200" y="1825625"/>
            <a:ext cx="5181600" cy="43515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49" name="Google Shape;49;g2658efcf582_0_331"/>
          <p:cNvSpPr txBox="1">
            <a:spLocks noGrp="1"/>
          </p:cNvSpPr>
          <p:nvPr>
            <p:ph type="body" idx="2"/>
          </p:nvPr>
        </p:nvSpPr>
        <p:spPr>
          <a:xfrm>
            <a:off x="6172200" y="1825625"/>
            <a:ext cx="5181600" cy="43515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50" name="Google Shape;50;g2658efcf582_0_331"/>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43334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1"/>
        <p:cNvGrpSpPr/>
        <p:nvPr/>
      </p:nvGrpSpPr>
      <p:grpSpPr>
        <a:xfrm>
          <a:off x="0" y="0"/>
          <a:ext cx="0" cy="0"/>
          <a:chOff x="0" y="0"/>
          <a:chExt cx="0" cy="0"/>
        </a:xfrm>
      </p:grpSpPr>
      <p:sp>
        <p:nvSpPr>
          <p:cNvPr id="52" name="Google Shape;52;g2658efcf582_0_336"/>
          <p:cNvSpPr txBox="1">
            <a:spLocks noGrp="1"/>
          </p:cNvSpPr>
          <p:nvPr>
            <p:ph type="title"/>
          </p:nvPr>
        </p:nvSpPr>
        <p:spPr>
          <a:xfrm>
            <a:off x="838200" y="365126"/>
            <a:ext cx="10515600" cy="1325700"/>
          </a:xfrm>
          <a:prstGeom prst="rect">
            <a:avLst/>
          </a:prstGeom>
          <a:noFill/>
          <a:ln>
            <a:noFill/>
          </a:ln>
        </p:spPr>
        <p:txBody>
          <a:bodyPr spcFirstLastPara="1" wrap="square" lIns="111750" tIns="55850" rIns="111750" bIns="55850" anchor="t" anchorCtr="0">
            <a:noAutofit/>
          </a:bodyPr>
          <a:lstStyle>
            <a:lvl1pPr marR="0" lvl="0" algn="l"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53" name="Google Shape;53;g2658efcf582_0_336"/>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1952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g2658efcf582_0_339"/>
          <p:cNvSpPr txBox="1">
            <a:spLocks noGrp="1"/>
          </p:cNvSpPr>
          <p:nvPr>
            <p:ph type="title"/>
          </p:nvPr>
        </p:nvSpPr>
        <p:spPr>
          <a:xfrm>
            <a:off x="839788" y="457200"/>
            <a:ext cx="3932400" cy="1600200"/>
          </a:xfrm>
          <a:prstGeom prst="rect">
            <a:avLst/>
          </a:prstGeom>
          <a:noFill/>
          <a:ln>
            <a:noFill/>
          </a:ln>
        </p:spPr>
        <p:txBody>
          <a:bodyPr spcFirstLastPara="1" wrap="square" lIns="111750" tIns="55850" rIns="111750" bIns="55850" anchor="b" anchorCtr="0">
            <a:noAutofit/>
          </a:bodyPr>
          <a:lstStyle>
            <a:lvl1pPr marR="0" lvl="0" algn="l" rtl="0">
              <a:lnSpc>
                <a:spcPct val="90000"/>
              </a:lnSpc>
              <a:spcBef>
                <a:spcPts val="0"/>
              </a:spcBef>
              <a:spcAft>
                <a:spcPts val="0"/>
              </a:spcAft>
              <a:buClr>
                <a:schemeClr val="dk1"/>
              </a:buClr>
              <a:buSzPts val="3900"/>
              <a:buFont typeface="Calibri"/>
              <a:buNone/>
              <a:defRPr sz="39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56" name="Google Shape;56;g2658efcf582_0_339"/>
          <p:cNvSpPr txBox="1">
            <a:spLocks noGrp="1"/>
          </p:cNvSpPr>
          <p:nvPr>
            <p:ph type="body" idx="1"/>
          </p:nvPr>
        </p:nvSpPr>
        <p:spPr>
          <a:xfrm>
            <a:off x="5183188" y="987426"/>
            <a:ext cx="6172200" cy="4873800"/>
          </a:xfrm>
          <a:prstGeom prst="rect">
            <a:avLst/>
          </a:prstGeom>
          <a:noFill/>
          <a:ln>
            <a:noFill/>
          </a:ln>
        </p:spPr>
        <p:txBody>
          <a:bodyPr spcFirstLastPara="1" wrap="square" lIns="111750" tIns="55850" rIns="111750" bIns="55850" anchor="t" anchorCtr="0">
            <a:noAutofit/>
          </a:bodyPr>
          <a:lstStyle>
            <a:lvl1pPr marL="457200" marR="0" lvl="0" indent="-476250" algn="l" rtl="0">
              <a:lnSpc>
                <a:spcPct val="90000"/>
              </a:lnSpc>
              <a:spcBef>
                <a:spcPts val="1200"/>
              </a:spcBef>
              <a:spcAft>
                <a:spcPts val="0"/>
              </a:spcAft>
              <a:buClr>
                <a:schemeClr val="dk1"/>
              </a:buClr>
              <a:buSzPts val="3900"/>
              <a:buFont typeface="Arial"/>
              <a:buChar char="•"/>
              <a:defRPr sz="3900" b="0" i="0" u="none" strike="noStrike" cap="none">
                <a:solidFill>
                  <a:schemeClr val="dk1"/>
                </a:solidFill>
                <a:latin typeface="Calibri"/>
                <a:ea typeface="Calibri"/>
                <a:cs typeface="Calibri"/>
                <a:sym typeface="Calibri"/>
              </a:defRPr>
            </a:lvl1pPr>
            <a:lvl2pPr marL="914400" marR="0" lvl="1" indent="-444500" algn="l" rtl="0">
              <a:lnSpc>
                <a:spcPct val="90000"/>
              </a:lnSpc>
              <a:spcBef>
                <a:spcPts val="6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2pPr>
            <a:lvl3pPr marL="1371600" marR="0" lvl="2"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3pPr>
            <a:lvl4pPr marL="1828800" marR="0" lvl="3"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4pPr>
            <a:lvl5pPr marL="2286000" marR="0" lvl="4"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5pPr>
            <a:lvl6pPr marL="2743200" marR="0" lvl="5"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6pPr>
            <a:lvl7pPr marL="3200400" marR="0" lvl="6"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7pPr>
            <a:lvl8pPr marL="3657600" marR="0" lvl="7"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8pPr>
            <a:lvl9pPr marL="4114800" marR="0" lvl="8"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9pPr>
          </a:lstStyle>
          <a:p>
            <a:endParaRPr/>
          </a:p>
        </p:txBody>
      </p:sp>
      <p:sp>
        <p:nvSpPr>
          <p:cNvPr id="57" name="Google Shape;57;g2658efcf582_0_339"/>
          <p:cNvSpPr txBox="1">
            <a:spLocks noGrp="1"/>
          </p:cNvSpPr>
          <p:nvPr>
            <p:ph type="body" idx="2"/>
          </p:nvPr>
        </p:nvSpPr>
        <p:spPr>
          <a:xfrm>
            <a:off x="839788" y="2057400"/>
            <a:ext cx="3932400" cy="3811800"/>
          </a:xfrm>
          <a:prstGeom prst="rect">
            <a:avLst/>
          </a:prstGeom>
          <a:noFill/>
          <a:ln>
            <a:noFill/>
          </a:ln>
        </p:spPr>
        <p:txBody>
          <a:bodyPr spcFirstLastPara="1" wrap="square" lIns="111750" tIns="55850" rIns="111750" bIns="55850" anchor="t" anchorCtr="0">
            <a:noAutofit/>
          </a:bodyPr>
          <a:lstStyle>
            <a:lvl1pPr marL="457200" marR="0" lvl="0" indent="-228600" algn="l" rtl="0">
              <a:lnSpc>
                <a:spcPct val="90000"/>
              </a:lnSpc>
              <a:spcBef>
                <a:spcPts val="12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58" name="Google Shape;58;g2658efcf582_0_339"/>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539495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9"/>
        <p:cNvGrpSpPr/>
        <p:nvPr/>
      </p:nvGrpSpPr>
      <p:grpSpPr>
        <a:xfrm>
          <a:off x="0" y="0"/>
          <a:ext cx="0" cy="0"/>
          <a:chOff x="0" y="0"/>
          <a:chExt cx="0" cy="0"/>
        </a:xfrm>
      </p:grpSpPr>
      <p:sp>
        <p:nvSpPr>
          <p:cNvPr id="60" name="Google Shape;60;g2658efcf582_0_344"/>
          <p:cNvSpPr txBox="1">
            <a:spLocks noGrp="1"/>
          </p:cNvSpPr>
          <p:nvPr>
            <p:ph type="title"/>
          </p:nvPr>
        </p:nvSpPr>
        <p:spPr>
          <a:xfrm>
            <a:off x="838200" y="365126"/>
            <a:ext cx="10515600" cy="1325700"/>
          </a:xfrm>
          <a:prstGeom prst="rect">
            <a:avLst/>
          </a:prstGeom>
          <a:noFill/>
          <a:ln>
            <a:noFill/>
          </a:ln>
        </p:spPr>
        <p:txBody>
          <a:bodyPr spcFirstLastPara="1" wrap="square" lIns="111750" tIns="55850" rIns="111750" bIns="55850" anchor="t" anchorCtr="0">
            <a:noAutofit/>
          </a:bodyPr>
          <a:lstStyle>
            <a:lvl1pPr marR="0" lvl="0" algn="l"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61" name="Google Shape;61;g2658efcf582_0_344"/>
          <p:cNvSpPr txBox="1">
            <a:spLocks noGrp="1"/>
          </p:cNvSpPr>
          <p:nvPr>
            <p:ph type="body" idx="1"/>
          </p:nvPr>
        </p:nvSpPr>
        <p:spPr>
          <a:xfrm rot="5400000">
            <a:off x="3920250" y="-1256425"/>
            <a:ext cx="4351500" cy="105156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62" name="Google Shape;62;g2658efcf582_0_344"/>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01104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3"/>
        <p:cNvGrpSpPr/>
        <p:nvPr/>
      </p:nvGrpSpPr>
      <p:grpSpPr>
        <a:xfrm>
          <a:off x="0" y="0"/>
          <a:ext cx="0" cy="0"/>
          <a:chOff x="0" y="0"/>
          <a:chExt cx="0" cy="0"/>
        </a:xfrm>
      </p:grpSpPr>
      <p:sp>
        <p:nvSpPr>
          <p:cNvPr id="64" name="Google Shape;64;g2658efcf582_0_348"/>
          <p:cNvSpPr txBox="1">
            <a:spLocks noGrp="1"/>
          </p:cNvSpPr>
          <p:nvPr>
            <p:ph type="title"/>
          </p:nvPr>
        </p:nvSpPr>
        <p:spPr>
          <a:xfrm rot="5400000">
            <a:off x="7133400" y="1956625"/>
            <a:ext cx="5811900" cy="2628900"/>
          </a:xfrm>
          <a:prstGeom prst="rect">
            <a:avLst/>
          </a:prstGeom>
          <a:noFill/>
          <a:ln>
            <a:noFill/>
          </a:ln>
        </p:spPr>
        <p:txBody>
          <a:bodyPr spcFirstLastPara="1" wrap="square" lIns="111750" tIns="55850" rIns="111750" bIns="55850" anchor="t" anchorCtr="0">
            <a:noAutofit/>
          </a:bodyPr>
          <a:lstStyle>
            <a:lvl1pPr marR="0" lvl="0" algn="l"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700"/>
              <a:buFont typeface="Arial"/>
              <a:buNone/>
              <a:defRPr sz="2200" b="0" i="0" u="none" strike="noStrike" cap="none">
                <a:solidFill>
                  <a:srgbClr val="000000"/>
                </a:solidFill>
                <a:latin typeface="Arial"/>
                <a:ea typeface="Arial"/>
                <a:cs typeface="Arial"/>
                <a:sym typeface="Arial"/>
              </a:defRPr>
            </a:lvl9pPr>
          </a:lstStyle>
          <a:p>
            <a:endParaRPr/>
          </a:p>
        </p:txBody>
      </p:sp>
      <p:sp>
        <p:nvSpPr>
          <p:cNvPr id="65" name="Google Shape;65;g2658efcf582_0_348"/>
          <p:cNvSpPr txBox="1">
            <a:spLocks noGrp="1"/>
          </p:cNvSpPr>
          <p:nvPr>
            <p:ph type="body" idx="1"/>
          </p:nvPr>
        </p:nvSpPr>
        <p:spPr>
          <a:xfrm rot="5400000">
            <a:off x="1799400" y="-596075"/>
            <a:ext cx="5811900" cy="7734300"/>
          </a:xfrm>
          <a:prstGeom prst="rect">
            <a:avLst/>
          </a:prstGeom>
          <a:noFill/>
          <a:ln>
            <a:noFill/>
          </a:ln>
        </p:spPr>
        <p:txBody>
          <a:bodyPr spcFirstLastPara="1" wrap="square" lIns="111750" tIns="55850" rIns="111750" bIns="55850" anchor="t" anchorCtr="0">
            <a:noAutofit/>
          </a:bodyPr>
          <a:lstStyle>
            <a:lvl1pPr marL="457200" marR="0" lvl="0" indent="-444500" algn="l" rtl="0">
              <a:lnSpc>
                <a:spcPct val="90000"/>
              </a:lnSpc>
              <a:spcBef>
                <a:spcPts val="12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9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87350" algn="l" rtl="0">
              <a:lnSpc>
                <a:spcPct val="90000"/>
              </a:lnSpc>
              <a:spcBef>
                <a:spcPts val="600"/>
              </a:spcBef>
              <a:spcAft>
                <a:spcPts val="0"/>
              </a:spcAft>
              <a:buClr>
                <a:schemeClr val="dk1"/>
              </a:buClr>
              <a:buSzPts val="2500"/>
              <a:buFont typeface="Arial"/>
              <a:buChar char="•"/>
              <a:defRPr sz="25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90000"/>
              </a:lnSpc>
              <a:spcBef>
                <a:spcPts val="6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66" name="Google Shape;66;g2658efcf582_0_348"/>
          <p:cNvSpPr txBox="1">
            <a:spLocks noGrp="1"/>
          </p:cNvSpPr>
          <p:nvPr>
            <p:ph type="sldNum" idx="12"/>
          </p:nvPr>
        </p:nvSpPr>
        <p:spPr>
          <a:xfrm>
            <a:off x="9517749" y="6334579"/>
            <a:ext cx="569700" cy="365100"/>
          </a:xfrm>
          <a:prstGeom prst="rect">
            <a:avLst/>
          </a:prstGeom>
          <a:noFill/>
          <a:ln>
            <a:noFill/>
          </a:ln>
        </p:spPr>
        <p:txBody>
          <a:bodyPr spcFirstLastPara="1" wrap="square" lIns="111750" tIns="55850" rIns="111750" bIns="55850" anchor="t" anchorCtr="0">
            <a:noAutofit/>
          </a:bodyPr>
          <a:lstStyle>
            <a:lvl1pPr marL="0" marR="0" lvl="0"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700"/>
              <a:buFont typeface="Arial"/>
              <a:buNone/>
              <a:defRPr sz="17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2129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7"/>
        <p:cNvGrpSpPr/>
        <p:nvPr/>
      </p:nvGrpSpPr>
      <p:grpSpPr>
        <a:xfrm>
          <a:off x="0" y="0"/>
          <a:ext cx="0" cy="0"/>
          <a:chOff x="0" y="0"/>
          <a:chExt cx="0" cy="0"/>
        </a:xfrm>
      </p:grpSpPr>
      <p:sp>
        <p:nvSpPr>
          <p:cNvPr id="68" name="Google Shape;68;g2658efcf582_0_352"/>
          <p:cNvSpPr txBox="1">
            <a:spLocks noGrp="1"/>
          </p:cNvSpPr>
          <p:nvPr>
            <p:ph type="title"/>
          </p:nvPr>
        </p:nvSpPr>
        <p:spPr>
          <a:xfrm>
            <a:off x="1191600" y="477851"/>
            <a:ext cx="8616900" cy="1143300"/>
          </a:xfrm>
          <a:prstGeom prst="rect">
            <a:avLst/>
          </a:prstGeom>
          <a:noFill/>
          <a:ln>
            <a:noFill/>
          </a:ln>
        </p:spPr>
        <p:txBody>
          <a:bodyPr spcFirstLastPara="1" wrap="square" lIns="121900" tIns="121900" rIns="121900" bIns="121900" anchor="b" anchorCtr="0">
            <a:noAutofit/>
          </a:bodyPr>
          <a:lstStyle>
            <a:lvl1pPr marR="0" lvl="0"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9pPr>
          </a:lstStyle>
          <a:p>
            <a:endParaRPr/>
          </a:p>
        </p:txBody>
      </p:sp>
      <p:sp>
        <p:nvSpPr>
          <p:cNvPr id="69" name="Google Shape;69;g2658efcf582_0_352"/>
          <p:cNvSpPr txBox="1">
            <a:spLocks noGrp="1"/>
          </p:cNvSpPr>
          <p:nvPr>
            <p:ph type="body" idx="1"/>
          </p:nvPr>
        </p:nvSpPr>
        <p:spPr>
          <a:xfrm>
            <a:off x="1191600" y="1831451"/>
            <a:ext cx="8616900" cy="4736400"/>
          </a:xfrm>
          <a:prstGeom prst="rect">
            <a:avLst/>
          </a:prstGeom>
          <a:noFill/>
          <a:ln>
            <a:noFill/>
          </a:ln>
        </p:spPr>
        <p:txBody>
          <a:bodyPr spcFirstLastPara="1" wrap="square" lIns="121900" tIns="121900" rIns="121900" bIns="121900" anchor="t" anchorCtr="0">
            <a:noAutofit/>
          </a:bodyPr>
          <a:lstStyle>
            <a:lvl1pPr marL="457200" marR="0" lvl="0" indent="-381000" algn="l" rtl="0">
              <a:lnSpc>
                <a:spcPct val="100000"/>
              </a:lnSpc>
              <a:spcBef>
                <a:spcPts val="800"/>
              </a:spcBef>
              <a:spcAft>
                <a:spcPts val="0"/>
              </a:spcAft>
              <a:buClr>
                <a:schemeClr val="accent6"/>
              </a:buClr>
              <a:buSzPts val="2400"/>
              <a:buFont typeface="Arial"/>
              <a:buChar char="▷"/>
              <a:defRPr sz="1900" b="0" i="0" u="none" strike="noStrike" cap="none">
                <a:solidFill>
                  <a:schemeClr val="dk1"/>
                </a:solidFill>
                <a:latin typeface="Arial"/>
                <a:ea typeface="Arial"/>
                <a:cs typeface="Arial"/>
                <a:sym typeface="Arial"/>
              </a:defRPr>
            </a:lvl1pPr>
            <a:lvl2pPr marL="914400" marR="0" lvl="1"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2pPr>
            <a:lvl3pPr marL="1371600" marR="0" lvl="2"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3pPr>
            <a:lvl4pPr marL="1828800" marR="0" lvl="3"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4pPr>
            <a:lvl5pPr marL="2286000" marR="0" lvl="4"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5pPr>
            <a:lvl6pPr marL="2743200" marR="0" lvl="5"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6pPr>
            <a:lvl7pPr marL="3200400" marR="0" lvl="6"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7pPr>
            <a:lvl8pPr marL="3657600" marR="0" lvl="7"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8pPr>
            <a:lvl9pPr marL="4114800" marR="0" lvl="8" indent="-431800" algn="l" rtl="0">
              <a:lnSpc>
                <a:spcPct val="100000"/>
              </a:lnSpc>
              <a:spcBef>
                <a:spcPts val="0"/>
              </a:spcBef>
              <a:spcAft>
                <a:spcPts val="0"/>
              </a:spcAft>
              <a:buClr>
                <a:schemeClr val="dk1"/>
              </a:buClr>
              <a:buSzPts val="3200"/>
              <a:buFont typeface="Arial"/>
              <a:buChar char="■"/>
              <a:defRPr sz="1900" b="0" i="0" u="none" strike="noStrike" cap="none">
                <a:solidFill>
                  <a:schemeClr val="dk1"/>
                </a:solidFill>
                <a:latin typeface="Arial"/>
                <a:ea typeface="Arial"/>
                <a:cs typeface="Arial"/>
                <a:sym typeface="Arial"/>
              </a:defRPr>
            </a:lvl9pPr>
          </a:lstStyle>
          <a:p>
            <a:endParaRPr/>
          </a:p>
        </p:txBody>
      </p:sp>
      <p:sp>
        <p:nvSpPr>
          <p:cNvPr id="70" name="Google Shape;70;g2658efcf582_0_352"/>
          <p:cNvSpPr/>
          <p:nvPr/>
        </p:nvSpPr>
        <p:spPr>
          <a:xfrm>
            <a:off x="9808488" y="6755100"/>
            <a:ext cx="1191600" cy="1029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1" name="Google Shape;71;g2658efcf582_0_352"/>
          <p:cNvSpPr/>
          <p:nvPr/>
        </p:nvSpPr>
        <p:spPr>
          <a:xfrm>
            <a:off x="11000416" y="6755100"/>
            <a:ext cx="1191600" cy="1029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2" name="Google Shape;72;g2658efcf582_0_352"/>
          <p:cNvSpPr/>
          <p:nvPr/>
        </p:nvSpPr>
        <p:spPr>
          <a:xfrm>
            <a:off x="0" y="6755100"/>
            <a:ext cx="1191600" cy="1029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3" name="Google Shape;73;g2658efcf582_0_352"/>
          <p:cNvSpPr/>
          <p:nvPr/>
        </p:nvSpPr>
        <p:spPr>
          <a:xfrm>
            <a:off x="1191614" y="6755100"/>
            <a:ext cx="8616900" cy="1029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4" name="Google Shape;74;g2658efcf582_0_352"/>
          <p:cNvSpPr txBox="1">
            <a:spLocks noGrp="1"/>
          </p:cNvSpPr>
          <p:nvPr>
            <p:ph type="sldNum" idx="12"/>
          </p:nvPr>
        </p:nvSpPr>
        <p:spPr>
          <a:xfrm>
            <a:off x="11307434" y="6262577"/>
            <a:ext cx="731700" cy="418200"/>
          </a:xfrm>
          <a:prstGeom prst="rect">
            <a:avLst/>
          </a:prstGeom>
          <a:noFill/>
          <a:ln>
            <a:noFill/>
          </a:ln>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03075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75"/>
        <p:cNvGrpSpPr/>
        <p:nvPr/>
      </p:nvGrpSpPr>
      <p:grpSpPr>
        <a:xfrm>
          <a:off x="0" y="0"/>
          <a:ext cx="0" cy="0"/>
          <a:chOff x="0" y="0"/>
          <a:chExt cx="0" cy="0"/>
        </a:xfrm>
      </p:grpSpPr>
      <p:sp>
        <p:nvSpPr>
          <p:cNvPr id="76" name="Google Shape;76;g2658efcf582_0_360"/>
          <p:cNvSpPr/>
          <p:nvPr/>
        </p:nvSpPr>
        <p:spPr>
          <a:xfrm>
            <a:off x="9808488" y="6755100"/>
            <a:ext cx="1191600" cy="1029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7" name="Google Shape;77;g2658efcf582_0_360"/>
          <p:cNvSpPr/>
          <p:nvPr/>
        </p:nvSpPr>
        <p:spPr>
          <a:xfrm>
            <a:off x="11000416" y="6755100"/>
            <a:ext cx="1191600" cy="1029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8" name="Google Shape;78;g2658efcf582_0_360"/>
          <p:cNvSpPr/>
          <p:nvPr/>
        </p:nvSpPr>
        <p:spPr>
          <a:xfrm>
            <a:off x="0" y="6755100"/>
            <a:ext cx="1191600" cy="1029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9" name="Google Shape;79;g2658efcf582_0_360"/>
          <p:cNvSpPr/>
          <p:nvPr/>
        </p:nvSpPr>
        <p:spPr>
          <a:xfrm>
            <a:off x="1191614" y="6755100"/>
            <a:ext cx="8616900" cy="1029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80" name="Google Shape;80;g2658efcf582_0_360"/>
          <p:cNvSpPr txBox="1">
            <a:spLocks noGrp="1"/>
          </p:cNvSpPr>
          <p:nvPr>
            <p:ph type="title"/>
          </p:nvPr>
        </p:nvSpPr>
        <p:spPr>
          <a:xfrm>
            <a:off x="1191600" y="477851"/>
            <a:ext cx="8616900" cy="1143300"/>
          </a:xfrm>
          <a:prstGeom prst="rect">
            <a:avLst/>
          </a:prstGeom>
          <a:noFill/>
          <a:ln>
            <a:noFill/>
          </a:ln>
        </p:spPr>
        <p:txBody>
          <a:bodyPr spcFirstLastPara="1" wrap="square" lIns="121900" tIns="121900" rIns="121900" bIns="121900" anchor="b" anchorCtr="0">
            <a:noAutofit/>
          </a:bodyPr>
          <a:lstStyle>
            <a:lvl1pPr marR="0" lvl="0"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300"/>
              <a:buFont typeface="Arial"/>
              <a:buNone/>
              <a:defRPr sz="1900" b="0" i="0" u="none" strike="noStrike" cap="none">
                <a:solidFill>
                  <a:srgbClr val="000000"/>
                </a:solidFill>
                <a:latin typeface="Arial"/>
                <a:ea typeface="Arial"/>
                <a:cs typeface="Arial"/>
                <a:sym typeface="Arial"/>
              </a:defRPr>
            </a:lvl9pPr>
          </a:lstStyle>
          <a:p>
            <a:endParaRPr/>
          </a:p>
        </p:txBody>
      </p:sp>
      <p:sp>
        <p:nvSpPr>
          <p:cNvPr id="81" name="Google Shape;81;g2658efcf582_0_360"/>
          <p:cNvSpPr txBox="1">
            <a:spLocks noGrp="1"/>
          </p:cNvSpPr>
          <p:nvPr>
            <p:ph type="body" idx="1"/>
          </p:nvPr>
        </p:nvSpPr>
        <p:spPr>
          <a:xfrm>
            <a:off x="1191500" y="1600200"/>
            <a:ext cx="4182600" cy="4967700"/>
          </a:xfrm>
          <a:prstGeom prst="rect">
            <a:avLst/>
          </a:prstGeom>
          <a:noFill/>
          <a:ln>
            <a:noFill/>
          </a:ln>
        </p:spPr>
        <p:txBody>
          <a:bodyPr spcFirstLastPara="1" wrap="square" lIns="121900" tIns="121900" rIns="121900" bIns="121900" anchor="t" anchorCtr="0">
            <a:noAutofit/>
          </a:bodyPr>
          <a:lstStyle>
            <a:lvl1pPr marL="457200" marR="0" lvl="0" indent="-400050" algn="l" rtl="0">
              <a:lnSpc>
                <a:spcPct val="100000"/>
              </a:lnSpc>
              <a:spcBef>
                <a:spcPts val="8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1pPr>
            <a:lvl2pPr marL="914400" marR="0" lvl="1"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2pPr>
            <a:lvl3pPr marL="1371600" marR="0" lvl="2"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5pPr>
            <a:lvl6pPr marL="2743200" marR="0" lvl="5"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6pPr>
            <a:lvl7pPr marL="3200400" marR="0" lvl="6"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7pPr>
            <a:lvl8pPr marL="3657600" marR="0" lvl="7"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8pPr>
            <a:lvl9pPr marL="4114800" marR="0" lvl="8"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9pPr>
          </a:lstStyle>
          <a:p>
            <a:endParaRPr/>
          </a:p>
        </p:txBody>
      </p:sp>
      <p:sp>
        <p:nvSpPr>
          <p:cNvPr id="82" name="Google Shape;82;g2658efcf582_0_360"/>
          <p:cNvSpPr txBox="1">
            <a:spLocks noGrp="1"/>
          </p:cNvSpPr>
          <p:nvPr>
            <p:ph type="body" idx="2"/>
          </p:nvPr>
        </p:nvSpPr>
        <p:spPr>
          <a:xfrm>
            <a:off x="5625941" y="1600200"/>
            <a:ext cx="4182600" cy="4967700"/>
          </a:xfrm>
          <a:prstGeom prst="rect">
            <a:avLst/>
          </a:prstGeom>
          <a:noFill/>
          <a:ln>
            <a:noFill/>
          </a:ln>
        </p:spPr>
        <p:txBody>
          <a:bodyPr spcFirstLastPara="1" wrap="square" lIns="121900" tIns="121900" rIns="121900" bIns="121900" anchor="t" anchorCtr="0">
            <a:noAutofit/>
          </a:bodyPr>
          <a:lstStyle>
            <a:lvl1pPr marL="457200" marR="0" lvl="0" indent="-400050" algn="l" rtl="0">
              <a:lnSpc>
                <a:spcPct val="100000"/>
              </a:lnSpc>
              <a:spcBef>
                <a:spcPts val="8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1pPr>
            <a:lvl2pPr marL="914400" marR="0" lvl="1"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2pPr>
            <a:lvl3pPr marL="1371600" marR="0" lvl="2"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5pPr>
            <a:lvl6pPr marL="2743200" marR="0" lvl="5"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6pPr>
            <a:lvl7pPr marL="3200400" marR="0" lvl="6"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7pPr>
            <a:lvl8pPr marL="3657600" marR="0" lvl="7"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8pPr>
            <a:lvl9pPr marL="4114800" marR="0" lvl="8" indent="-400050" algn="l" rtl="0">
              <a:lnSpc>
                <a:spcPct val="100000"/>
              </a:lnSpc>
              <a:spcBef>
                <a:spcPts val="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9pPr>
          </a:lstStyle>
          <a:p>
            <a:endParaRPr/>
          </a:p>
        </p:txBody>
      </p:sp>
      <p:sp>
        <p:nvSpPr>
          <p:cNvPr id="83" name="Google Shape;83;g2658efcf582_0_360"/>
          <p:cNvSpPr txBox="1">
            <a:spLocks noGrp="1"/>
          </p:cNvSpPr>
          <p:nvPr>
            <p:ph type="sldNum" idx="12"/>
          </p:nvPr>
        </p:nvSpPr>
        <p:spPr>
          <a:xfrm>
            <a:off x="11307434" y="6262577"/>
            <a:ext cx="731700" cy="418200"/>
          </a:xfrm>
          <a:prstGeom prst="rect">
            <a:avLst/>
          </a:prstGeom>
          <a:noFill/>
          <a:ln>
            <a:noFill/>
          </a:ln>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564764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ext call out - DARK GRAY">
  <p:cSld name="Text call out - DARK GRAY">
    <p:spTree>
      <p:nvGrpSpPr>
        <p:cNvPr id="1" name="Shape 84"/>
        <p:cNvGrpSpPr/>
        <p:nvPr/>
      </p:nvGrpSpPr>
      <p:grpSpPr>
        <a:xfrm>
          <a:off x="0" y="0"/>
          <a:ext cx="0" cy="0"/>
          <a:chOff x="0" y="0"/>
          <a:chExt cx="0" cy="0"/>
        </a:xfrm>
      </p:grpSpPr>
      <p:sp>
        <p:nvSpPr>
          <p:cNvPr id="85" name="Google Shape;85;g2658efcf582_0_369"/>
          <p:cNvSpPr txBox="1"/>
          <p:nvPr/>
        </p:nvSpPr>
        <p:spPr>
          <a:xfrm>
            <a:off x="11086434" y="6161200"/>
            <a:ext cx="731700" cy="3693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800"/>
              <a:buFont typeface="Arial"/>
              <a:buNone/>
            </a:pPr>
            <a:fld id="{00000000-1234-1234-1234-123412341234}" type="slidenum">
              <a:rPr lang="en-US" sz="800" b="0" i="0" u="none" strike="noStrike" cap="none">
                <a:solidFill>
                  <a:schemeClr val="lt1"/>
                </a:solidFill>
                <a:latin typeface="Roboto"/>
                <a:ea typeface="Roboto"/>
                <a:cs typeface="Roboto"/>
                <a:sym typeface="Roboto"/>
              </a:rPr>
              <a:t>‹#›</a:t>
            </a:fld>
            <a:endParaRPr sz="800" b="0" i="0" u="none" strike="noStrike" cap="none">
              <a:solidFill>
                <a:schemeClr val="lt1"/>
              </a:solidFill>
              <a:latin typeface="Roboto"/>
              <a:ea typeface="Roboto"/>
              <a:cs typeface="Roboto"/>
              <a:sym typeface="Roboto"/>
            </a:endParaRPr>
          </a:p>
        </p:txBody>
      </p:sp>
      <p:sp>
        <p:nvSpPr>
          <p:cNvPr id="86" name="Google Shape;86;g2658efcf582_0_369"/>
          <p:cNvSpPr/>
          <p:nvPr/>
        </p:nvSpPr>
        <p:spPr>
          <a:xfrm>
            <a:off x="-51700" y="1486200"/>
            <a:ext cx="12300900" cy="3885600"/>
          </a:xfrm>
          <a:prstGeom prst="rect">
            <a:avLst/>
          </a:prstGeom>
          <a:solidFill>
            <a:srgbClr val="3A404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87" name="Google Shape;87;g2658efcf582_0_369"/>
          <p:cNvSpPr txBox="1">
            <a:spLocks noGrp="1"/>
          </p:cNvSpPr>
          <p:nvPr>
            <p:ph type="subTitle" idx="1"/>
          </p:nvPr>
        </p:nvSpPr>
        <p:spPr>
          <a:xfrm>
            <a:off x="731400" y="1573400"/>
            <a:ext cx="10729200" cy="3711300"/>
          </a:xfrm>
          <a:prstGeom prst="rect">
            <a:avLst/>
          </a:prstGeom>
          <a:noFill/>
          <a:ln>
            <a:noFill/>
          </a:ln>
        </p:spPr>
        <p:txBody>
          <a:bodyPr spcFirstLastPara="1" wrap="square" lIns="121900" tIns="121900" rIns="121900" bIns="121900" anchor="ctr" anchorCtr="0">
            <a:noAutofit/>
          </a:bodyPr>
          <a:lstStyle>
            <a:lvl1pPr marR="0" lvl="0" algn="ctr" rtl="0">
              <a:lnSpc>
                <a:spcPct val="100000"/>
              </a:lnSpc>
              <a:spcBef>
                <a:spcPts val="0"/>
              </a:spcBef>
              <a:spcAft>
                <a:spcPts val="0"/>
              </a:spcAft>
              <a:buClr>
                <a:srgbClr val="000000"/>
              </a:buClr>
              <a:buSzPts val="4800"/>
              <a:buFont typeface="Arial"/>
              <a:buNone/>
              <a:defRPr sz="4800" b="0" i="0" u="none" strike="noStrike" cap="none">
                <a:solidFill>
                  <a:schemeClr val="lt1"/>
                </a:solidFill>
                <a:latin typeface="Roboto Medium"/>
                <a:ea typeface="Roboto Medium"/>
                <a:cs typeface="Roboto Medium"/>
                <a:sym typeface="Roboto Medium"/>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7541218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 column - Big Header - GRAY">
  <p:cSld name="1 column - Big Header - GRAY">
    <p:spTree>
      <p:nvGrpSpPr>
        <p:cNvPr id="1" name="Shape 88"/>
        <p:cNvGrpSpPr/>
        <p:nvPr/>
      </p:nvGrpSpPr>
      <p:grpSpPr>
        <a:xfrm>
          <a:off x="0" y="0"/>
          <a:ext cx="0" cy="0"/>
          <a:chOff x="0" y="0"/>
          <a:chExt cx="0" cy="0"/>
        </a:xfrm>
      </p:grpSpPr>
      <p:sp>
        <p:nvSpPr>
          <p:cNvPr id="89" name="Google Shape;89;g2658efcf582_0_373"/>
          <p:cNvSpPr txBox="1"/>
          <p:nvPr/>
        </p:nvSpPr>
        <p:spPr>
          <a:xfrm>
            <a:off x="11086434" y="6161200"/>
            <a:ext cx="731700" cy="3693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800"/>
              <a:buFont typeface="Arial"/>
              <a:buNone/>
            </a:pPr>
            <a:fld id="{00000000-1234-1234-1234-123412341234}" type="slidenum">
              <a:rPr lang="en-US" sz="800" b="0" i="0" u="none" strike="noStrike" cap="none">
                <a:solidFill>
                  <a:schemeClr val="lt1"/>
                </a:solidFill>
                <a:latin typeface="Roboto"/>
                <a:ea typeface="Roboto"/>
                <a:cs typeface="Roboto"/>
                <a:sym typeface="Roboto"/>
              </a:rPr>
              <a:t>‹#›</a:t>
            </a:fld>
            <a:endParaRPr sz="800" b="0" i="0" u="none" strike="noStrike" cap="none">
              <a:solidFill>
                <a:schemeClr val="lt1"/>
              </a:solidFill>
              <a:latin typeface="Roboto"/>
              <a:ea typeface="Roboto"/>
              <a:cs typeface="Roboto"/>
              <a:sym typeface="Roboto"/>
            </a:endParaRPr>
          </a:p>
        </p:txBody>
      </p:sp>
      <p:sp>
        <p:nvSpPr>
          <p:cNvPr id="90" name="Google Shape;90;g2658efcf582_0_373"/>
          <p:cNvSpPr/>
          <p:nvPr/>
        </p:nvSpPr>
        <p:spPr>
          <a:xfrm>
            <a:off x="0" y="0"/>
            <a:ext cx="12192000" cy="927300"/>
          </a:xfrm>
          <a:prstGeom prst="rect">
            <a:avLst/>
          </a:prstGeom>
          <a:solidFill>
            <a:srgbClr val="3A414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1" name="Google Shape;91;g2658efcf582_0_373"/>
          <p:cNvSpPr txBox="1">
            <a:spLocks noGrp="1"/>
          </p:cNvSpPr>
          <p:nvPr>
            <p:ph type="title"/>
          </p:nvPr>
        </p:nvSpPr>
        <p:spPr>
          <a:xfrm>
            <a:off x="364833" y="123902"/>
            <a:ext cx="11557800" cy="645300"/>
          </a:xfrm>
          <a:prstGeom prst="rect">
            <a:avLst/>
          </a:prstGeom>
          <a:noFill/>
          <a:ln>
            <a:noFill/>
          </a:ln>
        </p:spPr>
        <p:txBody>
          <a:bodyPr spcFirstLastPara="1" wrap="square" lIns="121900" tIns="121900" rIns="121900" bIns="121900" anchor="t" anchorCtr="0">
            <a:noAutofit/>
          </a:bodyPr>
          <a:lstStyle>
            <a:lvl1pPr marR="0" lvl="0"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1pPr>
            <a:lvl2pPr marR="0" lvl="1"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2pPr>
            <a:lvl3pPr marR="0" lvl="2"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3pPr>
            <a:lvl4pPr marR="0" lvl="3"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4pPr>
            <a:lvl5pPr marR="0" lvl="4"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5pPr>
            <a:lvl6pPr marR="0" lvl="5"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6pPr>
            <a:lvl7pPr marR="0" lvl="6"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7pPr>
            <a:lvl8pPr marR="0" lvl="7"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8pPr>
            <a:lvl9pPr marR="0" lvl="8" algn="l" rtl="0">
              <a:lnSpc>
                <a:spcPct val="115000"/>
              </a:lnSpc>
              <a:spcBef>
                <a:spcPts val="0"/>
              </a:spcBef>
              <a:spcAft>
                <a:spcPts val="0"/>
              </a:spcAft>
              <a:buClr>
                <a:srgbClr val="000000"/>
              </a:buClr>
              <a:buSzPts val="3200"/>
              <a:buFont typeface="Arial"/>
              <a:buNone/>
              <a:defRPr sz="3200" b="0" i="0" u="none" strike="noStrike" cap="none">
                <a:solidFill>
                  <a:schemeClr val="lt1"/>
                </a:solidFill>
                <a:latin typeface="Roboto Medium"/>
                <a:ea typeface="Roboto Medium"/>
                <a:cs typeface="Roboto Medium"/>
                <a:sym typeface="Roboto Medium"/>
              </a:defRPr>
            </a:lvl9pPr>
          </a:lstStyle>
          <a:p>
            <a:endParaRPr/>
          </a:p>
        </p:txBody>
      </p:sp>
      <p:sp>
        <p:nvSpPr>
          <p:cNvPr id="92" name="Google Shape;92;g2658efcf582_0_373"/>
          <p:cNvSpPr txBox="1">
            <a:spLocks noGrp="1"/>
          </p:cNvSpPr>
          <p:nvPr>
            <p:ph type="subTitle" idx="1"/>
          </p:nvPr>
        </p:nvSpPr>
        <p:spPr>
          <a:xfrm>
            <a:off x="364833" y="1076867"/>
            <a:ext cx="11557800" cy="5019000"/>
          </a:xfrm>
          <a:prstGeom prst="rect">
            <a:avLst/>
          </a:prstGeom>
          <a:noFill/>
          <a:ln>
            <a:noFill/>
          </a:ln>
        </p:spPr>
        <p:txBody>
          <a:bodyPr spcFirstLastPara="1" wrap="square" lIns="121900" tIns="121900" rIns="121900" bIns="121900" anchor="t" anchorCtr="0">
            <a:noAutofit/>
          </a:bodyPr>
          <a:lstStyle>
            <a:lvl1pPr marR="0" lvl="0" algn="l" rtl="0">
              <a:lnSpc>
                <a:spcPct val="115000"/>
              </a:lnSpc>
              <a:spcBef>
                <a:spcPts val="0"/>
              </a:spcBef>
              <a:spcAft>
                <a:spcPts val="0"/>
              </a:spcAft>
              <a:buClr>
                <a:schemeClr val="dk2"/>
              </a:buClr>
              <a:buSzPts val="1900"/>
              <a:buFont typeface="Roboto"/>
              <a:buAutoNum type="arabicPeriod"/>
              <a:defRPr sz="1900" b="0" i="0" u="none" strike="noStrike" cap="none">
                <a:solidFill>
                  <a:schemeClr val="dk2"/>
                </a:solidFill>
                <a:latin typeface="Roboto"/>
                <a:ea typeface="Roboto"/>
                <a:cs typeface="Roboto"/>
                <a:sym typeface="Roboto"/>
              </a:defRPr>
            </a:lvl1pPr>
            <a:lvl2pPr marR="0" lvl="1" algn="l" rtl="0">
              <a:lnSpc>
                <a:spcPct val="115000"/>
              </a:lnSpc>
              <a:spcBef>
                <a:spcPts val="0"/>
              </a:spcBef>
              <a:spcAft>
                <a:spcPts val="0"/>
              </a:spcAft>
              <a:buClr>
                <a:srgbClr val="000000"/>
              </a:buClr>
              <a:buSzPts val="1500"/>
              <a:buFont typeface="Arial"/>
              <a:buAutoNum type="alphaLcPeriod"/>
              <a:defRPr sz="1500" b="0" i="0" u="none" strike="noStrike" cap="none">
                <a:solidFill>
                  <a:srgbClr val="666666"/>
                </a:solidFill>
                <a:latin typeface="Roboto"/>
                <a:ea typeface="Roboto"/>
                <a:cs typeface="Roboto"/>
                <a:sym typeface="Roboto"/>
              </a:defRPr>
            </a:lvl2pPr>
            <a:lvl3pPr marR="0" lvl="2" algn="l" rtl="0">
              <a:lnSpc>
                <a:spcPct val="115000"/>
              </a:lnSpc>
              <a:spcBef>
                <a:spcPts val="0"/>
              </a:spcBef>
              <a:spcAft>
                <a:spcPts val="0"/>
              </a:spcAft>
              <a:buClr>
                <a:srgbClr val="000000"/>
              </a:buClr>
              <a:buSzPts val="1500"/>
              <a:buFont typeface="Arial"/>
              <a:buAutoNum type="romanLcPeriod"/>
              <a:defRPr sz="1500" b="0" i="0" u="none" strike="noStrike" cap="none">
                <a:solidFill>
                  <a:srgbClr val="666666"/>
                </a:solidFill>
                <a:latin typeface="Roboto"/>
                <a:ea typeface="Roboto"/>
                <a:cs typeface="Roboto"/>
                <a:sym typeface="Roboto"/>
              </a:defRPr>
            </a:lvl3pPr>
            <a:lvl4pPr marR="0" lvl="3" algn="l" rtl="0">
              <a:lnSpc>
                <a:spcPct val="115000"/>
              </a:lnSpc>
              <a:spcBef>
                <a:spcPts val="0"/>
              </a:spcBef>
              <a:spcAft>
                <a:spcPts val="0"/>
              </a:spcAft>
              <a:buClr>
                <a:srgbClr val="000000"/>
              </a:buClr>
              <a:buSzPts val="1500"/>
              <a:buFont typeface="Arial"/>
              <a:buAutoNum type="arabicPeriod"/>
              <a:defRPr sz="1500" b="0" i="0" u="none" strike="noStrike" cap="none">
                <a:solidFill>
                  <a:srgbClr val="666666"/>
                </a:solidFill>
                <a:latin typeface="Roboto"/>
                <a:ea typeface="Roboto"/>
                <a:cs typeface="Roboto"/>
                <a:sym typeface="Roboto"/>
              </a:defRPr>
            </a:lvl4pPr>
            <a:lvl5pPr marR="0" lvl="4" algn="l" rtl="0">
              <a:lnSpc>
                <a:spcPct val="115000"/>
              </a:lnSpc>
              <a:spcBef>
                <a:spcPts val="0"/>
              </a:spcBef>
              <a:spcAft>
                <a:spcPts val="0"/>
              </a:spcAft>
              <a:buClr>
                <a:srgbClr val="000000"/>
              </a:buClr>
              <a:buSzPts val="1500"/>
              <a:buFont typeface="Arial"/>
              <a:buAutoNum type="alphaLcPeriod"/>
              <a:defRPr sz="1500" b="0" i="0" u="none" strike="noStrike" cap="none">
                <a:solidFill>
                  <a:srgbClr val="666666"/>
                </a:solidFill>
                <a:latin typeface="Roboto"/>
                <a:ea typeface="Roboto"/>
                <a:cs typeface="Roboto"/>
                <a:sym typeface="Roboto"/>
              </a:defRPr>
            </a:lvl5pPr>
            <a:lvl6pPr marR="0" lvl="5" algn="l" rtl="0">
              <a:lnSpc>
                <a:spcPct val="115000"/>
              </a:lnSpc>
              <a:spcBef>
                <a:spcPts val="0"/>
              </a:spcBef>
              <a:spcAft>
                <a:spcPts val="0"/>
              </a:spcAft>
              <a:buClr>
                <a:srgbClr val="000000"/>
              </a:buClr>
              <a:buSzPts val="1500"/>
              <a:buFont typeface="Arial"/>
              <a:buAutoNum type="romanLcPeriod"/>
              <a:defRPr sz="1500" b="0" i="0" u="none" strike="noStrike" cap="none">
                <a:solidFill>
                  <a:srgbClr val="666666"/>
                </a:solidFill>
                <a:latin typeface="Roboto"/>
                <a:ea typeface="Roboto"/>
                <a:cs typeface="Roboto"/>
                <a:sym typeface="Roboto"/>
              </a:defRPr>
            </a:lvl6pPr>
            <a:lvl7pPr marR="0" lvl="6" algn="l" rtl="0">
              <a:lnSpc>
                <a:spcPct val="115000"/>
              </a:lnSpc>
              <a:spcBef>
                <a:spcPts val="0"/>
              </a:spcBef>
              <a:spcAft>
                <a:spcPts val="0"/>
              </a:spcAft>
              <a:buClr>
                <a:srgbClr val="000000"/>
              </a:buClr>
              <a:buSzPts val="1500"/>
              <a:buFont typeface="Arial"/>
              <a:buAutoNum type="arabicPeriod"/>
              <a:defRPr sz="1500" b="0" i="0" u="none" strike="noStrike" cap="none">
                <a:solidFill>
                  <a:srgbClr val="666666"/>
                </a:solidFill>
                <a:latin typeface="Roboto"/>
                <a:ea typeface="Roboto"/>
                <a:cs typeface="Roboto"/>
                <a:sym typeface="Roboto"/>
              </a:defRPr>
            </a:lvl7pPr>
            <a:lvl8pPr marR="0" lvl="7" algn="l" rtl="0">
              <a:lnSpc>
                <a:spcPct val="115000"/>
              </a:lnSpc>
              <a:spcBef>
                <a:spcPts val="0"/>
              </a:spcBef>
              <a:spcAft>
                <a:spcPts val="0"/>
              </a:spcAft>
              <a:buClr>
                <a:srgbClr val="000000"/>
              </a:buClr>
              <a:buSzPts val="1500"/>
              <a:buFont typeface="Arial"/>
              <a:buAutoNum type="alphaLcPeriod"/>
              <a:defRPr sz="1500" b="0" i="0" u="none" strike="noStrike" cap="none">
                <a:solidFill>
                  <a:srgbClr val="666666"/>
                </a:solidFill>
                <a:latin typeface="Roboto"/>
                <a:ea typeface="Roboto"/>
                <a:cs typeface="Roboto"/>
                <a:sym typeface="Roboto"/>
              </a:defRPr>
            </a:lvl8pPr>
            <a:lvl9pPr marR="0" lvl="8" algn="l" rtl="0">
              <a:lnSpc>
                <a:spcPct val="115000"/>
              </a:lnSpc>
              <a:spcBef>
                <a:spcPts val="0"/>
              </a:spcBef>
              <a:spcAft>
                <a:spcPts val="0"/>
              </a:spcAft>
              <a:buClr>
                <a:srgbClr val="000000"/>
              </a:buClr>
              <a:buSzPts val="1500"/>
              <a:buFont typeface="Arial"/>
              <a:buAutoNum type="romanLcPeriod"/>
              <a:defRPr sz="1500" b="0" i="0" u="none" strike="noStrike" cap="none">
                <a:solidFill>
                  <a:srgbClr val="666666"/>
                </a:solidFill>
                <a:latin typeface="Roboto"/>
                <a:ea typeface="Roboto"/>
                <a:cs typeface="Roboto"/>
                <a:sym typeface="Roboto"/>
              </a:defRPr>
            </a:lvl9pPr>
          </a:lstStyle>
          <a:p>
            <a:endParaRPr/>
          </a:p>
        </p:txBody>
      </p:sp>
    </p:spTree>
    <p:extLst>
      <p:ext uri="{BB962C8B-B14F-4D97-AF65-F5344CB8AC3E}">
        <p14:creationId xmlns:p14="http://schemas.microsoft.com/office/powerpoint/2010/main" val="12932368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2971514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93984475"/>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991088" y="6413619"/>
            <a:ext cx="987552" cy="274320"/>
          </a:xfrm>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416996502"/>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30719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737527815"/>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799374320"/>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367697845"/>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4157539629"/>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2078754614"/>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1507542916"/>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4102519"/>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631041766"/>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1193527966"/>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549293772"/>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020941393"/>
      </p:ext>
    </p:extLst>
  </p:cSld>
  <p:clrMapOvr>
    <a:masterClrMapping/>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4774590"/>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5613491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8806874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208501240"/>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9627645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93686701"/>
      </p:ext>
    </p:extLst>
  </p:cSld>
  <p:clrMapOvr>
    <a:masterClrMapping/>
  </p:clrMapOvr>
  <p:transition spd="slow">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9.png"/><Relationship Id="rId2" Type="http://schemas.openxmlformats.org/officeDocument/2006/relationships/slideLayout" Target="../slideLayouts/slideLayout38.xml"/><Relationship Id="rId16" Type="http://schemas.openxmlformats.org/officeDocument/2006/relationships/theme" Target="../theme/theme3.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1.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734" r:id="rId2"/>
    <p:sldLayoutId id="2147483733" r:id="rId3"/>
    <p:sldLayoutId id="2147483671" r:id="rId4"/>
    <p:sldLayoutId id="2147483672" r:id="rId5"/>
    <p:sldLayoutId id="2147483673" r:id="rId6"/>
    <p:sldLayoutId id="2147483684" r:id="rId7"/>
    <p:sldLayoutId id="2147483675" r:id="rId8"/>
    <p:sldLayoutId id="2147483676" r:id="rId9"/>
    <p:sldLayoutId id="2147483677" r:id="rId10"/>
    <p:sldLayoutId id="2147483685" r:id="rId11"/>
    <p:sldLayoutId id="2147483688" r:id="rId12"/>
    <p:sldLayoutId id="2147483732" r:id="rId13"/>
    <p:sldLayoutId id="2147483682" r:id="rId14"/>
    <p:sldLayoutId id="2147483747" r:id="rId15"/>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373997318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07" r:id="rId11"/>
    <p:sldLayoutId id="2147483746"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288" y="-8468"/>
            <a:ext cx="12228421" cy="6874935"/>
            <a:chOff x="-8466" y="-8468"/>
            <a:chExt cx="9171316" cy="6874935"/>
          </a:xfrm>
        </p:grpSpPr>
        <p:sp>
          <p:nvSpPr>
            <p:cNvPr id="7" name="Google Shape;7;p1"/>
            <p:cNvSpPr/>
            <p:nvPr/>
          </p:nvSpPr>
          <p:spPr>
            <a:xfrm>
              <a:off x="-8466" y="4013200"/>
              <a:ext cx="457200" cy="2853267"/>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chemeClr val="accent1">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 name="Google Shape;8;p1"/>
            <p:cNvCxnSpPr/>
            <p:nvPr/>
          </p:nvCxnSpPr>
          <p:spPr>
            <a:xfrm rot="10800000" flipH="1">
              <a:off x="5130830" y="4175604"/>
              <a:ext cx="4022474" cy="2682396"/>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9" name="Google Shape;9;p1"/>
            <p:cNvCxnSpPr/>
            <p:nvPr/>
          </p:nvCxnSpPr>
          <p:spPr>
            <a:xfrm>
              <a:off x="7042707" y="0"/>
              <a:ext cx="1219199" cy="68580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10" name="Google Shape;10;p1"/>
            <p:cNvSpPr/>
            <p:nvPr/>
          </p:nvSpPr>
          <p:spPr>
            <a:xfrm>
              <a:off x="6891896" y="0"/>
              <a:ext cx="2269442" cy="6866465"/>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chemeClr val="accent1">
                <a:alpha val="35294"/>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1"/>
            <p:cNvSpPr/>
            <p:nvPr/>
          </p:nvSpPr>
          <p:spPr>
            <a:xfrm>
              <a:off x="7205157" y="-8466"/>
              <a:ext cx="1948147" cy="6866467"/>
            </a:xfrm>
            <a:custGeom>
              <a:avLst/>
              <a:gdLst/>
              <a:ahLst/>
              <a:cxnLst/>
              <a:rect l="l" t="t" r="r" b="b"/>
              <a:pathLst>
                <a:path w="120000" h="120000" extrusionOk="0">
                  <a:moveTo>
                    <a:pt x="0" y="0"/>
                  </a:moveTo>
                  <a:lnTo>
                    <a:pt x="74056" y="119999"/>
                  </a:lnTo>
                  <a:lnTo>
                    <a:pt x="119949" y="119999"/>
                  </a:lnTo>
                  <a:cubicBezTo>
                    <a:pt x="119776" y="80000"/>
                    <a:pt x="120123" y="39999"/>
                    <a:pt x="119949"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
            <p:cNvSpPr/>
            <p:nvPr/>
          </p:nvSpPr>
          <p:spPr>
            <a:xfrm>
              <a:off x="6637896" y="3920066"/>
              <a:ext cx="2513564" cy="2937932"/>
            </a:xfrm>
            <a:custGeom>
              <a:avLst/>
              <a:gdLst/>
              <a:ahLst/>
              <a:cxnLst/>
              <a:rect l="l" t="t" r="r" b="b"/>
              <a:pathLst>
                <a:path w="120000" h="120000" extrusionOk="0">
                  <a:moveTo>
                    <a:pt x="0" y="120000"/>
                  </a:moveTo>
                  <a:lnTo>
                    <a:pt x="119688" y="0"/>
                  </a:lnTo>
                  <a:cubicBezTo>
                    <a:pt x="119792" y="40000"/>
                    <a:pt x="119896" y="80000"/>
                    <a:pt x="120000" y="120000"/>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1"/>
            <p:cNvSpPr/>
            <p:nvPr/>
          </p:nvSpPr>
          <p:spPr>
            <a:xfrm>
              <a:off x="7010428" y="-8466"/>
              <a:ext cx="2142875" cy="6866467"/>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2E75B5">
                <a:alpha val="49411"/>
              </a:srgbClr>
            </a:solidFill>
            <a:ln>
              <a:noFill/>
            </a:ln>
          </p:spPr>
        </p:sp>
        <p:sp>
          <p:nvSpPr>
            <p:cNvPr id="14" name="Google Shape;14;p1"/>
            <p:cNvSpPr/>
            <p:nvPr/>
          </p:nvSpPr>
          <p:spPr>
            <a:xfrm>
              <a:off x="8295775" y="-8466"/>
              <a:ext cx="857530" cy="6866467"/>
            </a:xfrm>
            <a:custGeom>
              <a:avLst/>
              <a:gdLst/>
              <a:ahLst/>
              <a:cxnLst/>
              <a:rect l="l" t="t" r="r" b="b"/>
              <a:pathLst>
                <a:path w="120000" h="120000" extrusionOk="0">
                  <a:moveTo>
                    <a:pt x="94736" y="0"/>
                  </a:moveTo>
                  <a:lnTo>
                    <a:pt x="0" y="119999"/>
                  </a:lnTo>
                  <a:lnTo>
                    <a:pt x="120000" y="119999"/>
                  </a:lnTo>
                  <a:cubicBezTo>
                    <a:pt x="119736" y="80000"/>
                    <a:pt x="119473" y="39999"/>
                    <a:pt x="119210" y="0"/>
                  </a:cubicBezTo>
                  <a:lnTo>
                    <a:pt x="94736" y="0"/>
                  </a:lnTo>
                  <a:close/>
                </a:path>
              </a:pathLst>
            </a:custGeom>
            <a:solidFill>
              <a:schemeClr val="accent2">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1"/>
            <p:cNvSpPr/>
            <p:nvPr/>
          </p:nvSpPr>
          <p:spPr>
            <a:xfrm>
              <a:off x="8094164" y="-8468"/>
              <a:ext cx="1066769" cy="6866467"/>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C55A11">
                <a:alpha val="8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
            <p:cNvSpPr/>
            <p:nvPr/>
          </p:nvSpPr>
          <p:spPr>
            <a:xfrm>
              <a:off x="8068764" y="4893732"/>
              <a:ext cx="1094086" cy="1964266"/>
            </a:xfrm>
            <a:custGeom>
              <a:avLst/>
              <a:gdLst/>
              <a:ahLst/>
              <a:cxnLst/>
              <a:rect l="l" t="t" r="r" b="b"/>
              <a:pathLst>
                <a:path w="120000" h="120000" extrusionOk="0">
                  <a:moveTo>
                    <a:pt x="0" y="120000"/>
                  </a:moveTo>
                  <a:lnTo>
                    <a:pt x="119441" y="0"/>
                  </a:lnTo>
                  <a:cubicBezTo>
                    <a:pt x="119627" y="39896"/>
                    <a:pt x="119813" y="79792"/>
                    <a:pt x="120000" y="119689"/>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 name="Google Shape;17;p1"/>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Clr>
                <a:schemeClr val="dk2"/>
              </a:buClr>
              <a:buSzPts val="1800"/>
              <a:buFont typeface="Arial"/>
              <a:buNone/>
              <a:defRPr sz="1800" b="0" i="0" u="none" strike="noStrike" cap="none">
                <a:solidFill>
                  <a:schemeClr val="dk2"/>
                </a:solidFill>
              </a:defRPr>
            </a:lvl2pPr>
            <a:lvl3pPr marR="0" lvl="2" algn="l" rtl="0">
              <a:spcBef>
                <a:spcPts val="0"/>
              </a:spcBef>
              <a:spcAft>
                <a:spcPts val="0"/>
              </a:spcAft>
              <a:buClr>
                <a:schemeClr val="dk2"/>
              </a:buClr>
              <a:buSzPts val="1800"/>
              <a:buFont typeface="Arial"/>
              <a:buNone/>
              <a:defRPr sz="1800" b="0" i="0" u="none" strike="noStrike" cap="none">
                <a:solidFill>
                  <a:schemeClr val="dk2"/>
                </a:solidFill>
              </a:defRPr>
            </a:lvl3pPr>
            <a:lvl4pPr marR="0" lvl="3" algn="l" rtl="0">
              <a:spcBef>
                <a:spcPts val="0"/>
              </a:spcBef>
              <a:spcAft>
                <a:spcPts val="0"/>
              </a:spcAft>
              <a:buClr>
                <a:schemeClr val="dk2"/>
              </a:buClr>
              <a:buSzPts val="1800"/>
              <a:buFont typeface="Arial"/>
              <a:buNone/>
              <a:defRPr sz="1800" b="0" i="0" u="none" strike="noStrike" cap="none">
                <a:solidFill>
                  <a:schemeClr val="dk2"/>
                </a:solidFill>
              </a:defRPr>
            </a:lvl4pPr>
            <a:lvl5pPr marR="0" lvl="4" algn="l" rtl="0">
              <a:spcBef>
                <a:spcPts val="0"/>
              </a:spcBef>
              <a:spcAft>
                <a:spcPts val="0"/>
              </a:spcAft>
              <a:buClr>
                <a:schemeClr val="dk2"/>
              </a:buClr>
              <a:buSzPts val="1800"/>
              <a:buFont typeface="Arial"/>
              <a:buNone/>
              <a:defRPr sz="1800" b="0" i="0" u="none" strike="noStrike" cap="none">
                <a:solidFill>
                  <a:schemeClr val="dk2"/>
                </a:solidFill>
              </a:defRPr>
            </a:lvl5pPr>
            <a:lvl6pPr marR="0" lvl="5" algn="l" rtl="0">
              <a:spcBef>
                <a:spcPts val="0"/>
              </a:spcBef>
              <a:spcAft>
                <a:spcPts val="0"/>
              </a:spcAft>
              <a:buClr>
                <a:schemeClr val="dk2"/>
              </a:buClr>
              <a:buSzPts val="1800"/>
              <a:buFont typeface="Arial"/>
              <a:buNone/>
              <a:defRPr sz="1800" b="0" i="0" u="none" strike="noStrike" cap="none">
                <a:solidFill>
                  <a:schemeClr val="dk2"/>
                </a:solidFill>
              </a:defRPr>
            </a:lvl6pPr>
            <a:lvl7pPr marR="0" lvl="6" algn="l" rtl="0">
              <a:spcBef>
                <a:spcPts val="0"/>
              </a:spcBef>
              <a:spcAft>
                <a:spcPts val="0"/>
              </a:spcAft>
              <a:buClr>
                <a:schemeClr val="dk2"/>
              </a:buClr>
              <a:buSzPts val="1800"/>
              <a:buFont typeface="Arial"/>
              <a:buNone/>
              <a:defRPr sz="1800" b="0" i="0" u="none" strike="noStrike" cap="none">
                <a:solidFill>
                  <a:schemeClr val="dk2"/>
                </a:solidFill>
              </a:defRPr>
            </a:lvl7pPr>
            <a:lvl8pPr marR="0" lvl="7" algn="l" rtl="0">
              <a:spcBef>
                <a:spcPts val="0"/>
              </a:spcBef>
              <a:spcAft>
                <a:spcPts val="0"/>
              </a:spcAft>
              <a:buClr>
                <a:schemeClr val="dk2"/>
              </a:buClr>
              <a:buSzPts val="1800"/>
              <a:buFont typeface="Arial"/>
              <a:buNone/>
              <a:defRPr sz="1800" b="0" i="0" u="none" strike="noStrike" cap="none">
                <a:solidFill>
                  <a:schemeClr val="dk2"/>
                </a:solidFill>
              </a:defRPr>
            </a:lvl8pPr>
            <a:lvl9pPr marR="0" lvl="8" algn="l" rtl="0">
              <a:spcBef>
                <a:spcPts val="0"/>
              </a:spcBef>
              <a:spcAft>
                <a:spcPts val="0"/>
              </a:spcAft>
              <a:buClr>
                <a:schemeClr val="dk2"/>
              </a:buClr>
              <a:buSzPts val="1800"/>
              <a:buFont typeface="Arial"/>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812800" y="2160590"/>
            <a:ext cx="8463617" cy="3880773"/>
          </a:xfrm>
          <a:prstGeom prst="rect">
            <a:avLst/>
          </a:prstGeom>
          <a:noFill/>
          <a:ln>
            <a:noFill/>
          </a:ln>
        </p:spPr>
        <p:txBody>
          <a:bodyPr spcFirstLastPara="1" wrap="square" lIns="91425" tIns="91425" rIns="91425" bIns="91425" anchor="t" anchorCtr="0"/>
          <a:lstStyle>
            <a:lvl1pPr marL="457200" marR="0" lvl="0" indent="-320038"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3/7/2024</a:t>
            </a:fld>
            <a:endParaRPr lang="en-US">
              <a:solidFill>
                <a:prstClr val="black">
                  <a:tint val="75000"/>
                </a:prstClr>
              </a:solidFill>
            </a:endParaRPr>
          </a:p>
        </p:txBody>
      </p:sp>
      <p:pic>
        <p:nvPicPr>
          <p:cNvPr id="20" name="Google Shape;20;p1" descr="APS_CMYK_white_horizontal.png"/>
          <p:cNvPicPr preferRelativeResize="0"/>
          <p:nvPr/>
        </p:nvPicPr>
        <p:blipFill rotWithShape="1">
          <a:blip r:embed="rId17">
            <a:alphaModFix/>
          </a:blip>
          <a:srcRect/>
          <a:stretch/>
        </p:blipFill>
        <p:spPr>
          <a:xfrm>
            <a:off x="10082298" y="6191912"/>
            <a:ext cx="1924129" cy="645818"/>
          </a:xfrm>
          <a:prstGeom prst="rect">
            <a:avLst/>
          </a:prstGeom>
          <a:noFill/>
          <a:ln>
            <a:noFill/>
          </a:ln>
        </p:spPr>
      </p:pic>
      <p:sp>
        <p:nvSpPr>
          <p:cNvPr id="21" name="Google Shape;21;p1"/>
          <p:cNvSpPr txBox="1"/>
          <p:nvPr/>
        </p:nvSpPr>
        <p:spPr>
          <a:xfrm>
            <a:off x="9669388" y="6538420"/>
            <a:ext cx="733501"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fld id="{00000000-1234-1234-1234-123412341234}" type="slidenum">
              <a:rPr lang="en-US" sz="1400" b="0" i="0" u="none" strike="noStrike" cap="none">
                <a:solidFill>
                  <a:schemeClr val="lt1"/>
                </a:solidFill>
                <a:latin typeface="Arial"/>
                <a:ea typeface="Arial"/>
                <a:cs typeface="Arial"/>
                <a:sym typeface="Arial"/>
              </a:rPr>
              <a:pPr marL="0" marR="0" lvl="0" indent="0" algn="l" rtl="0">
                <a:lnSpc>
                  <a:spcPct val="100000"/>
                </a:lnSpc>
                <a:spcBef>
                  <a:spcPts val="0"/>
                </a:spcBef>
                <a:spcAft>
                  <a:spcPts val="0"/>
                </a:spcAft>
                <a:buClr>
                  <a:schemeClr val="lt1"/>
                </a:buClr>
                <a:buSzPts val="1400"/>
                <a:buFont typeface="Arial"/>
                <a:buNone/>
              </a:pPr>
              <a:t>‹#›</a:t>
            </a:fld>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455398526"/>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8" r:id="rId1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2658efcf582_0_295"/>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111750" tIns="55850" rIns="111750" bIns="5585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pic>
        <p:nvPicPr>
          <p:cNvPr id="11" name="Google Shape;11;g2658efcf582_0_295" descr="APS_CMYK_white_horizontal.png"/>
          <p:cNvPicPr preferRelativeResize="0"/>
          <p:nvPr/>
        </p:nvPicPr>
        <p:blipFill rotWithShape="1">
          <a:blip r:embed="rId19">
            <a:alphaModFix/>
          </a:blip>
          <a:srcRect/>
          <a:stretch/>
        </p:blipFill>
        <p:spPr>
          <a:xfrm>
            <a:off x="10082297" y="6191912"/>
            <a:ext cx="1443100" cy="645819"/>
          </a:xfrm>
          <a:prstGeom prst="rect">
            <a:avLst/>
          </a:prstGeom>
          <a:noFill/>
          <a:ln>
            <a:noFill/>
          </a:ln>
        </p:spPr>
      </p:pic>
    </p:spTree>
    <p:extLst>
      <p:ext uri="{BB962C8B-B14F-4D97-AF65-F5344CB8AC3E}">
        <p14:creationId xmlns:p14="http://schemas.microsoft.com/office/powerpoint/2010/main" val="858487749"/>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36224" y="643617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109867796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2.xml"/><Relationship Id="rId7" Type="http://schemas.openxmlformats.org/officeDocument/2006/relationships/image" Target="../media/image22.png"/><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www.atlantapublicschools.us/Page/71713" TargetMode="External"/><Relationship Id="rId2" Type="http://schemas.openxmlformats.org/officeDocument/2006/relationships/notesSlide" Target="../notesSlides/notesSlide13.xml"/><Relationship Id="rId1" Type="http://schemas.openxmlformats.org/officeDocument/2006/relationships/slideLayout" Target="../slideLayouts/slideLayout52.xml"/><Relationship Id="rId5" Type="http://schemas.openxmlformats.org/officeDocument/2006/relationships/image" Target="../media/image29.emf"/><Relationship Id="rId4" Type="http://schemas.openxmlformats.org/officeDocument/2006/relationships/hyperlink" Target="https://survey.co1.qualtrics.com/jfe/form/SV_0VrymDxIIaygE9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atlantapublicschools.us/Page/71713" TargetMode="External"/><Relationship Id="rId2" Type="http://schemas.openxmlformats.org/officeDocument/2006/relationships/notesSlide" Target="../notesSlides/notesSlide14.xml"/><Relationship Id="rId1" Type="http://schemas.openxmlformats.org/officeDocument/2006/relationships/slideLayout" Target="../slideLayouts/slideLayout52.xml"/><Relationship Id="rId5" Type="http://schemas.openxmlformats.org/officeDocument/2006/relationships/image" Target="../media/image30.png"/><Relationship Id="rId4" Type="http://schemas.openxmlformats.org/officeDocument/2006/relationships/hyperlink" Target="https://survey.co1.qualtrics.com/jfe/form/SV_cAqsxuT3U5nNu0m?Q_lang=E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2116182"/>
            <a:ext cx="5491571" cy="1514019"/>
          </a:xfrm>
        </p:spPr>
        <p:txBody>
          <a:bodyPr/>
          <a:lstStyle/>
          <a:p>
            <a:r>
              <a:rPr lang="en-US" dirty="0"/>
              <a:t>FY25 Budget Approval Meeting</a:t>
            </a:r>
          </a:p>
        </p:txBody>
      </p:sp>
      <p:pic>
        <p:nvPicPr>
          <p:cNvPr id="7" name="Picture 6" descr="Logo, company name&#10;&#10;Description automatically generated">
            <a:extLst>
              <a:ext uri="{FF2B5EF4-FFF2-40B4-BE49-F238E27FC236}">
                <a16:creationId xmlns:a16="http://schemas.microsoft.com/office/drawing/2014/main" id="{0D519ED8-8D42-61A4-59B0-74E735F5F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5" y="150161"/>
            <a:ext cx="3366392" cy="1669556"/>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507559" y="544880"/>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Agenda</a:t>
            </a:r>
          </a:p>
        </p:txBody>
      </p:sp>
      <p:sp>
        <p:nvSpPr>
          <p:cNvPr id="6" name="TextBox 5">
            <a:extLst>
              <a:ext uri="{FF2B5EF4-FFF2-40B4-BE49-F238E27FC236}">
                <a16:creationId xmlns:a16="http://schemas.microsoft.com/office/drawing/2014/main" id="{06CDADEB-00EE-40BA-40D7-28F77329FAB7}"/>
              </a:ext>
            </a:extLst>
          </p:cNvPr>
          <p:cNvSpPr txBox="1"/>
          <p:nvPr/>
        </p:nvSpPr>
        <p:spPr>
          <a:xfrm>
            <a:off x="910039" y="1820867"/>
            <a:ext cx="7528845" cy="3216265"/>
          </a:xfrm>
          <a:prstGeom prst="rect">
            <a:avLst/>
          </a:prstGeom>
          <a:noFill/>
        </p:spPr>
        <p:txBody>
          <a:bodyPr wrap="square" lIns="91440" tIns="45720" rIns="91440" bIns="45720" rtlCol="0" anchor="t">
            <a:spAutoFit/>
          </a:bodyPr>
          <a:lstStyle/>
          <a:p>
            <a:pPr marL="342900" marR="0" lvl="0" indent="-342900">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Action Items </a:t>
            </a:r>
          </a:p>
          <a:p>
            <a:pPr marL="342900" marR="0" lvl="0" indent="-342900">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Approval of Agenda</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Budget Approval (</a:t>
            </a:r>
            <a:r>
              <a:rPr lang="en-US" i="1" dirty="0">
                <a:solidFill>
                  <a:schemeClr val="bg2"/>
                </a:solidFill>
                <a:effectLst/>
                <a:latin typeface="Calibri" panose="020F0502020204030204" pitchFamily="34" charset="0"/>
                <a:ea typeface="Calibri" panose="020F0502020204030204" pitchFamily="34" charset="0"/>
                <a:cs typeface="Arial" panose="020B0604020202020204" pitchFamily="34" charset="0"/>
              </a:rPr>
              <a:t>after final presentation/review and discussion</a:t>
            </a: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Discussion Items </a:t>
            </a:r>
          </a:p>
          <a:p>
            <a:pPr marL="342900" marR="0" lvl="0" indent="-342900">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Presentation of the final budget </a:t>
            </a:r>
          </a:p>
          <a:p>
            <a:pPr marL="742950" marR="0" lvl="1" indent="-285750">
              <a:spcBef>
                <a:spcPts val="0"/>
              </a:spcBef>
              <a:spcAft>
                <a:spcPts val="0"/>
              </a:spcAft>
              <a:buFont typeface="+mj-lt"/>
              <a:buAutoNum type="alphaUcPeriod"/>
            </a:pPr>
            <a:r>
              <a:rPr lang="en-US" b="1" dirty="0">
                <a:solidFill>
                  <a:schemeClr val="bg2"/>
                </a:solidFill>
                <a:latin typeface="Calibri" panose="020F0502020204030204" pitchFamily="34" charset="0"/>
                <a:ea typeface="Calibri" panose="020F0502020204030204" pitchFamily="34" charset="0"/>
                <a:cs typeface="Arial" panose="020B0604020202020204" pitchFamily="34" charset="0"/>
              </a:rPr>
              <a:t>Security Grant Survey</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Information Items </a:t>
            </a:r>
          </a:p>
          <a:p>
            <a:pPr marL="342900" marR="0" lvl="0" indent="-342900">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Principal’s Report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60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Announcements</a:t>
            </a:r>
          </a:p>
          <a:p>
            <a:pPr marL="800100" lvl="1" indent="-342900">
              <a:spcAft>
                <a:spcPts val="600"/>
              </a:spcAft>
              <a:buClr>
                <a:srgbClr val="D47B22"/>
              </a:buClr>
              <a:buFont typeface="+mj-lt"/>
              <a:buAutoNum type="alphaUcPeriod"/>
            </a:pPr>
            <a:r>
              <a:rPr lang="en-US" b="1" dirty="0">
                <a:solidFill>
                  <a:schemeClr val="bg2"/>
                </a:solidFill>
                <a:latin typeface="Calibri"/>
                <a:ea typeface="Calibri" panose="020F0502020204030204" pitchFamily="34" charset="0"/>
                <a:cs typeface="Arial"/>
              </a:rPr>
              <a:t>Complete EOY GO Team Surveys</a:t>
            </a:r>
          </a:p>
        </p:txBody>
      </p:sp>
    </p:spTree>
    <p:extLst>
      <p:ext uri="{BB962C8B-B14F-4D97-AF65-F5344CB8AC3E}">
        <p14:creationId xmlns:p14="http://schemas.microsoft.com/office/powerpoint/2010/main" val="249176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9DD71D-7B60-5589-FEAD-C3CE0EAF572B}"/>
              </a:ext>
            </a:extLst>
          </p:cNvPr>
          <p:cNvSpPr>
            <a:spLocks noGrp="1"/>
          </p:cNvSpPr>
          <p:nvPr>
            <p:ph type="sldNum" sz="quarter" idx="16"/>
          </p:nvPr>
        </p:nvSpPr>
        <p:spPr/>
        <p:txBody>
          <a:bodyPr/>
          <a:lstStyle/>
          <a:p>
            <a:fld id="{294A09A9-5501-47C1-A89A-A340965A2BE2}" type="slidenum">
              <a:rPr lang="en-US" smtClean="0"/>
              <a:pPr/>
              <a:t>4</a:t>
            </a:fld>
            <a:endParaRPr lang="en-US" dirty="0">
              <a:latin typeface="+mn-lt"/>
            </a:endParaRPr>
          </a:p>
        </p:txBody>
      </p:sp>
      <p:graphicFrame>
        <p:nvGraphicFramePr>
          <p:cNvPr id="6" name="Diagram 5">
            <a:extLst>
              <a:ext uri="{FF2B5EF4-FFF2-40B4-BE49-F238E27FC236}">
                <a16:creationId xmlns:a16="http://schemas.microsoft.com/office/drawing/2014/main" id="{1A7A9B56-DE59-41C8-AEB9-4693CDB25467}"/>
              </a:ext>
            </a:extLst>
          </p:cNvPr>
          <p:cNvGraphicFramePr/>
          <p:nvPr>
            <p:extLst>
              <p:ext uri="{D42A27DB-BD31-4B8C-83A1-F6EECF244321}">
                <p14:modId xmlns:p14="http://schemas.microsoft.com/office/powerpoint/2010/main" val="48419433"/>
              </p:ext>
            </p:extLst>
          </p:nvPr>
        </p:nvGraphicFramePr>
        <p:xfrm>
          <a:off x="692211" y="1578836"/>
          <a:ext cx="10280590" cy="3700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27B7B7F2-D019-81C3-0227-6C82BF1E753A}"/>
              </a:ext>
            </a:extLst>
          </p:cNvPr>
          <p:cNvSpPr txBox="1">
            <a:spLocks/>
          </p:cNvSpPr>
          <p:nvPr/>
        </p:nvSpPr>
        <p:spPr>
          <a:xfrm>
            <a:off x="2297399" y="46310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prstClr val="black"/>
                </a:solidFill>
                <a:latin typeface="Trebuchet MS"/>
              </a:rPr>
              <a:t>Overview of FY ‘25 GO Team Budget Process</a:t>
            </a:r>
          </a:p>
        </p:txBody>
      </p:sp>
      <p:pic>
        <p:nvPicPr>
          <p:cNvPr id="8" name="Picture 4" descr="Image result for you are here">
            <a:extLst>
              <a:ext uri="{FF2B5EF4-FFF2-40B4-BE49-F238E27FC236}">
                <a16:creationId xmlns:a16="http://schemas.microsoft.com/office/drawing/2014/main" id="{98052085-6CA2-5B2D-012D-2A2B327044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19118" y="290557"/>
            <a:ext cx="925153" cy="134957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96E25E6-62C7-D1BC-4526-C73110DAE8E4}"/>
              </a:ext>
            </a:extLst>
          </p:cNvPr>
          <p:cNvSpPr/>
          <p:nvPr/>
        </p:nvSpPr>
        <p:spPr>
          <a:xfrm>
            <a:off x="3574990" y="5563319"/>
            <a:ext cx="5042019" cy="584775"/>
          </a:xfrm>
          <a:prstGeom prst="rect">
            <a:avLst/>
          </a:prstGeom>
          <a:ln w="38100">
            <a:solidFill>
              <a:schemeClr val="accent1"/>
            </a:solidFill>
          </a:ln>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rPr>
              <a:t>GO Teams are encouraged to have ongoing conversations throughout the year about the school’s budget.</a:t>
            </a:r>
          </a:p>
        </p:txBody>
      </p:sp>
      <p:pic>
        <p:nvPicPr>
          <p:cNvPr id="11" name="Picture 10">
            <a:extLst>
              <a:ext uri="{FF2B5EF4-FFF2-40B4-BE49-F238E27FC236}">
                <a16:creationId xmlns:a16="http://schemas.microsoft.com/office/drawing/2014/main" id="{AACD9CEE-6340-9D01-3D77-10E478F2ADE1}"/>
              </a:ext>
            </a:extLst>
          </p:cNvPr>
          <p:cNvPicPr>
            <a:picLocks noChangeAspect="1"/>
          </p:cNvPicPr>
          <p:nvPr/>
        </p:nvPicPr>
        <p:blipFill>
          <a:blip r:embed="rId8">
            <a:duotone>
              <a:schemeClr val="accent3">
                <a:shade val="45000"/>
                <a:satMod val="135000"/>
              </a:schemeClr>
              <a:prstClr val="white"/>
            </a:duotone>
          </a:blip>
          <a:stretch>
            <a:fillRect/>
          </a:stretch>
        </p:blipFill>
        <p:spPr>
          <a:xfrm>
            <a:off x="767664" y="970918"/>
            <a:ext cx="1828797" cy="2235596"/>
          </a:xfrm>
          <a:prstGeom prst="rect">
            <a:avLst/>
          </a:prstGeom>
        </p:spPr>
      </p:pic>
    </p:spTree>
    <p:extLst>
      <p:ext uri="{BB962C8B-B14F-4D97-AF65-F5344CB8AC3E}">
        <p14:creationId xmlns:p14="http://schemas.microsoft.com/office/powerpoint/2010/main" val="326531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fld id="{294A09A9-5501-47C1-A89A-A340965A2BE2}" type="slidenum">
              <a:rPr lang="en-US" smtClean="0"/>
              <a:pPr/>
              <a:t>5</a:t>
            </a:fld>
            <a:endParaRPr lang="en-US" dirty="0">
              <a:latin typeface="+mn-lt"/>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a:ln>
                  <a:noFill/>
                </a:ln>
                <a:solidFill>
                  <a:sysClr val="windowText" lastClr="000000"/>
                </a:solidFill>
                <a:effectLst/>
                <a:uLnTx/>
                <a:uFillTx/>
                <a:latin typeface="Trebuchet MS"/>
                <a:sym typeface="Trebuchet MS"/>
              </a:rPr>
              <a:t>Approval </a:t>
            </a:r>
            <a:r>
              <a:rPr kumimoji="0" lang="en-US" sz="4200" b="1" i="0" u="sng" strike="noStrike" kern="0" cap="none" spc="0" normalizeH="0" baseline="0" noProof="0">
                <a:ln>
                  <a:noFill/>
                </a:ln>
                <a:solidFill>
                  <a:sysClr val="windowText" lastClr="000000"/>
                </a:solidFill>
                <a:effectLst/>
                <a:uLnTx/>
                <a:uFillTx/>
                <a:latin typeface="Trebuchet MS"/>
                <a:sym typeface="Calibri"/>
              </a:rPr>
              <a:t>Meeting</a:t>
            </a:r>
            <a:endParaRPr kumimoji="0" lang="en-US" sz="4200" b="1" i="0" u="sng" strike="noStrike" kern="0" cap="none" spc="0" normalizeH="0" baseline="0" noProof="0" dirty="0">
              <a:ln>
                <a:noFill/>
              </a:ln>
              <a:solidFill>
                <a:sysClr val="windowText" lastClr="000000"/>
              </a:solidFill>
              <a:effectLst/>
              <a:uLnTx/>
              <a:uFillTx/>
              <a:latin typeface="Trebuchet MS"/>
              <a:sym typeface="Calibri"/>
            </a:endParaRP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the budget, which should be updated based on feedback from the staffing conference, Associate Superintendents, and key leaders. After review, GO Teams will need to </a:t>
            </a:r>
            <a:r>
              <a:rPr kumimoji="0" lang="en-US" sz="2400" b="1" i="0" u="none" strike="noStrike" kern="0" cap="none" spc="0" normalizeH="0" baseline="0" noProof="0" dirty="0">
                <a:ln>
                  <a:noFill/>
                </a:ln>
                <a:solidFill>
                  <a:srgbClr val="DA7B22"/>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a:t>
            </a:r>
            <a:r>
              <a:rPr lang="en-US" sz="2400" kern="0" dirty="0"/>
              <a:t>FY25</a:t>
            </a:r>
            <a:r>
              <a:rPr kumimoji="0" lang="en-US" sz="2400" b="0" i="0" u="none" strike="noStrike" kern="0" cap="none" spc="0" normalizeH="0" baseline="0" noProof="0" dirty="0">
                <a:ln>
                  <a:noFill/>
                </a:ln>
                <a:solidFill>
                  <a:srgbClr val="3F3F3F"/>
                </a:solidFill>
                <a:effectLst/>
                <a:uLnTx/>
                <a:uFillTx/>
                <a:latin typeface="Trebuchet MS"/>
                <a:sym typeface="Trebuchet MS"/>
              </a:rPr>
              <a:t> Budget.  </a:t>
            </a:r>
            <a:endParaRPr lang="en-US" sz="2400" b="0" i="0" u="none" strike="noStrike" kern="0" cap="none" spc="0" normalizeH="0" baseline="0" noProof="0" dirty="0">
              <a:ln>
                <a:noFill/>
              </a:ln>
              <a:solidFill>
                <a:srgbClr val="3F3F3F"/>
              </a:solidFill>
              <a:effectLst/>
              <a:uLnTx/>
              <a:uFillTx/>
              <a:latin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When</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rgbClr val="FF0000"/>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rgbClr val="FF0000"/>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rgbClr val="FF0000"/>
                </a:solidFill>
                <a:effectLst/>
                <a:uLnTx/>
                <a:uFillTx/>
                <a:latin typeface="Trebuchet MS"/>
                <a:sym typeface="Trebuchet MS"/>
              </a:rPr>
              <a:t>March </a:t>
            </a:r>
            <a:r>
              <a:rPr lang="en-US" sz="2400" b="1" kern="0" dirty="0">
                <a:solidFill>
                  <a:srgbClr val="FF0000"/>
                </a:solidFill>
              </a:rPr>
              <a:t>15</a:t>
            </a:r>
            <a:r>
              <a:rPr lang="en-US" sz="2400" b="1" kern="0" baseline="30000" dirty="0">
                <a:solidFill>
                  <a:srgbClr val="FF0000"/>
                </a:solidFill>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endParaRPr lang="en-US" sz="2400" b="0" i="0" u="none" strike="noStrike" kern="0" cap="none" spc="0" normalizeH="0" baseline="0" noProof="0" dirty="0">
              <a:ln>
                <a:noFill/>
              </a:ln>
              <a:solidFill>
                <a:srgbClr val="3F3F3F"/>
              </a:solidFill>
              <a:effectLst/>
              <a:uLnTx/>
              <a:uFillTx/>
              <a:latin typeface="Trebuchet MS"/>
            </a:endParaRP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buSzPct val="25000"/>
            </a:pPr>
            <a:endParaRPr lang="en-US" sz="12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2298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Review</a:t>
            </a:r>
          </a:p>
        </p:txBody>
      </p:sp>
    </p:spTree>
    <p:extLst>
      <p:ext uri="{BB962C8B-B14F-4D97-AF65-F5344CB8AC3E}">
        <p14:creationId xmlns:p14="http://schemas.microsoft.com/office/powerpoint/2010/main" val="273691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Tenorite"/>
                <a:ea typeface="+mn-ea"/>
                <a:cs typeface="+mn-cs"/>
              </a:rPr>
              <a:t>FY24 Budget Parameters</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02F76306-D2C6-54CE-6EC9-97FE45959C63}"/>
              </a:ext>
            </a:extLst>
          </p:cNvPr>
          <p:cNvGraphicFramePr>
            <a:graphicFrameLocks noGrp="1"/>
          </p:cNvGraphicFramePr>
          <p:nvPr/>
        </p:nvGraphicFramePr>
        <p:xfrm>
          <a:off x="1894151" y="1403990"/>
          <a:ext cx="7838875" cy="5134466"/>
        </p:xfrm>
        <a:graphic>
          <a:graphicData uri="http://schemas.openxmlformats.org/drawingml/2006/table">
            <a:tbl>
              <a:tblPr firstRow="1" bandRow="1">
                <a:tableStyleId>{5C22544A-7EE6-4342-B048-85BDC9FD1C3A}</a:tableStyleId>
              </a:tblPr>
              <a:tblGrid>
                <a:gridCol w="3881420">
                  <a:extLst>
                    <a:ext uri="{9D8B030D-6E8A-4147-A177-3AD203B41FA5}">
                      <a16:colId xmlns:a16="http://schemas.microsoft.com/office/drawing/2014/main" val="3509078761"/>
                    </a:ext>
                  </a:extLst>
                </a:gridCol>
                <a:gridCol w="3957455">
                  <a:extLst>
                    <a:ext uri="{9D8B030D-6E8A-4147-A177-3AD203B41FA5}">
                      <a16:colId xmlns:a16="http://schemas.microsoft.com/office/drawing/2014/main" val="1934840705"/>
                    </a:ext>
                  </a:extLst>
                </a:gridCol>
              </a:tblGrid>
              <a:tr h="864814">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2873917453"/>
                  </a:ext>
                </a:extLst>
              </a:tr>
              <a:tr h="1238744">
                <a:tc>
                  <a:txBody>
                    <a:bodyPr/>
                    <a:lstStyle/>
                    <a:p>
                      <a:pPr algn="ctr"/>
                      <a:r>
                        <a:rPr lang="en-US" sz="1600" dirty="0"/>
                        <a:t>Improve percent of students achieving at proficient level on Milestones assessment </a:t>
                      </a:r>
                      <a:endParaRPr lang="en-US" sz="1750" dirty="0"/>
                    </a:p>
                  </a:txBody>
                  <a:tcPr/>
                </a:tc>
                <a:tc>
                  <a:txBody>
                    <a:bodyPr/>
                    <a:lstStyle/>
                    <a:p>
                      <a:pPr algn="ctr"/>
                      <a:r>
                        <a:rPr lang="en-US" sz="1750" dirty="0"/>
                        <a:t>Provide instruction to prepare students for their next educational level and remove instructional gaps caused by Covid</a:t>
                      </a:r>
                    </a:p>
                  </a:txBody>
                  <a:tcPr/>
                </a:tc>
                <a:extLst>
                  <a:ext uri="{0D108BD9-81ED-4DB2-BD59-A6C34878D82A}">
                    <a16:rowId xmlns:a16="http://schemas.microsoft.com/office/drawing/2014/main" val="1312436168"/>
                  </a:ext>
                </a:extLst>
              </a:tr>
              <a:tr h="1231813">
                <a:tc>
                  <a:txBody>
                    <a:bodyPr/>
                    <a:lstStyle/>
                    <a:p>
                      <a:pPr algn="ctr"/>
                      <a:r>
                        <a:rPr lang="en-US" sz="1600" dirty="0"/>
                        <a:t>Implement International Baccalaureate program model </a:t>
                      </a:r>
                      <a:endParaRPr lang="en-US" sz="1750" dirty="0"/>
                    </a:p>
                  </a:txBody>
                  <a:tcPr/>
                </a:tc>
                <a:tc>
                  <a:txBody>
                    <a:bodyPr/>
                    <a:lstStyle/>
                    <a:p>
                      <a:pPr algn="ctr"/>
                      <a:r>
                        <a:rPr lang="en-US" sz="1600" dirty="0"/>
                        <a:t>Provide rigor and ensure our students think globally</a:t>
                      </a:r>
                      <a:endParaRPr lang="en-US" sz="1750" dirty="0"/>
                    </a:p>
                  </a:txBody>
                  <a:tcPr/>
                </a:tc>
                <a:extLst>
                  <a:ext uri="{0D108BD9-81ED-4DB2-BD59-A6C34878D82A}">
                    <a16:rowId xmlns:a16="http://schemas.microsoft.com/office/drawing/2014/main" val="978434641"/>
                  </a:ext>
                </a:extLst>
              </a:tr>
              <a:tr h="1799095">
                <a:tc>
                  <a:txBody>
                    <a:bodyPr/>
                    <a:lstStyle/>
                    <a:p>
                      <a:pPr algn="ctr"/>
                      <a:r>
                        <a:rPr lang="en-US" sz="1600" dirty="0"/>
                        <a:t>Ensure a welcoming parent friendly environment </a:t>
                      </a:r>
                      <a:endParaRPr lang="en-US" sz="1750" dirty="0"/>
                    </a:p>
                  </a:txBody>
                  <a:tcPr/>
                </a:tc>
                <a:tc>
                  <a:txBody>
                    <a:bodyPr/>
                    <a:lstStyle/>
                    <a:p>
                      <a:pPr algn="ctr"/>
                      <a:r>
                        <a:rPr lang="en-US" sz="1600" dirty="0"/>
                        <a:t>increase parent involvement to strengthen the partnership between school and home</a:t>
                      </a:r>
                      <a:endParaRPr lang="en-US" sz="1750" dirty="0"/>
                    </a:p>
                  </a:txBody>
                  <a:tcPr/>
                </a:tc>
                <a:extLst>
                  <a:ext uri="{0D108BD9-81ED-4DB2-BD59-A6C34878D82A}">
                    <a16:rowId xmlns:a16="http://schemas.microsoft.com/office/drawing/2014/main" val="641123415"/>
                  </a:ext>
                </a:extLst>
              </a:tr>
            </a:tbl>
          </a:graphicData>
        </a:graphic>
      </p:graphicFrame>
    </p:spTree>
    <p:extLst>
      <p:ext uri="{BB962C8B-B14F-4D97-AF65-F5344CB8AC3E}">
        <p14:creationId xmlns:p14="http://schemas.microsoft.com/office/powerpoint/2010/main" val="298413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Tenorite"/>
                <a:ea typeface="+mn-ea"/>
                <a:cs typeface="+mn-cs"/>
              </a:rPr>
              <a:t>FY24 Budget Parameters</a:t>
            </a:r>
          </a:p>
        </p:txBody>
      </p:sp>
      <p:graphicFrame>
        <p:nvGraphicFramePr>
          <p:cNvPr id="4" name="Table 3"/>
          <p:cNvGraphicFramePr>
            <a:graphicFrameLocks noGrp="1"/>
          </p:cNvGraphicFramePr>
          <p:nvPr/>
        </p:nvGraphicFramePr>
        <p:xfrm>
          <a:off x="2072640" y="997201"/>
          <a:ext cx="8046720" cy="3368671"/>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36000">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162023">
                <a:tc>
                  <a:txBody>
                    <a:bodyPr/>
                    <a:lstStyle/>
                    <a:p>
                      <a:pPr algn="ctr"/>
                      <a:r>
                        <a:rPr lang="en-US" sz="2000" dirty="0"/>
                        <a:t>Maximize the intervention block daily</a:t>
                      </a:r>
                    </a:p>
                  </a:txBody>
                  <a:tcPr/>
                </a:tc>
                <a:tc>
                  <a:txBody>
                    <a:bodyPr/>
                    <a:lstStyle/>
                    <a:p>
                      <a:pPr algn="ctr"/>
                      <a:r>
                        <a:rPr lang="en-US" sz="2000" dirty="0"/>
                        <a:t>Dedicated time for students to receive specific interventions and/or</a:t>
                      </a:r>
                      <a:r>
                        <a:rPr lang="en-US" sz="2000" baseline="0" dirty="0"/>
                        <a:t> enrichment.</a:t>
                      </a:r>
                      <a:endParaRPr lang="en-US" sz="2000" dirty="0"/>
                    </a:p>
                  </a:txBody>
                  <a:tcPr/>
                </a:tc>
                <a:extLst>
                  <a:ext uri="{0D108BD9-81ED-4DB2-BD59-A6C34878D82A}">
                    <a16:rowId xmlns:a16="http://schemas.microsoft.com/office/drawing/2014/main" val="10001"/>
                  </a:ext>
                </a:extLst>
              </a:tr>
              <a:tr h="87172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3820674288"/>
                  </a:ext>
                </a:extLst>
              </a:tr>
              <a:tr h="71007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933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6250" y="1270129"/>
            <a:ext cx="97345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59080" y="192911"/>
            <a:ext cx="10181158" cy="1077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Arial Black"/>
                <a:ea typeface="+mn-ea"/>
                <a:cs typeface="+mn-cs"/>
              </a:rPr>
              <a:t>Descriptions of Strategic Plan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Arial Black"/>
                <a:ea typeface="+mn-ea"/>
                <a:cs typeface="+mn-cs"/>
              </a:rPr>
              <a:t>Breakout Categories</a:t>
            </a:r>
          </a:p>
        </p:txBody>
      </p:sp>
      <p:sp>
        <p:nvSpPr>
          <p:cNvPr id="5" name="TextBox 4"/>
          <p:cNvSpPr txBox="1"/>
          <p:nvPr/>
        </p:nvSpPr>
        <p:spPr>
          <a:xfrm>
            <a:off x="476250" y="2027240"/>
            <a:ext cx="10677525" cy="3785652"/>
          </a:xfrm>
          <a:prstGeom prst="rect">
            <a:avLst/>
          </a:prstGeom>
          <a:noFill/>
        </p:spPr>
        <p:txBody>
          <a:bodyPr wrap="square" lIns="91440" tIns="45720" rIns="91440" bIns="45720" rtlCol="0" anchor="t">
            <a:spAutoFit/>
          </a:bodyPr>
          <a:lstStyle/>
          <a:p>
            <a:pPr marL="400050" indent="-400050" defTabSz="457200">
              <a:buFont typeface="+mj-lt"/>
              <a:buAutoNum type="arabicPeriod"/>
              <a:defRPr/>
            </a:pPr>
            <a:r>
              <a:rPr kumimoji="0" lang="en-US" sz="2400" b="1" i="0" u="none" strike="noStrike" kern="1200" cap="none" spc="0" normalizeH="0" baseline="0" noProof="0" dirty="0">
                <a:ln>
                  <a:noFill/>
                </a:ln>
                <a:solidFill>
                  <a:srgbClr val="D47B22"/>
                </a:solidFill>
                <a:effectLst/>
                <a:uLnTx/>
                <a:uFillTx/>
                <a:latin typeface="Calibri"/>
                <a:ea typeface="Calibri"/>
                <a:cs typeface="Calibri"/>
              </a:rPr>
              <a:t>Priorities:</a:t>
            </a:r>
            <a:r>
              <a:rPr kumimoji="0" lang="en-US" sz="2400" b="1" i="0" u="none" strike="noStrike" kern="1200" cap="none" spc="0" normalizeH="0" baseline="0" noProof="0" dirty="0">
                <a:ln>
                  <a:noFill/>
                </a:ln>
                <a:solidFill>
                  <a:prstClr val="black"/>
                </a:solidFill>
                <a:effectLst/>
                <a:uLnTx/>
                <a:uFillTx/>
                <a:latin typeface="Calibri"/>
                <a:ea typeface="Calibri"/>
                <a:cs typeface="Calibri"/>
              </a:rPr>
              <a:t> </a:t>
            </a:r>
            <a:r>
              <a:rPr lang="en-US" sz="2400" dirty="0">
                <a:solidFill>
                  <a:prstClr val="black"/>
                </a:solidFill>
                <a:latin typeface="Calibri"/>
                <a:ea typeface="Calibri"/>
                <a:cs typeface="Calibri"/>
              </a:rPr>
              <a:t>FY25 </a:t>
            </a:r>
            <a:r>
              <a:rPr kumimoji="0" lang="en-US" sz="2400" b="0" i="0" u="none" strike="noStrike" kern="1200" cap="none" spc="0" normalizeH="0" baseline="0" noProof="0" dirty="0">
                <a:ln>
                  <a:noFill/>
                </a:ln>
                <a:solidFill>
                  <a:prstClr val="black"/>
                </a:solidFill>
                <a:effectLst/>
                <a:uLnTx/>
                <a:uFillTx/>
                <a:latin typeface="Calibri"/>
                <a:ea typeface="Calibri"/>
                <a:cs typeface="Calibri"/>
              </a:rPr>
              <a:t>funding </a:t>
            </a:r>
            <a:r>
              <a:rPr kumimoji="0" lang="en-US" sz="2400" b="0" i="0" u="sng" strike="noStrike" kern="1200" cap="none" spc="0" normalizeH="0" baseline="0" noProof="0" dirty="0">
                <a:ln>
                  <a:noFill/>
                </a:ln>
                <a:solidFill>
                  <a:prstClr val="black"/>
                </a:solidFill>
                <a:effectLst/>
                <a:uLnTx/>
                <a:uFillTx/>
                <a:latin typeface="Calibri"/>
                <a:ea typeface="Calibri"/>
                <a:cs typeface="Calibri"/>
              </a:rPr>
              <a:t>priorities</a:t>
            </a:r>
            <a:r>
              <a:rPr kumimoji="0" lang="en-US" sz="2400" b="0" i="0" u="none" strike="noStrike" kern="1200" cap="none" spc="0" normalizeH="0" baseline="0" noProof="0" dirty="0">
                <a:ln>
                  <a:noFill/>
                </a:ln>
                <a:solidFill>
                  <a:prstClr val="black"/>
                </a:solidFill>
                <a:effectLst/>
                <a:uLnTx/>
                <a:uFillTx/>
                <a:latin typeface="Calibri"/>
                <a:ea typeface="Calibri"/>
                <a:cs typeface="Calibri"/>
              </a:rPr>
              <a:t> from the school’s strategic plan, ranked by the order of importance.</a:t>
            </a:r>
            <a:r>
              <a:rPr lang="en-US" sz="2400" dirty="0">
                <a:solidFill>
                  <a:prstClr val="black"/>
                </a:solidFill>
                <a:latin typeface="Calibri"/>
                <a:ea typeface="Calibri"/>
                <a:cs typeface="Calibri"/>
              </a:rPr>
              <a:t>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D47B22"/>
                </a:solidFill>
                <a:effectLst/>
                <a:uLnTx/>
                <a:uFillTx/>
                <a:latin typeface="Calibri" panose="020F0502020204030204" pitchFamily="34" charset="0"/>
                <a:ea typeface="+mn-ea"/>
                <a:cs typeface="Calibri" panose="020F0502020204030204" pitchFamily="34" charset="0"/>
              </a:rPr>
              <a:t>APS Five Focus Area:</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What part of the APS Five is the priority aligned to?</a:t>
            </a: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D47B22"/>
                </a:solidFill>
                <a:effectLst/>
                <a:uLnTx/>
                <a:uFillTx/>
                <a:latin typeface="Calibri" panose="020F0502020204030204" pitchFamily="34" charset="0"/>
                <a:ea typeface="+mn-ea"/>
                <a:cs typeface="Calibri" panose="020F0502020204030204" pitchFamily="34" charset="0"/>
              </a:rPr>
              <a:t>Strategies:</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Lays out specific objectives for school’s improvement.</a:t>
            </a: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00050" indent="-400050" defTabSz="457200">
              <a:buFont typeface="+mj-lt"/>
              <a:buAutoNum type="arabicPeriod"/>
              <a:defRPr/>
            </a:pPr>
            <a:r>
              <a:rPr kumimoji="0" lang="en-US" sz="2400" b="1" i="0" u="none" strike="noStrike" kern="1200" cap="none" spc="0" normalizeH="0" baseline="0" noProof="0" dirty="0">
                <a:ln>
                  <a:noFill/>
                </a:ln>
                <a:solidFill>
                  <a:srgbClr val="D47B22"/>
                </a:solidFill>
                <a:effectLst/>
                <a:uLnTx/>
                <a:uFillTx/>
                <a:latin typeface="Calibri"/>
                <a:ea typeface="Calibri"/>
                <a:cs typeface="Calibri"/>
              </a:rPr>
              <a:t>Request: </a:t>
            </a:r>
            <a:r>
              <a:rPr kumimoji="0" lang="en-US" sz="2400" b="0" i="0" u="none" strike="noStrike" kern="1200" cap="none" spc="0" normalizeH="0" baseline="0" noProof="0" dirty="0">
                <a:ln>
                  <a:noFill/>
                </a:ln>
                <a:solidFill>
                  <a:prstClr val="black"/>
                </a:solidFill>
                <a:effectLst/>
                <a:uLnTx/>
                <a:uFillTx/>
                <a:latin typeface="Calibri"/>
                <a:ea typeface="Calibri"/>
                <a:cs typeface="Calibri"/>
              </a:rPr>
              <a:t>“The Ask”</a:t>
            </a:r>
            <a:r>
              <a:rPr lang="en-US" sz="2400" dirty="0">
                <a:solidFill>
                  <a:prstClr val="black"/>
                </a:solidFill>
                <a:latin typeface="Calibri"/>
                <a:ea typeface="Calibri"/>
                <a:cs typeface="Calibri"/>
              </a:rPr>
              <a:t> </a:t>
            </a:r>
            <a:r>
              <a:rPr kumimoji="0" lang="en-US" sz="2400" b="0" i="0" u="none" strike="noStrike" kern="1200" cap="none" spc="0" normalizeH="0" baseline="0" noProof="0" dirty="0">
                <a:ln>
                  <a:noFill/>
                </a:ln>
                <a:solidFill>
                  <a:prstClr val="black"/>
                </a:solidFill>
                <a:effectLst/>
                <a:uLnTx/>
                <a:uFillTx/>
                <a:latin typeface="Calibri"/>
                <a:ea typeface="Calibri"/>
                <a:cs typeface="Calibri"/>
              </a:rPr>
              <a:t> What needs to be funded in order to support the strategy?</a:t>
            </a:r>
            <a:r>
              <a:rPr lang="en-US" sz="2400" dirty="0">
                <a:solidFill>
                  <a:prstClr val="black"/>
                </a:solidFill>
                <a:latin typeface="Calibri"/>
                <a:ea typeface="Calibri"/>
                <a:cs typeface="Calibri"/>
              </a:rPr>
              <a:t>  </a:t>
            </a:r>
            <a:endParaRPr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D47B22"/>
                </a:solidFill>
                <a:effectLst/>
                <a:uLnTx/>
                <a:uFillTx/>
                <a:latin typeface="Calibri" panose="020F0502020204030204" pitchFamily="34" charset="0"/>
                <a:ea typeface="+mn-ea"/>
                <a:cs typeface="Calibri" panose="020F0502020204030204" pitchFamily="34" charset="0"/>
              </a:rPr>
              <a:t>Amount: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What is the cost associated with the Request?</a:t>
            </a: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9372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24379"/>
            <a:ext cx="8772524" cy="507831"/>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a:solidFill>
                  <a:prstClr val="black"/>
                </a:solidFill>
                <a:latin typeface="Century Schoolbook" panose="02040604050505020304"/>
              </a:rPr>
              <a:t>FY25</a:t>
            </a:r>
            <a:r>
              <a:rPr kumimoji="0" lang="en-US" sz="2700" b="1" i="0" u="none" strike="noStrike" kern="1200" cap="none" spc="0" normalizeH="0" baseline="0" noProof="0">
                <a:ln>
                  <a:noFill/>
                </a:ln>
                <a:solidFill>
                  <a:prstClr val="black"/>
                </a:solidFill>
                <a:effectLst/>
                <a:uLnTx/>
                <a:uFillTx/>
                <a:latin typeface="Century Schoolbook" panose="02040604050505020304"/>
                <a:ea typeface="+mn-ea"/>
                <a:cs typeface="+mn-cs"/>
              </a:rPr>
              <a:t> Strategic Plan Break-out</a:t>
            </a:r>
          </a:p>
        </p:txBody>
      </p:sp>
      <p:graphicFrame>
        <p:nvGraphicFramePr>
          <p:cNvPr id="7" name="Table 6">
            <a:extLst>
              <a:ext uri="{FF2B5EF4-FFF2-40B4-BE49-F238E27FC236}">
                <a16:creationId xmlns:a16="http://schemas.microsoft.com/office/drawing/2014/main" id="{5C43595C-56AB-4827-C668-6C556C30C554}"/>
              </a:ext>
            </a:extLst>
          </p:cNvPr>
          <p:cNvGraphicFramePr>
            <a:graphicFrameLocks noGrp="1"/>
          </p:cNvGraphicFramePr>
          <p:nvPr/>
        </p:nvGraphicFramePr>
        <p:xfrm>
          <a:off x="4078450" y="1441854"/>
          <a:ext cx="7196965" cy="4019730"/>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714926">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61381">
                <a:tc>
                  <a:txBody>
                    <a:bodyPr/>
                    <a:lstStyle/>
                    <a:p>
                      <a:r>
                        <a:rPr lang="en-US" sz="800" dirty="0"/>
                        <a:t>Increase proficiency on Milestones and remediated skills</a:t>
                      </a:r>
                    </a:p>
                  </a:txBody>
                  <a:tcPr marL="68580" marR="68580" marT="34290" marB="34290" anchor="ctr"/>
                </a:tc>
                <a:tc>
                  <a:txBody>
                    <a:bodyPr/>
                    <a:lstStyle/>
                    <a:p>
                      <a:r>
                        <a:rPr lang="en-US" sz="800" dirty="0"/>
                        <a:t>Curriculum and instruction</a:t>
                      </a:r>
                    </a:p>
                    <a:p>
                      <a:r>
                        <a:rPr lang="en-US" sz="800" dirty="0"/>
                        <a:t>Data</a:t>
                      </a:r>
                    </a:p>
                  </a:txBody>
                  <a:tcPr marL="68580" marR="68580" marT="34290" marB="34290" anchor="ctr"/>
                </a:tc>
                <a:tc>
                  <a:txBody>
                    <a:bodyPr/>
                    <a:lstStyle/>
                    <a:p>
                      <a:r>
                        <a:rPr lang="en-US" sz="800" dirty="0"/>
                        <a:t>Create full time Response to intervention teacher for student support and progress monitoring</a:t>
                      </a:r>
                    </a:p>
                  </a:txBody>
                  <a:tcPr marL="68580" marR="68580" marT="34290" marB="34290" anchor="ctr"/>
                </a:tc>
                <a:tc>
                  <a:txBody>
                    <a:bodyPr/>
                    <a:lstStyle/>
                    <a:p>
                      <a:r>
                        <a:rPr lang="en-US" sz="800" dirty="0"/>
                        <a:t>Purchase fulltime SST Teacher</a:t>
                      </a:r>
                    </a:p>
                  </a:txBody>
                  <a:tcPr marL="68580" marR="68580" marT="34290" marB="34290" anchor="ctr"/>
                </a:tc>
                <a:tc>
                  <a:txBody>
                    <a:bodyPr/>
                    <a:lstStyle/>
                    <a:p>
                      <a:r>
                        <a:rPr lang="en-US" sz="800" dirty="0"/>
                        <a:t>109,000</a:t>
                      </a:r>
                    </a:p>
                  </a:txBody>
                  <a:tcPr marL="68580" marR="68580" marT="34290" marB="34290" anchor="ctr"/>
                </a:tc>
                <a:extLst>
                  <a:ext uri="{0D108BD9-81ED-4DB2-BD59-A6C34878D82A}">
                    <a16:rowId xmlns:a16="http://schemas.microsoft.com/office/drawing/2014/main" val="10003"/>
                  </a:ext>
                </a:extLst>
              </a:tr>
              <a:tr h="361381">
                <a:tc>
                  <a:txBody>
                    <a:bodyPr/>
                    <a:lstStyle/>
                    <a:p>
                      <a:r>
                        <a:rPr lang="en-US" sz="800" dirty="0"/>
                        <a:t>Implement International Baccalaureate program</a:t>
                      </a:r>
                    </a:p>
                  </a:txBody>
                  <a:tcPr marL="68580" marR="68580" marT="34290" marB="34290" anchor="ctr"/>
                </a:tc>
                <a:tc>
                  <a:txBody>
                    <a:bodyPr/>
                    <a:lstStyle/>
                    <a:p>
                      <a:r>
                        <a:rPr lang="en-US" sz="800" dirty="0"/>
                        <a:t>Signature Programs</a:t>
                      </a:r>
                    </a:p>
                    <a:p>
                      <a:r>
                        <a:rPr lang="en-US" sz="800" dirty="0"/>
                        <a:t>Data</a:t>
                      </a:r>
                    </a:p>
                  </a:txBody>
                  <a:tcPr marL="68580" marR="68580" marT="34290" marB="34290" anchor="ctr"/>
                </a:tc>
                <a:tc>
                  <a:txBody>
                    <a:bodyPr/>
                    <a:lstStyle/>
                    <a:p>
                      <a:r>
                        <a:rPr lang="en-US" sz="800" dirty="0"/>
                        <a:t>Conduct professional development of teachers and meet program requirements</a:t>
                      </a:r>
                    </a:p>
                  </a:txBody>
                  <a:tcPr marL="68580" marR="68580" marT="34290" marB="34290" anchor="ctr"/>
                </a:tc>
                <a:tc>
                  <a:txBody>
                    <a:bodyPr/>
                    <a:lstStyle/>
                    <a:p>
                      <a:r>
                        <a:rPr lang="en-US" sz="800" dirty="0"/>
                        <a:t>Hire Full Time IB Coordinator</a:t>
                      </a:r>
                    </a:p>
                  </a:txBody>
                  <a:tcPr marL="68580" marR="68580" marT="34290" marB="34290" anchor="ctr"/>
                </a:tc>
                <a:tc>
                  <a:txBody>
                    <a:bodyPr/>
                    <a:lstStyle/>
                    <a:p>
                      <a:r>
                        <a:rPr lang="en-US" sz="800" dirty="0"/>
                        <a:t>109,00</a:t>
                      </a:r>
                    </a:p>
                  </a:txBody>
                  <a:tcPr marL="68580" marR="68580" marT="34290" marB="34290" anchor="ctr"/>
                </a:tc>
                <a:extLst>
                  <a:ext uri="{0D108BD9-81ED-4DB2-BD59-A6C34878D82A}">
                    <a16:rowId xmlns:a16="http://schemas.microsoft.com/office/drawing/2014/main" val="10004"/>
                  </a:ext>
                </a:extLst>
              </a:tr>
              <a:tr h="361381">
                <a:tc>
                  <a:txBody>
                    <a:bodyPr/>
                    <a:lstStyle/>
                    <a:p>
                      <a:r>
                        <a:rPr lang="en-US" sz="800" dirty="0"/>
                        <a:t>Increase Family Engagement</a:t>
                      </a:r>
                    </a:p>
                  </a:txBody>
                  <a:tcPr marL="68580" marR="68580" marT="34290" marB="34290" anchor="ctr"/>
                </a:tc>
                <a:tc>
                  <a:txBody>
                    <a:bodyPr/>
                    <a:lstStyle/>
                    <a:p>
                      <a:r>
                        <a:rPr lang="en-US" sz="800" dirty="0"/>
                        <a:t>Whole child</a:t>
                      </a:r>
                    </a:p>
                  </a:txBody>
                  <a:tcPr marL="68580" marR="68580" marT="34290" marB="34290" anchor="ctr"/>
                </a:tc>
                <a:tc>
                  <a:txBody>
                    <a:bodyPr/>
                    <a:lstStyle/>
                    <a:p>
                      <a:r>
                        <a:rPr lang="en-US" sz="800" dirty="0"/>
                        <a:t>Conduct parent training sessions and improve communication of events and how to assist students</a:t>
                      </a:r>
                    </a:p>
                  </a:txBody>
                  <a:tcPr marL="68580" marR="68580" marT="34290" marB="34290" anchor="ctr"/>
                </a:tc>
                <a:tc>
                  <a:txBody>
                    <a:bodyPr/>
                    <a:lstStyle/>
                    <a:p>
                      <a:r>
                        <a:rPr lang="en-US" sz="800" dirty="0"/>
                        <a:t>Hire Full Time Parent Liaison</a:t>
                      </a:r>
                    </a:p>
                  </a:txBody>
                  <a:tcPr marL="68580" marR="68580" marT="34290" marB="34290" anchor="ctr"/>
                </a:tc>
                <a:tc>
                  <a:txBody>
                    <a:bodyPr/>
                    <a:lstStyle/>
                    <a:p>
                      <a:r>
                        <a:rPr lang="en-US" sz="800" dirty="0"/>
                        <a:t>49,000</a:t>
                      </a:r>
                    </a:p>
                  </a:txBody>
                  <a:tcPr marL="68580" marR="68580" marT="34290" marB="34290" anchor="ctr"/>
                </a:tc>
                <a:extLst>
                  <a:ext uri="{0D108BD9-81ED-4DB2-BD59-A6C34878D82A}">
                    <a16:rowId xmlns:a16="http://schemas.microsoft.com/office/drawing/2014/main" val="10005"/>
                  </a:ext>
                </a:extLst>
              </a:tr>
              <a:tr h="361381">
                <a:tc>
                  <a:txBody>
                    <a:bodyPr/>
                    <a:lstStyle/>
                    <a:p>
                      <a:r>
                        <a:rPr lang="en-US" sz="800" dirty="0"/>
                        <a:t>Decrease the number of students with ten or more days absent and support  families</a:t>
                      </a:r>
                    </a:p>
                  </a:txBody>
                  <a:tcPr marL="68580" marR="68580" marT="34290" marB="34290" anchor="ctr"/>
                </a:tc>
                <a:tc>
                  <a:txBody>
                    <a:bodyPr/>
                    <a:lstStyle/>
                    <a:p>
                      <a:pPr algn="ctr"/>
                      <a:r>
                        <a:rPr lang="en-US" sz="800" dirty="0"/>
                        <a:t>Whole child</a:t>
                      </a:r>
                    </a:p>
                  </a:txBody>
                  <a:tcPr marL="68580" marR="68580" marT="34290" marB="34290" anchor="ctr"/>
                </a:tc>
                <a:tc>
                  <a:txBody>
                    <a:bodyPr/>
                    <a:lstStyle/>
                    <a:p>
                      <a:pPr algn="ctr"/>
                      <a:r>
                        <a:rPr lang="en-US" sz="800" dirty="0"/>
                        <a:t>Create attendance and Care Teams to support parents and remove barriers for attendance</a:t>
                      </a:r>
                    </a:p>
                  </a:txBody>
                  <a:tcPr marL="68580" marR="68580" marT="34290" marB="34290" anchor="ctr"/>
                </a:tc>
                <a:tc>
                  <a:txBody>
                    <a:bodyPr/>
                    <a:lstStyle/>
                    <a:p>
                      <a:r>
                        <a:rPr lang="en-US" sz="800" dirty="0"/>
                        <a:t>Hire a full time Social Worker and Nurse</a:t>
                      </a:r>
                    </a:p>
                  </a:txBody>
                  <a:tcPr marL="68580" marR="68580" marT="34290" marB="34290" anchor="ctr"/>
                </a:tc>
                <a:tc>
                  <a:txBody>
                    <a:bodyPr/>
                    <a:lstStyle/>
                    <a:p>
                      <a:r>
                        <a:rPr lang="en-US" sz="800" dirty="0"/>
                        <a:t>150000</a:t>
                      </a:r>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719955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108719"/>
            <a:ext cx="8772524" cy="707886"/>
          </a:xfrm>
          <a:prstGeom prst="rect">
            <a:avLst/>
          </a:prstGeom>
          <a:noFill/>
        </p:spPr>
        <p:txBody>
          <a:bodyPr wrap="square" lIns="91440" tIns="45720" rIns="91440" bIns="45720" rtlCol="0" anchor="t">
            <a:spAutoFit/>
          </a:bodyPr>
          <a:lstStyle/>
          <a:p>
            <a:pPr algn="ctr">
              <a:defRPr/>
            </a:pPr>
            <a:r>
              <a:rPr lang="en-US" sz="2000" b="1" dirty="0">
                <a:latin typeface="Century Schoolbook"/>
              </a:rPr>
              <a:t>Plan for FY25 Title I Family Engagement Funds</a:t>
            </a:r>
          </a:p>
          <a:p>
            <a:pPr algn="ctr">
              <a:defRPr/>
            </a:pPr>
            <a:r>
              <a:rPr lang="en-US" sz="2000" b="1" dirty="0">
                <a:latin typeface="Century Schoolbook"/>
              </a:rPr>
              <a:t>$6672</a:t>
            </a:r>
          </a:p>
        </p:txBody>
      </p:sp>
      <p:graphicFrame>
        <p:nvGraphicFramePr>
          <p:cNvPr id="8" name="Table 7">
            <a:extLst>
              <a:ext uri="{FF2B5EF4-FFF2-40B4-BE49-F238E27FC236}">
                <a16:creationId xmlns:a16="http://schemas.microsoft.com/office/drawing/2014/main" id="{032E7536-A3EE-863A-93FE-3542E1505BC2}"/>
              </a:ext>
            </a:extLst>
          </p:cNvPr>
          <p:cNvGraphicFramePr>
            <a:graphicFrameLocks noGrp="1"/>
          </p:cNvGraphicFramePr>
          <p:nvPr/>
        </p:nvGraphicFramePr>
        <p:xfrm>
          <a:off x="4151621" y="1525915"/>
          <a:ext cx="7196965" cy="3766732"/>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4795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90951">
                <a:tc>
                  <a:txBody>
                    <a:bodyPr/>
                    <a:lstStyle/>
                    <a:p>
                      <a:r>
                        <a:rPr lang="en-US" sz="800" b="1" dirty="0"/>
                        <a:t>Increase parental engagement and student attendance</a:t>
                      </a:r>
                    </a:p>
                  </a:txBody>
                  <a:tcPr marL="68580" marR="68580" marT="34290" marB="34290" anchor="ctr"/>
                </a:tc>
                <a:tc>
                  <a:txBody>
                    <a:bodyPr/>
                    <a:lstStyle/>
                    <a:p>
                      <a:r>
                        <a:rPr lang="en-US" sz="800" b="1" dirty="0"/>
                        <a:t>Whole child</a:t>
                      </a:r>
                    </a:p>
                  </a:txBody>
                  <a:tcPr marL="68580" marR="68580" marT="34290" marB="34290" anchor="ctr"/>
                </a:tc>
                <a:tc>
                  <a:txBody>
                    <a:bodyPr/>
                    <a:lstStyle/>
                    <a:p>
                      <a:r>
                        <a:rPr lang="en-US" sz="800" b="1" dirty="0"/>
                        <a:t>Provide incentives for attendance and participation in school activities</a:t>
                      </a:r>
                    </a:p>
                  </a:txBody>
                  <a:tcPr marL="68580" marR="68580" marT="34290" marB="34290" anchor="ctr"/>
                </a:tc>
                <a:tc>
                  <a:txBody>
                    <a:bodyPr/>
                    <a:lstStyle/>
                    <a:p>
                      <a:r>
                        <a:rPr lang="en-US" sz="800" b="1" dirty="0"/>
                        <a:t>Purchase incentives for students meeting attendance targets</a:t>
                      </a:r>
                    </a:p>
                  </a:txBody>
                  <a:tcPr marL="68580" marR="68580" marT="34290" marB="34290" anchor="ctr"/>
                </a:tc>
                <a:tc>
                  <a:txBody>
                    <a:bodyPr/>
                    <a:lstStyle/>
                    <a:p>
                      <a:r>
                        <a:rPr lang="en-US" sz="800" b="1" dirty="0"/>
                        <a:t>$6672</a:t>
                      </a:r>
                    </a:p>
                  </a:txBody>
                  <a:tcPr marL="68580" marR="68580" marT="34290" marB="34290" anchor="ctr"/>
                </a:tc>
                <a:extLst>
                  <a:ext uri="{0D108BD9-81ED-4DB2-BD59-A6C34878D82A}">
                    <a16:rowId xmlns:a16="http://schemas.microsoft.com/office/drawing/2014/main" val="10003"/>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75404">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18057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normAutofit fontScale="90000"/>
          </a:bodyPr>
          <a:lstStyle/>
          <a:p>
            <a:r>
              <a:rPr lang="en-US"/>
              <a:t>Staffing Conference Changes</a:t>
            </a:r>
            <a:endParaRPr lang="en-US" dirty="0"/>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952499" y="2289362"/>
            <a:ext cx="4572001" cy="2846659"/>
          </a:xfrm>
        </p:spPr>
        <p:txBody>
          <a:bodyPr/>
          <a:lstStyle/>
          <a:p>
            <a:r>
              <a:rPr lang="en-US" sz="2400" dirty="0"/>
              <a:t>There </a:t>
            </a:r>
            <a:r>
              <a:rPr lang="en-US" sz="2400" dirty="0">
                <a:highlight>
                  <a:srgbClr val="FFFF00"/>
                </a:highlight>
              </a:rPr>
              <a:t>were not </a:t>
            </a:r>
            <a:r>
              <a:rPr lang="en-US" sz="2400" dirty="0"/>
              <a:t>any changes made to the draft budget we discussed at our last meeting. </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fld id="{294A09A9-5501-47C1-A89A-A340965A2BE2}" type="slidenum">
              <a:rPr lang="en-US" smtClean="0"/>
              <a:pPr/>
              <a:t>12</a:t>
            </a:fld>
            <a:endParaRPr lang="en-US" dirty="0"/>
          </a:p>
        </p:txBody>
      </p:sp>
      <p:pic>
        <p:nvPicPr>
          <p:cNvPr id="53" name="Picture Placeholder 52">
            <a:extLst>
              <a:ext uri="{FF2B5EF4-FFF2-40B4-BE49-F238E27FC236}">
                <a16:creationId xmlns:a16="http://schemas.microsoft.com/office/drawing/2014/main" id="{CAC9EF15-08A3-406D-9236-76A5454D5F8A}"/>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012005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257044"/>
            <a:ext cx="8229600" cy="602055"/>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FY25 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400" b="0" i="1" u="none" strike="noStrike" kern="1200" cap="none" spc="0" normalizeH="0" baseline="0" noProof="0">
                <a:ln>
                  <a:noFill/>
                </a:ln>
                <a:solidFill>
                  <a:sysClr val="windowText" lastClr="000000"/>
                </a:solidFill>
                <a:effectLst/>
                <a:uLnTx/>
                <a:uFillTx/>
                <a:latin typeface="Calibri"/>
                <a:ea typeface="+mj-ea"/>
                <a:cs typeface="+mj-cs"/>
              </a:rPr>
              <a:t>*Based on Current Allocation of School Budget</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a:ln>
                <a:noFill/>
              </a:ln>
              <a:solidFill>
                <a:sysClr val="windowText" lastClr="000000"/>
              </a:solidFill>
              <a:effectLst/>
              <a:uLnTx/>
              <a:uFillTx/>
              <a:latin typeface="Calibri"/>
              <a:ea typeface="+mj-ea"/>
              <a:cs typeface="+mj-cs"/>
            </a:endParaRPr>
          </a:p>
        </p:txBody>
      </p:sp>
      <p:sp>
        <p:nvSpPr>
          <p:cNvPr id="3" name="Slide Number Placeholder 2"/>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graphicFrame>
        <p:nvGraphicFramePr>
          <p:cNvPr id="12" name="Table 11">
            <a:extLst>
              <a:ext uri="{FF2B5EF4-FFF2-40B4-BE49-F238E27FC236}">
                <a16:creationId xmlns:a16="http://schemas.microsoft.com/office/drawing/2014/main" id="{FA9593DD-A04F-0863-2B11-FB5306E808BA}"/>
              </a:ext>
            </a:extLst>
          </p:cNvPr>
          <p:cNvGraphicFramePr>
            <a:graphicFrameLocks noGrp="1"/>
          </p:cNvGraphicFramePr>
          <p:nvPr/>
        </p:nvGraphicFramePr>
        <p:xfrm>
          <a:off x="2744464" y="1187583"/>
          <a:ext cx="7035799" cy="4242831"/>
        </p:xfrm>
        <a:graphic>
          <a:graphicData uri="http://schemas.openxmlformats.org/drawingml/2006/table">
            <a:tbl>
              <a:tblPr/>
              <a:tblGrid>
                <a:gridCol w="821054">
                  <a:extLst>
                    <a:ext uri="{9D8B030D-6E8A-4147-A177-3AD203B41FA5}">
                      <a16:colId xmlns:a16="http://schemas.microsoft.com/office/drawing/2014/main" val="3613860199"/>
                    </a:ext>
                  </a:extLst>
                </a:gridCol>
                <a:gridCol w="2261056">
                  <a:extLst>
                    <a:ext uri="{9D8B030D-6E8A-4147-A177-3AD203B41FA5}">
                      <a16:colId xmlns:a16="http://schemas.microsoft.com/office/drawing/2014/main" val="889874329"/>
                    </a:ext>
                  </a:extLst>
                </a:gridCol>
                <a:gridCol w="808422">
                  <a:extLst>
                    <a:ext uri="{9D8B030D-6E8A-4147-A177-3AD203B41FA5}">
                      <a16:colId xmlns:a16="http://schemas.microsoft.com/office/drawing/2014/main" val="3073410185"/>
                    </a:ext>
                  </a:extLst>
                </a:gridCol>
                <a:gridCol w="1275791">
                  <a:extLst>
                    <a:ext uri="{9D8B030D-6E8A-4147-A177-3AD203B41FA5}">
                      <a16:colId xmlns:a16="http://schemas.microsoft.com/office/drawing/2014/main" val="206288573"/>
                    </a:ext>
                  </a:extLst>
                </a:gridCol>
                <a:gridCol w="1275791">
                  <a:extLst>
                    <a:ext uri="{9D8B030D-6E8A-4147-A177-3AD203B41FA5}">
                      <a16:colId xmlns:a16="http://schemas.microsoft.com/office/drawing/2014/main" val="1521044906"/>
                    </a:ext>
                  </a:extLst>
                </a:gridCol>
                <a:gridCol w="593685">
                  <a:extLst>
                    <a:ext uri="{9D8B030D-6E8A-4147-A177-3AD203B41FA5}">
                      <a16:colId xmlns:a16="http://schemas.microsoft.com/office/drawing/2014/main" val="1197450514"/>
                    </a:ext>
                  </a:extLst>
                </a:gridCol>
              </a:tblGrid>
              <a:tr h="244417">
                <a:tc>
                  <a:txBody>
                    <a:bodyPr/>
                    <a:lstStyle/>
                    <a:p>
                      <a:pPr algn="l" fontAlgn="t"/>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291058550"/>
                  </a:ext>
                </a:extLst>
              </a:tr>
              <a:tr h="244417">
                <a:tc>
                  <a:txBody>
                    <a:bodyPr/>
                    <a:lstStyle/>
                    <a:p>
                      <a:pPr algn="l" fontAlgn="t"/>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818213245"/>
                  </a:ext>
                </a:extLst>
              </a:tr>
              <a:tr h="244417">
                <a:tc>
                  <a:txBody>
                    <a:bodyPr/>
                    <a:lstStyle/>
                    <a:p>
                      <a:pPr algn="l" fontAlgn="t"/>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44136093"/>
                  </a:ext>
                </a:extLst>
              </a:tr>
              <a:tr h="244417">
                <a:tc>
                  <a:txBody>
                    <a:bodyPr/>
                    <a:lstStyle/>
                    <a:p>
                      <a:pPr algn="l" fontAlgn="t"/>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52679601"/>
                  </a:ext>
                </a:extLst>
              </a:tr>
              <a:tr h="428252">
                <a:tc>
                  <a:txBody>
                    <a:bodyPr/>
                    <a:lstStyle/>
                    <a:p>
                      <a:pPr algn="l" fontAlgn="t"/>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244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1014506800"/>
                  </a:ext>
                </a:extLst>
              </a:tr>
              <a:tr h="244417">
                <a:tc>
                  <a:txBody>
                    <a:bodyPr/>
                    <a:lstStyle/>
                    <a:p>
                      <a:pPr algn="l" fontAlgn="t"/>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557870086"/>
                  </a:ext>
                </a:extLst>
              </a:tr>
              <a:tr h="244417">
                <a:tc>
                  <a:txBody>
                    <a:bodyPr/>
                    <a:lstStyle/>
                    <a:p>
                      <a:pPr algn="ctr" fontAlgn="b"/>
                      <a:r>
                        <a:rPr lang="en-US" sz="1100" b="1" i="0" u="none" strike="noStrike">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45470606"/>
                  </a:ext>
                </a:extLst>
              </a:tr>
              <a:tr h="244417">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321989001"/>
                  </a:ext>
                </a:extLst>
              </a:tr>
              <a:tr h="227705">
                <a:tc>
                  <a:txBody>
                    <a:bodyPr/>
                    <a:lstStyle/>
                    <a:p>
                      <a:pPr algn="r" fontAlgn="b"/>
                      <a:r>
                        <a:rPr lang="en-US" sz="1000" b="0" i="0" u="none" strike="noStrike">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28.05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$2,922,533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$11,978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85717454"/>
                  </a:ext>
                </a:extLst>
              </a:tr>
              <a:tr h="227705">
                <a:tc>
                  <a:txBody>
                    <a:bodyPr/>
                    <a:lstStyle/>
                    <a:p>
                      <a:pPr algn="r" fontAlgn="b"/>
                      <a:r>
                        <a:rPr lang="en-US" sz="1000" b="0" i="0" u="none" strike="noStrike">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4.25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$400,672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$1,642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12955313"/>
                  </a:ext>
                </a:extLst>
              </a:tr>
              <a:tr h="227705">
                <a:tc>
                  <a:txBody>
                    <a:bodyPr/>
                    <a:lstStyle/>
                    <a:p>
                      <a:pPr algn="r" fontAlgn="b"/>
                      <a:r>
                        <a:rPr lang="en-US" sz="1000" b="0" i="0" u="none" strike="noStrike">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$256,066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$1,049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59550518"/>
                  </a:ext>
                </a:extLst>
              </a:tr>
              <a:tr h="227705">
                <a:tc>
                  <a:txBody>
                    <a:bodyPr/>
                    <a:lstStyle/>
                    <a:p>
                      <a:pPr algn="r" fontAlgn="b"/>
                      <a:r>
                        <a:rPr lang="en-US" sz="1000" b="0" i="0" u="none" strike="noStrike">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43226252"/>
                  </a:ext>
                </a:extLst>
              </a:tr>
              <a:tr h="227705">
                <a:tc>
                  <a:txBody>
                    <a:bodyPr/>
                    <a:lstStyle/>
                    <a:p>
                      <a:pPr algn="r" fontAlgn="b"/>
                      <a:r>
                        <a:rPr lang="en-US" sz="1000" b="0" i="0" u="none" strike="noStrike">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$123,029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$504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225615328"/>
                  </a:ext>
                </a:extLst>
              </a:tr>
              <a:tr h="227705">
                <a:tc>
                  <a:txBody>
                    <a:bodyPr/>
                    <a:lstStyle/>
                    <a:p>
                      <a:pPr algn="r" fontAlgn="b"/>
                      <a:r>
                        <a:rPr lang="en-US" sz="1000" b="0" i="0" u="none" strike="noStrike">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$417,913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$1,713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006837540"/>
                  </a:ext>
                </a:extLst>
              </a:tr>
              <a:tr h="227705">
                <a:tc>
                  <a:txBody>
                    <a:bodyPr/>
                    <a:lstStyle/>
                    <a:p>
                      <a:pPr algn="r" fontAlgn="b"/>
                      <a:r>
                        <a:rPr lang="en-US" sz="1000" b="0" i="0" u="none" strike="noStrike">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$152,083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$623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07597368"/>
                  </a:ext>
                </a:extLst>
              </a:tr>
              <a:tr h="227705">
                <a:tc>
                  <a:txBody>
                    <a:bodyPr/>
                    <a:lstStyle/>
                    <a:p>
                      <a:pPr algn="r" fontAlgn="b"/>
                      <a:r>
                        <a:rPr lang="en-US" sz="1000" b="0" i="0" u="none" strike="noStrike">
                          <a:effectLst/>
                          <a:latin typeface="Arial" panose="020B0604020202020204" pitchFamily="34" charset="0"/>
                        </a:rPr>
                        <a:t>2700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Transportation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36261143"/>
                  </a:ext>
                </a:extLst>
              </a:tr>
              <a:tr h="282020">
                <a:tc gridSpan="2">
                  <a:txBody>
                    <a:bodyPr/>
                    <a:lstStyle/>
                    <a:p>
                      <a:pPr algn="r" fontAlgn="b"/>
                      <a:r>
                        <a:rPr lang="en-US" sz="1200" b="1" i="0" u="none" strike="noStrike">
                          <a:effectLst/>
                          <a:latin typeface="Arial" panose="020B0604020202020204" pitchFamily="34" charset="0"/>
                        </a:rPr>
                        <a:t>Total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r>
                        <a:rPr lang="en-US" sz="1200" b="1" i="0" u="none" strike="noStrike">
                          <a:effectLst/>
                          <a:latin typeface="Arial" panose="020B0604020202020204" pitchFamily="34" charset="0"/>
                        </a:rPr>
                        <a:t>40.80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1" i="0" u="none" strike="noStrike">
                          <a:effectLst/>
                          <a:latin typeface="Arial" panose="020B0604020202020204" pitchFamily="34" charset="0"/>
                        </a:rPr>
                        <a:t> $4,272,297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1" i="0" u="none" strike="noStrike">
                          <a:effectLst/>
                          <a:latin typeface="Arial" panose="020B0604020202020204" pitchFamily="34" charset="0"/>
                        </a:rPr>
                        <a:t> $17,509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dirty="0">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233760499"/>
                  </a:ext>
                </a:extLst>
              </a:tr>
            </a:tbl>
          </a:graphicData>
        </a:graphic>
      </p:graphicFrame>
    </p:spTree>
    <p:extLst>
      <p:ext uri="{BB962C8B-B14F-4D97-AF65-F5344CB8AC3E}">
        <p14:creationId xmlns:p14="http://schemas.microsoft.com/office/powerpoint/2010/main" val="1129150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109669"/>
            <a:ext cx="8229600" cy="719891"/>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FY25 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1" u="none" strike="noStrike" kern="1200" cap="none" spc="0" normalizeH="0" baseline="0" noProof="0">
                <a:ln>
                  <a:noFill/>
                </a:ln>
                <a:solidFill>
                  <a:sysClr val="windowText" lastClr="000000"/>
                </a:solidFill>
                <a:effectLst/>
                <a:uLnTx/>
                <a:uFillTx/>
                <a:latin typeface="Calibri"/>
                <a:ea typeface="+mj-ea"/>
                <a:cs typeface="+mj-cs"/>
              </a:rPr>
              <a:t>*Based on Current Allocation of School Budget</a:t>
            </a:r>
          </a:p>
        </p:txBody>
      </p:sp>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pic>
        <p:nvPicPr>
          <p:cNvPr id="2049" name="Picture 1">
            <a:extLst>
              <a:ext uri="{FF2B5EF4-FFF2-40B4-BE49-F238E27FC236}">
                <a16:creationId xmlns:a16="http://schemas.microsoft.com/office/drawing/2014/main" id="{52D8121C-5DDF-404C-0D49-8A5EF3F80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4416" y="1357312"/>
            <a:ext cx="6486525"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182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79C466-2CA8-D8B4-8F85-2B6F48BAB9A8}"/>
              </a:ext>
            </a:extLst>
          </p:cNvPr>
          <p:cNvSpPr>
            <a:spLocks noGrp="1"/>
          </p:cNvSpPr>
          <p:nvPr>
            <p:ph type="title"/>
          </p:nvPr>
        </p:nvSpPr>
        <p:spPr>
          <a:xfrm>
            <a:off x="3563725" y="2748951"/>
            <a:ext cx="4800600" cy="768096"/>
          </a:xfrm>
        </p:spPr>
        <p:txBody>
          <a:bodyPr/>
          <a:lstStyle/>
          <a:p>
            <a:r>
              <a:rPr lang="en-US" dirty="0"/>
              <a:t>Discussion of reserve and Holdback funds</a:t>
            </a:r>
          </a:p>
        </p:txBody>
      </p:sp>
      <p:sp>
        <p:nvSpPr>
          <p:cNvPr id="2" name="Slide Number Placeholder 1">
            <a:extLst>
              <a:ext uri="{FF2B5EF4-FFF2-40B4-BE49-F238E27FC236}">
                <a16:creationId xmlns:a16="http://schemas.microsoft.com/office/drawing/2014/main" id="{266E6468-A7EC-EA64-E634-725A4419F72F}"/>
              </a:ext>
            </a:extLst>
          </p:cNvPr>
          <p:cNvSpPr>
            <a:spLocks noGrp="1"/>
          </p:cNvSpPr>
          <p:nvPr>
            <p:ph type="sldNum" sz="quarter" idx="4294967295"/>
          </p:nvPr>
        </p:nvSpPr>
        <p:spPr>
          <a:xfrm>
            <a:off x="9926638" y="457200"/>
            <a:ext cx="741362" cy="274638"/>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3316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6832"/>
            <a:ext cx="8772524" cy="92333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Plan for FY25 Leveling Reserve </a:t>
            </a:r>
            <a:endParaRPr kumimoji="0" lang="en-US" sz="2700" b="1" i="0" u="none" strike="noStrike" kern="1200" cap="none" spc="0" normalizeH="0" baseline="0" noProof="0" dirty="0">
              <a:ln>
                <a:noFill/>
              </a:ln>
              <a:solidFill>
                <a:srgbClr val="FF0000"/>
              </a:solidFill>
              <a:effectLst/>
              <a:highlight>
                <a:srgbClr val="FFFF00"/>
              </a:highlight>
              <a:uLnTx/>
              <a:uFillTx/>
              <a:latin typeface="Century Schoolbook"/>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0000"/>
                </a:solidFill>
                <a:effectLst/>
                <a:highlight>
                  <a:srgbClr val="FFFF00"/>
                </a:highlight>
                <a:uLnTx/>
                <a:uFillTx/>
                <a:latin typeface="Century Schoolbook"/>
                <a:ea typeface="+mn-ea"/>
                <a:cs typeface="+mn-cs"/>
              </a:rPr>
              <a:t>$54368</a:t>
            </a:r>
            <a:endParaRPr kumimoji="0" lang="en-US" sz="2700" b="1" i="0" u="none" strike="noStrike" kern="1200" cap="none" spc="0" normalizeH="0" baseline="0" noProof="0" dirty="0">
              <a:ln>
                <a:noFill/>
              </a:ln>
              <a:solidFill>
                <a:prstClr val="black"/>
              </a:solidFill>
              <a:effectLst/>
              <a:uLnTx/>
              <a:uFillTx/>
              <a:latin typeface="Century Schoolbook"/>
              <a:ea typeface="+mn-ea"/>
              <a:cs typeface="+mn-cs"/>
            </a:endParaRPr>
          </a:p>
        </p:txBody>
      </p:sp>
      <p:graphicFrame>
        <p:nvGraphicFramePr>
          <p:cNvPr id="7" name="Table 6">
            <a:extLst>
              <a:ext uri="{FF2B5EF4-FFF2-40B4-BE49-F238E27FC236}">
                <a16:creationId xmlns:a16="http://schemas.microsoft.com/office/drawing/2014/main" id="{638B6974-9669-7FFF-8AE1-076F49B0A3E2}"/>
              </a:ext>
            </a:extLst>
          </p:cNvPr>
          <p:cNvGraphicFramePr>
            <a:graphicFrameLocks noGrp="1"/>
          </p:cNvGraphicFramePr>
          <p:nvPr/>
        </p:nvGraphicFramePr>
        <p:xfrm>
          <a:off x="4287899" y="1596747"/>
          <a:ext cx="7196965" cy="4578906"/>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16">
                <a:tc>
                  <a:txBody>
                    <a:bodyPr/>
                    <a:lstStyle/>
                    <a:p>
                      <a:r>
                        <a:rPr lang="en-US" sz="1200" b="1" dirty="0"/>
                        <a:t>Increase student proficiency In literacy and numeracy</a:t>
                      </a:r>
                    </a:p>
                  </a:txBody>
                  <a:tcPr marL="68580" marR="68580" marT="34290" marB="34290" anchor="ctr"/>
                </a:tc>
                <a:tc>
                  <a:txBody>
                    <a:bodyPr/>
                    <a:lstStyle/>
                    <a:p>
                      <a:r>
                        <a:rPr lang="en-US" sz="1200" b="1" dirty="0"/>
                        <a:t>Curriculum and instruction</a:t>
                      </a:r>
                    </a:p>
                    <a:p>
                      <a:r>
                        <a:rPr lang="en-US" sz="1200" b="1" dirty="0"/>
                        <a:t>Data </a:t>
                      </a:r>
                    </a:p>
                    <a:p>
                      <a:r>
                        <a:rPr lang="en-US" sz="1200" b="1" dirty="0"/>
                        <a:t>Personalized Learning</a:t>
                      </a:r>
                    </a:p>
                  </a:txBody>
                  <a:tcPr marL="68580" marR="68580" marT="34290" marB="34290" anchor="ctr"/>
                </a:tc>
                <a:tc>
                  <a:txBody>
                    <a:bodyPr/>
                    <a:lstStyle/>
                    <a:p>
                      <a:r>
                        <a:rPr lang="en-US" sz="1200" b="1" dirty="0"/>
                        <a:t>Provide resources and assist with instruction of students</a:t>
                      </a:r>
                    </a:p>
                  </a:txBody>
                  <a:tcPr marL="68580" marR="68580" marT="34290" marB="34290" anchor="ctr"/>
                </a:tc>
                <a:tc>
                  <a:txBody>
                    <a:bodyPr/>
                    <a:lstStyle/>
                    <a:p>
                      <a:r>
                        <a:rPr lang="en-US" sz="1200" b="1" dirty="0"/>
                        <a:t>Provide manipulatives, web- based programs and resources to support student learning</a:t>
                      </a:r>
                    </a:p>
                  </a:txBody>
                  <a:tcPr marL="68580" marR="68580" marT="34290" marB="34290" anchor="ctr"/>
                </a:tc>
                <a:tc>
                  <a:txBody>
                    <a:bodyPr/>
                    <a:lstStyle/>
                    <a:p>
                      <a:r>
                        <a:rPr lang="en-US" sz="1200" b="1" dirty="0"/>
                        <a:t>54368</a:t>
                      </a:r>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724041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1006723"/>
            <a:ext cx="7085696" cy="170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173855"/>
            <a:ext cx="8772524" cy="738664"/>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entury Schoolbook"/>
                <a:ea typeface="+mn-ea"/>
                <a:cs typeface="+mn-cs"/>
              </a:rPr>
              <a:t>Plan for FY25 Title I Holdback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entury Schoolbook"/>
                <a:ea typeface="+mn-ea"/>
                <a:cs typeface="+mn-cs"/>
              </a:rPr>
              <a:t> </a:t>
            </a:r>
            <a:r>
              <a:rPr kumimoji="0" lang="en-US" sz="1600" b="1" i="0" u="none" strike="noStrike" kern="1200" cap="none" spc="0" normalizeH="0" baseline="0" noProof="0" dirty="0">
                <a:ln>
                  <a:noFill/>
                </a:ln>
                <a:solidFill>
                  <a:srgbClr val="FF0000"/>
                </a:solidFill>
                <a:effectLst/>
                <a:highlight>
                  <a:srgbClr val="FFFF00"/>
                </a:highlight>
                <a:uLnTx/>
                <a:uFillTx/>
                <a:latin typeface="Century Schoolbook"/>
                <a:ea typeface="+mn-ea"/>
                <a:cs typeface="+mn-cs"/>
              </a:rPr>
              <a:t>$16031 </a:t>
            </a:r>
          </a:p>
        </p:txBody>
      </p:sp>
      <p:graphicFrame>
        <p:nvGraphicFramePr>
          <p:cNvPr id="7" name="Table 6">
            <a:extLst>
              <a:ext uri="{FF2B5EF4-FFF2-40B4-BE49-F238E27FC236}">
                <a16:creationId xmlns:a16="http://schemas.microsoft.com/office/drawing/2014/main" id="{52C347A5-0E78-A9B6-64FE-B9AC1D593D03}"/>
              </a:ext>
            </a:extLst>
          </p:cNvPr>
          <p:cNvGraphicFramePr>
            <a:graphicFrameLocks noGrp="1"/>
          </p:cNvGraphicFramePr>
          <p:nvPr/>
        </p:nvGraphicFramePr>
        <p:xfrm>
          <a:off x="4448766" y="1779704"/>
          <a:ext cx="7196965" cy="4376330"/>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16">
                <a:tc>
                  <a:txBody>
                    <a:bodyPr/>
                    <a:lstStyle/>
                    <a:p>
                      <a:r>
                        <a:rPr lang="en-US" sz="1100" b="1" dirty="0"/>
                        <a:t>Increase student performance on Milestones</a:t>
                      </a:r>
                    </a:p>
                  </a:txBody>
                  <a:tcPr marL="68580" marR="68580" marT="34290" marB="34290" anchor="ctr"/>
                </a:tc>
                <a:tc>
                  <a:txBody>
                    <a:bodyPr/>
                    <a:lstStyle/>
                    <a:p>
                      <a:r>
                        <a:rPr lang="en-US" sz="1100" b="1" dirty="0"/>
                        <a:t>Curriculum and instruction</a:t>
                      </a:r>
                    </a:p>
                    <a:p>
                      <a:r>
                        <a:rPr lang="en-US" sz="1100" b="1" dirty="0"/>
                        <a:t>Data</a:t>
                      </a:r>
                    </a:p>
                    <a:p>
                      <a:r>
                        <a:rPr lang="en-US" sz="1100" b="1" dirty="0"/>
                        <a:t>Personalized learning</a:t>
                      </a:r>
                    </a:p>
                  </a:txBody>
                  <a:tcPr marL="68580" marR="68580" marT="34290" marB="34290" anchor="ctr"/>
                </a:tc>
                <a:tc>
                  <a:txBody>
                    <a:bodyPr/>
                    <a:lstStyle/>
                    <a:p>
                      <a:r>
                        <a:rPr lang="en-US" sz="1100" b="1" dirty="0"/>
                        <a:t>Extended day program</a:t>
                      </a:r>
                    </a:p>
                    <a:p>
                      <a:endParaRPr lang="en-US" sz="1100" b="1" dirty="0"/>
                    </a:p>
                  </a:txBody>
                  <a:tcPr marL="68580" marR="68580" marT="34290" marB="34290" anchor="ctr"/>
                </a:tc>
                <a:tc>
                  <a:txBody>
                    <a:bodyPr/>
                    <a:lstStyle/>
                    <a:p>
                      <a:r>
                        <a:rPr lang="en-US" sz="1100" b="1" dirty="0"/>
                        <a:t>Hire teachers to remediate students 5 hours weekly for 8 weeks</a:t>
                      </a:r>
                    </a:p>
                  </a:txBody>
                  <a:tcPr marL="68580" marR="68580" marT="34290" marB="34290" anchor="ctr"/>
                </a:tc>
                <a:tc>
                  <a:txBody>
                    <a:bodyPr/>
                    <a:lstStyle/>
                    <a:p>
                      <a:r>
                        <a:rPr lang="en-US" sz="1100" b="1" dirty="0"/>
                        <a:t>11031</a:t>
                      </a:r>
                    </a:p>
                  </a:txBody>
                  <a:tcPr marL="68580" marR="68580" marT="34290" marB="34290" anchor="ctr"/>
                </a:tc>
                <a:extLst>
                  <a:ext uri="{0D108BD9-81ED-4DB2-BD59-A6C34878D82A}">
                    <a16:rowId xmlns:a16="http://schemas.microsoft.com/office/drawing/2014/main" val="10002"/>
                  </a:ext>
                </a:extLst>
              </a:tr>
              <a:tr h="332116">
                <a:tc>
                  <a:txBody>
                    <a:bodyPr/>
                    <a:lstStyle/>
                    <a:p>
                      <a:r>
                        <a:rPr lang="en-US" sz="1100" b="1" dirty="0"/>
                        <a:t>Increase parental engagement and student attendance</a:t>
                      </a:r>
                    </a:p>
                  </a:txBody>
                  <a:tcPr marL="68580" marR="68580" marT="34290" marB="34290" anchor="ctr"/>
                </a:tc>
                <a:tc>
                  <a:txBody>
                    <a:bodyPr/>
                    <a:lstStyle/>
                    <a:p>
                      <a:r>
                        <a:rPr lang="en-US" sz="1100" b="1" dirty="0"/>
                        <a:t>Whole child</a:t>
                      </a:r>
                    </a:p>
                  </a:txBody>
                  <a:tcPr marL="68580" marR="68580" marT="34290" marB="34290" anchor="ctr"/>
                </a:tc>
                <a:tc>
                  <a:txBody>
                    <a:bodyPr/>
                    <a:lstStyle/>
                    <a:p>
                      <a:r>
                        <a:rPr lang="en-US" sz="1100" b="1" dirty="0"/>
                        <a:t>Provide incentives for attendance and participation in school activities</a:t>
                      </a:r>
                    </a:p>
                  </a:txBody>
                  <a:tcPr marL="68580" marR="68580" marT="34290" marB="34290" anchor="ctr"/>
                </a:tc>
                <a:tc>
                  <a:txBody>
                    <a:bodyPr/>
                    <a:lstStyle/>
                    <a:p>
                      <a:r>
                        <a:rPr lang="en-US" sz="1100" b="1" dirty="0"/>
                        <a:t>Purchase incentives for students meeting attendance targets</a:t>
                      </a:r>
                    </a:p>
                  </a:txBody>
                  <a:tcPr marL="68580" marR="68580" marT="34290" marB="34290" anchor="ctr"/>
                </a:tc>
                <a:tc>
                  <a:txBody>
                    <a:bodyPr/>
                    <a:lstStyle/>
                    <a:p>
                      <a:r>
                        <a:rPr lang="en-US" sz="1100" b="1" dirty="0"/>
                        <a:t>5000</a:t>
                      </a:r>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7643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3173691" y="347472"/>
            <a:ext cx="6922809" cy="768096"/>
          </a:xfrm>
        </p:spPr>
        <p:txBody>
          <a:bodyPr rtlCol="0" anchor="t">
            <a:normAutofit/>
          </a:bodyPr>
          <a:lstStyle/>
          <a:p>
            <a:pPr>
              <a:lnSpc>
                <a:spcPct val="90000"/>
              </a:lnSpc>
            </a:pPr>
            <a:r>
              <a:rPr lang="en-US" sz="2300" dirty="0"/>
              <a:t>Questions for the GO Team to Consider and Discuss</a:t>
            </a:r>
          </a:p>
        </p:txBody>
      </p:sp>
      <p:sp>
        <p:nvSpPr>
          <p:cNvPr id="2" name="Slide Number Placeholder 1"/>
          <p:cNvSpPr>
            <a:spLocks noGrp="1"/>
          </p:cNvSpPr>
          <p:nvPr>
            <p:ph type="sldNum" sz="quarter" idx="12"/>
          </p:nvPr>
        </p:nvSpPr>
        <p:spPr>
          <a:xfrm>
            <a:off x="9733026" y="45720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18</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11" name="Subtitle 2">
            <a:extLst>
              <a:ext uri="{FF2B5EF4-FFF2-40B4-BE49-F238E27FC236}">
                <a16:creationId xmlns:a16="http://schemas.microsoft.com/office/drawing/2014/main" id="{C5A6AE92-56F4-6F3E-B7F1-02E433D42BDE}"/>
              </a:ext>
            </a:extLst>
          </p:cNvPr>
          <p:cNvGraphicFramePr>
            <a:graphicFrameLocks noGrp="1"/>
          </p:cNvGraphicFramePr>
          <p:nvPr>
            <p:ph sz="half" idx="1"/>
          </p:nvPr>
        </p:nvGraphicFramePr>
        <p:xfrm>
          <a:off x="1928621" y="1409700"/>
          <a:ext cx="9777604" cy="5128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5423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2294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28DC-195E-4A4E-AEBA-5E0D1DB03B76}"/>
              </a:ext>
            </a:extLst>
          </p:cNvPr>
          <p:cNvSpPr>
            <a:spLocks noGrp="1"/>
          </p:cNvSpPr>
          <p:nvPr>
            <p:ph type="title"/>
          </p:nvPr>
        </p:nvSpPr>
        <p:spPr>
          <a:xfrm>
            <a:off x="1587865" y="1980844"/>
            <a:ext cx="5829885" cy="3289971"/>
          </a:xfrm>
        </p:spPr>
        <p:txBody>
          <a:bodyPr>
            <a:noAutofit/>
          </a:bodyPr>
          <a:lstStyle/>
          <a:p>
            <a:r>
              <a:rPr lang="en-US" sz="3000" dirty="0">
                <a:solidFill>
                  <a:schemeClr val="bg2"/>
                </a:solidFill>
                <a:latin typeface="Tenorite" panose="00000500000000000000" pitchFamily="2" charset="0"/>
              </a:rPr>
              <a:t>The GO Team needs to </a:t>
            </a:r>
            <a:r>
              <a:rPr lang="en-US" sz="3000" b="1" dirty="0">
                <a:solidFill>
                  <a:schemeClr val="accent3"/>
                </a:solidFill>
                <a:latin typeface="Tenorite" panose="00000500000000000000" pitchFamily="2" charset="0"/>
              </a:rPr>
              <a:t>TAKE ACTION (vote)</a:t>
            </a:r>
            <a:r>
              <a:rPr lang="en-US" sz="3000" dirty="0">
                <a:solidFill>
                  <a:schemeClr val="bg2"/>
                </a:solidFill>
                <a:latin typeface="Tenorite" panose="00000500000000000000" pitchFamily="2" charset="0"/>
              </a:rPr>
              <a:t> on the presented budget. After the motion and a second, the GO Team may have additional discussion. Once discussion is concluded, the GO Team will vote.</a:t>
            </a:r>
          </a:p>
        </p:txBody>
      </p:sp>
      <p:sp>
        <p:nvSpPr>
          <p:cNvPr id="4" name="Title 1">
            <a:extLst>
              <a:ext uri="{FF2B5EF4-FFF2-40B4-BE49-F238E27FC236}">
                <a16:creationId xmlns:a16="http://schemas.microsoft.com/office/drawing/2014/main" id="{DC362551-B8E5-F415-BE86-46FB0F12D33B}"/>
              </a:ext>
            </a:extLst>
          </p:cNvPr>
          <p:cNvSpPr txBox="1">
            <a:spLocks/>
          </p:cNvSpPr>
          <p:nvPr/>
        </p:nvSpPr>
        <p:spPr>
          <a:xfrm>
            <a:off x="486159" y="412939"/>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Action on the Budget</a:t>
            </a:r>
          </a:p>
        </p:txBody>
      </p:sp>
    </p:spTree>
    <p:extLst>
      <p:ext uri="{BB962C8B-B14F-4D97-AF65-F5344CB8AC3E}">
        <p14:creationId xmlns:p14="http://schemas.microsoft.com/office/powerpoint/2010/main" val="2607273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881986" y="1700613"/>
            <a:ext cx="3390059" cy="1196411"/>
          </a:xfrm>
        </p:spPr>
        <p:txBody>
          <a:bodyPr>
            <a:normAutofit fontScale="90000"/>
          </a:bodyPr>
          <a:lstStyle/>
          <a:p>
            <a:r>
              <a:rPr lang="en-US" dirty="0"/>
              <a:t>Security Grant </a:t>
            </a:r>
            <a:br>
              <a:rPr lang="en-US" dirty="0"/>
            </a:br>
            <a:r>
              <a:rPr lang="en-US" dirty="0"/>
              <a:t>Survey</a:t>
            </a:r>
          </a:p>
        </p:txBody>
      </p:sp>
      <p:pic>
        <p:nvPicPr>
          <p:cNvPr id="13" name="Picture Placeholder 12">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667" r="16667"/>
          <a:stretch/>
        </p:blipFill>
        <p:spPr/>
      </p:pic>
    </p:spTree>
    <p:extLst>
      <p:ext uri="{BB962C8B-B14F-4D97-AF65-F5344CB8AC3E}">
        <p14:creationId xmlns:p14="http://schemas.microsoft.com/office/powerpoint/2010/main" val="1862847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A0DFDC90-8C98-6D6A-A96F-505AC4D1FE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6CC2045-DC0D-A5A0-0AA4-5AE6E2A84E7B}"/>
              </a:ext>
            </a:extLst>
          </p:cNvPr>
          <p:cNvSpPr>
            <a:spLocks noGrp="1"/>
          </p:cNvSpPr>
          <p:nvPr>
            <p:ph type="title"/>
          </p:nvPr>
        </p:nvSpPr>
        <p:spPr>
          <a:xfrm>
            <a:off x="2914951" y="2604034"/>
            <a:ext cx="8306370" cy="1227425"/>
          </a:xfrm>
        </p:spPr>
        <p:txBody>
          <a:bodyPr>
            <a:noAutofit/>
          </a:bodyPr>
          <a:lstStyle/>
          <a:p>
            <a:r>
              <a:rPr lang="en-US" sz="8800" dirty="0" err="1">
                <a:ln>
                  <a:solidFill>
                    <a:schemeClr val="bg2"/>
                  </a:solidFill>
                </a:ln>
              </a:rPr>
              <a:t>Annoucements</a:t>
            </a:r>
            <a:endParaRPr lang="en-US" sz="8800" dirty="0">
              <a:ln>
                <a:solidFill>
                  <a:schemeClr val="bg2"/>
                </a:solidFill>
              </a:ln>
            </a:endParaRPr>
          </a:p>
        </p:txBody>
      </p:sp>
    </p:spTree>
    <p:extLst>
      <p:ext uri="{BB962C8B-B14F-4D97-AF65-F5344CB8AC3E}">
        <p14:creationId xmlns:p14="http://schemas.microsoft.com/office/powerpoint/2010/main" val="3450411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67" name="Rectangle 166">
            <a:extLst>
              <a:ext uri="{FF2B5EF4-FFF2-40B4-BE49-F238E27FC236}">
                <a16:creationId xmlns:a16="http://schemas.microsoft.com/office/drawing/2014/main" id="{39075C4D-3F29-F22A-2966-5DE9E0CE28F2}"/>
              </a:ext>
            </a:extLst>
          </p:cNvPr>
          <p:cNvSpPr/>
          <p:nvPr/>
        </p:nvSpPr>
        <p:spPr>
          <a:xfrm>
            <a:off x="134224" y="2663019"/>
            <a:ext cx="11898385" cy="2739492"/>
          </a:xfrm>
          <a:prstGeom prst="rect">
            <a:avLst/>
          </a:prstGeom>
          <a:solidFill>
            <a:srgbClr val="B7F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id="{57F25E07-27BB-03C7-0BD4-E1D1DC4D8AC2}"/>
              </a:ext>
            </a:extLst>
          </p:cNvPr>
          <p:cNvSpPr txBox="1"/>
          <p:nvPr/>
        </p:nvSpPr>
        <p:spPr>
          <a:xfrm>
            <a:off x="234892" y="5691662"/>
            <a:ext cx="1179771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To learn more about the APS Student Calendar development process, visit </a:t>
            </a:r>
            <a:r>
              <a:rPr kumimoji="0" lang="en-US" sz="12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hlinkClick r:id="rId3"/>
              </a:rPr>
              <a:t>https://www.atlantapublicschools.us/Page/71713</a:t>
            </a:r>
            <a:endParaRPr kumimoji="0" lang="en-US" sz="12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sp>
        <p:nvSpPr>
          <p:cNvPr id="21" name="TextBox 20">
            <a:extLst>
              <a:ext uri="{FF2B5EF4-FFF2-40B4-BE49-F238E27FC236}">
                <a16:creationId xmlns:a16="http://schemas.microsoft.com/office/drawing/2014/main" id="{13D45AA1-ED8E-E8A3-E7E3-54D9B433795D}"/>
              </a:ext>
            </a:extLst>
          </p:cNvPr>
          <p:cNvSpPr txBox="1"/>
          <p:nvPr/>
        </p:nvSpPr>
        <p:spPr>
          <a:xfrm>
            <a:off x="9156590" y="4764759"/>
            <a:ext cx="252928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hlinkClick r:id="rId4">
                  <a:extLst>
                    <a:ext uri="{A12FA001-AC4F-418D-AE19-62706E023703}">
                      <ahyp:hlinkClr xmlns:ahyp="http://schemas.microsoft.com/office/drawing/2018/hyperlinkcolor" val="tx"/>
                    </a:ext>
                  </a:extLst>
                </a:hlinkClick>
              </a:rPr>
              <a:t>https://survey.co1.qualtrics.com/jfe/form/SV_0VrymDxIIaygE9E</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pic>
        <p:nvPicPr>
          <p:cNvPr id="23" name="Picture 22">
            <a:hlinkClick r:id="rId4"/>
            <a:extLst>
              <a:ext uri="{FF2B5EF4-FFF2-40B4-BE49-F238E27FC236}">
                <a16:creationId xmlns:a16="http://schemas.microsoft.com/office/drawing/2014/main" id="{D83021B4-6DA9-2254-2849-655FB9E37397}"/>
              </a:ext>
            </a:extLst>
          </p:cNvPr>
          <p:cNvPicPr>
            <a:picLocks noChangeAspect="1"/>
          </p:cNvPicPr>
          <p:nvPr/>
        </p:nvPicPr>
        <p:blipFill>
          <a:blip r:embed="rId5"/>
          <a:stretch>
            <a:fillRect/>
          </a:stretch>
        </p:blipFill>
        <p:spPr>
          <a:xfrm>
            <a:off x="9295003" y="2764469"/>
            <a:ext cx="2038524" cy="2011701"/>
          </a:xfrm>
          <a:prstGeom prst="rect">
            <a:avLst/>
          </a:prstGeom>
        </p:spPr>
      </p:pic>
      <p:sp>
        <p:nvSpPr>
          <p:cNvPr id="27" name="TextBox 26">
            <a:extLst>
              <a:ext uri="{FF2B5EF4-FFF2-40B4-BE49-F238E27FC236}">
                <a16:creationId xmlns:a16="http://schemas.microsoft.com/office/drawing/2014/main" id="{9DD160A3-9496-E830-6BC2-88FC1D3A6BDD}"/>
              </a:ext>
            </a:extLst>
          </p:cNvPr>
          <p:cNvSpPr txBox="1"/>
          <p:nvPr/>
        </p:nvSpPr>
        <p:spPr>
          <a:xfrm>
            <a:off x="2147582" y="79421"/>
            <a:ext cx="770948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A3"/>
                </a:solidFill>
                <a:effectLst/>
                <a:uLnTx/>
                <a:uFillTx/>
                <a:latin typeface="Century Schoolbook" panose="02040604050505020304" pitchFamily="18" charset="0"/>
                <a:ea typeface="+mn-ea"/>
                <a:cs typeface="+mn-cs"/>
              </a:rPr>
              <a:t>Provide Your Feedback on the Final APS Student Calendar Survey</a:t>
            </a:r>
          </a:p>
        </p:txBody>
      </p:sp>
      <p:sp>
        <p:nvSpPr>
          <p:cNvPr id="29" name="TextBox 28">
            <a:extLst>
              <a:ext uri="{FF2B5EF4-FFF2-40B4-BE49-F238E27FC236}">
                <a16:creationId xmlns:a16="http://schemas.microsoft.com/office/drawing/2014/main" id="{4372BA9B-9CD0-E62F-29F1-E36014A739FB}"/>
              </a:ext>
            </a:extLst>
          </p:cNvPr>
          <p:cNvSpPr txBox="1"/>
          <p:nvPr/>
        </p:nvSpPr>
        <p:spPr>
          <a:xfrm>
            <a:off x="226503" y="1001888"/>
            <a:ext cx="11797717"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Atlanta Public Schools has used widespread community engagement to create two calendar options for the following school years: SY 25-26, SY 26-27, and SY 27-28.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Your feedback through this survey is valuable and will be another important piece of information that the Superintendent and the APS School Board of Education will use to make a final decision about our future school calendars. </a:t>
            </a:r>
            <a:endParaRPr kumimoji="0" lang="en-US" sz="16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sp>
        <p:nvSpPr>
          <p:cNvPr id="160" name="TextBox 159">
            <a:extLst>
              <a:ext uri="{FF2B5EF4-FFF2-40B4-BE49-F238E27FC236}">
                <a16:creationId xmlns:a16="http://schemas.microsoft.com/office/drawing/2014/main" id="{96285224-5555-5911-9D5A-C8FC8C68FFAE}"/>
              </a:ext>
            </a:extLst>
          </p:cNvPr>
          <p:cNvSpPr txBox="1"/>
          <p:nvPr/>
        </p:nvSpPr>
        <p:spPr>
          <a:xfrm>
            <a:off x="1023457" y="3108012"/>
            <a:ext cx="66818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HOW: </a:t>
            </a:r>
            <a:r>
              <a:rPr kumimoji="0" lang="en-U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Scan the QR code or click the link for a quick survey. </a:t>
            </a:r>
          </a:p>
        </p:txBody>
      </p:sp>
      <p:sp>
        <p:nvSpPr>
          <p:cNvPr id="164" name="TextBox 163">
            <a:extLst>
              <a:ext uri="{FF2B5EF4-FFF2-40B4-BE49-F238E27FC236}">
                <a16:creationId xmlns:a16="http://schemas.microsoft.com/office/drawing/2014/main" id="{54F72809-6FC1-D4D6-557A-75A2AAF1BD45}"/>
              </a:ext>
            </a:extLst>
          </p:cNvPr>
          <p:cNvSpPr txBox="1"/>
          <p:nvPr/>
        </p:nvSpPr>
        <p:spPr>
          <a:xfrm>
            <a:off x="1027648" y="3699356"/>
            <a:ext cx="747878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WHO: </a:t>
            </a:r>
            <a:r>
              <a:rPr kumimoji="0" lang="en-U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All stakeholders, including students, staff, families,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and community members.</a:t>
            </a:r>
          </a:p>
        </p:txBody>
      </p:sp>
      <p:sp>
        <p:nvSpPr>
          <p:cNvPr id="166" name="TextBox 165">
            <a:extLst>
              <a:ext uri="{FF2B5EF4-FFF2-40B4-BE49-F238E27FC236}">
                <a16:creationId xmlns:a16="http://schemas.microsoft.com/office/drawing/2014/main" id="{5D7FE446-6C04-BDC9-F00C-085CB9DB60EB}"/>
              </a:ext>
            </a:extLst>
          </p:cNvPr>
          <p:cNvSpPr txBox="1"/>
          <p:nvPr/>
        </p:nvSpPr>
        <p:spPr>
          <a:xfrm>
            <a:off x="897622" y="4559309"/>
            <a:ext cx="725647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WHEN: Open from Mon, February 19th to Fri, March 15th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B4E1183B-61D3-D519-2F7E-5F8200A33FD0}"/>
            </a:ext>
          </a:extLst>
        </p:cNvPr>
        <p:cNvGrpSpPr/>
        <p:nvPr/>
      </p:nvGrpSpPr>
      <p:grpSpPr>
        <a:xfrm>
          <a:off x="0" y="0"/>
          <a:ext cx="0" cy="0"/>
          <a:chOff x="0" y="0"/>
          <a:chExt cx="0" cy="0"/>
        </a:xfrm>
      </p:grpSpPr>
      <p:sp>
        <p:nvSpPr>
          <p:cNvPr id="167" name="Rectangle 166">
            <a:extLst>
              <a:ext uri="{FF2B5EF4-FFF2-40B4-BE49-F238E27FC236}">
                <a16:creationId xmlns:a16="http://schemas.microsoft.com/office/drawing/2014/main" id="{3521DAE7-AE04-AA2C-1F0B-04B7115CA568}"/>
              </a:ext>
            </a:extLst>
          </p:cNvPr>
          <p:cNvSpPr/>
          <p:nvPr/>
        </p:nvSpPr>
        <p:spPr>
          <a:xfrm>
            <a:off x="134224" y="2663019"/>
            <a:ext cx="11898385" cy="2739492"/>
          </a:xfrm>
          <a:prstGeom prst="rect">
            <a:avLst/>
          </a:prstGeom>
          <a:solidFill>
            <a:srgbClr val="B7F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id="{A29223E8-2800-3002-B15E-3F5DDA743F7D}"/>
              </a:ext>
            </a:extLst>
          </p:cNvPr>
          <p:cNvSpPr txBox="1"/>
          <p:nvPr/>
        </p:nvSpPr>
        <p:spPr>
          <a:xfrm>
            <a:off x="176169" y="5751168"/>
            <a:ext cx="1179771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Para más información sobre el proceso de desarrollo del Calendario Escolar para Estudiantes de APS, visite: </a:t>
            </a:r>
            <a:r>
              <a:rPr kumimoji="0" lang="en-US" sz="12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hlinkClick r:id="rId3"/>
              </a:rPr>
              <a:t>https://www.atlantapublicschools.us/Page/71713</a:t>
            </a:r>
            <a:endParaRPr kumimoji="0" lang="en-US" sz="12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sp>
        <p:nvSpPr>
          <p:cNvPr id="21" name="TextBox 20">
            <a:extLst>
              <a:ext uri="{FF2B5EF4-FFF2-40B4-BE49-F238E27FC236}">
                <a16:creationId xmlns:a16="http://schemas.microsoft.com/office/drawing/2014/main" id="{325047A2-30B9-CD1F-7281-AA2711B63B87}"/>
              </a:ext>
            </a:extLst>
          </p:cNvPr>
          <p:cNvSpPr txBox="1"/>
          <p:nvPr/>
        </p:nvSpPr>
        <p:spPr>
          <a:xfrm>
            <a:off x="9011172" y="4764759"/>
            <a:ext cx="2825694"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hlinkClick r:id="rId4">
                  <a:extLst>
                    <a:ext uri="{A12FA001-AC4F-418D-AE19-62706E023703}">
                      <ahyp:hlinkClr xmlns:ahyp="http://schemas.microsoft.com/office/drawing/2018/hyperlinkcolor" val="tx"/>
                    </a:ext>
                  </a:extLst>
                </a:hlinkClick>
              </a:rPr>
              <a:t>https://survey.co1.qualtrics.com/jfe/form/SV_cAqsxuT3U5nNu0m?Q_lang=ES</a:t>
            </a:r>
            <a:r>
              <a:rPr kumimoji="0" lang="en-US" sz="1100" b="0" i="0" u="none" strike="noStrike" kern="1200" cap="none" spc="0" normalizeH="0" baseline="0" noProof="0" dirty="0">
                <a:ln>
                  <a:noFill/>
                </a:ln>
                <a:solidFill>
                  <a:srgbClr val="000000"/>
                </a:solidFill>
                <a:effectLst/>
                <a:uLnTx/>
                <a:uFillTx/>
                <a:latin typeface="Arial"/>
                <a:ea typeface="+mn-ea"/>
                <a:cs typeface="+mn-cs"/>
              </a:rPr>
              <a:t> </a:t>
            </a:r>
          </a:p>
        </p:txBody>
      </p:sp>
      <p:sp>
        <p:nvSpPr>
          <p:cNvPr id="27" name="TextBox 26">
            <a:extLst>
              <a:ext uri="{FF2B5EF4-FFF2-40B4-BE49-F238E27FC236}">
                <a16:creationId xmlns:a16="http://schemas.microsoft.com/office/drawing/2014/main" id="{79E0CD28-15FC-B05A-6CCC-864CD6AE704C}"/>
              </a:ext>
            </a:extLst>
          </p:cNvPr>
          <p:cNvSpPr txBox="1"/>
          <p:nvPr/>
        </p:nvSpPr>
        <p:spPr>
          <a:xfrm>
            <a:off x="2147582" y="79421"/>
            <a:ext cx="770948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80A3"/>
                </a:solidFill>
                <a:effectLst/>
                <a:uLnTx/>
                <a:uFillTx/>
                <a:latin typeface="Century Schoolbook" panose="02040604050505020304" pitchFamily="18" charset="0"/>
                <a:ea typeface="+mn-ea"/>
                <a:cs typeface="+mn-cs"/>
              </a:rPr>
              <a:t>Comparta su opinión en la encuesta final del Calendario Escolar de APS</a:t>
            </a:r>
            <a:endParaRPr kumimoji="0" lang="en-US" sz="2400" b="1" i="0" u="none" strike="noStrike" kern="1200" cap="none" spc="0" normalizeH="0" baseline="0" noProof="0" dirty="0">
              <a:ln>
                <a:noFill/>
              </a:ln>
              <a:solidFill>
                <a:srgbClr val="0080A3"/>
              </a:solidFill>
              <a:effectLst/>
              <a:uLnTx/>
              <a:uFillTx/>
              <a:latin typeface="Century Schoolbook" panose="02040604050505020304" pitchFamily="18" charset="0"/>
              <a:ea typeface="+mn-ea"/>
              <a:cs typeface="+mn-cs"/>
            </a:endParaRPr>
          </a:p>
        </p:txBody>
      </p:sp>
      <p:sp>
        <p:nvSpPr>
          <p:cNvPr id="29" name="TextBox 28">
            <a:extLst>
              <a:ext uri="{FF2B5EF4-FFF2-40B4-BE49-F238E27FC236}">
                <a16:creationId xmlns:a16="http://schemas.microsoft.com/office/drawing/2014/main" id="{0782C57D-623D-FC2D-0614-AD52A01503DF}"/>
              </a:ext>
            </a:extLst>
          </p:cNvPr>
          <p:cNvSpPr txBox="1"/>
          <p:nvPr/>
        </p:nvSpPr>
        <p:spPr>
          <a:xfrm>
            <a:off x="125835" y="1001888"/>
            <a:ext cx="1189838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Basándose en la participación de la comunidad en general, Atlanta </a:t>
            </a:r>
            <a:r>
              <a:rPr kumimoji="0" lang="es-ES" sz="1600" b="1" i="0" u="none" strike="noStrike" kern="1200" cap="none" spc="0" normalizeH="0" baseline="0" noProof="0" dirty="0" err="1">
                <a:ln>
                  <a:noFill/>
                </a:ln>
                <a:solidFill>
                  <a:srgbClr val="000000"/>
                </a:solidFill>
                <a:effectLst/>
                <a:uLnTx/>
                <a:uFillTx/>
                <a:latin typeface="Century Schoolbook" panose="02040604050505020304" pitchFamily="18" charset="0"/>
                <a:ea typeface="+mn-ea"/>
                <a:cs typeface="+mn-cs"/>
              </a:rPr>
              <a:t>Public</a:t>
            </a:r>
            <a:r>
              <a:rPr kumimoji="0" lang="es-E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a:t>
            </a:r>
            <a:r>
              <a:rPr kumimoji="0" lang="es-ES" sz="1600" b="1" i="0" u="none" strike="noStrike" kern="1200" cap="none" spc="0" normalizeH="0" baseline="0" noProof="0" dirty="0" err="1">
                <a:ln>
                  <a:noFill/>
                </a:ln>
                <a:solidFill>
                  <a:srgbClr val="000000"/>
                </a:solidFill>
                <a:effectLst/>
                <a:uLnTx/>
                <a:uFillTx/>
                <a:latin typeface="Century Schoolbook" panose="02040604050505020304" pitchFamily="18" charset="0"/>
                <a:ea typeface="+mn-ea"/>
                <a:cs typeface="+mn-cs"/>
              </a:rPr>
              <a:t>Schools</a:t>
            </a:r>
            <a:r>
              <a:rPr kumimoji="0" lang="es-E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ha elaborado dos opciones de calendario para los próximos años escolares: 2025-2026, 2026-2027 y 2027-2028.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Su opinión en esta encuesta cuenta y será un factor más que la Superintendente y la Junta de Educación de APS considerarán al momento de tomar la decisión final sobre los calendarios escolares futuros.</a:t>
            </a:r>
            <a:endParaRPr kumimoji="0" lang="en-US" sz="16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sp>
        <p:nvSpPr>
          <p:cNvPr id="160" name="TextBox 159">
            <a:extLst>
              <a:ext uri="{FF2B5EF4-FFF2-40B4-BE49-F238E27FC236}">
                <a16:creationId xmlns:a16="http://schemas.microsoft.com/office/drawing/2014/main" id="{143B27DA-E3A0-6571-CD75-473DA4429D5A}"/>
              </a:ext>
            </a:extLst>
          </p:cNvPr>
          <p:cNvSpPr txBox="1"/>
          <p:nvPr/>
        </p:nvSpPr>
        <p:spPr>
          <a:xfrm>
            <a:off x="311789" y="2982177"/>
            <a:ext cx="876509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CÓMO: </a:t>
            </a:r>
            <a:r>
              <a:rPr kumimoji="0" lang="es-E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Escanee el Código QR o haga clic en el enlace para completar una breve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encuesta.</a:t>
            </a:r>
            <a:endParaRPr kumimoji="0" lang="en-U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sp>
        <p:nvSpPr>
          <p:cNvPr id="164" name="TextBox 163">
            <a:extLst>
              <a:ext uri="{FF2B5EF4-FFF2-40B4-BE49-F238E27FC236}">
                <a16:creationId xmlns:a16="http://schemas.microsoft.com/office/drawing/2014/main" id="{86715111-C511-6FE5-1F1B-81AB8CC6EDCC}"/>
              </a:ext>
            </a:extLst>
          </p:cNvPr>
          <p:cNvSpPr txBox="1"/>
          <p:nvPr/>
        </p:nvSpPr>
        <p:spPr>
          <a:xfrm>
            <a:off x="278234" y="3699356"/>
            <a:ext cx="873293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QUIÉN: </a:t>
            </a:r>
            <a:r>
              <a:rPr kumimoji="0" lang="es-E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Todas las partes interesadas, incluidos alumnos, personal escolar,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familias y miembros de la comunidad.</a:t>
            </a:r>
            <a:endParaRPr kumimoji="0" lang="en-US" sz="18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sp>
        <p:nvSpPr>
          <p:cNvPr id="166" name="TextBox 165">
            <a:extLst>
              <a:ext uri="{FF2B5EF4-FFF2-40B4-BE49-F238E27FC236}">
                <a16:creationId xmlns:a16="http://schemas.microsoft.com/office/drawing/2014/main" id="{D728BECE-BD84-0F44-0E02-C722EF76E17E}"/>
              </a:ext>
            </a:extLst>
          </p:cNvPr>
          <p:cNvSpPr txBox="1"/>
          <p:nvPr/>
        </p:nvSpPr>
        <p:spPr>
          <a:xfrm>
            <a:off x="194343" y="4450252"/>
            <a:ext cx="888254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CUÁNDO: abierta desde el lunes 19 de febrero hasta el viernes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15 de marzo</a:t>
            </a:r>
            <a:endParaRPr kumimoji="0" lang="en-US" sz="1800" b="1"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endParaRPr>
          </a:p>
        </p:txBody>
      </p:sp>
      <p:pic>
        <p:nvPicPr>
          <p:cNvPr id="3" name="Picture 2">
            <a:hlinkClick r:id="rId4"/>
            <a:extLst>
              <a:ext uri="{FF2B5EF4-FFF2-40B4-BE49-F238E27FC236}">
                <a16:creationId xmlns:a16="http://schemas.microsoft.com/office/drawing/2014/main" id="{8B5AD986-D4AA-9B09-EB41-BB13C5A0C05D}"/>
              </a:ext>
            </a:extLst>
          </p:cNvPr>
          <p:cNvPicPr>
            <a:picLocks noChangeAspect="1"/>
          </p:cNvPicPr>
          <p:nvPr/>
        </p:nvPicPr>
        <p:blipFill>
          <a:blip r:embed="rId5"/>
          <a:stretch>
            <a:fillRect/>
          </a:stretch>
        </p:blipFill>
        <p:spPr>
          <a:xfrm>
            <a:off x="9420987" y="2745895"/>
            <a:ext cx="1915531" cy="1906922"/>
          </a:xfrm>
          <a:prstGeom prst="rect">
            <a:avLst/>
          </a:prstGeom>
        </p:spPr>
      </p:pic>
    </p:spTree>
    <p:extLst>
      <p:ext uri="{BB962C8B-B14F-4D97-AF65-F5344CB8AC3E}">
        <p14:creationId xmlns:p14="http://schemas.microsoft.com/office/powerpoint/2010/main" val="683386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5CAFB4C-6CCC-D2DC-684D-391CE4A7095E}"/>
              </a:ext>
            </a:extLst>
          </p:cNvPr>
          <p:cNvSpPr>
            <a:spLocks noGrp="1"/>
          </p:cNvSpPr>
          <p:nvPr>
            <p:ph sz="half" idx="13"/>
          </p:nvPr>
        </p:nvSpPr>
        <p:spPr>
          <a:xfrm>
            <a:off x="1762215" y="2127943"/>
            <a:ext cx="7877085" cy="2388151"/>
          </a:xfrm>
        </p:spPr>
        <p:txBody>
          <a:bodyPr>
            <a:noAutofit/>
          </a:bodyPr>
          <a:lstStyle/>
          <a:p>
            <a:pPr marL="742950" lvl="1" indent="-342900">
              <a:buFont typeface="+mj-lt"/>
              <a:buAutoNum type="arabicPeriod"/>
            </a:pPr>
            <a:r>
              <a:rPr lang="en-US" sz="2000" b="1" dirty="0">
                <a:solidFill>
                  <a:schemeClr val="tx2"/>
                </a:solidFill>
              </a:rPr>
              <a:t>Complete your required trainings</a:t>
            </a:r>
          </a:p>
          <a:p>
            <a:pPr marL="1200150" lvl="2" indent="-342900">
              <a:buFont typeface="+mj-lt"/>
              <a:buAutoNum type="arabicPeriod"/>
            </a:pPr>
            <a:r>
              <a:rPr lang="en-US" sz="2000" dirty="0"/>
              <a:t>Orientation</a:t>
            </a:r>
          </a:p>
          <a:p>
            <a:pPr marL="1200150" lvl="2" indent="-342900">
              <a:buFont typeface="+mj-lt"/>
              <a:buAutoNum type="arabicPeriod"/>
            </a:pPr>
            <a:r>
              <a:rPr lang="en-US" sz="2000" dirty="0"/>
              <a:t>Ethics</a:t>
            </a:r>
          </a:p>
          <a:p>
            <a:pPr marL="1200150" lvl="2" indent="-342900">
              <a:buFont typeface="+mj-lt"/>
              <a:buAutoNum type="arabicPeriod"/>
            </a:pPr>
            <a:r>
              <a:rPr lang="en-US" sz="2000" dirty="0"/>
              <a:t>Budget</a:t>
            </a:r>
          </a:p>
          <a:p>
            <a:pPr marL="742950" lvl="1" indent="-342900">
              <a:buFont typeface="+mj-lt"/>
              <a:buAutoNum type="arabicPeriod"/>
            </a:pPr>
            <a:r>
              <a:rPr lang="en-US" sz="2000" b="1" dirty="0">
                <a:solidFill>
                  <a:schemeClr val="tx2"/>
                </a:solidFill>
              </a:rPr>
              <a:t>Complete the end of year surveys </a:t>
            </a:r>
            <a:r>
              <a:rPr lang="en-US" sz="2000" dirty="0"/>
              <a:t>(</a:t>
            </a:r>
            <a:r>
              <a:rPr lang="en-US" sz="2000" i="1" dirty="0"/>
              <a:t>check your email for the links</a:t>
            </a:r>
            <a:r>
              <a:rPr lang="en-US" sz="2000" dirty="0"/>
              <a:t>)</a:t>
            </a:r>
          </a:p>
          <a:p>
            <a:pPr marL="1200150" lvl="2" indent="-342900">
              <a:buFont typeface="+mj-lt"/>
              <a:buAutoNum type="arabicPeriod"/>
            </a:pPr>
            <a:r>
              <a:rPr lang="en-US" sz="2000" dirty="0"/>
              <a:t>GO Team Self-Assessment</a:t>
            </a:r>
          </a:p>
          <a:p>
            <a:pPr marL="1200150" lvl="2" indent="-342900">
              <a:buFont typeface="+mj-lt"/>
              <a:buAutoNum type="arabicPeriod"/>
            </a:pPr>
            <a:r>
              <a:rPr lang="en-US" sz="2000" dirty="0"/>
              <a:t>Principal Feedback</a:t>
            </a:r>
          </a:p>
        </p:txBody>
      </p:sp>
      <p:sp>
        <p:nvSpPr>
          <p:cNvPr id="9" name="TextBox 8">
            <a:extLst>
              <a:ext uri="{FF2B5EF4-FFF2-40B4-BE49-F238E27FC236}">
                <a16:creationId xmlns:a16="http://schemas.microsoft.com/office/drawing/2014/main" id="{01A1F5E2-80DD-E0E4-89CE-FA45BDD99037}"/>
              </a:ext>
            </a:extLst>
          </p:cNvPr>
          <p:cNvSpPr txBox="1"/>
          <p:nvPr/>
        </p:nvSpPr>
        <p:spPr>
          <a:xfrm>
            <a:off x="1495515" y="1478422"/>
            <a:ext cx="6614444" cy="523220"/>
          </a:xfrm>
          <a:prstGeom prst="rect">
            <a:avLst/>
          </a:prstGeom>
          <a:noFill/>
        </p:spPr>
        <p:txBody>
          <a:bodyPr wrap="square" rtlCol="0">
            <a:spAutoFit/>
          </a:bodyPr>
          <a:lstStyle/>
          <a:p>
            <a:r>
              <a:rPr lang="en-US" sz="2800" b="1" dirty="0">
                <a:solidFill>
                  <a:schemeClr val="accent3"/>
                </a:solidFill>
                <a:latin typeface="+mj-lt"/>
              </a:rPr>
              <a:t>GO Team members remember to:</a:t>
            </a:r>
          </a:p>
        </p:txBody>
      </p:sp>
    </p:spTree>
    <p:extLst>
      <p:ext uri="{BB962C8B-B14F-4D97-AF65-F5344CB8AC3E}">
        <p14:creationId xmlns:p14="http://schemas.microsoft.com/office/powerpoint/2010/main" val="23772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7731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a:lstStyle/>
          <a:p>
            <a:r>
              <a:rPr lang="en-US" dirty="0"/>
              <a:t>Thank you</a:t>
            </a:r>
          </a:p>
        </p:txBody>
      </p:sp>
      <p:pic>
        <p:nvPicPr>
          <p:cNvPr id="13" name="Picture Placeholder 12" descr="Long and short pencils">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2676" r="22676"/>
          <a:stretch/>
        </p:blipFill>
        <p:spPr>
          <a:xfrm>
            <a:off x="0" y="0"/>
            <a:ext cx="5640224" cy="6880786"/>
          </a:xfrm>
        </p:spPr>
      </p:pic>
    </p:spTree>
    <p:extLst>
      <p:ext uri="{BB962C8B-B14F-4D97-AF65-F5344CB8AC3E}">
        <p14:creationId xmlns:p14="http://schemas.microsoft.com/office/powerpoint/2010/main" val="2336677316"/>
      </p:ext>
    </p:extLst>
  </p:cSld>
  <p:clrMapOvr>
    <a:masterClrMapping/>
  </p:clrMapOvr>
</p:sld>
</file>

<file path=ppt/theme/theme1.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2.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Facet">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Y2021 School Budgeting Workshop Template" id="{04DBA474-9D2F-41A5-B50F-EC6E7EE65FD2}" vid="{56851ABD-F05D-4AF1-B253-5731A9DC0AB4}"/>
    </a:ext>
  </a:extLst>
</a:theme>
</file>

<file path=ppt/theme/theme4.xml><?xml version="1.0" encoding="utf-8"?>
<a:theme xmlns:a="http://schemas.openxmlformats.org/drawingml/2006/main" name="APS_powerpoint_template_2016-17">
  <a:themeElements>
    <a:clrScheme name="Office Theme">
      <a:dk1>
        <a:srgbClr val="000000"/>
      </a:dk1>
      <a:lt1>
        <a:srgbClr val="FFFFFF"/>
      </a:lt1>
      <a:dk2>
        <a:srgbClr val="004A5F"/>
      </a:dk2>
      <a:lt2>
        <a:srgbClr val="E7E6E6"/>
      </a:lt2>
      <a:accent1>
        <a:srgbClr val="0083A9"/>
      </a:accent1>
      <a:accent2>
        <a:srgbClr val="DA7B22"/>
      </a:accent2>
      <a:accent3>
        <a:srgbClr val="F3CF45"/>
      </a:accent3>
      <a:accent4>
        <a:srgbClr val="F3F3F3"/>
      </a:accent4>
      <a:accent5>
        <a:srgbClr val="CCCCCC"/>
      </a:accent5>
      <a:accent6>
        <a:srgbClr val="666666"/>
      </a:accent6>
      <a:hlink>
        <a:srgbClr val="00C6F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8" ma:contentTypeDescription="Create a new document." ma:contentTypeScope="" ma:versionID="5def9b7c34530cdfc2a28cd92dea8556">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0de27e34e40fc4c57364880390dc2f16"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Barnett, Carolyn</DisplayName>
        <AccountId>14</AccountId>
        <AccountType/>
      </UserInfo>
      <UserInfo>
        <DisplayName>Jacobi, Diane</DisplayName>
        <AccountId>12</AccountId>
        <AccountType/>
      </UserInfo>
    </SharedWithUsers>
  </documentManagement>
</p:properties>
</file>

<file path=customXml/itemProps1.xml><?xml version="1.0" encoding="utf-8"?>
<ds:datastoreItem xmlns:ds="http://schemas.openxmlformats.org/officeDocument/2006/customXml" ds:itemID="{1D20B6E4-879E-4E6C-BDE7-261540CD3765}">
  <ds:schemaRefs>
    <ds:schemaRef ds:uri="http://schemas.microsoft.com/sharepoint/v3/contenttype/forms"/>
  </ds:schemaRefs>
</ds:datastoreItem>
</file>

<file path=customXml/itemProps2.xml><?xml version="1.0" encoding="utf-8"?>
<ds:datastoreItem xmlns:ds="http://schemas.openxmlformats.org/officeDocument/2006/customXml" ds:itemID="{AAE264D9-3F6E-45BC-A771-B90EBE26DC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 ds:uri="d37e30bb-5f32-4411-a640-0b4044b692bf"/>
    <ds:schemaRef ds:uri="ffb952a0-74d9-4848-89d6-000c4b1b707a"/>
  </ds:schemaRefs>
</ds:datastoreItem>
</file>

<file path=docProps/app.xml><?xml version="1.0" encoding="utf-8"?>
<Properties xmlns="http://schemas.openxmlformats.org/officeDocument/2006/extended-properties" xmlns:vt="http://schemas.openxmlformats.org/officeDocument/2006/docPropsVTypes">
  <Template>Geometric annual presentation</Template>
  <TotalTime>249</TotalTime>
  <Words>1969</Words>
  <Application>Microsoft Office PowerPoint</Application>
  <PresentationFormat>Widescreen</PresentationFormat>
  <Paragraphs>306</Paragraphs>
  <Slides>27</Slides>
  <Notes>16</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27</vt:i4>
      </vt:variant>
    </vt:vector>
  </HeadingPairs>
  <TitlesOfParts>
    <vt:vector size="47" baseType="lpstr">
      <vt:lpstr>Arial</vt:lpstr>
      <vt:lpstr>Arial Black</vt:lpstr>
      <vt:lpstr>Calibri</vt:lpstr>
      <vt:lpstr>Century Schoolbook</vt:lpstr>
      <vt:lpstr>Franklin Gothic Book</vt:lpstr>
      <vt:lpstr>Franklin Gothic Demi</vt:lpstr>
      <vt:lpstr>Helvetica Neue</vt:lpstr>
      <vt:lpstr>Helvetica Neue Light</vt:lpstr>
      <vt:lpstr>Noto Sans Symbols</vt:lpstr>
      <vt:lpstr>Roboto</vt:lpstr>
      <vt:lpstr>Roboto Medium</vt:lpstr>
      <vt:lpstr>Sabon Next LT</vt:lpstr>
      <vt:lpstr>Tenorite</vt:lpstr>
      <vt:lpstr>Trebuchet MS</vt:lpstr>
      <vt:lpstr>Wingdings</vt:lpstr>
      <vt:lpstr>Theme1</vt:lpstr>
      <vt:lpstr>2022 Principal's Report Template - Mtg 1</vt:lpstr>
      <vt:lpstr>Facet</vt:lpstr>
      <vt:lpstr>APS_powerpoint_template_2016-17</vt:lpstr>
      <vt:lpstr>1_2022 Principal's Report Template - Mtg 1</vt:lpstr>
      <vt:lpstr>FY25 Budget Approval Meeting</vt:lpstr>
      <vt:lpstr>Norms</vt:lpstr>
      <vt:lpstr>PowerPoint Presentation</vt:lpstr>
      <vt:lpstr>PowerPoint Presentation</vt:lpstr>
      <vt:lpstr>PowerPoint Presentation</vt:lpstr>
      <vt:lpstr>Budget Review</vt:lpstr>
      <vt:lpstr>PowerPoint Presentation</vt:lpstr>
      <vt:lpstr>PowerPoint Presentation</vt:lpstr>
      <vt:lpstr>PowerPoint Presentation</vt:lpstr>
      <vt:lpstr>PowerPoint Presentation</vt:lpstr>
      <vt:lpstr>PowerPoint Presentation</vt:lpstr>
      <vt:lpstr>Staffing Conference Changes</vt:lpstr>
      <vt:lpstr>PowerPoint Presentation</vt:lpstr>
      <vt:lpstr>PowerPoint Presentation</vt:lpstr>
      <vt:lpstr>Discussion of reserve and Holdback funds</vt:lpstr>
      <vt:lpstr>PowerPoint Presentation</vt:lpstr>
      <vt:lpstr>PowerPoint Presentation</vt:lpstr>
      <vt:lpstr>Questions for the GO Team to Consider and Discuss</vt:lpstr>
      <vt:lpstr>Questions?</vt:lpstr>
      <vt:lpstr>The GO Team needs to TAKE ACTION (vote) on the presented budget. After the motion and a second, the GO Team may have additional discussion. Once discussion is concluded, the GO Team will vote.</vt:lpstr>
      <vt:lpstr>Security Grant  Survey</vt:lpstr>
      <vt:lpstr>Annoucements</vt:lpstr>
      <vt:lpstr>PowerPoint Presentation</vt:lpstr>
      <vt:lpstr>PowerPoint Presentation</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Review</dc:title>
  <dc:creator>Jacobi, Diane</dc:creator>
  <cp:lastModifiedBy>Lawrence, Reginald</cp:lastModifiedBy>
  <cp:revision>35</cp:revision>
  <dcterms:created xsi:type="dcterms:W3CDTF">2023-02-16T23:34:41Z</dcterms:created>
  <dcterms:modified xsi:type="dcterms:W3CDTF">2024-03-07T13:51:58Z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