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1.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12.xml" ContentType="application/vnd.openxmlformats-officedocument.theme+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 id="2147483684" r:id="rId6"/>
    <p:sldMasterId id="2147484017" r:id="rId7"/>
    <p:sldMasterId id="2147483709" r:id="rId8"/>
    <p:sldMasterId id="2147483722" r:id="rId9"/>
    <p:sldMasterId id="2147483735" r:id="rId10"/>
    <p:sldMasterId id="2147483760" r:id="rId11"/>
    <p:sldMasterId id="2147483784" r:id="rId12"/>
    <p:sldMasterId id="2147483797" r:id="rId13"/>
    <p:sldMasterId id="2147483977" r:id="rId14"/>
    <p:sldMasterId id="2147483998" r:id="rId15"/>
    <p:sldMasterId id="2147483692" r:id="rId16"/>
  </p:sldMasterIdLst>
  <p:notesMasterIdLst>
    <p:notesMasterId r:id="rId37"/>
  </p:notesMasterIdLst>
  <p:handoutMasterIdLst>
    <p:handoutMasterId r:id="rId38"/>
  </p:handoutMasterIdLst>
  <p:sldIdLst>
    <p:sldId id="3858" r:id="rId17"/>
    <p:sldId id="495" r:id="rId18"/>
    <p:sldId id="478" r:id="rId19"/>
    <p:sldId id="3867" r:id="rId20"/>
    <p:sldId id="352" r:id="rId21"/>
    <p:sldId id="3863" r:id="rId22"/>
    <p:sldId id="3870" r:id="rId23"/>
    <p:sldId id="466" r:id="rId24"/>
    <p:sldId id="474" r:id="rId25"/>
    <p:sldId id="3864" r:id="rId26"/>
    <p:sldId id="488" r:id="rId27"/>
    <p:sldId id="489" r:id="rId28"/>
    <p:sldId id="3865" r:id="rId29"/>
    <p:sldId id="3860" r:id="rId30"/>
    <p:sldId id="3861" r:id="rId31"/>
    <p:sldId id="3869" r:id="rId32"/>
    <p:sldId id="485" r:id="rId33"/>
    <p:sldId id="275" r:id="rId34"/>
    <p:sldId id="486" r:id="rId35"/>
    <p:sldId id="276" r:id="rId36"/>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FF00"/>
    <a:srgbClr val="33CCFF"/>
    <a:srgbClr val="F5ECDB"/>
    <a:srgbClr val="F1E4CB"/>
    <a:srgbClr val="009999"/>
    <a:srgbClr val="C49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890C0C-89F8-4DF0-A5EA-9BC039B158F4}" v="19" dt="2024-02-08T15:53:01.2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144" y="1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4.xml"/><Relationship Id="rId29" Type="http://schemas.openxmlformats.org/officeDocument/2006/relationships/slide" Target="slides/slide13.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10" Type="http://schemas.openxmlformats.org/officeDocument/2006/relationships/slideMaster" Target="slideMasters/slideMaster7.xml"/><Relationship Id="rId19" Type="http://schemas.openxmlformats.org/officeDocument/2006/relationships/slide" Target="slides/slide3.xml"/><Relationship Id="rId31"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microsoft.com/office/2015/10/relationships/revisionInfo" Target="revisionInfo.xml"/></Relationships>
</file>

<file path=ppt/diagrams/_rels/data1.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ata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image" Target="../media/image24.png"/></Relationships>
</file>

<file path=ppt/diagrams/_rels/drawing1.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image" Target="../media/image24.pn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959FEB-EE4D-4FCA-8F5F-F7850B4F13F3}" type="doc">
      <dgm:prSet loTypeId="urn:microsoft.com/office/officeart/2018/2/layout/IconCircleList" loCatId="icon" qsTypeId="urn:microsoft.com/office/officeart/2005/8/quickstyle/simple1" qsCatId="simple" csTypeId="urn:microsoft.com/office/officeart/2005/8/colors/accent3_2" csCatId="accent3" phldr="1"/>
      <dgm:spPr/>
      <dgm:t>
        <a:bodyPr/>
        <a:lstStyle/>
        <a:p>
          <a:endParaRPr lang="en-US"/>
        </a:p>
      </dgm:t>
    </dgm:pt>
    <dgm:pt modelId="{D26B309E-AEAB-4268-A2E4-0EC0C4C2A476}">
      <dgm:prSet custT="1"/>
      <dgm:spPr/>
      <dgm:t>
        <a:bodyPr/>
        <a:lstStyle/>
        <a:p>
          <a:r>
            <a:rPr lang="en-US" sz="1800"/>
            <a:t>This is a meeting of the GO Team. Only members of the team may participate in the discussion. Any members of the public present are here to quietly observe.</a:t>
          </a:r>
        </a:p>
      </dgm:t>
    </dgm:pt>
    <dgm:pt modelId="{97CCCD55-4DC9-4475-8AC4-2ACB6C39794C}" type="parTrans" cxnId="{5077397C-4F1D-4DFA-A655-15891B2AA0CF}">
      <dgm:prSet/>
      <dgm:spPr/>
      <dgm:t>
        <a:bodyPr/>
        <a:lstStyle/>
        <a:p>
          <a:endParaRPr lang="en-US"/>
        </a:p>
      </dgm:t>
    </dgm:pt>
    <dgm:pt modelId="{CEF3B548-B039-46EC-B236-B5691DE37733}" type="sibTrans" cxnId="{5077397C-4F1D-4DFA-A655-15891B2AA0CF}">
      <dgm:prSet/>
      <dgm:spPr/>
      <dgm:t>
        <a:bodyPr/>
        <a:lstStyle/>
        <a:p>
          <a:endParaRPr lang="en-US"/>
        </a:p>
      </dgm:t>
    </dgm:pt>
    <dgm:pt modelId="{7DD6C1CE-29D5-40DC-B711-360B65CAE77D}">
      <dgm:prSet custT="1"/>
      <dgm:spPr/>
      <dgm:t>
        <a:bodyPr/>
        <a:lstStyle/>
        <a:p>
          <a:r>
            <a:rPr lang="en-US" sz="1800"/>
            <a:t>We will follow the agenda as noticed to the public and stay on task.</a:t>
          </a:r>
        </a:p>
      </dgm:t>
    </dgm:pt>
    <dgm:pt modelId="{3C10534F-68C2-48BE-9461-1FDF821FC644}" type="parTrans" cxnId="{9AE8A807-7A2A-49C8-AB77-668E607F6CE0}">
      <dgm:prSet/>
      <dgm:spPr/>
      <dgm:t>
        <a:bodyPr/>
        <a:lstStyle/>
        <a:p>
          <a:endParaRPr lang="en-US"/>
        </a:p>
      </dgm:t>
    </dgm:pt>
    <dgm:pt modelId="{6BB47D55-4B12-4F41-BE98-EA0828C5E5EB}" type="sibTrans" cxnId="{9AE8A807-7A2A-49C8-AB77-668E607F6CE0}">
      <dgm:prSet/>
      <dgm:spPr/>
      <dgm:t>
        <a:bodyPr/>
        <a:lstStyle/>
        <a:p>
          <a:endParaRPr lang="en-US"/>
        </a:p>
      </dgm:t>
    </dgm:pt>
    <dgm:pt modelId="{863A37DD-BDF3-44D3-B467-6A712BCCDBAC}">
      <dgm:prSet custT="1"/>
      <dgm:spPr/>
      <dgm:t>
        <a:bodyPr/>
        <a:lstStyle/>
        <a:p>
          <a:r>
            <a:rPr lang="en-US" sz="1800"/>
            <a:t>We invite and welcome contributions of every member and listen to each other.</a:t>
          </a:r>
        </a:p>
      </dgm:t>
    </dgm:pt>
    <dgm:pt modelId="{6EB986A6-F286-4EB2-A9CB-9F0704E54B24}" type="parTrans" cxnId="{00B422FF-9467-426F-B802-B2BEC8ADA322}">
      <dgm:prSet/>
      <dgm:spPr/>
      <dgm:t>
        <a:bodyPr/>
        <a:lstStyle/>
        <a:p>
          <a:endParaRPr lang="en-US"/>
        </a:p>
      </dgm:t>
    </dgm:pt>
    <dgm:pt modelId="{4B14F3DA-92D8-4BDF-9ABF-361BC54A0CC1}" type="sibTrans" cxnId="{00B422FF-9467-426F-B802-B2BEC8ADA322}">
      <dgm:prSet/>
      <dgm:spPr/>
      <dgm:t>
        <a:bodyPr/>
        <a:lstStyle/>
        <a:p>
          <a:endParaRPr lang="en-US"/>
        </a:p>
      </dgm:t>
    </dgm:pt>
    <dgm:pt modelId="{A3182728-987D-4847-8C07-864C796CC678}">
      <dgm:prSet custT="1"/>
      <dgm:spPr/>
      <dgm:t>
        <a:bodyPr/>
        <a:lstStyle/>
        <a:p>
          <a:r>
            <a:rPr lang="en-US" sz="1800"/>
            <a:t>We will respect all ideas and assume good intentions.</a:t>
          </a:r>
        </a:p>
      </dgm:t>
    </dgm:pt>
    <dgm:pt modelId="{2FBFE05F-FED7-406D-8467-4C07EC2A97FF}" type="parTrans" cxnId="{DC42416E-EC88-4BD2-9EDF-10E3C318426D}">
      <dgm:prSet/>
      <dgm:spPr/>
      <dgm:t>
        <a:bodyPr/>
        <a:lstStyle/>
        <a:p>
          <a:endParaRPr lang="en-US"/>
        </a:p>
      </dgm:t>
    </dgm:pt>
    <dgm:pt modelId="{EEECD729-C8DC-46F4-9B3B-852593370E49}" type="sibTrans" cxnId="{DC42416E-EC88-4BD2-9EDF-10E3C318426D}">
      <dgm:prSet/>
      <dgm:spPr/>
      <dgm:t>
        <a:bodyPr/>
        <a:lstStyle/>
        <a:p>
          <a:endParaRPr lang="en-US"/>
        </a:p>
      </dgm:t>
    </dgm:pt>
    <dgm:pt modelId="{70A8527B-39AD-4836-9172-1A0BA6FA94B3}" type="pres">
      <dgm:prSet presAssocID="{7B959FEB-EE4D-4FCA-8F5F-F7850B4F13F3}" presName="root" presStyleCnt="0">
        <dgm:presLayoutVars>
          <dgm:dir/>
          <dgm:resizeHandles val="exact"/>
        </dgm:presLayoutVars>
      </dgm:prSet>
      <dgm:spPr/>
    </dgm:pt>
    <dgm:pt modelId="{F94F9C98-1FD5-4DAD-9EAA-D98FAECC8EE8}" type="pres">
      <dgm:prSet presAssocID="{7B959FEB-EE4D-4FCA-8F5F-F7850B4F13F3}" presName="container" presStyleCnt="0">
        <dgm:presLayoutVars>
          <dgm:dir/>
          <dgm:resizeHandles val="exact"/>
        </dgm:presLayoutVars>
      </dgm:prSet>
      <dgm:spPr/>
    </dgm:pt>
    <dgm:pt modelId="{71B43475-19B5-47EC-B409-DC95722AF458}" type="pres">
      <dgm:prSet presAssocID="{D26B309E-AEAB-4268-A2E4-0EC0C4C2A476}" presName="compNode" presStyleCnt="0"/>
      <dgm:spPr/>
    </dgm:pt>
    <dgm:pt modelId="{EE362BB8-72CB-486D-B793-0C482E7D2890}" type="pres">
      <dgm:prSet presAssocID="{D26B309E-AEAB-4268-A2E4-0EC0C4C2A476}" presName="iconBgRect" presStyleLbl="bgShp" presStyleIdx="0" presStyleCnt="4"/>
      <dgm:spPr/>
    </dgm:pt>
    <dgm:pt modelId="{D62EF4FD-7847-4904-9B36-21C671059A2D}" type="pres">
      <dgm:prSet presAssocID="{D26B309E-AEAB-4268-A2E4-0EC0C4C2A47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00764B74-76D5-40AA-971B-ED1CBD4ADB55}" type="pres">
      <dgm:prSet presAssocID="{D26B309E-AEAB-4268-A2E4-0EC0C4C2A476}" presName="spaceRect" presStyleCnt="0"/>
      <dgm:spPr/>
    </dgm:pt>
    <dgm:pt modelId="{ABCA396E-E04C-4519-B10B-DF3C9313FCC7}" type="pres">
      <dgm:prSet presAssocID="{D26B309E-AEAB-4268-A2E4-0EC0C4C2A476}" presName="textRect" presStyleLbl="revTx" presStyleIdx="0" presStyleCnt="4">
        <dgm:presLayoutVars>
          <dgm:chMax val="1"/>
          <dgm:chPref val="1"/>
        </dgm:presLayoutVars>
      </dgm:prSet>
      <dgm:spPr/>
    </dgm:pt>
    <dgm:pt modelId="{7938581F-6439-4D6D-B468-D3CC9DDD9CFD}" type="pres">
      <dgm:prSet presAssocID="{CEF3B548-B039-46EC-B236-B5691DE37733}" presName="sibTrans" presStyleLbl="sibTrans2D1" presStyleIdx="0" presStyleCnt="0"/>
      <dgm:spPr/>
    </dgm:pt>
    <dgm:pt modelId="{41501DE5-BDAE-4FC1-B7BB-048C7CEC0CA8}" type="pres">
      <dgm:prSet presAssocID="{7DD6C1CE-29D5-40DC-B711-360B65CAE77D}" presName="compNode" presStyleCnt="0"/>
      <dgm:spPr/>
    </dgm:pt>
    <dgm:pt modelId="{63A3B17D-07DC-456E-A05A-49DCCB953724}" type="pres">
      <dgm:prSet presAssocID="{7DD6C1CE-29D5-40DC-B711-360B65CAE77D}" presName="iconBgRect" presStyleLbl="bgShp" presStyleIdx="1" presStyleCnt="4"/>
      <dgm:spPr/>
    </dgm:pt>
    <dgm:pt modelId="{A367B602-F2F0-4A95-9FAE-6B2DD3492908}" type="pres">
      <dgm:prSet presAssocID="{7DD6C1CE-29D5-40DC-B711-360B65CAE77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3522139F-0266-49AA-8ADD-A5E75C5941EE}" type="pres">
      <dgm:prSet presAssocID="{7DD6C1CE-29D5-40DC-B711-360B65CAE77D}" presName="spaceRect" presStyleCnt="0"/>
      <dgm:spPr/>
    </dgm:pt>
    <dgm:pt modelId="{FC176035-F09B-4751-AAAE-823C8D24E8CB}" type="pres">
      <dgm:prSet presAssocID="{7DD6C1CE-29D5-40DC-B711-360B65CAE77D}" presName="textRect" presStyleLbl="revTx" presStyleIdx="1" presStyleCnt="4">
        <dgm:presLayoutVars>
          <dgm:chMax val="1"/>
          <dgm:chPref val="1"/>
        </dgm:presLayoutVars>
      </dgm:prSet>
      <dgm:spPr/>
    </dgm:pt>
    <dgm:pt modelId="{C0B151B5-EE33-4A8C-9CFF-658AA0F594C6}" type="pres">
      <dgm:prSet presAssocID="{6BB47D55-4B12-4F41-BE98-EA0828C5E5EB}" presName="sibTrans" presStyleLbl="sibTrans2D1" presStyleIdx="0" presStyleCnt="0"/>
      <dgm:spPr/>
    </dgm:pt>
    <dgm:pt modelId="{BB6F7907-B788-4A3F-9860-F3EE47A693E7}" type="pres">
      <dgm:prSet presAssocID="{863A37DD-BDF3-44D3-B467-6A712BCCDBAC}" presName="compNode" presStyleCnt="0"/>
      <dgm:spPr/>
    </dgm:pt>
    <dgm:pt modelId="{32B9B227-73A0-472B-98B4-51AA6536D03A}" type="pres">
      <dgm:prSet presAssocID="{863A37DD-BDF3-44D3-B467-6A712BCCDBAC}" presName="iconBgRect" presStyleLbl="bgShp" presStyleIdx="2" presStyleCnt="4"/>
      <dgm:spPr/>
    </dgm:pt>
    <dgm:pt modelId="{6DF6E84F-AE0C-4314-BA55-899A894716E3}" type="pres">
      <dgm:prSet presAssocID="{863A37DD-BDF3-44D3-B467-6A712BCCDBA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ign Language"/>
        </a:ext>
      </dgm:extLst>
    </dgm:pt>
    <dgm:pt modelId="{7EB43B9B-4AF8-414B-936F-D4EE3D2F736D}" type="pres">
      <dgm:prSet presAssocID="{863A37DD-BDF3-44D3-B467-6A712BCCDBAC}" presName="spaceRect" presStyleCnt="0"/>
      <dgm:spPr/>
    </dgm:pt>
    <dgm:pt modelId="{3BE9BED8-71C1-475B-BE41-AB098AC6B60A}" type="pres">
      <dgm:prSet presAssocID="{863A37DD-BDF3-44D3-B467-6A712BCCDBAC}" presName="textRect" presStyleLbl="revTx" presStyleIdx="2" presStyleCnt="4">
        <dgm:presLayoutVars>
          <dgm:chMax val="1"/>
          <dgm:chPref val="1"/>
        </dgm:presLayoutVars>
      </dgm:prSet>
      <dgm:spPr/>
    </dgm:pt>
    <dgm:pt modelId="{9DA41DBB-897B-4E29-83F5-39F6BE8FB510}" type="pres">
      <dgm:prSet presAssocID="{4B14F3DA-92D8-4BDF-9ABF-361BC54A0CC1}" presName="sibTrans" presStyleLbl="sibTrans2D1" presStyleIdx="0" presStyleCnt="0"/>
      <dgm:spPr/>
    </dgm:pt>
    <dgm:pt modelId="{E93EB936-CD7B-4464-80F4-50E6FE1DFC84}" type="pres">
      <dgm:prSet presAssocID="{A3182728-987D-4847-8C07-864C796CC678}" presName="compNode" presStyleCnt="0"/>
      <dgm:spPr/>
    </dgm:pt>
    <dgm:pt modelId="{8F7ACF33-3DCE-4048-B76C-1F6B05F28B28}" type="pres">
      <dgm:prSet presAssocID="{A3182728-987D-4847-8C07-864C796CC678}" presName="iconBgRect" presStyleLbl="bgShp" presStyleIdx="3" presStyleCnt="4"/>
      <dgm:spPr/>
    </dgm:pt>
    <dgm:pt modelId="{951A56BD-FD15-45C4-BC35-495751397719}" type="pres">
      <dgm:prSet presAssocID="{A3182728-987D-4847-8C07-864C796CC67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C9646242-D9BA-49FC-AA95-7DB6DC230D1E}" type="pres">
      <dgm:prSet presAssocID="{A3182728-987D-4847-8C07-864C796CC678}" presName="spaceRect" presStyleCnt="0"/>
      <dgm:spPr/>
    </dgm:pt>
    <dgm:pt modelId="{6CD278E0-F036-48DE-9F7D-8FD4FAE2C424}" type="pres">
      <dgm:prSet presAssocID="{A3182728-987D-4847-8C07-864C796CC678}" presName="textRect" presStyleLbl="revTx" presStyleIdx="3" presStyleCnt="4">
        <dgm:presLayoutVars>
          <dgm:chMax val="1"/>
          <dgm:chPref val="1"/>
        </dgm:presLayoutVars>
      </dgm:prSet>
      <dgm:spPr/>
    </dgm:pt>
  </dgm:ptLst>
  <dgm:cxnLst>
    <dgm:cxn modelId="{9AE8A807-7A2A-49C8-AB77-668E607F6CE0}" srcId="{7B959FEB-EE4D-4FCA-8F5F-F7850B4F13F3}" destId="{7DD6C1CE-29D5-40DC-B711-360B65CAE77D}" srcOrd="1" destOrd="0" parTransId="{3C10534F-68C2-48BE-9461-1FDF821FC644}" sibTransId="{6BB47D55-4B12-4F41-BE98-EA0828C5E5EB}"/>
    <dgm:cxn modelId="{5E8D8A0C-CE97-48CD-9093-930BE12735AD}" type="presOf" srcId="{6BB47D55-4B12-4F41-BE98-EA0828C5E5EB}" destId="{C0B151B5-EE33-4A8C-9CFF-658AA0F594C6}" srcOrd="0" destOrd="0" presId="urn:microsoft.com/office/officeart/2018/2/layout/IconCircleList"/>
    <dgm:cxn modelId="{40ACF242-0D0D-4614-9949-71BE272F7B9B}" type="presOf" srcId="{D26B309E-AEAB-4268-A2E4-0EC0C4C2A476}" destId="{ABCA396E-E04C-4519-B10B-DF3C9313FCC7}" srcOrd="0" destOrd="0" presId="urn:microsoft.com/office/officeart/2018/2/layout/IconCircleList"/>
    <dgm:cxn modelId="{DC42416E-EC88-4BD2-9EDF-10E3C318426D}" srcId="{7B959FEB-EE4D-4FCA-8F5F-F7850B4F13F3}" destId="{A3182728-987D-4847-8C07-864C796CC678}" srcOrd="3" destOrd="0" parTransId="{2FBFE05F-FED7-406D-8467-4C07EC2A97FF}" sibTransId="{EEECD729-C8DC-46F4-9B3B-852593370E49}"/>
    <dgm:cxn modelId="{D2A0105A-033A-4D72-ADA2-3B675DE50621}" type="presOf" srcId="{4B14F3DA-92D8-4BDF-9ABF-361BC54A0CC1}" destId="{9DA41DBB-897B-4E29-83F5-39F6BE8FB510}" srcOrd="0" destOrd="0" presId="urn:microsoft.com/office/officeart/2018/2/layout/IconCircleList"/>
    <dgm:cxn modelId="{5077397C-4F1D-4DFA-A655-15891B2AA0CF}" srcId="{7B959FEB-EE4D-4FCA-8F5F-F7850B4F13F3}" destId="{D26B309E-AEAB-4268-A2E4-0EC0C4C2A476}" srcOrd="0" destOrd="0" parTransId="{97CCCD55-4DC9-4475-8AC4-2ACB6C39794C}" sibTransId="{CEF3B548-B039-46EC-B236-B5691DE37733}"/>
    <dgm:cxn modelId="{99F22B7F-F645-45AC-AABF-592DD8AC9BAB}" type="presOf" srcId="{7B959FEB-EE4D-4FCA-8F5F-F7850B4F13F3}" destId="{70A8527B-39AD-4836-9172-1A0BA6FA94B3}" srcOrd="0" destOrd="0" presId="urn:microsoft.com/office/officeart/2018/2/layout/IconCircleList"/>
    <dgm:cxn modelId="{5933B680-509C-4A2D-9435-CF96ED3FCDE9}" type="presOf" srcId="{CEF3B548-B039-46EC-B236-B5691DE37733}" destId="{7938581F-6439-4D6D-B468-D3CC9DDD9CFD}" srcOrd="0" destOrd="0" presId="urn:microsoft.com/office/officeart/2018/2/layout/IconCircleList"/>
    <dgm:cxn modelId="{8B7F5ABD-CA78-4694-8405-FBF7DDCF684B}" type="presOf" srcId="{7DD6C1CE-29D5-40DC-B711-360B65CAE77D}" destId="{FC176035-F09B-4751-AAAE-823C8D24E8CB}" srcOrd="0" destOrd="0" presId="urn:microsoft.com/office/officeart/2018/2/layout/IconCircleList"/>
    <dgm:cxn modelId="{2ABEB7E2-D3AB-4F51-9E7D-F804B823A772}" type="presOf" srcId="{863A37DD-BDF3-44D3-B467-6A712BCCDBAC}" destId="{3BE9BED8-71C1-475B-BE41-AB098AC6B60A}" srcOrd="0" destOrd="0" presId="urn:microsoft.com/office/officeart/2018/2/layout/IconCircleList"/>
    <dgm:cxn modelId="{3AE45CFE-CF48-468B-BFBD-3D70A8059111}" type="presOf" srcId="{A3182728-987D-4847-8C07-864C796CC678}" destId="{6CD278E0-F036-48DE-9F7D-8FD4FAE2C424}" srcOrd="0" destOrd="0" presId="urn:microsoft.com/office/officeart/2018/2/layout/IconCircleList"/>
    <dgm:cxn modelId="{00B422FF-9467-426F-B802-B2BEC8ADA322}" srcId="{7B959FEB-EE4D-4FCA-8F5F-F7850B4F13F3}" destId="{863A37DD-BDF3-44D3-B467-6A712BCCDBAC}" srcOrd="2" destOrd="0" parTransId="{6EB986A6-F286-4EB2-A9CB-9F0704E54B24}" sibTransId="{4B14F3DA-92D8-4BDF-9ABF-361BC54A0CC1}"/>
    <dgm:cxn modelId="{5052D55C-CB95-4CAE-8BB8-FE7DD010D2C1}" type="presParOf" srcId="{70A8527B-39AD-4836-9172-1A0BA6FA94B3}" destId="{F94F9C98-1FD5-4DAD-9EAA-D98FAECC8EE8}" srcOrd="0" destOrd="0" presId="urn:microsoft.com/office/officeart/2018/2/layout/IconCircleList"/>
    <dgm:cxn modelId="{EB6AB125-A16D-4564-86EE-006072AC3CD6}" type="presParOf" srcId="{F94F9C98-1FD5-4DAD-9EAA-D98FAECC8EE8}" destId="{71B43475-19B5-47EC-B409-DC95722AF458}" srcOrd="0" destOrd="0" presId="urn:microsoft.com/office/officeart/2018/2/layout/IconCircleList"/>
    <dgm:cxn modelId="{C028D959-EF74-426F-AC9D-0CEE920A5289}" type="presParOf" srcId="{71B43475-19B5-47EC-B409-DC95722AF458}" destId="{EE362BB8-72CB-486D-B793-0C482E7D2890}" srcOrd="0" destOrd="0" presId="urn:microsoft.com/office/officeart/2018/2/layout/IconCircleList"/>
    <dgm:cxn modelId="{279A67B1-2AFC-4A7D-A17E-566050E0D432}" type="presParOf" srcId="{71B43475-19B5-47EC-B409-DC95722AF458}" destId="{D62EF4FD-7847-4904-9B36-21C671059A2D}" srcOrd="1" destOrd="0" presId="urn:microsoft.com/office/officeart/2018/2/layout/IconCircleList"/>
    <dgm:cxn modelId="{53331AA3-DF22-4C19-9B03-271A87C76F1F}" type="presParOf" srcId="{71B43475-19B5-47EC-B409-DC95722AF458}" destId="{00764B74-76D5-40AA-971B-ED1CBD4ADB55}" srcOrd="2" destOrd="0" presId="urn:microsoft.com/office/officeart/2018/2/layout/IconCircleList"/>
    <dgm:cxn modelId="{1C5FE238-485F-47D5-BAD6-923E5C55A89E}" type="presParOf" srcId="{71B43475-19B5-47EC-B409-DC95722AF458}" destId="{ABCA396E-E04C-4519-B10B-DF3C9313FCC7}" srcOrd="3" destOrd="0" presId="urn:microsoft.com/office/officeart/2018/2/layout/IconCircleList"/>
    <dgm:cxn modelId="{D9ADB6DC-C5D1-49E7-85BD-B515482EBE22}" type="presParOf" srcId="{F94F9C98-1FD5-4DAD-9EAA-D98FAECC8EE8}" destId="{7938581F-6439-4D6D-B468-D3CC9DDD9CFD}" srcOrd="1" destOrd="0" presId="urn:microsoft.com/office/officeart/2018/2/layout/IconCircleList"/>
    <dgm:cxn modelId="{80AAEB9C-A8B2-4336-ADFC-288813B9C0F8}" type="presParOf" srcId="{F94F9C98-1FD5-4DAD-9EAA-D98FAECC8EE8}" destId="{41501DE5-BDAE-4FC1-B7BB-048C7CEC0CA8}" srcOrd="2" destOrd="0" presId="urn:microsoft.com/office/officeart/2018/2/layout/IconCircleList"/>
    <dgm:cxn modelId="{73E5E222-3445-4116-B186-6286BD9859FF}" type="presParOf" srcId="{41501DE5-BDAE-4FC1-B7BB-048C7CEC0CA8}" destId="{63A3B17D-07DC-456E-A05A-49DCCB953724}" srcOrd="0" destOrd="0" presId="urn:microsoft.com/office/officeart/2018/2/layout/IconCircleList"/>
    <dgm:cxn modelId="{82920481-9873-485E-B219-632D932B07B4}" type="presParOf" srcId="{41501DE5-BDAE-4FC1-B7BB-048C7CEC0CA8}" destId="{A367B602-F2F0-4A95-9FAE-6B2DD3492908}" srcOrd="1" destOrd="0" presId="urn:microsoft.com/office/officeart/2018/2/layout/IconCircleList"/>
    <dgm:cxn modelId="{AE03DB82-ABE0-453A-92C8-9F644A5356F0}" type="presParOf" srcId="{41501DE5-BDAE-4FC1-B7BB-048C7CEC0CA8}" destId="{3522139F-0266-49AA-8ADD-A5E75C5941EE}" srcOrd="2" destOrd="0" presId="urn:microsoft.com/office/officeart/2018/2/layout/IconCircleList"/>
    <dgm:cxn modelId="{C7B0A748-6F4A-47B9-827F-96E1DA0BEBCA}" type="presParOf" srcId="{41501DE5-BDAE-4FC1-B7BB-048C7CEC0CA8}" destId="{FC176035-F09B-4751-AAAE-823C8D24E8CB}" srcOrd="3" destOrd="0" presId="urn:microsoft.com/office/officeart/2018/2/layout/IconCircleList"/>
    <dgm:cxn modelId="{D8198D61-EB85-447B-BD49-BB1EA344CC98}" type="presParOf" srcId="{F94F9C98-1FD5-4DAD-9EAA-D98FAECC8EE8}" destId="{C0B151B5-EE33-4A8C-9CFF-658AA0F594C6}" srcOrd="3" destOrd="0" presId="urn:microsoft.com/office/officeart/2018/2/layout/IconCircleList"/>
    <dgm:cxn modelId="{776200DA-3490-4E7E-BEFA-E5D8EEBE5734}" type="presParOf" srcId="{F94F9C98-1FD5-4DAD-9EAA-D98FAECC8EE8}" destId="{BB6F7907-B788-4A3F-9860-F3EE47A693E7}" srcOrd="4" destOrd="0" presId="urn:microsoft.com/office/officeart/2018/2/layout/IconCircleList"/>
    <dgm:cxn modelId="{71D3867F-F889-44B3-BFC5-D9A414E4A6CE}" type="presParOf" srcId="{BB6F7907-B788-4A3F-9860-F3EE47A693E7}" destId="{32B9B227-73A0-472B-98B4-51AA6536D03A}" srcOrd="0" destOrd="0" presId="urn:microsoft.com/office/officeart/2018/2/layout/IconCircleList"/>
    <dgm:cxn modelId="{07C343D1-22BA-4A6E-8090-20B5D2A9794B}" type="presParOf" srcId="{BB6F7907-B788-4A3F-9860-F3EE47A693E7}" destId="{6DF6E84F-AE0C-4314-BA55-899A894716E3}" srcOrd="1" destOrd="0" presId="urn:microsoft.com/office/officeart/2018/2/layout/IconCircleList"/>
    <dgm:cxn modelId="{6C0BD8ED-9DF6-4DA8-AF5E-B04A70843D16}" type="presParOf" srcId="{BB6F7907-B788-4A3F-9860-F3EE47A693E7}" destId="{7EB43B9B-4AF8-414B-936F-D4EE3D2F736D}" srcOrd="2" destOrd="0" presId="urn:microsoft.com/office/officeart/2018/2/layout/IconCircleList"/>
    <dgm:cxn modelId="{356438D4-DBB4-42FB-A656-DECE93EB8B19}" type="presParOf" srcId="{BB6F7907-B788-4A3F-9860-F3EE47A693E7}" destId="{3BE9BED8-71C1-475B-BE41-AB098AC6B60A}" srcOrd="3" destOrd="0" presId="urn:microsoft.com/office/officeart/2018/2/layout/IconCircleList"/>
    <dgm:cxn modelId="{31878D31-5908-48B1-8593-FD0D04B769F9}" type="presParOf" srcId="{F94F9C98-1FD5-4DAD-9EAA-D98FAECC8EE8}" destId="{9DA41DBB-897B-4E29-83F5-39F6BE8FB510}" srcOrd="5" destOrd="0" presId="urn:microsoft.com/office/officeart/2018/2/layout/IconCircleList"/>
    <dgm:cxn modelId="{D3C7E8E4-ED16-4340-A572-35421C4C4DBA}" type="presParOf" srcId="{F94F9C98-1FD5-4DAD-9EAA-D98FAECC8EE8}" destId="{E93EB936-CD7B-4464-80F4-50E6FE1DFC84}" srcOrd="6" destOrd="0" presId="urn:microsoft.com/office/officeart/2018/2/layout/IconCircleList"/>
    <dgm:cxn modelId="{D2985A1A-DBD0-4252-A941-6FCC363DAE5D}" type="presParOf" srcId="{E93EB936-CD7B-4464-80F4-50E6FE1DFC84}" destId="{8F7ACF33-3DCE-4048-B76C-1F6B05F28B28}" srcOrd="0" destOrd="0" presId="urn:microsoft.com/office/officeart/2018/2/layout/IconCircleList"/>
    <dgm:cxn modelId="{3CEDFFF4-C198-491B-A7FF-2EE39AE18308}" type="presParOf" srcId="{E93EB936-CD7B-4464-80F4-50E6FE1DFC84}" destId="{951A56BD-FD15-45C4-BC35-495751397719}" srcOrd="1" destOrd="0" presId="urn:microsoft.com/office/officeart/2018/2/layout/IconCircleList"/>
    <dgm:cxn modelId="{FDB7424F-DAF0-470A-BD15-B9D1E74EEF57}" type="presParOf" srcId="{E93EB936-CD7B-4464-80F4-50E6FE1DFC84}" destId="{C9646242-D9BA-49FC-AA95-7DB6DC230D1E}" srcOrd="2" destOrd="0" presId="urn:microsoft.com/office/officeart/2018/2/layout/IconCircleList"/>
    <dgm:cxn modelId="{3E139823-E4B4-4995-9DDC-CEE4CAAFDA31}" type="presParOf" srcId="{E93EB936-CD7B-4464-80F4-50E6FE1DFC84}" destId="{6CD278E0-F036-48DE-9F7D-8FD4FAE2C424}"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32792C-4683-460B-8C2C-E3684166E464}" type="doc">
      <dgm:prSet loTypeId="urn:microsoft.com/office/officeart/2008/layout/VerticalCurvedList" loCatId="list" qsTypeId="urn:microsoft.com/office/officeart/2005/8/quickstyle/3d1" qsCatId="3D" csTypeId="urn:microsoft.com/office/officeart/2005/8/colors/colorful5" csCatId="colorful" phldr="1"/>
      <dgm:spPr/>
      <dgm:t>
        <a:bodyPr/>
        <a:lstStyle/>
        <a:p>
          <a:endParaRPr lang="en-US"/>
        </a:p>
      </dgm:t>
    </dgm:pt>
    <dgm:pt modelId="{60B14AE1-BE8B-48F5-B9E4-627E3E3910A2}">
      <dgm:prSet phldrT="[Text]" custT="1"/>
      <dgm:spPr/>
      <dgm:t>
        <a:bodyPr/>
        <a:lstStyle/>
        <a:p>
          <a:r>
            <a:rPr lang="en-US" sz="3000">
              <a:latin typeface="Calibri" panose="020F0502020204030204" pitchFamily="34" charset="0"/>
              <a:cs typeface="Calibri" panose="020F0502020204030204" pitchFamily="34" charset="0"/>
            </a:rPr>
            <a:t>Step 1: Data Review</a:t>
          </a:r>
        </a:p>
      </dgm:t>
    </dgm:pt>
    <dgm:pt modelId="{A5C10E73-2194-4800-BEC0-22186DB3F0C3}" type="par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3BC74C00-D5AA-4C59-BBD7-8DB4C360FB0A}" type="sib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A9FE6BEA-BBFC-4D82-BFF8-16CA57ADEB27}">
      <dgm:prSet phldrT="[Text]" custT="1"/>
      <dgm:spPr/>
      <dgm:t>
        <a:bodyPr/>
        <a:lstStyle/>
        <a:p>
          <a:r>
            <a:rPr lang="en-US" sz="3000">
              <a:latin typeface="Calibri" panose="020F0502020204030204" pitchFamily="34" charset="0"/>
              <a:cs typeface="Calibri" panose="020F0502020204030204" pitchFamily="34" charset="0"/>
            </a:rPr>
            <a:t>Step 2: Strategic Plan Review</a:t>
          </a:r>
        </a:p>
      </dgm:t>
    </dgm:pt>
    <dgm:pt modelId="{3D7774BA-4780-49A7-BFAD-BD025F952648}" type="par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0524CFC9-0D50-4F79-8898-EE592AD3289A}" type="sib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E6BC8EA5-EB83-422B-B458-DFB17713B422}">
      <dgm:prSet phldrT="[Text]" custT="1"/>
      <dgm:spPr/>
      <dgm:t>
        <a:bodyPr/>
        <a:lstStyle/>
        <a:p>
          <a:pPr marL="1200150" indent="-1200150">
            <a:lnSpc>
              <a:spcPct val="100000"/>
            </a:lnSpc>
            <a:spcAft>
              <a:spcPts val="0"/>
            </a:spcAft>
          </a:pPr>
          <a:r>
            <a:rPr lang="en-US" sz="3000">
              <a:latin typeface="Calibri" panose="020F0502020204030204" pitchFamily="34" charset="0"/>
              <a:cs typeface="Calibri" panose="020F0502020204030204" pitchFamily="34" charset="0"/>
            </a:rPr>
            <a:t>Step 3: Budget Parameters</a:t>
          </a:r>
        </a:p>
        <a:p>
          <a:pPr marL="1314450" indent="-171450">
            <a:lnSpc>
              <a:spcPct val="100000"/>
            </a:lnSpc>
            <a:spcAft>
              <a:spcPts val="0"/>
            </a:spcAft>
          </a:pPr>
          <a:r>
            <a:rPr lang="en-US" sz="3000">
              <a:latin typeface="Calibri" panose="020F0502020204030204" pitchFamily="34" charset="0"/>
              <a:cs typeface="Calibri" panose="020F0502020204030204" pitchFamily="34" charset="0"/>
            </a:rPr>
            <a:t>(Strategic Priorities)</a:t>
          </a:r>
        </a:p>
      </dgm:t>
    </dgm:pt>
    <dgm:pt modelId="{94E50FCB-B4C9-4013-8A7A-F9F938219D09}" type="par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E3882867-2CD3-4EE7-89A7-966C874E910B}" type="sib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5DD040F2-CC33-4F77-8813-6E723B6EA7B7}">
      <dgm:prSet phldrT="[Text]" custT="1"/>
      <dgm:spPr/>
      <dgm:t>
        <a:bodyPr/>
        <a:lstStyle/>
        <a:p>
          <a:r>
            <a:rPr lang="en-US" sz="3000">
              <a:latin typeface="Calibri" panose="020F0502020204030204" pitchFamily="34" charset="0"/>
              <a:cs typeface="Calibri" panose="020F0502020204030204" pitchFamily="34" charset="0"/>
            </a:rPr>
            <a:t>Step 4: Budget Choices</a:t>
          </a:r>
        </a:p>
      </dgm:t>
    </dgm:pt>
    <dgm:pt modelId="{159B1FD7-D1A0-42D5-BE44-C0E0D8958360}" type="par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9CF87B69-9F9F-456E-8C28-4C71A767952A}" type="sib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AC3953E4-BCB7-4E36-B84A-8015FAAF5AE0}" type="pres">
      <dgm:prSet presAssocID="{E432792C-4683-460B-8C2C-E3684166E464}" presName="Name0" presStyleCnt="0">
        <dgm:presLayoutVars>
          <dgm:chMax val="7"/>
          <dgm:chPref val="7"/>
          <dgm:dir/>
        </dgm:presLayoutVars>
      </dgm:prSet>
      <dgm:spPr/>
    </dgm:pt>
    <dgm:pt modelId="{EBFD47AE-3475-4761-8A79-C73C35DD7F6D}" type="pres">
      <dgm:prSet presAssocID="{E432792C-4683-460B-8C2C-E3684166E464}" presName="Name1" presStyleCnt="0"/>
      <dgm:spPr/>
    </dgm:pt>
    <dgm:pt modelId="{6E567061-950C-4B2E-9A63-96DC96A367C8}" type="pres">
      <dgm:prSet presAssocID="{E432792C-4683-460B-8C2C-E3684166E464}" presName="cycle" presStyleCnt="0"/>
      <dgm:spPr/>
    </dgm:pt>
    <dgm:pt modelId="{8DECBDEB-2975-4018-873F-FE3C0AECEC12}" type="pres">
      <dgm:prSet presAssocID="{E432792C-4683-460B-8C2C-E3684166E464}" presName="srcNode" presStyleLbl="node1" presStyleIdx="0" presStyleCnt="4"/>
      <dgm:spPr/>
    </dgm:pt>
    <dgm:pt modelId="{620A8DB8-0569-4BF8-8AB9-63BF087919CF}" type="pres">
      <dgm:prSet presAssocID="{E432792C-4683-460B-8C2C-E3684166E464}" presName="conn" presStyleLbl="parChTrans1D2" presStyleIdx="0" presStyleCnt="1"/>
      <dgm:spPr/>
    </dgm:pt>
    <dgm:pt modelId="{D322DA67-28AC-47E0-9C2D-F393905A6896}" type="pres">
      <dgm:prSet presAssocID="{E432792C-4683-460B-8C2C-E3684166E464}" presName="extraNode" presStyleLbl="node1" presStyleIdx="0" presStyleCnt="4"/>
      <dgm:spPr/>
    </dgm:pt>
    <dgm:pt modelId="{4DF7EC8E-2C27-4414-9004-576BB4720269}" type="pres">
      <dgm:prSet presAssocID="{E432792C-4683-460B-8C2C-E3684166E464}" presName="dstNode" presStyleLbl="node1" presStyleIdx="0" presStyleCnt="4"/>
      <dgm:spPr/>
    </dgm:pt>
    <dgm:pt modelId="{E536B88F-8FC2-4CA7-958C-821C131E4CDF}" type="pres">
      <dgm:prSet presAssocID="{60B14AE1-BE8B-48F5-B9E4-627E3E3910A2}" presName="text_1" presStyleLbl="node1" presStyleIdx="0" presStyleCnt="4">
        <dgm:presLayoutVars>
          <dgm:bulletEnabled val="1"/>
        </dgm:presLayoutVars>
      </dgm:prSet>
      <dgm:spPr/>
    </dgm:pt>
    <dgm:pt modelId="{B224FC0C-B968-4632-913A-E223C5925D65}" type="pres">
      <dgm:prSet presAssocID="{60B14AE1-BE8B-48F5-B9E4-627E3E3910A2}" presName="accent_1" presStyleCnt="0"/>
      <dgm:spPr/>
    </dgm:pt>
    <dgm:pt modelId="{C2E29C9B-1B04-4D0F-884B-53184464A0CF}" type="pres">
      <dgm:prSet presAssocID="{60B14AE1-BE8B-48F5-B9E4-627E3E3910A2}" presName="accentRepeatNode" presStyleLbl="solidFgAcc1" presStyleIdx="0" presStyleCnt="4" custLinFactNeighborX="4039" custLinFactNeighborY="1536"/>
      <dgm:spPr>
        <a:blipFill rotWithShape="0">
          <a:blip xmlns:r="http://schemas.openxmlformats.org/officeDocument/2006/relationships" r:embed="rId1"/>
          <a:stretch>
            <a:fillRect/>
          </a:stretch>
        </a:blipFill>
      </dgm:spPr>
    </dgm:pt>
    <dgm:pt modelId="{975311A0-1439-46E2-8E1D-CB01AD834F95}" type="pres">
      <dgm:prSet presAssocID="{A9FE6BEA-BBFC-4D82-BFF8-16CA57ADEB27}" presName="text_2" presStyleLbl="node1" presStyleIdx="1" presStyleCnt="4">
        <dgm:presLayoutVars>
          <dgm:bulletEnabled val="1"/>
        </dgm:presLayoutVars>
      </dgm:prSet>
      <dgm:spPr/>
    </dgm:pt>
    <dgm:pt modelId="{45EBFAEE-A058-4127-A3E5-7248AE19A003}" type="pres">
      <dgm:prSet presAssocID="{A9FE6BEA-BBFC-4D82-BFF8-16CA57ADEB27}" presName="accent_2" presStyleCnt="0"/>
      <dgm:spPr/>
    </dgm:pt>
    <dgm:pt modelId="{C62BC85C-B34C-4F35-85DD-EF9C4FBEF2CF}" type="pres">
      <dgm:prSet presAssocID="{A9FE6BEA-BBFC-4D82-BFF8-16CA57ADEB27}" presName="accentRepeatNode" presStyleLbl="solidFgAcc1" presStyleIdx="1" presStyleCnt="4"/>
      <dgm:spPr>
        <a:blipFill rotWithShape="0">
          <a:blip xmlns:r="http://schemas.openxmlformats.org/officeDocument/2006/relationships" r:embed="rId1"/>
          <a:stretch>
            <a:fillRect/>
          </a:stretch>
        </a:blipFill>
      </dgm:spPr>
    </dgm:pt>
    <dgm:pt modelId="{5A4A04A5-4D00-4442-97C2-694047FE6AAC}" type="pres">
      <dgm:prSet presAssocID="{E6BC8EA5-EB83-422B-B458-DFB17713B422}" presName="text_3" presStyleLbl="node1" presStyleIdx="2" presStyleCnt="4" custScaleY="157423">
        <dgm:presLayoutVars>
          <dgm:bulletEnabled val="1"/>
        </dgm:presLayoutVars>
      </dgm:prSet>
      <dgm:spPr/>
    </dgm:pt>
    <dgm:pt modelId="{06872AE0-259D-4370-8B17-F0CF7B37B995}" type="pres">
      <dgm:prSet presAssocID="{E6BC8EA5-EB83-422B-B458-DFB17713B422}" presName="accent_3" presStyleCnt="0"/>
      <dgm:spPr/>
    </dgm:pt>
    <dgm:pt modelId="{75410455-6758-4137-A48C-492062AAE167}" type="pres">
      <dgm:prSet presAssocID="{E6BC8EA5-EB83-422B-B458-DFB17713B422}" presName="accentRepeatNode" presStyleLbl="solidFgAcc1" presStyleIdx="2" presStyleCnt="4"/>
      <dgm:spPr>
        <a:blipFill rotWithShape="0">
          <a:blip xmlns:r="http://schemas.openxmlformats.org/officeDocument/2006/relationships" r:embed="rId1"/>
          <a:stretch>
            <a:fillRect/>
          </a:stretch>
        </a:blipFill>
      </dgm:spPr>
    </dgm:pt>
    <dgm:pt modelId="{23AE5678-694C-4451-A071-1DA6A8872D1A}" type="pres">
      <dgm:prSet presAssocID="{5DD040F2-CC33-4F77-8813-6E723B6EA7B7}" presName="text_4" presStyleLbl="node1" presStyleIdx="3" presStyleCnt="4">
        <dgm:presLayoutVars>
          <dgm:bulletEnabled val="1"/>
        </dgm:presLayoutVars>
      </dgm:prSet>
      <dgm:spPr/>
    </dgm:pt>
    <dgm:pt modelId="{E4CBC7FB-330E-4280-9192-B2EEC750B62F}" type="pres">
      <dgm:prSet presAssocID="{5DD040F2-CC33-4F77-8813-6E723B6EA7B7}" presName="accent_4" presStyleCnt="0"/>
      <dgm:spPr/>
    </dgm:pt>
    <dgm:pt modelId="{A98F9A17-EE34-4534-B6D3-B3E4A48124DD}" type="pres">
      <dgm:prSet presAssocID="{5DD040F2-CC33-4F77-8813-6E723B6EA7B7}" presName="accentRepeatNode" presStyleLbl="solidFgAcc1" presStyleIdx="3" presStyleCnt="4" custLinFactNeighborX="-10433" custLinFactNeighborY="-6716"/>
      <dgm:spPr>
        <a:blipFill rotWithShape="0">
          <a:blip xmlns:r="http://schemas.openxmlformats.org/officeDocument/2006/relationships" r:embed="rId2"/>
          <a:stretch>
            <a:fillRect/>
          </a:stretch>
        </a:blipFill>
      </dgm:spPr>
    </dgm:pt>
  </dgm:ptLst>
  <dgm:cxnLst>
    <dgm:cxn modelId="{B76E3621-0090-411E-A61A-31D717923D34}" type="presOf" srcId="{3BC74C00-D5AA-4C59-BBD7-8DB4C360FB0A}" destId="{620A8DB8-0569-4BF8-8AB9-63BF087919CF}" srcOrd="0" destOrd="0" presId="urn:microsoft.com/office/officeart/2008/layout/VerticalCurvedList"/>
    <dgm:cxn modelId="{1DD5E36A-F6AE-4F9F-82F0-92D1A7EDE24D}" srcId="{E432792C-4683-460B-8C2C-E3684166E464}" destId="{E6BC8EA5-EB83-422B-B458-DFB17713B422}" srcOrd="2" destOrd="0" parTransId="{94E50FCB-B4C9-4013-8A7A-F9F938219D09}" sibTransId="{E3882867-2CD3-4EE7-89A7-966C874E910B}"/>
    <dgm:cxn modelId="{D5F21B4D-D4C8-474D-9D58-154ADD817668}" type="presOf" srcId="{60B14AE1-BE8B-48F5-B9E4-627E3E3910A2}" destId="{E536B88F-8FC2-4CA7-958C-821C131E4CDF}" srcOrd="0" destOrd="0" presId="urn:microsoft.com/office/officeart/2008/layout/VerticalCurvedList"/>
    <dgm:cxn modelId="{85C5BE70-23F4-4577-90B6-102FA0E03392}" type="presOf" srcId="{E6BC8EA5-EB83-422B-B458-DFB17713B422}" destId="{5A4A04A5-4D00-4442-97C2-694047FE6AAC}" srcOrd="0" destOrd="0" presId="urn:microsoft.com/office/officeart/2008/layout/VerticalCurvedList"/>
    <dgm:cxn modelId="{F5854797-1E85-48C8-B7B5-D0481EF3BE54}" srcId="{E432792C-4683-460B-8C2C-E3684166E464}" destId="{A9FE6BEA-BBFC-4D82-BFF8-16CA57ADEB27}" srcOrd="1" destOrd="0" parTransId="{3D7774BA-4780-49A7-BFAD-BD025F952648}" sibTransId="{0524CFC9-0D50-4F79-8898-EE592AD3289A}"/>
    <dgm:cxn modelId="{B547E197-3BAF-4F88-8DF3-8B3042EACD5D}" type="presOf" srcId="{A9FE6BEA-BBFC-4D82-BFF8-16CA57ADEB27}" destId="{975311A0-1439-46E2-8E1D-CB01AD834F95}" srcOrd="0" destOrd="0" presId="urn:microsoft.com/office/officeart/2008/layout/VerticalCurvedList"/>
    <dgm:cxn modelId="{5EAFEF98-FA33-4A3F-9B82-C3FEAF14962D}" srcId="{E432792C-4683-460B-8C2C-E3684166E464}" destId="{60B14AE1-BE8B-48F5-B9E4-627E3E3910A2}" srcOrd="0" destOrd="0" parTransId="{A5C10E73-2194-4800-BEC0-22186DB3F0C3}" sibTransId="{3BC74C00-D5AA-4C59-BBD7-8DB4C360FB0A}"/>
    <dgm:cxn modelId="{BF941FC0-236E-4A9D-9CA4-DE396DF0E4B9}" type="presOf" srcId="{5DD040F2-CC33-4F77-8813-6E723B6EA7B7}" destId="{23AE5678-694C-4451-A071-1DA6A8872D1A}" srcOrd="0" destOrd="0" presId="urn:microsoft.com/office/officeart/2008/layout/VerticalCurvedList"/>
    <dgm:cxn modelId="{FC66B1DD-C89E-43E5-A19E-1363B09A9F45}" type="presOf" srcId="{E432792C-4683-460B-8C2C-E3684166E464}" destId="{AC3953E4-BCB7-4E36-B84A-8015FAAF5AE0}" srcOrd="0" destOrd="0" presId="urn:microsoft.com/office/officeart/2008/layout/VerticalCurvedList"/>
    <dgm:cxn modelId="{5344CDDF-C32D-4D0A-9AE8-032A64BEB4A3}" srcId="{E432792C-4683-460B-8C2C-E3684166E464}" destId="{5DD040F2-CC33-4F77-8813-6E723B6EA7B7}" srcOrd="3" destOrd="0" parTransId="{159B1FD7-D1A0-42D5-BE44-C0E0D8958360}" sibTransId="{9CF87B69-9F9F-456E-8C28-4C71A767952A}"/>
    <dgm:cxn modelId="{0803FFE9-CF76-4DC2-9AAE-97E551545081}" type="presParOf" srcId="{AC3953E4-BCB7-4E36-B84A-8015FAAF5AE0}" destId="{EBFD47AE-3475-4761-8A79-C73C35DD7F6D}" srcOrd="0" destOrd="0" presId="urn:microsoft.com/office/officeart/2008/layout/VerticalCurvedList"/>
    <dgm:cxn modelId="{046B1926-8596-47B2-A1E6-CB5C9E1DCC4C}" type="presParOf" srcId="{EBFD47AE-3475-4761-8A79-C73C35DD7F6D}" destId="{6E567061-950C-4B2E-9A63-96DC96A367C8}" srcOrd="0" destOrd="0" presId="urn:microsoft.com/office/officeart/2008/layout/VerticalCurvedList"/>
    <dgm:cxn modelId="{0F468652-48C1-4EA2-9E5C-19062C564D63}" type="presParOf" srcId="{6E567061-950C-4B2E-9A63-96DC96A367C8}" destId="{8DECBDEB-2975-4018-873F-FE3C0AECEC12}" srcOrd="0" destOrd="0" presId="urn:microsoft.com/office/officeart/2008/layout/VerticalCurvedList"/>
    <dgm:cxn modelId="{70F94A50-869E-495F-8B5F-36BC278E716A}" type="presParOf" srcId="{6E567061-950C-4B2E-9A63-96DC96A367C8}" destId="{620A8DB8-0569-4BF8-8AB9-63BF087919CF}" srcOrd="1" destOrd="0" presId="urn:microsoft.com/office/officeart/2008/layout/VerticalCurvedList"/>
    <dgm:cxn modelId="{6243A819-1CBF-4B97-8C90-6C762D606ADD}" type="presParOf" srcId="{6E567061-950C-4B2E-9A63-96DC96A367C8}" destId="{D322DA67-28AC-47E0-9C2D-F393905A6896}" srcOrd="2" destOrd="0" presId="urn:microsoft.com/office/officeart/2008/layout/VerticalCurvedList"/>
    <dgm:cxn modelId="{350B2E05-5F30-4455-8DEB-A389A6A7437A}" type="presParOf" srcId="{6E567061-950C-4B2E-9A63-96DC96A367C8}" destId="{4DF7EC8E-2C27-4414-9004-576BB4720269}" srcOrd="3" destOrd="0" presId="urn:microsoft.com/office/officeart/2008/layout/VerticalCurvedList"/>
    <dgm:cxn modelId="{B00FEC2F-1214-4DB8-97F3-3271F1300D1D}" type="presParOf" srcId="{EBFD47AE-3475-4761-8A79-C73C35DD7F6D}" destId="{E536B88F-8FC2-4CA7-958C-821C131E4CDF}" srcOrd="1" destOrd="0" presId="urn:microsoft.com/office/officeart/2008/layout/VerticalCurvedList"/>
    <dgm:cxn modelId="{8C9267D2-7173-4535-88C5-5DFB769486B7}" type="presParOf" srcId="{EBFD47AE-3475-4761-8A79-C73C35DD7F6D}" destId="{B224FC0C-B968-4632-913A-E223C5925D65}" srcOrd="2" destOrd="0" presId="urn:microsoft.com/office/officeart/2008/layout/VerticalCurvedList"/>
    <dgm:cxn modelId="{3D88120D-0800-4971-AB7A-4DBF0F8DA78D}" type="presParOf" srcId="{B224FC0C-B968-4632-913A-E223C5925D65}" destId="{C2E29C9B-1B04-4D0F-884B-53184464A0CF}" srcOrd="0" destOrd="0" presId="urn:microsoft.com/office/officeart/2008/layout/VerticalCurvedList"/>
    <dgm:cxn modelId="{FF22FF7B-D991-4A2C-87F1-9350236BD959}" type="presParOf" srcId="{EBFD47AE-3475-4761-8A79-C73C35DD7F6D}" destId="{975311A0-1439-46E2-8E1D-CB01AD834F95}" srcOrd="3" destOrd="0" presId="urn:microsoft.com/office/officeart/2008/layout/VerticalCurvedList"/>
    <dgm:cxn modelId="{DB90A3B8-12D2-412F-802B-578E96A88D51}" type="presParOf" srcId="{EBFD47AE-3475-4761-8A79-C73C35DD7F6D}" destId="{45EBFAEE-A058-4127-A3E5-7248AE19A003}" srcOrd="4" destOrd="0" presId="urn:microsoft.com/office/officeart/2008/layout/VerticalCurvedList"/>
    <dgm:cxn modelId="{0767E0C7-1BAA-4A7B-B79A-209612477B19}" type="presParOf" srcId="{45EBFAEE-A058-4127-A3E5-7248AE19A003}" destId="{C62BC85C-B34C-4F35-85DD-EF9C4FBEF2CF}" srcOrd="0" destOrd="0" presId="urn:microsoft.com/office/officeart/2008/layout/VerticalCurvedList"/>
    <dgm:cxn modelId="{67DF4BAD-6E37-4ED5-A566-FC796546D814}" type="presParOf" srcId="{EBFD47AE-3475-4761-8A79-C73C35DD7F6D}" destId="{5A4A04A5-4D00-4442-97C2-694047FE6AAC}" srcOrd="5" destOrd="0" presId="urn:microsoft.com/office/officeart/2008/layout/VerticalCurvedList"/>
    <dgm:cxn modelId="{F0323098-8DE4-4C2A-86FE-146555B7918E}" type="presParOf" srcId="{EBFD47AE-3475-4761-8A79-C73C35DD7F6D}" destId="{06872AE0-259D-4370-8B17-F0CF7B37B995}" srcOrd="6" destOrd="0" presId="urn:microsoft.com/office/officeart/2008/layout/VerticalCurvedList"/>
    <dgm:cxn modelId="{D4E5D375-229A-4EA8-9E41-784566720B82}" type="presParOf" srcId="{06872AE0-259D-4370-8B17-F0CF7B37B995}" destId="{75410455-6758-4137-A48C-492062AAE167}" srcOrd="0" destOrd="0" presId="urn:microsoft.com/office/officeart/2008/layout/VerticalCurvedList"/>
    <dgm:cxn modelId="{1989E550-7EC2-44B3-9E6D-8C3260FF614E}" type="presParOf" srcId="{EBFD47AE-3475-4761-8A79-C73C35DD7F6D}" destId="{23AE5678-694C-4451-A071-1DA6A8872D1A}" srcOrd="7" destOrd="0" presId="urn:microsoft.com/office/officeart/2008/layout/VerticalCurvedList"/>
    <dgm:cxn modelId="{7A1701FA-3384-4DE1-A918-8BA3A90FECDC}" type="presParOf" srcId="{EBFD47AE-3475-4761-8A79-C73C35DD7F6D}" destId="{E4CBC7FB-330E-4280-9192-B2EEC750B62F}" srcOrd="8" destOrd="0" presId="urn:microsoft.com/office/officeart/2008/layout/VerticalCurvedList"/>
    <dgm:cxn modelId="{75E8A0F6-F9D9-4910-A42B-99C7B2E4C994}" type="presParOf" srcId="{E4CBC7FB-330E-4280-9192-B2EEC750B62F}" destId="{A98F9A17-EE34-4534-B6D3-B3E4A48124D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22D11C-167D-442A-B670-C2D9056104A8}" type="doc">
      <dgm:prSet loTypeId="urn:microsoft.com/office/officeart/2009/3/layout/StepUpProcess" loCatId="process" qsTypeId="urn:microsoft.com/office/officeart/2005/8/quickstyle/simple1" qsCatId="simple" csTypeId="urn:microsoft.com/office/officeart/2005/8/colors/accent1_2" csCatId="accent1" phldr="1"/>
      <dgm:spPr/>
    </dgm:pt>
    <dgm:pt modelId="{CBFAD42E-BC13-4677-A698-C8417C853277}">
      <dgm:prSet phldrT="[Text]" custT="1"/>
      <dgm:spPr/>
      <dgm:t>
        <a:bodyPr/>
        <a:lstStyle/>
        <a:p>
          <a:pPr>
            <a:spcAft>
              <a:spcPct val="35000"/>
            </a:spcAft>
          </a:pPr>
          <a:r>
            <a:rPr lang="en-US" sz="1600" b="1">
              <a:solidFill>
                <a:schemeClr val="tx1"/>
              </a:solidFill>
            </a:rPr>
            <a:t>Step 2 </a:t>
          </a:r>
          <a:r>
            <a:rPr lang="en-US" sz="1400" b="0">
              <a:solidFill>
                <a:schemeClr val="tx1"/>
              </a:solidFill>
            </a:rPr>
            <a:t>P</a:t>
          </a:r>
          <a:r>
            <a:rPr lang="en-US" sz="1400" b="0"/>
            <a:t>ri</a:t>
          </a:r>
          <a:r>
            <a:rPr lang="en-US" sz="1400"/>
            <a:t>ncipals: Workshop   FY 25 Budget</a:t>
          </a:r>
        </a:p>
        <a:p>
          <a:pPr>
            <a:spcAft>
              <a:spcPct val="35000"/>
            </a:spcAft>
          </a:pPr>
          <a:r>
            <a:rPr lang="en-US" sz="1200">
              <a:solidFill>
                <a:srgbClr val="FF0000"/>
              </a:solidFill>
              <a:latin typeface="Calibri" panose="020F0502020204030204" pitchFamily="34" charset="0"/>
              <a:ea typeface="Calibri" panose="020F0502020204030204" pitchFamily="34" charset="0"/>
              <a:cs typeface="Times New Roman" panose="02020603050405020304" pitchFamily="18" charset="0"/>
            </a:rPr>
            <a:t>January 17 </a:t>
          </a:r>
          <a:r>
            <a:rPr lang="en-US" sz="1200" baseline="3000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1200">
            <a:solidFill>
              <a:srgbClr val="FF0000"/>
            </a:solidFill>
          </a:endParaRPr>
        </a:p>
      </dgm:t>
    </dgm:pt>
    <dgm:pt modelId="{3607CAB8-443E-4D12-94DD-94CB93172344}" type="parTrans" cxnId="{7782ACAD-5FAA-4E48-961E-E575494BDE88}">
      <dgm:prSet/>
      <dgm:spPr/>
      <dgm:t>
        <a:bodyPr/>
        <a:lstStyle/>
        <a:p>
          <a:endParaRPr lang="en-US"/>
        </a:p>
      </dgm:t>
    </dgm:pt>
    <dgm:pt modelId="{972FF622-4B2D-4CD6-BD1A-DCBE5152596B}" type="sibTrans" cxnId="{7782ACAD-5FAA-4E48-961E-E575494BDE88}">
      <dgm:prSet/>
      <dgm:spPr/>
      <dgm:t>
        <a:bodyPr/>
        <a:lstStyle/>
        <a:p>
          <a:endParaRPr lang="en-US"/>
        </a:p>
      </dgm:t>
    </dgm:pt>
    <dgm:pt modelId="{9BB649CE-74CD-4483-9383-CCF688F359CC}">
      <dgm:prSet phldrT="[Text]" custT="1"/>
      <dgm:spPr/>
      <dgm:t>
        <a:bodyPr/>
        <a:lstStyle/>
        <a:p>
          <a:pPr>
            <a:spcAft>
              <a:spcPct val="35000"/>
            </a:spcAft>
          </a:pPr>
          <a:r>
            <a:rPr lang="en-US" sz="1600" b="1">
              <a:solidFill>
                <a:schemeClr val="tx1"/>
              </a:solidFill>
            </a:rPr>
            <a:t>Step 4         </a:t>
          </a:r>
          <a:r>
            <a:rPr lang="en-US" sz="1400"/>
            <a:t> Principals: Associate Supt. Discussions and Review</a:t>
          </a:r>
        </a:p>
        <a:p>
          <a:pPr>
            <a:spcAft>
              <a:spcPct val="35000"/>
            </a:spcAft>
          </a:pPr>
          <a:r>
            <a:rPr lang="en-US" sz="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a:t>
          </a:r>
          <a:r>
            <a:rPr lang="en-US" sz="1200">
              <a:solidFill>
                <a:srgbClr val="FF0000"/>
              </a:solidFill>
              <a:latin typeface="Calibri" panose="020F0502020204030204" pitchFamily="34" charset="0"/>
              <a:cs typeface="Times New Roman" panose="02020603050405020304" pitchFamily="18" charset="0"/>
            </a:rPr>
            <a:t> (supports needed, specific challenges, coaching)</a:t>
          </a:r>
          <a:endParaRPr lang="en-US" sz="1200">
            <a:solidFill>
              <a:srgbClr val="FF0000"/>
            </a:solidFill>
          </a:endParaRPr>
        </a:p>
      </dgm:t>
    </dgm:pt>
    <dgm:pt modelId="{637D4CDB-F178-4FDF-A411-3E5665E32BA7}" type="parTrans" cxnId="{CB60929E-05E0-4ABA-9631-BA5D2C827681}">
      <dgm:prSet/>
      <dgm:spPr/>
      <dgm:t>
        <a:bodyPr/>
        <a:lstStyle/>
        <a:p>
          <a:endParaRPr lang="en-US"/>
        </a:p>
      </dgm:t>
    </dgm:pt>
    <dgm:pt modelId="{FAEB3748-C727-4F1E-8F4D-E9B2C7C7BF69}" type="sibTrans" cxnId="{CB60929E-05E0-4ABA-9631-BA5D2C827681}">
      <dgm:prSet/>
      <dgm:spPr/>
      <dgm:t>
        <a:bodyPr/>
        <a:lstStyle/>
        <a:p>
          <a:endParaRPr lang="en-US"/>
        </a:p>
      </dgm:t>
    </dgm:pt>
    <dgm:pt modelId="{F8924C73-4D86-4725-8FB1-57E56105EE84}">
      <dgm:prSet phldrT="[Text]" custT="1"/>
      <dgm:spPr/>
      <dgm:t>
        <a:bodyPr/>
        <a:lstStyle/>
        <a:p>
          <a:r>
            <a:rPr lang="en-US" sz="1600" b="1">
              <a:solidFill>
                <a:schemeClr val="tx1"/>
              </a:solidFill>
            </a:rPr>
            <a:t>Step 1                             </a:t>
          </a:r>
          <a:r>
            <a:rPr lang="en-US" sz="1400"/>
            <a:t>Review </a:t>
          </a:r>
          <a:r>
            <a:rPr lang="en-US" sz="1400" b="0">
              <a:solidFill>
                <a:schemeClr val="tx1"/>
              </a:solidFill>
            </a:rPr>
            <a:t>and Update </a:t>
          </a:r>
          <a:r>
            <a:rPr lang="en-US" sz="1400"/>
            <a:t>Strategic Plan</a:t>
          </a:r>
        </a:p>
      </dgm:t>
    </dgm:pt>
    <dgm:pt modelId="{1B894931-2724-420C-8A61-7C1E70BABCF8}" type="parTrans" cxnId="{85C7FFCE-9954-46A8-B2FC-659A90715629}">
      <dgm:prSet/>
      <dgm:spPr/>
      <dgm:t>
        <a:bodyPr/>
        <a:lstStyle/>
        <a:p>
          <a:endParaRPr lang="en-US"/>
        </a:p>
      </dgm:t>
    </dgm:pt>
    <dgm:pt modelId="{F73DC8A2-0FB7-4E4A-BE47-3082F4A8C365}" type="sibTrans" cxnId="{85C7FFCE-9954-46A8-B2FC-659A90715629}">
      <dgm:prSet/>
      <dgm:spPr/>
      <dgm:t>
        <a:bodyPr/>
        <a:lstStyle/>
        <a:p>
          <a:endParaRPr lang="en-US"/>
        </a:p>
      </dgm:t>
    </dgm:pt>
    <dgm:pt modelId="{6C3A5691-9935-4850-A7F8-C5616876CEF5}">
      <dgm:prSet phldrT="[Text]" custT="1"/>
      <dgm:spPr/>
      <dgm:t>
        <a:bodyPr/>
        <a:lstStyle/>
        <a:p>
          <a:r>
            <a:rPr lang="en-US" sz="1600" b="1"/>
            <a:t>Step 6               </a:t>
          </a:r>
          <a:r>
            <a:rPr lang="en-US" sz="1400" b="0">
              <a:latin typeface="+mn-lt"/>
            </a:rPr>
            <a:t>Principals:</a:t>
          </a:r>
          <a:r>
            <a:rPr lang="en-US" sz="1600" b="1"/>
            <a:t> </a:t>
          </a:r>
          <a:r>
            <a:rPr lang="en-US" sz="1400" b="0">
              <a:solidFill>
                <a:schemeClr val="tx1"/>
              </a:solidFill>
            </a:rPr>
            <a:t>HR Staffing Conferences Begin</a:t>
          </a:r>
        </a:p>
        <a:p>
          <a:r>
            <a:rPr lang="en-US" sz="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Late February  – Early March   </a:t>
          </a:r>
          <a:endParaRPr lang="en-US" sz="1200">
            <a:solidFill>
              <a:srgbClr val="FF0000"/>
            </a:solidFill>
          </a:endParaRPr>
        </a:p>
      </dgm:t>
    </dgm:pt>
    <dgm:pt modelId="{514B3F9E-6E52-4BB9-8D2A-A86237788CB3}" type="parTrans" cxnId="{5807ED4F-AD2F-4A0C-923E-4718945AB630}">
      <dgm:prSet/>
      <dgm:spPr/>
      <dgm:t>
        <a:bodyPr/>
        <a:lstStyle/>
        <a:p>
          <a:endParaRPr lang="en-US"/>
        </a:p>
      </dgm:t>
    </dgm:pt>
    <dgm:pt modelId="{546C7B9D-8902-484B-93BB-F909DF1C9C2A}" type="sibTrans" cxnId="{5807ED4F-AD2F-4A0C-923E-4718945AB630}">
      <dgm:prSet/>
      <dgm:spPr/>
      <dgm:t>
        <a:bodyPr/>
        <a:lstStyle/>
        <a:p>
          <a:endParaRPr lang="en-US"/>
        </a:p>
      </dgm:t>
    </dgm:pt>
    <dgm:pt modelId="{CC1B2A00-68A2-416B-8F3C-D16E0AA80116}">
      <dgm:prSet phldrT="[Text]" custT="1"/>
      <dgm:spPr/>
      <dgm:t>
        <a:bodyPr/>
        <a:lstStyle/>
        <a:p>
          <a:pPr>
            <a:lnSpc>
              <a:spcPct val="90000"/>
            </a:lnSpc>
            <a:spcAft>
              <a:spcPct val="35000"/>
            </a:spcAft>
          </a:pPr>
          <a:r>
            <a:rPr lang="en-US" sz="1600" b="1">
              <a:solidFill>
                <a:schemeClr val="tx1"/>
              </a:solidFill>
            </a:rPr>
            <a:t>Step 3              </a:t>
          </a:r>
          <a:r>
            <a:rPr lang="en-US" sz="1400"/>
            <a:t>GO Team Initial Budget Session</a:t>
          </a:r>
        </a:p>
        <a:p>
          <a:pPr rtl="0">
            <a:lnSpc>
              <a:spcPct val="90000"/>
            </a:lnSpc>
            <a:spcAft>
              <a:spcPct val="35000"/>
            </a:spcAft>
          </a:pPr>
          <a:r>
            <a:rPr lang="en-US" sz="1200">
              <a:solidFill>
                <a:srgbClr val="FF0000"/>
              </a:solidFill>
            </a:rPr>
            <a:t>January 17 – </a:t>
          </a:r>
          <a:r>
            <a:rPr lang="en-US" sz="1200">
              <a:solidFill>
                <a:srgbClr val="FF0000"/>
              </a:solidFill>
              <a:latin typeface="Calibri"/>
            </a:rPr>
            <a:t>early February</a:t>
          </a:r>
        </a:p>
        <a:p>
          <a:pPr>
            <a:lnSpc>
              <a:spcPct val="90000"/>
            </a:lnSpc>
            <a:spcAft>
              <a:spcPct val="35000"/>
            </a:spcAft>
          </a:pPr>
          <a:r>
            <a:rPr lang="en-US" sz="1200">
              <a:solidFill>
                <a:srgbClr val="FF0000"/>
              </a:solidFill>
              <a:latin typeface="Calibri"/>
            </a:rPr>
            <a:t> </a:t>
          </a:r>
          <a:endParaRPr lang="en-US" sz="1200"/>
        </a:p>
      </dgm:t>
    </dgm:pt>
    <dgm:pt modelId="{E0AF48FA-BB2A-4769-9C7A-86CFCDC01851}" type="sibTrans" cxnId="{30D3722B-C493-4CAF-A512-A778465F5D27}">
      <dgm:prSet/>
      <dgm:spPr/>
      <dgm:t>
        <a:bodyPr/>
        <a:lstStyle/>
        <a:p>
          <a:endParaRPr lang="en-US"/>
        </a:p>
      </dgm:t>
    </dgm:pt>
    <dgm:pt modelId="{E1AC98EC-CA43-46FF-BBD5-6CA3998B2768}" type="parTrans" cxnId="{30D3722B-C493-4CAF-A512-A778465F5D27}">
      <dgm:prSet/>
      <dgm:spPr/>
      <dgm:t>
        <a:bodyPr/>
        <a:lstStyle/>
        <a:p>
          <a:endParaRPr lang="en-US"/>
        </a:p>
      </dgm:t>
    </dgm:pt>
    <dgm:pt modelId="{21558AD2-F25A-4064-8C41-8BABC31C233B}">
      <dgm:prSet phldrT="[Text]" custT="1"/>
      <dgm:spPr/>
      <dgm:t>
        <a:bodyPr/>
        <a:lstStyle/>
        <a:p>
          <a:pPr>
            <a:lnSpc>
              <a:spcPct val="90000"/>
            </a:lnSpc>
            <a:spcAft>
              <a:spcPct val="35000"/>
            </a:spcAft>
          </a:pPr>
          <a:r>
            <a:rPr lang="en-US" sz="1600" b="1">
              <a:solidFill>
                <a:schemeClr val="tx1"/>
              </a:solidFill>
            </a:rPr>
            <a:t>Step 7      </a:t>
          </a:r>
          <a:r>
            <a:rPr lang="en-US" sz="1400"/>
            <a:t>GO Team Final Budget Approval Meeting</a:t>
          </a:r>
        </a:p>
        <a:p>
          <a:pPr>
            <a:lnSpc>
              <a:spcPct val="90000"/>
            </a:lnSpc>
            <a:spcAft>
              <a:spcPct val="35000"/>
            </a:spcAft>
          </a:pPr>
          <a:r>
            <a:rPr lang="en-US" sz="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Budgets Approved by  March 15</a:t>
          </a:r>
          <a:endParaRPr lang="en-US" sz="1200" b="1">
            <a:solidFill>
              <a:srgbClr val="FF0000"/>
            </a:solidFill>
          </a:endParaRPr>
        </a:p>
      </dgm:t>
    </dgm:pt>
    <dgm:pt modelId="{E80B1696-2BA6-4E24-B4E5-695AF1A5F70E}" type="parTrans" cxnId="{18570773-4CDF-4C71-8E3E-1C3008BB213E}">
      <dgm:prSet/>
      <dgm:spPr/>
      <dgm:t>
        <a:bodyPr/>
        <a:lstStyle/>
        <a:p>
          <a:endParaRPr lang="en-US"/>
        </a:p>
      </dgm:t>
    </dgm:pt>
    <dgm:pt modelId="{81C21B7B-EDC2-410D-955E-9B1B40652905}" type="sibTrans" cxnId="{18570773-4CDF-4C71-8E3E-1C3008BB213E}">
      <dgm:prSet/>
      <dgm:spPr/>
      <dgm:t>
        <a:bodyPr/>
        <a:lstStyle/>
        <a:p>
          <a:endParaRPr lang="en-US"/>
        </a:p>
      </dgm:t>
    </dgm:pt>
    <dgm:pt modelId="{C8D17AA3-A208-483B-8C96-381C095C31D7}">
      <dgm:prSet/>
      <dgm:spPr/>
      <dgm:t>
        <a:bodyPr/>
        <a:lstStyle/>
        <a:p>
          <a:endParaRPr lang="en-US"/>
        </a:p>
      </dgm:t>
    </dgm:pt>
    <dgm:pt modelId="{3B997098-82AB-4C74-8419-5363C0AB47F2}" type="parTrans" cxnId="{6A345170-34F9-4D71-8B6E-678F979FD037}">
      <dgm:prSet/>
      <dgm:spPr/>
      <dgm:t>
        <a:bodyPr/>
        <a:lstStyle/>
        <a:p>
          <a:endParaRPr lang="en-US"/>
        </a:p>
      </dgm:t>
    </dgm:pt>
    <dgm:pt modelId="{A93F8B36-2852-4C1B-84AF-7AD526917B0A}" type="sibTrans" cxnId="{6A345170-34F9-4D71-8B6E-678F979FD037}">
      <dgm:prSet/>
      <dgm:spPr/>
      <dgm:t>
        <a:bodyPr/>
        <a:lstStyle/>
        <a:p>
          <a:endParaRPr lang="en-US"/>
        </a:p>
      </dgm:t>
    </dgm:pt>
    <dgm:pt modelId="{2498E3BA-2372-4800-9DA6-6D733FF7EFA6}" type="pres">
      <dgm:prSet presAssocID="{7622D11C-167D-442A-B670-C2D9056104A8}" presName="rootnode" presStyleCnt="0">
        <dgm:presLayoutVars>
          <dgm:chMax/>
          <dgm:chPref/>
          <dgm:dir/>
          <dgm:animLvl val="lvl"/>
        </dgm:presLayoutVars>
      </dgm:prSet>
      <dgm:spPr/>
    </dgm:pt>
    <dgm:pt modelId="{975F245F-340E-4A6D-82DA-0CFCA58DA61C}" type="pres">
      <dgm:prSet presAssocID="{F8924C73-4D86-4725-8FB1-57E56105EE84}" presName="composite" presStyleCnt="0"/>
      <dgm:spPr/>
    </dgm:pt>
    <dgm:pt modelId="{689F55C4-EF77-4B54-A769-DDA99148F578}" type="pres">
      <dgm:prSet presAssocID="{F8924C73-4D86-4725-8FB1-57E56105EE84}" presName="LShape" presStyleLbl="alignNode1" presStyleIdx="0" presStyleCnt="13"/>
      <dgm:spPr/>
    </dgm:pt>
    <dgm:pt modelId="{B91B35EE-E2D6-4A65-85DB-E65F9D4FF12C}" type="pres">
      <dgm:prSet presAssocID="{F8924C73-4D86-4725-8FB1-57E56105EE84}" presName="ParentText" presStyleLbl="revTx" presStyleIdx="0" presStyleCnt="7">
        <dgm:presLayoutVars>
          <dgm:chMax val="0"/>
          <dgm:chPref val="0"/>
          <dgm:bulletEnabled val="1"/>
        </dgm:presLayoutVars>
      </dgm:prSet>
      <dgm:spPr/>
    </dgm:pt>
    <dgm:pt modelId="{BF36F651-9306-4FAE-98A3-35BD65F0CE8C}" type="pres">
      <dgm:prSet presAssocID="{F8924C73-4D86-4725-8FB1-57E56105EE84}" presName="Triangle" presStyleLbl="alignNode1" presStyleIdx="1" presStyleCnt="13"/>
      <dgm:spPr/>
    </dgm:pt>
    <dgm:pt modelId="{0BD5DA95-5DDD-4417-9472-191C6BDB4726}" type="pres">
      <dgm:prSet presAssocID="{F73DC8A2-0FB7-4E4A-BE47-3082F4A8C365}" presName="sibTrans" presStyleCnt="0"/>
      <dgm:spPr/>
    </dgm:pt>
    <dgm:pt modelId="{4810943E-2270-4D09-B267-F09C31449646}" type="pres">
      <dgm:prSet presAssocID="{F73DC8A2-0FB7-4E4A-BE47-3082F4A8C365}" presName="space" presStyleCnt="0"/>
      <dgm:spPr/>
    </dgm:pt>
    <dgm:pt modelId="{C965FC2B-49BB-4207-96D0-CB8CD2265B72}" type="pres">
      <dgm:prSet presAssocID="{CBFAD42E-BC13-4677-A698-C8417C853277}" presName="composite" presStyleCnt="0"/>
      <dgm:spPr/>
    </dgm:pt>
    <dgm:pt modelId="{535CEE06-ECFF-44EC-86F7-4C6E9CF188F5}" type="pres">
      <dgm:prSet presAssocID="{CBFAD42E-BC13-4677-A698-C8417C853277}" presName="LShape" presStyleLbl="alignNode1" presStyleIdx="2" presStyleCnt="13"/>
      <dgm:spPr/>
    </dgm:pt>
    <dgm:pt modelId="{E8B40589-00D1-4838-8AD8-123CD845CC3A}" type="pres">
      <dgm:prSet presAssocID="{CBFAD42E-BC13-4677-A698-C8417C853277}" presName="ParentText" presStyleLbl="revTx" presStyleIdx="1" presStyleCnt="7">
        <dgm:presLayoutVars>
          <dgm:chMax val="0"/>
          <dgm:chPref val="0"/>
          <dgm:bulletEnabled val="1"/>
        </dgm:presLayoutVars>
      </dgm:prSet>
      <dgm:spPr/>
    </dgm:pt>
    <dgm:pt modelId="{CF777F59-7D55-4DCB-9264-A6427EA7C9F7}" type="pres">
      <dgm:prSet presAssocID="{CBFAD42E-BC13-4677-A698-C8417C853277}" presName="Triangle" presStyleLbl="alignNode1" presStyleIdx="3" presStyleCnt="13"/>
      <dgm:spPr/>
    </dgm:pt>
    <dgm:pt modelId="{1C5C2FED-7C6E-4ED2-8575-8BC29C96DEC5}" type="pres">
      <dgm:prSet presAssocID="{972FF622-4B2D-4CD6-BD1A-DCBE5152596B}" presName="sibTrans" presStyleCnt="0"/>
      <dgm:spPr/>
    </dgm:pt>
    <dgm:pt modelId="{8B65DF56-B765-4090-906A-95B9746AC362}" type="pres">
      <dgm:prSet presAssocID="{972FF622-4B2D-4CD6-BD1A-DCBE5152596B}" presName="space" presStyleCnt="0"/>
      <dgm:spPr/>
    </dgm:pt>
    <dgm:pt modelId="{908C47AB-8F98-47BA-898E-DC7D65637736}" type="pres">
      <dgm:prSet presAssocID="{CC1B2A00-68A2-416B-8F3C-D16E0AA80116}" presName="composite" presStyleCnt="0"/>
      <dgm:spPr/>
    </dgm:pt>
    <dgm:pt modelId="{AFF28D42-0F29-47D9-9B3E-DF943D18FA80}" type="pres">
      <dgm:prSet presAssocID="{CC1B2A00-68A2-416B-8F3C-D16E0AA80116}" presName="LShape" presStyleLbl="alignNode1" presStyleIdx="4" presStyleCnt="13"/>
      <dgm:spPr/>
    </dgm:pt>
    <dgm:pt modelId="{A01F39AB-3E94-413F-B395-2CF4CF9063BE}" type="pres">
      <dgm:prSet presAssocID="{CC1B2A00-68A2-416B-8F3C-D16E0AA80116}" presName="ParentText" presStyleLbl="revTx" presStyleIdx="2" presStyleCnt="7">
        <dgm:presLayoutVars>
          <dgm:chMax val="0"/>
          <dgm:chPref val="0"/>
          <dgm:bulletEnabled val="1"/>
        </dgm:presLayoutVars>
      </dgm:prSet>
      <dgm:spPr/>
    </dgm:pt>
    <dgm:pt modelId="{0B6A4153-48F2-495A-8F36-EF367C3A1F65}" type="pres">
      <dgm:prSet presAssocID="{CC1B2A00-68A2-416B-8F3C-D16E0AA80116}" presName="Triangle" presStyleLbl="alignNode1" presStyleIdx="5" presStyleCnt="13"/>
      <dgm:spPr/>
    </dgm:pt>
    <dgm:pt modelId="{DD2648EF-4568-48AE-B393-56A88C3F0DAC}" type="pres">
      <dgm:prSet presAssocID="{E0AF48FA-BB2A-4769-9C7A-86CFCDC01851}" presName="sibTrans" presStyleCnt="0"/>
      <dgm:spPr/>
    </dgm:pt>
    <dgm:pt modelId="{5FAE9D50-B64E-4DAD-BF8D-97A561EB2379}" type="pres">
      <dgm:prSet presAssocID="{E0AF48FA-BB2A-4769-9C7A-86CFCDC01851}" presName="space" presStyleCnt="0"/>
      <dgm:spPr/>
    </dgm:pt>
    <dgm:pt modelId="{0A2D04DC-47C6-40F6-A8BE-6502636A5C77}" type="pres">
      <dgm:prSet presAssocID="{9BB649CE-74CD-4483-9383-CCF688F359CC}" presName="composite" presStyleCnt="0"/>
      <dgm:spPr/>
    </dgm:pt>
    <dgm:pt modelId="{9FBF0191-82AE-4B85-AB7D-420573696E44}" type="pres">
      <dgm:prSet presAssocID="{9BB649CE-74CD-4483-9383-CCF688F359CC}" presName="LShape" presStyleLbl="alignNode1" presStyleIdx="6" presStyleCnt="13"/>
      <dgm:spPr/>
    </dgm:pt>
    <dgm:pt modelId="{7607999D-1219-4E19-B4D8-80FBD9B53FC0}" type="pres">
      <dgm:prSet presAssocID="{9BB649CE-74CD-4483-9383-CCF688F359CC}" presName="ParentText" presStyleLbl="revTx" presStyleIdx="3" presStyleCnt="7" custScaleX="111499" custScaleY="112816" custLinFactNeighborX="5129" custLinFactNeighborY="7614">
        <dgm:presLayoutVars>
          <dgm:chMax val="0"/>
          <dgm:chPref val="0"/>
          <dgm:bulletEnabled val="1"/>
        </dgm:presLayoutVars>
      </dgm:prSet>
      <dgm:spPr/>
    </dgm:pt>
    <dgm:pt modelId="{14D6D005-BE49-4BAB-95C3-4B8C975E012F}" type="pres">
      <dgm:prSet presAssocID="{9BB649CE-74CD-4483-9383-CCF688F359CC}" presName="Triangle" presStyleLbl="alignNode1" presStyleIdx="7" presStyleCnt="13"/>
      <dgm:spPr/>
    </dgm:pt>
    <dgm:pt modelId="{87884C7A-A768-4540-837E-C4BAD8EA01B8}" type="pres">
      <dgm:prSet presAssocID="{FAEB3748-C727-4F1E-8F4D-E9B2C7C7BF69}" presName="sibTrans" presStyleCnt="0"/>
      <dgm:spPr/>
    </dgm:pt>
    <dgm:pt modelId="{43F8EE71-C638-4E74-A8ED-9738EC1365CE}" type="pres">
      <dgm:prSet presAssocID="{FAEB3748-C727-4F1E-8F4D-E9B2C7C7BF69}" presName="space" presStyleCnt="0"/>
      <dgm:spPr/>
    </dgm:pt>
    <dgm:pt modelId="{2AB66FAE-F84B-4A23-BA2A-28334E8E5FC2}" type="pres">
      <dgm:prSet presAssocID="{C8D17AA3-A208-483B-8C96-381C095C31D7}" presName="composite" presStyleCnt="0"/>
      <dgm:spPr/>
    </dgm:pt>
    <dgm:pt modelId="{60FDA0B3-F01D-4F1B-9F9A-6225954E5703}" type="pres">
      <dgm:prSet presAssocID="{C8D17AA3-A208-483B-8C96-381C095C31D7}" presName="LShape" presStyleLbl="alignNode1" presStyleIdx="8" presStyleCnt="13"/>
      <dgm:spPr/>
    </dgm:pt>
    <dgm:pt modelId="{206A2E6F-C869-44E6-99A4-DF2204F37ADC}" type="pres">
      <dgm:prSet presAssocID="{C8D17AA3-A208-483B-8C96-381C095C31D7}" presName="ParentText" presStyleLbl="revTx" presStyleIdx="4" presStyleCnt="7">
        <dgm:presLayoutVars>
          <dgm:chMax val="0"/>
          <dgm:chPref val="0"/>
          <dgm:bulletEnabled val="1"/>
        </dgm:presLayoutVars>
      </dgm:prSet>
      <dgm:spPr/>
    </dgm:pt>
    <dgm:pt modelId="{83CE1626-AB3F-41DF-AF17-CD304E816755}" type="pres">
      <dgm:prSet presAssocID="{C8D17AA3-A208-483B-8C96-381C095C31D7}" presName="Triangle" presStyleLbl="alignNode1" presStyleIdx="9" presStyleCnt="13"/>
      <dgm:spPr/>
    </dgm:pt>
    <dgm:pt modelId="{811AB4EA-2F99-4FD8-8AB8-C213AA828537}" type="pres">
      <dgm:prSet presAssocID="{A93F8B36-2852-4C1B-84AF-7AD526917B0A}" presName="sibTrans" presStyleCnt="0"/>
      <dgm:spPr/>
    </dgm:pt>
    <dgm:pt modelId="{399A808E-D84B-45C0-ADD9-F26DC821D206}" type="pres">
      <dgm:prSet presAssocID="{A93F8B36-2852-4C1B-84AF-7AD526917B0A}" presName="space" presStyleCnt="0"/>
      <dgm:spPr/>
    </dgm:pt>
    <dgm:pt modelId="{08AF6A84-50E5-448C-B0BB-DFDE07103B81}" type="pres">
      <dgm:prSet presAssocID="{6C3A5691-9935-4850-A7F8-C5616876CEF5}" presName="composite" presStyleCnt="0"/>
      <dgm:spPr/>
    </dgm:pt>
    <dgm:pt modelId="{D4CD74FB-0076-48E4-A550-69AC7C4860B0}" type="pres">
      <dgm:prSet presAssocID="{6C3A5691-9935-4850-A7F8-C5616876CEF5}" presName="LShape" presStyleLbl="alignNode1" presStyleIdx="10" presStyleCnt="13"/>
      <dgm:spPr/>
    </dgm:pt>
    <dgm:pt modelId="{4815C9C2-7172-49B5-AAA4-580ECA3DFE29}" type="pres">
      <dgm:prSet presAssocID="{6C3A5691-9935-4850-A7F8-C5616876CEF5}" presName="ParentText" presStyleLbl="revTx" presStyleIdx="5" presStyleCnt="7" custScaleX="113967" custLinFactNeighborX="7821" custLinFactNeighborY="-4179">
        <dgm:presLayoutVars>
          <dgm:chMax val="0"/>
          <dgm:chPref val="0"/>
          <dgm:bulletEnabled val="1"/>
        </dgm:presLayoutVars>
      </dgm:prSet>
      <dgm:spPr/>
    </dgm:pt>
    <dgm:pt modelId="{8A8BDF46-5CD7-4385-AD19-1595B30DFB05}" type="pres">
      <dgm:prSet presAssocID="{6C3A5691-9935-4850-A7F8-C5616876CEF5}" presName="Triangle" presStyleLbl="alignNode1" presStyleIdx="11" presStyleCnt="13"/>
      <dgm:spPr/>
    </dgm:pt>
    <dgm:pt modelId="{17A7E199-E325-4F07-95D1-192F577ADC15}" type="pres">
      <dgm:prSet presAssocID="{546C7B9D-8902-484B-93BB-F909DF1C9C2A}" presName="sibTrans" presStyleCnt="0"/>
      <dgm:spPr/>
    </dgm:pt>
    <dgm:pt modelId="{83B42AB0-A56E-435B-9696-1CCA367C3CE1}" type="pres">
      <dgm:prSet presAssocID="{546C7B9D-8902-484B-93BB-F909DF1C9C2A}" presName="space" presStyleCnt="0"/>
      <dgm:spPr/>
    </dgm:pt>
    <dgm:pt modelId="{AE4B6FA8-1C38-4452-8C5D-543169048279}" type="pres">
      <dgm:prSet presAssocID="{21558AD2-F25A-4064-8C41-8BABC31C233B}" presName="composite" presStyleCnt="0"/>
      <dgm:spPr/>
    </dgm:pt>
    <dgm:pt modelId="{8A1A3D19-1A7E-45DE-8891-BC02139E754B}" type="pres">
      <dgm:prSet presAssocID="{21558AD2-F25A-4064-8C41-8BABC31C233B}" presName="LShape" presStyleLbl="alignNode1" presStyleIdx="12" presStyleCnt="13"/>
      <dgm:spPr/>
    </dgm:pt>
    <dgm:pt modelId="{EBFC99F0-AC0E-4E80-8864-5ADBF875329D}" type="pres">
      <dgm:prSet presAssocID="{21558AD2-F25A-4064-8C41-8BABC31C233B}" presName="ParentText" presStyleLbl="revTx" presStyleIdx="6" presStyleCnt="7" custLinFactNeighborX="28" custLinFactNeighborY="-5710">
        <dgm:presLayoutVars>
          <dgm:chMax val="0"/>
          <dgm:chPref val="0"/>
          <dgm:bulletEnabled val="1"/>
        </dgm:presLayoutVars>
      </dgm:prSet>
      <dgm:spPr/>
    </dgm:pt>
  </dgm:ptLst>
  <dgm:cxnLst>
    <dgm:cxn modelId="{30D3722B-C493-4CAF-A512-A778465F5D27}" srcId="{7622D11C-167D-442A-B670-C2D9056104A8}" destId="{CC1B2A00-68A2-416B-8F3C-D16E0AA80116}" srcOrd="2" destOrd="0" parTransId="{E1AC98EC-CA43-46FF-BBD5-6CA3998B2768}" sibTransId="{E0AF48FA-BB2A-4769-9C7A-86CFCDC01851}"/>
    <dgm:cxn modelId="{6CAE1C42-3F55-48CA-B0D4-5C08DE21E1DA}" type="presOf" srcId="{9BB649CE-74CD-4483-9383-CCF688F359CC}" destId="{7607999D-1219-4E19-B4D8-80FBD9B53FC0}" srcOrd="0" destOrd="0" presId="urn:microsoft.com/office/officeart/2009/3/layout/StepUpProcess"/>
    <dgm:cxn modelId="{ECF8CD4C-0AA6-4D27-A324-93A1688AB263}" type="presOf" srcId="{7622D11C-167D-442A-B670-C2D9056104A8}" destId="{2498E3BA-2372-4800-9DA6-6D733FF7EFA6}" srcOrd="0" destOrd="0" presId="urn:microsoft.com/office/officeart/2009/3/layout/StepUpProcess"/>
    <dgm:cxn modelId="{5807ED4F-AD2F-4A0C-923E-4718945AB630}" srcId="{7622D11C-167D-442A-B670-C2D9056104A8}" destId="{6C3A5691-9935-4850-A7F8-C5616876CEF5}" srcOrd="5" destOrd="0" parTransId="{514B3F9E-6E52-4BB9-8D2A-A86237788CB3}" sibTransId="{546C7B9D-8902-484B-93BB-F909DF1C9C2A}"/>
    <dgm:cxn modelId="{6A345170-34F9-4D71-8B6E-678F979FD037}" srcId="{7622D11C-167D-442A-B670-C2D9056104A8}" destId="{C8D17AA3-A208-483B-8C96-381C095C31D7}" srcOrd="4" destOrd="0" parTransId="{3B997098-82AB-4C74-8419-5363C0AB47F2}" sibTransId="{A93F8B36-2852-4C1B-84AF-7AD526917B0A}"/>
    <dgm:cxn modelId="{18570773-4CDF-4C71-8E3E-1C3008BB213E}" srcId="{7622D11C-167D-442A-B670-C2D9056104A8}" destId="{21558AD2-F25A-4064-8C41-8BABC31C233B}" srcOrd="6" destOrd="0" parTransId="{E80B1696-2BA6-4E24-B4E5-695AF1A5F70E}" sibTransId="{81C21B7B-EDC2-410D-955E-9B1B40652905}"/>
    <dgm:cxn modelId="{C1000B73-EF4C-4FC5-8AD1-35877C8A438C}" type="presOf" srcId="{6C3A5691-9935-4850-A7F8-C5616876CEF5}" destId="{4815C9C2-7172-49B5-AAA4-580ECA3DFE29}" srcOrd="0" destOrd="0" presId="urn:microsoft.com/office/officeart/2009/3/layout/StepUpProcess"/>
    <dgm:cxn modelId="{9B4A3682-A021-4510-8910-DDE108AC5476}" type="presOf" srcId="{21558AD2-F25A-4064-8C41-8BABC31C233B}" destId="{EBFC99F0-AC0E-4E80-8864-5ADBF875329D}" srcOrd="0" destOrd="0" presId="urn:microsoft.com/office/officeart/2009/3/layout/StepUpProcess"/>
    <dgm:cxn modelId="{C025C187-2BBC-4312-A0E1-790FC9683A11}" type="presOf" srcId="{CC1B2A00-68A2-416B-8F3C-D16E0AA80116}" destId="{A01F39AB-3E94-413F-B395-2CF4CF9063BE}" srcOrd="0" destOrd="0" presId="urn:microsoft.com/office/officeart/2009/3/layout/StepUpProcess"/>
    <dgm:cxn modelId="{66F41692-1357-4751-855C-F86130F69799}" type="presOf" srcId="{CBFAD42E-BC13-4677-A698-C8417C853277}" destId="{E8B40589-00D1-4838-8AD8-123CD845CC3A}" srcOrd="0" destOrd="0" presId="urn:microsoft.com/office/officeart/2009/3/layout/StepUpProcess"/>
    <dgm:cxn modelId="{CB60929E-05E0-4ABA-9631-BA5D2C827681}" srcId="{7622D11C-167D-442A-B670-C2D9056104A8}" destId="{9BB649CE-74CD-4483-9383-CCF688F359CC}" srcOrd="3" destOrd="0" parTransId="{637D4CDB-F178-4FDF-A411-3E5665E32BA7}" sibTransId="{FAEB3748-C727-4F1E-8F4D-E9B2C7C7BF69}"/>
    <dgm:cxn modelId="{A85EA2A0-9A8E-4EED-955C-A6F76A1037B2}" type="presOf" srcId="{F8924C73-4D86-4725-8FB1-57E56105EE84}" destId="{B91B35EE-E2D6-4A65-85DB-E65F9D4FF12C}" srcOrd="0" destOrd="0" presId="urn:microsoft.com/office/officeart/2009/3/layout/StepUpProcess"/>
    <dgm:cxn modelId="{7782ACAD-5FAA-4E48-961E-E575494BDE88}" srcId="{7622D11C-167D-442A-B670-C2D9056104A8}" destId="{CBFAD42E-BC13-4677-A698-C8417C853277}" srcOrd="1" destOrd="0" parTransId="{3607CAB8-443E-4D12-94DD-94CB93172344}" sibTransId="{972FF622-4B2D-4CD6-BD1A-DCBE5152596B}"/>
    <dgm:cxn modelId="{98CE18C5-F332-4CCC-8953-53AED8DEF88B}" type="presOf" srcId="{C8D17AA3-A208-483B-8C96-381C095C31D7}" destId="{206A2E6F-C869-44E6-99A4-DF2204F37ADC}" srcOrd="0" destOrd="0" presId="urn:microsoft.com/office/officeart/2009/3/layout/StepUpProcess"/>
    <dgm:cxn modelId="{85C7FFCE-9954-46A8-B2FC-659A90715629}" srcId="{7622D11C-167D-442A-B670-C2D9056104A8}" destId="{F8924C73-4D86-4725-8FB1-57E56105EE84}" srcOrd="0" destOrd="0" parTransId="{1B894931-2724-420C-8A61-7C1E70BABCF8}" sibTransId="{F73DC8A2-0FB7-4E4A-BE47-3082F4A8C365}"/>
    <dgm:cxn modelId="{67DA70A5-0838-4BFF-937E-2A7F539022EA}" type="presParOf" srcId="{2498E3BA-2372-4800-9DA6-6D733FF7EFA6}" destId="{975F245F-340E-4A6D-82DA-0CFCA58DA61C}" srcOrd="0" destOrd="0" presId="urn:microsoft.com/office/officeart/2009/3/layout/StepUpProcess"/>
    <dgm:cxn modelId="{B04495D2-D40F-4C64-AD96-FF9800E5010E}" type="presParOf" srcId="{975F245F-340E-4A6D-82DA-0CFCA58DA61C}" destId="{689F55C4-EF77-4B54-A769-DDA99148F578}" srcOrd="0" destOrd="0" presId="urn:microsoft.com/office/officeart/2009/3/layout/StepUpProcess"/>
    <dgm:cxn modelId="{F414E613-A10B-4192-B6DC-7472EF8C29CF}" type="presParOf" srcId="{975F245F-340E-4A6D-82DA-0CFCA58DA61C}" destId="{B91B35EE-E2D6-4A65-85DB-E65F9D4FF12C}" srcOrd="1" destOrd="0" presId="urn:microsoft.com/office/officeart/2009/3/layout/StepUpProcess"/>
    <dgm:cxn modelId="{4A0207D5-DC3E-4268-9089-81DB82D12278}" type="presParOf" srcId="{975F245F-340E-4A6D-82DA-0CFCA58DA61C}" destId="{BF36F651-9306-4FAE-98A3-35BD65F0CE8C}" srcOrd="2" destOrd="0" presId="urn:microsoft.com/office/officeart/2009/3/layout/StepUpProcess"/>
    <dgm:cxn modelId="{36B1D6DE-5A5E-480F-9F31-2550A3AD3B0F}" type="presParOf" srcId="{2498E3BA-2372-4800-9DA6-6D733FF7EFA6}" destId="{0BD5DA95-5DDD-4417-9472-191C6BDB4726}" srcOrd="1" destOrd="0" presId="urn:microsoft.com/office/officeart/2009/3/layout/StepUpProcess"/>
    <dgm:cxn modelId="{4A17FD4A-845E-47E6-9F60-F97341B07D8F}" type="presParOf" srcId="{0BD5DA95-5DDD-4417-9472-191C6BDB4726}" destId="{4810943E-2270-4D09-B267-F09C31449646}" srcOrd="0" destOrd="0" presId="urn:microsoft.com/office/officeart/2009/3/layout/StepUpProcess"/>
    <dgm:cxn modelId="{21BE2F24-D485-4EC3-A523-86B944EAEDAA}" type="presParOf" srcId="{2498E3BA-2372-4800-9DA6-6D733FF7EFA6}" destId="{C965FC2B-49BB-4207-96D0-CB8CD2265B72}" srcOrd="2" destOrd="0" presId="urn:microsoft.com/office/officeart/2009/3/layout/StepUpProcess"/>
    <dgm:cxn modelId="{95F2FC5C-E11B-4878-8802-C3D0ADF113D9}" type="presParOf" srcId="{C965FC2B-49BB-4207-96D0-CB8CD2265B72}" destId="{535CEE06-ECFF-44EC-86F7-4C6E9CF188F5}" srcOrd="0" destOrd="0" presId="urn:microsoft.com/office/officeart/2009/3/layout/StepUpProcess"/>
    <dgm:cxn modelId="{C2B5620F-4CBF-40F9-99B6-260293013D60}" type="presParOf" srcId="{C965FC2B-49BB-4207-96D0-CB8CD2265B72}" destId="{E8B40589-00D1-4838-8AD8-123CD845CC3A}" srcOrd="1" destOrd="0" presId="urn:microsoft.com/office/officeart/2009/3/layout/StepUpProcess"/>
    <dgm:cxn modelId="{7D9C745A-E070-4128-9536-1F3FA7196BB9}" type="presParOf" srcId="{C965FC2B-49BB-4207-96D0-CB8CD2265B72}" destId="{CF777F59-7D55-4DCB-9264-A6427EA7C9F7}" srcOrd="2" destOrd="0" presId="urn:microsoft.com/office/officeart/2009/3/layout/StepUpProcess"/>
    <dgm:cxn modelId="{06F0C0D9-3066-4818-B4CA-86647278339F}" type="presParOf" srcId="{2498E3BA-2372-4800-9DA6-6D733FF7EFA6}" destId="{1C5C2FED-7C6E-4ED2-8575-8BC29C96DEC5}" srcOrd="3" destOrd="0" presId="urn:microsoft.com/office/officeart/2009/3/layout/StepUpProcess"/>
    <dgm:cxn modelId="{3FABE2AA-822D-4805-A25E-6A4F0DBA704B}" type="presParOf" srcId="{1C5C2FED-7C6E-4ED2-8575-8BC29C96DEC5}" destId="{8B65DF56-B765-4090-906A-95B9746AC362}" srcOrd="0" destOrd="0" presId="urn:microsoft.com/office/officeart/2009/3/layout/StepUpProcess"/>
    <dgm:cxn modelId="{C633DB9C-1325-4F54-99D8-CA93ABB89E88}" type="presParOf" srcId="{2498E3BA-2372-4800-9DA6-6D733FF7EFA6}" destId="{908C47AB-8F98-47BA-898E-DC7D65637736}" srcOrd="4" destOrd="0" presId="urn:microsoft.com/office/officeart/2009/3/layout/StepUpProcess"/>
    <dgm:cxn modelId="{D5CFA122-BBC3-48D5-AD68-0793DE83CDDD}" type="presParOf" srcId="{908C47AB-8F98-47BA-898E-DC7D65637736}" destId="{AFF28D42-0F29-47D9-9B3E-DF943D18FA80}" srcOrd="0" destOrd="0" presId="urn:microsoft.com/office/officeart/2009/3/layout/StepUpProcess"/>
    <dgm:cxn modelId="{50D91B2B-A262-458C-A38F-8ED14DC6BDF0}" type="presParOf" srcId="{908C47AB-8F98-47BA-898E-DC7D65637736}" destId="{A01F39AB-3E94-413F-B395-2CF4CF9063BE}" srcOrd="1" destOrd="0" presId="urn:microsoft.com/office/officeart/2009/3/layout/StepUpProcess"/>
    <dgm:cxn modelId="{AC3827DC-DB45-4821-90DD-AD3F17EF53ED}" type="presParOf" srcId="{908C47AB-8F98-47BA-898E-DC7D65637736}" destId="{0B6A4153-48F2-495A-8F36-EF367C3A1F65}" srcOrd="2" destOrd="0" presId="urn:microsoft.com/office/officeart/2009/3/layout/StepUpProcess"/>
    <dgm:cxn modelId="{87EEDBE2-51AF-45E0-8F2D-3C2DEB1DBE50}" type="presParOf" srcId="{2498E3BA-2372-4800-9DA6-6D733FF7EFA6}" destId="{DD2648EF-4568-48AE-B393-56A88C3F0DAC}" srcOrd="5" destOrd="0" presId="urn:microsoft.com/office/officeart/2009/3/layout/StepUpProcess"/>
    <dgm:cxn modelId="{A625793B-6D63-4667-8F8C-B7580698627A}" type="presParOf" srcId="{DD2648EF-4568-48AE-B393-56A88C3F0DAC}" destId="{5FAE9D50-B64E-4DAD-BF8D-97A561EB2379}" srcOrd="0" destOrd="0" presId="urn:microsoft.com/office/officeart/2009/3/layout/StepUpProcess"/>
    <dgm:cxn modelId="{2BC5746B-5475-473D-9C9C-0D9D968F4CA8}" type="presParOf" srcId="{2498E3BA-2372-4800-9DA6-6D733FF7EFA6}" destId="{0A2D04DC-47C6-40F6-A8BE-6502636A5C77}" srcOrd="6" destOrd="0" presId="urn:microsoft.com/office/officeart/2009/3/layout/StepUpProcess"/>
    <dgm:cxn modelId="{0809657C-B649-4BB9-B40B-5D105FC308E8}" type="presParOf" srcId="{0A2D04DC-47C6-40F6-A8BE-6502636A5C77}" destId="{9FBF0191-82AE-4B85-AB7D-420573696E44}" srcOrd="0" destOrd="0" presId="urn:microsoft.com/office/officeart/2009/3/layout/StepUpProcess"/>
    <dgm:cxn modelId="{08B6BBDE-1A70-44BC-9006-4D3DCBDC74B0}" type="presParOf" srcId="{0A2D04DC-47C6-40F6-A8BE-6502636A5C77}" destId="{7607999D-1219-4E19-B4D8-80FBD9B53FC0}" srcOrd="1" destOrd="0" presId="urn:microsoft.com/office/officeart/2009/3/layout/StepUpProcess"/>
    <dgm:cxn modelId="{C62B4494-1D81-41F8-9FEC-A1D7D366A265}" type="presParOf" srcId="{0A2D04DC-47C6-40F6-A8BE-6502636A5C77}" destId="{14D6D005-BE49-4BAB-95C3-4B8C975E012F}" srcOrd="2" destOrd="0" presId="urn:microsoft.com/office/officeart/2009/3/layout/StepUpProcess"/>
    <dgm:cxn modelId="{07EA1EFD-7275-4330-A982-6F3028191D10}" type="presParOf" srcId="{2498E3BA-2372-4800-9DA6-6D733FF7EFA6}" destId="{87884C7A-A768-4540-837E-C4BAD8EA01B8}" srcOrd="7" destOrd="0" presId="urn:microsoft.com/office/officeart/2009/3/layout/StepUpProcess"/>
    <dgm:cxn modelId="{2AD6996E-2595-4B94-8BA8-B994D6DD9AD6}" type="presParOf" srcId="{87884C7A-A768-4540-837E-C4BAD8EA01B8}" destId="{43F8EE71-C638-4E74-A8ED-9738EC1365CE}" srcOrd="0" destOrd="0" presId="urn:microsoft.com/office/officeart/2009/3/layout/StepUpProcess"/>
    <dgm:cxn modelId="{22B75956-5E05-4F6B-9029-202B08BEFAD0}" type="presParOf" srcId="{2498E3BA-2372-4800-9DA6-6D733FF7EFA6}" destId="{2AB66FAE-F84B-4A23-BA2A-28334E8E5FC2}" srcOrd="8" destOrd="0" presId="urn:microsoft.com/office/officeart/2009/3/layout/StepUpProcess"/>
    <dgm:cxn modelId="{C2FA47E0-5C2E-4E01-B8AB-E4CE67346F06}" type="presParOf" srcId="{2AB66FAE-F84B-4A23-BA2A-28334E8E5FC2}" destId="{60FDA0B3-F01D-4F1B-9F9A-6225954E5703}" srcOrd="0" destOrd="0" presId="urn:microsoft.com/office/officeart/2009/3/layout/StepUpProcess"/>
    <dgm:cxn modelId="{7FAE8D49-62FF-4FFB-9C9B-BB8CA19BE199}" type="presParOf" srcId="{2AB66FAE-F84B-4A23-BA2A-28334E8E5FC2}" destId="{206A2E6F-C869-44E6-99A4-DF2204F37ADC}" srcOrd="1" destOrd="0" presId="urn:microsoft.com/office/officeart/2009/3/layout/StepUpProcess"/>
    <dgm:cxn modelId="{4B988152-6EB0-47EA-B6ED-767309FA6BE0}" type="presParOf" srcId="{2AB66FAE-F84B-4A23-BA2A-28334E8E5FC2}" destId="{83CE1626-AB3F-41DF-AF17-CD304E816755}" srcOrd="2" destOrd="0" presId="urn:microsoft.com/office/officeart/2009/3/layout/StepUpProcess"/>
    <dgm:cxn modelId="{BF2935EC-ACA4-4D65-AD07-DABF7889A88C}" type="presParOf" srcId="{2498E3BA-2372-4800-9DA6-6D733FF7EFA6}" destId="{811AB4EA-2F99-4FD8-8AB8-C213AA828537}" srcOrd="9" destOrd="0" presId="urn:microsoft.com/office/officeart/2009/3/layout/StepUpProcess"/>
    <dgm:cxn modelId="{206BE208-F2B3-46D5-BD6F-3ABC30408DAB}" type="presParOf" srcId="{811AB4EA-2F99-4FD8-8AB8-C213AA828537}" destId="{399A808E-D84B-45C0-ADD9-F26DC821D206}" srcOrd="0" destOrd="0" presId="urn:microsoft.com/office/officeart/2009/3/layout/StepUpProcess"/>
    <dgm:cxn modelId="{BE3440FF-735F-447F-B48E-11B68044BAFB}" type="presParOf" srcId="{2498E3BA-2372-4800-9DA6-6D733FF7EFA6}" destId="{08AF6A84-50E5-448C-B0BB-DFDE07103B81}" srcOrd="10" destOrd="0" presId="urn:microsoft.com/office/officeart/2009/3/layout/StepUpProcess"/>
    <dgm:cxn modelId="{160809DE-29FE-4000-91B2-19326244E25A}" type="presParOf" srcId="{08AF6A84-50E5-448C-B0BB-DFDE07103B81}" destId="{D4CD74FB-0076-48E4-A550-69AC7C4860B0}" srcOrd="0" destOrd="0" presId="urn:microsoft.com/office/officeart/2009/3/layout/StepUpProcess"/>
    <dgm:cxn modelId="{E7BCE9B7-0E71-4C20-B3AB-FA1288C84BF5}" type="presParOf" srcId="{08AF6A84-50E5-448C-B0BB-DFDE07103B81}" destId="{4815C9C2-7172-49B5-AAA4-580ECA3DFE29}" srcOrd="1" destOrd="0" presId="urn:microsoft.com/office/officeart/2009/3/layout/StepUpProcess"/>
    <dgm:cxn modelId="{75BBE163-5D87-4156-B024-AB673F8D108F}" type="presParOf" srcId="{08AF6A84-50E5-448C-B0BB-DFDE07103B81}" destId="{8A8BDF46-5CD7-4385-AD19-1595B30DFB05}" srcOrd="2" destOrd="0" presId="urn:microsoft.com/office/officeart/2009/3/layout/StepUpProcess"/>
    <dgm:cxn modelId="{BEB4F4DB-606F-43EF-9DE2-CDDDC5446210}" type="presParOf" srcId="{2498E3BA-2372-4800-9DA6-6D733FF7EFA6}" destId="{17A7E199-E325-4F07-95D1-192F577ADC15}" srcOrd="11" destOrd="0" presId="urn:microsoft.com/office/officeart/2009/3/layout/StepUpProcess"/>
    <dgm:cxn modelId="{06C68393-BB9E-42E3-8EB0-10998F3BFF8F}" type="presParOf" srcId="{17A7E199-E325-4F07-95D1-192F577ADC15}" destId="{83B42AB0-A56E-435B-9696-1CCA367C3CE1}" srcOrd="0" destOrd="0" presId="urn:microsoft.com/office/officeart/2009/3/layout/StepUpProcess"/>
    <dgm:cxn modelId="{995ED779-B199-469F-9AB6-D91B65AA5090}" type="presParOf" srcId="{2498E3BA-2372-4800-9DA6-6D733FF7EFA6}" destId="{AE4B6FA8-1C38-4452-8C5D-543169048279}" srcOrd="12" destOrd="0" presId="urn:microsoft.com/office/officeart/2009/3/layout/StepUpProcess"/>
    <dgm:cxn modelId="{367B2408-F4EA-4D04-AC15-BFBC1DC587BD}" type="presParOf" srcId="{AE4B6FA8-1C38-4452-8C5D-543169048279}" destId="{8A1A3D19-1A7E-45DE-8891-BC02139E754B}" srcOrd="0" destOrd="0" presId="urn:microsoft.com/office/officeart/2009/3/layout/StepUpProcess"/>
    <dgm:cxn modelId="{BFCE6C38-25BF-4ECF-8273-CEBE7025BD02}" type="presParOf" srcId="{AE4B6FA8-1C38-4452-8C5D-543169048279}" destId="{EBFC99F0-AC0E-4E80-8864-5ADBF875329D}"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2226005-596F-4B03-979B-7869B71C61B3}" type="doc">
      <dgm:prSet loTypeId="urn:microsoft.com/office/officeart/2005/8/layout/vList5" loCatId="list" qsTypeId="urn:microsoft.com/office/officeart/2005/8/quickstyle/simple1" qsCatId="simple" csTypeId="urn:microsoft.com/office/officeart/2005/8/colors/accent2_2" csCatId="accent2" phldr="1"/>
      <dgm:spPr/>
      <dgm:t>
        <a:bodyPr/>
        <a:lstStyle/>
        <a:p>
          <a:endParaRPr lang="en-US"/>
        </a:p>
      </dgm:t>
    </dgm:pt>
    <dgm:pt modelId="{0C1D2607-0AA8-4703-8CD9-C80627D357E8}">
      <dgm:prSet/>
      <dgm:spPr/>
      <dgm:t>
        <a:bodyPr/>
        <a:lstStyle/>
        <a:p>
          <a:r>
            <a:rPr lang="en-US"/>
            <a:t>Are our school’s priorities (from your strategic plan) reflected in this budget? </a:t>
          </a:r>
        </a:p>
      </dgm:t>
    </dgm:pt>
    <dgm:pt modelId="{63165D8E-7B34-4FCF-B848-7C16EFD0B634}" type="parTrans" cxnId="{8B60146B-6D28-434F-A45B-635569B9DC41}">
      <dgm:prSet/>
      <dgm:spPr/>
      <dgm:t>
        <a:bodyPr/>
        <a:lstStyle/>
        <a:p>
          <a:endParaRPr lang="en-US"/>
        </a:p>
      </dgm:t>
    </dgm:pt>
    <dgm:pt modelId="{59EC5809-7017-4AAF-A2C0-1C00F5C80D7D}" type="sibTrans" cxnId="{8B60146B-6D28-434F-A45B-635569B9DC41}">
      <dgm:prSet/>
      <dgm:spPr/>
      <dgm:t>
        <a:bodyPr/>
        <a:lstStyle/>
        <a:p>
          <a:endParaRPr lang="en-US"/>
        </a:p>
      </dgm:t>
    </dgm:pt>
    <dgm:pt modelId="{F3B6E757-8A37-4F10-8C34-BFAD7F7A8A5B}">
      <dgm:prSet/>
      <dgm:spPr/>
      <dgm:t>
        <a:bodyPr/>
        <a:lstStyle/>
        <a:p>
          <a:r>
            <a:rPr lang="en-US"/>
            <a:t>Are new positions and/or resources included in the budget to address our major priorities? </a:t>
          </a:r>
        </a:p>
      </dgm:t>
    </dgm:pt>
    <dgm:pt modelId="{08A30D75-7FDA-4406-AB12-3B70A4529EA9}" type="parTrans" cxnId="{D9D8CF70-B277-4673-AE5B-8166513062E7}">
      <dgm:prSet/>
      <dgm:spPr/>
      <dgm:t>
        <a:bodyPr/>
        <a:lstStyle/>
        <a:p>
          <a:endParaRPr lang="en-US"/>
        </a:p>
      </dgm:t>
    </dgm:pt>
    <dgm:pt modelId="{2A2A327A-BE5D-4BB6-95CA-4B1FCB579DD3}" type="sibTrans" cxnId="{D9D8CF70-B277-4673-AE5B-8166513062E7}">
      <dgm:prSet/>
      <dgm:spPr/>
      <dgm:t>
        <a:bodyPr/>
        <a:lstStyle/>
        <a:p>
          <a:endParaRPr lang="en-US"/>
        </a:p>
      </dgm:t>
    </dgm:pt>
    <dgm:pt modelId="{712A05D9-A668-45B1-A2FF-2BA2784E196D}">
      <dgm:prSet/>
      <dgm:spPr/>
      <dgm:t>
        <a:bodyPr/>
        <a:lstStyle/>
        <a:p>
          <a:r>
            <a:rPr lang="en-US"/>
            <a:t>Do we know (as a team) the plan to support implementation of these priorities beyond the budget (ex. What strategies will be implemented)? </a:t>
          </a:r>
        </a:p>
      </dgm:t>
    </dgm:pt>
    <dgm:pt modelId="{EC34BEB3-7DF2-4824-A969-4177AA2A62B5}" type="parTrans" cxnId="{6F141050-F8C3-4288-B996-84526940C750}">
      <dgm:prSet/>
      <dgm:spPr/>
      <dgm:t>
        <a:bodyPr/>
        <a:lstStyle/>
        <a:p>
          <a:endParaRPr lang="en-US"/>
        </a:p>
      </dgm:t>
    </dgm:pt>
    <dgm:pt modelId="{444EA1F5-1681-4A13-AD3E-D15B07F8022D}" type="sibTrans" cxnId="{6F141050-F8C3-4288-B996-84526940C750}">
      <dgm:prSet/>
      <dgm:spPr/>
      <dgm:t>
        <a:bodyPr/>
        <a:lstStyle/>
        <a:p>
          <a:endParaRPr lang="en-US"/>
        </a:p>
      </dgm:t>
    </dgm:pt>
    <dgm:pt modelId="{45BA79BF-FC7A-4998-BB53-EF2C916DFAF9}">
      <dgm:prSet/>
      <dgm:spPr/>
      <dgm:t>
        <a:bodyPr/>
        <a:lstStyle/>
        <a:p>
          <a:r>
            <a:rPr lang="en-US"/>
            <a:t>What tradeoffs are being made in order to support these priorities? </a:t>
          </a:r>
        </a:p>
      </dgm:t>
    </dgm:pt>
    <dgm:pt modelId="{140BECAA-D98C-4C69-A3C2-7BBCC78D25BB}" type="parTrans" cxnId="{B257B6BA-9F28-4216-B9A2-F61C0D127B54}">
      <dgm:prSet/>
      <dgm:spPr/>
      <dgm:t>
        <a:bodyPr/>
        <a:lstStyle/>
        <a:p>
          <a:endParaRPr lang="en-US"/>
        </a:p>
      </dgm:t>
    </dgm:pt>
    <dgm:pt modelId="{7487026C-178B-4E34-B0D9-6BDF4AE2793A}" type="sibTrans" cxnId="{B257B6BA-9F28-4216-B9A2-F61C0D127B54}">
      <dgm:prSet/>
      <dgm:spPr/>
      <dgm:t>
        <a:bodyPr/>
        <a:lstStyle/>
        <a:p>
          <a:endParaRPr lang="en-US"/>
        </a:p>
      </dgm:t>
    </dgm:pt>
    <dgm:pt modelId="{D40980B6-DEEE-4B68-87E7-D1EE1EC6B38E}">
      <dgm:prSet/>
      <dgm:spPr/>
      <dgm:t>
        <a:bodyPr/>
        <a:lstStyle/>
        <a:p>
          <a:r>
            <a:rPr lang="en-US"/>
            <a:t> How are district and cluster priorities reflected in our budget? </a:t>
          </a:r>
        </a:p>
      </dgm:t>
    </dgm:pt>
    <dgm:pt modelId="{BD7BC16A-593D-4BC4-844D-8DCFE066C1D9}" type="parTrans" cxnId="{EFC40DE7-64C3-45B1-A7DC-0B91F80E431E}">
      <dgm:prSet/>
      <dgm:spPr/>
      <dgm:t>
        <a:bodyPr/>
        <a:lstStyle/>
        <a:p>
          <a:endParaRPr lang="en-US"/>
        </a:p>
      </dgm:t>
    </dgm:pt>
    <dgm:pt modelId="{EEAF7554-869F-4204-9044-AD222772588F}" type="sibTrans" cxnId="{EFC40DE7-64C3-45B1-A7DC-0B91F80E431E}">
      <dgm:prSet/>
      <dgm:spPr/>
      <dgm:t>
        <a:bodyPr/>
        <a:lstStyle/>
        <a:p>
          <a:endParaRPr lang="en-US"/>
        </a:p>
      </dgm:t>
    </dgm:pt>
    <dgm:pt modelId="{10EBA281-E8EE-4BE4-A124-00A2934956A6}">
      <dgm:prSet/>
      <dgm:spPr/>
      <dgm:t>
        <a:bodyPr/>
        <a:lstStyle/>
        <a:p>
          <a:r>
            <a:rPr lang="en-US"/>
            <a:t>Cluster priorities- what staff, materials, etc. are dedicated to supporting our cluster’s priorities? </a:t>
          </a:r>
        </a:p>
      </dgm:t>
    </dgm:pt>
    <dgm:pt modelId="{76D3EFF9-2BFC-4975-99CF-7877BF11C24B}" type="parTrans" cxnId="{3D29DD89-FDCA-4EB1-A999-B45CCEFF8D1E}">
      <dgm:prSet/>
      <dgm:spPr/>
      <dgm:t>
        <a:bodyPr/>
        <a:lstStyle/>
        <a:p>
          <a:endParaRPr lang="en-US"/>
        </a:p>
      </dgm:t>
    </dgm:pt>
    <dgm:pt modelId="{50E273AA-9C61-40F3-8560-7444AF1D5007}" type="sibTrans" cxnId="{3D29DD89-FDCA-4EB1-A999-B45CCEFF8D1E}">
      <dgm:prSet/>
      <dgm:spPr/>
      <dgm:t>
        <a:bodyPr/>
        <a:lstStyle/>
        <a:p>
          <a:endParaRPr lang="en-US"/>
        </a:p>
      </dgm:t>
    </dgm:pt>
    <dgm:pt modelId="{557A3FCC-C683-49B1-93B0-7E5147E5232C}">
      <dgm:prSet/>
      <dgm:spPr/>
      <dgm:t>
        <a:bodyPr/>
        <a:lstStyle/>
        <a:p>
          <a:r>
            <a:rPr lang="en-US"/>
            <a:t>Signature programs- what staff, materials, etc. are dedicated to supporting our signature program? </a:t>
          </a:r>
        </a:p>
      </dgm:t>
    </dgm:pt>
    <dgm:pt modelId="{147307D2-620D-475F-AA3B-D23DABEA61EB}" type="parTrans" cxnId="{1061F836-3A72-4CA2-81BC-6C86EAD30FD8}">
      <dgm:prSet/>
      <dgm:spPr/>
      <dgm:t>
        <a:bodyPr/>
        <a:lstStyle/>
        <a:p>
          <a:endParaRPr lang="en-US"/>
        </a:p>
      </dgm:t>
    </dgm:pt>
    <dgm:pt modelId="{2B1EA24E-7EFF-491E-A08E-F787DEF999C2}" type="sibTrans" cxnId="{1061F836-3A72-4CA2-81BC-6C86EAD30FD8}">
      <dgm:prSet/>
      <dgm:spPr/>
      <dgm:t>
        <a:bodyPr/>
        <a:lstStyle/>
        <a:p>
          <a:endParaRPr lang="en-US"/>
        </a:p>
      </dgm:t>
    </dgm:pt>
    <dgm:pt modelId="{8B281087-B8BE-4922-B508-83353746C578}">
      <dgm:prSet/>
      <dgm:spPr/>
      <dgm:t>
        <a:bodyPr/>
        <a:lstStyle/>
        <a:p>
          <a:r>
            <a:rPr lang="en-US"/>
            <a:t>Are there positions our school will share with another school, i.e. nurse, counselor?</a:t>
          </a:r>
        </a:p>
      </dgm:t>
    </dgm:pt>
    <dgm:pt modelId="{9A3FD064-2F9D-4B36-A123-258C840E2313}" type="parTrans" cxnId="{4BDE9BAD-E95C-4C1C-BB3F-424DA4527AB5}">
      <dgm:prSet/>
      <dgm:spPr/>
      <dgm:t>
        <a:bodyPr/>
        <a:lstStyle/>
        <a:p>
          <a:endParaRPr lang="en-US"/>
        </a:p>
      </dgm:t>
    </dgm:pt>
    <dgm:pt modelId="{1F23F7F5-6992-4267-B726-7FC98AE7863C}" type="sibTrans" cxnId="{4BDE9BAD-E95C-4C1C-BB3F-424DA4527AB5}">
      <dgm:prSet/>
      <dgm:spPr/>
      <dgm:t>
        <a:bodyPr/>
        <a:lstStyle/>
        <a:p>
          <a:endParaRPr lang="en-US"/>
        </a:p>
      </dgm:t>
    </dgm:pt>
    <dgm:pt modelId="{6419D40A-FD47-4505-B62A-5719141083E7}" type="pres">
      <dgm:prSet presAssocID="{22226005-596F-4B03-979B-7869B71C61B3}" presName="Name0" presStyleCnt="0">
        <dgm:presLayoutVars>
          <dgm:dir/>
          <dgm:animLvl val="lvl"/>
          <dgm:resizeHandles val="exact"/>
        </dgm:presLayoutVars>
      </dgm:prSet>
      <dgm:spPr/>
    </dgm:pt>
    <dgm:pt modelId="{AEE222AD-5CA8-4EEC-91EF-EFAAC4FBEC4E}" type="pres">
      <dgm:prSet presAssocID="{0C1D2607-0AA8-4703-8CD9-C80627D357E8}" presName="linNode" presStyleCnt="0"/>
      <dgm:spPr/>
    </dgm:pt>
    <dgm:pt modelId="{F36A9E33-9AA5-4D82-8807-9474CFA8E235}" type="pres">
      <dgm:prSet presAssocID="{0C1D2607-0AA8-4703-8CD9-C80627D357E8}" presName="parentText" presStyleLbl="node1" presStyleIdx="0" presStyleCnt="2">
        <dgm:presLayoutVars>
          <dgm:chMax val="1"/>
          <dgm:bulletEnabled val="1"/>
        </dgm:presLayoutVars>
      </dgm:prSet>
      <dgm:spPr/>
    </dgm:pt>
    <dgm:pt modelId="{61934C76-2C4B-46C5-BE43-78B0EA8D3112}" type="pres">
      <dgm:prSet presAssocID="{0C1D2607-0AA8-4703-8CD9-C80627D357E8}" presName="descendantText" presStyleLbl="alignAccFollowNode1" presStyleIdx="0" presStyleCnt="2">
        <dgm:presLayoutVars>
          <dgm:bulletEnabled val="1"/>
        </dgm:presLayoutVars>
      </dgm:prSet>
      <dgm:spPr/>
    </dgm:pt>
    <dgm:pt modelId="{C04F0037-F8E8-44E9-98E7-60AF7D930E4D}" type="pres">
      <dgm:prSet presAssocID="{59EC5809-7017-4AAF-A2C0-1C00F5C80D7D}" presName="sp" presStyleCnt="0"/>
      <dgm:spPr/>
    </dgm:pt>
    <dgm:pt modelId="{1F61B4B0-8936-414E-A3AB-C6A702FB0AD9}" type="pres">
      <dgm:prSet presAssocID="{D40980B6-DEEE-4B68-87E7-D1EE1EC6B38E}" presName="linNode" presStyleCnt="0"/>
      <dgm:spPr/>
    </dgm:pt>
    <dgm:pt modelId="{AE6AC6E9-DCD0-47EF-8FC4-1B71D18EDC0B}" type="pres">
      <dgm:prSet presAssocID="{D40980B6-DEEE-4B68-87E7-D1EE1EC6B38E}" presName="parentText" presStyleLbl="node1" presStyleIdx="1" presStyleCnt="2">
        <dgm:presLayoutVars>
          <dgm:chMax val="1"/>
          <dgm:bulletEnabled val="1"/>
        </dgm:presLayoutVars>
      </dgm:prSet>
      <dgm:spPr/>
    </dgm:pt>
    <dgm:pt modelId="{E6557417-85CE-4B88-A441-E47900AFA690}" type="pres">
      <dgm:prSet presAssocID="{D40980B6-DEEE-4B68-87E7-D1EE1EC6B38E}" presName="descendantText" presStyleLbl="alignAccFollowNode1" presStyleIdx="1" presStyleCnt="2">
        <dgm:presLayoutVars>
          <dgm:bulletEnabled val="1"/>
        </dgm:presLayoutVars>
      </dgm:prSet>
      <dgm:spPr/>
    </dgm:pt>
  </dgm:ptLst>
  <dgm:cxnLst>
    <dgm:cxn modelId="{5F2D9B0E-AEAF-4786-8717-C586DD777B39}" type="presOf" srcId="{45BA79BF-FC7A-4998-BB53-EF2C916DFAF9}" destId="{61934C76-2C4B-46C5-BE43-78B0EA8D3112}" srcOrd="0" destOrd="2" presId="urn:microsoft.com/office/officeart/2005/8/layout/vList5"/>
    <dgm:cxn modelId="{1061F836-3A72-4CA2-81BC-6C86EAD30FD8}" srcId="{D40980B6-DEEE-4B68-87E7-D1EE1EC6B38E}" destId="{557A3FCC-C683-49B1-93B0-7E5147E5232C}" srcOrd="1" destOrd="0" parTransId="{147307D2-620D-475F-AA3B-D23DABEA61EB}" sibTransId="{2B1EA24E-7EFF-491E-A08E-F787DEF999C2}"/>
    <dgm:cxn modelId="{C193A53B-0E6E-4D39-A176-D84E8A563F4F}" type="presOf" srcId="{712A05D9-A668-45B1-A2FF-2BA2784E196D}" destId="{61934C76-2C4B-46C5-BE43-78B0EA8D3112}" srcOrd="0" destOrd="1" presId="urn:microsoft.com/office/officeart/2005/8/layout/vList5"/>
    <dgm:cxn modelId="{7F6E6B3F-F13F-4A15-8A68-DC02534B5B14}" type="presOf" srcId="{22226005-596F-4B03-979B-7869B71C61B3}" destId="{6419D40A-FD47-4505-B62A-5719141083E7}" srcOrd="0" destOrd="0" presId="urn:microsoft.com/office/officeart/2005/8/layout/vList5"/>
    <dgm:cxn modelId="{8B60146B-6D28-434F-A45B-635569B9DC41}" srcId="{22226005-596F-4B03-979B-7869B71C61B3}" destId="{0C1D2607-0AA8-4703-8CD9-C80627D357E8}" srcOrd="0" destOrd="0" parTransId="{63165D8E-7B34-4FCF-B848-7C16EFD0B634}" sibTransId="{59EC5809-7017-4AAF-A2C0-1C00F5C80D7D}"/>
    <dgm:cxn modelId="{6F141050-F8C3-4288-B996-84526940C750}" srcId="{0C1D2607-0AA8-4703-8CD9-C80627D357E8}" destId="{712A05D9-A668-45B1-A2FF-2BA2784E196D}" srcOrd="1" destOrd="0" parTransId="{EC34BEB3-7DF2-4824-A969-4177AA2A62B5}" sibTransId="{444EA1F5-1681-4A13-AD3E-D15B07F8022D}"/>
    <dgm:cxn modelId="{D9D8CF70-B277-4673-AE5B-8166513062E7}" srcId="{0C1D2607-0AA8-4703-8CD9-C80627D357E8}" destId="{F3B6E757-8A37-4F10-8C34-BFAD7F7A8A5B}" srcOrd="0" destOrd="0" parTransId="{08A30D75-7FDA-4406-AB12-3B70A4529EA9}" sibTransId="{2A2A327A-BE5D-4BB6-95CA-4B1FCB579DD3}"/>
    <dgm:cxn modelId="{0D88AC52-513C-43C9-A527-3AAC3D1A0573}" type="presOf" srcId="{557A3FCC-C683-49B1-93B0-7E5147E5232C}" destId="{E6557417-85CE-4B88-A441-E47900AFA690}" srcOrd="0" destOrd="1" presId="urn:microsoft.com/office/officeart/2005/8/layout/vList5"/>
    <dgm:cxn modelId="{61020A5A-39D4-437B-B684-250B0B2B9325}" type="presOf" srcId="{10EBA281-E8EE-4BE4-A124-00A2934956A6}" destId="{E6557417-85CE-4B88-A441-E47900AFA690}" srcOrd="0" destOrd="0" presId="urn:microsoft.com/office/officeart/2005/8/layout/vList5"/>
    <dgm:cxn modelId="{40AA4A81-B2E5-4536-BCA3-CED1CD219318}" type="presOf" srcId="{D40980B6-DEEE-4B68-87E7-D1EE1EC6B38E}" destId="{AE6AC6E9-DCD0-47EF-8FC4-1B71D18EDC0B}" srcOrd="0" destOrd="0" presId="urn:microsoft.com/office/officeart/2005/8/layout/vList5"/>
    <dgm:cxn modelId="{3D29DD89-FDCA-4EB1-A999-B45CCEFF8D1E}" srcId="{D40980B6-DEEE-4B68-87E7-D1EE1EC6B38E}" destId="{10EBA281-E8EE-4BE4-A124-00A2934956A6}" srcOrd="0" destOrd="0" parTransId="{76D3EFF9-2BFC-4975-99CF-7877BF11C24B}" sibTransId="{50E273AA-9C61-40F3-8560-7444AF1D5007}"/>
    <dgm:cxn modelId="{19ABE592-C80C-4B8E-9FDE-372F069984BF}" type="presOf" srcId="{0C1D2607-0AA8-4703-8CD9-C80627D357E8}" destId="{F36A9E33-9AA5-4D82-8807-9474CFA8E235}" srcOrd="0" destOrd="0" presId="urn:microsoft.com/office/officeart/2005/8/layout/vList5"/>
    <dgm:cxn modelId="{4BDE9BAD-E95C-4C1C-BB3F-424DA4527AB5}" srcId="{D40980B6-DEEE-4B68-87E7-D1EE1EC6B38E}" destId="{8B281087-B8BE-4922-B508-83353746C578}" srcOrd="2" destOrd="0" parTransId="{9A3FD064-2F9D-4B36-A123-258C840E2313}" sibTransId="{1F23F7F5-6992-4267-B726-7FC98AE7863C}"/>
    <dgm:cxn modelId="{B257B6BA-9F28-4216-B9A2-F61C0D127B54}" srcId="{0C1D2607-0AA8-4703-8CD9-C80627D357E8}" destId="{45BA79BF-FC7A-4998-BB53-EF2C916DFAF9}" srcOrd="2" destOrd="0" parTransId="{140BECAA-D98C-4C69-A3C2-7BBCC78D25BB}" sibTransId="{7487026C-178B-4E34-B0D9-6BDF4AE2793A}"/>
    <dgm:cxn modelId="{FCEB6BC1-E41D-49FA-99CA-D7CF730FE893}" type="presOf" srcId="{8B281087-B8BE-4922-B508-83353746C578}" destId="{E6557417-85CE-4B88-A441-E47900AFA690}" srcOrd="0" destOrd="2" presId="urn:microsoft.com/office/officeart/2005/8/layout/vList5"/>
    <dgm:cxn modelId="{386B64C7-7DE8-42AE-B117-C6EFF1F9CCAA}" type="presOf" srcId="{F3B6E757-8A37-4F10-8C34-BFAD7F7A8A5B}" destId="{61934C76-2C4B-46C5-BE43-78B0EA8D3112}" srcOrd="0" destOrd="0" presId="urn:microsoft.com/office/officeart/2005/8/layout/vList5"/>
    <dgm:cxn modelId="{EFC40DE7-64C3-45B1-A7DC-0B91F80E431E}" srcId="{22226005-596F-4B03-979B-7869B71C61B3}" destId="{D40980B6-DEEE-4B68-87E7-D1EE1EC6B38E}" srcOrd="1" destOrd="0" parTransId="{BD7BC16A-593D-4BC4-844D-8DCFE066C1D9}" sibTransId="{EEAF7554-869F-4204-9044-AD222772588F}"/>
    <dgm:cxn modelId="{B0215CC5-CF4C-42F1-A448-3A71A368B7A5}" type="presParOf" srcId="{6419D40A-FD47-4505-B62A-5719141083E7}" destId="{AEE222AD-5CA8-4EEC-91EF-EFAAC4FBEC4E}" srcOrd="0" destOrd="0" presId="urn:microsoft.com/office/officeart/2005/8/layout/vList5"/>
    <dgm:cxn modelId="{15FB5FDA-5532-4391-9018-B7942AE20ECB}" type="presParOf" srcId="{AEE222AD-5CA8-4EEC-91EF-EFAAC4FBEC4E}" destId="{F36A9E33-9AA5-4D82-8807-9474CFA8E235}" srcOrd="0" destOrd="0" presId="urn:microsoft.com/office/officeart/2005/8/layout/vList5"/>
    <dgm:cxn modelId="{27DEC747-711C-4A25-8D34-87AF15949BED}" type="presParOf" srcId="{AEE222AD-5CA8-4EEC-91EF-EFAAC4FBEC4E}" destId="{61934C76-2C4B-46C5-BE43-78B0EA8D3112}" srcOrd="1" destOrd="0" presId="urn:microsoft.com/office/officeart/2005/8/layout/vList5"/>
    <dgm:cxn modelId="{FE849754-35C8-434D-B87F-1FAA90524DCB}" type="presParOf" srcId="{6419D40A-FD47-4505-B62A-5719141083E7}" destId="{C04F0037-F8E8-44E9-98E7-60AF7D930E4D}" srcOrd="1" destOrd="0" presId="urn:microsoft.com/office/officeart/2005/8/layout/vList5"/>
    <dgm:cxn modelId="{602ACC57-E4AA-41CE-A1B1-5FD8576208C7}" type="presParOf" srcId="{6419D40A-FD47-4505-B62A-5719141083E7}" destId="{1F61B4B0-8936-414E-A3AB-C6A702FB0AD9}" srcOrd="2" destOrd="0" presId="urn:microsoft.com/office/officeart/2005/8/layout/vList5"/>
    <dgm:cxn modelId="{9D76B1DC-5D80-499F-ACFC-D73BCC9977BA}" type="presParOf" srcId="{1F61B4B0-8936-414E-A3AB-C6A702FB0AD9}" destId="{AE6AC6E9-DCD0-47EF-8FC4-1B71D18EDC0B}" srcOrd="0" destOrd="0" presId="urn:microsoft.com/office/officeart/2005/8/layout/vList5"/>
    <dgm:cxn modelId="{6FEF0A48-CDEE-4D02-B03D-16FC452BB39B}" type="presParOf" srcId="{1F61B4B0-8936-414E-A3AB-C6A702FB0AD9}" destId="{E6557417-85CE-4B88-A441-E47900AFA69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62BB8-72CB-486D-B793-0C482E7D2890}">
      <dsp:nvSpPr>
        <dsp:cNvPr id="0" name=""/>
        <dsp:cNvSpPr/>
      </dsp:nvSpPr>
      <dsp:spPr>
        <a:xfrm>
          <a:off x="13392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2EF4FD-7847-4904-9B36-21C671059A2D}">
      <dsp:nvSpPr>
        <dsp:cNvPr id="0" name=""/>
        <dsp:cNvSpPr/>
      </dsp:nvSpPr>
      <dsp:spPr>
        <a:xfrm>
          <a:off x="405964" y="1146728"/>
          <a:ext cx="751357" cy="75135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CA396E-E04C-4519-B10B-DF3C9313FCC7}">
      <dsp:nvSpPr>
        <dsp:cNvPr id="0" name=""/>
        <dsp:cNvSpPr/>
      </dsp:nvSpPr>
      <dsp:spPr>
        <a:xfrm>
          <a:off x="170695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This is a meeting of the GO Team. Only members of the team may participate in the discussion. Any members of the public present are here to quietly observe.</a:t>
          </a:r>
        </a:p>
      </dsp:txBody>
      <dsp:txXfrm>
        <a:off x="1706959" y="874685"/>
        <a:ext cx="3053544" cy="1295443"/>
      </dsp:txXfrm>
    </dsp:sp>
    <dsp:sp modelId="{63A3B17D-07DC-456E-A05A-49DCCB953724}">
      <dsp:nvSpPr>
        <dsp:cNvPr id="0" name=""/>
        <dsp:cNvSpPr/>
      </dsp:nvSpPr>
      <dsp:spPr>
        <a:xfrm>
          <a:off x="529256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67B602-F2F0-4A95-9FAE-6B2DD3492908}">
      <dsp:nvSpPr>
        <dsp:cNvPr id="0" name=""/>
        <dsp:cNvSpPr/>
      </dsp:nvSpPr>
      <dsp:spPr>
        <a:xfrm>
          <a:off x="5564604" y="1146728"/>
          <a:ext cx="751357" cy="75135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176035-F09B-4751-AAAE-823C8D24E8CB}">
      <dsp:nvSpPr>
        <dsp:cNvPr id="0" name=""/>
        <dsp:cNvSpPr/>
      </dsp:nvSpPr>
      <dsp:spPr>
        <a:xfrm>
          <a:off x="686559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follow the agenda as noticed to the public and stay on task.</a:t>
          </a:r>
        </a:p>
      </dsp:txBody>
      <dsp:txXfrm>
        <a:off x="6865599" y="874685"/>
        <a:ext cx="3053544" cy="1295443"/>
      </dsp:txXfrm>
    </dsp:sp>
    <dsp:sp modelId="{32B9B227-73A0-472B-98B4-51AA6536D03A}">
      <dsp:nvSpPr>
        <dsp:cNvPr id="0" name=""/>
        <dsp:cNvSpPr/>
      </dsp:nvSpPr>
      <dsp:spPr>
        <a:xfrm>
          <a:off x="13392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F6E84F-AE0C-4314-BA55-899A894716E3}">
      <dsp:nvSpPr>
        <dsp:cNvPr id="0" name=""/>
        <dsp:cNvSpPr/>
      </dsp:nvSpPr>
      <dsp:spPr>
        <a:xfrm>
          <a:off x="405964" y="3331139"/>
          <a:ext cx="751357" cy="75135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E9BED8-71C1-475B-BE41-AB098AC6B60A}">
      <dsp:nvSpPr>
        <dsp:cNvPr id="0" name=""/>
        <dsp:cNvSpPr/>
      </dsp:nvSpPr>
      <dsp:spPr>
        <a:xfrm>
          <a:off x="170695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invite and welcome contributions of every member and listen to each other.</a:t>
          </a:r>
        </a:p>
      </dsp:txBody>
      <dsp:txXfrm>
        <a:off x="1706959" y="3059096"/>
        <a:ext cx="3053544" cy="1295443"/>
      </dsp:txXfrm>
    </dsp:sp>
    <dsp:sp modelId="{8F7ACF33-3DCE-4048-B76C-1F6B05F28B28}">
      <dsp:nvSpPr>
        <dsp:cNvPr id="0" name=""/>
        <dsp:cNvSpPr/>
      </dsp:nvSpPr>
      <dsp:spPr>
        <a:xfrm>
          <a:off x="529256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1A56BD-FD15-45C4-BC35-495751397719}">
      <dsp:nvSpPr>
        <dsp:cNvPr id="0" name=""/>
        <dsp:cNvSpPr/>
      </dsp:nvSpPr>
      <dsp:spPr>
        <a:xfrm>
          <a:off x="5564604" y="3331139"/>
          <a:ext cx="751357" cy="75135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D278E0-F036-48DE-9F7D-8FD4FAE2C424}">
      <dsp:nvSpPr>
        <dsp:cNvPr id="0" name=""/>
        <dsp:cNvSpPr/>
      </dsp:nvSpPr>
      <dsp:spPr>
        <a:xfrm>
          <a:off x="686559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respect all ideas and assume good intentions.</a:t>
          </a:r>
        </a:p>
      </dsp:txBody>
      <dsp:txXfrm>
        <a:off x="6865599" y="3059096"/>
        <a:ext cx="3053544" cy="12954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A8DB8-0569-4BF8-8AB9-63BF087919CF}">
      <dsp:nvSpPr>
        <dsp:cNvPr id="0" name=""/>
        <dsp:cNvSpPr/>
      </dsp:nvSpPr>
      <dsp:spPr>
        <a:xfrm>
          <a:off x="-4829844" y="-740211"/>
          <a:ext cx="5752583" cy="5752583"/>
        </a:xfrm>
        <a:prstGeom prst="blockArc">
          <a:avLst>
            <a:gd name="adj1" fmla="val 18900000"/>
            <a:gd name="adj2" fmla="val 2700000"/>
            <a:gd name="adj3" fmla="val 375"/>
          </a:avLst>
        </a:prstGeom>
        <a:noFill/>
        <a:ln w="12700" cap="flat" cmpd="sng" algn="ctr">
          <a:solidFill>
            <a:schemeClr val="accent6">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536B88F-8FC2-4CA7-958C-821C131E4CDF}">
      <dsp:nvSpPr>
        <dsp:cNvPr id="0" name=""/>
        <dsp:cNvSpPr/>
      </dsp:nvSpPr>
      <dsp:spPr>
        <a:xfrm>
          <a:off x="483235" y="328443"/>
          <a:ext cx="6524750" cy="657229"/>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1: Data Review</a:t>
          </a:r>
        </a:p>
      </dsp:txBody>
      <dsp:txXfrm>
        <a:off x="483235" y="328443"/>
        <a:ext cx="6524750" cy="657229"/>
      </dsp:txXfrm>
    </dsp:sp>
    <dsp:sp modelId="{C2E29C9B-1B04-4D0F-884B-53184464A0CF}">
      <dsp:nvSpPr>
        <dsp:cNvPr id="0" name=""/>
        <dsp:cNvSpPr/>
      </dsp:nvSpPr>
      <dsp:spPr>
        <a:xfrm>
          <a:off x="105649" y="258908"/>
          <a:ext cx="821536" cy="821536"/>
        </a:xfrm>
        <a:prstGeom prst="ellipse">
          <a:avLst/>
        </a:prstGeom>
        <a:blipFill rotWithShape="0">
          <a:blip xmlns:r="http://schemas.openxmlformats.org/officeDocument/2006/relationships" r:embed="rId1"/>
          <a:stretch>
            <a:fillRect/>
          </a:stretch>
        </a:blipFill>
        <a:ln w="635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75311A0-1439-46E2-8E1D-CB01AD834F95}">
      <dsp:nvSpPr>
        <dsp:cNvPr id="0" name=""/>
        <dsp:cNvSpPr/>
      </dsp:nvSpPr>
      <dsp:spPr>
        <a:xfrm>
          <a:off x="860040" y="1314458"/>
          <a:ext cx="6147945" cy="657229"/>
        </a:xfrm>
        <a:prstGeom prst="rect">
          <a:avLst/>
        </a:prstGeom>
        <a:gradFill rotWithShape="0">
          <a:gsLst>
            <a:gs pos="0">
              <a:schemeClr val="accent5">
                <a:hueOff val="-1469746"/>
                <a:satOff val="24508"/>
                <a:lumOff val="-588"/>
                <a:alphaOff val="0"/>
                <a:satMod val="103000"/>
                <a:lumMod val="102000"/>
                <a:tint val="94000"/>
              </a:schemeClr>
            </a:gs>
            <a:gs pos="50000">
              <a:schemeClr val="accent5">
                <a:hueOff val="-1469746"/>
                <a:satOff val="24508"/>
                <a:lumOff val="-588"/>
                <a:alphaOff val="0"/>
                <a:satMod val="110000"/>
                <a:lumMod val="100000"/>
                <a:shade val="100000"/>
              </a:schemeClr>
            </a:gs>
            <a:gs pos="100000">
              <a:schemeClr val="accent5">
                <a:hueOff val="-1469746"/>
                <a:satOff val="24508"/>
                <a:lumOff val="-58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2: Strategic Plan Review</a:t>
          </a:r>
        </a:p>
      </dsp:txBody>
      <dsp:txXfrm>
        <a:off x="860040" y="1314458"/>
        <a:ext cx="6147945" cy="657229"/>
      </dsp:txXfrm>
    </dsp:sp>
    <dsp:sp modelId="{C62BC85C-B34C-4F35-85DD-EF9C4FBEF2CF}">
      <dsp:nvSpPr>
        <dsp:cNvPr id="0" name=""/>
        <dsp:cNvSpPr/>
      </dsp:nvSpPr>
      <dsp:spPr>
        <a:xfrm>
          <a:off x="449271" y="1232304"/>
          <a:ext cx="821536" cy="821536"/>
        </a:xfrm>
        <a:prstGeom prst="ellipse">
          <a:avLst/>
        </a:prstGeom>
        <a:blipFill rotWithShape="0">
          <a:blip xmlns:r="http://schemas.openxmlformats.org/officeDocument/2006/relationships" r:embed="rId1"/>
          <a:stretch>
            <a:fillRect/>
          </a:stretch>
        </a:blipFill>
        <a:ln w="6350" cap="flat" cmpd="sng" algn="ctr">
          <a:solidFill>
            <a:schemeClr val="accent5">
              <a:hueOff val="-1469746"/>
              <a:satOff val="24508"/>
              <a:lumOff val="-588"/>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A4A04A5-4D00-4442-97C2-694047FE6AAC}">
      <dsp:nvSpPr>
        <dsp:cNvPr id="0" name=""/>
        <dsp:cNvSpPr/>
      </dsp:nvSpPr>
      <dsp:spPr>
        <a:xfrm>
          <a:off x="860040" y="2111772"/>
          <a:ext cx="6147945" cy="1034629"/>
        </a:xfrm>
        <a:prstGeom prst="rect">
          <a:avLst/>
        </a:prstGeom>
        <a:gradFill rotWithShape="0">
          <a:gsLst>
            <a:gs pos="0">
              <a:schemeClr val="accent5">
                <a:hueOff val="-2939492"/>
                <a:satOff val="49016"/>
                <a:lumOff val="-1176"/>
                <a:alphaOff val="0"/>
                <a:satMod val="103000"/>
                <a:lumMod val="102000"/>
                <a:tint val="94000"/>
              </a:schemeClr>
            </a:gs>
            <a:gs pos="50000">
              <a:schemeClr val="accent5">
                <a:hueOff val="-2939492"/>
                <a:satOff val="49016"/>
                <a:lumOff val="-1176"/>
                <a:alphaOff val="0"/>
                <a:satMod val="110000"/>
                <a:lumMod val="100000"/>
                <a:shade val="100000"/>
              </a:schemeClr>
            </a:gs>
            <a:gs pos="100000">
              <a:schemeClr val="accent5">
                <a:hueOff val="-2939492"/>
                <a:satOff val="49016"/>
                <a:lumOff val="-117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1200150" lvl="0" indent="-1200150" algn="l" defTabSz="1333500">
            <a:lnSpc>
              <a:spcPct val="100000"/>
            </a:lnSpc>
            <a:spcBef>
              <a:spcPct val="0"/>
            </a:spcBef>
            <a:spcAft>
              <a:spcPts val="0"/>
            </a:spcAft>
            <a:buNone/>
          </a:pPr>
          <a:r>
            <a:rPr lang="en-US" sz="3000" kern="1200">
              <a:latin typeface="Calibri" panose="020F0502020204030204" pitchFamily="34" charset="0"/>
              <a:cs typeface="Calibri" panose="020F0502020204030204" pitchFamily="34" charset="0"/>
            </a:rPr>
            <a:t>Step 3: Budget Parameters</a:t>
          </a:r>
        </a:p>
        <a:p>
          <a:pPr marL="1314450" lvl="0" indent="-171450" algn="l" defTabSz="1333500">
            <a:lnSpc>
              <a:spcPct val="100000"/>
            </a:lnSpc>
            <a:spcBef>
              <a:spcPct val="0"/>
            </a:spcBef>
            <a:spcAft>
              <a:spcPts val="0"/>
            </a:spcAft>
            <a:buNone/>
          </a:pPr>
          <a:r>
            <a:rPr lang="en-US" sz="3000" kern="1200">
              <a:latin typeface="Calibri" panose="020F0502020204030204" pitchFamily="34" charset="0"/>
              <a:cs typeface="Calibri" panose="020F0502020204030204" pitchFamily="34" charset="0"/>
            </a:rPr>
            <a:t>(Strategic Priorities)</a:t>
          </a:r>
        </a:p>
      </dsp:txBody>
      <dsp:txXfrm>
        <a:off x="860040" y="2111772"/>
        <a:ext cx="6147945" cy="1034629"/>
      </dsp:txXfrm>
    </dsp:sp>
    <dsp:sp modelId="{75410455-6758-4137-A48C-492062AAE167}">
      <dsp:nvSpPr>
        <dsp:cNvPr id="0" name=""/>
        <dsp:cNvSpPr/>
      </dsp:nvSpPr>
      <dsp:spPr>
        <a:xfrm>
          <a:off x="449271" y="2218319"/>
          <a:ext cx="821536" cy="821536"/>
        </a:xfrm>
        <a:prstGeom prst="ellipse">
          <a:avLst/>
        </a:prstGeom>
        <a:blipFill rotWithShape="0">
          <a:blip xmlns:r="http://schemas.openxmlformats.org/officeDocument/2006/relationships" r:embed="rId1"/>
          <a:stretch>
            <a:fillRect/>
          </a:stretch>
        </a:blipFill>
        <a:ln w="6350" cap="flat" cmpd="sng" algn="ctr">
          <a:solidFill>
            <a:schemeClr val="accent5">
              <a:hueOff val="-2939492"/>
              <a:satOff val="49016"/>
              <a:lumOff val="-1176"/>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3AE5678-694C-4451-A071-1DA6A8872D1A}">
      <dsp:nvSpPr>
        <dsp:cNvPr id="0" name=""/>
        <dsp:cNvSpPr/>
      </dsp:nvSpPr>
      <dsp:spPr>
        <a:xfrm>
          <a:off x="483235" y="3286487"/>
          <a:ext cx="6524750" cy="657229"/>
        </a:xfrm>
        <a:prstGeom prst="rect">
          <a:avLst/>
        </a:prstGeom>
        <a:gradFill rotWithShape="0">
          <a:gsLst>
            <a:gs pos="0">
              <a:schemeClr val="accent5">
                <a:hueOff val="-4409238"/>
                <a:satOff val="73524"/>
                <a:lumOff val="-1764"/>
                <a:alphaOff val="0"/>
                <a:satMod val="103000"/>
                <a:lumMod val="102000"/>
                <a:tint val="94000"/>
              </a:schemeClr>
            </a:gs>
            <a:gs pos="50000">
              <a:schemeClr val="accent5">
                <a:hueOff val="-4409238"/>
                <a:satOff val="73524"/>
                <a:lumOff val="-1764"/>
                <a:alphaOff val="0"/>
                <a:satMod val="110000"/>
                <a:lumMod val="100000"/>
                <a:shade val="100000"/>
              </a:schemeClr>
            </a:gs>
            <a:gs pos="100000">
              <a:schemeClr val="accent5">
                <a:hueOff val="-4409238"/>
                <a:satOff val="73524"/>
                <a:lumOff val="-176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4: Budget Choices</a:t>
          </a:r>
        </a:p>
      </dsp:txBody>
      <dsp:txXfrm>
        <a:off x="483235" y="3286487"/>
        <a:ext cx="6524750" cy="657229"/>
      </dsp:txXfrm>
    </dsp:sp>
    <dsp:sp modelId="{A98F9A17-EE34-4534-B6D3-B3E4A48124DD}">
      <dsp:nvSpPr>
        <dsp:cNvPr id="0" name=""/>
        <dsp:cNvSpPr/>
      </dsp:nvSpPr>
      <dsp:spPr>
        <a:xfrm>
          <a:off x="0" y="3149159"/>
          <a:ext cx="821536" cy="821536"/>
        </a:xfrm>
        <a:prstGeom prst="ellipse">
          <a:avLst/>
        </a:prstGeom>
        <a:blipFill rotWithShape="0">
          <a:blip xmlns:r="http://schemas.openxmlformats.org/officeDocument/2006/relationships" r:embed="rId2"/>
          <a:stretch>
            <a:fillRect/>
          </a:stretch>
        </a:blipFill>
        <a:ln w="6350" cap="flat" cmpd="sng" algn="ctr">
          <a:solidFill>
            <a:schemeClr val="accent5">
              <a:hueOff val="-4409238"/>
              <a:satOff val="73524"/>
              <a:lumOff val="-1764"/>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F55C4-EF77-4B54-A769-DDA99148F578}">
      <dsp:nvSpPr>
        <dsp:cNvPr id="0" name=""/>
        <dsp:cNvSpPr/>
      </dsp:nvSpPr>
      <dsp:spPr>
        <a:xfrm rot="5400000">
          <a:off x="255178" y="1901020"/>
          <a:ext cx="762799" cy="1269281"/>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1B35EE-E2D6-4A65-85DB-E65F9D4FF12C}">
      <dsp:nvSpPr>
        <dsp:cNvPr id="0" name=""/>
        <dsp:cNvSpPr/>
      </dsp:nvSpPr>
      <dsp:spPr>
        <a:xfrm>
          <a:off x="127848" y="2280262"/>
          <a:ext cx="1145914" cy="10044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1                             </a:t>
          </a:r>
          <a:r>
            <a:rPr lang="en-US" sz="1400" kern="1200"/>
            <a:t>Review </a:t>
          </a:r>
          <a:r>
            <a:rPr lang="en-US" sz="1400" b="0" kern="1200">
              <a:solidFill>
                <a:schemeClr val="tx1"/>
              </a:solidFill>
            </a:rPr>
            <a:t>and Update </a:t>
          </a:r>
          <a:r>
            <a:rPr lang="en-US" sz="1400" kern="1200"/>
            <a:t>Strategic Plan</a:t>
          </a:r>
        </a:p>
      </dsp:txBody>
      <dsp:txXfrm>
        <a:off x="127848" y="2280262"/>
        <a:ext cx="1145914" cy="1004461"/>
      </dsp:txXfrm>
    </dsp:sp>
    <dsp:sp modelId="{BF36F651-9306-4FAE-98A3-35BD65F0CE8C}">
      <dsp:nvSpPr>
        <dsp:cNvPr id="0" name=""/>
        <dsp:cNvSpPr/>
      </dsp:nvSpPr>
      <dsp:spPr>
        <a:xfrm>
          <a:off x="1057552" y="1807575"/>
          <a:ext cx="216210" cy="216210"/>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5CEE06-ECFF-44EC-86F7-4C6E9CF188F5}">
      <dsp:nvSpPr>
        <dsp:cNvPr id="0" name=""/>
        <dsp:cNvSpPr/>
      </dsp:nvSpPr>
      <dsp:spPr>
        <a:xfrm rot="5400000">
          <a:off x="1658001" y="1553890"/>
          <a:ext cx="762799" cy="1269281"/>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B40589-00D1-4838-8AD8-123CD845CC3A}">
      <dsp:nvSpPr>
        <dsp:cNvPr id="0" name=""/>
        <dsp:cNvSpPr/>
      </dsp:nvSpPr>
      <dsp:spPr>
        <a:xfrm>
          <a:off x="1530671" y="1933132"/>
          <a:ext cx="1145914" cy="10044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2 </a:t>
          </a:r>
          <a:r>
            <a:rPr lang="en-US" sz="1400" b="0" kern="1200">
              <a:solidFill>
                <a:schemeClr val="tx1"/>
              </a:solidFill>
            </a:rPr>
            <a:t>P</a:t>
          </a:r>
          <a:r>
            <a:rPr lang="en-US" sz="1400" b="0" kern="1200"/>
            <a:t>ri</a:t>
          </a:r>
          <a:r>
            <a:rPr lang="en-US" sz="1400" kern="1200"/>
            <a:t>ncipals: Workshop   FY 25 Budget</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Calibri" panose="020F0502020204030204" pitchFamily="34" charset="0"/>
              <a:cs typeface="Times New Roman" panose="02020603050405020304" pitchFamily="18" charset="0"/>
            </a:rPr>
            <a:t>January 17 </a:t>
          </a:r>
          <a:r>
            <a:rPr lang="en-US" sz="1200" kern="1200" baseline="3000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1200" kern="1200">
            <a:solidFill>
              <a:srgbClr val="FF0000"/>
            </a:solidFill>
          </a:endParaRPr>
        </a:p>
      </dsp:txBody>
      <dsp:txXfrm>
        <a:off x="1530671" y="1933132"/>
        <a:ext cx="1145914" cy="1004461"/>
      </dsp:txXfrm>
    </dsp:sp>
    <dsp:sp modelId="{CF777F59-7D55-4DCB-9264-A6427EA7C9F7}">
      <dsp:nvSpPr>
        <dsp:cNvPr id="0" name=""/>
        <dsp:cNvSpPr/>
      </dsp:nvSpPr>
      <dsp:spPr>
        <a:xfrm>
          <a:off x="2460375" y="1460445"/>
          <a:ext cx="216210" cy="216210"/>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F28D42-0F29-47D9-9B3E-DF943D18FA80}">
      <dsp:nvSpPr>
        <dsp:cNvPr id="0" name=""/>
        <dsp:cNvSpPr/>
      </dsp:nvSpPr>
      <dsp:spPr>
        <a:xfrm rot="5400000">
          <a:off x="3060825" y="1206760"/>
          <a:ext cx="762799" cy="1269281"/>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1F39AB-3E94-413F-B395-2CF4CF9063BE}">
      <dsp:nvSpPr>
        <dsp:cNvPr id="0" name=""/>
        <dsp:cNvSpPr/>
      </dsp:nvSpPr>
      <dsp:spPr>
        <a:xfrm>
          <a:off x="2933494" y="1586002"/>
          <a:ext cx="1145914" cy="10044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3              </a:t>
          </a:r>
          <a:r>
            <a:rPr lang="en-US" sz="1400" kern="1200"/>
            <a:t>GO Team Initial Budget Session</a:t>
          </a:r>
        </a:p>
        <a:p>
          <a:pPr marL="0" lvl="0" indent="0" algn="l" defTabSz="711200" rtl="0">
            <a:lnSpc>
              <a:spcPct val="90000"/>
            </a:lnSpc>
            <a:spcBef>
              <a:spcPct val="0"/>
            </a:spcBef>
            <a:spcAft>
              <a:spcPct val="35000"/>
            </a:spcAft>
            <a:buNone/>
          </a:pPr>
          <a:r>
            <a:rPr lang="en-US" sz="1200" kern="1200">
              <a:solidFill>
                <a:srgbClr val="FF0000"/>
              </a:solidFill>
            </a:rPr>
            <a:t>January 17 – </a:t>
          </a:r>
          <a:r>
            <a:rPr lang="en-US" sz="1200" kern="1200">
              <a:solidFill>
                <a:srgbClr val="FF0000"/>
              </a:solidFill>
              <a:latin typeface="Calibri"/>
            </a:rPr>
            <a:t>early February</a:t>
          </a:r>
        </a:p>
        <a:p>
          <a:pPr marL="0" lvl="0" indent="0" algn="l" defTabSz="711200">
            <a:lnSpc>
              <a:spcPct val="90000"/>
            </a:lnSpc>
            <a:spcBef>
              <a:spcPct val="0"/>
            </a:spcBef>
            <a:spcAft>
              <a:spcPct val="35000"/>
            </a:spcAft>
            <a:buNone/>
          </a:pPr>
          <a:r>
            <a:rPr lang="en-US" sz="1200" kern="1200">
              <a:solidFill>
                <a:srgbClr val="FF0000"/>
              </a:solidFill>
              <a:latin typeface="Calibri"/>
            </a:rPr>
            <a:t> </a:t>
          </a:r>
          <a:endParaRPr lang="en-US" sz="1200" kern="1200"/>
        </a:p>
      </dsp:txBody>
      <dsp:txXfrm>
        <a:off x="2933494" y="1586002"/>
        <a:ext cx="1145914" cy="1004461"/>
      </dsp:txXfrm>
    </dsp:sp>
    <dsp:sp modelId="{0B6A4153-48F2-495A-8F36-EF367C3A1F65}">
      <dsp:nvSpPr>
        <dsp:cNvPr id="0" name=""/>
        <dsp:cNvSpPr/>
      </dsp:nvSpPr>
      <dsp:spPr>
        <a:xfrm>
          <a:off x="3863199" y="1113315"/>
          <a:ext cx="216210" cy="216210"/>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BF0191-82AE-4B85-AB7D-420573696E44}">
      <dsp:nvSpPr>
        <dsp:cNvPr id="0" name=""/>
        <dsp:cNvSpPr/>
      </dsp:nvSpPr>
      <dsp:spPr>
        <a:xfrm rot="5400000">
          <a:off x="4463648" y="795265"/>
          <a:ext cx="762799" cy="1269281"/>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07999D-1219-4E19-B4D8-80FBD9B53FC0}">
      <dsp:nvSpPr>
        <dsp:cNvPr id="0" name=""/>
        <dsp:cNvSpPr/>
      </dsp:nvSpPr>
      <dsp:spPr>
        <a:xfrm>
          <a:off x="4329207" y="1186620"/>
          <a:ext cx="1277683" cy="1133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4         </a:t>
          </a:r>
          <a:r>
            <a:rPr lang="en-US" sz="1400" kern="1200"/>
            <a:t> Principals: Associate Supt. Discussions and Review</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a:t>
          </a:r>
          <a:r>
            <a:rPr lang="en-US" sz="1200" kern="1200">
              <a:solidFill>
                <a:srgbClr val="FF0000"/>
              </a:solidFill>
              <a:latin typeface="Calibri" panose="020F0502020204030204" pitchFamily="34" charset="0"/>
              <a:cs typeface="Times New Roman" panose="02020603050405020304" pitchFamily="18" charset="0"/>
            </a:rPr>
            <a:t> (supports needed, specific challenges, coaching)</a:t>
          </a:r>
          <a:endParaRPr lang="en-US" sz="1200" kern="1200">
            <a:solidFill>
              <a:srgbClr val="FF0000"/>
            </a:solidFill>
          </a:endParaRPr>
        </a:p>
      </dsp:txBody>
      <dsp:txXfrm>
        <a:off x="4329207" y="1186620"/>
        <a:ext cx="1277683" cy="1133193"/>
      </dsp:txXfrm>
    </dsp:sp>
    <dsp:sp modelId="{14D6D005-BE49-4BAB-95C3-4B8C975E012F}">
      <dsp:nvSpPr>
        <dsp:cNvPr id="0" name=""/>
        <dsp:cNvSpPr/>
      </dsp:nvSpPr>
      <dsp:spPr>
        <a:xfrm>
          <a:off x="5266022" y="701819"/>
          <a:ext cx="216210" cy="216210"/>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FDA0B3-F01D-4F1B-9F9A-6225954E5703}">
      <dsp:nvSpPr>
        <dsp:cNvPr id="0" name=""/>
        <dsp:cNvSpPr/>
      </dsp:nvSpPr>
      <dsp:spPr>
        <a:xfrm rot="5400000">
          <a:off x="5866471" y="448135"/>
          <a:ext cx="762799" cy="1269281"/>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6A2E6F-C869-44E6-99A4-DF2204F37ADC}">
      <dsp:nvSpPr>
        <dsp:cNvPr id="0" name=""/>
        <dsp:cNvSpPr/>
      </dsp:nvSpPr>
      <dsp:spPr>
        <a:xfrm>
          <a:off x="5739141" y="827376"/>
          <a:ext cx="1145914" cy="10044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endParaRPr lang="en-US" sz="4700" kern="1200"/>
        </a:p>
      </dsp:txBody>
      <dsp:txXfrm>
        <a:off x="5739141" y="827376"/>
        <a:ext cx="1145914" cy="1004461"/>
      </dsp:txXfrm>
    </dsp:sp>
    <dsp:sp modelId="{83CE1626-AB3F-41DF-AF17-CD304E816755}">
      <dsp:nvSpPr>
        <dsp:cNvPr id="0" name=""/>
        <dsp:cNvSpPr/>
      </dsp:nvSpPr>
      <dsp:spPr>
        <a:xfrm>
          <a:off x="6668845" y="354689"/>
          <a:ext cx="216210" cy="216210"/>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CD74FB-0076-48E4-A550-69AC7C4860B0}">
      <dsp:nvSpPr>
        <dsp:cNvPr id="0" name=""/>
        <dsp:cNvSpPr/>
      </dsp:nvSpPr>
      <dsp:spPr>
        <a:xfrm rot="5400000">
          <a:off x="7269294" y="101005"/>
          <a:ext cx="762799" cy="1269281"/>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15C9C2-7172-49B5-AAA4-580ECA3DFE29}">
      <dsp:nvSpPr>
        <dsp:cNvPr id="0" name=""/>
        <dsp:cNvSpPr/>
      </dsp:nvSpPr>
      <dsp:spPr>
        <a:xfrm>
          <a:off x="7151561" y="438270"/>
          <a:ext cx="1305964" cy="10044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Step 6               </a:t>
          </a:r>
          <a:r>
            <a:rPr lang="en-US" sz="1400" b="0" kern="1200">
              <a:latin typeface="+mn-lt"/>
            </a:rPr>
            <a:t>Principals:</a:t>
          </a:r>
          <a:r>
            <a:rPr lang="en-US" sz="1600" b="1" kern="1200"/>
            <a:t> </a:t>
          </a:r>
          <a:r>
            <a:rPr lang="en-US" sz="1400" b="0" kern="1200">
              <a:solidFill>
                <a:schemeClr val="tx1"/>
              </a:solidFill>
            </a:rPr>
            <a:t>HR Staffing Conferences Begin</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Late February  – Early March   </a:t>
          </a:r>
          <a:endParaRPr lang="en-US" sz="1200" kern="1200">
            <a:solidFill>
              <a:srgbClr val="FF0000"/>
            </a:solidFill>
          </a:endParaRPr>
        </a:p>
      </dsp:txBody>
      <dsp:txXfrm>
        <a:off x="7151561" y="438270"/>
        <a:ext cx="1305964" cy="1004461"/>
      </dsp:txXfrm>
    </dsp:sp>
    <dsp:sp modelId="{8A8BDF46-5CD7-4385-AD19-1595B30DFB05}">
      <dsp:nvSpPr>
        <dsp:cNvPr id="0" name=""/>
        <dsp:cNvSpPr/>
      </dsp:nvSpPr>
      <dsp:spPr>
        <a:xfrm>
          <a:off x="8071668" y="7559"/>
          <a:ext cx="216210" cy="216210"/>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1A3D19-1A7E-45DE-8891-BC02139E754B}">
      <dsp:nvSpPr>
        <dsp:cNvPr id="0" name=""/>
        <dsp:cNvSpPr/>
      </dsp:nvSpPr>
      <dsp:spPr>
        <a:xfrm rot="5400000">
          <a:off x="8672117" y="-246124"/>
          <a:ext cx="762799" cy="1269281"/>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FC99F0-AC0E-4E80-8864-5ADBF875329D}">
      <dsp:nvSpPr>
        <dsp:cNvPr id="0" name=""/>
        <dsp:cNvSpPr/>
      </dsp:nvSpPr>
      <dsp:spPr>
        <a:xfrm>
          <a:off x="8545108" y="75762"/>
          <a:ext cx="1145914" cy="10044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7      </a:t>
          </a:r>
          <a:r>
            <a:rPr lang="en-US" sz="1400" kern="1200"/>
            <a:t>GO Team Final Budget Approval Meeting</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Budgets Approved by  March 15</a:t>
          </a:r>
          <a:endParaRPr lang="en-US" sz="1200" b="1" kern="1200">
            <a:solidFill>
              <a:srgbClr val="FF0000"/>
            </a:solidFill>
          </a:endParaRPr>
        </a:p>
      </dsp:txBody>
      <dsp:txXfrm>
        <a:off x="8545108" y="75762"/>
        <a:ext cx="1145914" cy="100446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934C76-2C4B-46C5-BE43-78B0EA8D3112}">
      <dsp:nvSpPr>
        <dsp:cNvPr id="0" name=""/>
        <dsp:cNvSpPr/>
      </dsp:nvSpPr>
      <dsp:spPr>
        <a:xfrm rot="5400000">
          <a:off x="5648159" y="-1878006"/>
          <a:ext cx="2001223" cy="6257666"/>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a:t>Are new positions and/or resources included in the budget to address our major priorities? </a:t>
          </a:r>
        </a:p>
        <a:p>
          <a:pPr marL="171450" lvl="1" indent="-171450" algn="l" defTabSz="711200">
            <a:lnSpc>
              <a:spcPct val="90000"/>
            </a:lnSpc>
            <a:spcBef>
              <a:spcPct val="0"/>
            </a:spcBef>
            <a:spcAft>
              <a:spcPct val="15000"/>
            </a:spcAft>
            <a:buChar char="•"/>
          </a:pPr>
          <a:r>
            <a:rPr lang="en-US" sz="1600" kern="1200"/>
            <a:t>Do we know (as a team) the plan to support implementation of these priorities beyond the budget (ex. What strategies will be implemented)? </a:t>
          </a:r>
        </a:p>
        <a:p>
          <a:pPr marL="171450" lvl="1" indent="-171450" algn="l" defTabSz="711200">
            <a:lnSpc>
              <a:spcPct val="90000"/>
            </a:lnSpc>
            <a:spcBef>
              <a:spcPct val="0"/>
            </a:spcBef>
            <a:spcAft>
              <a:spcPct val="15000"/>
            </a:spcAft>
            <a:buChar char="•"/>
          </a:pPr>
          <a:r>
            <a:rPr lang="en-US" sz="1600" kern="1200"/>
            <a:t>What tradeoffs are being made in order to support these priorities? </a:t>
          </a:r>
        </a:p>
      </dsp:txBody>
      <dsp:txXfrm rot="-5400000">
        <a:off x="3519938" y="347907"/>
        <a:ext cx="6159974" cy="1805839"/>
      </dsp:txXfrm>
    </dsp:sp>
    <dsp:sp modelId="{F36A9E33-9AA5-4D82-8807-9474CFA8E235}">
      <dsp:nvSpPr>
        <dsp:cNvPr id="0" name=""/>
        <dsp:cNvSpPr/>
      </dsp:nvSpPr>
      <dsp:spPr>
        <a:xfrm>
          <a:off x="0" y="62"/>
          <a:ext cx="3519937" cy="250152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a:t>Are our school’s priorities (from your strategic plan) reflected in this budget? </a:t>
          </a:r>
        </a:p>
      </dsp:txBody>
      <dsp:txXfrm>
        <a:off x="122115" y="122177"/>
        <a:ext cx="3275707" cy="2257299"/>
      </dsp:txXfrm>
    </dsp:sp>
    <dsp:sp modelId="{E6557417-85CE-4B88-A441-E47900AFA690}">
      <dsp:nvSpPr>
        <dsp:cNvPr id="0" name=""/>
        <dsp:cNvSpPr/>
      </dsp:nvSpPr>
      <dsp:spPr>
        <a:xfrm rot="5400000">
          <a:off x="5648159" y="748599"/>
          <a:ext cx="2001223" cy="6257666"/>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a:t>Cluster priorities- what staff, materials, etc. are dedicated to supporting our cluster’s priorities? </a:t>
          </a:r>
        </a:p>
        <a:p>
          <a:pPr marL="171450" lvl="1" indent="-171450" algn="l" defTabSz="711200">
            <a:lnSpc>
              <a:spcPct val="90000"/>
            </a:lnSpc>
            <a:spcBef>
              <a:spcPct val="0"/>
            </a:spcBef>
            <a:spcAft>
              <a:spcPct val="15000"/>
            </a:spcAft>
            <a:buChar char="•"/>
          </a:pPr>
          <a:r>
            <a:rPr lang="en-US" sz="1600" kern="1200"/>
            <a:t>Signature programs- what staff, materials, etc. are dedicated to supporting our signature program? </a:t>
          </a:r>
        </a:p>
        <a:p>
          <a:pPr marL="171450" lvl="1" indent="-171450" algn="l" defTabSz="711200">
            <a:lnSpc>
              <a:spcPct val="90000"/>
            </a:lnSpc>
            <a:spcBef>
              <a:spcPct val="0"/>
            </a:spcBef>
            <a:spcAft>
              <a:spcPct val="15000"/>
            </a:spcAft>
            <a:buChar char="•"/>
          </a:pPr>
          <a:r>
            <a:rPr lang="en-US" sz="1600" kern="1200"/>
            <a:t>Are there positions our school will share with another school, i.e. nurse, counselor?</a:t>
          </a:r>
        </a:p>
      </dsp:txBody>
      <dsp:txXfrm rot="-5400000">
        <a:off x="3519938" y="2974512"/>
        <a:ext cx="6159974" cy="1805839"/>
      </dsp:txXfrm>
    </dsp:sp>
    <dsp:sp modelId="{AE6AC6E9-DCD0-47EF-8FC4-1B71D18EDC0B}">
      <dsp:nvSpPr>
        <dsp:cNvPr id="0" name=""/>
        <dsp:cNvSpPr/>
      </dsp:nvSpPr>
      <dsp:spPr>
        <a:xfrm>
          <a:off x="0" y="2626668"/>
          <a:ext cx="3519937" cy="250152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a:t> How are district and cluster priorities reflected in our budget? </a:t>
          </a:r>
        </a:p>
      </dsp:txBody>
      <dsp:txXfrm>
        <a:off x="122115" y="2748783"/>
        <a:ext cx="3275707" cy="2257299"/>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4"/>
            <a:ext cx="3044154" cy="467363"/>
          </a:xfrm>
          <a:prstGeom prst="rect">
            <a:avLst/>
          </a:prstGeom>
        </p:spPr>
        <p:txBody>
          <a:bodyPr vert="horz" lIns="92519" tIns="46259" rIns="92519" bIns="46259" rtlCol="0"/>
          <a:lstStyle>
            <a:lvl1pPr algn="l">
              <a:defRPr sz="1200"/>
            </a:lvl1pPr>
          </a:lstStyle>
          <a:p>
            <a:endParaRPr lang="en-US"/>
          </a:p>
        </p:txBody>
      </p:sp>
      <p:sp>
        <p:nvSpPr>
          <p:cNvPr id="3" name="Date Placeholder 2"/>
          <p:cNvSpPr>
            <a:spLocks noGrp="1"/>
          </p:cNvSpPr>
          <p:nvPr>
            <p:ph type="dt" sz="quarter" idx="1"/>
          </p:nvPr>
        </p:nvSpPr>
        <p:spPr>
          <a:xfrm>
            <a:off x="3977333" y="4"/>
            <a:ext cx="3044153" cy="467363"/>
          </a:xfrm>
          <a:prstGeom prst="rect">
            <a:avLst/>
          </a:prstGeom>
        </p:spPr>
        <p:txBody>
          <a:bodyPr vert="horz" lIns="92519" tIns="46259" rIns="92519" bIns="46259" rtlCol="0"/>
          <a:lstStyle>
            <a:lvl1pPr algn="r">
              <a:defRPr sz="1200"/>
            </a:lvl1pPr>
          </a:lstStyle>
          <a:p>
            <a:fld id="{059F52E2-F1DE-46D3-BACC-78119557B962}" type="datetimeFigureOut">
              <a:rPr lang="en-US" smtClean="0"/>
              <a:t>2/8/2024</a:t>
            </a:fld>
            <a:endParaRPr lang="en-US"/>
          </a:p>
        </p:txBody>
      </p:sp>
      <p:sp>
        <p:nvSpPr>
          <p:cNvPr id="4" name="Footer Placeholder 3"/>
          <p:cNvSpPr>
            <a:spLocks noGrp="1"/>
          </p:cNvSpPr>
          <p:nvPr>
            <p:ph type="ftr" sz="quarter" idx="2"/>
          </p:nvPr>
        </p:nvSpPr>
        <p:spPr>
          <a:xfrm>
            <a:off x="6" y="8841740"/>
            <a:ext cx="3044154" cy="467363"/>
          </a:xfrm>
          <a:prstGeom prst="rect">
            <a:avLst/>
          </a:prstGeom>
        </p:spPr>
        <p:txBody>
          <a:bodyPr vert="horz" lIns="92519" tIns="46259" rIns="92519" bIns="46259" rtlCol="0" anchor="b"/>
          <a:lstStyle>
            <a:lvl1pPr algn="l">
              <a:defRPr sz="1200"/>
            </a:lvl1pPr>
          </a:lstStyle>
          <a:p>
            <a:endParaRPr lang="en-US"/>
          </a:p>
        </p:txBody>
      </p:sp>
      <p:sp>
        <p:nvSpPr>
          <p:cNvPr id="5" name="Slide Number Placeholder 4"/>
          <p:cNvSpPr>
            <a:spLocks noGrp="1"/>
          </p:cNvSpPr>
          <p:nvPr>
            <p:ph type="sldNum" sz="quarter" idx="3"/>
          </p:nvPr>
        </p:nvSpPr>
        <p:spPr>
          <a:xfrm>
            <a:off x="3977333" y="8841740"/>
            <a:ext cx="3044153" cy="467363"/>
          </a:xfrm>
          <a:prstGeom prst="rect">
            <a:avLst/>
          </a:prstGeom>
        </p:spPr>
        <p:txBody>
          <a:bodyPr vert="horz" lIns="92519" tIns="46259" rIns="92519" bIns="46259" rtlCol="0" anchor="b"/>
          <a:lstStyle>
            <a:lvl1pPr algn="r">
              <a:defRPr sz="1200"/>
            </a:lvl1pPr>
          </a:lstStyle>
          <a:p>
            <a:fld id="{4FE15C78-6CC8-4FB4-9DD6-3BEF9917CD66}" type="slidenum">
              <a:rPr lang="en-US" smtClean="0"/>
              <a:t>‹#›</a:t>
            </a:fld>
            <a:endParaRPr lang="en-US"/>
          </a:p>
        </p:txBody>
      </p:sp>
    </p:spTree>
    <p:extLst>
      <p:ext uri="{BB962C8B-B14F-4D97-AF65-F5344CB8AC3E}">
        <p14:creationId xmlns:p14="http://schemas.microsoft.com/office/powerpoint/2010/main" val="3259347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0"/>
            <a:ext cx="3043344" cy="467071"/>
          </a:xfrm>
          <a:prstGeom prst="rect">
            <a:avLst/>
          </a:prstGeom>
        </p:spPr>
        <p:txBody>
          <a:bodyPr vert="horz" lIns="93537" tIns="46768" rIns="93537" bIns="46768" rtlCol="0"/>
          <a:lstStyle>
            <a:lvl1pPr algn="l">
              <a:defRPr sz="1200"/>
            </a:lvl1pPr>
          </a:lstStyle>
          <a:p>
            <a:endParaRPr lang="en-US"/>
          </a:p>
        </p:txBody>
      </p:sp>
      <p:sp>
        <p:nvSpPr>
          <p:cNvPr id="3" name="Date Placeholder 2"/>
          <p:cNvSpPr>
            <a:spLocks noGrp="1"/>
          </p:cNvSpPr>
          <p:nvPr>
            <p:ph type="dt" idx="1"/>
          </p:nvPr>
        </p:nvSpPr>
        <p:spPr>
          <a:xfrm>
            <a:off x="3978133" y="0"/>
            <a:ext cx="3043344" cy="467071"/>
          </a:xfrm>
          <a:prstGeom prst="rect">
            <a:avLst/>
          </a:prstGeom>
        </p:spPr>
        <p:txBody>
          <a:bodyPr vert="horz" lIns="93537" tIns="46768" rIns="93537" bIns="46768" rtlCol="0"/>
          <a:lstStyle>
            <a:lvl1pPr algn="r">
              <a:defRPr sz="1200"/>
            </a:lvl1pPr>
          </a:lstStyle>
          <a:p>
            <a:fld id="{7B299F97-F58F-4790-8A4D-46307B570D7F}" type="datetimeFigureOut">
              <a:rPr lang="en-US" smtClean="0"/>
              <a:t>2/8/2024</a:t>
            </a:fld>
            <a:endParaRPr lang="en-US"/>
          </a:p>
        </p:txBody>
      </p:sp>
      <p:sp>
        <p:nvSpPr>
          <p:cNvPr id="4" name="Slide Image Placeholder 3"/>
          <p:cNvSpPr>
            <a:spLocks noGrp="1" noRot="1" noChangeAspect="1"/>
          </p:cNvSpPr>
          <p:nvPr>
            <p:ph type="sldImg" idx="2"/>
          </p:nvPr>
        </p:nvSpPr>
        <p:spPr>
          <a:xfrm>
            <a:off x="720725" y="1165225"/>
            <a:ext cx="5581650" cy="3140075"/>
          </a:xfrm>
          <a:prstGeom prst="rect">
            <a:avLst/>
          </a:prstGeom>
          <a:noFill/>
          <a:ln w="12700">
            <a:solidFill>
              <a:prstClr val="black"/>
            </a:solidFill>
          </a:ln>
        </p:spPr>
        <p:txBody>
          <a:bodyPr vert="horz" lIns="93537" tIns="46768" rIns="93537" bIns="46768" rtlCol="0" anchor="ctr"/>
          <a:lstStyle/>
          <a:p>
            <a:endParaRPr lang="en-US"/>
          </a:p>
        </p:txBody>
      </p:sp>
      <p:sp>
        <p:nvSpPr>
          <p:cNvPr id="5" name="Notes Placeholder 4"/>
          <p:cNvSpPr>
            <a:spLocks noGrp="1"/>
          </p:cNvSpPr>
          <p:nvPr>
            <p:ph type="body" sz="quarter" idx="3"/>
          </p:nvPr>
        </p:nvSpPr>
        <p:spPr>
          <a:xfrm>
            <a:off x="702311" y="4480004"/>
            <a:ext cx="5618480" cy="3665458"/>
          </a:xfrm>
          <a:prstGeom prst="rect">
            <a:avLst/>
          </a:prstGeom>
        </p:spPr>
        <p:txBody>
          <a:bodyPr vert="horz" lIns="93537" tIns="46768" rIns="93537" bIns="467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6" y="8842034"/>
            <a:ext cx="3043344" cy="467070"/>
          </a:xfrm>
          <a:prstGeom prst="rect">
            <a:avLst/>
          </a:prstGeom>
        </p:spPr>
        <p:txBody>
          <a:bodyPr vert="horz" lIns="93537" tIns="46768" rIns="93537" bIns="46768" rtlCol="0" anchor="b"/>
          <a:lstStyle>
            <a:lvl1pPr algn="l">
              <a:defRPr sz="1200"/>
            </a:lvl1pPr>
          </a:lstStyle>
          <a:p>
            <a:endParaRPr lang="en-US"/>
          </a:p>
        </p:txBody>
      </p:sp>
      <p:sp>
        <p:nvSpPr>
          <p:cNvPr id="7" name="Slide Number Placeholder 6"/>
          <p:cNvSpPr>
            <a:spLocks noGrp="1"/>
          </p:cNvSpPr>
          <p:nvPr>
            <p:ph type="sldNum" sz="quarter" idx="5"/>
          </p:nvPr>
        </p:nvSpPr>
        <p:spPr>
          <a:xfrm>
            <a:off x="3978133" y="8842034"/>
            <a:ext cx="3043344" cy="467070"/>
          </a:xfrm>
          <a:prstGeom prst="rect">
            <a:avLst/>
          </a:prstGeom>
        </p:spPr>
        <p:txBody>
          <a:bodyPr vert="horz" lIns="93537" tIns="46768" rIns="93537" bIns="46768" rtlCol="0" anchor="b"/>
          <a:lstStyle>
            <a:lvl1pPr algn="r">
              <a:defRPr sz="1200"/>
            </a:lvl1pPr>
          </a:lstStyle>
          <a:p>
            <a:fld id="{06FECA5B-CB69-434F-96AB-1E7E18E86F8F}" type="slidenum">
              <a:rPr lang="en-US" smtClean="0"/>
              <a:t>‹#›</a:t>
            </a:fld>
            <a:endParaRPr lang="en-US"/>
          </a:p>
        </p:txBody>
      </p:sp>
    </p:spTree>
    <p:extLst>
      <p:ext uri="{BB962C8B-B14F-4D97-AF65-F5344CB8AC3E}">
        <p14:creationId xmlns:p14="http://schemas.microsoft.com/office/powerpoint/2010/main" val="207322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a:t>Today I will provide an overview of the budget allocations for FY23. We will begin the work of funding the strategic priorities we agreed upon during our strategic review meeting. (IF YOU HAVE NOT DECIDED ON YOUR PRIORITIES, YOU  WILL SAY – WE WILL DECIDE ON OUR PRIORITIES AND THEN DISCUSS ALLOCATING FUNDS TO ADDRESS THOSE PRIORITIES).</a:t>
            </a:r>
          </a:p>
          <a:p>
            <a:endParaRPr lang="en-US"/>
          </a:p>
        </p:txBody>
      </p:sp>
      <p:sp>
        <p:nvSpPr>
          <p:cNvPr id="4" name="Slide Number Placeholder 3"/>
          <p:cNvSpPr>
            <a:spLocks noGrp="1"/>
          </p:cNvSpPr>
          <p:nvPr>
            <p:ph type="sldNum" sz="quarter" idx="10"/>
          </p:nvPr>
        </p:nvSpPr>
        <p:spPr/>
        <p:txBody>
          <a:bodyPr/>
          <a:lstStyle/>
          <a:p>
            <a:pPr>
              <a:defRPr/>
            </a:pPr>
            <a:fld id="{CF6EF1C6-AC7B-4EB8-BD20-260BD191BE43}" type="slidenum">
              <a:rPr lang="en-US">
                <a:solidFill>
                  <a:prstClr val="black"/>
                </a:solidFill>
              </a:rPr>
              <a:pPr>
                <a:defRPr/>
              </a:pPr>
              <a:t>3</a:t>
            </a:fld>
            <a:endParaRPr lang="en-US">
              <a:solidFill>
                <a:prstClr val="black"/>
              </a:solidFill>
            </a:endParaRPr>
          </a:p>
        </p:txBody>
      </p:sp>
    </p:spTree>
    <p:extLst>
      <p:ext uri="{BB962C8B-B14F-4D97-AF65-F5344CB8AC3E}">
        <p14:creationId xmlns:p14="http://schemas.microsoft.com/office/powerpoint/2010/main" val="389104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6981" indent="-346981">
              <a:lnSpc>
                <a:spcPct val="150000"/>
              </a:lnSpc>
              <a:buFont typeface="Symbol" panose="05050102010706020507" pitchFamily="18" charset="2"/>
              <a:buChar char=""/>
            </a:pPr>
            <a:endParaRPr lang="en-US" sz="200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defTabSz="925281">
              <a:defRPr/>
            </a:pPr>
            <a:fld id="{E68C0340-8E58-49E5-8290-EC4D182FC554}" type="slidenum">
              <a:rPr lang="en-US">
                <a:solidFill>
                  <a:prstClr val="black"/>
                </a:solidFill>
                <a:latin typeface="Calibri" panose="020F0502020204030204"/>
              </a:rPr>
              <a:pPr defTabSz="925281">
                <a:defRPr/>
              </a:pPr>
              <a:t>4</a:t>
            </a:fld>
            <a:endParaRPr lang="en-US">
              <a:solidFill>
                <a:prstClr val="black"/>
              </a:solidFill>
              <a:latin typeface="Calibri" panose="020F0502020204030204"/>
            </a:endParaRPr>
          </a:p>
        </p:txBody>
      </p:sp>
    </p:spTree>
    <p:extLst>
      <p:ext uri="{BB962C8B-B14F-4D97-AF65-F5344CB8AC3E}">
        <p14:creationId xmlns:p14="http://schemas.microsoft.com/office/powerpoint/2010/main" val="2276709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txBox="1">
            <a:spLocks noGrp="1"/>
          </p:cNvSpPr>
          <p:nvPr>
            <p:ph type="body" idx="1"/>
          </p:nvPr>
        </p:nvSpPr>
        <p:spPr>
          <a:xfrm>
            <a:off x="692150" y="4438650"/>
            <a:ext cx="5534024" cy="3632199"/>
          </a:xfrm>
          <a:prstGeom prst="rect">
            <a:avLst/>
          </a:prstGeom>
        </p:spPr>
        <p:txBody>
          <a:bodyPr lIns="91425" tIns="91425" rIns="91425" bIns="91425" anchor="t" anchorCtr="0">
            <a:noAutofit/>
          </a:bodyPr>
          <a:lstStyle/>
          <a:p>
            <a:pPr lvl="0">
              <a:spcBef>
                <a:spcPts val="0"/>
              </a:spcBef>
              <a:buNone/>
            </a:pPr>
            <a:r>
              <a:rPr lang="en-US"/>
              <a:t>Looking for general consensus prior to Staffing Conferences</a:t>
            </a:r>
            <a:endParaRPr/>
          </a:p>
        </p:txBody>
      </p:sp>
      <p:sp>
        <p:nvSpPr>
          <p:cNvPr id="97" name="Shape 97"/>
          <p:cNvSpPr>
            <a:spLocks noGrp="1" noRot="1" noChangeAspect="1"/>
          </p:cNvSpPr>
          <p:nvPr>
            <p:ph type="sldImg" idx="2"/>
          </p:nvPr>
        </p:nvSpPr>
        <p:spPr>
          <a:xfrm>
            <a:off x="692150" y="1152525"/>
            <a:ext cx="5534025" cy="3113088"/>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8034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dirty="0"/>
              <a:t>Review the priorities that the GO Team has developed and the rationale for these priorities. Feel free to copy this slide if you have more than 3 priorities to account for.</a:t>
            </a:r>
          </a:p>
          <a:p>
            <a:pPr defTabSz="925190">
              <a:defRPr/>
            </a:pP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459026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Review the priorities that the GO Team has developed and the rationale for these priorities.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1561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9858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For the next few slides, I will show you how I have allocated the budget to support our strategic priorities. </a:t>
            </a:r>
          </a:p>
          <a:p>
            <a:pPr defTabSz="925190">
              <a:defRPr/>
            </a:pPr>
            <a:endParaRPr lang="en-US"/>
          </a:p>
          <a:p>
            <a:pPr defTabSz="925190">
              <a:defRPr/>
            </a:pPr>
            <a:r>
              <a:rPr lang="en-US"/>
              <a:t>Based on our strategic priorities and funds we received, here is a break-out of the priorities, which focus area it addresses, the strategies that will be implemented, the purchase request, which funding source was used and the amount.</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20327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For the next few slides, I will show you how I have allocated the budget to support our strategic priorities. </a:t>
            </a:r>
          </a:p>
          <a:p>
            <a:pPr defTabSz="925190">
              <a:defRPr/>
            </a:pPr>
            <a:endParaRPr lang="en-US"/>
          </a:p>
          <a:p>
            <a:pPr defTabSz="925190">
              <a:defRPr/>
            </a:pPr>
            <a:r>
              <a:rPr lang="en-US"/>
              <a:t>Based on our strategic priorities and funds we received, here is a break-out of the priorities, which focus area it addresses, the strategies that will be implemented, the purchase request, which funding source was used and the amount.</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1790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a:t>I am passing out the definitions for these funding categories. You will see what makes up each category. Although the school’s total budget amount will not change, allocation per function may change depending on our conversations and school needs.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1396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i="1"/>
              <a:t>Explain the pie chart and allocations</a:t>
            </a:r>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1720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For the next few slides, I will show you how I have allocated the budget to support our strategic priorities. </a:t>
            </a:r>
          </a:p>
          <a:p>
            <a:pPr defTabSz="925190">
              <a:defRPr/>
            </a:pPr>
            <a:endParaRPr lang="en-US"/>
          </a:p>
          <a:p>
            <a:pPr defTabSz="925190">
              <a:defRPr/>
            </a:pPr>
            <a:r>
              <a:rPr lang="en-US"/>
              <a:t>Based on our strategic priorities and funds we received, here is a break-out of the priorities, which focus area it addresses, the strategies that will be implemented, the purchase request, which funding source was used and the amount.</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074738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For the next few slides, I will show you how I have allocated the budget to support our strategic priorities. </a:t>
            </a:r>
          </a:p>
          <a:p>
            <a:pPr defTabSz="925190">
              <a:defRPr/>
            </a:pPr>
            <a:endParaRPr lang="en-US"/>
          </a:p>
          <a:p>
            <a:pPr defTabSz="925190">
              <a:defRPr/>
            </a:pPr>
            <a:r>
              <a:rPr lang="en-US"/>
              <a:t>Based on our strategic priorities and funds we received, here is a break-out of the priorities, which focus area it addresses, the strategies that will be implemented, the purchase request, which funding source was used and the amount.</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020802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a:t>CHAIR - Our final task for today! Here are questions that we need to consider to ensure we have a good working draft budget. Let’s walk through them together.</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7221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9"/>
        <p:cNvGrpSpPr/>
        <p:nvPr/>
      </p:nvGrpSpPr>
      <p:grpSpPr>
        <a:xfrm>
          <a:off x="0" y="0"/>
          <a:ext cx="0" cy="0"/>
          <a:chOff x="0" y="0"/>
          <a:chExt cx="0" cy="0"/>
        </a:xfrm>
      </p:grpSpPr>
      <p:sp>
        <p:nvSpPr>
          <p:cNvPr id="1090" name="Google Shape;1090;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1" name="Google Shape;109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In</a:t>
            </a:r>
            <a:r>
              <a:rPr lang="en-US" baseline="0"/>
              <a:t> February, we will meet again to discuss</a:t>
            </a:r>
            <a:r>
              <a:rPr lang="en-US"/>
              <a:t> how the school’s budget has been allocated to support the programmatic needs and FY23 key strategic priorities. </a:t>
            </a:r>
          </a:p>
          <a:p>
            <a:endParaRPr lang="en-US"/>
          </a:p>
          <a:p>
            <a:r>
              <a:rPr lang="en-US"/>
              <a:t>If think we need to continue our budget conversations, we will schedule additional meetings. My goal is to make sure your voices are reflected in our school’s budget.</a:t>
            </a:r>
          </a:p>
          <a:p>
            <a:endParaRPr lang="en-US"/>
          </a:p>
          <a:p>
            <a:pPr lvl="0"/>
            <a:r>
              <a:rPr lang="en-US"/>
              <a:t>I will also be meeting with my Associate Superintendent, program managers and other key leaders to go over our budget and to make sure the school is meeting the standards of service and appropriately staffing.</a:t>
            </a:r>
          </a:p>
          <a:p>
            <a:pPr lvl="0"/>
            <a:endParaRPr lang="en-US"/>
          </a:p>
          <a:p>
            <a:pPr lvl="0"/>
            <a:r>
              <a:rPr lang="en-US"/>
              <a:t>During the week of Feb. 24</a:t>
            </a:r>
            <a:r>
              <a:rPr lang="en-US" baseline="30000"/>
              <a:t>th</a:t>
            </a:r>
            <a:r>
              <a:rPr lang="en-US"/>
              <a:t> -March 2</a:t>
            </a:r>
            <a:r>
              <a:rPr lang="en-US" baseline="30000"/>
              <a:t>nd</a:t>
            </a:r>
            <a:r>
              <a:rPr lang="en-US"/>
              <a:t> , HR Staffing Conferences will be held.  At this meeting, I will present my plan for staff utilization, resource distribution and plan for staffing implications.</a:t>
            </a:r>
          </a:p>
          <a:p>
            <a:pPr lvl="0"/>
            <a:endParaRPr lang="en-US"/>
          </a:p>
          <a:p>
            <a:pPr lvl="0"/>
            <a:r>
              <a:rPr lang="en-US"/>
              <a:t>We will need to approve the budget at the ________ meeting.</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75077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6"/>
        <p:cNvGrpSpPr/>
        <p:nvPr/>
      </p:nvGrpSpPr>
      <p:grpSpPr>
        <a:xfrm>
          <a:off x="0" y="0"/>
          <a:ext cx="0" cy="0"/>
          <a:chOff x="0" y="0"/>
          <a:chExt cx="0" cy="0"/>
        </a:xfrm>
      </p:grpSpPr>
      <p:sp>
        <p:nvSpPr>
          <p:cNvPr id="1097" name="Google Shape;1097;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8" name="Google Shape;109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CF74069C-88F8-48B5-8814-06317A2067C5}" type="datetime1">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435322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589E54D-4525-4B19-92AB-1F1CDA793166}" type="datetime1">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015038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5AF637B1-5A12-4E31-807A-45ED99814C6F}" type="datetime1">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262965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24E86F04-3EBE-40B7-8C0D-DE4CA9498539}" type="datetime1">
              <a:rPr lang="en-US" smtClean="0"/>
              <a:t>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76277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8C9C85D9-6FB7-40EF-965F-A1046ADCDD99}" type="datetime1">
              <a:rPr lang="en-US" smtClean="0"/>
              <a:t>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285624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C63ACDC9-FBCE-4943-A3AE-873EA06A62B4}" type="datetime1">
              <a:rPr lang="en-US" smtClean="0"/>
              <a:t>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93874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8CE6E390-EA1F-4B3E-A94B-FC0331EB7320}" type="datetime1">
              <a:rPr lang="en-US" smtClean="0"/>
              <a:t>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84784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5931ECF6-EA9B-4FA1-8F7A-1BED46621E92}" type="datetime1">
              <a:rPr lang="en-US" smtClean="0"/>
              <a:t>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31661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49BACE6-EDD5-4577-AADD-9FFBFFCF7CC8}" type="datetime1">
              <a:rPr lang="en-US" smtClean="0"/>
              <a:t>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873718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5FF1F2A2-C67B-4981-AD94-747309F8D8E6}" type="datetime1">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4089935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D2483BC-6651-4318-8D04-A985A876A93E}" type="datetime1">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648621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58E1913-9345-4E9A-9FCB-5729BA9224F7}" type="datetime1">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322282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D5BDE8-FE5A-4FA4-AA9D-5132DC699435}" type="datetime1">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69628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97A603-9F58-4668-BE71-248724430663}" type="datetime1">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1884220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3725F51-049C-4F09-985E-88373BC58708}" type="datetime1">
              <a:rPr lang="en-US" smtClean="0"/>
              <a:t>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3925239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E462E8-5B08-4F90-A429-1AF4E7113FA1}" type="datetime1">
              <a:rPr lang="en-US" smtClean="0"/>
              <a:t>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737892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9EFB51-FD0A-4911-843D-29D3378DC883}" type="datetime1">
              <a:rPr lang="en-US" smtClean="0"/>
              <a:t>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6253385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8342D-9088-4396-8C29-95D34B3E713D}" type="datetime1">
              <a:rPr lang="en-US" smtClean="0"/>
              <a:t>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1637742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B6013E-4F04-4D1B-A048-D9B2B59CFC28}" type="datetime1">
              <a:rPr lang="en-US" smtClean="0"/>
              <a:t>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3560516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0C9F20-B75A-49AB-8B88-1D5EA6DABFF5}" type="datetime1">
              <a:rPr lang="en-US" smtClean="0"/>
              <a:t>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531193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B4907C-8252-455A-BC65-F61580EA8D73}" type="datetime1">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175223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0726DA-A5B5-49D7-9B12-735498950DA3}" type="datetime1">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878283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2BE29BA-F8F0-4508-A4BE-7F72180E3ABB}" type="datetime1">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21411453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7F865CF-A9DB-43E3-ADF8-28E5B1685A28}" type="datetime1">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82111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FE91807-D38D-4528-8CF2-63D388DD1A23}" type="datetime1">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28588151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946390AC-3BCF-4C22-A2DB-7990E5A54FFD}" type="datetime1">
              <a:rPr lang="en-US" smtClean="0"/>
              <a:t>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42159917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68259FE0-F886-4177-8680-0087672F0DBD}" type="datetime1">
              <a:rPr lang="en-US" smtClean="0"/>
              <a:t>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33487941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68C4881A-3753-44FC-9558-4D53EA0B3115}" type="datetime1">
              <a:rPr lang="en-US" smtClean="0"/>
              <a:t>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6469479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7F6DDC96-0A56-4EC2-A351-5C197C9B424C}" type="datetime1">
              <a:rPr lang="en-US" smtClean="0"/>
              <a:t>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9600132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FE122329-9D6C-4DB8-AB35-E1ADA78AF0CC}" type="datetime1">
              <a:rPr lang="en-US" smtClean="0"/>
              <a:t>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3853465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E44F7ADF-1314-41CB-AC5F-F8E1A67EBEF8}" type="datetime1">
              <a:rPr lang="en-US" smtClean="0"/>
              <a:t>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6746179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27ED441-B249-441C-A420-69A916E4CC25}" type="datetime1">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9673232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2E0800E-34A0-4176-B5D0-FB4E9EA59786}" type="datetime1">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5646868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54121760-A27C-4DBB-AB7C-A323C9DF147C}"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387526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0CEC284-E82C-4EB1-809B-E5E849B6D56D}"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92653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C43ED1A-5296-484D-A834-AA97962CCE19}"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688455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C1C47BC4-0B73-4253-A4D6-DC9E2833E7C7}" type="datetime1">
              <a:rPr lang="en-US" smtClean="0">
                <a:solidFill>
                  <a:prstClr val="black">
                    <a:tint val="75000"/>
                  </a:prstClr>
                </a:solidFill>
              </a:rPr>
              <a:t>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571688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6CF0D6C6-7B23-40CA-8C37-357F0B28F17F}" type="datetime1">
              <a:rPr lang="en-US" smtClean="0">
                <a:solidFill>
                  <a:prstClr val="black">
                    <a:tint val="75000"/>
                  </a:prstClr>
                </a:solidFill>
              </a:rPr>
              <a:t>2/8/2024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824270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EE312639-AC78-455B-B901-74D8D19387DC}" type="datetime1">
              <a:rPr lang="en-US" smtClean="0">
                <a:solidFill>
                  <a:prstClr val="black">
                    <a:tint val="75000"/>
                  </a:prstClr>
                </a:solidFill>
              </a:rPr>
              <a:t>2/8/2024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614951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104ADB85-7F9B-44BF-BB0E-F147399C7D42}" type="datetime1">
              <a:rPr lang="en-US" smtClean="0">
                <a:solidFill>
                  <a:prstClr val="black">
                    <a:tint val="75000"/>
                  </a:prstClr>
                </a:solidFill>
              </a:rPr>
              <a:t>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2236286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8756FDB1-E957-4F26-8C5A-1C001FA301F0}" type="datetime1">
              <a:rPr lang="en-US" smtClean="0">
                <a:solidFill>
                  <a:prstClr val="black">
                    <a:tint val="75000"/>
                  </a:prstClr>
                </a:solidFill>
              </a:rPr>
              <a:t>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232229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651D37E9-2468-4ABE-AB05-DD18207AE817}" type="datetime1">
              <a:rPr lang="en-US" smtClean="0">
                <a:solidFill>
                  <a:prstClr val="black">
                    <a:tint val="75000"/>
                  </a:prstClr>
                </a:solidFill>
              </a:rPr>
              <a:t>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2804632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CE94586-3ABD-4339-9426-2C512D9BFF87}"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08461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CB1B063-4B04-465A-84B9-A1A68F3F6BB8}"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3604112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3A9849B-CD2E-4E9A-9587-F3F251325C02}"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120917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88FFE9E-47B5-4A17-A7F9-AF64B538EA52}"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463248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9E3EED7F-1822-414D-AE25-767B43A35B84}"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6977516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A12D7628-275D-482F-ABB5-41123B29C2F4}" type="datetime1">
              <a:rPr lang="en-US" smtClean="0">
                <a:solidFill>
                  <a:prstClr val="black">
                    <a:tint val="75000"/>
                  </a:prstClr>
                </a:solidFill>
              </a:rPr>
              <a:t>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6824976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8D445A7E-C664-4423-A8D8-F765FD3071AC}" type="datetime1">
              <a:rPr lang="en-US" smtClean="0">
                <a:solidFill>
                  <a:prstClr val="black">
                    <a:tint val="75000"/>
                  </a:prstClr>
                </a:solidFill>
              </a:rPr>
              <a:t>2/8/2024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9405055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9D7168DB-C706-4D24-9A6B-123E9909724B}" type="datetime1">
              <a:rPr lang="en-US" smtClean="0">
                <a:solidFill>
                  <a:prstClr val="black">
                    <a:tint val="75000"/>
                  </a:prstClr>
                </a:solidFill>
              </a:rPr>
              <a:t>2/8/2024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1721823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EA59D34F-2793-4406-82CF-547094FF3F4D}" type="datetime1">
              <a:rPr lang="en-US" smtClean="0">
                <a:solidFill>
                  <a:prstClr val="black">
                    <a:tint val="75000"/>
                  </a:prstClr>
                </a:solidFill>
              </a:rPr>
              <a:t>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93925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1358F5B-D33E-4151-8A46-504F0DB90E30}" type="datetime1">
              <a:rPr lang="en-US" smtClean="0">
                <a:solidFill>
                  <a:prstClr val="black">
                    <a:tint val="75000"/>
                  </a:prstClr>
                </a:solidFill>
              </a:rPr>
              <a:t>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401703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AFBC2A3-340E-45FA-9D33-A59BE5081A73}" type="datetime1">
              <a:rPr lang="en-US" smtClean="0">
                <a:solidFill>
                  <a:prstClr val="black">
                    <a:tint val="75000"/>
                  </a:prstClr>
                </a:solidFill>
              </a:rPr>
              <a:t>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504247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44F5625-F982-431E-A022-A96D7C87C6D3}"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616067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7A7A11B-55A9-45EA-90B0-A48BEC44034E}"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868535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887755" y="620688"/>
            <a:ext cx="7694645"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7" name="Espace réservé du titre 1"/>
          <p:cNvSpPr>
            <a:spLocks noGrp="1"/>
          </p:cNvSpPr>
          <p:nvPr>
            <p:ph type="title"/>
          </p:nvPr>
        </p:nvSpPr>
        <p:spPr>
          <a:xfrm>
            <a:off x="3887755" y="3076"/>
            <a:ext cx="7694645" cy="617612"/>
          </a:xfrm>
          <a:prstGeom prst="rect">
            <a:avLst/>
          </a:prstGeom>
        </p:spPr>
        <p:txBody>
          <a:bodyPr vert="horz" lIns="91440" tIns="45720" rIns="91440" bIns="45720" rtlCol="0" anchor="ctr">
            <a:normAutofit/>
          </a:bodyPr>
          <a:lstStyle/>
          <a:p>
            <a:r>
              <a:rPr lang="fr-FR"/>
              <a:t>Modifiez le style du titre</a:t>
            </a:r>
            <a:endParaRPr lang="en-US"/>
          </a:p>
        </p:txBody>
      </p:sp>
    </p:spTree>
    <p:extLst>
      <p:ext uri="{BB962C8B-B14F-4D97-AF65-F5344CB8AC3E}">
        <p14:creationId xmlns:p14="http://schemas.microsoft.com/office/powerpoint/2010/main" val="14649266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8A169FF-9855-4085-96FF-D8006A565684}"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566314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3A57310-EF70-44D4-8755-F5A9BF3F5FB7}"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204293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E30D2178-DE1E-4031-94CD-7C7C8C61643A}"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9455980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B8DE7A6D-AB74-49C2-82DA-B4AC59E23162}" type="datetime1">
              <a:rPr lang="en-US" smtClean="0">
                <a:solidFill>
                  <a:prstClr val="black">
                    <a:tint val="75000"/>
                  </a:prstClr>
                </a:solidFill>
              </a:rPr>
              <a:t>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109424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736B372D-AC5E-4D5B-B3F2-A70A0CAA81F2}" type="datetime1">
              <a:rPr lang="en-US" smtClean="0">
                <a:solidFill>
                  <a:prstClr val="black">
                    <a:tint val="75000"/>
                  </a:prstClr>
                </a:solidFill>
              </a:rPr>
              <a:t>2/8/2024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234234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FDB02DD4-E8CC-4D08-B942-242171DDD275}" type="datetime1">
              <a:rPr lang="en-US" smtClean="0">
                <a:solidFill>
                  <a:prstClr val="black">
                    <a:tint val="75000"/>
                  </a:prstClr>
                </a:solidFill>
              </a:rPr>
              <a:t>2/8/2024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1729457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AE2615F5-B4C4-48EB-B9DA-7522D3DBDE3E}" type="datetime1">
              <a:rPr lang="en-US" smtClean="0">
                <a:solidFill>
                  <a:prstClr val="black">
                    <a:tint val="75000"/>
                  </a:prstClr>
                </a:solidFill>
              </a:rPr>
              <a:t>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1379133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DC2EFCE1-E2AF-483A-A70C-E1A97266A18B}" type="datetime1">
              <a:rPr lang="en-US" smtClean="0">
                <a:solidFill>
                  <a:prstClr val="black">
                    <a:tint val="75000"/>
                  </a:prstClr>
                </a:solidFill>
              </a:rPr>
              <a:t>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421751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ADCD0D3E-316B-4065-9453-5D37D5564A50}" type="datetime1">
              <a:rPr lang="en-US" smtClean="0">
                <a:solidFill>
                  <a:prstClr val="black">
                    <a:tint val="75000"/>
                  </a:prstClr>
                </a:solidFill>
              </a:rPr>
              <a:t>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59093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C0AF82F7-5E20-4C6A-BE77-BD17BA6AC5B3}"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909543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A7A78B7D-F33D-4B0C-AAB5-A99EF4B061F3}"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840077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887755" y="620688"/>
            <a:ext cx="7694645"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7" name="Espace réservé du titre 1"/>
          <p:cNvSpPr>
            <a:spLocks noGrp="1"/>
          </p:cNvSpPr>
          <p:nvPr>
            <p:ph type="title"/>
          </p:nvPr>
        </p:nvSpPr>
        <p:spPr>
          <a:xfrm>
            <a:off x="3887755" y="3076"/>
            <a:ext cx="7694645" cy="617612"/>
          </a:xfrm>
          <a:prstGeom prst="rect">
            <a:avLst/>
          </a:prstGeom>
        </p:spPr>
        <p:txBody>
          <a:bodyPr vert="horz" lIns="91440" tIns="45720" rIns="91440" bIns="45720" rtlCol="0" anchor="ctr">
            <a:normAutofit/>
          </a:bodyPr>
          <a:lstStyle/>
          <a:p>
            <a:r>
              <a:rPr lang="fr-FR"/>
              <a:t>Modifiez le style du titre</a:t>
            </a:r>
            <a:endParaRPr lang="en-US"/>
          </a:p>
        </p:txBody>
      </p:sp>
    </p:spTree>
    <p:extLst>
      <p:ext uri="{BB962C8B-B14F-4D97-AF65-F5344CB8AC3E}">
        <p14:creationId xmlns:p14="http://schemas.microsoft.com/office/powerpoint/2010/main" val="11894070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1014F03-35A4-40AF-A349-9B8AF4F0DD07}"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256173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FDB2166-B2EC-49A3-A264-B90D608ECC0E}"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2031737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AE68F33-01E8-4DD1-9A4E-D6564E76E6E8}"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555180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232D34AD-3563-473D-A8A8-A376547390BB}" type="datetime1">
              <a:rPr lang="en-US" smtClean="0">
                <a:solidFill>
                  <a:prstClr val="black">
                    <a:tint val="75000"/>
                  </a:prstClr>
                </a:solidFill>
              </a:rPr>
              <a:t>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975685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60AC7994-9298-42FE-BB9D-BC4569096611}" type="datetime1">
              <a:rPr lang="en-US" smtClean="0">
                <a:solidFill>
                  <a:prstClr val="black">
                    <a:tint val="75000"/>
                  </a:prstClr>
                </a:solidFill>
              </a:rPr>
              <a:t>2/8/2024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360927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2852DB28-30B8-44E1-BD08-851F10F89E25}" type="datetime1">
              <a:rPr lang="en-US" smtClean="0">
                <a:solidFill>
                  <a:prstClr val="black">
                    <a:tint val="75000"/>
                  </a:prstClr>
                </a:solidFill>
              </a:rPr>
              <a:t>2/8/2024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855074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CD818289-C2F5-45E3-B624-666C07A3F316}" type="datetime1">
              <a:rPr lang="en-US" smtClean="0">
                <a:solidFill>
                  <a:prstClr val="black">
                    <a:tint val="75000"/>
                  </a:prstClr>
                </a:solidFill>
              </a:rPr>
              <a:t>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02935311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51DB3F4B-CC9E-4DFB-95DD-A50AB4DE1843}" type="datetime1">
              <a:rPr lang="en-US" smtClean="0">
                <a:solidFill>
                  <a:prstClr val="black">
                    <a:tint val="75000"/>
                  </a:prstClr>
                </a:solidFill>
              </a:rPr>
              <a:t>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3081719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7546DEA0-F4F7-496F-ABC8-2328DC678B8C}" type="datetime1">
              <a:rPr lang="en-US" smtClean="0">
                <a:solidFill>
                  <a:prstClr val="black">
                    <a:tint val="75000"/>
                  </a:prstClr>
                </a:solidFill>
              </a:rPr>
              <a:t>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2456226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E58E37FB-30A6-4BD8-A37A-0850494C84AF}"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912499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5FB1C7F-EBD1-4FCD-A718-1422D33EB0F8}"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038040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887755" y="620688"/>
            <a:ext cx="7694645"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7" name="Espace réservé du titre 1"/>
          <p:cNvSpPr>
            <a:spLocks noGrp="1"/>
          </p:cNvSpPr>
          <p:nvPr>
            <p:ph type="title"/>
          </p:nvPr>
        </p:nvSpPr>
        <p:spPr>
          <a:xfrm>
            <a:off x="3887755" y="3076"/>
            <a:ext cx="7694645" cy="617612"/>
          </a:xfrm>
          <a:prstGeom prst="rect">
            <a:avLst/>
          </a:prstGeom>
        </p:spPr>
        <p:txBody>
          <a:bodyPr vert="horz" lIns="91440" tIns="45720" rIns="91440" bIns="45720" rtlCol="0" anchor="ctr">
            <a:normAutofit/>
          </a:bodyPr>
          <a:lstStyle/>
          <a:p>
            <a:r>
              <a:rPr lang="fr-FR"/>
              <a:t>Modifiez le style du titre</a:t>
            </a:r>
            <a:endParaRPr lang="en-US"/>
          </a:p>
        </p:txBody>
      </p:sp>
    </p:spTree>
    <p:extLst>
      <p:ext uri="{BB962C8B-B14F-4D97-AF65-F5344CB8AC3E}">
        <p14:creationId xmlns:p14="http://schemas.microsoft.com/office/powerpoint/2010/main" val="295281792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AA2D10BE-8B15-4DDB-A88F-E01F45911DF4}"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096320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946AE6E9-0A2D-4C01-9E2D-294BA86EFE68}"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8606148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22DB33F-94B9-4D41-91A6-6CD01CF2974E}"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081451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62B6BFD3-FA1A-43DB-A2AB-7D4E92E4AAAA}" type="datetime1">
              <a:rPr lang="en-US" smtClean="0">
                <a:solidFill>
                  <a:prstClr val="black">
                    <a:tint val="75000"/>
                  </a:prstClr>
                </a:solidFill>
              </a:rPr>
              <a:t>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9904384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40EE1963-F67F-44A8-8DFB-D2F2E813FAF6}" type="datetime1">
              <a:rPr lang="en-US" smtClean="0">
                <a:solidFill>
                  <a:prstClr val="black">
                    <a:tint val="75000"/>
                  </a:prstClr>
                </a:solidFill>
              </a:rPr>
              <a:t>2/8/2024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331606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C42709D5-F6A5-47A5-B122-04652A66FBB3}" type="datetime1">
              <a:rPr lang="en-US" smtClean="0">
                <a:solidFill>
                  <a:prstClr val="black">
                    <a:tint val="75000"/>
                  </a:prstClr>
                </a:solidFill>
              </a:rPr>
              <a:t>2/8/2024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34169194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64F49261-6E06-42D1-BD34-DC406886816D}" type="datetime1">
              <a:rPr lang="en-US" smtClean="0">
                <a:solidFill>
                  <a:prstClr val="black">
                    <a:tint val="75000"/>
                  </a:prstClr>
                </a:solidFill>
              </a:rPr>
              <a:t>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71457368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890FB482-715F-4F9A-BEB9-FC06BAC4F62F}" type="datetime1">
              <a:rPr lang="en-US" smtClean="0">
                <a:solidFill>
                  <a:prstClr val="black">
                    <a:tint val="75000"/>
                  </a:prstClr>
                </a:solidFill>
              </a:rPr>
              <a:t>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97852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8BC93BD0-C219-413B-984E-FA5E995AD817}" type="datetime1">
              <a:rPr lang="en-US" smtClean="0">
                <a:solidFill>
                  <a:prstClr val="black">
                    <a:tint val="75000"/>
                  </a:prstClr>
                </a:solidFill>
              </a:rPr>
              <a:t>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6239980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36D67479-150C-4B20-B565-3574245E06AA}"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198916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4DF73AA-B2E6-467D-8A76-5F68FDF66A4C}"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403026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FF30BE1-2EDF-43BD-A6A3-A40F949A07ED}"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4368222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0D99C69-EF7D-4CEB-9F3B-E683F47AB1ED}"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7945939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F8EF5F27-A703-4D3F-8A13-24C42EF01E91}"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3142157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123FF70-DD77-49B9-9D8E-125598055643}" type="datetime1">
              <a:rPr lang="en-US" smtClean="0">
                <a:solidFill>
                  <a:prstClr val="black">
                    <a:tint val="75000"/>
                  </a:prstClr>
                </a:solidFill>
              </a:rPr>
              <a:t>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0917449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00022304-F89C-4019-B912-3E1630DA1CC9}" type="datetime1">
              <a:rPr lang="en-US" smtClean="0">
                <a:solidFill>
                  <a:prstClr val="black">
                    <a:tint val="75000"/>
                  </a:prstClr>
                </a:solidFill>
              </a:rPr>
              <a:t>2/8/2024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2833828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50044CD9-CB65-4EFD-90E1-B0CFBAE25B91}" type="datetime1">
              <a:rPr lang="en-US" smtClean="0">
                <a:solidFill>
                  <a:prstClr val="black">
                    <a:tint val="75000"/>
                  </a:prstClr>
                </a:solidFill>
              </a:rPr>
              <a:t>2/8/2024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4845428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1132609F-C4D7-44CE-92BF-2B9B3B9179F8}" type="datetime1">
              <a:rPr lang="en-US" smtClean="0">
                <a:solidFill>
                  <a:prstClr val="black">
                    <a:tint val="75000"/>
                  </a:prstClr>
                </a:solidFill>
              </a:rPr>
              <a:t>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6267231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E030827F-AF46-4EA3-8108-9AAE9EB97DB5}" type="datetime1">
              <a:rPr lang="en-US" smtClean="0">
                <a:solidFill>
                  <a:prstClr val="black">
                    <a:tint val="75000"/>
                  </a:prstClr>
                </a:solidFill>
              </a:rPr>
              <a:t>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9166228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FD52BF9E-6463-434D-8EF8-081B1BFE5BE9}" type="datetime1">
              <a:rPr lang="en-US" smtClean="0">
                <a:solidFill>
                  <a:prstClr val="black">
                    <a:tint val="75000"/>
                  </a:prstClr>
                </a:solidFill>
              </a:rPr>
              <a:t>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66961825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4C80A95-A9DB-48DF-B9E4-FADC0CCD30A9}"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5167302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3D3C5BBF-013D-49A0-8299-37EBF36C5305}"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305303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Audience Participatio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304800" y="1447800"/>
            <a:ext cx="115824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title"/>
          </p:nvPr>
        </p:nvSpPr>
        <p:spPr>
          <a:xfrm>
            <a:off x="162984" y="234950"/>
            <a:ext cx="11825816" cy="369332"/>
          </a:xfrm>
        </p:spPr>
        <p:txBody>
          <a:bodyPr/>
          <a:lstStyle>
            <a:lvl1pPr>
              <a:defRPr sz="2400">
                <a:effectLst>
                  <a:outerShdw blurRad="38100" dist="38100" dir="2700000" algn="tl">
                    <a:srgbClr val="000000">
                      <a:alpha val="43137"/>
                    </a:srgbClr>
                  </a:outerShdw>
                </a:effectLst>
              </a:defRPr>
            </a:lvl1pPr>
          </a:lstStyle>
          <a:p>
            <a:r>
              <a:rPr lang="en-US"/>
              <a:t>Click to edit Master title style</a:t>
            </a:r>
          </a:p>
        </p:txBody>
      </p:sp>
      <p:cxnSp>
        <p:nvCxnSpPr>
          <p:cNvPr id="8" name="Straight Connector 7"/>
          <p:cNvCxnSpPr/>
          <p:nvPr userDrawn="1"/>
        </p:nvCxnSpPr>
        <p:spPr>
          <a:xfrm>
            <a:off x="101600" y="609600"/>
            <a:ext cx="11887200"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228474219"/>
      </p:ext>
    </p:extLst>
  </p:cSld>
  <p:clrMapOvr>
    <a:masterClrMapping/>
  </p:clrMapOvr>
  <p:transition>
    <p:wipe dir="d"/>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C87B7B8F-86C7-4C7A-AA7F-EC09E19F55AE}"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1719345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4669E4A-BB4D-432F-9FA6-725EF4346736}"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5556532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282442A-9025-4A2E-8FC3-0DFF0A621E88}"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9762121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7785101B-11CE-40A1-AE5E-9F6D3B2CFF41}" type="datetime1">
              <a:rPr lang="en-US" smtClean="0">
                <a:solidFill>
                  <a:prstClr val="black">
                    <a:tint val="75000"/>
                  </a:prstClr>
                </a:solidFill>
              </a:rPr>
              <a:t>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3187457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E5A4DEB6-440D-4911-9FBD-1CECBD72598A}" type="datetime1">
              <a:rPr lang="en-US" smtClean="0">
                <a:solidFill>
                  <a:prstClr val="black">
                    <a:tint val="75000"/>
                  </a:prstClr>
                </a:solidFill>
              </a:rPr>
              <a:t>2/8/2024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43717253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3D1032CB-A36F-4489-A2C4-739711ECE5E7}" type="datetime1">
              <a:rPr lang="en-US" smtClean="0">
                <a:solidFill>
                  <a:prstClr val="black">
                    <a:tint val="75000"/>
                  </a:prstClr>
                </a:solidFill>
              </a:rPr>
              <a:t>2/8/2024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0011418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E35991B1-7D70-40C5-8E46-901602DB1270}" type="datetime1">
              <a:rPr lang="en-US" smtClean="0">
                <a:solidFill>
                  <a:prstClr val="black">
                    <a:tint val="75000"/>
                  </a:prstClr>
                </a:solidFill>
              </a:rPr>
              <a:t>2/8/2024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14582636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5D15F06A-3FA2-4788-9C33-08857C3AB286}" type="datetime1">
              <a:rPr lang="en-US" smtClean="0">
                <a:solidFill>
                  <a:prstClr val="black">
                    <a:tint val="75000"/>
                  </a:prstClr>
                </a:solidFill>
              </a:rPr>
              <a:t>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444542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2DAFDC10-3F74-43CA-A902-2A4A3CC80EA6}" type="datetime1">
              <a:rPr lang="en-US" smtClean="0">
                <a:solidFill>
                  <a:prstClr val="black">
                    <a:tint val="75000"/>
                  </a:prstClr>
                </a:solidFill>
              </a:rPr>
              <a:t>2/8/2024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4157674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849D47B-53B8-4593-A521-8FDE420F3C5A}"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5870707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F963B803-55C8-49D7-81F8-3C22BF5D689F}" type="datetime1">
              <a:rPr lang="en-US" smtClean="0">
                <a:solidFill>
                  <a:prstClr val="black">
                    <a:tint val="75000"/>
                  </a:prstClr>
                </a:solidFill>
              </a:r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1476995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1"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sz="1350"/>
          </a:p>
        </p:txBody>
      </p:sp>
      <p:sp>
        <p:nvSpPr>
          <p:cNvPr id="20" name="Freeform: Shape 19">
            <a:extLst>
              <a:ext uri="{FF2B5EF4-FFF2-40B4-BE49-F238E27FC236}">
                <a16:creationId xmlns:a16="http://schemas.microsoft.com/office/drawing/2014/main" id="{E66FD7FF-2869-7902-36B2-2B229AB9AB19}"/>
              </a:ext>
            </a:extLst>
          </p:cNvPr>
          <p:cNvSpPr/>
          <p:nvPr/>
        </p:nvSpPr>
        <p:spPr>
          <a:xfrm>
            <a:off x="1600202"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p:nvSpPr>
        <p:spPr>
          <a:xfrm>
            <a:off x="2795589" y="0"/>
            <a:ext cx="6803143"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3300"/>
            </a:lvl1pPr>
          </a:lstStyle>
          <a:p>
            <a:r>
              <a:rPr lang="en-US"/>
              <a:t>Click to edit Master title style</a:t>
            </a:r>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76683495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p:nvGrpSpPr>
        <p:grpSpPr>
          <a:xfrm>
            <a:off x="6452305" y="3405021"/>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grpSp>
        <p:nvGrpSpPr>
          <p:cNvPr id="9" name="Group 8">
            <a:extLst>
              <a:ext uri="{FF2B5EF4-FFF2-40B4-BE49-F238E27FC236}">
                <a16:creationId xmlns:a16="http://schemas.microsoft.com/office/drawing/2014/main" id="{0F297964-0B81-31DC-6D6D-1414832238B1}"/>
              </a:ext>
            </a:extLst>
          </p:cNvPr>
          <p:cNvGrpSpPr/>
          <p:nvPr/>
        </p:nvGrpSpPr>
        <p:grpSpPr>
          <a:xfrm flipH="1" flipV="1">
            <a:off x="6465612" y="2"/>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9" y="4577660"/>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sz="135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1800"/>
            </a:lvl1pPr>
            <a:lvl2pPr marL="260604">
              <a:lnSpc>
                <a:spcPct val="150000"/>
              </a:lnSpc>
              <a:spcBef>
                <a:spcPts val="0"/>
              </a:spcBef>
              <a:defRPr sz="1500"/>
            </a:lvl2pPr>
            <a:lvl3pPr marL="514350">
              <a:lnSpc>
                <a:spcPct val="150000"/>
              </a:lnSpc>
              <a:spcBef>
                <a:spcPts val="0"/>
              </a:spcBef>
              <a:defRPr sz="135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110685811"/>
      </p:ext>
    </p:extLst>
  </p:cSld>
  <p:clrMapOvr>
    <a:masterClrMapping/>
  </p:clrMapOvr>
  <p:hf hdr="0" ftr="0" dt="0"/>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p:nvSpPr>
        <p:spPr>
          <a:xfrm>
            <a:off x="0" y="3427338"/>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p:nvSpPr>
        <p:spPr>
          <a:xfrm>
            <a:off x="0" y="3427338"/>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p:nvSpPr>
        <p:spPr>
          <a:xfrm>
            <a:off x="2"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4224528" y="3222752"/>
            <a:ext cx="6766560"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991088" y="6413619"/>
            <a:ext cx="987552" cy="274320"/>
          </a:xfrm>
        </p:spPr>
        <p:txBody>
          <a:bodyPr>
            <a:noAutofit/>
          </a:bodyPr>
          <a:lstStyle/>
          <a:p>
            <a:fld id="{AEC10A0C-BB77-FD4A-8FA4-D4334D01E3A4}" type="slidenum">
              <a:rPr lang="en-US" smtClean="0"/>
              <a:pPr/>
              <a:t>‹#›</a:t>
            </a:fld>
            <a:endParaRPr lang="en-US"/>
          </a:p>
        </p:txBody>
      </p:sp>
      <p:sp>
        <p:nvSpPr>
          <p:cNvPr id="17" name="Freeform: Shape 16">
            <a:extLst>
              <a:ext uri="{FF2B5EF4-FFF2-40B4-BE49-F238E27FC236}">
                <a16:creationId xmlns:a16="http://schemas.microsoft.com/office/drawing/2014/main" id="{217CBC9E-B934-828F-2AE5-211CEF5B1D25}"/>
              </a:ext>
            </a:extLst>
          </p:cNvPr>
          <p:cNvSpPr/>
          <p:nvPr/>
        </p:nvSpPr>
        <p:spPr>
          <a:xfrm>
            <a:off x="2" y="871"/>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Tree>
    <p:extLst>
      <p:ext uri="{BB962C8B-B14F-4D97-AF65-F5344CB8AC3E}">
        <p14:creationId xmlns:p14="http://schemas.microsoft.com/office/powerpoint/2010/main" val="2162324908"/>
      </p:ext>
    </p:extLst>
  </p:cSld>
  <p:clrMapOvr>
    <a:masterClrMapping/>
  </p:clrMapOvr>
  <p:hf hdr="0" ftr="0" dt="0"/>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p:nvSpPr>
        <p:spPr>
          <a:xfrm>
            <a:off x="7610253"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p:nvSpPr>
        <p:spPr>
          <a:xfrm>
            <a:off x="9883919" y="4"/>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p:nvSpPr>
        <p:spPr>
          <a:xfrm>
            <a:off x="8395731" y="4"/>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p:nvSpPr>
        <p:spPr>
          <a:xfrm>
            <a:off x="1390855" y="3130664"/>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35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3300"/>
            </a:lvl1pPr>
          </a:lstStyle>
          <a:p>
            <a:r>
              <a:rPr lang="en-US"/>
              <a:t>Click to edit Master title style</a:t>
            </a:r>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1800">
                <a:solidFill>
                  <a:schemeClr val="accent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64237821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noAutofit/>
          </a:bodyPr>
          <a:lstStyle/>
          <a:p>
            <a:endParaRPr lang="en-US"/>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2245972852"/>
      </p:ext>
    </p:extLst>
  </p:cSld>
  <p:clrMapOvr>
    <a:masterClrMapping/>
  </p:clrMapOvr>
  <p:hf hdr="0" ftr="0" dt="0"/>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p:nvSpPr>
        <p:spPr>
          <a:xfrm>
            <a:off x="9866106" y="0"/>
            <a:ext cx="2325895"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755904" y="2825496"/>
            <a:ext cx="10680192" cy="28346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4133967725"/>
      </p:ext>
    </p:extLst>
  </p:cSld>
  <p:clrMapOvr>
    <a:masterClrMapping/>
  </p:clrMapOvr>
  <p:hf hdr="0" ftr="0" dt="0"/>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2475"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75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1" y="4308477"/>
            <a:ext cx="3932239" cy="588963"/>
          </a:xfrm>
        </p:spPr>
        <p:txBody>
          <a:bodyPr lIns="0" tIns="0" rIns="0" bIns="0">
            <a:noAutofit/>
          </a:bodyPr>
          <a:lstStyle>
            <a:lvl1pPr marL="0" indent="0">
              <a:buNone/>
              <a:defRPr sz="18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75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sz="1350"/>
          </a:p>
        </p:txBody>
      </p:sp>
      <p:sp>
        <p:nvSpPr>
          <p:cNvPr id="53" name="Freeform: Shape 52">
            <a:extLst>
              <a:ext uri="{FF2B5EF4-FFF2-40B4-BE49-F238E27FC236}">
                <a16:creationId xmlns:a16="http://schemas.microsoft.com/office/drawing/2014/main" id="{70F595E1-C910-3710-90E9-AF5FFCE05861}"/>
              </a:ext>
            </a:extLst>
          </p:cNvPr>
          <p:cNvSpPr/>
          <p:nvPr/>
        </p:nvSpPr>
        <p:spPr>
          <a:xfrm>
            <a:off x="-9414"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sz="135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9"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sz="1350"/>
          </a:p>
        </p:txBody>
      </p:sp>
      <p:sp>
        <p:nvSpPr>
          <p:cNvPr id="29" name="Freeform 70">
            <a:extLst>
              <a:ext uri="{FF2B5EF4-FFF2-40B4-BE49-F238E27FC236}">
                <a16:creationId xmlns:a16="http://schemas.microsoft.com/office/drawing/2014/main" id="{AA39EF58-54F1-4AC9-1D83-2E7DEEAAEA6A}"/>
              </a:ext>
            </a:extLst>
          </p:cNvPr>
          <p:cNvSpPr>
            <a:spLocks/>
          </p:cNvSpPr>
          <p:nvPr/>
        </p:nvSpPr>
        <p:spPr bwMode="auto">
          <a:xfrm flipH="1">
            <a:off x="2535251"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31" name="Freeform 70">
            <a:extLst>
              <a:ext uri="{FF2B5EF4-FFF2-40B4-BE49-F238E27FC236}">
                <a16:creationId xmlns:a16="http://schemas.microsoft.com/office/drawing/2014/main" id="{0C320934-59CC-4123-C7C1-FEEE89F3045F}"/>
              </a:ext>
            </a:extLst>
          </p:cNvPr>
          <p:cNvSpPr>
            <a:spLocks/>
          </p:cNvSpPr>
          <p:nvPr/>
        </p:nvSpPr>
        <p:spPr bwMode="auto">
          <a:xfrm flipH="1">
            <a:off x="-10617"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3090051602"/>
      </p:ext>
    </p:extLst>
  </p:cSld>
  <p:clrMapOvr>
    <a:masterClrMapping/>
  </p:clrMapOvr>
  <p:hf hdr="0" ftr="0" dt="0"/>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338"/>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6" y="4989515"/>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7"/>
            <a:ext cx="2283472" cy="365125"/>
          </a:xfrm>
        </p:spPr>
        <p:txBody>
          <a:bodyPr anchor="ctr">
            <a:noAutofit/>
          </a:bodyPr>
          <a:lstStyle>
            <a:lvl1pPr marL="0" indent="0" algn="ctr">
              <a:buNone/>
              <a:defRPr sz="105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9" y="4990111"/>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3"/>
            <a:ext cx="2283472" cy="365125"/>
          </a:xfrm>
        </p:spPr>
        <p:txBody>
          <a:bodyPr anchor="ctr">
            <a:noAutofit/>
          </a:bodyPr>
          <a:lstStyle>
            <a:lvl1pPr marL="0" indent="0" algn="ctr">
              <a:buNone/>
              <a:defRPr sz="105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90"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9"/>
            <a:ext cx="2283472" cy="365125"/>
          </a:xfrm>
        </p:spPr>
        <p:txBody>
          <a:bodyPr anchor="ctr">
            <a:noAutofit/>
          </a:bodyPr>
          <a:lstStyle>
            <a:lvl1pPr marL="0" indent="0" algn="ctr">
              <a:buNone/>
              <a:defRPr sz="105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3"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9"/>
            <a:ext cx="2283472" cy="365125"/>
          </a:xfrm>
        </p:spPr>
        <p:txBody>
          <a:bodyPr anchor="ctr">
            <a:noAutofit/>
          </a:bodyPr>
          <a:lstStyle>
            <a:lvl1pPr marL="0" indent="0" algn="ctr">
              <a:buNone/>
              <a:defRPr sz="1050"/>
            </a:lvl1pPr>
          </a:lstStyle>
          <a:p>
            <a:pPr lvl="0"/>
            <a:r>
              <a:rPr lang="en-US"/>
              <a:t>Title</a:t>
            </a:r>
          </a:p>
        </p:txBody>
      </p:sp>
    </p:spTree>
    <p:extLst>
      <p:ext uri="{BB962C8B-B14F-4D97-AF65-F5344CB8AC3E}">
        <p14:creationId xmlns:p14="http://schemas.microsoft.com/office/powerpoint/2010/main" val="3508913232"/>
      </p:ext>
    </p:extLst>
  </p:cSld>
  <p:clrMapOvr>
    <a:masterClrMapping/>
  </p:clrMapOvr>
  <p:hf hdr="0" ftr="0" dt="0"/>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900" spc="15" baseline="0"/>
            </a:lvl1pPr>
          </a:lstStyle>
          <a:p>
            <a:pPr lvl="0"/>
            <a:r>
              <a:rPr lang="en-US"/>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900" spc="15" baseline="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900" spc="15" baseline="0"/>
            </a:lvl1pPr>
          </a:lstStyle>
          <a:p>
            <a:pPr lvl="0"/>
            <a:r>
              <a:rPr lang="en-US"/>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900" spc="15" baseline="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900" spc="15" baseline="0"/>
            </a:lvl1pPr>
          </a:lstStyle>
          <a:p>
            <a:pPr lvl="0"/>
            <a:r>
              <a:rPr lang="en-US"/>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900" spc="15" baseline="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900" spc="15" baseline="0"/>
            </a:lvl1pPr>
          </a:lstStyle>
          <a:p>
            <a:pPr lvl="0"/>
            <a:r>
              <a:rPr lang="en-US"/>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900" spc="15" baseline="0"/>
            </a:lvl1pPr>
          </a:lstStyle>
          <a:p>
            <a:pPr lvl="0"/>
            <a:r>
              <a:rPr lang="en-US"/>
              <a:t>Title</a:t>
            </a:r>
          </a:p>
        </p:txBody>
      </p:sp>
    </p:spTree>
    <p:extLst>
      <p:ext uri="{BB962C8B-B14F-4D97-AF65-F5344CB8AC3E}">
        <p14:creationId xmlns:p14="http://schemas.microsoft.com/office/powerpoint/2010/main" val="50159774"/>
      </p:ext>
    </p:extLst>
  </p:cSld>
  <p:clrMapOvr>
    <a:masterClrMapping/>
  </p:clrMapOvr>
  <p:hf hdr="0" ftr="0" dt="0"/>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p:nvSpPr>
        <p:spPr>
          <a:xfrm>
            <a:off x="68533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a:extLst>
              <a:ext uri="{FF2B5EF4-FFF2-40B4-BE49-F238E27FC236}">
                <a16:creationId xmlns:a16="http://schemas.microsoft.com/office/drawing/2014/main" id="{0E8643CE-01D9-3E5E-15F6-20689F775F15}"/>
              </a:ext>
            </a:extLst>
          </p:cNvPr>
          <p:cNvSpPr/>
          <p:nvPr/>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a:extLst>
              <a:ext uri="{FF2B5EF4-FFF2-40B4-BE49-F238E27FC236}">
                <a16:creationId xmlns:a16="http://schemas.microsoft.com/office/drawing/2014/main" id="{5AF82DDD-EDEC-7D87-F43A-113C5E4A4FE7}"/>
              </a:ext>
            </a:extLst>
          </p:cNvPr>
          <p:cNvSpPr/>
          <p:nvPr/>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a:extLst>
              <a:ext uri="{FF2B5EF4-FFF2-40B4-BE49-F238E27FC236}">
                <a16:creationId xmlns:a16="http://schemas.microsoft.com/office/drawing/2014/main" id="{E47E492E-967F-54B7-55B1-08A5E1C3615B}"/>
              </a:ext>
            </a:extLst>
          </p:cNvPr>
          <p:cNvSpPr/>
          <p:nvPr/>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a:extLst>
              <a:ext uri="{FF2B5EF4-FFF2-40B4-BE49-F238E27FC236}">
                <a16:creationId xmlns:a16="http://schemas.microsoft.com/office/drawing/2014/main" id="{DC0053FE-E44A-CA97-F782-67FC633E722E}"/>
              </a:ext>
            </a:extLst>
          </p:cNvPr>
          <p:cNvSpPr/>
          <p:nvPr/>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1"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1"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Tree>
    <p:extLst>
      <p:ext uri="{BB962C8B-B14F-4D97-AF65-F5344CB8AC3E}">
        <p14:creationId xmlns:p14="http://schemas.microsoft.com/office/powerpoint/2010/main" val="2283860053"/>
      </p:ext>
    </p:extLst>
  </p:cSld>
  <p:clrMapOvr>
    <a:masterClrMapping/>
  </p:clrMapOvr>
  <p:hf hdr="0" ftr="0" dt="0"/>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p:nvSpPr>
        <p:spPr>
          <a:xfrm>
            <a:off x="0" y="0"/>
            <a:ext cx="2838451"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p>
        </p:txBody>
      </p:sp>
      <p:sp>
        <p:nvSpPr>
          <p:cNvPr id="26" name="Freeform: Shape 25">
            <a:extLst>
              <a:ext uri="{FF2B5EF4-FFF2-40B4-BE49-F238E27FC236}">
                <a16:creationId xmlns:a16="http://schemas.microsoft.com/office/drawing/2014/main" id="{68E760EA-7D83-1DF2-A8EE-4F218084E74F}"/>
              </a:ext>
            </a:extLst>
          </p:cNvPr>
          <p:cNvSpPr/>
          <p:nvPr/>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p:nvSpPr>
        <p:spPr>
          <a:xfrm>
            <a:off x="2" y="3"/>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AEC10A0C-BB77-FD4A-8FA4-D4334D01E3A4}" type="slidenum">
              <a:rPr lang="en-US" smtClean="0"/>
              <a:pPr/>
              <a:t>‹#›</a:t>
            </a:fld>
            <a:endParaRPr lang="en-US"/>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p:nvCxnSpPr>
        <p:spPr>
          <a:xfrm>
            <a:off x="739399"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5325828"/>
      </p:ext>
    </p:extLst>
  </p:cSld>
  <p:clrMapOvr>
    <a:masterClrMapping/>
  </p:clrMapOvr>
  <p:hf hdr="0" ftr="0" dt="0"/>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7" name="Image 5" descr="preencoded.png">
            <a:extLst>
              <a:ext uri="{FF2B5EF4-FFF2-40B4-BE49-F238E27FC236}">
                <a16:creationId xmlns:a16="http://schemas.microsoft.com/office/drawing/2014/main" id="{B9036D42-A06F-E6EE-BB91-8BAF045198BE}"/>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2985410745"/>
      </p:ext>
    </p:extLst>
  </p:cSld>
  <p:clrMapOvr>
    <a:masterClrMapping/>
  </p:clrMapOvr>
  <p:hf hdr="0" ftr="0" dt="0"/>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Tree>
    <p:extLst>
      <p:ext uri="{BB962C8B-B14F-4D97-AF65-F5344CB8AC3E}">
        <p14:creationId xmlns:p14="http://schemas.microsoft.com/office/powerpoint/2010/main" val="4087287324"/>
      </p:ext>
    </p:extLst>
  </p:cSld>
  <p:clrMapOvr>
    <a:masterClrMapping/>
  </p:clrMapOvr>
  <p:hf hdr="0" ftr="0" dt="0"/>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9"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sz="135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9"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sz="135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7"/>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sz="135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5"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sz="135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5" y="3441269"/>
            <a:ext cx="2200115"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60" y="566761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059479412"/>
      </p:ext>
    </p:extLst>
  </p:cSld>
  <p:clrMapOvr>
    <a:masterClrMapping/>
  </p:clrMapOvr>
  <p:hf hdr="0" ftr="0" dt="0"/>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p:nvSpPr>
        <p:spPr>
          <a:xfrm>
            <a:off x="0" y="0"/>
            <a:ext cx="8948739"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p:nvSpPr>
        <p:spPr>
          <a:xfrm>
            <a:off x="7538626" y="13144"/>
            <a:ext cx="4653375"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sz="135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5"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33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432"/>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582647853"/>
      </p:ext>
    </p:extLst>
  </p:cSld>
  <p:clrMapOvr>
    <a:masterClrMapping/>
  </p:clrMapOvr>
  <p:hf hdr="0" ftr="0" dt="0"/>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5" name="Image 5" descr="preencoded.png">
            <a:extLst>
              <a:ext uri="{FF2B5EF4-FFF2-40B4-BE49-F238E27FC236}">
                <a16:creationId xmlns:a16="http://schemas.microsoft.com/office/drawing/2014/main" id="{D9D7EB49-4BC9-040F-C4CC-5771C5FB312B}"/>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200753"/>
      </p:ext>
    </p:extLst>
  </p:cSld>
  <p:clrMapOvr>
    <a:masterClrMapping/>
  </p:clrMapOvr>
  <p:hf hdr="0" ftr="0" dt="0"/>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118044186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57838506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487606770"/>
      </p:ext>
    </p:extLst>
  </p:cSld>
  <p:clrMapOvr>
    <a:masterClrMapping/>
  </p:clrMapOvr>
  <p:hf hdr="0" ftr="0" dt="0"/>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25278258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p:txBody>
          <a:bodyPr/>
          <a:lstStyle>
            <a:lvl1pPr>
              <a:defRPr smtClean="0"/>
            </a:lvl1pPr>
          </a:lstStyle>
          <a:p>
            <a:pPr>
              <a:defRPr/>
            </a:pPr>
            <a:fld id="{1F53A37B-03A8-45AB-AD5B-CA6F968A1E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66103222"/>
      </p:ext>
    </p:extLst>
  </p:cSld>
  <p:clrMapOvr>
    <a:masterClrMapping/>
  </p:clrMapOvr>
  <p:transition spd="slow">
    <p:checke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7096933" cy="2387600"/>
          </a:xfrm>
        </p:spPr>
        <p:txBody>
          <a:bodyPr anchor="b">
            <a:noAutofit/>
          </a:bodyPr>
          <a:lstStyle>
            <a:lvl1pPr algn="l">
              <a:defRPr sz="45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9"/>
            <a:ext cx="9500507" cy="806675"/>
          </a:xfrm>
        </p:spPr>
        <p:txBody>
          <a:bodyPr>
            <a:noAutofit/>
          </a:bodyPr>
          <a:lstStyle>
            <a:lvl1pPr marL="0" indent="0" algn="l">
              <a:buNone/>
              <a:defRPr sz="24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5"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2"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9" name="Freeform 8">
            <a:extLst>
              <a:ext uri="{FF2B5EF4-FFF2-40B4-BE49-F238E27FC236}">
                <a16:creationId xmlns:a16="http://schemas.microsoft.com/office/drawing/2014/main" id="{58080B3E-915C-2D4C-8608-596E1BFD6387}"/>
              </a:ext>
            </a:extLst>
          </p:cNvPr>
          <p:cNvSpPr/>
          <p:nvPr userDrawn="1"/>
        </p:nvSpPr>
        <p:spPr>
          <a:xfrm>
            <a:off x="2"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8"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8"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 name="Slide Number Placeholder 6">
            <a:extLst>
              <a:ext uri="{FF2B5EF4-FFF2-40B4-BE49-F238E27FC236}">
                <a16:creationId xmlns:a16="http://schemas.microsoft.com/office/drawing/2014/main" id="{698AE20B-EBB3-094D-DB4C-C2D61D613A8C}"/>
              </a:ext>
            </a:extLst>
          </p:cNvPr>
          <p:cNvSpPr>
            <a:spLocks noGrp="1"/>
          </p:cNvSpPr>
          <p:nvPr>
            <p:ph type="sldNum" sz="quarter" idx="10"/>
          </p:nvPr>
        </p:nvSpPr>
        <p:spPr/>
        <p:txBody>
          <a:bodyPr/>
          <a:lstStyle/>
          <a:p>
            <a:fld id="{294A09A9-5501-47C1-A89A-A340965A2BE2}" type="slidenum">
              <a:rPr lang="en-US" smtClean="0"/>
              <a:pPr/>
              <a:t>‹#›</a:t>
            </a:fld>
            <a:endParaRPr lang="en-US"/>
          </a:p>
        </p:txBody>
      </p:sp>
    </p:spTree>
    <p:extLst>
      <p:ext uri="{BB962C8B-B14F-4D97-AF65-F5344CB8AC3E}">
        <p14:creationId xmlns:p14="http://schemas.microsoft.com/office/powerpoint/2010/main" val="373905814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17469"/>
            <a:ext cx="9779183" cy="3366815"/>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3"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5" name="Title 14">
            <a:extLst>
              <a:ext uri="{FF2B5EF4-FFF2-40B4-BE49-F238E27FC236}">
                <a16:creationId xmlns:a16="http://schemas.microsoft.com/office/drawing/2014/main" id="{B78DCB74-D75C-A010-7A21-F2ABB54BDE9B}"/>
              </a:ext>
            </a:extLst>
          </p:cNvPr>
          <p:cNvSpPr>
            <a:spLocks noGrp="1"/>
          </p:cNvSpPr>
          <p:nvPr>
            <p:ph type="title"/>
          </p:nvPr>
        </p:nvSpPr>
        <p:spPr/>
        <p:txBody>
          <a:bodyPr/>
          <a:lstStyle>
            <a:lvl1pPr>
              <a:defRPr b="1">
                <a:solidFill>
                  <a:schemeClr val="accent3"/>
                </a:solidFill>
              </a:defRPr>
            </a:lvl1pPr>
          </a:lstStyle>
          <a:p>
            <a:r>
              <a:rPr lang="en-US"/>
              <a:t>Click to edit Master title style</a:t>
            </a:r>
          </a:p>
        </p:txBody>
      </p:sp>
    </p:spTree>
    <p:extLst>
      <p:ext uri="{BB962C8B-B14F-4D97-AF65-F5344CB8AC3E}">
        <p14:creationId xmlns:p14="http://schemas.microsoft.com/office/powerpoint/2010/main" val="332595575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5998"/>
            <a:ext cx="12208823"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9"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2" y="438100"/>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4" y="2653169"/>
            <a:ext cx="9779183" cy="3436483"/>
          </a:xfrm>
        </p:spPr>
        <p:txBody>
          <a:bodyPr>
            <a:noAutofit/>
          </a:bodyPr>
          <a:lstStyle>
            <a:lvl1pPr marL="0" indent="0">
              <a:lnSpc>
                <a:spcPct val="150000"/>
              </a:lnSpc>
              <a:buNone/>
              <a:defRPr sz="1800">
                <a:solidFill>
                  <a:schemeClr val="bg1"/>
                </a:solidFill>
                <a:latin typeface="+mn-lt"/>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7" y="6356352"/>
            <a:ext cx="1604683"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43180876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1"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5" y="1059400"/>
            <a:ext cx="6245912" cy="2387600"/>
          </a:xfrm>
        </p:spPr>
        <p:txBody>
          <a:bodyPr anchor="b">
            <a:noAutofit/>
          </a:bodyPr>
          <a:lstStyle>
            <a:lvl1pPr algn="l">
              <a:defRPr sz="4500" b="1">
                <a:solidFill>
                  <a:schemeClr val="bg1"/>
                </a:solidFill>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5" y="3539077"/>
            <a:ext cx="6245912" cy="1406101"/>
          </a:xfrm>
        </p:spPr>
        <p:txBody>
          <a:bodyPr>
            <a:noAutofit/>
          </a:bodyPr>
          <a:lstStyle>
            <a:lvl1pPr marL="0" indent="0" algn="l">
              <a:buNone/>
              <a:defRPr sz="2400">
                <a:solidFill>
                  <a:schemeClr val="bg1"/>
                </a:solidFill>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30" y="2207195"/>
            <a:ext cx="3032351" cy="2443611"/>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130992375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3"/>
            <a:ext cx="9779183" cy="3366815"/>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126795745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 preserve="1">
  <p:cSld name="Chart 2">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Lst>
          </p:cNvPr>
          <p:cNvGrpSpPr/>
          <p:nvPr userDrawn="1"/>
        </p:nvGrpSpPr>
        <p:grpSpPr>
          <a:xfrm rot="16200000">
            <a:off x="10772262" y="152643"/>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5"/>
            <a:ext cx="9779183" cy="3366813"/>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64937435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2" y="1684338"/>
            <a:ext cx="8594559" cy="2810460"/>
          </a:xfrm>
        </p:spPr>
        <p:txBody>
          <a:bodyPr>
            <a:noAutofit/>
          </a:bodyPr>
          <a:lstStyle>
            <a:lvl1pPr algn="ctr">
              <a:lnSpc>
                <a:spcPct val="100000"/>
              </a:lnSpc>
              <a:defRPr sz="3450">
                <a:solidFill>
                  <a:schemeClr val="bg1"/>
                </a:solidFill>
                <a:latin typeface="+mj-lt"/>
              </a:defRPr>
            </a:lvl1pPr>
          </a:lstStyle>
          <a:p>
            <a:r>
              <a:rPr lang="en-US"/>
              <a:t>Click to edit Master title style</a:t>
            </a:r>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1" y="519407"/>
            <a:ext cx="1364297" cy="1094521"/>
          </a:xfrm>
        </p:spPr>
        <p:txBody>
          <a:bodyPr>
            <a:noAutofit/>
          </a:bodyPr>
          <a:lstStyle>
            <a:lvl1pPr marL="0" indent="0" algn="ctr">
              <a:buNone/>
              <a:defRPr sz="17925" b="1">
                <a:solidFill>
                  <a:schemeClr val="accent1">
                    <a:lumMod val="75000"/>
                  </a:schemeClr>
                </a:solidFill>
                <a:latin typeface="Tenorite" pitchFamily="2" charset="0"/>
              </a:defRPr>
            </a:lvl1pPr>
            <a:lvl2pPr marL="342900" indent="0">
              <a:buNone/>
              <a:defRPr b="1">
                <a:solidFill>
                  <a:schemeClr val="bg1"/>
                </a:solidFill>
                <a:latin typeface="Tenorite" pitchFamily="2" charset="0"/>
              </a:defRPr>
            </a:lvl2pPr>
            <a:lvl3pPr marL="685800" indent="0">
              <a:buNone/>
              <a:defRPr b="1">
                <a:solidFill>
                  <a:schemeClr val="bg1"/>
                </a:solidFill>
                <a:latin typeface="Tenorite" pitchFamily="2" charset="0"/>
              </a:defRPr>
            </a:lvl3pPr>
            <a:lvl4pPr marL="1028700" indent="0">
              <a:buNone/>
              <a:defRPr b="1">
                <a:solidFill>
                  <a:schemeClr val="bg1"/>
                </a:solidFill>
                <a:latin typeface="Tenorite" pitchFamily="2" charset="0"/>
              </a:defRPr>
            </a:lvl4pPr>
            <a:lvl5pPr marL="1371600" indent="0">
              <a:buNone/>
              <a:defRPr b="1">
                <a:solidFill>
                  <a:schemeClr val="bg1"/>
                </a:solidFill>
                <a:latin typeface="Tenorite" pitchFamily="2" charset="0"/>
              </a:defRPr>
            </a:lvl5pPr>
          </a:lstStyle>
          <a:p>
            <a:pPr lvl="0"/>
            <a:r>
              <a:rPr lang="en-US"/>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4" y="4494213"/>
            <a:ext cx="3511551" cy="679450"/>
          </a:xfrm>
        </p:spPr>
        <p:txBody>
          <a:bodyPr>
            <a:noAutofit/>
          </a:bodyPr>
          <a:lstStyle>
            <a:lvl1pPr marL="0" indent="0" algn="r">
              <a:buNone/>
              <a:defRPr sz="1500">
                <a:solidFill>
                  <a:schemeClr val="bg1"/>
                </a:solidFill>
                <a:latin typeface="+mn-lt"/>
              </a:defRPr>
            </a:lvl1pPr>
            <a:lvl2pPr marL="342900" indent="0" algn="r">
              <a:buNone/>
              <a:defRPr sz="1350">
                <a:solidFill>
                  <a:schemeClr val="bg1"/>
                </a:solidFill>
                <a:latin typeface="Tenorite" pitchFamily="2" charset="0"/>
              </a:defRPr>
            </a:lvl2pPr>
            <a:lvl3pPr marL="685800" indent="0" algn="r">
              <a:buNone/>
              <a:defRPr sz="1200">
                <a:solidFill>
                  <a:schemeClr val="bg1"/>
                </a:solidFill>
                <a:latin typeface="Tenorite" pitchFamily="2" charset="0"/>
              </a:defRPr>
            </a:lvl3pPr>
            <a:lvl4pPr marL="1028700" indent="0" algn="r">
              <a:buNone/>
              <a:defRPr sz="1050">
                <a:solidFill>
                  <a:schemeClr val="bg1"/>
                </a:solidFill>
                <a:latin typeface="Tenorite" pitchFamily="2" charset="0"/>
              </a:defRPr>
            </a:lvl4pPr>
            <a:lvl5pPr marL="1371600" indent="0" algn="r">
              <a:buNone/>
              <a:defRPr sz="1050">
                <a:solidFill>
                  <a:schemeClr val="bg1"/>
                </a:solidFill>
                <a:latin typeface="Tenorite" pitchFamily="2" charset="0"/>
              </a:defRPr>
            </a:lvl5pPr>
          </a:lstStyle>
          <a:p>
            <a:pPr lvl="0"/>
            <a:r>
              <a:rPr lang="en-US"/>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5" y="3399694"/>
            <a:ext cx="1364297" cy="1094521"/>
          </a:xfrm>
        </p:spPr>
        <p:txBody>
          <a:bodyPr>
            <a:noAutofit/>
          </a:bodyPr>
          <a:lstStyle>
            <a:lvl1pPr marL="0" indent="0" algn="ctr">
              <a:buNone/>
              <a:defRPr sz="17925" b="1">
                <a:solidFill>
                  <a:schemeClr val="accent1">
                    <a:lumMod val="75000"/>
                  </a:schemeClr>
                </a:solidFill>
                <a:latin typeface="Tenorite" pitchFamily="2" charset="0"/>
              </a:defRPr>
            </a:lvl1pPr>
            <a:lvl2pPr marL="342900" indent="0">
              <a:buNone/>
              <a:defRPr b="1">
                <a:solidFill>
                  <a:schemeClr val="bg1"/>
                </a:solidFill>
                <a:latin typeface="Tenorite" pitchFamily="2" charset="0"/>
              </a:defRPr>
            </a:lvl2pPr>
            <a:lvl3pPr marL="685800" indent="0">
              <a:buNone/>
              <a:defRPr b="1">
                <a:solidFill>
                  <a:schemeClr val="bg1"/>
                </a:solidFill>
                <a:latin typeface="Tenorite" pitchFamily="2" charset="0"/>
              </a:defRPr>
            </a:lvl3pPr>
            <a:lvl4pPr marL="1028700" indent="0">
              <a:buNone/>
              <a:defRPr b="1">
                <a:solidFill>
                  <a:schemeClr val="bg1"/>
                </a:solidFill>
                <a:latin typeface="Tenorite" pitchFamily="2" charset="0"/>
              </a:defRPr>
            </a:lvl4pPr>
            <a:lvl5pPr marL="1371600" indent="0">
              <a:buNone/>
              <a:defRPr b="1">
                <a:solidFill>
                  <a:schemeClr val="bg1"/>
                </a:solidFill>
                <a:latin typeface="Tenorite" pitchFamily="2" charset="0"/>
              </a:defRPr>
            </a:lvl5pPr>
          </a:lstStyle>
          <a:p>
            <a:pPr lvl="0"/>
            <a:r>
              <a:rPr lang="en-US"/>
              <a:t>”</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lvl1pPr>
              <a:defRPr>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80699236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1"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29" y="381000"/>
            <a:ext cx="8401624" cy="1325563"/>
          </a:xfrm>
        </p:spPr>
        <p:txBody>
          <a:bodyPr lIns="0" anchor="b">
            <a:noAutofit/>
          </a:bodyPr>
          <a:lstStyle>
            <a:lvl1pPr>
              <a:defRPr sz="36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30" y="2227758"/>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2" y="2426400"/>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1" y="2811646"/>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4" y="2227758"/>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8" y="242256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30" y="4254273"/>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2" y="4498793"/>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1" y="4884039"/>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4" y="4254273"/>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8" y="4498793"/>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5" y="6356352"/>
            <a:ext cx="1167495"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1"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7" y="1879979"/>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5"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1"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350"/>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3"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3" y="365150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4" y="4976361"/>
            <a:ext cx="1167495"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77192477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Whole team">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3" cy="1325563"/>
          </a:xfrm>
        </p:spPr>
        <p:txBody>
          <a:bodyPr lIns="0" anchor="b">
            <a:noAutofit/>
          </a:bodyPr>
          <a:lstStyle>
            <a:lvl1pPr>
              <a:defRPr sz="36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1"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30"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9"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8"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8"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8"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6"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6"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1"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30"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9"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8"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8"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8"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6"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6"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10478752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melin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solidFill>
                  <a:schemeClr val="bg1"/>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3"/>
            <a:ext cx="9779183" cy="3366815"/>
          </a:xfrm>
        </p:spPr>
        <p:txBody>
          <a:bodyPr>
            <a:noAutofit/>
          </a:bodyPr>
          <a:lstStyle>
            <a:lvl1pPr marL="0" indent="0">
              <a:buNone/>
              <a:defRPr>
                <a:solidFill>
                  <a:schemeClr val="bg1"/>
                </a:solidFill>
                <a:latin typeface="+mn-lt"/>
              </a:defRPr>
            </a:lvl1pPr>
            <a:lvl2pPr marL="342900" indent="0">
              <a:buNone/>
              <a:defRPr>
                <a:solidFill>
                  <a:schemeClr val="bg1"/>
                </a:solidFill>
                <a:latin typeface="+mn-lt"/>
              </a:defRPr>
            </a:lvl2pPr>
            <a:lvl3pPr marL="685800" indent="0">
              <a:buNone/>
              <a:defRPr>
                <a:solidFill>
                  <a:schemeClr val="bg1"/>
                </a:solidFill>
                <a:latin typeface="+mn-lt"/>
              </a:defRPr>
            </a:lvl3pPr>
            <a:lvl4pPr marL="1028700" indent="0">
              <a:buNone/>
              <a:defRPr>
                <a:solidFill>
                  <a:schemeClr val="bg1"/>
                </a:solidFill>
                <a:latin typeface="+mn-lt"/>
              </a:defRPr>
            </a:lvl4pPr>
            <a:lvl5pPr marL="1371600" indent="0">
              <a:buNone/>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74850742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528205"/>
            <a:ext cx="4663440"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3"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6283235" y="2528205"/>
            <a:ext cx="4663440"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5689"/>
            <a:ext cx="4663440"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6283235" y="2005689"/>
            <a:ext cx="4663440"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805608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8"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9" y="2526318"/>
            <a:ext cx="3173279"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4"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9"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3" y="2526318"/>
            <a:ext cx="3173279"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12532054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6220279" cy="2387600"/>
          </a:xfrm>
        </p:spPr>
        <p:txBody>
          <a:bodyPr anchor="b">
            <a:noAutofit/>
          </a:bodyPr>
          <a:lstStyle>
            <a:lvl1pPr algn="l">
              <a:defRPr sz="45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4" y="3602040"/>
            <a:ext cx="6220277" cy="2247219"/>
          </a:xfrm>
        </p:spPr>
        <p:txBody>
          <a:bodyPr>
            <a:noAutofit/>
          </a:bodyPr>
          <a:lstStyle>
            <a:lvl1pPr marL="0" indent="0" algn="l">
              <a:buNone/>
              <a:defRPr sz="21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8"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5"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427098594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6"/>
        <p:cNvGrpSpPr/>
        <p:nvPr/>
      </p:nvGrpSpPr>
      <p:grpSpPr>
        <a:xfrm>
          <a:off x="0" y="0"/>
          <a:ext cx="0" cy="0"/>
          <a:chOff x="0" y="0"/>
          <a:chExt cx="0" cy="0"/>
        </a:xfrm>
      </p:grpSpPr>
      <p:sp>
        <p:nvSpPr>
          <p:cNvPr id="47" name="Google Shape;47;p4"/>
          <p:cNvSpPr txBox="1">
            <a:spLocks noGrp="1"/>
          </p:cNvSpPr>
          <p:nvPr>
            <p:ph type="title"/>
          </p:nvPr>
        </p:nvSpPr>
        <p:spPr>
          <a:xfrm>
            <a:off x="812797" y="2700867"/>
            <a:ext cx="8463620" cy="1826580"/>
          </a:xfrm>
          <a:prstGeom prst="rect">
            <a:avLst/>
          </a:prstGeom>
          <a:noFill/>
          <a:ln>
            <a:noFill/>
          </a:ln>
        </p:spPr>
        <p:txBody>
          <a:bodyPr spcFirstLastPara="1" wrap="square" lIns="91425" tIns="91425" rIns="91425" bIns="91425" anchor="b" anchorCtr="0"/>
          <a:lstStyle>
            <a:lvl1pPr marR="0" lvl="0" algn="l">
              <a:lnSpc>
                <a:spcPct val="100000"/>
              </a:lnSpc>
              <a:spcBef>
                <a:spcPts val="0"/>
              </a:spcBef>
              <a:spcAft>
                <a:spcPts val="0"/>
              </a:spcAft>
              <a:buClr>
                <a:schemeClr val="accent1"/>
              </a:buClr>
              <a:buSzPts val="4000"/>
              <a:buFont typeface="Trebuchet MS"/>
              <a:buNone/>
              <a:defRPr sz="40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800" b="0" i="0" u="none" strike="noStrike" cap="none">
                <a:solidFill>
                  <a:schemeClr val="dk2"/>
                </a:solidFill>
              </a:defRPr>
            </a:lvl2pPr>
            <a:lvl3pPr marR="0" lvl="2" algn="l">
              <a:spcBef>
                <a:spcPts val="0"/>
              </a:spcBef>
              <a:spcAft>
                <a:spcPts val="0"/>
              </a:spcAft>
              <a:buClr>
                <a:schemeClr val="dk2"/>
              </a:buClr>
              <a:buSzPts val="1800"/>
              <a:buNone/>
              <a:defRPr sz="1800" b="0" i="0" u="none" strike="noStrike" cap="none">
                <a:solidFill>
                  <a:schemeClr val="dk2"/>
                </a:solidFill>
              </a:defRPr>
            </a:lvl3pPr>
            <a:lvl4pPr marR="0" lvl="3" algn="l">
              <a:spcBef>
                <a:spcPts val="0"/>
              </a:spcBef>
              <a:spcAft>
                <a:spcPts val="0"/>
              </a:spcAft>
              <a:buClr>
                <a:schemeClr val="dk2"/>
              </a:buClr>
              <a:buSzPts val="1800"/>
              <a:buNone/>
              <a:defRPr sz="1800" b="0" i="0" u="none" strike="noStrike" cap="none">
                <a:solidFill>
                  <a:schemeClr val="dk2"/>
                </a:solidFill>
              </a:defRPr>
            </a:lvl4pPr>
            <a:lvl5pPr marR="0" lvl="4" algn="l">
              <a:spcBef>
                <a:spcPts val="0"/>
              </a:spcBef>
              <a:spcAft>
                <a:spcPts val="0"/>
              </a:spcAft>
              <a:buClr>
                <a:schemeClr val="dk2"/>
              </a:buClr>
              <a:buSzPts val="1800"/>
              <a:buNone/>
              <a:defRPr sz="1800" b="0" i="0" u="none" strike="noStrike" cap="none">
                <a:solidFill>
                  <a:schemeClr val="dk2"/>
                </a:solidFill>
              </a:defRPr>
            </a:lvl5pPr>
            <a:lvl6pPr marR="0" lvl="5" algn="l">
              <a:spcBef>
                <a:spcPts val="0"/>
              </a:spcBef>
              <a:spcAft>
                <a:spcPts val="0"/>
              </a:spcAft>
              <a:buClr>
                <a:schemeClr val="dk2"/>
              </a:buClr>
              <a:buSzPts val="1800"/>
              <a:buNone/>
              <a:defRPr sz="1800" b="0" i="0" u="none" strike="noStrike" cap="none">
                <a:solidFill>
                  <a:schemeClr val="dk2"/>
                </a:solidFill>
              </a:defRPr>
            </a:lvl6pPr>
            <a:lvl7pPr marR="0" lvl="6" algn="l">
              <a:spcBef>
                <a:spcPts val="0"/>
              </a:spcBef>
              <a:spcAft>
                <a:spcPts val="0"/>
              </a:spcAft>
              <a:buClr>
                <a:schemeClr val="dk2"/>
              </a:buClr>
              <a:buSzPts val="1800"/>
              <a:buNone/>
              <a:defRPr sz="1800" b="0" i="0" u="none" strike="noStrike" cap="none">
                <a:solidFill>
                  <a:schemeClr val="dk2"/>
                </a:solidFill>
              </a:defRPr>
            </a:lvl7pPr>
            <a:lvl8pPr marR="0" lvl="7" algn="l">
              <a:spcBef>
                <a:spcPts val="0"/>
              </a:spcBef>
              <a:spcAft>
                <a:spcPts val="0"/>
              </a:spcAft>
              <a:buClr>
                <a:schemeClr val="dk2"/>
              </a:buClr>
              <a:buSzPts val="1800"/>
              <a:buNone/>
              <a:defRPr sz="1800" b="0" i="0" u="none" strike="noStrike" cap="none">
                <a:solidFill>
                  <a:schemeClr val="dk2"/>
                </a:solidFill>
              </a:defRPr>
            </a:lvl8pPr>
            <a:lvl9pPr marR="0" lvl="8" algn="l">
              <a:spcBef>
                <a:spcPts val="0"/>
              </a:spcBef>
              <a:spcAft>
                <a:spcPts val="0"/>
              </a:spcAft>
              <a:buClr>
                <a:schemeClr val="dk2"/>
              </a:buClr>
              <a:buSzPts val="1800"/>
              <a:buNone/>
              <a:defRPr sz="1800" b="0" i="0" u="none" strike="noStrike" cap="none">
                <a:solidFill>
                  <a:schemeClr val="dk2"/>
                </a:solidFill>
              </a:defRPr>
            </a:lvl9pPr>
          </a:lstStyle>
          <a:p>
            <a:r>
              <a:rPr lang="en-US"/>
              <a:t>Click to edit Master title style</a:t>
            </a:r>
            <a:endParaRPr/>
          </a:p>
        </p:txBody>
      </p:sp>
      <p:sp>
        <p:nvSpPr>
          <p:cNvPr id="48" name="Google Shape;48;p4"/>
          <p:cNvSpPr txBox="1">
            <a:spLocks noGrp="1"/>
          </p:cNvSpPr>
          <p:nvPr>
            <p:ph type="body" idx="1"/>
          </p:nvPr>
        </p:nvSpPr>
        <p:spPr>
          <a:xfrm>
            <a:off x="812797" y="4527449"/>
            <a:ext cx="8463620" cy="860399"/>
          </a:xfrm>
          <a:prstGeom prst="rect">
            <a:avLst/>
          </a:prstGeom>
          <a:noFill/>
          <a:ln>
            <a:noFill/>
          </a:ln>
        </p:spPr>
        <p:txBody>
          <a:bodyPr spcFirstLastPara="1" wrap="square" lIns="91425" tIns="91425" rIns="91425" bIns="91425" anchor="t" anchorCtr="0"/>
          <a:lstStyle>
            <a:lvl1pPr marL="457200" marR="0" lvl="0" indent="-228600" algn="l">
              <a:lnSpc>
                <a:spcPct val="100000"/>
              </a:lnSpc>
              <a:spcBef>
                <a:spcPts val="1000"/>
              </a:spcBef>
              <a:spcAft>
                <a:spcPts val="0"/>
              </a:spcAft>
              <a:buClr>
                <a:schemeClr val="accent1"/>
              </a:buClr>
              <a:buSzPts val="1600"/>
              <a:buFont typeface="Noto Sans Symbols"/>
              <a:buNone/>
              <a:defRPr sz="2000" b="0" i="0" u="none" strike="noStrike" cap="none">
                <a:solidFill>
                  <a:srgbClr val="7F7F7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888888"/>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888888"/>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9pPr>
          </a:lstStyle>
          <a:p>
            <a:pPr lvl="0"/>
            <a:r>
              <a:rPr lang="en-US"/>
              <a:t>Click to edit Master text styles</a:t>
            </a:r>
          </a:p>
        </p:txBody>
      </p:sp>
      <p:sp>
        <p:nvSpPr>
          <p:cNvPr id="49" name="Google Shape;49;p4"/>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fld id="{74A8BBF0-342D-409A-9C0A-B1B451E92883}" type="datetime1">
              <a:rPr lang="en-US" smtClean="0">
                <a:solidFill>
                  <a:prstClr val="black">
                    <a:tint val="75000"/>
                  </a:prstClr>
                </a:solidFill>
              </a:rPr>
              <a:pPr/>
              <a:t>2/8/2024</a:t>
            </a:fld>
            <a:endParaRPr lang="en-US">
              <a:solidFill>
                <a:prstClr val="black">
                  <a:tint val="75000"/>
                </a:prstClr>
              </a:solidFill>
            </a:endParaRPr>
          </a:p>
        </p:txBody>
      </p:sp>
      <p:sp>
        <p:nvSpPr>
          <p:cNvPr id="50" name="Google Shape;50;p4"/>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280790491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51"/>
        <p:cNvGrpSpPr/>
        <p:nvPr/>
      </p:nvGrpSpPr>
      <p:grpSpPr>
        <a:xfrm>
          <a:off x="0" y="0"/>
          <a:ext cx="0" cy="0"/>
          <a:chOff x="0" y="0"/>
          <a:chExt cx="0" cy="0"/>
        </a:xfrm>
      </p:grpSpPr>
      <p:sp>
        <p:nvSpPr>
          <p:cNvPr id="52" name="Google Shape;52;p5"/>
          <p:cNvSpPr txBox="1">
            <a:spLocks noGrp="1"/>
          </p:cNvSpPr>
          <p:nvPr>
            <p:ph type="title"/>
          </p:nvPr>
        </p:nvSpPr>
        <p:spPr>
          <a:xfrm>
            <a:off x="812799" y="609600"/>
            <a:ext cx="8463616" cy="1320800"/>
          </a:xfrm>
          <a:prstGeom prst="rect">
            <a:avLst/>
          </a:prstGeom>
          <a:noFill/>
          <a:ln>
            <a:noFill/>
          </a:ln>
        </p:spPr>
        <p:txBody>
          <a:bodyPr spcFirstLastPara="1" wrap="square" lIns="91425" tIns="91425" rIns="91425" bIns="91425" anchor="t" anchorCtr="0"/>
          <a:lstStyle>
            <a:lvl1pPr marR="0" lvl="0" algn="l">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800" b="0" i="0" u="none" strike="noStrike" cap="none">
                <a:solidFill>
                  <a:schemeClr val="dk2"/>
                </a:solidFill>
              </a:defRPr>
            </a:lvl2pPr>
            <a:lvl3pPr marR="0" lvl="2" algn="l">
              <a:spcBef>
                <a:spcPts val="0"/>
              </a:spcBef>
              <a:spcAft>
                <a:spcPts val="0"/>
              </a:spcAft>
              <a:buClr>
                <a:schemeClr val="dk2"/>
              </a:buClr>
              <a:buSzPts val="1800"/>
              <a:buNone/>
              <a:defRPr sz="1800" b="0" i="0" u="none" strike="noStrike" cap="none">
                <a:solidFill>
                  <a:schemeClr val="dk2"/>
                </a:solidFill>
              </a:defRPr>
            </a:lvl3pPr>
            <a:lvl4pPr marR="0" lvl="3" algn="l">
              <a:spcBef>
                <a:spcPts val="0"/>
              </a:spcBef>
              <a:spcAft>
                <a:spcPts val="0"/>
              </a:spcAft>
              <a:buClr>
                <a:schemeClr val="dk2"/>
              </a:buClr>
              <a:buSzPts val="1800"/>
              <a:buNone/>
              <a:defRPr sz="1800" b="0" i="0" u="none" strike="noStrike" cap="none">
                <a:solidFill>
                  <a:schemeClr val="dk2"/>
                </a:solidFill>
              </a:defRPr>
            </a:lvl4pPr>
            <a:lvl5pPr marR="0" lvl="4" algn="l">
              <a:spcBef>
                <a:spcPts val="0"/>
              </a:spcBef>
              <a:spcAft>
                <a:spcPts val="0"/>
              </a:spcAft>
              <a:buClr>
                <a:schemeClr val="dk2"/>
              </a:buClr>
              <a:buSzPts val="1800"/>
              <a:buNone/>
              <a:defRPr sz="1800" b="0" i="0" u="none" strike="noStrike" cap="none">
                <a:solidFill>
                  <a:schemeClr val="dk2"/>
                </a:solidFill>
              </a:defRPr>
            </a:lvl5pPr>
            <a:lvl6pPr marR="0" lvl="5" algn="l">
              <a:spcBef>
                <a:spcPts val="0"/>
              </a:spcBef>
              <a:spcAft>
                <a:spcPts val="0"/>
              </a:spcAft>
              <a:buClr>
                <a:schemeClr val="dk2"/>
              </a:buClr>
              <a:buSzPts val="1800"/>
              <a:buNone/>
              <a:defRPr sz="1800" b="0" i="0" u="none" strike="noStrike" cap="none">
                <a:solidFill>
                  <a:schemeClr val="dk2"/>
                </a:solidFill>
              </a:defRPr>
            </a:lvl6pPr>
            <a:lvl7pPr marR="0" lvl="6" algn="l">
              <a:spcBef>
                <a:spcPts val="0"/>
              </a:spcBef>
              <a:spcAft>
                <a:spcPts val="0"/>
              </a:spcAft>
              <a:buClr>
                <a:schemeClr val="dk2"/>
              </a:buClr>
              <a:buSzPts val="1800"/>
              <a:buNone/>
              <a:defRPr sz="1800" b="0" i="0" u="none" strike="noStrike" cap="none">
                <a:solidFill>
                  <a:schemeClr val="dk2"/>
                </a:solidFill>
              </a:defRPr>
            </a:lvl7pPr>
            <a:lvl8pPr marR="0" lvl="7" algn="l">
              <a:spcBef>
                <a:spcPts val="0"/>
              </a:spcBef>
              <a:spcAft>
                <a:spcPts val="0"/>
              </a:spcAft>
              <a:buClr>
                <a:schemeClr val="dk2"/>
              </a:buClr>
              <a:buSzPts val="1800"/>
              <a:buNone/>
              <a:defRPr sz="1800" b="0" i="0" u="none" strike="noStrike" cap="none">
                <a:solidFill>
                  <a:schemeClr val="dk2"/>
                </a:solidFill>
              </a:defRPr>
            </a:lvl8pPr>
            <a:lvl9pPr marR="0" lvl="8" algn="l">
              <a:spcBef>
                <a:spcPts val="0"/>
              </a:spcBef>
              <a:spcAft>
                <a:spcPts val="0"/>
              </a:spcAft>
              <a:buClr>
                <a:schemeClr val="dk2"/>
              </a:buClr>
              <a:buSzPts val="1800"/>
              <a:buNone/>
              <a:defRPr sz="1800" b="0" i="0" u="none" strike="noStrike" cap="none">
                <a:solidFill>
                  <a:schemeClr val="dk2"/>
                </a:solidFill>
              </a:defRPr>
            </a:lvl9pPr>
          </a:lstStyle>
          <a:p>
            <a:r>
              <a:rPr lang="en-US"/>
              <a:t>Click to edit Master title style</a:t>
            </a:r>
            <a:endParaRPr/>
          </a:p>
        </p:txBody>
      </p:sp>
      <p:sp>
        <p:nvSpPr>
          <p:cNvPr id="53" name="Google Shape;53;p5"/>
          <p:cNvSpPr txBox="1">
            <a:spLocks noGrp="1"/>
          </p:cNvSpPr>
          <p:nvPr>
            <p:ph type="body" idx="1"/>
          </p:nvPr>
        </p:nvSpPr>
        <p:spPr>
          <a:xfrm>
            <a:off x="812799" y="2160983"/>
            <a:ext cx="4120895" cy="576262"/>
          </a:xfrm>
          <a:prstGeom prst="rect">
            <a:avLst/>
          </a:prstGeom>
          <a:noFill/>
          <a:ln>
            <a:noFill/>
          </a:ln>
        </p:spPr>
        <p:txBody>
          <a:bodyPr spcFirstLastPara="1" wrap="square" lIns="91425" tIns="91425" rIns="91425" bIns="91425" anchor="b" anchorCtr="0"/>
          <a:lstStyle>
            <a:lvl1pPr marL="457200" marR="0" lvl="0" indent="-228600" algn="l">
              <a:lnSpc>
                <a:spcPct val="100000"/>
              </a:lnSpc>
              <a:spcBef>
                <a:spcPts val="1000"/>
              </a:spcBef>
              <a:spcAft>
                <a:spcPts val="0"/>
              </a:spcAft>
              <a:buClr>
                <a:schemeClr val="accent1"/>
              </a:buClr>
              <a:buSzPts val="1920"/>
              <a:buFont typeface="Noto Sans Symbols"/>
              <a:buNone/>
              <a:defRPr sz="2400" b="0" i="0" u="none" strike="noStrike" cap="none">
                <a:solidFill>
                  <a:srgbClr val="3F3F3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600"/>
              <a:buFont typeface="Noto Sans Symbols"/>
              <a:buNone/>
              <a:defRPr sz="2000" b="1" i="0" u="none" strike="noStrike" cap="none">
                <a:solidFill>
                  <a:srgbClr val="3F3F3F"/>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440"/>
              <a:buFont typeface="Noto Sans Symbols"/>
              <a:buNone/>
              <a:defRPr sz="1800" b="1" i="0" u="none" strike="noStrike" cap="none">
                <a:solidFill>
                  <a:srgbClr val="3F3F3F"/>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54" name="Google Shape;54;p5"/>
          <p:cNvSpPr txBox="1">
            <a:spLocks noGrp="1"/>
          </p:cNvSpPr>
          <p:nvPr>
            <p:ph type="body" idx="2"/>
          </p:nvPr>
        </p:nvSpPr>
        <p:spPr>
          <a:xfrm>
            <a:off x="812799" y="2737247"/>
            <a:ext cx="4120895" cy="3304117"/>
          </a:xfrm>
          <a:prstGeom prst="rect">
            <a:avLst/>
          </a:prstGeom>
          <a:noFill/>
          <a:ln>
            <a:noFill/>
          </a:ln>
        </p:spPr>
        <p:txBody>
          <a:bodyPr spcFirstLastPara="1" wrap="square" lIns="91425" tIns="91425" rIns="91425" bIns="91425" anchor="t" anchorCtr="0"/>
          <a:lstStyle>
            <a:lvl1pPr marL="457200" marR="0" lvl="0" indent="-320038" algn="l">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55" name="Google Shape;55;p5"/>
          <p:cNvSpPr txBox="1">
            <a:spLocks noGrp="1"/>
          </p:cNvSpPr>
          <p:nvPr>
            <p:ph type="body" idx="3"/>
          </p:nvPr>
        </p:nvSpPr>
        <p:spPr>
          <a:xfrm>
            <a:off x="5155519" y="2160983"/>
            <a:ext cx="4120895" cy="576262"/>
          </a:xfrm>
          <a:prstGeom prst="rect">
            <a:avLst/>
          </a:prstGeom>
          <a:noFill/>
          <a:ln>
            <a:noFill/>
          </a:ln>
        </p:spPr>
        <p:txBody>
          <a:bodyPr spcFirstLastPara="1" wrap="square" lIns="91425" tIns="91425" rIns="91425" bIns="91425" anchor="b" anchorCtr="0"/>
          <a:lstStyle>
            <a:lvl1pPr marL="457200" marR="0" lvl="0" indent="-228600" algn="l">
              <a:lnSpc>
                <a:spcPct val="100000"/>
              </a:lnSpc>
              <a:spcBef>
                <a:spcPts val="1000"/>
              </a:spcBef>
              <a:spcAft>
                <a:spcPts val="0"/>
              </a:spcAft>
              <a:buClr>
                <a:schemeClr val="accent1"/>
              </a:buClr>
              <a:buSzPts val="1920"/>
              <a:buFont typeface="Noto Sans Symbols"/>
              <a:buNone/>
              <a:defRPr sz="2400" b="0" i="0" u="none" strike="noStrike" cap="none">
                <a:solidFill>
                  <a:srgbClr val="3F3F3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600"/>
              <a:buFont typeface="Noto Sans Symbols"/>
              <a:buNone/>
              <a:defRPr sz="2000" b="1" i="0" u="none" strike="noStrike" cap="none">
                <a:solidFill>
                  <a:srgbClr val="3F3F3F"/>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440"/>
              <a:buFont typeface="Noto Sans Symbols"/>
              <a:buNone/>
              <a:defRPr sz="1800" b="1" i="0" u="none" strike="noStrike" cap="none">
                <a:solidFill>
                  <a:srgbClr val="3F3F3F"/>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56" name="Google Shape;56;p5"/>
          <p:cNvSpPr txBox="1">
            <a:spLocks noGrp="1"/>
          </p:cNvSpPr>
          <p:nvPr>
            <p:ph type="body" idx="4"/>
          </p:nvPr>
        </p:nvSpPr>
        <p:spPr>
          <a:xfrm>
            <a:off x="5155519" y="2737247"/>
            <a:ext cx="4120895" cy="3304117"/>
          </a:xfrm>
          <a:prstGeom prst="rect">
            <a:avLst/>
          </a:prstGeom>
          <a:noFill/>
          <a:ln>
            <a:noFill/>
          </a:ln>
        </p:spPr>
        <p:txBody>
          <a:bodyPr spcFirstLastPara="1" wrap="square" lIns="91425" tIns="91425" rIns="91425" bIns="91425" anchor="t" anchorCtr="0"/>
          <a:lstStyle>
            <a:lvl1pPr marL="457200" marR="0" lvl="0" indent="-320038" algn="l">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57" name="Google Shape;57;p5"/>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fld id="{581D52F2-9B11-4FC0-9217-7D20B3AC9849}" type="datetime1">
              <a:rPr lang="en-US" smtClean="0">
                <a:solidFill>
                  <a:prstClr val="black">
                    <a:tint val="75000"/>
                  </a:prstClr>
                </a:solidFill>
              </a:rPr>
              <a:pPr/>
              <a:t>2/8/2024</a:t>
            </a:fld>
            <a:endParaRPr lang="en-US">
              <a:solidFill>
                <a:prstClr val="black">
                  <a:tint val="75000"/>
                </a:prstClr>
              </a:solidFill>
            </a:endParaRPr>
          </a:p>
        </p:txBody>
      </p:sp>
      <p:sp>
        <p:nvSpPr>
          <p:cNvPr id="58" name="Google Shape;58;p5"/>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70258716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9"/>
        <p:cNvGrpSpPr/>
        <p:nvPr/>
      </p:nvGrpSpPr>
      <p:grpSpPr>
        <a:xfrm>
          <a:off x="0" y="0"/>
          <a:ext cx="0" cy="0"/>
          <a:chOff x="0" y="0"/>
          <a:chExt cx="0" cy="0"/>
        </a:xfrm>
      </p:grpSpPr>
      <p:sp>
        <p:nvSpPr>
          <p:cNvPr id="60" name="Google Shape;60;p6"/>
          <p:cNvSpPr txBox="1">
            <a:spLocks noGrp="1"/>
          </p:cNvSpPr>
          <p:nvPr>
            <p:ph type="title"/>
          </p:nvPr>
        </p:nvSpPr>
        <p:spPr>
          <a:xfrm>
            <a:off x="812799" y="1498605"/>
            <a:ext cx="3720243" cy="1278465"/>
          </a:xfrm>
          <a:prstGeom prst="rect">
            <a:avLst/>
          </a:prstGeom>
          <a:noFill/>
          <a:ln>
            <a:noFill/>
          </a:ln>
        </p:spPr>
        <p:txBody>
          <a:bodyPr spcFirstLastPara="1" wrap="square" lIns="91425" tIns="91425" rIns="91425" bIns="91425" anchor="b" anchorCtr="0"/>
          <a:lstStyle>
            <a:lvl1pPr marR="0" lvl="0" algn="l">
              <a:lnSpc>
                <a:spcPct val="100000"/>
              </a:lnSpc>
              <a:spcBef>
                <a:spcPts val="0"/>
              </a:spcBef>
              <a:spcAft>
                <a:spcPts val="0"/>
              </a:spcAft>
              <a:buClr>
                <a:schemeClr val="accent1"/>
              </a:buClr>
              <a:buSzPts val="2000"/>
              <a:buFont typeface="Trebuchet MS"/>
              <a:buNone/>
              <a:defRPr sz="20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800" b="0" i="0" u="none" strike="noStrike" cap="none">
                <a:solidFill>
                  <a:schemeClr val="dk2"/>
                </a:solidFill>
              </a:defRPr>
            </a:lvl2pPr>
            <a:lvl3pPr marR="0" lvl="2" algn="l">
              <a:spcBef>
                <a:spcPts val="0"/>
              </a:spcBef>
              <a:spcAft>
                <a:spcPts val="0"/>
              </a:spcAft>
              <a:buClr>
                <a:schemeClr val="dk2"/>
              </a:buClr>
              <a:buSzPts val="1800"/>
              <a:buNone/>
              <a:defRPr sz="1800" b="0" i="0" u="none" strike="noStrike" cap="none">
                <a:solidFill>
                  <a:schemeClr val="dk2"/>
                </a:solidFill>
              </a:defRPr>
            </a:lvl3pPr>
            <a:lvl4pPr marR="0" lvl="3" algn="l">
              <a:spcBef>
                <a:spcPts val="0"/>
              </a:spcBef>
              <a:spcAft>
                <a:spcPts val="0"/>
              </a:spcAft>
              <a:buClr>
                <a:schemeClr val="dk2"/>
              </a:buClr>
              <a:buSzPts val="1800"/>
              <a:buNone/>
              <a:defRPr sz="1800" b="0" i="0" u="none" strike="noStrike" cap="none">
                <a:solidFill>
                  <a:schemeClr val="dk2"/>
                </a:solidFill>
              </a:defRPr>
            </a:lvl4pPr>
            <a:lvl5pPr marR="0" lvl="4" algn="l">
              <a:spcBef>
                <a:spcPts val="0"/>
              </a:spcBef>
              <a:spcAft>
                <a:spcPts val="0"/>
              </a:spcAft>
              <a:buClr>
                <a:schemeClr val="dk2"/>
              </a:buClr>
              <a:buSzPts val="1800"/>
              <a:buNone/>
              <a:defRPr sz="1800" b="0" i="0" u="none" strike="noStrike" cap="none">
                <a:solidFill>
                  <a:schemeClr val="dk2"/>
                </a:solidFill>
              </a:defRPr>
            </a:lvl5pPr>
            <a:lvl6pPr marR="0" lvl="5" algn="l">
              <a:spcBef>
                <a:spcPts val="0"/>
              </a:spcBef>
              <a:spcAft>
                <a:spcPts val="0"/>
              </a:spcAft>
              <a:buClr>
                <a:schemeClr val="dk2"/>
              </a:buClr>
              <a:buSzPts val="1800"/>
              <a:buNone/>
              <a:defRPr sz="1800" b="0" i="0" u="none" strike="noStrike" cap="none">
                <a:solidFill>
                  <a:schemeClr val="dk2"/>
                </a:solidFill>
              </a:defRPr>
            </a:lvl6pPr>
            <a:lvl7pPr marR="0" lvl="6" algn="l">
              <a:spcBef>
                <a:spcPts val="0"/>
              </a:spcBef>
              <a:spcAft>
                <a:spcPts val="0"/>
              </a:spcAft>
              <a:buClr>
                <a:schemeClr val="dk2"/>
              </a:buClr>
              <a:buSzPts val="1800"/>
              <a:buNone/>
              <a:defRPr sz="1800" b="0" i="0" u="none" strike="noStrike" cap="none">
                <a:solidFill>
                  <a:schemeClr val="dk2"/>
                </a:solidFill>
              </a:defRPr>
            </a:lvl7pPr>
            <a:lvl8pPr marR="0" lvl="7" algn="l">
              <a:spcBef>
                <a:spcPts val="0"/>
              </a:spcBef>
              <a:spcAft>
                <a:spcPts val="0"/>
              </a:spcAft>
              <a:buClr>
                <a:schemeClr val="dk2"/>
              </a:buClr>
              <a:buSzPts val="1800"/>
              <a:buNone/>
              <a:defRPr sz="1800" b="0" i="0" u="none" strike="noStrike" cap="none">
                <a:solidFill>
                  <a:schemeClr val="dk2"/>
                </a:solidFill>
              </a:defRPr>
            </a:lvl8pPr>
            <a:lvl9pPr marR="0" lvl="8" algn="l">
              <a:spcBef>
                <a:spcPts val="0"/>
              </a:spcBef>
              <a:spcAft>
                <a:spcPts val="0"/>
              </a:spcAft>
              <a:buClr>
                <a:schemeClr val="dk2"/>
              </a:buClr>
              <a:buSzPts val="1800"/>
              <a:buNone/>
              <a:defRPr sz="1800" b="0" i="0" u="none" strike="noStrike" cap="none">
                <a:solidFill>
                  <a:schemeClr val="dk2"/>
                </a:solidFill>
              </a:defRPr>
            </a:lvl9pPr>
          </a:lstStyle>
          <a:p>
            <a:r>
              <a:rPr lang="en-US"/>
              <a:t>Click to edit Master title style</a:t>
            </a:r>
            <a:endParaRPr/>
          </a:p>
        </p:txBody>
      </p:sp>
      <p:sp>
        <p:nvSpPr>
          <p:cNvPr id="61" name="Google Shape;61;p6"/>
          <p:cNvSpPr txBox="1">
            <a:spLocks noGrp="1"/>
          </p:cNvSpPr>
          <p:nvPr>
            <p:ph type="body" idx="1"/>
          </p:nvPr>
        </p:nvSpPr>
        <p:spPr>
          <a:xfrm>
            <a:off x="4761701" y="514926"/>
            <a:ext cx="4514716" cy="5526437"/>
          </a:xfrm>
          <a:prstGeom prst="rect">
            <a:avLst/>
          </a:prstGeom>
          <a:noFill/>
          <a:ln>
            <a:noFill/>
          </a:ln>
        </p:spPr>
        <p:txBody>
          <a:bodyPr spcFirstLastPara="1" wrap="square" lIns="91425" tIns="91425" rIns="91425" bIns="91425" anchor="t" anchorCtr="0"/>
          <a:lstStyle>
            <a:lvl1pPr marL="457200" marR="0" lvl="0" indent="-320038" algn="l">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62" name="Google Shape;62;p6"/>
          <p:cNvSpPr txBox="1">
            <a:spLocks noGrp="1"/>
          </p:cNvSpPr>
          <p:nvPr>
            <p:ph type="body" idx="2"/>
          </p:nvPr>
        </p:nvSpPr>
        <p:spPr>
          <a:xfrm>
            <a:off x="812799" y="2777068"/>
            <a:ext cx="3720243" cy="2584448"/>
          </a:xfrm>
          <a:prstGeom prst="rect">
            <a:avLst/>
          </a:prstGeom>
          <a:noFill/>
          <a:ln>
            <a:noFill/>
          </a:ln>
        </p:spPr>
        <p:txBody>
          <a:bodyPr spcFirstLastPara="1" wrap="square" lIns="91425" tIns="91425" rIns="91425" bIns="91425" anchor="t" anchorCtr="0"/>
          <a:lstStyle>
            <a:lvl1pPr marL="457200" marR="0" lvl="0"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3F3F3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840"/>
              <a:buFont typeface="Noto Sans Symbols"/>
              <a:buNone/>
              <a:defRPr sz="1050" b="0" i="0" u="none" strike="noStrike" cap="none">
                <a:solidFill>
                  <a:srgbClr val="3F3F3F"/>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600"/>
              <a:buFont typeface="Noto Sans Symbols"/>
              <a:buNone/>
              <a:defRPr sz="750" b="0" i="0" u="none" strike="noStrike" cap="none">
                <a:solidFill>
                  <a:srgbClr val="3F3F3F"/>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600"/>
              <a:buFont typeface="Noto Sans Symbols"/>
              <a:buNone/>
              <a:defRPr sz="750" b="0" i="0" u="none" strike="noStrike" cap="none">
                <a:solidFill>
                  <a:srgbClr val="3F3F3F"/>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600"/>
              <a:buFont typeface="Noto Sans Symbols"/>
              <a:buNone/>
              <a:defRPr sz="750" b="0" i="0" u="none" strike="noStrike" cap="none">
                <a:solidFill>
                  <a:srgbClr val="3F3F3F"/>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600"/>
              <a:buFont typeface="Noto Sans Symbols"/>
              <a:buNone/>
              <a:defRPr sz="750" b="0" i="0" u="none" strike="noStrike" cap="none">
                <a:solidFill>
                  <a:srgbClr val="3F3F3F"/>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600"/>
              <a:buFont typeface="Noto Sans Symbols"/>
              <a:buNone/>
              <a:defRPr sz="750" b="0" i="0" u="none" strike="noStrike" cap="none">
                <a:solidFill>
                  <a:srgbClr val="3F3F3F"/>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600"/>
              <a:buFont typeface="Noto Sans Symbols"/>
              <a:buNone/>
              <a:defRPr sz="75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63" name="Google Shape;63;p6"/>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fld id="{936542C1-4E96-413B-B72E-6C4B39D85C9D}" type="datetime1">
              <a:rPr lang="en-US" smtClean="0">
                <a:solidFill>
                  <a:prstClr val="black">
                    <a:tint val="75000"/>
                  </a:prstClr>
                </a:solidFill>
              </a:rPr>
              <a:pPr/>
              <a:t>2/8/2024</a:t>
            </a:fld>
            <a:endParaRPr lang="en-US">
              <a:solidFill>
                <a:prstClr val="black">
                  <a:tint val="75000"/>
                </a:prstClr>
              </a:solidFill>
            </a:endParaRPr>
          </a:p>
        </p:txBody>
      </p:sp>
      <p:sp>
        <p:nvSpPr>
          <p:cNvPr id="64" name="Google Shape;64;p6"/>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150031858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7"/>
          <p:cNvSpPr txBox="1">
            <a:spLocks noGrp="1"/>
          </p:cNvSpPr>
          <p:nvPr>
            <p:ph type="title"/>
          </p:nvPr>
        </p:nvSpPr>
        <p:spPr>
          <a:xfrm>
            <a:off x="812800" y="4800601"/>
            <a:ext cx="8463617" cy="566737"/>
          </a:xfrm>
          <a:prstGeom prst="rect">
            <a:avLst/>
          </a:prstGeom>
          <a:noFill/>
          <a:ln>
            <a:noFill/>
          </a:ln>
        </p:spPr>
        <p:txBody>
          <a:bodyPr spcFirstLastPara="1" wrap="square" lIns="91425" tIns="91425" rIns="91425" bIns="91425" anchor="b" anchorCtr="0"/>
          <a:lstStyle>
            <a:lvl1pPr marR="0" lvl="0" algn="l">
              <a:lnSpc>
                <a:spcPct val="100000"/>
              </a:lnSpc>
              <a:spcBef>
                <a:spcPts val="0"/>
              </a:spcBef>
              <a:spcAft>
                <a:spcPts val="0"/>
              </a:spcAft>
              <a:buClr>
                <a:schemeClr val="accent1"/>
              </a:buClr>
              <a:buSzPts val="2400"/>
              <a:buFont typeface="Trebuchet MS"/>
              <a:buNone/>
              <a:defRPr sz="24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800" b="0" i="0" u="none" strike="noStrike" cap="none">
                <a:solidFill>
                  <a:schemeClr val="dk2"/>
                </a:solidFill>
              </a:defRPr>
            </a:lvl2pPr>
            <a:lvl3pPr marR="0" lvl="2" algn="l">
              <a:spcBef>
                <a:spcPts val="0"/>
              </a:spcBef>
              <a:spcAft>
                <a:spcPts val="0"/>
              </a:spcAft>
              <a:buClr>
                <a:schemeClr val="dk2"/>
              </a:buClr>
              <a:buSzPts val="1800"/>
              <a:buNone/>
              <a:defRPr sz="1800" b="0" i="0" u="none" strike="noStrike" cap="none">
                <a:solidFill>
                  <a:schemeClr val="dk2"/>
                </a:solidFill>
              </a:defRPr>
            </a:lvl3pPr>
            <a:lvl4pPr marR="0" lvl="3" algn="l">
              <a:spcBef>
                <a:spcPts val="0"/>
              </a:spcBef>
              <a:spcAft>
                <a:spcPts val="0"/>
              </a:spcAft>
              <a:buClr>
                <a:schemeClr val="dk2"/>
              </a:buClr>
              <a:buSzPts val="1800"/>
              <a:buNone/>
              <a:defRPr sz="1800" b="0" i="0" u="none" strike="noStrike" cap="none">
                <a:solidFill>
                  <a:schemeClr val="dk2"/>
                </a:solidFill>
              </a:defRPr>
            </a:lvl4pPr>
            <a:lvl5pPr marR="0" lvl="4" algn="l">
              <a:spcBef>
                <a:spcPts val="0"/>
              </a:spcBef>
              <a:spcAft>
                <a:spcPts val="0"/>
              </a:spcAft>
              <a:buClr>
                <a:schemeClr val="dk2"/>
              </a:buClr>
              <a:buSzPts val="1800"/>
              <a:buNone/>
              <a:defRPr sz="1800" b="0" i="0" u="none" strike="noStrike" cap="none">
                <a:solidFill>
                  <a:schemeClr val="dk2"/>
                </a:solidFill>
              </a:defRPr>
            </a:lvl5pPr>
            <a:lvl6pPr marR="0" lvl="5" algn="l">
              <a:spcBef>
                <a:spcPts val="0"/>
              </a:spcBef>
              <a:spcAft>
                <a:spcPts val="0"/>
              </a:spcAft>
              <a:buClr>
                <a:schemeClr val="dk2"/>
              </a:buClr>
              <a:buSzPts val="1800"/>
              <a:buNone/>
              <a:defRPr sz="1800" b="0" i="0" u="none" strike="noStrike" cap="none">
                <a:solidFill>
                  <a:schemeClr val="dk2"/>
                </a:solidFill>
              </a:defRPr>
            </a:lvl6pPr>
            <a:lvl7pPr marR="0" lvl="6" algn="l">
              <a:spcBef>
                <a:spcPts val="0"/>
              </a:spcBef>
              <a:spcAft>
                <a:spcPts val="0"/>
              </a:spcAft>
              <a:buClr>
                <a:schemeClr val="dk2"/>
              </a:buClr>
              <a:buSzPts val="1800"/>
              <a:buNone/>
              <a:defRPr sz="1800" b="0" i="0" u="none" strike="noStrike" cap="none">
                <a:solidFill>
                  <a:schemeClr val="dk2"/>
                </a:solidFill>
              </a:defRPr>
            </a:lvl7pPr>
            <a:lvl8pPr marR="0" lvl="7" algn="l">
              <a:spcBef>
                <a:spcPts val="0"/>
              </a:spcBef>
              <a:spcAft>
                <a:spcPts val="0"/>
              </a:spcAft>
              <a:buClr>
                <a:schemeClr val="dk2"/>
              </a:buClr>
              <a:buSzPts val="1800"/>
              <a:buNone/>
              <a:defRPr sz="1800" b="0" i="0" u="none" strike="noStrike" cap="none">
                <a:solidFill>
                  <a:schemeClr val="dk2"/>
                </a:solidFill>
              </a:defRPr>
            </a:lvl8pPr>
            <a:lvl9pPr marR="0" lvl="8" algn="l">
              <a:spcBef>
                <a:spcPts val="0"/>
              </a:spcBef>
              <a:spcAft>
                <a:spcPts val="0"/>
              </a:spcAft>
              <a:buClr>
                <a:schemeClr val="dk2"/>
              </a:buClr>
              <a:buSzPts val="1800"/>
              <a:buNone/>
              <a:defRPr sz="1800" b="0" i="0" u="none" strike="noStrike" cap="none">
                <a:solidFill>
                  <a:schemeClr val="dk2"/>
                </a:solidFill>
              </a:defRPr>
            </a:lvl9pPr>
          </a:lstStyle>
          <a:p>
            <a:r>
              <a:rPr lang="en-US"/>
              <a:t>Click to edit Master title style</a:t>
            </a:r>
            <a:endParaRPr/>
          </a:p>
        </p:txBody>
      </p:sp>
      <p:sp>
        <p:nvSpPr>
          <p:cNvPr id="67" name="Google Shape;67;p7"/>
          <p:cNvSpPr>
            <a:spLocks noGrp="1"/>
          </p:cNvSpPr>
          <p:nvPr>
            <p:ph type="pic" idx="2"/>
          </p:nvPr>
        </p:nvSpPr>
        <p:spPr>
          <a:xfrm>
            <a:off x="812800" y="609600"/>
            <a:ext cx="8463617" cy="3845718"/>
          </a:xfrm>
          <a:prstGeom prst="rect">
            <a:avLst/>
          </a:prstGeom>
          <a:noFill/>
          <a:ln>
            <a:noFill/>
          </a:ln>
        </p:spPr>
        <p:txBody>
          <a:bodyPr spcFirstLastPara="1" wrap="square" lIns="91425" tIns="91425" rIns="91425" bIns="91425" anchor="t" anchorCtr="0"/>
          <a:lstStyle>
            <a:lvl1pPr marR="0" lvl="0" algn="ctr"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1pPr>
            <a:lvl2pPr marR="0" lvl="1"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2pPr>
            <a:lvl3pPr marR="0" lvl="2"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3pPr>
            <a:lvl4pPr marR="0" lvl="3"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4pPr>
            <a:lvl5pPr marR="0" lvl="4"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5pPr>
            <a:lvl6pPr marR="0" lvl="5"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6pPr>
            <a:lvl7pPr marR="0" lvl="6"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7pPr>
            <a:lvl8pPr marR="0" lvl="7"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8pPr>
            <a:lvl9pPr marR="0" lvl="8"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9pPr>
          </a:lstStyle>
          <a:p>
            <a:r>
              <a:rPr lang="en-US"/>
              <a:t>Click icon to add picture</a:t>
            </a:r>
            <a:endParaRPr/>
          </a:p>
        </p:txBody>
      </p:sp>
      <p:sp>
        <p:nvSpPr>
          <p:cNvPr id="68" name="Google Shape;68;p7"/>
          <p:cNvSpPr txBox="1">
            <a:spLocks noGrp="1"/>
          </p:cNvSpPr>
          <p:nvPr>
            <p:ph type="body" idx="1"/>
          </p:nvPr>
        </p:nvSpPr>
        <p:spPr>
          <a:xfrm>
            <a:off x="812800" y="5367337"/>
            <a:ext cx="8463617" cy="674024"/>
          </a:xfrm>
          <a:prstGeom prst="rect">
            <a:avLst/>
          </a:prstGeom>
          <a:noFill/>
          <a:ln>
            <a:noFill/>
          </a:ln>
        </p:spPr>
        <p:txBody>
          <a:bodyPr spcFirstLastPara="1" wrap="square" lIns="91425" tIns="91425" rIns="91425" bIns="91425" anchor="t" anchorCtr="0"/>
          <a:lstStyle>
            <a:lvl1pPr marL="457200" marR="0" lvl="0" indent="-228600" algn="l">
              <a:lnSpc>
                <a:spcPct val="100000"/>
              </a:lnSpc>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800"/>
              <a:buFont typeface="Noto Sans Symbols"/>
              <a:buNone/>
              <a:defRPr sz="1000" b="0" i="0" u="none" strike="noStrike" cap="none">
                <a:solidFill>
                  <a:srgbClr val="3F3F3F"/>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69" name="Google Shape;69;p7"/>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2/8/2024</a:t>
            </a:fld>
            <a:endParaRPr lang="en-US">
              <a:solidFill>
                <a:prstClr val="black">
                  <a:tint val="75000"/>
                </a:prstClr>
              </a:solidFill>
            </a:endParaRPr>
          </a:p>
        </p:txBody>
      </p:sp>
      <p:sp>
        <p:nvSpPr>
          <p:cNvPr id="70" name="Google Shape;70;p7"/>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3547892110"/>
      </p:ext>
    </p:extLst>
  </p:cSld>
  <p:clrMapOvr>
    <a:masterClrMapping/>
  </p:clrMapOvr>
  <p:hf sldNum="0" hdr="0" ftr="0" dt="0"/>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71"/>
        <p:cNvGrpSpPr/>
        <p:nvPr/>
      </p:nvGrpSpPr>
      <p:grpSpPr>
        <a:xfrm>
          <a:off x="0" y="0"/>
          <a:ext cx="0" cy="0"/>
          <a:chOff x="0" y="0"/>
          <a:chExt cx="0" cy="0"/>
        </a:xfrm>
      </p:grpSpPr>
      <p:sp>
        <p:nvSpPr>
          <p:cNvPr id="72" name="Google Shape;72;p8"/>
          <p:cNvSpPr txBox="1">
            <a:spLocks noGrp="1"/>
          </p:cNvSpPr>
          <p:nvPr>
            <p:ph type="title"/>
          </p:nvPr>
        </p:nvSpPr>
        <p:spPr>
          <a:xfrm>
            <a:off x="812801" y="609601"/>
            <a:ext cx="8463617" cy="3403599"/>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chemeClr val="accent1"/>
              </a:buClr>
              <a:buSzPts val="4400"/>
              <a:buFont typeface="Trebuchet MS"/>
              <a:buNone/>
              <a:defRPr sz="44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800" b="0" i="0" u="none" strike="noStrike" cap="none">
                <a:solidFill>
                  <a:schemeClr val="dk2"/>
                </a:solidFill>
              </a:defRPr>
            </a:lvl2pPr>
            <a:lvl3pPr marR="0" lvl="2" algn="l">
              <a:spcBef>
                <a:spcPts val="0"/>
              </a:spcBef>
              <a:spcAft>
                <a:spcPts val="0"/>
              </a:spcAft>
              <a:buClr>
                <a:schemeClr val="dk2"/>
              </a:buClr>
              <a:buSzPts val="1800"/>
              <a:buNone/>
              <a:defRPr sz="1800" b="0" i="0" u="none" strike="noStrike" cap="none">
                <a:solidFill>
                  <a:schemeClr val="dk2"/>
                </a:solidFill>
              </a:defRPr>
            </a:lvl3pPr>
            <a:lvl4pPr marR="0" lvl="3" algn="l">
              <a:spcBef>
                <a:spcPts val="0"/>
              </a:spcBef>
              <a:spcAft>
                <a:spcPts val="0"/>
              </a:spcAft>
              <a:buClr>
                <a:schemeClr val="dk2"/>
              </a:buClr>
              <a:buSzPts val="1800"/>
              <a:buNone/>
              <a:defRPr sz="1800" b="0" i="0" u="none" strike="noStrike" cap="none">
                <a:solidFill>
                  <a:schemeClr val="dk2"/>
                </a:solidFill>
              </a:defRPr>
            </a:lvl4pPr>
            <a:lvl5pPr marR="0" lvl="4" algn="l">
              <a:spcBef>
                <a:spcPts val="0"/>
              </a:spcBef>
              <a:spcAft>
                <a:spcPts val="0"/>
              </a:spcAft>
              <a:buClr>
                <a:schemeClr val="dk2"/>
              </a:buClr>
              <a:buSzPts val="1800"/>
              <a:buNone/>
              <a:defRPr sz="1800" b="0" i="0" u="none" strike="noStrike" cap="none">
                <a:solidFill>
                  <a:schemeClr val="dk2"/>
                </a:solidFill>
              </a:defRPr>
            </a:lvl5pPr>
            <a:lvl6pPr marR="0" lvl="5" algn="l">
              <a:spcBef>
                <a:spcPts val="0"/>
              </a:spcBef>
              <a:spcAft>
                <a:spcPts val="0"/>
              </a:spcAft>
              <a:buClr>
                <a:schemeClr val="dk2"/>
              </a:buClr>
              <a:buSzPts val="1800"/>
              <a:buNone/>
              <a:defRPr sz="1800" b="0" i="0" u="none" strike="noStrike" cap="none">
                <a:solidFill>
                  <a:schemeClr val="dk2"/>
                </a:solidFill>
              </a:defRPr>
            </a:lvl6pPr>
            <a:lvl7pPr marR="0" lvl="6" algn="l">
              <a:spcBef>
                <a:spcPts val="0"/>
              </a:spcBef>
              <a:spcAft>
                <a:spcPts val="0"/>
              </a:spcAft>
              <a:buClr>
                <a:schemeClr val="dk2"/>
              </a:buClr>
              <a:buSzPts val="1800"/>
              <a:buNone/>
              <a:defRPr sz="1800" b="0" i="0" u="none" strike="noStrike" cap="none">
                <a:solidFill>
                  <a:schemeClr val="dk2"/>
                </a:solidFill>
              </a:defRPr>
            </a:lvl7pPr>
            <a:lvl8pPr marR="0" lvl="7" algn="l">
              <a:spcBef>
                <a:spcPts val="0"/>
              </a:spcBef>
              <a:spcAft>
                <a:spcPts val="0"/>
              </a:spcAft>
              <a:buClr>
                <a:schemeClr val="dk2"/>
              </a:buClr>
              <a:buSzPts val="1800"/>
              <a:buNone/>
              <a:defRPr sz="1800" b="0" i="0" u="none" strike="noStrike" cap="none">
                <a:solidFill>
                  <a:schemeClr val="dk2"/>
                </a:solidFill>
              </a:defRPr>
            </a:lvl8pPr>
            <a:lvl9pPr marR="0" lvl="8" algn="l">
              <a:spcBef>
                <a:spcPts val="0"/>
              </a:spcBef>
              <a:spcAft>
                <a:spcPts val="0"/>
              </a:spcAft>
              <a:buClr>
                <a:schemeClr val="dk2"/>
              </a:buClr>
              <a:buSzPts val="1800"/>
              <a:buNone/>
              <a:defRPr sz="1800" b="0" i="0" u="none" strike="noStrike" cap="none">
                <a:solidFill>
                  <a:schemeClr val="dk2"/>
                </a:solidFill>
              </a:defRPr>
            </a:lvl9pPr>
          </a:lstStyle>
          <a:p>
            <a:r>
              <a:rPr lang="en-US"/>
              <a:t>Click to edit Master title style</a:t>
            </a:r>
            <a:endParaRPr/>
          </a:p>
        </p:txBody>
      </p:sp>
      <p:sp>
        <p:nvSpPr>
          <p:cNvPr id="73" name="Google Shape;73;p8"/>
          <p:cNvSpPr txBox="1">
            <a:spLocks noGrp="1"/>
          </p:cNvSpPr>
          <p:nvPr>
            <p:ph type="body" idx="1"/>
          </p:nvPr>
        </p:nvSpPr>
        <p:spPr>
          <a:xfrm>
            <a:off x="812801" y="4470401"/>
            <a:ext cx="8463617" cy="1570961"/>
          </a:xfrm>
          <a:prstGeom prst="rect">
            <a:avLst/>
          </a:prstGeom>
          <a:noFill/>
          <a:ln>
            <a:noFill/>
          </a:ln>
        </p:spPr>
        <p:txBody>
          <a:bodyPr spcFirstLastPara="1" wrap="square" lIns="91425" tIns="91425" rIns="91425" bIns="91425" anchor="ctr" anchorCtr="0"/>
          <a:lstStyle>
            <a:lvl1pPr marL="457200" marR="0" lvl="0"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3F3F3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888888"/>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888888"/>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9pPr>
          </a:lstStyle>
          <a:p>
            <a:pPr lvl="0"/>
            <a:r>
              <a:rPr lang="en-US"/>
              <a:t>Click to edit Master text styles</a:t>
            </a:r>
          </a:p>
        </p:txBody>
      </p:sp>
      <p:sp>
        <p:nvSpPr>
          <p:cNvPr id="74" name="Google Shape;74;p8"/>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2/8/2024</a:t>
            </a:fld>
            <a:endParaRPr lang="en-US">
              <a:solidFill>
                <a:prstClr val="black">
                  <a:tint val="75000"/>
                </a:prstClr>
              </a:solidFill>
            </a:endParaRPr>
          </a:p>
        </p:txBody>
      </p:sp>
      <p:sp>
        <p:nvSpPr>
          <p:cNvPr id="75" name="Google Shape;75;p8"/>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597920390"/>
      </p:ext>
    </p:extLst>
  </p:cSld>
  <p:clrMapOvr>
    <a:masterClrMapping/>
  </p:clrMapOvr>
  <p:hf sldNum="0" hdr="0" ftr="0" dt="0"/>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76"/>
        <p:cNvGrpSpPr/>
        <p:nvPr/>
      </p:nvGrpSpPr>
      <p:grpSpPr>
        <a:xfrm>
          <a:off x="0" y="0"/>
          <a:ext cx="0" cy="0"/>
          <a:chOff x="0" y="0"/>
          <a:chExt cx="0" cy="0"/>
        </a:xfrm>
      </p:grpSpPr>
      <p:sp>
        <p:nvSpPr>
          <p:cNvPr id="77" name="Google Shape;77;p9"/>
          <p:cNvSpPr txBox="1">
            <a:spLocks noGrp="1"/>
          </p:cNvSpPr>
          <p:nvPr>
            <p:ph type="title"/>
          </p:nvPr>
        </p:nvSpPr>
        <p:spPr>
          <a:xfrm>
            <a:off x="1033180" y="609601"/>
            <a:ext cx="8096243" cy="3022599"/>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chemeClr val="accent1"/>
              </a:buClr>
              <a:buSzPts val="4400"/>
              <a:buFont typeface="Trebuchet MS"/>
              <a:buNone/>
              <a:defRPr sz="44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800" b="0" i="0" u="none" strike="noStrike" cap="none">
                <a:solidFill>
                  <a:schemeClr val="dk2"/>
                </a:solidFill>
              </a:defRPr>
            </a:lvl2pPr>
            <a:lvl3pPr marR="0" lvl="2" algn="l">
              <a:spcBef>
                <a:spcPts val="0"/>
              </a:spcBef>
              <a:spcAft>
                <a:spcPts val="0"/>
              </a:spcAft>
              <a:buClr>
                <a:schemeClr val="dk2"/>
              </a:buClr>
              <a:buSzPts val="1800"/>
              <a:buNone/>
              <a:defRPr sz="1800" b="0" i="0" u="none" strike="noStrike" cap="none">
                <a:solidFill>
                  <a:schemeClr val="dk2"/>
                </a:solidFill>
              </a:defRPr>
            </a:lvl3pPr>
            <a:lvl4pPr marR="0" lvl="3" algn="l">
              <a:spcBef>
                <a:spcPts val="0"/>
              </a:spcBef>
              <a:spcAft>
                <a:spcPts val="0"/>
              </a:spcAft>
              <a:buClr>
                <a:schemeClr val="dk2"/>
              </a:buClr>
              <a:buSzPts val="1800"/>
              <a:buNone/>
              <a:defRPr sz="1800" b="0" i="0" u="none" strike="noStrike" cap="none">
                <a:solidFill>
                  <a:schemeClr val="dk2"/>
                </a:solidFill>
              </a:defRPr>
            </a:lvl4pPr>
            <a:lvl5pPr marR="0" lvl="4" algn="l">
              <a:spcBef>
                <a:spcPts val="0"/>
              </a:spcBef>
              <a:spcAft>
                <a:spcPts val="0"/>
              </a:spcAft>
              <a:buClr>
                <a:schemeClr val="dk2"/>
              </a:buClr>
              <a:buSzPts val="1800"/>
              <a:buNone/>
              <a:defRPr sz="1800" b="0" i="0" u="none" strike="noStrike" cap="none">
                <a:solidFill>
                  <a:schemeClr val="dk2"/>
                </a:solidFill>
              </a:defRPr>
            </a:lvl5pPr>
            <a:lvl6pPr marR="0" lvl="5" algn="l">
              <a:spcBef>
                <a:spcPts val="0"/>
              </a:spcBef>
              <a:spcAft>
                <a:spcPts val="0"/>
              </a:spcAft>
              <a:buClr>
                <a:schemeClr val="dk2"/>
              </a:buClr>
              <a:buSzPts val="1800"/>
              <a:buNone/>
              <a:defRPr sz="1800" b="0" i="0" u="none" strike="noStrike" cap="none">
                <a:solidFill>
                  <a:schemeClr val="dk2"/>
                </a:solidFill>
              </a:defRPr>
            </a:lvl6pPr>
            <a:lvl7pPr marR="0" lvl="6" algn="l">
              <a:spcBef>
                <a:spcPts val="0"/>
              </a:spcBef>
              <a:spcAft>
                <a:spcPts val="0"/>
              </a:spcAft>
              <a:buClr>
                <a:schemeClr val="dk2"/>
              </a:buClr>
              <a:buSzPts val="1800"/>
              <a:buNone/>
              <a:defRPr sz="1800" b="0" i="0" u="none" strike="noStrike" cap="none">
                <a:solidFill>
                  <a:schemeClr val="dk2"/>
                </a:solidFill>
              </a:defRPr>
            </a:lvl7pPr>
            <a:lvl8pPr marR="0" lvl="7" algn="l">
              <a:spcBef>
                <a:spcPts val="0"/>
              </a:spcBef>
              <a:spcAft>
                <a:spcPts val="0"/>
              </a:spcAft>
              <a:buClr>
                <a:schemeClr val="dk2"/>
              </a:buClr>
              <a:buSzPts val="1800"/>
              <a:buNone/>
              <a:defRPr sz="1800" b="0" i="0" u="none" strike="noStrike" cap="none">
                <a:solidFill>
                  <a:schemeClr val="dk2"/>
                </a:solidFill>
              </a:defRPr>
            </a:lvl8pPr>
            <a:lvl9pPr marR="0" lvl="8" algn="l">
              <a:spcBef>
                <a:spcPts val="0"/>
              </a:spcBef>
              <a:spcAft>
                <a:spcPts val="0"/>
              </a:spcAft>
              <a:buClr>
                <a:schemeClr val="dk2"/>
              </a:buClr>
              <a:buSzPts val="1800"/>
              <a:buNone/>
              <a:defRPr sz="1800" b="0" i="0" u="none" strike="noStrike" cap="none">
                <a:solidFill>
                  <a:schemeClr val="dk2"/>
                </a:solidFill>
              </a:defRPr>
            </a:lvl9pPr>
          </a:lstStyle>
          <a:p>
            <a:r>
              <a:rPr lang="en-US"/>
              <a:t>Click to edit Master title style</a:t>
            </a:r>
            <a:endParaRPr/>
          </a:p>
        </p:txBody>
      </p:sp>
      <p:sp>
        <p:nvSpPr>
          <p:cNvPr id="78" name="Google Shape;78;p9"/>
          <p:cNvSpPr txBox="1">
            <a:spLocks noGrp="1"/>
          </p:cNvSpPr>
          <p:nvPr>
            <p:ph type="body" idx="1"/>
          </p:nvPr>
        </p:nvSpPr>
        <p:spPr>
          <a:xfrm>
            <a:off x="1468099" y="3632200"/>
            <a:ext cx="7226404" cy="381000"/>
          </a:xfrm>
          <a:prstGeom prst="rect">
            <a:avLst/>
          </a:prstGeom>
          <a:noFill/>
          <a:ln>
            <a:noFill/>
          </a:ln>
        </p:spPr>
        <p:txBody>
          <a:bodyPr spcFirstLastPara="1" wrap="square" lIns="91425" tIns="91425" rIns="91425" bIns="91425" anchor="ctr" anchorCtr="0"/>
          <a:lstStyle>
            <a:lvl1pPr marL="457200" marR="0" lvl="0"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7F7F7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3F3F3F"/>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5pPr>
            <a:lvl6pPr marL="2743200" marR="0" lvl="5"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79" name="Google Shape;79;p9"/>
          <p:cNvSpPr txBox="1">
            <a:spLocks noGrp="1"/>
          </p:cNvSpPr>
          <p:nvPr>
            <p:ph type="body" idx="2"/>
          </p:nvPr>
        </p:nvSpPr>
        <p:spPr>
          <a:xfrm>
            <a:off x="812797" y="4470401"/>
            <a:ext cx="8463620" cy="1570961"/>
          </a:xfrm>
          <a:prstGeom prst="rect">
            <a:avLst/>
          </a:prstGeom>
          <a:noFill/>
          <a:ln>
            <a:noFill/>
          </a:ln>
        </p:spPr>
        <p:txBody>
          <a:bodyPr spcFirstLastPara="1" wrap="square" lIns="91425" tIns="91425" rIns="91425" bIns="91425" anchor="ctr" anchorCtr="0"/>
          <a:lstStyle>
            <a:lvl1pPr marL="457200" marR="0" lvl="0"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3F3F3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888888"/>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888888"/>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9pPr>
          </a:lstStyle>
          <a:p>
            <a:pPr lvl="0"/>
            <a:r>
              <a:rPr lang="en-US"/>
              <a:t>Click to edit Master text styles</a:t>
            </a:r>
          </a:p>
        </p:txBody>
      </p:sp>
      <p:sp>
        <p:nvSpPr>
          <p:cNvPr id="80" name="Google Shape;80;p9"/>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2/8/2024</a:t>
            </a:fld>
            <a:endParaRPr lang="en-US">
              <a:solidFill>
                <a:prstClr val="black">
                  <a:tint val="75000"/>
                </a:prstClr>
              </a:solidFill>
            </a:endParaRPr>
          </a:p>
        </p:txBody>
      </p:sp>
      <p:sp>
        <p:nvSpPr>
          <p:cNvPr id="81" name="Google Shape;81;p9"/>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
        <p:nvSpPr>
          <p:cNvPr id="82" name="Google Shape;82;p9"/>
          <p:cNvSpPr txBox="1"/>
          <p:nvPr/>
        </p:nvSpPr>
        <p:spPr>
          <a:xfrm>
            <a:off x="643614" y="790377"/>
            <a:ext cx="609759"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9CC2E5"/>
              </a:buClr>
              <a:buSzPts val="2000"/>
              <a:buFont typeface="Arial"/>
              <a:buNone/>
            </a:pPr>
            <a:r>
              <a:rPr lang="en-US" sz="8000" b="0" i="0" u="none" strike="noStrike" cap="none">
                <a:solidFill>
                  <a:srgbClr val="9CC2E5"/>
                </a:solidFill>
                <a:latin typeface="Arial"/>
                <a:ea typeface="Arial"/>
                <a:cs typeface="Arial"/>
                <a:sym typeface="Arial"/>
              </a:rPr>
              <a:t>“</a:t>
            </a:r>
            <a:endParaRPr sz="1800"/>
          </a:p>
        </p:txBody>
      </p:sp>
      <p:sp>
        <p:nvSpPr>
          <p:cNvPr id="83" name="Google Shape;83;p9"/>
          <p:cNvSpPr txBox="1"/>
          <p:nvPr/>
        </p:nvSpPr>
        <p:spPr>
          <a:xfrm>
            <a:off x="8996933" y="2886556"/>
            <a:ext cx="609759"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9CC2E5"/>
              </a:buClr>
              <a:buSzPts val="2000"/>
              <a:buFont typeface="Arial"/>
              <a:buNone/>
            </a:pPr>
            <a:r>
              <a:rPr lang="en-US" sz="8000" b="0" i="0" u="none" strike="noStrike" cap="none">
                <a:solidFill>
                  <a:srgbClr val="9CC2E5"/>
                </a:solidFill>
                <a:latin typeface="Arial"/>
                <a:ea typeface="Arial"/>
                <a:cs typeface="Arial"/>
                <a:sym typeface="Arial"/>
              </a:rPr>
              <a:t>”</a:t>
            </a:r>
            <a:endParaRPr sz="1800"/>
          </a:p>
        </p:txBody>
      </p:sp>
    </p:spTree>
    <p:extLst>
      <p:ext uri="{BB962C8B-B14F-4D97-AF65-F5344CB8AC3E}">
        <p14:creationId xmlns:p14="http://schemas.microsoft.com/office/powerpoint/2010/main" val="1196871850"/>
      </p:ext>
    </p:extLst>
  </p:cSld>
  <p:clrMapOvr>
    <a:masterClrMapping/>
  </p:clrMapOvr>
  <p:hf sldNum="0" hdr="0" ftr="0" dt="0"/>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84"/>
        <p:cNvGrpSpPr/>
        <p:nvPr/>
      </p:nvGrpSpPr>
      <p:grpSpPr>
        <a:xfrm>
          <a:off x="0" y="0"/>
          <a:ext cx="0" cy="0"/>
          <a:chOff x="0" y="0"/>
          <a:chExt cx="0" cy="0"/>
        </a:xfrm>
      </p:grpSpPr>
      <p:sp>
        <p:nvSpPr>
          <p:cNvPr id="85" name="Google Shape;85;p10"/>
          <p:cNvSpPr txBox="1">
            <a:spLocks noGrp="1"/>
          </p:cNvSpPr>
          <p:nvPr>
            <p:ph type="title"/>
          </p:nvPr>
        </p:nvSpPr>
        <p:spPr>
          <a:xfrm>
            <a:off x="812797" y="1931989"/>
            <a:ext cx="8463620" cy="2595459"/>
          </a:xfrm>
          <a:prstGeom prst="rect">
            <a:avLst/>
          </a:prstGeom>
          <a:noFill/>
          <a:ln>
            <a:noFill/>
          </a:ln>
        </p:spPr>
        <p:txBody>
          <a:bodyPr spcFirstLastPara="1" wrap="square" lIns="91425" tIns="91425" rIns="91425" bIns="91425" anchor="b" anchorCtr="0"/>
          <a:lstStyle>
            <a:lvl1pPr marR="0" lvl="0" algn="l">
              <a:lnSpc>
                <a:spcPct val="100000"/>
              </a:lnSpc>
              <a:spcBef>
                <a:spcPts val="0"/>
              </a:spcBef>
              <a:spcAft>
                <a:spcPts val="0"/>
              </a:spcAft>
              <a:buClr>
                <a:schemeClr val="accent1"/>
              </a:buClr>
              <a:buSzPts val="4400"/>
              <a:buFont typeface="Trebuchet MS"/>
              <a:buNone/>
              <a:defRPr sz="44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800" b="0" i="0" u="none" strike="noStrike" cap="none">
                <a:solidFill>
                  <a:schemeClr val="dk2"/>
                </a:solidFill>
              </a:defRPr>
            </a:lvl2pPr>
            <a:lvl3pPr marR="0" lvl="2" algn="l">
              <a:spcBef>
                <a:spcPts val="0"/>
              </a:spcBef>
              <a:spcAft>
                <a:spcPts val="0"/>
              </a:spcAft>
              <a:buClr>
                <a:schemeClr val="dk2"/>
              </a:buClr>
              <a:buSzPts val="1800"/>
              <a:buNone/>
              <a:defRPr sz="1800" b="0" i="0" u="none" strike="noStrike" cap="none">
                <a:solidFill>
                  <a:schemeClr val="dk2"/>
                </a:solidFill>
              </a:defRPr>
            </a:lvl3pPr>
            <a:lvl4pPr marR="0" lvl="3" algn="l">
              <a:spcBef>
                <a:spcPts val="0"/>
              </a:spcBef>
              <a:spcAft>
                <a:spcPts val="0"/>
              </a:spcAft>
              <a:buClr>
                <a:schemeClr val="dk2"/>
              </a:buClr>
              <a:buSzPts val="1800"/>
              <a:buNone/>
              <a:defRPr sz="1800" b="0" i="0" u="none" strike="noStrike" cap="none">
                <a:solidFill>
                  <a:schemeClr val="dk2"/>
                </a:solidFill>
              </a:defRPr>
            </a:lvl4pPr>
            <a:lvl5pPr marR="0" lvl="4" algn="l">
              <a:spcBef>
                <a:spcPts val="0"/>
              </a:spcBef>
              <a:spcAft>
                <a:spcPts val="0"/>
              </a:spcAft>
              <a:buClr>
                <a:schemeClr val="dk2"/>
              </a:buClr>
              <a:buSzPts val="1800"/>
              <a:buNone/>
              <a:defRPr sz="1800" b="0" i="0" u="none" strike="noStrike" cap="none">
                <a:solidFill>
                  <a:schemeClr val="dk2"/>
                </a:solidFill>
              </a:defRPr>
            </a:lvl5pPr>
            <a:lvl6pPr marR="0" lvl="5" algn="l">
              <a:spcBef>
                <a:spcPts val="0"/>
              </a:spcBef>
              <a:spcAft>
                <a:spcPts val="0"/>
              </a:spcAft>
              <a:buClr>
                <a:schemeClr val="dk2"/>
              </a:buClr>
              <a:buSzPts val="1800"/>
              <a:buNone/>
              <a:defRPr sz="1800" b="0" i="0" u="none" strike="noStrike" cap="none">
                <a:solidFill>
                  <a:schemeClr val="dk2"/>
                </a:solidFill>
              </a:defRPr>
            </a:lvl6pPr>
            <a:lvl7pPr marR="0" lvl="6" algn="l">
              <a:spcBef>
                <a:spcPts val="0"/>
              </a:spcBef>
              <a:spcAft>
                <a:spcPts val="0"/>
              </a:spcAft>
              <a:buClr>
                <a:schemeClr val="dk2"/>
              </a:buClr>
              <a:buSzPts val="1800"/>
              <a:buNone/>
              <a:defRPr sz="1800" b="0" i="0" u="none" strike="noStrike" cap="none">
                <a:solidFill>
                  <a:schemeClr val="dk2"/>
                </a:solidFill>
              </a:defRPr>
            </a:lvl7pPr>
            <a:lvl8pPr marR="0" lvl="7" algn="l">
              <a:spcBef>
                <a:spcPts val="0"/>
              </a:spcBef>
              <a:spcAft>
                <a:spcPts val="0"/>
              </a:spcAft>
              <a:buClr>
                <a:schemeClr val="dk2"/>
              </a:buClr>
              <a:buSzPts val="1800"/>
              <a:buNone/>
              <a:defRPr sz="1800" b="0" i="0" u="none" strike="noStrike" cap="none">
                <a:solidFill>
                  <a:schemeClr val="dk2"/>
                </a:solidFill>
              </a:defRPr>
            </a:lvl8pPr>
            <a:lvl9pPr marR="0" lvl="8" algn="l">
              <a:spcBef>
                <a:spcPts val="0"/>
              </a:spcBef>
              <a:spcAft>
                <a:spcPts val="0"/>
              </a:spcAft>
              <a:buClr>
                <a:schemeClr val="dk2"/>
              </a:buClr>
              <a:buSzPts val="1800"/>
              <a:buNone/>
              <a:defRPr sz="1800" b="0" i="0" u="none" strike="noStrike" cap="none">
                <a:solidFill>
                  <a:schemeClr val="dk2"/>
                </a:solidFill>
              </a:defRPr>
            </a:lvl9pPr>
          </a:lstStyle>
          <a:p>
            <a:r>
              <a:rPr lang="en-US"/>
              <a:t>Click to edit Master title style</a:t>
            </a:r>
            <a:endParaRPr/>
          </a:p>
        </p:txBody>
      </p:sp>
      <p:sp>
        <p:nvSpPr>
          <p:cNvPr id="86" name="Google Shape;86;p10"/>
          <p:cNvSpPr txBox="1">
            <a:spLocks noGrp="1"/>
          </p:cNvSpPr>
          <p:nvPr>
            <p:ph type="body" idx="1"/>
          </p:nvPr>
        </p:nvSpPr>
        <p:spPr>
          <a:xfrm>
            <a:off x="812797" y="4527448"/>
            <a:ext cx="8463620" cy="1513914"/>
          </a:xfrm>
          <a:prstGeom prst="rect">
            <a:avLst/>
          </a:prstGeom>
          <a:noFill/>
          <a:ln>
            <a:noFill/>
          </a:ln>
        </p:spPr>
        <p:txBody>
          <a:bodyPr spcFirstLastPara="1" wrap="square" lIns="91425" tIns="91425" rIns="91425" bIns="91425" anchor="t" anchorCtr="0"/>
          <a:lstStyle>
            <a:lvl1pPr marL="457200" marR="0" lvl="0"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3F3F3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888888"/>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888888"/>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9pPr>
          </a:lstStyle>
          <a:p>
            <a:pPr lvl="0"/>
            <a:r>
              <a:rPr lang="en-US"/>
              <a:t>Click to edit Master text styles</a:t>
            </a:r>
          </a:p>
        </p:txBody>
      </p:sp>
      <p:sp>
        <p:nvSpPr>
          <p:cNvPr id="87" name="Google Shape;87;p10"/>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2/8/2024</a:t>
            </a:fld>
            <a:endParaRPr lang="en-US">
              <a:solidFill>
                <a:prstClr val="black">
                  <a:tint val="75000"/>
                </a:prstClr>
              </a:solidFill>
            </a:endParaRPr>
          </a:p>
        </p:txBody>
      </p:sp>
      <p:sp>
        <p:nvSpPr>
          <p:cNvPr id="88" name="Google Shape;88;p10"/>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99941940"/>
      </p:ext>
    </p:extLst>
  </p:cSld>
  <p:clrMapOvr>
    <a:masterClrMapping/>
  </p:clrMapOvr>
  <p:hf sldNum="0" hdr="0" ftr="0" dt="0"/>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89"/>
        <p:cNvGrpSpPr/>
        <p:nvPr/>
      </p:nvGrpSpPr>
      <p:grpSpPr>
        <a:xfrm>
          <a:off x="0" y="0"/>
          <a:ext cx="0" cy="0"/>
          <a:chOff x="0" y="0"/>
          <a:chExt cx="0" cy="0"/>
        </a:xfrm>
      </p:grpSpPr>
      <p:sp>
        <p:nvSpPr>
          <p:cNvPr id="90" name="Google Shape;90;p11"/>
          <p:cNvSpPr txBox="1">
            <a:spLocks noGrp="1"/>
          </p:cNvSpPr>
          <p:nvPr>
            <p:ph type="title"/>
          </p:nvPr>
        </p:nvSpPr>
        <p:spPr>
          <a:xfrm>
            <a:off x="1033180" y="609601"/>
            <a:ext cx="8096243" cy="3022599"/>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chemeClr val="accent1"/>
              </a:buClr>
              <a:buSzPts val="4400"/>
              <a:buFont typeface="Trebuchet MS"/>
              <a:buNone/>
              <a:defRPr sz="44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800" b="0" i="0" u="none" strike="noStrike" cap="none">
                <a:solidFill>
                  <a:schemeClr val="dk2"/>
                </a:solidFill>
              </a:defRPr>
            </a:lvl2pPr>
            <a:lvl3pPr marR="0" lvl="2" algn="l">
              <a:spcBef>
                <a:spcPts val="0"/>
              </a:spcBef>
              <a:spcAft>
                <a:spcPts val="0"/>
              </a:spcAft>
              <a:buClr>
                <a:schemeClr val="dk2"/>
              </a:buClr>
              <a:buSzPts val="1800"/>
              <a:buNone/>
              <a:defRPr sz="1800" b="0" i="0" u="none" strike="noStrike" cap="none">
                <a:solidFill>
                  <a:schemeClr val="dk2"/>
                </a:solidFill>
              </a:defRPr>
            </a:lvl3pPr>
            <a:lvl4pPr marR="0" lvl="3" algn="l">
              <a:spcBef>
                <a:spcPts val="0"/>
              </a:spcBef>
              <a:spcAft>
                <a:spcPts val="0"/>
              </a:spcAft>
              <a:buClr>
                <a:schemeClr val="dk2"/>
              </a:buClr>
              <a:buSzPts val="1800"/>
              <a:buNone/>
              <a:defRPr sz="1800" b="0" i="0" u="none" strike="noStrike" cap="none">
                <a:solidFill>
                  <a:schemeClr val="dk2"/>
                </a:solidFill>
              </a:defRPr>
            </a:lvl4pPr>
            <a:lvl5pPr marR="0" lvl="4" algn="l">
              <a:spcBef>
                <a:spcPts val="0"/>
              </a:spcBef>
              <a:spcAft>
                <a:spcPts val="0"/>
              </a:spcAft>
              <a:buClr>
                <a:schemeClr val="dk2"/>
              </a:buClr>
              <a:buSzPts val="1800"/>
              <a:buNone/>
              <a:defRPr sz="1800" b="0" i="0" u="none" strike="noStrike" cap="none">
                <a:solidFill>
                  <a:schemeClr val="dk2"/>
                </a:solidFill>
              </a:defRPr>
            </a:lvl5pPr>
            <a:lvl6pPr marR="0" lvl="5" algn="l">
              <a:spcBef>
                <a:spcPts val="0"/>
              </a:spcBef>
              <a:spcAft>
                <a:spcPts val="0"/>
              </a:spcAft>
              <a:buClr>
                <a:schemeClr val="dk2"/>
              </a:buClr>
              <a:buSzPts val="1800"/>
              <a:buNone/>
              <a:defRPr sz="1800" b="0" i="0" u="none" strike="noStrike" cap="none">
                <a:solidFill>
                  <a:schemeClr val="dk2"/>
                </a:solidFill>
              </a:defRPr>
            </a:lvl6pPr>
            <a:lvl7pPr marR="0" lvl="6" algn="l">
              <a:spcBef>
                <a:spcPts val="0"/>
              </a:spcBef>
              <a:spcAft>
                <a:spcPts val="0"/>
              </a:spcAft>
              <a:buClr>
                <a:schemeClr val="dk2"/>
              </a:buClr>
              <a:buSzPts val="1800"/>
              <a:buNone/>
              <a:defRPr sz="1800" b="0" i="0" u="none" strike="noStrike" cap="none">
                <a:solidFill>
                  <a:schemeClr val="dk2"/>
                </a:solidFill>
              </a:defRPr>
            </a:lvl7pPr>
            <a:lvl8pPr marR="0" lvl="7" algn="l">
              <a:spcBef>
                <a:spcPts val="0"/>
              </a:spcBef>
              <a:spcAft>
                <a:spcPts val="0"/>
              </a:spcAft>
              <a:buClr>
                <a:schemeClr val="dk2"/>
              </a:buClr>
              <a:buSzPts val="1800"/>
              <a:buNone/>
              <a:defRPr sz="1800" b="0" i="0" u="none" strike="noStrike" cap="none">
                <a:solidFill>
                  <a:schemeClr val="dk2"/>
                </a:solidFill>
              </a:defRPr>
            </a:lvl8pPr>
            <a:lvl9pPr marR="0" lvl="8" algn="l">
              <a:spcBef>
                <a:spcPts val="0"/>
              </a:spcBef>
              <a:spcAft>
                <a:spcPts val="0"/>
              </a:spcAft>
              <a:buClr>
                <a:schemeClr val="dk2"/>
              </a:buClr>
              <a:buSzPts val="1800"/>
              <a:buNone/>
              <a:defRPr sz="1800" b="0" i="0" u="none" strike="noStrike" cap="none">
                <a:solidFill>
                  <a:schemeClr val="dk2"/>
                </a:solidFill>
              </a:defRPr>
            </a:lvl9pPr>
          </a:lstStyle>
          <a:p>
            <a:r>
              <a:rPr lang="en-US"/>
              <a:t>Click to edit Master title style</a:t>
            </a:r>
            <a:endParaRPr/>
          </a:p>
        </p:txBody>
      </p:sp>
      <p:sp>
        <p:nvSpPr>
          <p:cNvPr id="91" name="Google Shape;91;p11"/>
          <p:cNvSpPr txBox="1">
            <a:spLocks noGrp="1"/>
          </p:cNvSpPr>
          <p:nvPr>
            <p:ph type="body" idx="1"/>
          </p:nvPr>
        </p:nvSpPr>
        <p:spPr>
          <a:xfrm>
            <a:off x="812797" y="4013201"/>
            <a:ext cx="8463620" cy="514247"/>
          </a:xfrm>
          <a:prstGeom prst="rect">
            <a:avLst/>
          </a:prstGeom>
          <a:noFill/>
          <a:ln>
            <a:noFill/>
          </a:ln>
        </p:spPr>
        <p:txBody>
          <a:bodyPr spcFirstLastPara="1" wrap="square" lIns="91425" tIns="91425" rIns="91425" bIns="91425" anchor="b" anchorCtr="0"/>
          <a:lstStyle>
            <a:lvl1pPr marL="457200" marR="0" lvl="0" indent="-228600" algn="l">
              <a:lnSpc>
                <a:spcPct val="100000"/>
              </a:lnSpc>
              <a:spcBef>
                <a:spcPts val="1000"/>
              </a:spcBef>
              <a:spcAft>
                <a:spcPts val="0"/>
              </a:spcAft>
              <a:buClr>
                <a:schemeClr val="accent1"/>
              </a:buClr>
              <a:buSzPts val="1920"/>
              <a:buFont typeface="Noto Sans Symbols"/>
              <a:buNone/>
              <a:defRPr sz="2400" b="0" i="0" u="none" strike="noStrike" cap="none">
                <a:solidFill>
                  <a:srgbClr val="3F3F3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3F3F3F"/>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5pPr>
            <a:lvl6pPr marL="2743200" marR="0" lvl="5"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92" name="Google Shape;92;p11"/>
          <p:cNvSpPr txBox="1">
            <a:spLocks noGrp="1"/>
          </p:cNvSpPr>
          <p:nvPr>
            <p:ph type="body" idx="2"/>
          </p:nvPr>
        </p:nvSpPr>
        <p:spPr>
          <a:xfrm>
            <a:off x="812797" y="4527448"/>
            <a:ext cx="8463620" cy="1513914"/>
          </a:xfrm>
          <a:prstGeom prst="rect">
            <a:avLst/>
          </a:prstGeom>
          <a:noFill/>
          <a:ln>
            <a:noFill/>
          </a:ln>
        </p:spPr>
        <p:txBody>
          <a:bodyPr spcFirstLastPara="1" wrap="square" lIns="91425" tIns="91425" rIns="91425" bIns="91425" anchor="t" anchorCtr="0"/>
          <a:lstStyle>
            <a:lvl1pPr marL="457200" marR="0" lvl="0"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7F7F7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888888"/>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888888"/>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9pPr>
          </a:lstStyle>
          <a:p>
            <a:pPr lvl="0"/>
            <a:r>
              <a:rPr lang="en-US"/>
              <a:t>Click to edit Master text styles</a:t>
            </a:r>
          </a:p>
        </p:txBody>
      </p:sp>
      <p:sp>
        <p:nvSpPr>
          <p:cNvPr id="93" name="Google Shape;93;p11"/>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2/8/2024</a:t>
            </a:fld>
            <a:endParaRPr lang="en-US">
              <a:solidFill>
                <a:prstClr val="black">
                  <a:tint val="75000"/>
                </a:prstClr>
              </a:solidFill>
            </a:endParaRPr>
          </a:p>
        </p:txBody>
      </p:sp>
      <p:sp>
        <p:nvSpPr>
          <p:cNvPr id="94" name="Google Shape;94;p11"/>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
        <p:nvSpPr>
          <p:cNvPr id="95" name="Google Shape;95;p11"/>
          <p:cNvSpPr txBox="1"/>
          <p:nvPr/>
        </p:nvSpPr>
        <p:spPr>
          <a:xfrm>
            <a:off x="643614" y="790377"/>
            <a:ext cx="609759"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9CC2E5"/>
              </a:buClr>
              <a:buSzPts val="2000"/>
              <a:buFont typeface="Arial"/>
              <a:buNone/>
            </a:pPr>
            <a:r>
              <a:rPr lang="en-US" sz="8000" b="0" i="0" u="none" strike="noStrike" cap="none">
                <a:solidFill>
                  <a:srgbClr val="9CC2E5"/>
                </a:solidFill>
                <a:latin typeface="Arial"/>
                <a:ea typeface="Arial"/>
                <a:cs typeface="Arial"/>
                <a:sym typeface="Arial"/>
              </a:rPr>
              <a:t>“</a:t>
            </a:r>
            <a:endParaRPr sz="1800"/>
          </a:p>
        </p:txBody>
      </p:sp>
      <p:sp>
        <p:nvSpPr>
          <p:cNvPr id="96" name="Google Shape;96;p11"/>
          <p:cNvSpPr txBox="1"/>
          <p:nvPr/>
        </p:nvSpPr>
        <p:spPr>
          <a:xfrm>
            <a:off x="8996933" y="2886556"/>
            <a:ext cx="609759"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9CC2E5"/>
              </a:buClr>
              <a:buSzPts val="2000"/>
              <a:buFont typeface="Arial"/>
              <a:buNone/>
            </a:pPr>
            <a:r>
              <a:rPr lang="en-US" sz="8000" b="0" i="0" u="none" strike="noStrike" cap="none">
                <a:solidFill>
                  <a:srgbClr val="9CC2E5"/>
                </a:solidFill>
                <a:latin typeface="Arial"/>
                <a:ea typeface="Arial"/>
                <a:cs typeface="Arial"/>
                <a:sym typeface="Arial"/>
              </a:rPr>
              <a:t>”</a:t>
            </a:r>
            <a:endParaRPr sz="1800"/>
          </a:p>
        </p:txBody>
      </p:sp>
    </p:spTree>
    <p:extLst>
      <p:ext uri="{BB962C8B-B14F-4D97-AF65-F5344CB8AC3E}">
        <p14:creationId xmlns:p14="http://schemas.microsoft.com/office/powerpoint/2010/main" val="3646373307"/>
      </p:ext>
    </p:extLst>
  </p:cSld>
  <p:clrMapOvr>
    <a:masterClrMapping/>
  </p:clrMapOvr>
  <p:hf sldNum="0" hdr="0" ftr="0" dt="0"/>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97"/>
        <p:cNvGrpSpPr/>
        <p:nvPr/>
      </p:nvGrpSpPr>
      <p:grpSpPr>
        <a:xfrm>
          <a:off x="0" y="0"/>
          <a:ext cx="0" cy="0"/>
          <a:chOff x="0" y="0"/>
          <a:chExt cx="0" cy="0"/>
        </a:xfrm>
      </p:grpSpPr>
      <p:sp>
        <p:nvSpPr>
          <p:cNvPr id="98" name="Google Shape;98;p12"/>
          <p:cNvSpPr txBox="1">
            <a:spLocks noGrp="1"/>
          </p:cNvSpPr>
          <p:nvPr>
            <p:ph type="title"/>
          </p:nvPr>
        </p:nvSpPr>
        <p:spPr>
          <a:xfrm>
            <a:off x="821130" y="609601"/>
            <a:ext cx="8455287" cy="3022599"/>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chemeClr val="accent1"/>
              </a:buClr>
              <a:buSzPts val="4400"/>
              <a:buFont typeface="Trebuchet MS"/>
              <a:buNone/>
              <a:defRPr sz="44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800" b="0" i="0" u="none" strike="noStrike" cap="none">
                <a:solidFill>
                  <a:schemeClr val="dk2"/>
                </a:solidFill>
              </a:defRPr>
            </a:lvl2pPr>
            <a:lvl3pPr marR="0" lvl="2" algn="l">
              <a:spcBef>
                <a:spcPts val="0"/>
              </a:spcBef>
              <a:spcAft>
                <a:spcPts val="0"/>
              </a:spcAft>
              <a:buClr>
                <a:schemeClr val="dk2"/>
              </a:buClr>
              <a:buSzPts val="1800"/>
              <a:buNone/>
              <a:defRPr sz="1800" b="0" i="0" u="none" strike="noStrike" cap="none">
                <a:solidFill>
                  <a:schemeClr val="dk2"/>
                </a:solidFill>
              </a:defRPr>
            </a:lvl3pPr>
            <a:lvl4pPr marR="0" lvl="3" algn="l">
              <a:spcBef>
                <a:spcPts val="0"/>
              </a:spcBef>
              <a:spcAft>
                <a:spcPts val="0"/>
              </a:spcAft>
              <a:buClr>
                <a:schemeClr val="dk2"/>
              </a:buClr>
              <a:buSzPts val="1800"/>
              <a:buNone/>
              <a:defRPr sz="1800" b="0" i="0" u="none" strike="noStrike" cap="none">
                <a:solidFill>
                  <a:schemeClr val="dk2"/>
                </a:solidFill>
              </a:defRPr>
            </a:lvl4pPr>
            <a:lvl5pPr marR="0" lvl="4" algn="l">
              <a:spcBef>
                <a:spcPts val="0"/>
              </a:spcBef>
              <a:spcAft>
                <a:spcPts val="0"/>
              </a:spcAft>
              <a:buClr>
                <a:schemeClr val="dk2"/>
              </a:buClr>
              <a:buSzPts val="1800"/>
              <a:buNone/>
              <a:defRPr sz="1800" b="0" i="0" u="none" strike="noStrike" cap="none">
                <a:solidFill>
                  <a:schemeClr val="dk2"/>
                </a:solidFill>
              </a:defRPr>
            </a:lvl5pPr>
            <a:lvl6pPr marR="0" lvl="5" algn="l">
              <a:spcBef>
                <a:spcPts val="0"/>
              </a:spcBef>
              <a:spcAft>
                <a:spcPts val="0"/>
              </a:spcAft>
              <a:buClr>
                <a:schemeClr val="dk2"/>
              </a:buClr>
              <a:buSzPts val="1800"/>
              <a:buNone/>
              <a:defRPr sz="1800" b="0" i="0" u="none" strike="noStrike" cap="none">
                <a:solidFill>
                  <a:schemeClr val="dk2"/>
                </a:solidFill>
              </a:defRPr>
            </a:lvl6pPr>
            <a:lvl7pPr marR="0" lvl="6" algn="l">
              <a:spcBef>
                <a:spcPts val="0"/>
              </a:spcBef>
              <a:spcAft>
                <a:spcPts val="0"/>
              </a:spcAft>
              <a:buClr>
                <a:schemeClr val="dk2"/>
              </a:buClr>
              <a:buSzPts val="1800"/>
              <a:buNone/>
              <a:defRPr sz="1800" b="0" i="0" u="none" strike="noStrike" cap="none">
                <a:solidFill>
                  <a:schemeClr val="dk2"/>
                </a:solidFill>
              </a:defRPr>
            </a:lvl7pPr>
            <a:lvl8pPr marR="0" lvl="7" algn="l">
              <a:spcBef>
                <a:spcPts val="0"/>
              </a:spcBef>
              <a:spcAft>
                <a:spcPts val="0"/>
              </a:spcAft>
              <a:buClr>
                <a:schemeClr val="dk2"/>
              </a:buClr>
              <a:buSzPts val="1800"/>
              <a:buNone/>
              <a:defRPr sz="1800" b="0" i="0" u="none" strike="noStrike" cap="none">
                <a:solidFill>
                  <a:schemeClr val="dk2"/>
                </a:solidFill>
              </a:defRPr>
            </a:lvl8pPr>
            <a:lvl9pPr marR="0" lvl="8" algn="l">
              <a:spcBef>
                <a:spcPts val="0"/>
              </a:spcBef>
              <a:spcAft>
                <a:spcPts val="0"/>
              </a:spcAft>
              <a:buClr>
                <a:schemeClr val="dk2"/>
              </a:buClr>
              <a:buSzPts val="1800"/>
              <a:buNone/>
              <a:defRPr sz="1800" b="0" i="0" u="none" strike="noStrike" cap="none">
                <a:solidFill>
                  <a:schemeClr val="dk2"/>
                </a:solidFill>
              </a:defRPr>
            </a:lvl9pPr>
          </a:lstStyle>
          <a:p>
            <a:r>
              <a:rPr lang="en-US"/>
              <a:t>Click to edit Master title style</a:t>
            </a:r>
            <a:endParaRPr/>
          </a:p>
        </p:txBody>
      </p:sp>
      <p:sp>
        <p:nvSpPr>
          <p:cNvPr id="99" name="Google Shape;99;p12"/>
          <p:cNvSpPr txBox="1">
            <a:spLocks noGrp="1"/>
          </p:cNvSpPr>
          <p:nvPr>
            <p:ph type="body" idx="1"/>
          </p:nvPr>
        </p:nvSpPr>
        <p:spPr>
          <a:xfrm>
            <a:off x="812797" y="4013201"/>
            <a:ext cx="8463620" cy="514247"/>
          </a:xfrm>
          <a:prstGeom prst="rect">
            <a:avLst/>
          </a:prstGeom>
          <a:noFill/>
          <a:ln>
            <a:noFill/>
          </a:ln>
        </p:spPr>
        <p:txBody>
          <a:bodyPr spcFirstLastPara="1" wrap="square" lIns="91425" tIns="91425" rIns="91425" bIns="91425" anchor="b" anchorCtr="0"/>
          <a:lstStyle>
            <a:lvl1pPr marL="457200" marR="0" lvl="0" indent="-228600" algn="l">
              <a:lnSpc>
                <a:spcPct val="100000"/>
              </a:lnSpc>
              <a:spcBef>
                <a:spcPts val="1000"/>
              </a:spcBef>
              <a:spcAft>
                <a:spcPts val="0"/>
              </a:spcAft>
              <a:buClr>
                <a:schemeClr val="accent1"/>
              </a:buClr>
              <a:buSzPts val="1920"/>
              <a:buFont typeface="Noto Sans Symbols"/>
              <a:buNone/>
              <a:defRPr sz="2400" b="0" i="0" u="none" strike="noStrike" cap="none">
                <a:solidFill>
                  <a:schemeClr val="accent1"/>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3F3F3F"/>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5pPr>
            <a:lvl6pPr marL="2743200" marR="0" lvl="5"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100" name="Google Shape;100;p12"/>
          <p:cNvSpPr txBox="1">
            <a:spLocks noGrp="1"/>
          </p:cNvSpPr>
          <p:nvPr>
            <p:ph type="body" idx="2"/>
          </p:nvPr>
        </p:nvSpPr>
        <p:spPr>
          <a:xfrm>
            <a:off x="812797" y="4527448"/>
            <a:ext cx="8463620" cy="1513914"/>
          </a:xfrm>
          <a:prstGeom prst="rect">
            <a:avLst/>
          </a:prstGeom>
          <a:noFill/>
          <a:ln>
            <a:noFill/>
          </a:ln>
        </p:spPr>
        <p:txBody>
          <a:bodyPr spcFirstLastPara="1" wrap="square" lIns="91425" tIns="91425" rIns="91425" bIns="91425" anchor="t" anchorCtr="0"/>
          <a:lstStyle>
            <a:lvl1pPr marL="457200" marR="0" lvl="0"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7F7F7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888888"/>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888888"/>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9pPr>
          </a:lstStyle>
          <a:p>
            <a:pPr lvl="0"/>
            <a:r>
              <a:rPr lang="en-US"/>
              <a:t>Click to edit Master text styles</a:t>
            </a:r>
          </a:p>
        </p:txBody>
      </p:sp>
      <p:sp>
        <p:nvSpPr>
          <p:cNvPr id="101" name="Google Shape;101;p12"/>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2/8/2024</a:t>
            </a:fld>
            <a:endParaRPr lang="en-US">
              <a:solidFill>
                <a:prstClr val="black">
                  <a:tint val="75000"/>
                </a:prstClr>
              </a:solidFill>
            </a:endParaRPr>
          </a:p>
        </p:txBody>
      </p:sp>
      <p:sp>
        <p:nvSpPr>
          <p:cNvPr id="102" name="Google Shape;102;p12"/>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195217677"/>
      </p:ext>
    </p:extLst>
  </p:cSld>
  <p:clrMapOvr>
    <a:masterClrMapping/>
  </p:clrMapOvr>
  <p:hf sldNum="0" hdr="0" ftr="0" dt="0"/>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03"/>
        <p:cNvGrpSpPr/>
        <p:nvPr/>
      </p:nvGrpSpPr>
      <p:grpSpPr>
        <a:xfrm>
          <a:off x="0" y="0"/>
          <a:ext cx="0" cy="0"/>
          <a:chOff x="0" y="0"/>
          <a:chExt cx="0" cy="0"/>
        </a:xfrm>
      </p:grpSpPr>
      <p:sp>
        <p:nvSpPr>
          <p:cNvPr id="104" name="Google Shape;104;p13"/>
          <p:cNvSpPr txBox="1">
            <a:spLocks noGrp="1"/>
          </p:cNvSpPr>
          <p:nvPr>
            <p:ph type="title"/>
          </p:nvPr>
        </p:nvSpPr>
        <p:spPr>
          <a:xfrm>
            <a:off x="812799" y="609600"/>
            <a:ext cx="8463616" cy="1320800"/>
          </a:xfrm>
          <a:prstGeom prst="rect">
            <a:avLst/>
          </a:prstGeom>
          <a:noFill/>
          <a:ln>
            <a:noFill/>
          </a:ln>
        </p:spPr>
        <p:txBody>
          <a:bodyPr spcFirstLastPara="1" wrap="square" lIns="91425" tIns="91425" rIns="91425" bIns="91425" anchor="t" anchorCtr="0"/>
          <a:lstStyle>
            <a:lvl1pPr marR="0" lvl="0" algn="l">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800" b="0" i="0" u="none" strike="noStrike" cap="none">
                <a:solidFill>
                  <a:schemeClr val="dk2"/>
                </a:solidFill>
              </a:defRPr>
            </a:lvl2pPr>
            <a:lvl3pPr marR="0" lvl="2" algn="l">
              <a:spcBef>
                <a:spcPts val="0"/>
              </a:spcBef>
              <a:spcAft>
                <a:spcPts val="0"/>
              </a:spcAft>
              <a:buClr>
                <a:schemeClr val="dk2"/>
              </a:buClr>
              <a:buSzPts val="1800"/>
              <a:buNone/>
              <a:defRPr sz="1800" b="0" i="0" u="none" strike="noStrike" cap="none">
                <a:solidFill>
                  <a:schemeClr val="dk2"/>
                </a:solidFill>
              </a:defRPr>
            </a:lvl3pPr>
            <a:lvl4pPr marR="0" lvl="3" algn="l">
              <a:spcBef>
                <a:spcPts val="0"/>
              </a:spcBef>
              <a:spcAft>
                <a:spcPts val="0"/>
              </a:spcAft>
              <a:buClr>
                <a:schemeClr val="dk2"/>
              </a:buClr>
              <a:buSzPts val="1800"/>
              <a:buNone/>
              <a:defRPr sz="1800" b="0" i="0" u="none" strike="noStrike" cap="none">
                <a:solidFill>
                  <a:schemeClr val="dk2"/>
                </a:solidFill>
              </a:defRPr>
            </a:lvl4pPr>
            <a:lvl5pPr marR="0" lvl="4" algn="l">
              <a:spcBef>
                <a:spcPts val="0"/>
              </a:spcBef>
              <a:spcAft>
                <a:spcPts val="0"/>
              </a:spcAft>
              <a:buClr>
                <a:schemeClr val="dk2"/>
              </a:buClr>
              <a:buSzPts val="1800"/>
              <a:buNone/>
              <a:defRPr sz="1800" b="0" i="0" u="none" strike="noStrike" cap="none">
                <a:solidFill>
                  <a:schemeClr val="dk2"/>
                </a:solidFill>
              </a:defRPr>
            </a:lvl5pPr>
            <a:lvl6pPr marR="0" lvl="5" algn="l">
              <a:spcBef>
                <a:spcPts val="0"/>
              </a:spcBef>
              <a:spcAft>
                <a:spcPts val="0"/>
              </a:spcAft>
              <a:buClr>
                <a:schemeClr val="dk2"/>
              </a:buClr>
              <a:buSzPts val="1800"/>
              <a:buNone/>
              <a:defRPr sz="1800" b="0" i="0" u="none" strike="noStrike" cap="none">
                <a:solidFill>
                  <a:schemeClr val="dk2"/>
                </a:solidFill>
              </a:defRPr>
            </a:lvl6pPr>
            <a:lvl7pPr marR="0" lvl="6" algn="l">
              <a:spcBef>
                <a:spcPts val="0"/>
              </a:spcBef>
              <a:spcAft>
                <a:spcPts val="0"/>
              </a:spcAft>
              <a:buClr>
                <a:schemeClr val="dk2"/>
              </a:buClr>
              <a:buSzPts val="1800"/>
              <a:buNone/>
              <a:defRPr sz="1800" b="0" i="0" u="none" strike="noStrike" cap="none">
                <a:solidFill>
                  <a:schemeClr val="dk2"/>
                </a:solidFill>
              </a:defRPr>
            </a:lvl7pPr>
            <a:lvl8pPr marR="0" lvl="7" algn="l">
              <a:spcBef>
                <a:spcPts val="0"/>
              </a:spcBef>
              <a:spcAft>
                <a:spcPts val="0"/>
              </a:spcAft>
              <a:buClr>
                <a:schemeClr val="dk2"/>
              </a:buClr>
              <a:buSzPts val="1800"/>
              <a:buNone/>
              <a:defRPr sz="1800" b="0" i="0" u="none" strike="noStrike" cap="none">
                <a:solidFill>
                  <a:schemeClr val="dk2"/>
                </a:solidFill>
              </a:defRPr>
            </a:lvl8pPr>
            <a:lvl9pPr marR="0" lvl="8" algn="l">
              <a:spcBef>
                <a:spcPts val="0"/>
              </a:spcBef>
              <a:spcAft>
                <a:spcPts val="0"/>
              </a:spcAft>
              <a:buClr>
                <a:schemeClr val="dk2"/>
              </a:buClr>
              <a:buSzPts val="1800"/>
              <a:buNone/>
              <a:defRPr sz="1800" b="0" i="0" u="none" strike="noStrike" cap="none">
                <a:solidFill>
                  <a:schemeClr val="dk2"/>
                </a:solidFill>
              </a:defRPr>
            </a:lvl9pPr>
          </a:lstStyle>
          <a:p>
            <a:r>
              <a:rPr lang="en-US"/>
              <a:t>Click to edit Master title style</a:t>
            </a:r>
            <a:endParaRPr/>
          </a:p>
        </p:txBody>
      </p:sp>
      <p:sp>
        <p:nvSpPr>
          <p:cNvPr id="105" name="Google Shape;105;p13"/>
          <p:cNvSpPr txBox="1">
            <a:spLocks noGrp="1"/>
          </p:cNvSpPr>
          <p:nvPr>
            <p:ph type="body" idx="1"/>
          </p:nvPr>
        </p:nvSpPr>
        <p:spPr>
          <a:xfrm rot="5400000">
            <a:off x="3104222" y="-130833"/>
            <a:ext cx="3880773" cy="8463617"/>
          </a:xfrm>
          <a:prstGeom prst="rect">
            <a:avLst/>
          </a:prstGeom>
          <a:noFill/>
          <a:ln>
            <a:noFill/>
          </a:ln>
        </p:spPr>
        <p:txBody>
          <a:bodyPr spcFirstLastPara="1" wrap="square" lIns="91425" tIns="91425" rIns="91425" bIns="91425" anchor="t" anchorCtr="0"/>
          <a:lstStyle>
            <a:lvl1pPr marL="457200" marR="0" lvl="0" indent="-320038" algn="l">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106" name="Google Shape;106;p13"/>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fld id="{7F8F9461-E3EB-40CD-B93F-E5CBBBD8E0BA}" type="datetimeFigureOut">
              <a:rPr lang="en-US" smtClean="0">
                <a:solidFill>
                  <a:prstClr val="black">
                    <a:tint val="75000"/>
                  </a:prstClr>
                </a:solidFill>
              </a:rPr>
              <a:pPr/>
              <a:t>2/8/2024</a:t>
            </a:fld>
            <a:endParaRPr lang="en-US">
              <a:solidFill>
                <a:prstClr val="black">
                  <a:tint val="75000"/>
                </a:prstClr>
              </a:solidFill>
            </a:endParaRPr>
          </a:p>
        </p:txBody>
      </p:sp>
      <p:sp>
        <p:nvSpPr>
          <p:cNvPr id="107" name="Google Shape;107;p13"/>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72401594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08"/>
        <p:cNvGrpSpPr/>
        <p:nvPr/>
      </p:nvGrpSpPr>
      <p:grpSpPr>
        <a:xfrm>
          <a:off x="0" y="0"/>
          <a:ext cx="0" cy="0"/>
          <a:chOff x="0" y="0"/>
          <a:chExt cx="0" cy="0"/>
        </a:xfrm>
      </p:grpSpPr>
      <p:sp>
        <p:nvSpPr>
          <p:cNvPr id="109" name="Google Shape;109;p14"/>
          <p:cNvSpPr txBox="1">
            <a:spLocks noGrp="1"/>
          </p:cNvSpPr>
          <p:nvPr>
            <p:ph type="title"/>
          </p:nvPr>
        </p:nvSpPr>
        <p:spPr>
          <a:xfrm rot="5400000">
            <a:off x="5996564" y="2582784"/>
            <a:ext cx="5251450" cy="1305083"/>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800" b="0" i="0" u="none" strike="noStrike" cap="none">
                <a:solidFill>
                  <a:schemeClr val="dk2"/>
                </a:solidFill>
              </a:defRPr>
            </a:lvl2pPr>
            <a:lvl3pPr marR="0" lvl="2" algn="l">
              <a:spcBef>
                <a:spcPts val="0"/>
              </a:spcBef>
              <a:spcAft>
                <a:spcPts val="0"/>
              </a:spcAft>
              <a:buClr>
                <a:schemeClr val="dk2"/>
              </a:buClr>
              <a:buSzPts val="1800"/>
              <a:buNone/>
              <a:defRPr sz="1800" b="0" i="0" u="none" strike="noStrike" cap="none">
                <a:solidFill>
                  <a:schemeClr val="dk2"/>
                </a:solidFill>
              </a:defRPr>
            </a:lvl3pPr>
            <a:lvl4pPr marR="0" lvl="3" algn="l">
              <a:spcBef>
                <a:spcPts val="0"/>
              </a:spcBef>
              <a:spcAft>
                <a:spcPts val="0"/>
              </a:spcAft>
              <a:buClr>
                <a:schemeClr val="dk2"/>
              </a:buClr>
              <a:buSzPts val="1800"/>
              <a:buNone/>
              <a:defRPr sz="1800" b="0" i="0" u="none" strike="noStrike" cap="none">
                <a:solidFill>
                  <a:schemeClr val="dk2"/>
                </a:solidFill>
              </a:defRPr>
            </a:lvl4pPr>
            <a:lvl5pPr marR="0" lvl="4" algn="l">
              <a:spcBef>
                <a:spcPts val="0"/>
              </a:spcBef>
              <a:spcAft>
                <a:spcPts val="0"/>
              </a:spcAft>
              <a:buClr>
                <a:schemeClr val="dk2"/>
              </a:buClr>
              <a:buSzPts val="1800"/>
              <a:buNone/>
              <a:defRPr sz="1800" b="0" i="0" u="none" strike="noStrike" cap="none">
                <a:solidFill>
                  <a:schemeClr val="dk2"/>
                </a:solidFill>
              </a:defRPr>
            </a:lvl5pPr>
            <a:lvl6pPr marR="0" lvl="5" algn="l">
              <a:spcBef>
                <a:spcPts val="0"/>
              </a:spcBef>
              <a:spcAft>
                <a:spcPts val="0"/>
              </a:spcAft>
              <a:buClr>
                <a:schemeClr val="dk2"/>
              </a:buClr>
              <a:buSzPts val="1800"/>
              <a:buNone/>
              <a:defRPr sz="1800" b="0" i="0" u="none" strike="noStrike" cap="none">
                <a:solidFill>
                  <a:schemeClr val="dk2"/>
                </a:solidFill>
              </a:defRPr>
            </a:lvl6pPr>
            <a:lvl7pPr marR="0" lvl="6" algn="l">
              <a:spcBef>
                <a:spcPts val="0"/>
              </a:spcBef>
              <a:spcAft>
                <a:spcPts val="0"/>
              </a:spcAft>
              <a:buClr>
                <a:schemeClr val="dk2"/>
              </a:buClr>
              <a:buSzPts val="1800"/>
              <a:buNone/>
              <a:defRPr sz="1800" b="0" i="0" u="none" strike="noStrike" cap="none">
                <a:solidFill>
                  <a:schemeClr val="dk2"/>
                </a:solidFill>
              </a:defRPr>
            </a:lvl7pPr>
            <a:lvl8pPr marR="0" lvl="7" algn="l">
              <a:spcBef>
                <a:spcPts val="0"/>
              </a:spcBef>
              <a:spcAft>
                <a:spcPts val="0"/>
              </a:spcAft>
              <a:buClr>
                <a:schemeClr val="dk2"/>
              </a:buClr>
              <a:buSzPts val="1800"/>
              <a:buNone/>
              <a:defRPr sz="1800" b="0" i="0" u="none" strike="noStrike" cap="none">
                <a:solidFill>
                  <a:schemeClr val="dk2"/>
                </a:solidFill>
              </a:defRPr>
            </a:lvl8pPr>
            <a:lvl9pPr marR="0" lvl="8" algn="l">
              <a:spcBef>
                <a:spcPts val="0"/>
              </a:spcBef>
              <a:spcAft>
                <a:spcPts val="0"/>
              </a:spcAft>
              <a:buClr>
                <a:schemeClr val="dk2"/>
              </a:buClr>
              <a:buSzPts val="1800"/>
              <a:buNone/>
              <a:defRPr sz="1800" b="0" i="0" u="none" strike="noStrike" cap="none">
                <a:solidFill>
                  <a:schemeClr val="dk2"/>
                </a:solidFill>
              </a:defRPr>
            </a:lvl9pPr>
          </a:lstStyle>
          <a:p>
            <a:r>
              <a:rPr lang="en-US"/>
              <a:t>Click to edit Master title style</a:t>
            </a:r>
            <a:endParaRPr/>
          </a:p>
        </p:txBody>
      </p:sp>
      <p:sp>
        <p:nvSpPr>
          <p:cNvPr id="110" name="Google Shape;110;p14"/>
          <p:cNvSpPr txBox="1">
            <a:spLocks noGrp="1"/>
          </p:cNvSpPr>
          <p:nvPr>
            <p:ph type="body" idx="1"/>
          </p:nvPr>
        </p:nvSpPr>
        <p:spPr>
          <a:xfrm rot="5400000">
            <a:off x="1650423" y="-228026"/>
            <a:ext cx="5251450" cy="6926701"/>
          </a:xfrm>
          <a:prstGeom prst="rect">
            <a:avLst/>
          </a:prstGeom>
          <a:noFill/>
          <a:ln>
            <a:noFill/>
          </a:ln>
        </p:spPr>
        <p:txBody>
          <a:bodyPr spcFirstLastPara="1" wrap="square" lIns="91425" tIns="91425" rIns="91425" bIns="91425" anchor="t" anchorCtr="0"/>
          <a:lstStyle>
            <a:lvl1pPr marL="457200" marR="0" lvl="0" indent="-320038" algn="l">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111" name="Google Shape;111;p14"/>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fld id="{60578FA3-38AD-400D-A4D2-18E8EF129E5F}" type="datetime1">
              <a:rPr lang="en-US" smtClean="0">
                <a:solidFill>
                  <a:prstClr val="black">
                    <a:tint val="75000"/>
                  </a:prstClr>
                </a:solidFill>
              </a:rPr>
              <a:pPr/>
              <a:t>2/8/2024</a:t>
            </a:fld>
            <a:endParaRPr lang="en-US">
              <a:solidFill>
                <a:prstClr val="black">
                  <a:tint val="75000"/>
                </a:prstClr>
              </a:solidFill>
            </a:endParaRPr>
          </a:p>
        </p:txBody>
      </p:sp>
      <p:sp>
        <p:nvSpPr>
          <p:cNvPr id="112" name="Google Shape;112;p14"/>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7848550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19"/>
        <p:cNvGrpSpPr/>
        <p:nvPr/>
      </p:nvGrpSpPr>
      <p:grpSpPr>
        <a:xfrm>
          <a:off x="0" y="0"/>
          <a:ext cx="0" cy="0"/>
          <a:chOff x="0" y="0"/>
          <a:chExt cx="0" cy="0"/>
        </a:xfrm>
      </p:grpSpPr>
      <p:pic>
        <p:nvPicPr>
          <p:cNvPr id="120" name="Google Shape;120;p16" descr="PPT_Content.jpg"/>
          <p:cNvPicPr preferRelativeResize="0"/>
          <p:nvPr/>
        </p:nvPicPr>
        <p:blipFill rotWithShape="1">
          <a:blip r:embed="rId2">
            <a:alphaModFix/>
          </a:blip>
          <a:srcRect/>
          <a:stretch/>
        </p:blipFill>
        <p:spPr>
          <a:xfrm>
            <a:off x="0" y="-8877"/>
            <a:ext cx="12192000" cy="6858000"/>
          </a:xfrm>
          <a:prstGeom prst="rect">
            <a:avLst/>
          </a:prstGeom>
          <a:noFill/>
          <a:ln>
            <a:noFill/>
          </a:ln>
        </p:spPr>
      </p:pic>
      <p:sp>
        <p:nvSpPr>
          <p:cNvPr id="121" name="Google Shape;121;p16"/>
          <p:cNvSpPr txBox="1">
            <a:spLocks noGrp="1"/>
          </p:cNvSpPr>
          <p:nvPr>
            <p:ph type="ctrTitle"/>
          </p:nvPr>
        </p:nvSpPr>
        <p:spPr>
          <a:xfrm>
            <a:off x="133166" y="878675"/>
            <a:ext cx="9442881" cy="701551"/>
          </a:xfrm>
          <a:prstGeom prst="rect">
            <a:avLst/>
          </a:prstGeom>
          <a:noFill/>
          <a:ln>
            <a:noFill/>
          </a:ln>
        </p:spPr>
        <p:txBody>
          <a:bodyPr spcFirstLastPara="1" wrap="square" lIns="91425" tIns="91425" rIns="91425" bIns="91425" anchor="t" anchorCtr="0"/>
          <a:lstStyle>
            <a:lvl1pPr lvl="0" algn="l">
              <a:lnSpc>
                <a:spcPct val="100000"/>
              </a:lnSpc>
              <a:spcBef>
                <a:spcPts val="0"/>
              </a:spcBef>
              <a:spcAft>
                <a:spcPts val="0"/>
              </a:spcAft>
              <a:buSzPts val="3600"/>
              <a:buNone/>
              <a:defRPr b="1"/>
            </a:lvl1pPr>
            <a:lvl2pPr lvl="1" algn="l">
              <a:spcBef>
                <a:spcPts val="0"/>
              </a:spcBef>
              <a:spcAft>
                <a:spcPts val="0"/>
              </a:spcAft>
              <a:buClr>
                <a:schemeClr val="dk2"/>
              </a:buClr>
              <a:buSzPts val="1800"/>
              <a:buNone/>
              <a:defRPr/>
            </a:lvl2pPr>
            <a:lvl3pPr lvl="2" algn="l">
              <a:spcBef>
                <a:spcPts val="0"/>
              </a:spcBef>
              <a:spcAft>
                <a:spcPts val="0"/>
              </a:spcAft>
              <a:buClr>
                <a:schemeClr val="dk2"/>
              </a:buClr>
              <a:buSzPts val="1800"/>
              <a:buNone/>
              <a:defRPr/>
            </a:lvl3pPr>
            <a:lvl4pPr lvl="3" algn="l">
              <a:spcBef>
                <a:spcPts val="0"/>
              </a:spcBef>
              <a:spcAft>
                <a:spcPts val="0"/>
              </a:spcAft>
              <a:buClr>
                <a:schemeClr val="dk2"/>
              </a:buClr>
              <a:buSzPts val="1800"/>
              <a:buNone/>
              <a:defRPr/>
            </a:lvl4pPr>
            <a:lvl5pPr lvl="4" algn="l">
              <a:spcBef>
                <a:spcPts val="0"/>
              </a:spcBef>
              <a:spcAft>
                <a:spcPts val="0"/>
              </a:spcAft>
              <a:buClr>
                <a:schemeClr val="dk2"/>
              </a:buClr>
              <a:buSzPts val="1800"/>
              <a:buNone/>
              <a:defRPr/>
            </a:lvl5pPr>
            <a:lvl6pPr lvl="5" algn="l">
              <a:spcBef>
                <a:spcPts val="0"/>
              </a:spcBef>
              <a:spcAft>
                <a:spcPts val="0"/>
              </a:spcAft>
              <a:buClr>
                <a:schemeClr val="dk2"/>
              </a:buClr>
              <a:buSzPts val="1800"/>
              <a:buNone/>
              <a:defRPr/>
            </a:lvl6pPr>
            <a:lvl7pPr lvl="6" algn="l">
              <a:spcBef>
                <a:spcPts val="0"/>
              </a:spcBef>
              <a:spcAft>
                <a:spcPts val="0"/>
              </a:spcAft>
              <a:buClr>
                <a:schemeClr val="dk2"/>
              </a:buClr>
              <a:buSzPts val="1800"/>
              <a:buNone/>
              <a:defRPr/>
            </a:lvl7pPr>
            <a:lvl8pPr lvl="7" algn="l">
              <a:spcBef>
                <a:spcPts val="0"/>
              </a:spcBef>
              <a:spcAft>
                <a:spcPts val="0"/>
              </a:spcAft>
              <a:buClr>
                <a:schemeClr val="dk2"/>
              </a:buClr>
              <a:buSzPts val="1800"/>
              <a:buNone/>
              <a:defRPr/>
            </a:lvl8pPr>
            <a:lvl9pPr lvl="8" algn="l">
              <a:spcBef>
                <a:spcPts val="0"/>
              </a:spcBef>
              <a:spcAft>
                <a:spcPts val="0"/>
              </a:spcAft>
              <a:buClr>
                <a:schemeClr val="dk2"/>
              </a:buClr>
              <a:buSzPts val="1800"/>
              <a:buNone/>
              <a:defRPr/>
            </a:lvl9pPr>
          </a:lstStyle>
          <a:p>
            <a:r>
              <a:rPr lang="en-US"/>
              <a:t>Click to edit Master title style</a:t>
            </a:r>
            <a:endParaRPr/>
          </a:p>
        </p:txBody>
      </p:sp>
      <p:sp>
        <p:nvSpPr>
          <p:cNvPr id="122" name="Google Shape;122;p16"/>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lvl="0" algn="r">
              <a:lnSpc>
                <a:spcPct val="100000"/>
              </a:lnSpc>
              <a:spcBef>
                <a:spcPts val="0"/>
              </a:spcBef>
              <a:spcAft>
                <a:spcPts val="0"/>
              </a:spcAft>
              <a:buClr>
                <a:srgbClr val="888888"/>
              </a:buClr>
              <a:buSzPts val="1800"/>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lgn="l">
              <a:lnSpc>
                <a:spcPct val="100000"/>
              </a:lnSpc>
              <a:spcBef>
                <a:spcPts val="0"/>
              </a:spcBef>
              <a:spcAft>
                <a:spcPts val="0"/>
              </a:spcAft>
              <a:buClr>
                <a:schemeClr val="dk1"/>
              </a:buClr>
              <a:buSzPts val="1800"/>
              <a:buNone/>
              <a:defRPr/>
            </a:lvl6pPr>
            <a:lvl7pPr lvl="6" algn="l">
              <a:lnSpc>
                <a:spcPct val="100000"/>
              </a:lnSpc>
              <a:spcBef>
                <a:spcPts val="0"/>
              </a:spcBef>
              <a:spcAft>
                <a:spcPts val="0"/>
              </a:spcAft>
              <a:buClr>
                <a:schemeClr val="dk1"/>
              </a:buClr>
              <a:buSzPts val="1800"/>
              <a:buNone/>
              <a:defRPr/>
            </a:lvl7pPr>
            <a:lvl8pPr lvl="7" algn="l">
              <a:lnSpc>
                <a:spcPct val="100000"/>
              </a:lnSpc>
              <a:spcBef>
                <a:spcPts val="0"/>
              </a:spcBef>
              <a:spcAft>
                <a:spcPts val="0"/>
              </a:spcAft>
              <a:buClr>
                <a:schemeClr val="dk1"/>
              </a:buClr>
              <a:buSzPts val="1800"/>
              <a:buNone/>
              <a:defRPr/>
            </a:lvl8pPr>
            <a:lvl9pPr lvl="8" algn="l">
              <a:lnSpc>
                <a:spcPct val="100000"/>
              </a:lnSpc>
              <a:spcBef>
                <a:spcPts val="0"/>
              </a:spcBef>
              <a:spcAft>
                <a:spcPts val="0"/>
              </a:spcAft>
              <a:buClr>
                <a:schemeClr val="dk1"/>
              </a:buClr>
              <a:buSzPts val="1800"/>
              <a:buNone/>
              <a:defRPr/>
            </a:lvl9pPr>
          </a:lstStyle>
          <a:p>
            <a:fld id="{EC43563C-D9B3-4432-B336-144C997D6215}" type="datetime1">
              <a:rPr lang="en-US" smtClean="0">
                <a:solidFill>
                  <a:prstClr val="black">
                    <a:tint val="75000"/>
                  </a:prstClr>
                </a:solidFill>
              </a:rPr>
              <a:pPr/>
              <a:t>2/8/2024</a:t>
            </a:fld>
            <a:endParaRPr lang="en-US">
              <a:solidFill>
                <a:prstClr val="black">
                  <a:tint val="75000"/>
                </a:prstClr>
              </a:solidFill>
            </a:endParaRPr>
          </a:p>
        </p:txBody>
      </p:sp>
      <p:sp>
        <p:nvSpPr>
          <p:cNvPr id="123" name="Google Shape;123;p16"/>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lang="en-US">
              <a:solidFill>
                <a:prstClr val="black">
                  <a:tint val="75000"/>
                </a:prstClr>
              </a:solidFill>
            </a:endParaRPr>
          </a:p>
        </p:txBody>
      </p:sp>
      <p:sp>
        <p:nvSpPr>
          <p:cNvPr id="124" name="Google Shape;124;p16"/>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fld id="{F7886C9C-DC18-4195-8FD5-A50AA931D4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9490819"/>
      </p:ext>
    </p:extLst>
  </p:cSld>
  <p:clrMapOvr>
    <a:masterClrMapping/>
  </p:clrMapOvr>
  <p:hf sldNum="0" hdr="0" ftr="0" dt="0"/>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4D8DEE8-7A87-4E01-8ADE-4C49CDD43F74}" type="datetime1">
              <a:rPr lang="en-US" smtClean="0">
                <a:solidFill>
                  <a:prstClr val="black">
                    <a:tint val="75000"/>
                  </a:prstClr>
                </a:solidFill>
              </a:rPr>
              <a:p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886C9C-DC18-4195-8FD5-A50AA931D4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508557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EFF424-F111-43CB-9C75-D52325012943}" type="datetime1">
              <a:rPr lang="en-US" smtClean="0">
                <a:solidFill>
                  <a:prstClr val="black">
                    <a:tint val="75000"/>
                  </a:prstClr>
                </a:solidFill>
              </a:rPr>
              <a:pPr/>
              <a:t>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886C9C-DC18-4195-8FD5-A50AA931D4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544073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p:txBody>
          <a:bodyPr/>
          <a:lstStyle>
            <a:lvl1pPr>
              <a:defRPr smtClean="0"/>
            </a:lvl1pPr>
          </a:lstStyle>
          <a:p>
            <a:pPr>
              <a:defRPr/>
            </a:pPr>
            <a:fld id="{1F53A37B-03A8-45AB-AD5B-CA6F968A1E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97329382"/>
      </p:ext>
    </p:extLst>
  </p:cSld>
  <p:clrMapOvr>
    <a:masterClrMapping/>
  </p:clrMapOvr>
  <p:transition spd="slow">
    <p:check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heme" Target="../theme/theme6.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7.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theme" Target="../theme/theme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image" Target="../media/image5.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image" Target="../media/image5.pn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0.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6.xml"/><Relationship Id="rId13" Type="http://schemas.openxmlformats.org/officeDocument/2006/relationships/slideLayout" Target="../slideLayouts/slideLayout161.xml"/><Relationship Id="rId3" Type="http://schemas.openxmlformats.org/officeDocument/2006/relationships/slideLayout" Target="../slideLayouts/slideLayout151.xml"/><Relationship Id="rId7" Type="http://schemas.openxmlformats.org/officeDocument/2006/relationships/slideLayout" Target="../slideLayouts/slideLayout155.xml"/><Relationship Id="rId12" Type="http://schemas.openxmlformats.org/officeDocument/2006/relationships/slideLayout" Target="../slideLayouts/slideLayout160.xml"/><Relationship Id="rId17" Type="http://schemas.openxmlformats.org/officeDocument/2006/relationships/image" Target="../media/image14.png"/><Relationship Id="rId2" Type="http://schemas.openxmlformats.org/officeDocument/2006/relationships/slideLayout" Target="../slideLayouts/slideLayout150.xml"/><Relationship Id="rId16" Type="http://schemas.openxmlformats.org/officeDocument/2006/relationships/theme" Target="../theme/theme13.xml"/><Relationship Id="rId1" Type="http://schemas.openxmlformats.org/officeDocument/2006/relationships/slideLayout" Target="../slideLayouts/slideLayout149.xml"/><Relationship Id="rId6" Type="http://schemas.openxmlformats.org/officeDocument/2006/relationships/slideLayout" Target="../slideLayouts/slideLayout154.xml"/><Relationship Id="rId11" Type="http://schemas.openxmlformats.org/officeDocument/2006/relationships/slideLayout" Target="../slideLayouts/slideLayout159.xml"/><Relationship Id="rId5" Type="http://schemas.openxmlformats.org/officeDocument/2006/relationships/slideLayout" Target="../slideLayouts/slideLayout153.xml"/><Relationship Id="rId15" Type="http://schemas.openxmlformats.org/officeDocument/2006/relationships/slideLayout" Target="../slideLayouts/slideLayout163.xml"/><Relationship Id="rId10" Type="http://schemas.openxmlformats.org/officeDocument/2006/relationships/slideLayout" Target="../slideLayouts/slideLayout158.xml"/><Relationship Id="rId4" Type="http://schemas.openxmlformats.org/officeDocument/2006/relationships/slideLayout" Target="../slideLayouts/slideLayout152.xml"/><Relationship Id="rId9" Type="http://schemas.openxmlformats.org/officeDocument/2006/relationships/slideLayout" Target="../slideLayouts/slideLayout157.xml"/><Relationship Id="rId14" Type="http://schemas.openxmlformats.org/officeDocument/2006/relationships/slideLayout" Target="../slideLayouts/slideLayout1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8F9FCD-03E4-44FC-B335-0EF1F4B129E5}" type="datetime1">
              <a:rPr lang="en-US" smtClean="0"/>
              <a:t>2/8/2024</a:t>
            </a:fld>
            <a:endParaRPr lang="en-US"/>
          </a:p>
        </p:txBody>
      </p:sp>
    </p:spTree>
    <p:extLst>
      <p:ext uri="{BB962C8B-B14F-4D97-AF65-F5344CB8AC3E}">
        <p14:creationId xmlns:p14="http://schemas.microsoft.com/office/powerpoint/2010/main" val="1658211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4.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D50BCB-F821-4E7B-8696-A73310E397FB}" type="datetime1">
              <a:rPr lang="en-US" smtClean="0"/>
              <a:t>2/8/2024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a:p>
        </p:txBody>
      </p:sp>
    </p:spTree>
    <p:extLst>
      <p:ext uri="{BB962C8B-B14F-4D97-AF65-F5344CB8AC3E}">
        <p14:creationId xmlns:p14="http://schemas.microsoft.com/office/powerpoint/2010/main" val="4433380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321A6-36D9-484D-884F-FF7F5782F158}" type="datetime1">
              <a:rPr lang="en-US" smtClean="0"/>
              <a:t>2/8/2024</a:t>
            </a:fld>
            <a:endParaRPr lang="en-US"/>
          </a:p>
        </p:txBody>
      </p:sp>
    </p:spTree>
    <p:extLst>
      <p:ext uri="{BB962C8B-B14F-4D97-AF65-F5344CB8AC3E}">
        <p14:creationId xmlns:p14="http://schemas.microsoft.com/office/powerpoint/2010/main" val="22567940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4013" r:id="rId8"/>
    <p:sldLayoutId id="2147484014" r:id="rId9"/>
    <p:sldLayoutId id="2147484015" r:id="rId10"/>
    <p:sldLayoutId id="2147484016"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0A01F3-B8BD-49DA-975B-065DB016DB28}" type="datetime1">
              <a:rPr lang="en-US" smtClean="0">
                <a:solidFill>
                  <a:prstClr val="black">
                    <a:tint val="75000"/>
                  </a:prstClr>
                </a:solidFill>
              </a:rPr>
              <a:t>2/8/2024</a:t>
            </a:fld>
            <a:endParaRPr lang="en-US">
              <a:solidFill>
                <a:prstClr val="black">
                  <a:tint val="75000"/>
                </a:prstClr>
              </a:solidFill>
            </a:endParaRPr>
          </a:p>
        </p:txBody>
      </p:sp>
    </p:spTree>
    <p:extLst>
      <p:ext uri="{BB962C8B-B14F-4D97-AF65-F5344CB8AC3E}">
        <p14:creationId xmlns:p14="http://schemas.microsoft.com/office/powerpoint/2010/main" val="311554741"/>
      </p:ext>
    </p:extLst>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 id="2147484021" r:id="rId4"/>
    <p:sldLayoutId id="2147484022" r:id="rId5"/>
    <p:sldLayoutId id="2147484023" r:id="rId6"/>
    <p:sldLayoutId id="2147484024" r:id="rId7"/>
    <p:sldLayoutId id="2147484025" r:id="rId8"/>
    <p:sldLayoutId id="2147484026" r:id="rId9"/>
    <p:sldLayoutId id="2147484027" r:id="rId10"/>
    <p:sldLayoutId id="2147483707"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9F204A-F327-46CC-A2D8-3C1EA69B6ED1}" type="datetime1">
              <a:rPr lang="en-US" smtClean="0">
                <a:solidFill>
                  <a:prstClr val="black">
                    <a:tint val="75000"/>
                  </a:prstClr>
                </a:solidFill>
              </a:rPr>
              <a:t>2/8/2024</a:t>
            </a:fld>
            <a:endParaRPr lang="en-US">
              <a:solidFill>
                <a:prstClr val="black">
                  <a:tint val="75000"/>
                </a:prstClr>
              </a:solidFill>
            </a:endParaRPr>
          </a:p>
        </p:txBody>
      </p:sp>
    </p:spTree>
    <p:extLst>
      <p:ext uri="{BB962C8B-B14F-4D97-AF65-F5344CB8AC3E}">
        <p14:creationId xmlns:p14="http://schemas.microsoft.com/office/powerpoint/2010/main" val="324009130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E5C65B-2726-4A6B-A8F8-2CB440C8886D}" type="datetime1">
              <a:rPr lang="en-US" smtClean="0">
                <a:solidFill>
                  <a:prstClr val="black">
                    <a:tint val="75000"/>
                  </a:prstClr>
                </a:solidFill>
              </a:rPr>
              <a:t>2/8/2024</a:t>
            </a:fld>
            <a:endParaRPr lang="en-US">
              <a:solidFill>
                <a:prstClr val="black">
                  <a:tint val="75000"/>
                </a:prstClr>
              </a:solidFill>
            </a:endParaRPr>
          </a:p>
        </p:txBody>
      </p:sp>
    </p:spTree>
    <p:extLst>
      <p:ext uri="{BB962C8B-B14F-4D97-AF65-F5344CB8AC3E}">
        <p14:creationId xmlns:p14="http://schemas.microsoft.com/office/powerpoint/2010/main" val="141546370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8E805E-DE9B-4A4C-9E48-73FD3721385F}" type="datetime1">
              <a:rPr lang="en-US" smtClean="0">
                <a:solidFill>
                  <a:prstClr val="black">
                    <a:tint val="75000"/>
                  </a:prstClr>
                </a:solidFill>
              </a:rPr>
              <a:t>2/8/2024</a:t>
            </a:fld>
            <a:endParaRPr lang="en-US">
              <a:solidFill>
                <a:prstClr val="black">
                  <a:tint val="75000"/>
                </a:prstClr>
              </a:solidFill>
            </a:endParaRPr>
          </a:p>
        </p:txBody>
      </p:sp>
    </p:spTree>
    <p:extLst>
      <p:ext uri="{BB962C8B-B14F-4D97-AF65-F5344CB8AC3E}">
        <p14:creationId xmlns:p14="http://schemas.microsoft.com/office/powerpoint/2010/main" val="389210904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60B14-D087-400D-A007-4C2D5545EDC0}" type="datetime1">
              <a:rPr lang="en-US" smtClean="0">
                <a:solidFill>
                  <a:prstClr val="black">
                    <a:tint val="75000"/>
                  </a:prstClr>
                </a:solidFill>
              </a:rPr>
              <a:t>2/8/2024</a:t>
            </a:fld>
            <a:endParaRPr lang="en-US">
              <a:solidFill>
                <a:prstClr val="black">
                  <a:tint val="75000"/>
                </a:prstClr>
              </a:solidFill>
            </a:endParaRPr>
          </a:p>
        </p:txBody>
      </p:sp>
    </p:spTree>
    <p:extLst>
      <p:ext uri="{BB962C8B-B14F-4D97-AF65-F5344CB8AC3E}">
        <p14:creationId xmlns:p14="http://schemas.microsoft.com/office/powerpoint/2010/main" val="3184504786"/>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1090F-0A29-47EE-9796-D93E951CE1B3}" type="datetime1">
              <a:rPr lang="en-US" smtClean="0">
                <a:solidFill>
                  <a:prstClr val="black">
                    <a:tint val="75000"/>
                  </a:prstClr>
                </a:solidFill>
              </a:rPr>
              <a:t>2/8/2024</a:t>
            </a:fld>
            <a:endParaRPr lang="en-US">
              <a:solidFill>
                <a:prstClr val="black">
                  <a:tint val="75000"/>
                </a:prstClr>
              </a:solidFill>
            </a:endParaRPr>
          </a:p>
        </p:txBody>
      </p:sp>
    </p:spTree>
    <p:extLst>
      <p:ext uri="{BB962C8B-B14F-4D97-AF65-F5344CB8AC3E}">
        <p14:creationId xmlns:p14="http://schemas.microsoft.com/office/powerpoint/2010/main" val="4067839791"/>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BAA56-CFFF-4CF8-B0A0-A251967A96D7}" type="datetime1">
              <a:rPr lang="en-US" smtClean="0">
                <a:solidFill>
                  <a:prstClr val="black">
                    <a:tint val="75000"/>
                  </a:prstClr>
                </a:solidFill>
              </a:rPr>
              <a:t>2/8/2024</a:t>
            </a:fld>
            <a:endParaRPr lang="en-US">
              <a:solidFill>
                <a:prstClr val="black">
                  <a:tint val="75000"/>
                </a:prstClr>
              </a:solidFill>
            </a:endParaRPr>
          </a:p>
        </p:txBody>
      </p:sp>
    </p:spTree>
    <p:extLst>
      <p:ext uri="{BB962C8B-B14F-4D97-AF65-F5344CB8AC3E}">
        <p14:creationId xmlns:p14="http://schemas.microsoft.com/office/powerpoint/2010/main" val="136578539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900">
                <a:solidFill>
                  <a:schemeClr val="accent6"/>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10936224" y="6436170"/>
            <a:ext cx="987552" cy="274320"/>
          </a:xfrm>
          <a:prstGeom prst="rect">
            <a:avLst/>
          </a:prstGeom>
        </p:spPr>
        <p:txBody>
          <a:bodyPr vert="horz" lIns="91440" tIns="45720" rIns="91440" bIns="45720" rtlCol="0" anchor="ctr"/>
          <a:lstStyle>
            <a:lvl1pPr algn="ctr">
              <a:defRPr sz="900">
                <a:solidFill>
                  <a:schemeClr val="accent6"/>
                </a:solidFill>
                <a:latin typeface="Arial" panose="020B0604020202020204" pitchFamily="34" charset="0"/>
                <a:cs typeface="Arial" panose="020B0604020202020204" pitchFamily="34" charset="0"/>
              </a:defRPr>
            </a:lvl1pPr>
          </a:lstStyle>
          <a:p>
            <a:fld id="{AEC10A0C-BB77-FD4A-8FA4-D4334D01E3A4}" type="slidenum">
              <a:rPr lang="en-US" smtClean="0"/>
              <a:pPr/>
              <a:t>‹#›</a:t>
            </a:fld>
            <a:endParaRPr lang="en-US"/>
          </a:p>
        </p:txBody>
      </p:sp>
    </p:spTree>
    <p:extLst>
      <p:ext uri="{BB962C8B-B14F-4D97-AF65-F5344CB8AC3E}">
        <p14:creationId xmlns:p14="http://schemas.microsoft.com/office/powerpoint/2010/main" val="716457209"/>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 id="2147483989" r:id="rId12"/>
    <p:sldLayoutId id="2147483990" r:id="rId13"/>
    <p:sldLayoutId id="2147483991" r:id="rId14"/>
    <p:sldLayoutId id="2147483992" r:id="rId15"/>
    <p:sldLayoutId id="2147483993" r:id="rId16"/>
    <p:sldLayoutId id="2147483994" r:id="rId17"/>
    <p:sldLayoutId id="2147483995" r:id="rId18"/>
    <p:sldLayoutId id="2147483996" r:id="rId19"/>
    <p:sldLayoutId id="2147483997" r:id="rId20"/>
    <p:sldLayoutId id="2147484012" r:id="rId21"/>
  </p:sldLayoutIdLst>
  <p:hf hdr="0" ftr="0" dt="0"/>
  <p:txStyles>
    <p:titleStyle>
      <a:lvl1pPr algn="ctr" defTabSz="685800" rtl="0" eaLnBrk="1" latinLnBrk="0" hangingPunct="1">
        <a:lnSpc>
          <a:spcPts val="3656"/>
        </a:lnSpc>
        <a:spcBef>
          <a:spcPct val="0"/>
        </a:spcBef>
        <a:buNone/>
        <a:defRPr sz="3300" b="1" kern="1200" cap="all" baseline="0">
          <a:solidFill>
            <a:schemeClr val="accent6"/>
          </a:solidFill>
          <a:latin typeface="+mj-lt"/>
          <a:ea typeface="+mj-ea"/>
          <a:cs typeface="+mj-cs"/>
        </a:defRPr>
      </a:lvl1pPr>
    </p:titleStyle>
    <p:bodyStyle>
      <a:lvl1pPr marL="260604" indent="-260604" algn="l" defTabSz="685800" rtl="0" eaLnBrk="1" latinLnBrk="0" hangingPunct="1">
        <a:lnSpc>
          <a:spcPct val="100000"/>
        </a:lnSpc>
        <a:spcBef>
          <a:spcPts val="270"/>
        </a:spcBef>
        <a:buFont typeface="Arial" panose="020B0604020202020204" pitchFamily="34" charset="0"/>
        <a:buChar char="•"/>
        <a:defRPr sz="2100" kern="1200">
          <a:solidFill>
            <a:schemeClr val="accent6"/>
          </a:solidFill>
          <a:latin typeface="+mn-lt"/>
          <a:ea typeface="+mn-ea"/>
          <a:cs typeface="+mn-cs"/>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2"/>
            <a:ext cx="2743200" cy="365125"/>
          </a:xfrm>
          <a:prstGeom prst="rect">
            <a:avLst/>
          </a:prstGeom>
        </p:spPr>
        <p:txBody>
          <a:bodyPr vert="horz" lIns="91440" tIns="45720" rIns="91440" bIns="45720" rtlCol="0" anchor="ctr">
            <a:noAutofit/>
          </a:bodyPr>
          <a:lstStyle>
            <a:lvl1pPr algn="r">
              <a:defRPr sz="900">
                <a:solidFill>
                  <a:schemeClr val="tx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56720838"/>
      </p:ext>
    </p:extLst>
  </p:cSld>
  <p:clrMap bg1="lt1" tx1="dk1" bg2="lt2" tx2="dk2" accent1="accent1" accent2="accent2" accent3="accent3" accent4="accent4" accent5="accent5" accent6="accent6" hlink="hlink" folHlink="folHlink"/>
  <p:sldLayoutIdLst>
    <p:sldLayoutId id="2147483999" r:id="rId1"/>
    <p:sldLayoutId id="2147484000" r:id="rId2"/>
    <p:sldLayoutId id="2147484001" r:id="rId3"/>
    <p:sldLayoutId id="2147484002" r:id="rId4"/>
    <p:sldLayoutId id="2147484003" r:id="rId5"/>
    <p:sldLayoutId id="2147484004" r:id="rId6"/>
    <p:sldLayoutId id="2147484005" r:id="rId7"/>
    <p:sldLayoutId id="2147484006" r:id="rId8"/>
    <p:sldLayoutId id="2147484007" r:id="rId9"/>
    <p:sldLayoutId id="2147484008" r:id="rId10"/>
    <p:sldLayoutId id="2147484009" r:id="rId11"/>
    <p:sldLayoutId id="2147484010" r:id="rId12"/>
    <p:sldLayoutId id="2147484011" r:id="rId13"/>
  </p:sldLayoutIdLst>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5120" userDrawn="1">
          <p15:clr>
            <a:srgbClr val="A4A3A4"/>
          </p15:clr>
        </p15:guide>
        <p15:guide id="3" pos="320" userDrawn="1">
          <p15:clr>
            <a:srgbClr val="547EBF"/>
          </p15:clr>
        </p15:guide>
        <p15:guide id="4" orient="horz" pos="240" userDrawn="1">
          <p15:clr>
            <a:srgbClr val="547EBF"/>
          </p15:clr>
        </p15:guide>
        <p15:guide id="5" pos="9920" userDrawn="1">
          <p15:clr>
            <a:srgbClr val="547EBF"/>
          </p15:clr>
        </p15:guide>
        <p15:guide id="6" orient="horz" pos="4080" userDrawn="1">
          <p15:clr>
            <a:srgbClr val="547EBF"/>
          </p15:clr>
        </p15:guide>
        <p15:guide id="7" pos="5280" userDrawn="1">
          <p15:clr>
            <a:srgbClr val="547EBF"/>
          </p15:clr>
        </p15:guide>
        <p15:guide id="8" pos="4960" userDrawn="1">
          <p15:clr>
            <a:srgbClr val="547EBF"/>
          </p15:clr>
        </p15:guide>
        <p15:guide id="9" pos="2816" userDrawn="1">
          <p15:clr>
            <a:srgbClr val="547EBF"/>
          </p15:clr>
        </p15:guide>
        <p15:guide id="10" pos="2464" userDrawn="1">
          <p15:clr>
            <a:srgbClr val="547EBF"/>
          </p15:clr>
        </p15:guide>
        <p15:guide id="11" pos="7424" userDrawn="1">
          <p15:clr>
            <a:srgbClr val="547EBF"/>
          </p15:clr>
        </p15:guide>
        <p15:guide id="12" pos="7776" userDrawn="1">
          <p15:clr>
            <a:srgbClr val="547EBF"/>
          </p15:clr>
        </p15:guide>
        <p15:guide id="13" pos="6624" userDrawn="1">
          <p15:clr>
            <a:srgbClr val="9FCC3B"/>
          </p15:clr>
        </p15:guide>
        <p15:guide id="14" pos="6944" userDrawn="1">
          <p15:clr>
            <a:srgbClr val="9FCC3B"/>
          </p15:clr>
        </p15:guide>
        <p15:guide id="15" pos="3616" userDrawn="1">
          <p15:clr>
            <a:srgbClr val="9FCC3B"/>
          </p15:clr>
        </p15:guide>
        <p15:guide id="16" pos="3296" userDrawn="1">
          <p15:clr>
            <a:srgbClr val="9FCC3B"/>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grpSp>
        <p:nvGrpSpPr>
          <p:cNvPr id="6" name="Google Shape;6;p1"/>
          <p:cNvGrpSpPr/>
          <p:nvPr/>
        </p:nvGrpSpPr>
        <p:grpSpPr>
          <a:xfrm>
            <a:off x="-11288" y="-8468"/>
            <a:ext cx="12228421" cy="6874935"/>
            <a:chOff x="-8466" y="-8468"/>
            <a:chExt cx="9171316" cy="6874935"/>
          </a:xfrm>
        </p:grpSpPr>
        <p:sp>
          <p:nvSpPr>
            <p:cNvPr id="7" name="Google Shape;7;p1"/>
            <p:cNvSpPr/>
            <p:nvPr/>
          </p:nvSpPr>
          <p:spPr>
            <a:xfrm>
              <a:off x="-8466" y="4013200"/>
              <a:ext cx="457200" cy="2853267"/>
            </a:xfrm>
            <a:custGeom>
              <a:avLst/>
              <a:gdLst/>
              <a:ahLst/>
              <a:cxnLst/>
              <a:rect l="l" t="t" r="r" b="b"/>
              <a:pathLst>
                <a:path w="120000" h="120000" extrusionOk="0">
                  <a:moveTo>
                    <a:pt x="0" y="0"/>
                  </a:moveTo>
                  <a:lnTo>
                    <a:pt x="120000" y="120000"/>
                  </a:lnTo>
                  <a:lnTo>
                    <a:pt x="0" y="119643"/>
                  </a:lnTo>
                  <a:cubicBezTo>
                    <a:pt x="740" y="80118"/>
                    <a:pt x="1481" y="40593"/>
                    <a:pt x="0" y="0"/>
                  </a:cubicBezTo>
                  <a:close/>
                </a:path>
              </a:pathLst>
            </a:custGeom>
            <a:solidFill>
              <a:schemeClr val="accent1">
                <a:alpha val="6941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 name="Google Shape;8;p1"/>
            <p:cNvCxnSpPr/>
            <p:nvPr/>
          </p:nvCxnSpPr>
          <p:spPr>
            <a:xfrm rot="10800000" flipH="1">
              <a:off x="5130830" y="4175604"/>
              <a:ext cx="4022474" cy="2682396"/>
            </a:xfrm>
            <a:prstGeom prst="straightConnector1">
              <a:avLst/>
            </a:prstGeom>
            <a:noFill/>
            <a:ln w="9525" cap="flat" cmpd="sng">
              <a:solidFill>
                <a:schemeClr val="accent1">
                  <a:alpha val="69411"/>
                </a:schemeClr>
              </a:solidFill>
              <a:prstDash val="solid"/>
              <a:round/>
              <a:headEnd type="none" w="sm" len="sm"/>
              <a:tailEnd type="none" w="sm" len="sm"/>
            </a:ln>
          </p:spPr>
        </p:cxnSp>
        <p:cxnSp>
          <p:nvCxnSpPr>
            <p:cNvPr id="9" name="Google Shape;9;p1"/>
            <p:cNvCxnSpPr/>
            <p:nvPr/>
          </p:nvCxnSpPr>
          <p:spPr>
            <a:xfrm>
              <a:off x="7042707" y="0"/>
              <a:ext cx="1219199" cy="6858000"/>
            </a:xfrm>
            <a:prstGeom prst="straightConnector1">
              <a:avLst/>
            </a:prstGeom>
            <a:noFill/>
            <a:ln w="9525" cap="flat" cmpd="sng">
              <a:solidFill>
                <a:schemeClr val="accent1">
                  <a:alpha val="69411"/>
                </a:schemeClr>
              </a:solidFill>
              <a:prstDash val="solid"/>
              <a:round/>
              <a:headEnd type="none" w="sm" len="sm"/>
              <a:tailEnd type="none" w="sm" len="sm"/>
            </a:ln>
          </p:spPr>
        </p:cxnSp>
        <p:sp>
          <p:nvSpPr>
            <p:cNvPr id="10" name="Google Shape;10;p1"/>
            <p:cNvSpPr/>
            <p:nvPr/>
          </p:nvSpPr>
          <p:spPr>
            <a:xfrm>
              <a:off x="6891896" y="0"/>
              <a:ext cx="2269442" cy="6866465"/>
            </a:xfrm>
            <a:custGeom>
              <a:avLst/>
              <a:gdLst/>
              <a:ahLst/>
              <a:cxnLst/>
              <a:rect l="l" t="t" r="r" b="b"/>
              <a:pathLst>
                <a:path w="120000" h="120000" extrusionOk="0">
                  <a:moveTo>
                    <a:pt x="106997" y="0"/>
                  </a:moveTo>
                  <a:lnTo>
                    <a:pt x="0" y="119852"/>
                  </a:lnTo>
                  <a:lnTo>
                    <a:pt x="119980" y="120000"/>
                  </a:lnTo>
                  <a:cubicBezTo>
                    <a:pt x="120129" y="80049"/>
                    <a:pt x="119383" y="40098"/>
                    <a:pt x="119532" y="147"/>
                  </a:cubicBezTo>
                  <a:lnTo>
                    <a:pt x="106997" y="0"/>
                  </a:lnTo>
                  <a:close/>
                </a:path>
              </a:pathLst>
            </a:custGeom>
            <a:solidFill>
              <a:schemeClr val="accent1">
                <a:alpha val="35294"/>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 name="Google Shape;11;p1"/>
            <p:cNvSpPr/>
            <p:nvPr/>
          </p:nvSpPr>
          <p:spPr>
            <a:xfrm>
              <a:off x="7205157" y="-8466"/>
              <a:ext cx="1948147" cy="6866467"/>
            </a:xfrm>
            <a:custGeom>
              <a:avLst/>
              <a:gdLst/>
              <a:ahLst/>
              <a:cxnLst/>
              <a:rect l="l" t="t" r="r" b="b"/>
              <a:pathLst>
                <a:path w="120000" h="120000" extrusionOk="0">
                  <a:moveTo>
                    <a:pt x="0" y="0"/>
                  </a:moveTo>
                  <a:lnTo>
                    <a:pt x="74056" y="119999"/>
                  </a:lnTo>
                  <a:lnTo>
                    <a:pt x="119949" y="119999"/>
                  </a:lnTo>
                  <a:cubicBezTo>
                    <a:pt x="119776" y="80000"/>
                    <a:pt x="120123" y="39999"/>
                    <a:pt x="119949" y="0"/>
                  </a:cubicBezTo>
                  <a:lnTo>
                    <a:pt x="0" y="0"/>
                  </a:lnTo>
                  <a:close/>
                </a:path>
              </a:pathLst>
            </a:custGeom>
            <a:solidFill>
              <a:schemeClr val="accen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2;p1"/>
            <p:cNvSpPr/>
            <p:nvPr/>
          </p:nvSpPr>
          <p:spPr>
            <a:xfrm>
              <a:off x="6637896" y="3920066"/>
              <a:ext cx="2513564" cy="2937932"/>
            </a:xfrm>
            <a:custGeom>
              <a:avLst/>
              <a:gdLst/>
              <a:ahLst/>
              <a:cxnLst/>
              <a:rect l="l" t="t" r="r" b="b"/>
              <a:pathLst>
                <a:path w="120000" h="120000" extrusionOk="0">
                  <a:moveTo>
                    <a:pt x="0" y="120000"/>
                  </a:moveTo>
                  <a:lnTo>
                    <a:pt x="119688" y="0"/>
                  </a:lnTo>
                  <a:cubicBezTo>
                    <a:pt x="119792" y="40000"/>
                    <a:pt x="119896" y="80000"/>
                    <a:pt x="120000" y="120000"/>
                  </a:cubicBezTo>
                  <a:lnTo>
                    <a:pt x="0" y="120000"/>
                  </a:lnTo>
                  <a:close/>
                </a:path>
              </a:pathLst>
            </a:custGeom>
            <a:solidFill>
              <a:srgbClr val="2E75B5">
                <a:alpha val="6549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 name="Google Shape;13;p1"/>
            <p:cNvSpPr/>
            <p:nvPr/>
          </p:nvSpPr>
          <p:spPr>
            <a:xfrm>
              <a:off x="7010428" y="-8466"/>
              <a:ext cx="2142875" cy="6866467"/>
            </a:xfrm>
            <a:custGeom>
              <a:avLst/>
              <a:gdLst/>
              <a:ahLst/>
              <a:cxnLst/>
              <a:rect l="l" t="t" r="r" b="b"/>
              <a:pathLst>
                <a:path w="120000" h="120000" extrusionOk="0">
                  <a:moveTo>
                    <a:pt x="0" y="0"/>
                  </a:moveTo>
                  <a:lnTo>
                    <a:pt x="103976" y="119999"/>
                  </a:lnTo>
                  <a:lnTo>
                    <a:pt x="120000" y="119852"/>
                  </a:lnTo>
                  <a:lnTo>
                    <a:pt x="120000" y="0"/>
                  </a:lnTo>
                  <a:lnTo>
                    <a:pt x="0" y="0"/>
                  </a:lnTo>
                  <a:close/>
                </a:path>
              </a:pathLst>
            </a:custGeom>
            <a:solidFill>
              <a:srgbClr val="2E75B5">
                <a:alpha val="49411"/>
              </a:srgbClr>
            </a:solidFill>
            <a:ln>
              <a:noFill/>
            </a:ln>
          </p:spPr>
        </p:sp>
        <p:sp>
          <p:nvSpPr>
            <p:cNvPr id="14" name="Google Shape;14;p1"/>
            <p:cNvSpPr/>
            <p:nvPr/>
          </p:nvSpPr>
          <p:spPr>
            <a:xfrm>
              <a:off x="8295775" y="-8466"/>
              <a:ext cx="857530" cy="6866467"/>
            </a:xfrm>
            <a:custGeom>
              <a:avLst/>
              <a:gdLst/>
              <a:ahLst/>
              <a:cxnLst/>
              <a:rect l="l" t="t" r="r" b="b"/>
              <a:pathLst>
                <a:path w="120000" h="120000" extrusionOk="0">
                  <a:moveTo>
                    <a:pt x="94736" y="0"/>
                  </a:moveTo>
                  <a:lnTo>
                    <a:pt x="0" y="119999"/>
                  </a:lnTo>
                  <a:lnTo>
                    <a:pt x="120000" y="119999"/>
                  </a:lnTo>
                  <a:cubicBezTo>
                    <a:pt x="119736" y="80000"/>
                    <a:pt x="119473" y="39999"/>
                    <a:pt x="119210" y="0"/>
                  </a:cubicBezTo>
                  <a:lnTo>
                    <a:pt x="94736" y="0"/>
                  </a:lnTo>
                  <a:close/>
                </a:path>
              </a:pathLst>
            </a:custGeom>
            <a:solidFill>
              <a:schemeClr val="accent2">
                <a:alpha val="6941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 name="Google Shape;15;p1"/>
            <p:cNvSpPr/>
            <p:nvPr/>
          </p:nvSpPr>
          <p:spPr>
            <a:xfrm>
              <a:off x="8094164" y="-8468"/>
              <a:ext cx="1066769" cy="6866467"/>
            </a:xfrm>
            <a:custGeom>
              <a:avLst/>
              <a:gdLst/>
              <a:ahLst/>
              <a:cxnLst/>
              <a:rect l="l" t="t" r="r" b="b"/>
              <a:pathLst>
                <a:path w="120000" h="120000" extrusionOk="0">
                  <a:moveTo>
                    <a:pt x="0" y="0"/>
                  </a:moveTo>
                  <a:lnTo>
                    <a:pt x="105579" y="119999"/>
                  </a:lnTo>
                  <a:lnTo>
                    <a:pt x="119976" y="119999"/>
                  </a:lnTo>
                  <a:cubicBezTo>
                    <a:pt x="120243" y="79950"/>
                    <a:pt x="118110" y="40049"/>
                    <a:pt x="118377" y="0"/>
                  </a:cubicBezTo>
                  <a:lnTo>
                    <a:pt x="0" y="0"/>
                  </a:lnTo>
                  <a:close/>
                </a:path>
              </a:pathLst>
            </a:custGeom>
            <a:solidFill>
              <a:srgbClr val="C55A11">
                <a:alpha val="8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1"/>
            <p:cNvSpPr/>
            <p:nvPr/>
          </p:nvSpPr>
          <p:spPr>
            <a:xfrm>
              <a:off x="8068764" y="4893732"/>
              <a:ext cx="1094086" cy="1964266"/>
            </a:xfrm>
            <a:custGeom>
              <a:avLst/>
              <a:gdLst/>
              <a:ahLst/>
              <a:cxnLst/>
              <a:rect l="l" t="t" r="r" b="b"/>
              <a:pathLst>
                <a:path w="120000" h="120000" extrusionOk="0">
                  <a:moveTo>
                    <a:pt x="0" y="120000"/>
                  </a:moveTo>
                  <a:lnTo>
                    <a:pt x="119441" y="0"/>
                  </a:lnTo>
                  <a:cubicBezTo>
                    <a:pt x="119627" y="39896"/>
                    <a:pt x="119813" y="79792"/>
                    <a:pt x="120000" y="119689"/>
                  </a:cubicBezTo>
                  <a:lnTo>
                    <a:pt x="0" y="120000"/>
                  </a:lnTo>
                  <a:close/>
                </a:path>
              </a:pathLst>
            </a:custGeom>
            <a:solidFill>
              <a:srgbClr val="2E75B5">
                <a:alpha val="6549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7" name="Google Shape;17;p1"/>
          <p:cNvSpPr txBox="1">
            <a:spLocks noGrp="1"/>
          </p:cNvSpPr>
          <p:nvPr>
            <p:ph type="title"/>
          </p:nvPr>
        </p:nvSpPr>
        <p:spPr>
          <a:xfrm>
            <a:off x="812799" y="609600"/>
            <a:ext cx="8463616" cy="13208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Clr>
                <a:schemeClr val="dk2"/>
              </a:buClr>
              <a:buSzPts val="1800"/>
              <a:buFont typeface="Arial"/>
              <a:buNone/>
              <a:defRPr sz="1800" b="0" i="0" u="none" strike="noStrike" cap="none">
                <a:solidFill>
                  <a:schemeClr val="dk2"/>
                </a:solidFill>
              </a:defRPr>
            </a:lvl2pPr>
            <a:lvl3pPr marR="0" lvl="2" algn="l" rtl="0">
              <a:spcBef>
                <a:spcPts val="0"/>
              </a:spcBef>
              <a:spcAft>
                <a:spcPts val="0"/>
              </a:spcAft>
              <a:buClr>
                <a:schemeClr val="dk2"/>
              </a:buClr>
              <a:buSzPts val="1800"/>
              <a:buFont typeface="Arial"/>
              <a:buNone/>
              <a:defRPr sz="1800" b="0" i="0" u="none" strike="noStrike" cap="none">
                <a:solidFill>
                  <a:schemeClr val="dk2"/>
                </a:solidFill>
              </a:defRPr>
            </a:lvl3pPr>
            <a:lvl4pPr marR="0" lvl="3" algn="l" rtl="0">
              <a:spcBef>
                <a:spcPts val="0"/>
              </a:spcBef>
              <a:spcAft>
                <a:spcPts val="0"/>
              </a:spcAft>
              <a:buClr>
                <a:schemeClr val="dk2"/>
              </a:buClr>
              <a:buSzPts val="1800"/>
              <a:buFont typeface="Arial"/>
              <a:buNone/>
              <a:defRPr sz="1800" b="0" i="0" u="none" strike="noStrike" cap="none">
                <a:solidFill>
                  <a:schemeClr val="dk2"/>
                </a:solidFill>
              </a:defRPr>
            </a:lvl4pPr>
            <a:lvl5pPr marR="0" lvl="4" algn="l" rtl="0">
              <a:spcBef>
                <a:spcPts val="0"/>
              </a:spcBef>
              <a:spcAft>
                <a:spcPts val="0"/>
              </a:spcAft>
              <a:buClr>
                <a:schemeClr val="dk2"/>
              </a:buClr>
              <a:buSzPts val="1800"/>
              <a:buFont typeface="Arial"/>
              <a:buNone/>
              <a:defRPr sz="1800" b="0" i="0" u="none" strike="noStrike" cap="none">
                <a:solidFill>
                  <a:schemeClr val="dk2"/>
                </a:solidFill>
              </a:defRPr>
            </a:lvl5pPr>
            <a:lvl6pPr marR="0" lvl="5" algn="l" rtl="0">
              <a:spcBef>
                <a:spcPts val="0"/>
              </a:spcBef>
              <a:spcAft>
                <a:spcPts val="0"/>
              </a:spcAft>
              <a:buClr>
                <a:schemeClr val="dk2"/>
              </a:buClr>
              <a:buSzPts val="1800"/>
              <a:buFont typeface="Arial"/>
              <a:buNone/>
              <a:defRPr sz="1800" b="0" i="0" u="none" strike="noStrike" cap="none">
                <a:solidFill>
                  <a:schemeClr val="dk2"/>
                </a:solidFill>
              </a:defRPr>
            </a:lvl6pPr>
            <a:lvl7pPr marR="0" lvl="6" algn="l" rtl="0">
              <a:spcBef>
                <a:spcPts val="0"/>
              </a:spcBef>
              <a:spcAft>
                <a:spcPts val="0"/>
              </a:spcAft>
              <a:buClr>
                <a:schemeClr val="dk2"/>
              </a:buClr>
              <a:buSzPts val="1800"/>
              <a:buFont typeface="Arial"/>
              <a:buNone/>
              <a:defRPr sz="1800" b="0" i="0" u="none" strike="noStrike" cap="none">
                <a:solidFill>
                  <a:schemeClr val="dk2"/>
                </a:solidFill>
              </a:defRPr>
            </a:lvl7pPr>
            <a:lvl8pPr marR="0" lvl="7" algn="l" rtl="0">
              <a:spcBef>
                <a:spcPts val="0"/>
              </a:spcBef>
              <a:spcAft>
                <a:spcPts val="0"/>
              </a:spcAft>
              <a:buClr>
                <a:schemeClr val="dk2"/>
              </a:buClr>
              <a:buSzPts val="1800"/>
              <a:buFont typeface="Arial"/>
              <a:buNone/>
              <a:defRPr sz="1800" b="0" i="0" u="none" strike="noStrike" cap="none">
                <a:solidFill>
                  <a:schemeClr val="dk2"/>
                </a:solidFill>
              </a:defRPr>
            </a:lvl8pPr>
            <a:lvl9pPr marR="0" lvl="8" algn="l" rtl="0">
              <a:spcBef>
                <a:spcPts val="0"/>
              </a:spcBef>
              <a:spcAft>
                <a:spcPts val="0"/>
              </a:spcAft>
              <a:buClr>
                <a:schemeClr val="dk2"/>
              </a:buClr>
              <a:buSzPts val="1800"/>
              <a:buFont typeface="Arial"/>
              <a:buNone/>
              <a:defRPr sz="1800" b="0" i="0" u="none" strike="noStrike" cap="none">
                <a:solidFill>
                  <a:schemeClr val="dk2"/>
                </a:solidFill>
              </a:defRPr>
            </a:lvl9pPr>
          </a:lstStyle>
          <a:p>
            <a:endParaRPr/>
          </a:p>
        </p:txBody>
      </p:sp>
      <p:sp>
        <p:nvSpPr>
          <p:cNvPr id="18" name="Google Shape;18;p1"/>
          <p:cNvSpPr txBox="1">
            <a:spLocks noGrp="1"/>
          </p:cNvSpPr>
          <p:nvPr>
            <p:ph type="body" idx="1"/>
          </p:nvPr>
        </p:nvSpPr>
        <p:spPr>
          <a:xfrm>
            <a:off x="812800" y="2160590"/>
            <a:ext cx="8463617" cy="3880773"/>
          </a:xfrm>
          <a:prstGeom prst="rect">
            <a:avLst/>
          </a:prstGeom>
          <a:noFill/>
          <a:ln>
            <a:noFill/>
          </a:ln>
        </p:spPr>
        <p:txBody>
          <a:bodyPr spcFirstLastPara="1" wrap="square" lIns="91425" tIns="91425" rIns="91425" bIns="91425" anchor="t" anchorCtr="0"/>
          <a:lstStyle>
            <a:lvl1pPr marL="457200" marR="0" lvl="0" indent="-320038"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19" name="Google Shape;19;p1"/>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lstStyle>
            <a:lvl1pPr marR="0" lvl="0" algn="r"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2/8/2024</a:t>
            </a:fld>
            <a:endParaRPr lang="en-US">
              <a:solidFill>
                <a:prstClr val="black">
                  <a:tint val="75000"/>
                </a:prstClr>
              </a:solidFill>
            </a:endParaRPr>
          </a:p>
        </p:txBody>
      </p:sp>
      <p:pic>
        <p:nvPicPr>
          <p:cNvPr id="20" name="Google Shape;20;p1" descr="APS_CMYK_white_horizontal.png"/>
          <p:cNvPicPr preferRelativeResize="0"/>
          <p:nvPr/>
        </p:nvPicPr>
        <p:blipFill rotWithShape="1">
          <a:blip r:embed="rId17">
            <a:alphaModFix/>
          </a:blip>
          <a:srcRect/>
          <a:stretch/>
        </p:blipFill>
        <p:spPr>
          <a:xfrm>
            <a:off x="10082298" y="6191912"/>
            <a:ext cx="1924129" cy="645818"/>
          </a:xfrm>
          <a:prstGeom prst="rect">
            <a:avLst/>
          </a:prstGeom>
          <a:noFill/>
          <a:ln>
            <a:noFill/>
          </a:ln>
        </p:spPr>
      </p:pic>
      <p:sp>
        <p:nvSpPr>
          <p:cNvPr id="21" name="Google Shape;21;p1"/>
          <p:cNvSpPr txBox="1"/>
          <p:nvPr/>
        </p:nvSpPr>
        <p:spPr>
          <a:xfrm>
            <a:off x="9669388" y="6538420"/>
            <a:ext cx="733501" cy="30777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400"/>
              <a:buFont typeface="Arial"/>
              <a:buNone/>
            </a:pPr>
            <a:fld id="{00000000-1234-1234-1234-123412341234}" type="slidenum">
              <a:rPr lang="en-US" sz="1400" b="0" i="0" u="none" strike="noStrike" cap="none">
                <a:solidFill>
                  <a:schemeClr val="lt1"/>
                </a:solidFill>
                <a:latin typeface="Arial"/>
                <a:ea typeface="Arial"/>
                <a:cs typeface="Arial"/>
                <a:sym typeface="Arial"/>
              </a:rPr>
              <a:pPr marL="0" marR="0" lvl="0" indent="0" algn="l" rtl="0">
                <a:lnSpc>
                  <a:spcPct val="100000"/>
                </a:lnSpc>
                <a:spcBef>
                  <a:spcPts val="0"/>
                </a:spcBef>
                <a:spcAft>
                  <a:spcPts val="0"/>
                </a:spcAft>
                <a:buClr>
                  <a:schemeClr val="lt1"/>
                </a:buClr>
                <a:buSzPts val="1400"/>
                <a:buFont typeface="Arial"/>
                <a:buNone/>
              </a:pPr>
              <a:t>‹#›</a:t>
            </a:fld>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455398526"/>
      </p:ext>
    </p:extLst>
  </p:cSld>
  <p:clrMap bg1="lt1" tx1="dk1" bg2="dk2"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8" r:id="rId15"/>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1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13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2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6.xml"/></Relationships>
</file>

<file path=ppt/slides/_rels/slide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140.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140.xml"/></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xml"/><Relationship Id="rId1" Type="http://schemas.openxmlformats.org/officeDocument/2006/relationships/slideLayout" Target="../slideLayouts/slideLayout120.xml"/></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117.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1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2.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3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117.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1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11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79C466-2CA8-D8B4-8F85-2B6F48BAB9A8}"/>
              </a:ext>
            </a:extLst>
          </p:cNvPr>
          <p:cNvSpPr>
            <a:spLocks noGrp="1"/>
          </p:cNvSpPr>
          <p:nvPr>
            <p:ph type="title"/>
          </p:nvPr>
        </p:nvSpPr>
        <p:spPr>
          <a:xfrm>
            <a:off x="3563725" y="2748951"/>
            <a:ext cx="4800600" cy="768096"/>
          </a:xfrm>
        </p:spPr>
        <p:txBody>
          <a:bodyPr/>
          <a:lstStyle/>
          <a:p>
            <a:r>
              <a:rPr lang="en-US" dirty="0"/>
              <a:t>West Manor</a:t>
            </a:r>
            <a:br>
              <a:rPr lang="en-US" dirty="0"/>
            </a:br>
            <a:r>
              <a:rPr lang="en-US" dirty="0"/>
              <a:t>Budget Feedback Meeting</a:t>
            </a:r>
          </a:p>
        </p:txBody>
      </p:sp>
      <p:sp>
        <p:nvSpPr>
          <p:cNvPr id="4" name="Text Placeholder 3">
            <a:extLst>
              <a:ext uri="{FF2B5EF4-FFF2-40B4-BE49-F238E27FC236}">
                <a16:creationId xmlns:a16="http://schemas.microsoft.com/office/drawing/2014/main" id="{53B38588-B285-FA66-5E28-D97E450FE3A6}"/>
              </a:ext>
            </a:extLst>
          </p:cNvPr>
          <p:cNvSpPr>
            <a:spLocks noGrp="1"/>
          </p:cNvSpPr>
          <p:nvPr>
            <p:ph type="body" idx="1"/>
          </p:nvPr>
        </p:nvSpPr>
        <p:spPr>
          <a:xfrm>
            <a:off x="3695700" y="4539194"/>
            <a:ext cx="4800600" cy="512064"/>
          </a:xfrm>
        </p:spPr>
        <p:txBody>
          <a:bodyPr/>
          <a:lstStyle/>
          <a:p>
            <a:r>
              <a:rPr lang="en-US" sz="1600" i="1"/>
              <a:t>To be presented to GO Team </a:t>
            </a:r>
            <a:r>
              <a:rPr lang="en-US" sz="1600" b="1" i="1">
                <a:solidFill>
                  <a:schemeClr val="accent4"/>
                </a:solidFill>
              </a:rPr>
              <a:t>BEFORE</a:t>
            </a:r>
            <a:r>
              <a:rPr lang="en-US" sz="1600" i="1"/>
              <a:t> the school staffing conference</a:t>
            </a:r>
          </a:p>
        </p:txBody>
      </p:sp>
    </p:spTree>
    <p:extLst>
      <p:ext uri="{BB962C8B-B14F-4D97-AF65-F5344CB8AC3E}">
        <p14:creationId xmlns:p14="http://schemas.microsoft.com/office/powerpoint/2010/main" val="2317742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3724" y="344424"/>
            <a:ext cx="8003286" cy="768096"/>
          </a:xfrm>
        </p:spPr>
        <p:txBody>
          <a:bodyPr anchor="t">
            <a:noAutofit/>
          </a:bodyPr>
          <a:lstStyle/>
          <a:p>
            <a:r>
              <a:rPr lang="en-US" sz="4800"/>
              <a:t>Norms</a:t>
            </a:r>
          </a:p>
        </p:txBody>
      </p:sp>
      <p:sp>
        <p:nvSpPr>
          <p:cNvPr id="4" name="Slide Number Placeholder 3"/>
          <p:cNvSpPr>
            <a:spLocks noGrp="1"/>
          </p:cNvSpPr>
          <p:nvPr>
            <p:ph type="sldNum" sz="quarter" idx="12"/>
          </p:nvPr>
        </p:nvSpPr>
        <p:spPr>
          <a:xfrm>
            <a:off x="11196066" y="6400800"/>
            <a:ext cx="740664" cy="274320"/>
          </a:xfrm>
        </p:spPr>
        <p:txBody>
          <a:bodyPr anchor="ctr">
            <a:normAutofit/>
          </a:bodyPr>
          <a:lstStyle/>
          <a:p>
            <a:pPr>
              <a:spcAft>
                <a:spcPts val="600"/>
              </a:spcAft>
            </a:pPr>
            <a:fld id="{3D6C3DC6-EF6E-8948-BFE6-808D46D584D8}" type="slidenum">
              <a:rPr lang="en-US" smtClean="0"/>
              <a:pPr>
                <a:spcAft>
                  <a:spcPts val="600"/>
                </a:spcAft>
              </a:pPr>
              <a:t>2</a:t>
            </a:fld>
            <a:endParaRPr lang="en-US"/>
          </a:p>
        </p:txBody>
      </p:sp>
      <p:graphicFrame>
        <p:nvGraphicFramePr>
          <p:cNvPr id="6" name="Content Placeholder 2">
            <a:extLst>
              <a:ext uri="{FF2B5EF4-FFF2-40B4-BE49-F238E27FC236}">
                <a16:creationId xmlns:a16="http://schemas.microsoft.com/office/drawing/2014/main" id="{64119F18-171B-44BC-1A34-FB216F4D9923}"/>
              </a:ext>
            </a:extLst>
          </p:cNvPr>
          <p:cNvGraphicFramePr>
            <a:graphicFrameLocks noGrp="1"/>
          </p:cNvGraphicFramePr>
          <p:nvPr>
            <p:ph sz="half" idx="1"/>
            <p:extLst>
              <p:ext uri="{D42A27DB-BD31-4B8C-83A1-F6EECF244321}">
                <p14:modId xmlns:p14="http://schemas.microsoft.com/office/powerpoint/2010/main" val="276249996"/>
              </p:ext>
            </p:extLst>
          </p:nvPr>
        </p:nvGraphicFramePr>
        <p:xfrm>
          <a:off x="1338834" y="1171575"/>
          <a:ext cx="10053066" cy="5229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0696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4248694" y="976866"/>
            <a:ext cx="7066459" cy="1177486"/>
          </a:xfrm>
          <a:prstGeom prst="rect">
            <a:avLst/>
          </a:prstGeom>
          <a:solidFill>
            <a:srgbClr val="0083A9"/>
          </a:solidFill>
          <a:ln>
            <a:solidFill>
              <a:srgbClr val="0083A9"/>
            </a:solid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000" b="1">
                <a:solidFill>
                  <a:schemeClr val="bg1"/>
                </a:solidFill>
                <a:latin typeface="Berlin Sans FB Demi" panose="020E0802020502020306" pitchFamily="34" charset="0"/>
              </a:rPr>
              <a:t>YOUR SCHOOL STRATEGIC PLAN…</a:t>
            </a:r>
          </a:p>
          <a:p>
            <a:pPr algn="ctr"/>
            <a:endParaRPr lang="en-US" sz="1600" b="1">
              <a:solidFill>
                <a:schemeClr val="bg1"/>
              </a:solidFill>
              <a:latin typeface="Berlin Sans FB Demi" panose="020E0802020502020306" pitchFamily="34" charset="0"/>
            </a:endParaRPr>
          </a:p>
          <a:p>
            <a:pPr algn="ctr"/>
            <a:r>
              <a:rPr lang="en-US" sz="1600" b="1">
                <a:solidFill>
                  <a:schemeClr val="bg1"/>
                </a:solidFill>
              </a:rPr>
              <a:t>is your roadmap and your role.</a:t>
            </a:r>
          </a:p>
          <a:p>
            <a:pPr algn="ctr"/>
            <a:r>
              <a:rPr lang="en-US" sz="1600" b="1">
                <a:solidFill>
                  <a:schemeClr val="bg1"/>
                </a:solidFill>
              </a:rPr>
              <a:t>It is your direction, your priorities, your vision, your present, your future. </a:t>
            </a:r>
          </a:p>
          <a:p>
            <a:pPr algn="ctr"/>
            <a:endParaRPr lang="en-US" sz="1600" b="1">
              <a:solidFill>
                <a:schemeClr val="bg1"/>
              </a:solidFill>
              <a:latin typeface="Berlin Sans FB Demi" panose="020E0802020502020306" pitchFamily="34" charset="0"/>
            </a:endParaRPr>
          </a:p>
        </p:txBody>
      </p:sp>
      <p:sp>
        <p:nvSpPr>
          <p:cNvPr id="2" name="Title 1"/>
          <p:cNvSpPr>
            <a:spLocks noGrp="1"/>
          </p:cNvSpPr>
          <p:nvPr>
            <p:ph type="title"/>
          </p:nvPr>
        </p:nvSpPr>
        <p:spPr>
          <a:xfrm>
            <a:off x="3371850" y="248714"/>
            <a:ext cx="8820149" cy="625079"/>
          </a:xfrm>
        </p:spPr>
        <p:txBody>
          <a:bodyPr>
            <a:normAutofit/>
          </a:bodyPr>
          <a:lstStyle/>
          <a:p>
            <a:pPr algn="ctr"/>
            <a:r>
              <a:rPr lang="en-US" sz="2600" b="1"/>
              <a:t>GO Team Budget Development Process</a:t>
            </a:r>
          </a:p>
        </p:txBody>
      </p:sp>
      <p:sp>
        <p:nvSpPr>
          <p:cNvPr id="5" name="Slide Number Placeholder 4"/>
          <p:cNvSpPr>
            <a:spLocks noGrp="1"/>
          </p:cNvSpPr>
          <p:nvPr>
            <p:ph type="sldNum" sz="quarter" idx="12"/>
          </p:nvPr>
        </p:nvSpPr>
        <p:spPr>
          <a:xfrm>
            <a:off x="9330991" y="5811680"/>
            <a:ext cx="1600200" cy="273844"/>
          </a:xfrm>
        </p:spPr>
        <p:txBody>
          <a:bodyPr/>
          <a:lstStyle/>
          <a:p>
            <a:fld id="{026F2F96-C52A-46BA-9140-C1728DB7CC36}" type="slidenum">
              <a:rPr lang="en-US" smtClean="0">
                <a:solidFill>
                  <a:schemeClr val="tx2"/>
                </a:solidFill>
              </a:rPr>
              <a:pPr/>
              <a:t>3</a:t>
            </a:fld>
            <a:endParaRPr lang="en-US">
              <a:solidFill>
                <a:schemeClr val="tx2"/>
              </a:solidFill>
            </a:endParaRPr>
          </a:p>
        </p:txBody>
      </p:sp>
      <p:graphicFrame>
        <p:nvGraphicFramePr>
          <p:cNvPr id="3" name="Diagram 2"/>
          <p:cNvGraphicFramePr/>
          <p:nvPr>
            <p:extLst>
              <p:ext uri="{D42A27DB-BD31-4B8C-83A1-F6EECF244321}">
                <p14:modId xmlns:p14="http://schemas.microsoft.com/office/powerpoint/2010/main" val="278190695"/>
              </p:ext>
            </p:extLst>
          </p:nvPr>
        </p:nvGraphicFramePr>
        <p:xfrm>
          <a:off x="4248693" y="2419351"/>
          <a:ext cx="7066460" cy="4272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7" name="Picture 4" descr="Image result for you are her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017426">
            <a:off x="3924842" y="4949974"/>
            <a:ext cx="792559" cy="1135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592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Diagram 11">
            <a:extLst>
              <a:ext uri="{FF2B5EF4-FFF2-40B4-BE49-F238E27FC236}">
                <a16:creationId xmlns:a16="http://schemas.microsoft.com/office/drawing/2014/main" id="{5DB4F5CC-35F9-48D1-AC24-5F92E210AC21}"/>
              </a:ext>
            </a:extLst>
          </p:cNvPr>
          <p:cNvGraphicFramePr/>
          <p:nvPr/>
        </p:nvGraphicFramePr>
        <p:xfrm>
          <a:off x="124933" y="1562282"/>
          <a:ext cx="9692640" cy="32918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p:cNvPicPr>
            <a:picLocks noChangeAspect="1"/>
          </p:cNvPicPr>
          <p:nvPr/>
        </p:nvPicPr>
        <p:blipFill>
          <a:blip r:embed="rId8"/>
          <a:stretch>
            <a:fillRect/>
          </a:stretch>
        </p:blipFill>
        <p:spPr>
          <a:xfrm>
            <a:off x="6677326" y="3808532"/>
            <a:ext cx="1710659" cy="2091180"/>
          </a:xfrm>
          <a:prstGeom prst="rect">
            <a:avLst/>
          </a:prstGeom>
        </p:spPr>
      </p:pic>
      <p:pic>
        <p:nvPicPr>
          <p:cNvPr id="7" name="Picture 4" descr="Image result for you are her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37432" y="1314714"/>
            <a:ext cx="607679" cy="88969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819382" y="5964060"/>
            <a:ext cx="5162502"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a:ea typeface="+mn-ea"/>
                <a:cs typeface="+mn-cs"/>
              </a:rPr>
              <a:t>GO Teams are encouraged to have ongoing conversations</a:t>
            </a:r>
          </a:p>
        </p:txBody>
      </p:sp>
      <p:grpSp>
        <p:nvGrpSpPr>
          <p:cNvPr id="8" name="Group 7"/>
          <p:cNvGrpSpPr/>
          <p:nvPr/>
        </p:nvGrpSpPr>
        <p:grpSpPr>
          <a:xfrm>
            <a:off x="5263505" y="2440598"/>
            <a:ext cx="1873248" cy="4474383"/>
            <a:chOff x="3514648" y="-2315583"/>
            <a:chExt cx="1579830" cy="4474383"/>
          </a:xfrm>
        </p:grpSpPr>
        <p:sp>
          <p:nvSpPr>
            <p:cNvPr id="9" name="Rectangle 8"/>
            <p:cNvSpPr/>
            <p:nvPr/>
          </p:nvSpPr>
          <p:spPr>
            <a:xfrm>
              <a:off x="3514648" y="1240439"/>
              <a:ext cx="928670" cy="91836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0" name="Rectangle 9"/>
            <p:cNvSpPr/>
            <p:nvPr/>
          </p:nvSpPr>
          <p:spPr>
            <a:xfrm>
              <a:off x="4165808" y="-2315583"/>
              <a:ext cx="928670" cy="91836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marL="0" marR="0" lvl="0" indent="0" algn="l" defTabSz="71120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a:ea typeface="+mn-ea"/>
                  <a:cs typeface="+mn-cs"/>
                </a:rPr>
                <a:t>Step 5        </a:t>
              </a:r>
              <a:r>
                <a:rPr kumimoji="0" lang="en-US" sz="1400" b="0" i="0" u="none" strike="noStrike" kern="1200" cap="none" spc="0" normalizeH="0" baseline="0" noProof="0">
                  <a:ln>
                    <a:noFill/>
                  </a:ln>
                  <a:solidFill>
                    <a:prstClr val="black">
                      <a:hueOff val="0"/>
                      <a:satOff val="0"/>
                      <a:lumOff val="0"/>
                      <a:alphaOff val="0"/>
                    </a:prstClr>
                  </a:solidFill>
                  <a:effectLst/>
                  <a:uLnTx/>
                  <a:uFillTx/>
                  <a:latin typeface="Calibri"/>
                  <a:ea typeface="+mn-ea"/>
                  <a:cs typeface="+mn-cs"/>
                </a:rPr>
                <a:t> </a:t>
              </a:r>
              <a:r>
                <a:rPr kumimoji="0" lang="en-US" sz="1400" b="0" i="0" u="none" strike="noStrike" kern="1200" cap="none" spc="0" normalizeH="0" baseline="0" noProof="0">
                  <a:ln>
                    <a:noFill/>
                  </a:ln>
                  <a:solidFill>
                    <a:prstClr val="black">
                      <a:hueOff val="0"/>
                      <a:satOff val="0"/>
                      <a:lumOff val="0"/>
                      <a:alphaOff val="0"/>
                    </a:prstClr>
                  </a:solidFill>
                  <a:effectLst/>
                  <a:uLnTx/>
                  <a:uFillTx/>
                  <a:ea typeface="+mn-ea"/>
                  <a:cs typeface="+mn-cs"/>
                </a:rPr>
                <a:t>GO Team Feedback Session</a:t>
              </a:r>
            </a:p>
            <a:p>
              <a:pPr defTabSz="711200">
                <a:lnSpc>
                  <a:spcPct val="90000"/>
                </a:lnSpc>
                <a:spcBef>
                  <a:spcPct val="0"/>
                </a:spcBef>
                <a:spcAft>
                  <a:spcPct val="35000"/>
                </a:spcAft>
                <a:defRPr/>
              </a:pPr>
              <a:r>
                <a:rPr lang="en-US" sz="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 – ongoing if necessary</a:t>
              </a:r>
              <a:endParaRPr lang="en-US" sz="1200">
                <a:solidFill>
                  <a:srgbClr val="FF0000"/>
                </a:solidFill>
              </a:endParaRPr>
            </a:p>
            <a:p>
              <a:pPr marL="0" marR="0" lvl="0" indent="0" algn="l" defTabSz="711200" rtl="0" eaLnBrk="1" fontAlgn="auto" latinLnBrk="0" hangingPunct="1">
                <a:lnSpc>
                  <a:spcPct val="90000"/>
                </a:lnSpc>
                <a:spcBef>
                  <a:spcPct val="0"/>
                </a:spcBef>
                <a:spcAft>
                  <a:spcPct val="35000"/>
                </a:spcAft>
                <a:buClrTx/>
                <a:buSzTx/>
                <a:buFontTx/>
                <a:buNone/>
                <a:tabLst/>
                <a:defRPr/>
              </a:pPr>
              <a:endParaRPr kumimoji="0" lang="en-US" sz="1400" b="0" i="0" u="none" strike="noStrike" kern="1200" cap="none" spc="0" normalizeH="0" baseline="0" noProof="0">
                <a:ln>
                  <a:noFill/>
                </a:ln>
                <a:solidFill>
                  <a:prstClr val="black">
                    <a:hueOff val="0"/>
                    <a:satOff val="0"/>
                    <a:lumOff val="0"/>
                    <a:alphaOff val="0"/>
                  </a:prstClr>
                </a:solidFill>
                <a:effectLst/>
                <a:uLnTx/>
                <a:uFillTx/>
                <a:ea typeface="+mn-ea"/>
                <a:cs typeface="+mn-cs"/>
              </a:endParaRPr>
            </a:p>
          </p:txBody>
        </p:sp>
      </p:grpSp>
      <p:sp>
        <p:nvSpPr>
          <p:cNvPr id="11" name="Title 1"/>
          <p:cNvSpPr txBox="1">
            <a:spLocks/>
          </p:cNvSpPr>
          <p:nvPr/>
        </p:nvSpPr>
        <p:spPr>
          <a:xfrm>
            <a:off x="124933" y="322659"/>
            <a:ext cx="9941815" cy="1108768"/>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b="1">
                <a:latin typeface="Trebuchet MS"/>
              </a:rPr>
              <a:t>Overview of FY ‘25 GO Team Budget Process</a:t>
            </a:r>
          </a:p>
        </p:txBody>
      </p:sp>
    </p:spTree>
    <p:extLst>
      <p:ext uri="{BB962C8B-B14F-4D97-AF65-F5344CB8AC3E}">
        <p14:creationId xmlns:p14="http://schemas.microsoft.com/office/powerpoint/2010/main" val="3384616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title"/>
          </p:nvPr>
        </p:nvSpPr>
        <p:spPr>
          <a:xfrm>
            <a:off x="3634867" y="86868"/>
            <a:ext cx="8165592" cy="768096"/>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SzPct val="25000"/>
              <a:buFont typeface="Calibri"/>
              <a:buNone/>
            </a:pPr>
            <a:r>
              <a:rPr lang="en-US" sz="4400" b="1" i="0" u="sng" strike="noStrike" cap="none">
                <a:solidFill>
                  <a:schemeClr val="dk1"/>
                </a:solidFill>
                <a:latin typeface="Calibri"/>
                <a:ea typeface="Calibri"/>
                <a:cs typeface="Calibri"/>
                <a:sym typeface="Calibri"/>
              </a:rPr>
              <a:t>Budget Feedback </a:t>
            </a:r>
            <a:r>
              <a:rPr lang="en-US" sz="4400" u="sng" cap="none">
                <a:solidFill>
                  <a:schemeClr val="dk1"/>
                </a:solidFill>
                <a:latin typeface="Calibri"/>
                <a:ea typeface="Calibri"/>
                <a:cs typeface="Calibri"/>
                <a:sym typeface="Calibri"/>
              </a:rPr>
              <a:t>Meeting</a:t>
            </a:r>
            <a:endParaRPr lang="en-US" sz="4400" b="1" i="0" u="sng" strike="noStrike" cap="none">
              <a:solidFill>
                <a:schemeClr val="dk1"/>
              </a:solidFill>
              <a:latin typeface="Calibri"/>
              <a:ea typeface="Calibri"/>
              <a:cs typeface="Calibri"/>
              <a:sym typeface="Calibri"/>
            </a:endParaRPr>
          </a:p>
        </p:txBody>
      </p:sp>
      <p:sp>
        <p:nvSpPr>
          <p:cNvPr id="100" name="Shape 100"/>
          <p:cNvSpPr txBox="1">
            <a:spLocks noGrp="1"/>
          </p:cNvSpPr>
          <p:nvPr>
            <p:ph sz="half" idx="2"/>
          </p:nvPr>
        </p:nvSpPr>
        <p:spPr>
          <a:xfrm>
            <a:off x="3526091" y="1221867"/>
            <a:ext cx="8383143" cy="5161788"/>
          </a:xfrm>
          <a:prstGeom prst="rect">
            <a:avLst/>
          </a:prstGeom>
          <a:noFill/>
          <a:ln>
            <a:noFill/>
          </a:ln>
        </p:spPr>
        <p:txBody>
          <a:bodyPr lIns="91425" tIns="45700" rIns="91425" bIns="45700" anchor="t" anchorCtr="0">
            <a:noAutofit/>
          </a:bodyPr>
          <a:lstStyle/>
          <a:p>
            <a:pPr marL="0" indent="0">
              <a:spcBef>
                <a:spcPts val="0"/>
              </a:spcBef>
              <a:buSzPct val="100000"/>
              <a:buNone/>
            </a:pPr>
            <a:r>
              <a:rPr lang="en-US" sz="2800" b="1" u="sng">
                <a:solidFill>
                  <a:schemeClr val="accent3"/>
                </a:solidFill>
              </a:rPr>
              <a:t>What</a:t>
            </a:r>
          </a:p>
          <a:p>
            <a:pPr marL="0" indent="0">
              <a:spcBef>
                <a:spcPts val="0"/>
              </a:spcBef>
              <a:spcAft>
                <a:spcPts val="1200"/>
              </a:spcAft>
              <a:buSzPct val="100000"/>
              <a:buNone/>
            </a:pPr>
            <a:r>
              <a:rPr lang="en-US" sz="2200">
                <a:solidFill>
                  <a:schemeClr val="accent5"/>
                </a:solidFill>
              </a:rPr>
              <a:t>The GO Team feedback session(s) should be scheduled for the principal to provide an overview of the school’s draft budget for the GO Team members and the general public. </a:t>
            </a:r>
          </a:p>
          <a:p>
            <a:pPr marL="0" indent="0">
              <a:spcBef>
                <a:spcPts val="0"/>
              </a:spcBef>
              <a:buSzPct val="100000"/>
              <a:buNone/>
            </a:pPr>
            <a:r>
              <a:rPr lang="en-US" sz="2800" b="1" u="sng">
                <a:solidFill>
                  <a:schemeClr val="accent3"/>
                </a:solidFill>
              </a:rPr>
              <a:t>Why</a:t>
            </a:r>
          </a:p>
          <a:p>
            <a:pPr marL="63500" lvl="0" indent="0">
              <a:spcBef>
                <a:spcPts val="0"/>
              </a:spcBef>
              <a:spcAft>
                <a:spcPts val="1200"/>
              </a:spcAft>
              <a:buSzPct val="100000"/>
              <a:buNone/>
            </a:pPr>
            <a:r>
              <a:rPr lang="en-US" sz="2200">
                <a:solidFill>
                  <a:schemeClr val="accent5"/>
                </a:solidFill>
              </a:rPr>
              <a:t>This meeting provides an opportunity for GO Teams to discuss how the school’s budget has been allocated to support the programmatic needs and key strategic priorities. </a:t>
            </a:r>
          </a:p>
          <a:p>
            <a:pPr marL="0" indent="0">
              <a:spcBef>
                <a:spcPts val="0"/>
              </a:spcBef>
              <a:buSzPct val="100000"/>
              <a:buNone/>
            </a:pPr>
            <a:r>
              <a:rPr lang="en-US" sz="2800" b="1" u="sng">
                <a:solidFill>
                  <a:schemeClr val="accent3"/>
                </a:solidFill>
              </a:rPr>
              <a:t>When </a:t>
            </a:r>
          </a:p>
          <a:p>
            <a:pPr marL="63500" indent="0">
              <a:spcBef>
                <a:spcPts val="0"/>
              </a:spcBef>
              <a:buSzPct val="100000"/>
              <a:buNone/>
            </a:pPr>
            <a:r>
              <a:rPr lang="en-US" sz="2200">
                <a:solidFill>
                  <a:schemeClr val="accent5"/>
                </a:solidFill>
                <a:sym typeface="Calibri"/>
              </a:rPr>
              <a:t>Meetings must be held in February </a:t>
            </a:r>
            <a:r>
              <a:rPr lang="en-US" sz="2200" b="1">
                <a:solidFill>
                  <a:schemeClr val="accent4"/>
                </a:solidFill>
                <a:sym typeface="Calibri"/>
              </a:rPr>
              <a:t>before staffing conferences</a:t>
            </a:r>
            <a:r>
              <a:rPr lang="en-US" sz="2200">
                <a:solidFill>
                  <a:schemeClr val="accent5"/>
                </a:solidFill>
                <a:sym typeface="Calibri"/>
              </a:rPr>
              <a:t>. May be combined with the allocation meeting (</a:t>
            </a:r>
            <a:r>
              <a:rPr lang="en-US" sz="2200" i="1">
                <a:solidFill>
                  <a:schemeClr val="accent5"/>
                </a:solidFill>
                <a:sym typeface="Calibri"/>
              </a:rPr>
              <a:t>as needed</a:t>
            </a:r>
            <a:r>
              <a:rPr lang="en-US" sz="2200">
                <a:solidFill>
                  <a:schemeClr val="accent5"/>
                </a:solidFill>
                <a:sym typeface="Calibri"/>
              </a:rPr>
              <a:t>), if the GO Team has completed strategic plan updates and ranked strategic priorities</a:t>
            </a:r>
            <a:r>
              <a:rPr lang="en-US" sz="2200" i="1">
                <a:solidFill>
                  <a:schemeClr val="accent5"/>
                </a:solidFill>
                <a:sym typeface="Calibri"/>
              </a:rPr>
              <a:t>.</a:t>
            </a:r>
            <a:r>
              <a:rPr lang="en-US" sz="2200">
                <a:solidFill>
                  <a:schemeClr val="accent5"/>
                </a:solidFill>
                <a:sym typeface="Calibri"/>
              </a:rPr>
              <a:t> </a:t>
            </a:r>
            <a:endParaRPr lang="en-US" sz="2200">
              <a:solidFill>
                <a:schemeClr val="accent5"/>
              </a:solidFill>
            </a:endParaRPr>
          </a:p>
        </p:txBody>
      </p:sp>
      <p:sp>
        <p:nvSpPr>
          <p:cNvPr id="2" name="Slide Number Placeholder 1"/>
          <p:cNvSpPr>
            <a:spLocks noGrp="1"/>
          </p:cNvSpPr>
          <p:nvPr>
            <p:ph type="sldNum" sz="quarter"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rgbClr val="888888"/>
                </a:solidFill>
                <a:latin typeface="Calibri"/>
                <a:ea typeface="Calibri"/>
                <a:cs typeface="Calibri"/>
                <a:sym typeface="Calibri"/>
              </a:rPr>
              <a:t>5</a:t>
            </a:fld>
            <a:endParaRPr lang="en-US" sz="1200" b="0" i="0" u="none" strike="noStrike" cap="none">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942230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enorite"/>
              <a:ea typeface="+mn-ea"/>
              <a:cs typeface="+mn-cs"/>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2791067" y="86385"/>
            <a:ext cx="6392618"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Tenorite"/>
                <a:ea typeface="+mn-ea"/>
                <a:cs typeface="+mn-cs"/>
              </a:rPr>
              <a:t>FY24 Budget Parameters</a:t>
            </a:r>
          </a:p>
        </p:txBody>
      </p:sp>
      <p:sp>
        <p:nvSpPr>
          <p:cNvPr id="5" name="Slide Number Placeholder 4"/>
          <p:cNvSpPr>
            <a:spLocks noGrp="1"/>
          </p:cNvSpPr>
          <p:nvPr>
            <p:ph type="sldNum" sz="quarter" idx="12"/>
          </p:nvPr>
        </p:nvSpPr>
        <p:spPr>
          <a:xfrm>
            <a:off x="9733026" y="457200"/>
            <a:ext cx="740664" cy="274320"/>
          </a:xfrm>
          <a:prstGeom prst="rect">
            <a:avLst/>
          </a:prstGeom>
        </p:spPr>
        <p:txBody>
          <a:bodyPr vert="horz" lIns="91440" tIns="45720" rIns="91440" bIns="45720" rtlCol="0" anchor="ctr">
            <a:noAutofit/>
          </a:bodyPr>
          <a:lstStyle>
            <a:defPPr>
              <a:defRPr lang="en-US"/>
            </a:defPPr>
            <a:lvl1pPr marL="0" algn="ctr" defTabSz="457200" rtl="0" eaLnBrk="1" latinLnBrk="0" hangingPunct="1">
              <a:defRPr sz="900" kern="1200">
                <a:solidFill>
                  <a:schemeClr val="accent6"/>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AEC10A0C-BB77-FD4A-8FA4-D4334D01E3A4}" type="slidenum">
              <a:rPr kumimoji="0" lang="en-US" sz="900" b="0" i="0" u="none" strike="noStrike" kern="1200" cap="none" spc="0" normalizeH="0" baseline="0" noProof="0" smtClean="0">
                <a:ln>
                  <a:noFill/>
                </a:ln>
                <a:solidFill>
                  <a:srgbClr val="159839"/>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6</a:t>
            </a:fld>
            <a:endParaRPr kumimoji="0" lang="en-US" sz="900" b="0" i="0" u="none" strike="noStrike" kern="1200" cap="none" spc="0" normalizeH="0" baseline="0" noProof="0">
              <a:ln>
                <a:noFill/>
              </a:ln>
              <a:solidFill>
                <a:srgbClr val="159839"/>
              </a:solidFill>
              <a:effectLst/>
              <a:uLnTx/>
              <a:uFillTx/>
              <a:latin typeface="Arial" panose="020B0604020202020204" pitchFamily="34" charset="0"/>
              <a:ea typeface="+mn-ea"/>
              <a:cs typeface="Arial" panose="020B0604020202020204" pitchFamily="34" charset="0"/>
            </a:endParaRPr>
          </a:p>
        </p:txBody>
      </p:sp>
      <p:graphicFrame>
        <p:nvGraphicFramePr>
          <p:cNvPr id="8" name="Table 7">
            <a:extLst>
              <a:ext uri="{FF2B5EF4-FFF2-40B4-BE49-F238E27FC236}">
                <a16:creationId xmlns:a16="http://schemas.microsoft.com/office/drawing/2014/main" id="{02F76306-D2C6-54CE-6EC9-97FE45959C63}"/>
              </a:ext>
            </a:extLst>
          </p:cNvPr>
          <p:cNvGraphicFramePr>
            <a:graphicFrameLocks noGrp="1"/>
          </p:cNvGraphicFramePr>
          <p:nvPr/>
        </p:nvGraphicFramePr>
        <p:xfrm>
          <a:off x="1894151" y="1403990"/>
          <a:ext cx="7838875" cy="5134466"/>
        </p:xfrm>
        <a:graphic>
          <a:graphicData uri="http://schemas.openxmlformats.org/drawingml/2006/table">
            <a:tbl>
              <a:tblPr firstRow="1" bandRow="1">
                <a:tableStyleId>{5C22544A-7EE6-4342-B048-85BDC9FD1C3A}</a:tableStyleId>
              </a:tblPr>
              <a:tblGrid>
                <a:gridCol w="3881420">
                  <a:extLst>
                    <a:ext uri="{9D8B030D-6E8A-4147-A177-3AD203B41FA5}">
                      <a16:colId xmlns:a16="http://schemas.microsoft.com/office/drawing/2014/main" val="3509078761"/>
                    </a:ext>
                  </a:extLst>
                </a:gridCol>
                <a:gridCol w="3957455">
                  <a:extLst>
                    <a:ext uri="{9D8B030D-6E8A-4147-A177-3AD203B41FA5}">
                      <a16:colId xmlns:a16="http://schemas.microsoft.com/office/drawing/2014/main" val="1934840705"/>
                    </a:ext>
                  </a:extLst>
                </a:gridCol>
              </a:tblGrid>
              <a:tr h="864814">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FY24 School Priorities</a:t>
                      </a:r>
                    </a:p>
                  </a:txBody>
                  <a:tcPr/>
                </a:tc>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2873917453"/>
                  </a:ext>
                </a:extLst>
              </a:tr>
              <a:tr h="1238744">
                <a:tc>
                  <a:txBody>
                    <a:bodyPr/>
                    <a:lstStyle/>
                    <a:p>
                      <a:pPr algn="ctr"/>
                      <a:r>
                        <a:rPr lang="en-US" sz="1600" dirty="0"/>
                        <a:t>Improve percent of students achieving at proficient level on Milestones assessment </a:t>
                      </a:r>
                      <a:endParaRPr lang="en-US" sz="1750" dirty="0"/>
                    </a:p>
                  </a:txBody>
                  <a:tcPr/>
                </a:tc>
                <a:tc>
                  <a:txBody>
                    <a:bodyPr/>
                    <a:lstStyle/>
                    <a:p>
                      <a:pPr algn="ctr"/>
                      <a:r>
                        <a:rPr lang="en-US" sz="1750" dirty="0"/>
                        <a:t>Provide instruction to prepare students for their next educational level and remove instructional gaps caused by Covid</a:t>
                      </a:r>
                    </a:p>
                  </a:txBody>
                  <a:tcPr/>
                </a:tc>
                <a:extLst>
                  <a:ext uri="{0D108BD9-81ED-4DB2-BD59-A6C34878D82A}">
                    <a16:rowId xmlns:a16="http://schemas.microsoft.com/office/drawing/2014/main" val="1312436168"/>
                  </a:ext>
                </a:extLst>
              </a:tr>
              <a:tr h="1231813">
                <a:tc>
                  <a:txBody>
                    <a:bodyPr/>
                    <a:lstStyle/>
                    <a:p>
                      <a:pPr algn="ctr"/>
                      <a:r>
                        <a:rPr lang="en-US" sz="1600" dirty="0"/>
                        <a:t>Implement International Baccalaureate program model </a:t>
                      </a:r>
                      <a:endParaRPr lang="en-US" sz="1750" dirty="0"/>
                    </a:p>
                  </a:txBody>
                  <a:tcPr/>
                </a:tc>
                <a:tc>
                  <a:txBody>
                    <a:bodyPr/>
                    <a:lstStyle/>
                    <a:p>
                      <a:pPr algn="ctr"/>
                      <a:r>
                        <a:rPr lang="en-US" sz="1600" dirty="0"/>
                        <a:t>Provide rigor and ensure our students think globally</a:t>
                      </a:r>
                      <a:endParaRPr lang="en-US" sz="1750" dirty="0"/>
                    </a:p>
                  </a:txBody>
                  <a:tcPr/>
                </a:tc>
                <a:extLst>
                  <a:ext uri="{0D108BD9-81ED-4DB2-BD59-A6C34878D82A}">
                    <a16:rowId xmlns:a16="http://schemas.microsoft.com/office/drawing/2014/main" val="978434641"/>
                  </a:ext>
                </a:extLst>
              </a:tr>
              <a:tr h="1799095">
                <a:tc>
                  <a:txBody>
                    <a:bodyPr/>
                    <a:lstStyle/>
                    <a:p>
                      <a:pPr algn="ctr"/>
                      <a:r>
                        <a:rPr lang="en-US" sz="1600" dirty="0"/>
                        <a:t>Ensure a welcoming parent friendly environment </a:t>
                      </a:r>
                      <a:endParaRPr lang="en-US" sz="1750" dirty="0"/>
                    </a:p>
                  </a:txBody>
                  <a:tcPr/>
                </a:tc>
                <a:tc>
                  <a:txBody>
                    <a:bodyPr/>
                    <a:lstStyle/>
                    <a:p>
                      <a:pPr algn="ctr"/>
                      <a:r>
                        <a:rPr lang="en-US" sz="1600" dirty="0"/>
                        <a:t>increase parent involvement to strengthen the partnership between school and home</a:t>
                      </a:r>
                      <a:endParaRPr lang="en-US" sz="1750" dirty="0"/>
                    </a:p>
                  </a:txBody>
                  <a:tcPr/>
                </a:tc>
                <a:extLst>
                  <a:ext uri="{0D108BD9-81ED-4DB2-BD59-A6C34878D82A}">
                    <a16:rowId xmlns:a16="http://schemas.microsoft.com/office/drawing/2014/main" val="641123415"/>
                  </a:ext>
                </a:extLst>
              </a:tr>
            </a:tbl>
          </a:graphicData>
        </a:graphic>
      </p:graphicFrame>
    </p:spTree>
    <p:extLst>
      <p:ext uri="{BB962C8B-B14F-4D97-AF65-F5344CB8AC3E}">
        <p14:creationId xmlns:p14="http://schemas.microsoft.com/office/powerpoint/2010/main" val="2984139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enorite"/>
              <a:ea typeface="+mn-ea"/>
              <a:cs typeface="+mn-cs"/>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2791067" y="86385"/>
            <a:ext cx="6392618"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Tenorite"/>
                <a:ea typeface="+mn-ea"/>
                <a:cs typeface="+mn-cs"/>
              </a:rPr>
              <a:t>FY24 Budget Parameters</a:t>
            </a:r>
          </a:p>
        </p:txBody>
      </p:sp>
      <p:graphicFrame>
        <p:nvGraphicFramePr>
          <p:cNvPr id="4" name="Table 3"/>
          <p:cNvGraphicFramePr>
            <a:graphicFrameLocks noGrp="1"/>
          </p:cNvGraphicFramePr>
          <p:nvPr/>
        </p:nvGraphicFramePr>
        <p:xfrm>
          <a:off x="2072640" y="997201"/>
          <a:ext cx="8046720" cy="3368671"/>
        </p:xfrm>
        <a:graphic>
          <a:graphicData uri="http://schemas.openxmlformats.org/drawingml/2006/table">
            <a:tbl>
              <a:tblPr firstRow="1" bandRow="1">
                <a:tableStyleId>{5C22544A-7EE6-4342-B048-85BDC9FD1C3A}</a:tableStyleId>
              </a:tblPr>
              <a:tblGrid>
                <a:gridCol w="4023360">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tblGrid>
              <a:tr h="536000">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FY24 School Priorities</a:t>
                      </a:r>
                    </a:p>
                  </a:txBody>
                  <a:tcPr/>
                </a:tc>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1162023">
                <a:tc>
                  <a:txBody>
                    <a:bodyPr/>
                    <a:lstStyle/>
                    <a:p>
                      <a:pPr algn="ctr"/>
                      <a:r>
                        <a:rPr lang="en-US" sz="2000" dirty="0"/>
                        <a:t>Maximize the intervention block daily</a:t>
                      </a:r>
                    </a:p>
                  </a:txBody>
                  <a:tcPr/>
                </a:tc>
                <a:tc>
                  <a:txBody>
                    <a:bodyPr/>
                    <a:lstStyle/>
                    <a:p>
                      <a:pPr algn="ctr"/>
                      <a:r>
                        <a:rPr lang="en-US" sz="2000" dirty="0"/>
                        <a:t>Dedicated time for students to receive specific interventions and/or</a:t>
                      </a:r>
                      <a:r>
                        <a:rPr lang="en-US" sz="2000" baseline="0" dirty="0"/>
                        <a:t> enrichment.</a:t>
                      </a:r>
                      <a:endParaRPr lang="en-US" sz="2000" dirty="0"/>
                    </a:p>
                  </a:txBody>
                  <a:tcPr/>
                </a:tc>
                <a:extLst>
                  <a:ext uri="{0D108BD9-81ED-4DB2-BD59-A6C34878D82A}">
                    <a16:rowId xmlns:a16="http://schemas.microsoft.com/office/drawing/2014/main" val="10001"/>
                  </a:ext>
                </a:extLst>
              </a:tr>
              <a:tr h="871729">
                <a:tc>
                  <a:txBody>
                    <a:bodyPr/>
                    <a:lstStyle/>
                    <a:p>
                      <a:pPr algn="ctr"/>
                      <a:endParaRPr lang="en-US" sz="1750" dirty="0"/>
                    </a:p>
                  </a:txBody>
                  <a:tcPr/>
                </a:tc>
                <a:tc>
                  <a:txBody>
                    <a:bodyPr/>
                    <a:lstStyle/>
                    <a:p>
                      <a:pPr algn="ctr"/>
                      <a:endParaRPr lang="en-US" sz="1750" dirty="0"/>
                    </a:p>
                  </a:txBody>
                  <a:tcPr/>
                </a:tc>
                <a:extLst>
                  <a:ext uri="{0D108BD9-81ED-4DB2-BD59-A6C34878D82A}">
                    <a16:rowId xmlns:a16="http://schemas.microsoft.com/office/drawing/2014/main" val="3820674288"/>
                  </a:ext>
                </a:extLst>
              </a:tr>
              <a:tr h="710079">
                <a:tc>
                  <a:txBody>
                    <a:bodyPr/>
                    <a:lstStyle/>
                    <a:p>
                      <a:pPr algn="ctr"/>
                      <a:endParaRPr lang="en-US" sz="1750" dirty="0"/>
                    </a:p>
                  </a:txBody>
                  <a:tcPr/>
                </a:tc>
                <a:tc>
                  <a:txBody>
                    <a:bodyPr/>
                    <a:lstStyle/>
                    <a:p>
                      <a:pPr algn="ctr"/>
                      <a:endParaRPr lang="en-US" sz="1750" dirty="0"/>
                    </a:p>
                  </a:txBody>
                  <a:tcPr/>
                </a:tc>
                <a:extLst>
                  <a:ext uri="{0D108BD9-81ED-4DB2-BD59-A6C34878D82A}">
                    <a16:rowId xmlns:a16="http://schemas.microsoft.com/office/drawing/2014/main" val="10003"/>
                  </a:ext>
                </a:extLst>
              </a:tr>
            </a:tbl>
          </a:graphicData>
        </a:graphic>
      </p:graphicFrame>
      <p:sp>
        <p:nvSpPr>
          <p:cNvPr id="5" name="Slide Number Placeholder 4"/>
          <p:cNvSpPr>
            <a:spLocks noGrp="1"/>
          </p:cNvSpPr>
          <p:nvPr>
            <p:ph type="sldNum" sz="quarter" idx="12"/>
          </p:nvPr>
        </p:nvSpPr>
        <p:spPr>
          <a:xfrm>
            <a:off x="9733026" y="457200"/>
            <a:ext cx="740664" cy="274320"/>
          </a:xfrm>
          <a:prstGeom prst="rect">
            <a:avLst/>
          </a:prstGeom>
        </p:spPr>
        <p:txBody>
          <a:bodyPr vert="horz" lIns="91440" tIns="45720" rIns="91440" bIns="45720" rtlCol="0" anchor="ctr">
            <a:noAutofit/>
          </a:bodyPr>
          <a:lstStyle>
            <a:defPPr>
              <a:defRPr lang="en-US"/>
            </a:defPPr>
            <a:lvl1pPr marL="0" algn="ctr" defTabSz="457200" rtl="0" eaLnBrk="1" latinLnBrk="0" hangingPunct="1">
              <a:defRPr sz="900" kern="1200">
                <a:solidFill>
                  <a:schemeClr val="accent6"/>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AEC10A0C-BB77-FD4A-8FA4-D4334D01E3A4}" type="slidenum">
              <a:rPr kumimoji="0" lang="en-US" sz="900" b="0" i="0" u="none" strike="noStrike" kern="1200" cap="none" spc="0" normalizeH="0" baseline="0" noProof="0">
                <a:ln>
                  <a:noFill/>
                </a:ln>
                <a:solidFill>
                  <a:srgbClr val="159839"/>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7</a:t>
            </a:fld>
            <a:endParaRPr kumimoji="0" lang="en-US" sz="900" b="0" i="0" u="none" strike="noStrike" kern="1200" cap="none" spc="0" normalizeH="0" baseline="0" noProof="0">
              <a:ln>
                <a:noFill/>
              </a:ln>
              <a:solidFill>
                <a:srgbClr val="159839"/>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6933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76250" y="1270129"/>
            <a:ext cx="97345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bon Next LT"/>
              <a:ea typeface="+mn-ea"/>
              <a:cs typeface="+mn-cs"/>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259080" y="192911"/>
            <a:ext cx="10181158" cy="107721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Arial Black"/>
                <a:ea typeface="+mn-ea"/>
                <a:cs typeface="+mn-cs"/>
              </a:rPr>
              <a:t>Descriptions of Strategic Plan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Arial Black"/>
                <a:ea typeface="+mn-ea"/>
                <a:cs typeface="+mn-cs"/>
              </a:rPr>
              <a:t>Breakout Categories</a:t>
            </a:r>
          </a:p>
        </p:txBody>
      </p:sp>
      <p:sp>
        <p:nvSpPr>
          <p:cNvPr id="5" name="TextBox 4"/>
          <p:cNvSpPr txBox="1"/>
          <p:nvPr/>
        </p:nvSpPr>
        <p:spPr>
          <a:xfrm>
            <a:off x="476250" y="2027240"/>
            <a:ext cx="10677525" cy="3785652"/>
          </a:xfrm>
          <a:prstGeom prst="rect">
            <a:avLst/>
          </a:prstGeom>
          <a:noFill/>
        </p:spPr>
        <p:txBody>
          <a:bodyPr wrap="square" lIns="91440" tIns="45720" rIns="91440" bIns="45720" rtlCol="0" anchor="t">
            <a:spAutoFit/>
          </a:bodyPr>
          <a:lstStyle/>
          <a:p>
            <a:pPr marL="400050" indent="-400050">
              <a:buFont typeface="+mj-lt"/>
              <a:buAutoNum type="arabicPeriod"/>
              <a:defRPr/>
            </a:pPr>
            <a:r>
              <a:rPr kumimoji="0" lang="en-US" sz="2400" b="1" i="0" u="none" strike="noStrike" kern="1200" cap="none" spc="0" normalizeH="0" baseline="0" noProof="0">
                <a:ln>
                  <a:noFill/>
                </a:ln>
                <a:solidFill>
                  <a:srgbClr val="D47B22"/>
                </a:solidFill>
                <a:effectLst/>
                <a:uLnTx/>
                <a:uFillTx/>
                <a:latin typeface="Calibri"/>
                <a:ea typeface="Calibri"/>
                <a:cs typeface="Calibri"/>
              </a:rPr>
              <a:t>Priorities:</a:t>
            </a:r>
            <a:r>
              <a:rPr kumimoji="0" lang="en-US" sz="2400" b="1" i="0" u="none" strike="noStrike" kern="1200" cap="none" spc="0" normalizeH="0" baseline="0" noProof="0">
                <a:ln>
                  <a:noFill/>
                </a:ln>
                <a:solidFill>
                  <a:prstClr val="black"/>
                </a:solidFill>
                <a:effectLst/>
                <a:uLnTx/>
                <a:uFillTx/>
                <a:latin typeface="Calibri"/>
                <a:ea typeface="Calibri"/>
                <a:cs typeface="Calibri"/>
              </a:rPr>
              <a:t> </a:t>
            </a:r>
            <a:r>
              <a:rPr lang="en-US" sz="2400">
                <a:solidFill>
                  <a:prstClr val="black"/>
                </a:solidFill>
                <a:latin typeface="Calibri"/>
                <a:ea typeface="Calibri"/>
                <a:cs typeface="Calibri"/>
              </a:rPr>
              <a:t>FY25 </a:t>
            </a:r>
            <a:r>
              <a:rPr kumimoji="0" lang="en-US" sz="2400" b="0" i="0" u="none" strike="noStrike" kern="1200" cap="none" spc="0" normalizeH="0" baseline="0" noProof="0">
                <a:ln>
                  <a:noFill/>
                </a:ln>
                <a:solidFill>
                  <a:prstClr val="black"/>
                </a:solidFill>
                <a:effectLst/>
                <a:uLnTx/>
                <a:uFillTx/>
                <a:latin typeface="Calibri"/>
                <a:ea typeface="Calibri"/>
                <a:cs typeface="Calibri"/>
              </a:rPr>
              <a:t>funding </a:t>
            </a:r>
            <a:r>
              <a:rPr kumimoji="0" lang="en-US" sz="2400" b="0" i="0" u="sng" strike="noStrike" kern="1200" cap="none" spc="0" normalizeH="0" baseline="0" noProof="0">
                <a:ln>
                  <a:noFill/>
                </a:ln>
                <a:solidFill>
                  <a:prstClr val="black"/>
                </a:solidFill>
                <a:effectLst/>
                <a:uLnTx/>
                <a:uFillTx/>
                <a:latin typeface="Calibri"/>
                <a:ea typeface="Calibri"/>
                <a:cs typeface="Calibri"/>
              </a:rPr>
              <a:t>priorities</a:t>
            </a:r>
            <a:r>
              <a:rPr kumimoji="0" lang="en-US" sz="2400" b="0" i="0" u="none" strike="noStrike" kern="1200" cap="none" spc="0" normalizeH="0" baseline="0" noProof="0">
                <a:ln>
                  <a:noFill/>
                </a:ln>
                <a:solidFill>
                  <a:prstClr val="black"/>
                </a:solidFill>
                <a:effectLst/>
                <a:uLnTx/>
                <a:uFillTx/>
                <a:latin typeface="Calibri"/>
                <a:ea typeface="Calibri"/>
                <a:cs typeface="Calibri"/>
              </a:rPr>
              <a:t> from the school’s strategic plan, ranked by the order of importance.</a:t>
            </a:r>
            <a:r>
              <a:rPr lang="en-US" sz="2400">
                <a:solidFill>
                  <a:prstClr val="black"/>
                </a:solidFill>
                <a:latin typeface="Calibri"/>
                <a:ea typeface="Calibri"/>
                <a:cs typeface="Calibri"/>
              </a:rPr>
              <a:t> </a:t>
            </a:r>
            <a:endPar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1" i="0" u="none" strike="noStrike" kern="1200" cap="none" spc="0" normalizeH="0" baseline="0" noProof="0">
                <a:ln>
                  <a:noFill/>
                </a:ln>
                <a:solidFill>
                  <a:srgbClr val="D47B22"/>
                </a:solidFill>
                <a:effectLst/>
                <a:uLnTx/>
                <a:uFillTx/>
                <a:latin typeface="Calibri"/>
                <a:ea typeface="Calibri"/>
                <a:cs typeface="Calibri"/>
              </a:rPr>
              <a:t>APS Five Focus Area:</a:t>
            </a:r>
            <a:r>
              <a:rPr kumimoji="0" lang="en-US" sz="2400" b="1" i="0" u="none" strike="noStrike" kern="1200" cap="none" spc="0" normalizeH="0" baseline="0" noProof="0">
                <a:ln>
                  <a:noFill/>
                </a:ln>
                <a:solidFill>
                  <a:prstClr val="black"/>
                </a:solidFill>
                <a:effectLst/>
                <a:uLnTx/>
                <a:uFillTx/>
                <a:latin typeface="Calibri"/>
                <a:ea typeface="Calibri"/>
                <a:cs typeface="Calibri"/>
              </a:rPr>
              <a:t> </a:t>
            </a:r>
            <a:r>
              <a:rPr kumimoji="0" lang="en-US" sz="2400" b="0" i="0" u="none" strike="noStrike" kern="1200" cap="none" spc="0" normalizeH="0" baseline="0" noProof="0">
                <a:ln>
                  <a:noFill/>
                </a:ln>
                <a:solidFill>
                  <a:prstClr val="black"/>
                </a:solidFill>
                <a:effectLst/>
                <a:uLnTx/>
                <a:uFillTx/>
                <a:latin typeface="Calibri"/>
                <a:ea typeface="Calibri"/>
                <a:cs typeface="Calibri"/>
              </a:rPr>
              <a:t>What part of the APS Five is the priority aligned to?</a:t>
            </a:r>
            <a:endParaRPr lang="en-US" sz="2400" b="0" i="0" u="none" strike="noStrike" kern="1200" cap="none" spc="0" normalizeH="0" baseline="0" noProof="0">
              <a:ln>
                <a:noFill/>
              </a:ln>
              <a:solidFill>
                <a:prstClr val="black"/>
              </a:solidFill>
              <a:effectLst/>
              <a:uLnTx/>
              <a:uFillTx/>
              <a:latin typeface="Calibri"/>
              <a:ea typeface="Calibri"/>
              <a:cs typeface="Calibri"/>
            </a:endParaRPr>
          </a:p>
          <a:p>
            <a:pPr marL="400050" marR="0" lvl="0" indent="-40005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US" sz="24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1" i="0" u="none" strike="noStrike" kern="1200" cap="none" spc="0" normalizeH="0" baseline="0" noProof="0">
                <a:ln>
                  <a:noFill/>
                </a:ln>
                <a:solidFill>
                  <a:srgbClr val="D47B22"/>
                </a:solidFill>
                <a:effectLst/>
                <a:uLnTx/>
                <a:uFillTx/>
                <a:latin typeface="Calibri"/>
                <a:ea typeface="Calibri"/>
                <a:cs typeface="Calibri"/>
              </a:rPr>
              <a:t>Strategies:</a:t>
            </a:r>
            <a:r>
              <a:rPr kumimoji="0" lang="en-US" sz="2400" b="1" i="0" u="none" strike="noStrike" kern="1200" cap="none" spc="0" normalizeH="0" baseline="0" noProof="0">
                <a:ln>
                  <a:noFill/>
                </a:ln>
                <a:solidFill>
                  <a:prstClr val="black"/>
                </a:solidFill>
                <a:effectLst/>
                <a:uLnTx/>
                <a:uFillTx/>
                <a:latin typeface="Calibri"/>
                <a:ea typeface="Calibri"/>
                <a:cs typeface="Calibri"/>
              </a:rPr>
              <a:t> </a:t>
            </a:r>
            <a:r>
              <a:rPr kumimoji="0" lang="en-US" sz="2400" b="0" i="0" u="none" strike="noStrike" kern="1200" cap="none" spc="0" normalizeH="0" baseline="0" noProof="0">
                <a:ln>
                  <a:noFill/>
                </a:ln>
                <a:solidFill>
                  <a:prstClr val="black"/>
                </a:solidFill>
                <a:effectLst/>
                <a:uLnTx/>
                <a:uFillTx/>
                <a:latin typeface="Calibri"/>
                <a:ea typeface="Calibri"/>
                <a:cs typeface="Calibri"/>
              </a:rPr>
              <a:t>Lays out specific objectives for school’s improvement.</a:t>
            </a:r>
            <a:endParaRPr lang="en-US" sz="2400" b="0" i="0" u="none" strike="noStrike" kern="1200" cap="none" spc="0" normalizeH="0" baseline="0" noProof="0">
              <a:ln>
                <a:noFill/>
              </a:ln>
              <a:solidFill>
                <a:prstClr val="black"/>
              </a:solidFill>
              <a:effectLst/>
              <a:uLnTx/>
              <a:uFillTx/>
              <a:latin typeface="Calibri"/>
              <a:ea typeface="Calibri"/>
              <a:cs typeface="Calibri"/>
            </a:endParaRPr>
          </a:p>
          <a:p>
            <a:pPr marL="400050" marR="0" lvl="0" indent="-40005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US" sz="24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400050" indent="-400050">
              <a:buFont typeface="+mj-lt"/>
              <a:buAutoNum type="arabicPeriod"/>
              <a:defRPr/>
            </a:pPr>
            <a:r>
              <a:rPr kumimoji="0" lang="en-US" sz="2400" b="1" i="0" u="none" strike="noStrike" kern="1200" cap="none" spc="0" normalizeH="0" baseline="0" noProof="0">
                <a:ln>
                  <a:noFill/>
                </a:ln>
                <a:solidFill>
                  <a:srgbClr val="D47B22"/>
                </a:solidFill>
                <a:effectLst/>
                <a:uLnTx/>
                <a:uFillTx/>
                <a:latin typeface="Calibri"/>
                <a:ea typeface="Calibri"/>
                <a:cs typeface="Calibri"/>
              </a:rPr>
              <a:t>Request: </a:t>
            </a:r>
            <a:r>
              <a:rPr kumimoji="0" lang="en-US" sz="2400" b="0" i="0" u="none" strike="noStrike" kern="1200" cap="none" spc="0" normalizeH="0" baseline="0" noProof="0">
                <a:ln>
                  <a:noFill/>
                </a:ln>
                <a:solidFill>
                  <a:prstClr val="black"/>
                </a:solidFill>
                <a:effectLst/>
                <a:uLnTx/>
                <a:uFillTx/>
                <a:latin typeface="Calibri"/>
                <a:ea typeface="Calibri"/>
                <a:cs typeface="Calibri"/>
              </a:rPr>
              <a:t>“The Ask”</a:t>
            </a:r>
            <a:r>
              <a:rPr lang="en-US" sz="2400">
                <a:solidFill>
                  <a:prstClr val="black"/>
                </a:solidFill>
                <a:latin typeface="Calibri"/>
                <a:ea typeface="Calibri"/>
                <a:cs typeface="Calibri"/>
              </a:rPr>
              <a:t> </a:t>
            </a:r>
            <a:r>
              <a:rPr kumimoji="0" lang="en-US" sz="2400" b="0" i="0" u="none" strike="noStrike" kern="1200" cap="none" spc="0" normalizeH="0" baseline="0" noProof="0">
                <a:ln>
                  <a:noFill/>
                </a:ln>
                <a:solidFill>
                  <a:prstClr val="black"/>
                </a:solidFill>
                <a:effectLst/>
                <a:uLnTx/>
                <a:uFillTx/>
                <a:latin typeface="Calibri"/>
                <a:ea typeface="Calibri"/>
                <a:cs typeface="Calibri"/>
              </a:rPr>
              <a:t> What needs to be funded in order to support the strategy?</a:t>
            </a:r>
            <a:r>
              <a:rPr lang="en-US" sz="2400">
                <a:solidFill>
                  <a:prstClr val="black"/>
                </a:solidFill>
                <a:latin typeface="Calibri"/>
                <a:ea typeface="Calibri"/>
                <a:cs typeface="Calibri"/>
              </a:rPr>
              <a:t>  </a:t>
            </a:r>
            <a:endParaRPr lang="en-US" sz="2400" b="0" i="0" u="none" strike="noStrike" kern="1200" cap="none" spc="0" normalizeH="0" baseline="0" noProof="0">
              <a:ln>
                <a:noFill/>
              </a:ln>
              <a:solidFill>
                <a:prstClr val="black"/>
              </a:solidFill>
              <a:effectLst/>
              <a:uLnTx/>
              <a:uFillTx/>
              <a:latin typeface="Calibri" panose="020F0502020204030204" pitchFamily="34" charset="0"/>
              <a:ea typeface="Calibri"/>
              <a:cs typeface="Calibri" panose="020F0502020204030204" pitchFamily="34"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400050" marR="0" lvl="0" indent="-40005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400" b="1" i="0" u="none" strike="noStrike" kern="1200" cap="none" spc="0" normalizeH="0" baseline="0" noProof="0">
                <a:ln>
                  <a:noFill/>
                </a:ln>
                <a:solidFill>
                  <a:srgbClr val="D47B22"/>
                </a:solidFill>
                <a:effectLst/>
                <a:uLnTx/>
                <a:uFillTx/>
                <a:latin typeface="Calibri"/>
                <a:ea typeface="Calibri"/>
                <a:cs typeface="Calibri"/>
              </a:rPr>
              <a:t>Amount:</a:t>
            </a:r>
            <a:r>
              <a:rPr kumimoji="0" lang="en-US" sz="2400" b="0" i="0" u="none" strike="noStrike" kern="1200" cap="none" spc="0" normalizeH="0" baseline="0" noProof="0">
                <a:ln>
                  <a:noFill/>
                </a:ln>
                <a:solidFill>
                  <a:prstClr val="black"/>
                </a:solidFill>
                <a:effectLst/>
                <a:uLnTx/>
                <a:uFillTx/>
                <a:latin typeface="Calibri"/>
                <a:ea typeface="Calibri"/>
                <a:cs typeface="Calibri"/>
              </a:rPr>
              <a:t> What is the cost associated with the Request?</a:t>
            </a:r>
            <a:endParaRPr lang="en-US" sz="2400" b="0" i="0" u="none" strike="noStrike" kern="1200" cap="none" spc="0" normalizeH="0" baseline="0" noProof="0">
              <a:ln>
                <a:noFill/>
              </a:ln>
              <a:solidFill>
                <a:prstClr val="black"/>
              </a:solidFill>
              <a:effectLst/>
              <a:uLnTx/>
              <a:uFillTx/>
              <a:latin typeface="Calibri"/>
              <a:ea typeface="Calibri"/>
              <a:cs typeface="Calibri"/>
            </a:endParaRPr>
          </a:p>
        </p:txBody>
      </p:sp>
      <p:sp>
        <p:nvSpPr>
          <p:cNvPr id="4" name="Slide Number Placeholder 3"/>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900" b="0" i="0" u="none" strike="noStrike" kern="1200" cap="none" spc="0" normalizeH="0" baseline="0" noProof="0" smtClean="0">
                <a:ln>
                  <a:noFill/>
                </a:ln>
                <a:solidFill>
                  <a:srgbClr val="159839"/>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8</a:t>
            </a:fld>
            <a:endParaRPr kumimoji="0" lang="en-US" sz="900" b="0" i="0" u="none" strike="noStrike" kern="1200" cap="none" spc="0" normalizeH="0" baseline="0" noProof="0">
              <a:ln>
                <a:noFill/>
              </a:ln>
              <a:solidFill>
                <a:srgbClr val="159839"/>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19372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sp>
        <p:nvSpPr>
          <p:cNvPr id="2" name="Slide Number Placeholder 1"/>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900" b="0" i="0" u="none" strike="noStrike" kern="1200" cap="none" spc="0" normalizeH="0" baseline="0" noProof="0" smtClean="0">
                <a:ln>
                  <a:noFill/>
                </a:ln>
                <a:solidFill>
                  <a:srgbClr val="F5F5F5"/>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a:ln>
                <a:noFill/>
              </a:ln>
              <a:solidFill>
                <a:srgbClr val="F5F5F5"/>
              </a:solidFill>
              <a:effectLst/>
              <a:uLnTx/>
              <a:uFillTx/>
              <a:latin typeface="Arial" panose="020B06040202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71D74ADF-D065-F4AC-6AFC-5232688AE1B8}"/>
              </a:ext>
            </a:extLst>
          </p:cNvPr>
          <p:cNvSpPr/>
          <p:nvPr/>
        </p:nvSpPr>
        <p:spPr>
          <a:xfrm>
            <a:off x="4262890" y="875782"/>
            <a:ext cx="7085696" cy="1702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abon Next LT"/>
              <a:ea typeface="+mn-ea"/>
              <a:cs typeface="+mn-cs"/>
            </a:endParaRPr>
          </a:p>
        </p:txBody>
      </p:sp>
      <p:sp>
        <p:nvSpPr>
          <p:cNvPr id="5" name="TextBox 4">
            <a:extLst>
              <a:ext uri="{FF2B5EF4-FFF2-40B4-BE49-F238E27FC236}">
                <a16:creationId xmlns:a16="http://schemas.microsoft.com/office/drawing/2014/main" id="{C92BF239-9DC7-0C8E-F0D1-AA426EF1386E}"/>
              </a:ext>
            </a:extLst>
          </p:cNvPr>
          <p:cNvSpPr txBox="1"/>
          <p:nvPr/>
        </p:nvSpPr>
        <p:spPr>
          <a:xfrm>
            <a:off x="3419476" y="324379"/>
            <a:ext cx="8772524" cy="507831"/>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700" b="1">
                <a:solidFill>
                  <a:prstClr val="black"/>
                </a:solidFill>
                <a:latin typeface="Century Schoolbook" panose="02040604050505020304"/>
              </a:rPr>
              <a:t>FY25</a:t>
            </a:r>
            <a:r>
              <a:rPr kumimoji="0" lang="en-US" sz="2700" b="1" i="0" u="none" strike="noStrike" kern="1200" cap="none" spc="0" normalizeH="0" baseline="0" noProof="0">
                <a:ln>
                  <a:noFill/>
                </a:ln>
                <a:solidFill>
                  <a:prstClr val="black"/>
                </a:solidFill>
                <a:effectLst/>
                <a:uLnTx/>
                <a:uFillTx/>
                <a:latin typeface="Century Schoolbook" panose="02040604050505020304"/>
                <a:ea typeface="+mn-ea"/>
                <a:cs typeface="+mn-cs"/>
              </a:rPr>
              <a:t> Strategic Plan Break-out</a:t>
            </a:r>
          </a:p>
        </p:txBody>
      </p:sp>
      <p:graphicFrame>
        <p:nvGraphicFramePr>
          <p:cNvPr id="7" name="Table 6">
            <a:extLst>
              <a:ext uri="{FF2B5EF4-FFF2-40B4-BE49-F238E27FC236}">
                <a16:creationId xmlns:a16="http://schemas.microsoft.com/office/drawing/2014/main" id="{5C43595C-56AB-4827-C668-6C556C30C554}"/>
              </a:ext>
            </a:extLst>
          </p:cNvPr>
          <p:cNvGraphicFramePr>
            <a:graphicFrameLocks noGrp="1"/>
          </p:cNvGraphicFramePr>
          <p:nvPr>
            <p:extLst>
              <p:ext uri="{D42A27DB-BD31-4B8C-83A1-F6EECF244321}">
                <p14:modId xmlns:p14="http://schemas.microsoft.com/office/powerpoint/2010/main" val="1904663837"/>
              </p:ext>
            </p:extLst>
          </p:nvPr>
        </p:nvGraphicFramePr>
        <p:xfrm>
          <a:off x="4078450" y="1441854"/>
          <a:ext cx="7196965" cy="4019730"/>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714926">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361381">
                <a:tc>
                  <a:txBody>
                    <a:bodyPr/>
                    <a:lstStyle/>
                    <a:p>
                      <a:r>
                        <a:rPr lang="en-US" sz="800" dirty="0"/>
                        <a:t>Increase proficiency on Milestones and remediated skills</a:t>
                      </a:r>
                    </a:p>
                  </a:txBody>
                  <a:tcPr marL="68580" marR="68580" marT="34290" marB="34290" anchor="ctr"/>
                </a:tc>
                <a:tc>
                  <a:txBody>
                    <a:bodyPr/>
                    <a:lstStyle/>
                    <a:p>
                      <a:r>
                        <a:rPr lang="en-US" sz="800" dirty="0"/>
                        <a:t>Curriculum and instruction</a:t>
                      </a:r>
                    </a:p>
                    <a:p>
                      <a:r>
                        <a:rPr lang="en-US" sz="800" dirty="0"/>
                        <a:t>Data</a:t>
                      </a:r>
                    </a:p>
                  </a:txBody>
                  <a:tcPr marL="68580" marR="68580" marT="34290" marB="34290" anchor="ctr"/>
                </a:tc>
                <a:tc>
                  <a:txBody>
                    <a:bodyPr/>
                    <a:lstStyle/>
                    <a:p>
                      <a:r>
                        <a:rPr lang="en-US" sz="800" dirty="0"/>
                        <a:t>Create full time Response to intervention teacher for student support and progress monitoring</a:t>
                      </a:r>
                    </a:p>
                  </a:txBody>
                  <a:tcPr marL="68580" marR="68580" marT="34290" marB="34290" anchor="ctr"/>
                </a:tc>
                <a:tc>
                  <a:txBody>
                    <a:bodyPr/>
                    <a:lstStyle/>
                    <a:p>
                      <a:r>
                        <a:rPr lang="en-US" sz="800" dirty="0"/>
                        <a:t>Purchase fulltime SST Teacher</a:t>
                      </a:r>
                    </a:p>
                  </a:txBody>
                  <a:tcPr marL="68580" marR="68580" marT="34290" marB="34290" anchor="ctr"/>
                </a:tc>
                <a:tc>
                  <a:txBody>
                    <a:bodyPr/>
                    <a:lstStyle/>
                    <a:p>
                      <a:r>
                        <a:rPr lang="en-US" sz="800" dirty="0"/>
                        <a:t>109,000</a:t>
                      </a:r>
                    </a:p>
                  </a:txBody>
                  <a:tcPr marL="68580" marR="68580" marT="34290" marB="34290" anchor="ctr"/>
                </a:tc>
                <a:extLst>
                  <a:ext uri="{0D108BD9-81ED-4DB2-BD59-A6C34878D82A}">
                    <a16:rowId xmlns:a16="http://schemas.microsoft.com/office/drawing/2014/main" val="10003"/>
                  </a:ext>
                </a:extLst>
              </a:tr>
              <a:tr h="361381">
                <a:tc>
                  <a:txBody>
                    <a:bodyPr/>
                    <a:lstStyle/>
                    <a:p>
                      <a:r>
                        <a:rPr lang="en-US" sz="800" dirty="0"/>
                        <a:t>Implement International Baccalaureate program</a:t>
                      </a:r>
                    </a:p>
                  </a:txBody>
                  <a:tcPr marL="68580" marR="68580" marT="34290" marB="34290" anchor="ctr"/>
                </a:tc>
                <a:tc>
                  <a:txBody>
                    <a:bodyPr/>
                    <a:lstStyle/>
                    <a:p>
                      <a:r>
                        <a:rPr lang="en-US" sz="800" dirty="0"/>
                        <a:t>Signature Programs</a:t>
                      </a:r>
                    </a:p>
                    <a:p>
                      <a:r>
                        <a:rPr lang="en-US" sz="800" dirty="0"/>
                        <a:t>Data</a:t>
                      </a:r>
                    </a:p>
                  </a:txBody>
                  <a:tcPr marL="68580" marR="68580" marT="34290" marB="34290" anchor="ctr"/>
                </a:tc>
                <a:tc>
                  <a:txBody>
                    <a:bodyPr/>
                    <a:lstStyle/>
                    <a:p>
                      <a:r>
                        <a:rPr lang="en-US" sz="800" dirty="0"/>
                        <a:t>Conduct professional development of teachers and meet program requirements</a:t>
                      </a:r>
                    </a:p>
                  </a:txBody>
                  <a:tcPr marL="68580" marR="68580" marT="34290" marB="34290" anchor="ctr"/>
                </a:tc>
                <a:tc>
                  <a:txBody>
                    <a:bodyPr/>
                    <a:lstStyle/>
                    <a:p>
                      <a:r>
                        <a:rPr lang="en-US" sz="800" dirty="0"/>
                        <a:t>Hire Full Time IB Coordinator</a:t>
                      </a:r>
                    </a:p>
                  </a:txBody>
                  <a:tcPr marL="68580" marR="68580" marT="34290" marB="34290" anchor="ctr"/>
                </a:tc>
                <a:tc>
                  <a:txBody>
                    <a:bodyPr/>
                    <a:lstStyle/>
                    <a:p>
                      <a:r>
                        <a:rPr lang="en-US" sz="800" dirty="0"/>
                        <a:t>109,00</a:t>
                      </a:r>
                    </a:p>
                  </a:txBody>
                  <a:tcPr marL="68580" marR="68580" marT="34290" marB="34290" anchor="ctr"/>
                </a:tc>
                <a:extLst>
                  <a:ext uri="{0D108BD9-81ED-4DB2-BD59-A6C34878D82A}">
                    <a16:rowId xmlns:a16="http://schemas.microsoft.com/office/drawing/2014/main" val="10004"/>
                  </a:ext>
                </a:extLst>
              </a:tr>
              <a:tr h="361381">
                <a:tc>
                  <a:txBody>
                    <a:bodyPr/>
                    <a:lstStyle/>
                    <a:p>
                      <a:r>
                        <a:rPr lang="en-US" sz="800" dirty="0"/>
                        <a:t>Increase Family Engagement</a:t>
                      </a:r>
                    </a:p>
                  </a:txBody>
                  <a:tcPr marL="68580" marR="68580" marT="34290" marB="34290" anchor="ctr"/>
                </a:tc>
                <a:tc>
                  <a:txBody>
                    <a:bodyPr/>
                    <a:lstStyle/>
                    <a:p>
                      <a:r>
                        <a:rPr lang="en-US" sz="800" dirty="0"/>
                        <a:t>Whole child</a:t>
                      </a:r>
                    </a:p>
                  </a:txBody>
                  <a:tcPr marL="68580" marR="68580" marT="34290" marB="34290" anchor="ctr"/>
                </a:tc>
                <a:tc>
                  <a:txBody>
                    <a:bodyPr/>
                    <a:lstStyle/>
                    <a:p>
                      <a:r>
                        <a:rPr lang="en-US" sz="800" dirty="0"/>
                        <a:t>Conduct parent training sessions and improve communication of events and how to assist students</a:t>
                      </a:r>
                    </a:p>
                  </a:txBody>
                  <a:tcPr marL="68580" marR="68580" marT="34290" marB="34290" anchor="ctr"/>
                </a:tc>
                <a:tc>
                  <a:txBody>
                    <a:bodyPr/>
                    <a:lstStyle/>
                    <a:p>
                      <a:r>
                        <a:rPr lang="en-US" sz="800" dirty="0"/>
                        <a:t>Hire Full Time Parent Liaison</a:t>
                      </a:r>
                    </a:p>
                  </a:txBody>
                  <a:tcPr marL="68580" marR="68580" marT="34290" marB="34290" anchor="ctr"/>
                </a:tc>
                <a:tc>
                  <a:txBody>
                    <a:bodyPr/>
                    <a:lstStyle/>
                    <a:p>
                      <a:r>
                        <a:rPr lang="en-US" sz="800" dirty="0"/>
                        <a:t>49,000</a:t>
                      </a:r>
                    </a:p>
                  </a:txBody>
                  <a:tcPr marL="68580" marR="68580" marT="34290" marB="34290" anchor="ctr"/>
                </a:tc>
                <a:extLst>
                  <a:ext uri="{0D108BD9-81ED-4DB2-BD59-A6C34878D82A}">
                    <a16:rowId xmlns:a16="http://schemas.microsoft.com/office/drawing/2014/main" val="10005"/>
                  </a:ext>
                </a:extLst>
              </a:tr>
              <a:tr h="361381">
                <a:tc>
                  <a:txBody>
                    <a:bodyPr/>
                    <a:lstStyle/>
                    <a:p>
                      <a:r>
                        <a:rPr lang="en-US" sz="800" dirty="0"/>
                        <a:t>Decrease the number of students with ten or more days absent and support  families</a:t>
                      </a:r>
                    </a:p>
                  </a:txBody>
                  <a:tcPr marL="68580" marR="68580" marT="34290" marB="34290" anchor="ctr"/>
                </a:tc>
                <a:tc>
                  <a:txBody>
                    <a:bodyPr/>
                    <a:lstStyle/>
                    <a:p>
                      <a:pPr algn="ctr"/>
                      <a:r>
                        <a:rPr lang="en-US" sz="800" dirty="0"/>
                        <a:t>Whole child</a:t>
                      </a:r>
                    </a:p>
                  </a:txBody>
                  <a:tcPr marL="68580" marR="68580" marT="34290" marB="34290" anchor="ctr"/>
                </a:tc>
                <a:tc>
                  <a:txBody>
                    <a:bodyPr/>
                    <a:lstStyle/>
                    <a:p>
                      <a:pPr algn="ctr"/>
                      <a:r>
                        <a:rPr lang="en-US" sz="800" dirty="0"/>
                        <a:t>Create attendance and Care Teams to support parents and remove barriers for attendance</a:t>
                      </a:r>
                    </a:p>
                  </a:txBody>
                  <a:tcPr marL="68580" marR="68580" marT="34290" marB="34290" anchor="ctr"/>
                </a:tc>
                <a:tc>
                  <a:txBody>
                    <a:bodyPr/>
                    <a:lstStyle/>
                    <a:p>
                      <a:r>
                        <a:rPr lang="en-US" sz="800" dirty="0"/>
                        <a:t>Hire a full time Social Worker and Nurse</a:t>
                      </a:r>
                    </a:p>
                  </a:txBody>
                  <a:tcPr marL="68580" marR="68580" marT="34290" marB="34290" anchor="ctr"/>
                </a:tc>
                <a:tc>
                  <a:txBody>
                    <a:bodyPr/>
                    <a:lstStyle/>
                    <a:p>
                      <a:r>
                        <a:rPr lang="en-US" sz="800" dirty="0"/>
                        <a:t>150000</a:t>
                      </a:r>
                    </a:p>
                  </a:txBody>
                  <a:tcPr marL="68580" marR="68580" marT="34290" marB="34290" anchor="ctr"/>
                </a:tc>
                <a:extLst>
                  <a:ext uri="{0D108BD9-81ED-4DB2-BD59-A6C34878D82A}">
                    <a16:rowId xmlns:a16="http://schemas.microsoft.com/office/drawing/2014/main" val="10006"/>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7"/>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8"/>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9"/>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920101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sp>
        <p:nvSpPr>
          <p:cNvPr id="2" name="Slide Number Placeholder 1"/>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900" b="0" i="0" u="none" strike="noStrike" kern="1200" cap="none" spc="0" normalizeH="0" baseline="0" noProof="0" smtClean="0">
                <a:ln>
                  <a:noFill/>
                </a:ln>
                <a:solidFill>
                  <a:srgbClr val="F5F5F5"/>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10</a:t>
            </a:fld>
            <a:endParaRPr kumimoji="0" lang="en-US" sz="900" b="0" i="0" u="none" strike="noStrike" kern="1200" cap="none" spc="0" normalizeH="0" baseline="0" noProof="0">
              <a:ln>
                <a:noFill/>
              </a:ln>
              <a:solidFill>
                <a:srgbClr val="F5F5F5"/>
              </a:solidFill>
              <a:effectLst/>
              <a:uLnTx/>
              <a:uFillTx/>
              <a:latin typeface="Arial" panose="020B06040202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71D74ADF-D065-F4AC-6AFC-5232688AE1B8}"/>
              </a:ext>
            </a:extLst>
          </p:cNvPr>
          <p:cNvSpPr/>
          <p:nvPr/>
        </p:nvSpPr>
        <p:spPr>
          <a:xfrm>
            <a:off x="4262890" y="875782"/>
            <a:ext cx="7085696" cy="1702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abon Next LT"/>
              <a:ea typeface="+mn-ea"/>
              <a:cs typeface="+mn-cs"/>
            </a:endParaRPr>
          </a:p>
        </p:txBody>
      </p:sp>
      <p:sp>
        <p:nvSpPr>
          <p:cNvPr id="5" name="TextBox 4">
            <a:extLst>
              <a:ext uri="{FF2B5EF4-FFF2-40B4-BE49-F238E27FC236}">
                <a16:creationId xmlns:a16="http://schemas.microsoft.com/office/drawing/2014/main" id="{C92BF239-9DC7-0C8E-F0D1-AA426EF1386E}"/>
              </a:ext>
            </a:extLst>
          </p:cNvPr>
          <p:cNvSpPr txBox="1"/>
          <p:nvPr/>
        </p:nvSpPr>
        <p:spPr>
          <a:xfrm>
            <a:off x="3419476" y="108719"/>
            <a:ext cx="8772524" cy="707886"/>
          </a:xfrm>
          <a:prstGeom prst="rect">
            <a:avLst/>
          </a:prstGeom>
          <a:noFill/>
        </p:spPr>
        <p:txBody>
          <a:bodyPr wrap="square" lIns="91440" tIns="45720" rIns="91440" bIns="45720" rtlCol="0" anchor="t">
            <a:spAutoFit/>
          </a:bodyPr>
          <a:lstStyle/>
          <a:p>
            <a:pPr algn="ctr">
              <a:defRPr/>
            </a:pPr>
            <a:r>
              <a:rPr lang="en-US" sz="2000" b="1" dirty="0">
                <a:latin typeface="Century Schoolbook"/>
              </a:rPr>
              <a:t>Plan for FY25 Title I Family Engagement Funds</a:t>
            </a:r>
          </a:p>
          <a:p>
            <a:pPr algn="ctr">
              <a:defRPr/>
            </a:pPr>
            <a:r>
              <a:rPr lang="en-US" sz="2000" b="1" dirty="0">
                <a:latin typeface="Century Schoolbook"/>
              </a:rPr>
              <a:t>$6672</a:t>
            </a:r>
          </a:p>
        </p:txBody>
      </p:sp>
      <p:graphicFrame>
        <p:nvGraphicFramePr>
          <p:cNvPr id="8" name="Table 7">
            <a:extLst>
              <a:ext uri="{FF2B5EF4-FFF2-40B4-BE49-F238E27FC236}">
                <a16:creationId xmlns:a16="http://schemas.microsoft.com/office/drawing/2014/main" id="{032E7536-A3EE-863A-93FE-3542E1505BC2}"/>
              </a:ext>
            </a:extLst>
          </p:cNvPr>
          <p:cNvGraphicFramePr>
            <a:graphicFrameLocks noGrp="1"/>
          </p:cNvGraphicFramePr>
          <p:nvPr>
            <p:extLst>
              <p:ext uri="{D42A27DB-BD31-4B8C-83A1-F6EECF244321}">
                <p14:modId xmlns:p14="http://schemas.microsoft.com/office/powerpoint/2010/main" val="3716997568"/>
              </p:ext>
            </p:extLst>
          </p:nvPr>
        </p:nvGraphicFramePr>
        <p:xfrm>
          <a:off x="4151621" y="1525915"/>
          <a:ext cx="7196965" cy="3766732"/>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647953">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490951">
                <a:tc>
                  <a:txBody>
                    <a:bodyPr/>
                    <a:lstStyle/>
                    <a:p>
                      <a:r>
                        <a:rPr lang="en-US" sz="800" b="1" dirty="0"/>
                        <a:t>Increase parental engagement and student attendance</a:t>
                      </a:r>
                    </a:p>
                  </a:txBody>
                  <a:tcPr marL="68580" marR="68580" marT="34290" marB="34290" anchor="ctr"/>
                </a:tc>
                <a:tc>
                  <a:txBody>
                    <a:bodyPr/>
                    <a:lstStyle/>
                    <a:p>
                      <a:r>
                        <a:rPr lang="en-US" sz="800" b="1" dirty="0"/>
                        <a:t>Whole child</a:t>
                      </a:r>
                    </a:p>
                  </a:txBody>
                  <a:tcPr marL="68580" marR="68580" marT="34290" marB="34290" anchor="ctr"/>
                </a:tc>
                <a:tc>
                  <a:txBody>
                    <a:bodyPr/>
                    <a:lstStyle/>
                    <a:p>
                      <a:r>
                        <a:rPr lang="en-US" sz="800" b="1" dirty="0"/>
                        <a:t>Provide incentives for attendance and participation in school activities</a:t>
                      </a:r>
                    </a:p>
                  </a:txBody>
                  <a:tcPr marL="68580" marR="68580" marT="34290" marB="34290" anchor="ctr"/>
                </a:tc>
                <a:tc>
                  <a:txBody>
                    <a:bodyPr/>
                    <a:lstStyle/>
                    <a:p>
                      <a:r>
                        <a:rPr lang="en-US" sz="800" b="1" dirty="0"/>
                        <a:t>Purchase incentives for students meeting attendance targets</a:t>
                      </a:r>
                    </a:p>
                  </a:txBody>
                  <a:tcPr marL="68580" marR="68580" marT="34290" marB="34290" anchor="ctr"/>
                </a:tc>
                <a:tc>
                  <a:txBody>
                    <a:bodyPr/>
                    <a:lstStyle/>
                    <a:p>
                      <a:r>
                        <a:rPr lang="en-US" sz="800" b="1" dirty="0"/>
                        <a:t>$6672</a:t>
                      </a:r>
                    </a:p>
                  </a:txBody>
                  <a:tcPr marL="68580" marR="68580" marT="34290" marB="34290" anchor="ctr"/>
                </a:tc>
                <a:extLst>
                  <a:ext uri="{0D108BD9-81ED-4DB2-BD59-A6C34878D82A}">
                    <a16:rowId xmlns:a16="http://schemas.microsoft.com/office/drawing/2014/main" val="10003"/>
                  </a:ext>
                </a:extLst>
              </a:tr>
              <a:tr h="375404">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4"/>
                  </a:ext>
                </a:extLst>
              </a:tr>
              <a:tr h="375404">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5"/>
                  </a:ext>
                </a:extLst>
              </a:tr>
              <a:tr h="375404">
                <a:tc>
                  <a:txBody>
                    <a:bodyPr/>
                    <a:lstStyle/>
                    <a:p>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6"/>
                  </a:ext>
                </a:extLst>
              </a:tr>
              <a:tr h="375404">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7"/>
                  </a:ext>
                </a:extLst>
              </a:tr>
              <a:tr h="375404">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8"/>
                  </a:ext>
                </a:extLst>
              </a:tr>
              <a:tr h="375404">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9"/>
                  </a:ext>
                </a:extLst>
              </a:tr>
              <a:tr h="375404">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483686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438400" y="257044"/>
            <a:ext cx="8229600" cy="602055"/>
          </a:xfrm>
          <a:prstGeom prst="rect">
            <a:avLst/>
          </a:prstGeom>
        </p:spPr>
        <p:txBody>
          <a:bodyPr vert="horz" lIns="91440" tIns="45720" rIns="91440" bIns="45720" rtlCol="0" anchor="ctr">
            <a:normAutofit fontScale="4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a:ln>
                  <a:noFill/>
                </a:ln>
                <a:solidFill>
                  <a:sysClr val="windowText" lastClr="000000"/>
                </a:solidFill>
                <a:effectLst/>
                <a:uLnTx/>
                <a:uFillTx/>
                <a:latin typeface="Calibri"/>
                <a:ea typeface="+mj-ea"/>
                <a:cs typeface="+mj-cs"/>
              </a:rPr>
              <a:t>FY25 Budget by Function (Required)</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400" b="0" i="1" u="none" strike="noStrike" kern="1200" cap="none" spc="0" normalizeH="0" baseline="0" noProof="0">
                <a:ln>
                  <a:noFill/>
                </a:ln>
                <a:solidFill>
                  <a:sysClr val="windowText" lastClr="000000"/>
                </a:solidFill>
                <a:effectLst/>
                <a:uLnTx/>
                <a:uFillTx/>
                <a:latin typeface="Calibri"/>
                <a:ea typeface="+mj-ea"/>
                <a:cs typeface="+mj-cs"/>
              </a:rPr>
              <a:t>*Based on Current Allocation of School Budget</a:t>
            </a: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4400" b="0" i="0" u="none" strike="noStrike" kern="1200" cap="none" spc="0" normalizeH="0" baseline="0" noProof="0">
              <a:ln>
                <a:noFill/>
              </a:ln>
              <a:solidFill>
                <a:sysClr val="windowText" lastClr="000000"/>
              </a:solidFill>
              <a:effectLst/>
              <a:uLnTx/>
              <a:uFillTx/>
              <a:latin typeface="Calibri"/>
              <a:ea typeface="+mj-ea"/>
              <a:cs typeface="+mj-cs"/>
            </a:endParaRPr>
          </a:p>
        </p:txBody>
      </p:sp>
      <p:sp>
        <p:nvSpPr>
          <p:cNvPr id="3" name="Slide Number Placeholder 2"/>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900" b="0" i="0" u="none" strike="noStrike" kern="1200" cap="none" spc="0" normalizeH="0" baseline="0" noProof="0" smtClean="0">
                <a:ln>
                  <a:noFill/>
                </a:ln>
                <a:solidFill>
                  <a:srgbClr val="F5F5F5"/>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11</a:t>
            </a:fld>
            <a:endParaRPr kumimoji="0" lang="en-US" sz="900" b="0" i="0" u="none" strike="noStrike" kern="1200" cap="none" spc="0" normalizeH="0" baseline="0" noProof="0">
              <a:ln>
                <a:noFill/>
              </a:ln>
              <a:solidFill>
                <a:srgbClr val="F5F5F5"/>
              </a:solidFill>
              <a:effectLst/>
              <a:uLnTx/>
              <a:uFillTx/>
              <a:latin typeface="Arial" panose="020B0604020202020204" pitchFamily="34" charset="0"/>
              <a:ea typeface="+mn-ea"/>
              <a:cs typeface="Arial" panose="020B0604020202020204" pitchFamily="34" charset="0"/>
            </a:endParaRPr>
          </a:p>
        </p:txBody>
      </p:sp>
      <p:graphicFrame>
        <p:nvGraphicFramePr>
          <p:cNvPr id="12" name="Table 11">
            <a:extLst>
              <a:ext uri="{FF2B5EF4-FFF2-40B4-BE49-F238E27FC236}">
                <a16:creationId xmlns:a16="http://schemas.microsoft.com/office/drawing/2014/main" id="{FA9593DD-A04F-0863-2B11-FB5306E808BA}"/>
              </a:ext>
            </a:extLst>
          </p:cNvPr>
          <p:cNvGraphicFramePr>
            <a:graphicFrameLocks noGrp="1"/>
          </p:cNvGraphicFramePr>
          <p:nvPr>
            <p:extLst>
              <p:ext uri="{D42A27DB-BD31-4B8C-83A1-F6EECF244321}">
                <p14:modId xmlns:p14="http://schemas.microsoft.com/office/powerpoint/2010/main" val="295942351"/>
              </p:ext>
            </p:extLst>
          </p:nvPr>
        </p:nvGraphicFramePr>
        <p:xfrm>
          <a:off x="2744464" y="1187583"/>
          <a:ext cx="7035799" cy="4242831"/>
        </p:xfrm>
        <a:graphic>
          <a:graphicData uri="http://schemas.openxmlformats.org/drawingml/2006/table">
            <a:tbl>
              <a:tblPr/>
              <a:tblGrid>
                <a:gridCol w="821054">
                  <a:extLst>
                    <a:ext uri="{9D8B030D-6E8A-4147-A177-3AD203B41FA5}">
                      <a16:colId xmlns:a16="http://schemas.microsoft.com/office/drawing/2014/main" val="3613860199"/>
                    </a:ext>
                  </a:extLst>
                </a:gridCol>
                <a:gridCol w="2261056">
                  <a:extLst>
                    <a:ext uri="{9D8B030D-6E8A-4147-A177-3AD203B41FA5}">
                      <a16:colId xmlns:a16="http://schemas.microsoft.com/office/drawing/2014/main" val="889874329"/>
                    </a:ext>
                  </a:extLst>
                </a:gridCol>
                <a:gridCol w="808422">
                  <a:extLst>
                    <a:ext uri="{9D8B030D-6E8A-4147-A177-3AD203B41FA5}">
                      <a16:colId xmlns:a16="http://schemas.microsoft.com/office/drawing/2014/main" val="3073410185"/>
                    </a:ext>
                  </a:extLst>
                </a:gridCol>
                <a:gridCol w="1275791">
                  <a:extLst>
                    <a:ext uri="{9D8B030D-6E8A-4147-A177-3AD203B41FA5}">
                      <a16:colId xmlns:a16="http://schemas.microsoft.com/office/drawing/2014/main" val="206288573"/>
                    </a:ext>
                  </a:extLst>
                </a:gridCol>
                <a:gridCol w="1275791">
                  <a:extLst>
                    <a:ext uri="{9D8B030D-6E8A-4147-A177-3AD203B41FA5}">
                      <a16:colId xmlns:a16="http://schemas.microsoft.com/office/drawing/2014/main" val="1521044906"/>
                    </a:ext>
                  </a:extLst>
                </a:gridCol>
                <a:gridCol w="593685">
                  <a:extLst>
                    <a:ext uri="{9D8B030D-6E8A-4147-A177-3AD203B41FA5}">
                      <a16:colId xmlns:a16="http://schemas.microsoft.com/office/drawing/2014/main" val="1197450514"/>
                    </a:ext>
                  </a:extLst>
                </a:gridCol>
              </a:tblGrid>
              <a:tr h="244417">
                <a:tc>
                  <a:txBody>
                    <a:bodyPr/>
                    <a:lstStyle/>
                    <a:p>
                      <a:pPr algn="l" fontAlgn="t"/>
                      <a:r>
                        <a:rPr lang="en-US" sz="1100" b="1" i="0" u="none" strike="noStrike">
                          <a:solidFill>
                            <a:srgbClr val="000000"/>
                          </a:solidFill>
                          <a:effectLst/>
                          <a:latin typeface="Calibri" panose="020F0502020204030204" pitchFamily="34" charset="0"/>
                        </a:rPr>
                        <a:t>School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effectLst/>
                          <a:latin typeface="Calibri" panose="020F0502020204030204" pitchFamily="34" charset="0"/>
                        </a:rPr>
                        <a:t>West Manor Elementary School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3291058550"/>
                  </a:ext>
                </a:extLst>
              </a:tr>
              <a:tr h="244417">
                <a:tc>
                  <a:txBody>
                    <a:bodyPr/>
                    <a:lstStyle/>
                    <a:p>
                      <a:pPr algn="l" fontAlgn="t"/>
                      <a:r>
                        <a:rPr lang="en-US" sz="1100" b="1" i="0" u="none" strike="noStrike">
                          <a:solidFill>
                            <a:srgbClr val="000000"/>
                          </a:solidFill>
                          <a:effectLst/>
                          <a:latin typeface="Calibri" panose="020F0502020204030204" pitchFamily="34" charset="0"/>
                        </a:rPr>
                        <a:t>Location</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effectLst/>
                          <a:latin typeface="Calibri" panose="020F0502020204030204" pitchFamily="34" charset="0"/>
                        </a:rPr>
                        <a:t>2569</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2818213245"/>
                  </a:ext>
                </a:extLst>
              </a:tr>
              <a:tr h="244417">
                <a:tc>
                  <a:txBody>
                    <a:bodyPr/>
                    <a:lstStyle/>
                    <a:p>
                      <a:pPr algn="l" fontAlgn="t"/>
                      <a:r>
                        <a:rPr lang="en-US" sz="1100" b="1" i="0" u="none" strike="noStrike">
                          <a:solidFill>
                            <a:srgbClr val="000000"/>
                          </a:solidFill>
                          <a:effectLst/>
                          <a:latin typeface="Calibri" panose="020F0502020204030204" pitchFamily="34" charset="0"/>
                        </a:rPr>
                        <a:t>Level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effectLst/>
                          <a:latin typeface="Calibri" panose="020F0502020204030204" pitchFamily="34" charset="0"/>
                        </a:rPr>
                        <a:t>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4144136093"/>
                  </a:ext>
                </a:extLst>
              </a:tr>
              <a:tr h="244417">
                <a:tc>
                  <a:txBody>
                    <a:bodyPr/>
                    <a:lstStyle/>
                    <a:p>
                      <a:pPr algn="l" fontAlgn="t"/>
                      <a:r>
                        <a:rPr lang="en-US" sz="1100" b="1" i="0" u="none" strike="noStrike">
                          <a:solidFill>
                            <a:srgbClr val="000000"/>
                          </a:solidFill>
                          <a:effectLst/>
                          <a:latin typeface="Calibri" panose="020F0502020204030204" pitchFamily="34" charset="0"/>
                        </a:rPr>
                        <a:t>Principal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effectLst/>
                          <a:latin typeface="Calibri" panose="020F0502020204030204" pitchFamily="34" charset="0"/>
                        </a:rPr>
                        <a:t>Reginald Lawrence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4152679601"/>
                  </a:ext>
                </a:extLst>
              </a:tr>
              <a:tr h="428252">
                <a:tc>
                  <a:txBody>
                    <a:bodyPr/>
                    <a:lstStyle/>
                    <a:p>
                      <a:pPr algn="l" fontAlgn="t"/>
                      <a:r>
                        <a:rPr lang="en-US" sz="1100" b="1" i="0" u="none" strike="noStrike">
                          <a:solidFill>
                            <a:srgbClr val="000000"/>
                          </a:solidFill>
                          <a:effectLst/>
                          <a:latin typeface="Calibri" panose="020F0502020204030204" pitchFamily="34" charset="0"/>
                        </a:rPr>
                        <a:t>Projected Enrollment</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a:effectLst/>
                          <a:latin typeface="Calibri" panose="020F0502020204030204" pitchFamily="34" charset="0"/>
                        </a:rPr>
                        <a:t>244</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1014506800"/>
                  </a:ext>
                </a:extLst>
              </a:tr>
              <a:tr h="244417">
                <a:tc>
                  <a:txBody>
                    <a:bodyPr/>
                    <a:lstStyle/>
                    <a:p>
                      <a:pPr algn="l" fontAlgn="t"/>
                      <a:endParaRPr lang="en-US" sz="1100" b="1" i="0" u="none" strike="noStrike">
                        <a:solidFill>
                          <a:srgbClr val="000000"/>
                        </a:solidFill>
                        <a:effectLst/>
                        <a:latin typeface="Calibri" panose="020F0502020204030204" pitchFamily="34" charset="0"/>
                      </a:endParaRPr>
                    </a:p>
                  </a:txBody>
                  <a:tcPr marL="9525" marR="9525" marT="9525">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endParaRPr lang="en-US" sz="1100" b="0" i="0" u="none" strike="noStrike">
                        <a:effectLst/>
                        <a:latin typeface="Calibri" panose="020F050202020403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3557870086"/>
                  </a:ext>
                </a:extLst>
              </a:tr>
              <a:tr h="244417">
                <a:tc>
                  <a:txBody>
                    <a:bodyPr/>
                    <a:lstStyle/>
                    <a:p>
                      <a:pPr algn="ctr" fontAlgn="b"/>
                      <a:r>
                        <a:rPr lang="en-US" sz="1100" b="1" i="0" u="none" strike="noStrike">
                          <a:solidFill>
                            <a:srgbClr val="000000"/>
                          </a:solidFill>
                          <a:effectLst/>
                          <a:latin typeface="Calibri" panose="020F0502020204030204" pitchFamily="34" charset="0"/>
                        </a:rPr>
                        <a:t>Account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Account Description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FTE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Budget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Per Pupil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745470606"/>
                  </a:ext>
                </a:extLst>
              </a:tr>
              <a:tr h="244417">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321989001"/>
                  </a:ext>
                </a:extLst>
              </a:tr>
              <a:tr h="227705">
                <a:tc>
                  <a:txBody>
                    <a:bodyPr/>
                    <a:lstStyle/>
                    <a:p>
                      <a:pPr algn="r" fontAlgn="b"/>
                      <a:r>
                        <a:rPr lang="en-US" sz="1000" b="0" i="0" u="none" strike="noStrike">
                          <a:effectLst/>
                          <a:latin typeface="Arial" panose="020B0604020202020204" pitchFamily="34" charset="0"/>
                        </a:rPr>
                        <a:t>1000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Instruction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28.05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$2,922,533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$11,978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585717454"/>
                  </a:ext>
                </a:extLst>
              </a:tr>
              <a:tr h="227705">
                <a:tc>
                  <a:txBody>
                    <a:bodyPr/>
                    <a:lstStyle/>
                    <a:p>
                      <a:pPr algn="r" fontAlgn="b"/>
                      <a:r>
                        <a:rPr lang="en-US" sz="1000" b="0" i="0" u="none" strike="noStrike">
                          <a:effectLst/>
                          <a:latin typeface="Arial" panose="020B0604020202020204" pitchFamily="34" charset="0"/>
                        </a:rPr>
                        <a:t>2100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Pupil Services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4.25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$400,672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$1,642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312955313"/>
                  </a:ext>
                </a:extLst>
              </a:tr>
              <a:tr h="227705">
                <a:tc>
                  <a:txBody>
                    <a:bodyPr/>
                    <a:lstStyle/>
                    <a:p>
                      <a:pPr algn="r" fontAlgn="b"/>
                      <a:r>
                        <a:rPr lang="en-US" sz="1000" b="0" i="0" u="none" strike="noStrike">
                          <a:effectLst/>
                          <a:latin typeface="Arial" panose="020B0604020202020204" pitchFamily="34" charset="0"/>
                        </a:rPr>
                        <a:t>2210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Improvement of Instructional Services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2.00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$256,066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$1,049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859550518"/>
                  </a:ext>
                </a:extLst>
              </a:tr>
              <a:tr h="227705">
                <a:tc>
                  <a:txBody>
                    <a:bodyPr/>
                    <a:lstStyle/>
                    <a:p>
                      <a:pPr algn="r" fontAlgn="b"/>
                      <a:r>
                        <a:rPr lang="en-US" sz="1000" b="0" i="0" u="none" strike="noStrike">
                          <a:effectLst/>
                          <a:latin typeface="Arial" panose="020B0604020202020204" pitchFamily="34" charset="0"/>
                        </a:rPr>
                        <a:t>2213</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Instructional Staff Training</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943226252"/>
                  </a:ext>
                </a:extLst>
              </a:tr>
              <a:tr h="227705">
                <a:tc>
                  <a:txBody>
                    <a:bodyPr/>
                    <a:lstStyle/>
                    <a:p>
                      <a:pPr algn="r" fontAlgn="b"/>
                      <a:r>
                        <a:rPr lang="en-US" sz="1000" b="0" i="0" u="none" strike="noStrike">
                          <a:effectLst/>
                          <a:latin typeface="Arial" panose="020B0604020202020204" pitchFamily="34" charset="0"/>
                        </a:rPr>
                        <a:t>2220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Educational Media Services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1.00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$123,029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$504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225615328"/>
                  </a:ext>
                </a:extLst>
              </a:tr>
              <a:tr h="227705">
                <a:tc>
                  <a:txBody>
                    <a:bodyPr/>
                    <a:lstStyle/>
                    <a:p>
                      <a:pPr algn="r" fontAlgn="b"/>
                      <a:r>
                        <a:rPr lang="en-US" sz="1000" b="0" i="0" u="none" strike="noStrike">
                          <a:effectLst/>
                          <a:latin typeface="Arial" panose="020B0604020202020204" pitchFamily="34" charset="0"/>
                        </a:rPr>
                        <a:t>2400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School Administration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3.00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$417,913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$1,713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006837540"/>
                  </a:ext>
                </a:extLst>
              </a:tr>
              <a:tr h="227705">
                <a:tc>
                  <a:txBody>
                    <a:bodyPr/>
                    <a:lstStyle/>
                    <a:p>
                      <a:pPr algn="r" fontAlgn="b"/>
                      <a:r>
                        <a:rPr lang="en-US" sz="1000" b="0" i="0" u="none" strike="noStrike">
                          <a:effectLst/>
                          <a:latin typeface="Arial" panose="020B0604020202020204" pitchFamily="34" charset="0"/>
                        </a:rPr>
                        <a:t>2600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Maintenance &amp; Operations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2.50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$152,083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$623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507597368"/>
                  </a:ext>
                </a:extLst>
              </a:tr>
              <a:tr h="227705">
                <a:tc>
                  <a:txBody>
                    <a:bodyPr/>
                    <a:lstStyle/>
                    <a:p>
                      <a:pPr algn="r" fontAlgn="b"/>
                      <a:r>
                        <a:rPr lang="en-US" sz="1000" b="0" i="0" u="none" strike="noStrike">
                          <a:effectLst/>
                          <a:latin typeface="Arial" panose="020B0604020202020204" pitchFamily="34" charset="0"/>
                        </a:rPr>
                        <a:t>2700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Transportation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effectLst/>
                          <a:latin typeface="Arial" panose="020B0604020202020204" pitchFamily="34" charset="0"/>
                        </a:rPr>
                        <a:t> $-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036261143"/>
                  </a:ext>
                </a:extLst>
              </a:tr>
              <a:tr h="282020">
                <a:tc gridSpan="2">
                  <a:txBody>
                    <a:bodyPr/>
                    <a:lstStyle/>
                    <a:p>
                      <a:pPr algn="r" fontAlgn="b"/>
                      <a:r>
                        <a:rPr lang="en-US" sz="1200" b="1" i="0" u="none" strike="noStrike">
                          <a:effectLst/>
                          <a:latin typeface="Arial" panose="020B0604020202020204" pitchFamily="34" charset="0"/>
                        </a:rPr>
                        <a:t>Total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gn="r" fontAlgn="b"/>
                      <a:r>
                        <a:rPr lang="en-US" sz="1200" b="1" i="0" u="none" strike="noStrike">
                          <a:effectLst/>
                          <a:latin typeface="Arial" panose="020B0604020202020204" pitchFamily="34" charset="0"/>
                        </a:rPr>
                        <a:t>40.80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1" i="0" u="none" strike="noStrike">
                          <a:effectLst/>
                          <a:latin typeface="Arial" panose="020B0604020202020204" pitchFamily="34" charset="0"/>
                        </a:rPr>
                        <a:t> $4,272,297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1" i="0" u="none" strike="noStrike">
                          <a:effectLst/>
                          <a:latin typeface="Arial" panose="020B0604020202020204" pitchFamily="34" charset="0"/>
                        </a:rPr>
                        <a:t> $17,509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1" i="0" u="none" strike="noStrike" dirty="0">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233760499"/>
                  </a:ext>
                </a:extLst>
              </a:tr>
            </a:tbl>
          </a:graphicData>
        </a:graphic>
      </p:graphicFrame>
    </p:spTree>
    <p:extLst>
      <p:ext uri="{BB962C8B-B14F-4D97-AF65-F5344CB8AC3E}">
        <p14:creationId xmlns:p14="http://schemas.microsoft.com/office/powerpoint/2010/main" val="1129150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438400" y="109669"/>
            <a:ext cx="8229600" cy="719891"/>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a:ln>
                  <a:noFill/>
                </a:ln>
                <a:solidFill>
                  <a:sysClr val="windowText" lastClr="000000"/>
                </a:solidFill>
                <a:effectLst/>
                <a:uLnTx/>
                <a:uFillTx/>
                <a:latin typeface="Calibri"/>
                <a:ea typeface="+mj-ea"/>
                <a:cs typeface="+mj-cs"/>
              </a:rPr>
              <a:t>FY25 Budget by Function (Required)</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1" u="none" strike="noStrike" kern="1200" cap="none" spc="0" normalizeH="0" baseline="0" noProof="0">
                <a:ln>
                  <a:noFill/>
                </a:ln>
                <a:solidFill>
                  <a:sysClr val="windowText" lastClr="000000"/>
                </a:solidFill>
                <a:effectLst/>
                <a:uLnTx/>
                <a:uFillTx/>
                <a:latin typeface="Calibri"/>
                <a:ea typeface="+mj-ea"/>
                <a:cs typeface="+mj-cs"/>
              </a:rPr>
              <a:t>*Based on Current Allocation of School Budget</a:t>
            </a:r>
          </a:p>
        </p:txBody>
      </p:sp>
      <p:sp>
        <p:nvSpPr>
          <p:cNvPr id="2" name="Slide Number Placeholder 1"/>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900" b="0" i="0" u="none" strike="noStrike" kern="1200" cap="none" spc="0" normalizeH="0" baseline="0" noProof="0" smtClean="0">
                <a:ln>
                  <a:noFill/>
                </a:ln>
                <a:solidFill>
                  <a:srgbClr val="F5F5F5"/>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12</a:t>
            </a:fld>
            <a:endParaRPr kumimoji="0" lang="en-US" sz="900" b="0" i="0" u="none" strike="noStrike" kern="1200" cap="none" spc="0" normalizeH="0" baseline="0" noProof="0">
              <a:ln>
                <a:noFill/>
              </a:ln>
              <a:solidFill>
                <a:srgbClr val="F5F5F5"/>
              </a:solidFill>
              <a:effectLst/>
              <a:uLnTx/>
              <a:uFillTx/>
              <a:latin typeface="Arial" panose="020B0604020202020204" pitchFamily="34" charset="0"/>
              <a:ea typeface="+mn-ea"/>
              <a:cs typeface="Arial" panose="020B0604020202020204" pitchFamily="34" charset="0"/>
            </a:endParaRPr>
          </a:p>
        </p:txBody>
      </p:sp>
      <p:pic>
        <p:nvPicPr>
          <p:cNvPr id="2049" name="Picture 1">
            <a:extLst>
              <a:ext uri="{FF2B5EF4-FFF2-40B4-BE49-F238E27FC236}">
                <a16:creationId xmlns:a16="http://schemas.microsoft.com/office/drawing/2014/main" id="{52D8121C-5DDF-404C-0D49-8A5EF3F807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4416" y="1357312"/>
            <a:ext cx="6486525" cy="4143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182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79C466-2CA8-D8B4-8F85-2B6F48BAB9A8}"/>
              </a:ext>
            </a:extLst>
          </p:cNvPr>
          <p:cNvSpPr>
            <a:spLocks noGrp="1"/>
          </p:cNvSpPr>
          <p:nvPr>
            <p:ph type="title"/>
          </p:nvPr>
        </p:nvSpPr>
        <p:spPr>
          <a:xfrm>
            <a:off x="3563725" y="2748951"/>
            <a:ext cx="4800600" cy="768096"/>
          </a:xfrm>
        </p:spPr>
        <p:txBody>
          <a:bodyPr/>
          <a:lstStyle/>
          <a:p>
            <a:r>
              <a:rPr lang="en-US"/>
              <a:t>Discussion of reserve and Holdback funds</a:t>
            </a:r>
          </a:p>
        </p:txBody>
      </p:sp>
    </p:spTree>
    <p:extLst>
      <p:ext uri="{BB962C8B-B14F-4D97-AF65-F5344CB8AC3E}">
        <p14:creationId xmlns:p14="http://schemas.microsoft.com/office/powerpoint/2010/main" val="3713316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sp>
        <p:nvSpPr>
          <p:cNvPr id="2" name="Slide Number Placeholder 1"/>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900" b="0" i="0" u="none" strike="noStrike" kern="1200" cap="none" spc="0" normalizeH="0" baseline="0" noProof="0" smtClean="0">
                <a:ln>
                  <a:noFill/>
                </a:ln>
                <a:solidFill>
                  <a:srgbClr val="F5F5F5"/>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14</a:t>
            </a:fld>
            <a:endParaRPr kumimoji="0" lang="en-US" sz="900" b="0" i="0" u="none" strike="noStrike" kern="1200" cap="none" spc="0" normalizeH="0" baseline="0" noProof="0">
              <a:ln>
                <a:noFill/>
              </a:ln>
              <a:solidFill>
                <a:srgbClr val="F5F5F5"/>
              </a:solidFill>
              <a:effectLst/>
              <a:uLnTx/>
              <a:uFillTx/>
              <a:latin typeface="Arial" panose="020B06040202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71D74ADF-D065-F4AC-6AFC-5232688AE1B8}"/>
              </a:ext>
            </a:extLst>
          </p:cNvPr>
          <p:cNvSpPr/>
          <p:nvPr/>
        </p:nvSpPr>
        <p:spPr>
          <a:xfrm>
            <a:off x="4262890" y="875782"/>
            <a:ext cx="7085696" cy="1702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abon Next LT"/>
              <a:ea typeface="+mn-ea"/>
              <a:cs typeface="+mn-cs"/>
            </a:endParaRPr>
          </a:p>
        </p:txBody>
      </p:sp>
      <p:sp>
        <p:nvSpPr>
          <p:cNvPr id="5" name="TextBox 4">
            <a:extLst>
              <a:ext uri="{FF2B5EF4-FFF2-40B4-BE49-F238E27FC236}">
                <a16:creationId xmlns:a16="http://schemas.microsoft.com/office/drawing/2014/main" id="{C92BF239-9DC7-0C8E-F0D1-AA426EF1386E}"/>
              </a:ext>
            </a:extLst>
          </p:cNvPr>
          <p:cNvSpPr txBox="1"/>
          <p:nvPr/>
        </p:nvSpPr>
        <p:spPr>
          <a:xfrm>
            <a:off x="3419476" y="36832"/>
            <a:ext cx="8772524" cy="923330"/>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entury Schoolbook"/>
                <a:ea typeface="+mn-ea"/>
                <a:cs typeface="+mn-cs"/>
              </a:rPr>
              <a:t>Plan for </a:t>
            </a:r>
            <a:r>
              <a:rPr lang="en-US" sz="2700" b="1" dirty="0">
                <a:solidFill>
                  <a:prstClr val="black"/>
                </a:solidFill>
                <a:latin typeface="Century Schoolbook"/>
              </a:rPr>
              <a:t>FY25</a:t>
            </a:r>
            <a:r>
              <a:rPr kumimoji="0" lang="en-US" sz="2700" b="1" i="0" u="none" strike="noStrike" kern="1200" cap="none" spc="0" normalizeH="0" baseline="0" noProof="0" dirty="0">
                <a:ln>
                  <a:noFill/>
                </a:ln>
                <a:solidFill>
                  <a:prstClr val="black"/>
                </a:solidFill>
                <a:effectLst/>
                <a:uLnTx/>
                <a:uFillTx/>
                <a:latin typeface="Century Schoolbook"/>
                <a:ea typeface="+mn-ea"/>
                <a:cs typeface="+mn-cs"/>
              </a:rPr>
              <a:t> Leveling Reserve </a:t>
            </a:r>
            <a:endParaRPr kumimoji="0" lang="en-US" sz="2700" b="1" i="0" u="none" strike="noStrike" kern="1200" cap="none" spc="0" normalizeH="0" baseline="0" noProof="0" dirty="0">
              <a:ln>
                <a:noFill/>
              </a:ln>
              <a:solidFill>
                <a:srgbClr val="FF0000"/>
              </a:solidFill>
              <a:effectLst/>
              <a:highlight>
                <a:srgbClr val="FFFF00"/>
              </a:highlight>
              <a:uLnTx/>
              <a:uFillTx/>
              <a:latin typeface="Century Schoolbook"/>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700" b="1" dirty="0">
                <a:solidFill>
                  <a:srgbClr val="FF0000"/>
                </a:solidFill>
                <a:highlight>
                  <a:srgbClr val="FFFF00"/>
                </a:highlight>
                <a:latin typeface="Century Schoolbook"/>
              </a:rPr>
              <a:t>$54368</a:t>
            </a:r>
            <a:endParaRPr kumimoji="0" lang="en-US" sz="2700" b="1" i="0" u="none" strike="noStrike" kern="1200" cap="none" spc="0" normalizeH="0" baseline="0" noProof="0" dirty="0">
              <a:ln>
                <a:noFill/>
              </a:ln>
              <a:solidFill>
                <a:prstClr val="black"/>
              </a:solidFill>
              <a:effectLst/>
              <a:uLnTx/>
              <a:uFillTx/>
              <a:latin typeface="Century Schoolbook"/>
              <a:ea typeface="+mn-ea"/>
              <a:cs typeface="+mn-cs"/>
            </a:endParaRPr>
          </a:p>
        </p:txBody>
      </p:sp>
      <p:graphicFrame>
        <p:nvGraphicFramePr>
          <p:cNvPr id="7" name="Table 6">
            <a:extLst>
              <a:ext uri="{FF2B5EF4-FFF2-40B4-BE49-F238E27FC236}">
                <a16:creationId xmlns:a16="http://schemas.microsoft.com/office/drawing/2014/main" id="{638B6974-9669-7FFF-8AE1-076F49B0A3E2}"/>
              </a:ext>
            </a:extLst>
          </p:cNvPr>
          <p:cNvGraphicFramePr>
            <a:graphicFrameLocks noGrp="1"/>
          </p:cNvGraphicFramePr>
          <p:nvPr>
            <p:extLst>
              <p:ext uri="{D42A27DB-BD31-4B8C-83A1-F6EECF244321}">
                <p14:modId xmlns:p14="http://schemas.microsoft.com/office/powerpoint/2010/main" val="4240047880"/>
              </p:ext>
            </p:extLst>
          </p:nvPr>
        </p:nvGraphicFramePr>
        <p:xfrm>
          <a:off x="4287899" y="1596747"/>
          <a:ext cx="7196965" cy="4578906"/>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573238">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332116">
                <a:tc>
                  <a:txBody>
                    <a:bodyPr/>
                    <a:lstStyle/>
                    <a:p>
                      <a:r>
                        <a:rPr lang="en-US" sz="1200" b="1" dirty="0"/>
                        <a:t>Increase student proficiency In literacy and numeracy</a:t>
                      </a:r>
                    </a:p>
                  </a:txBody>
                  <a:tcPr marL="68580" marR="68580" marT="34290" marB="34290" anchor="ctr"/>
                </a:tc>
                <a:tc>
                  <a:txBody>
                    <a:bodyPr/>
                    <a:lstStyle/>
                    <a:p>
                      <a:r>
                        <a:rPr lang="en-US" sz="1200" b="1" dirty="0"/>
                        <a:t>Curriculum and instruction</a:t>
                      </a:r>
                    </a:p>
                    <a:p>
                      <a:r>
                        <a:rPr lang="en-US" sz="1200" b="1" dirty="0"/>
                        <a:t>Data </a:t>
                      </a:r>
                    </a:p>
                    <a:p>
                      <a:r>
                        <a:rPr lang="en-US" sz="1200" b="1" dirty="0"/>
                        <a:t>Personalized Learning</a:t>
                      </a:r>
                    </a:p>
                  </a:txBody>
                  <a:tcPr marL="68580" marR="68580" marT="34290" marB="34290" anchor="ctr"/>
                </a:tc>
                <a:tc>
                  <a:txBody>
                    <a:bodyPr/>
                    <a:lstStyle/>
                    <a:p>
                      <a:r>
                        <a:rPr lang="en-US" sz="1200" b="1" dirty="0"/>
                        <a:t>Provide resources and assist with instruction of students</a:t>
                      </a:r>
                    </a:p>
                  </a:txBody>
                  <a:tcPr marL="68580" marR="68580" marT="34290" marB="34290" anchor="ctr"/>
                </a:tc>
                <a:tc>
                  <a:txBody>
                    <a:bodyPr/>
                    <a:lstStyle/>
                    <a:p>
                      <a:r>
                        <a:rPr lang="en-US" sz="1200" b="1" dirty="0"/>
                        <a:t>Provide manipulatives, web- based programs and resources to support student learning</a:t>
                      </a:r>
                    </a:p>
                  </a:txBody>
                  <a:tcPr marL="68580" marR="68580" marT="34290" marB="34290" anchor="ctr"/>
                </a:tc>
                <a:tc>
                  <a:txBody>
                    <a:bodyPr/>
                    <a:lstStyle/>
                    <a:p>
                      <a:r>
                        <a:rPr lang="en-US" sz="1200" b="1" dirty="0"/>
                        <a:t>54368</a:t>
                      </a:r>
                    </a:p>
                  </a:txBody>
                  <a:tcPr marL="68580" marR="68580" marT="34290" marB="34290" anchor="ctr"/>
                </a:tc>
                <a:extLst>
                  <a:ext uri="{0D108BD9-81ED-4DB2-BD59-A6C34878D82A}">
                    <a16:rowId xmlns:a16="http://schemas.microsoft.com/office/drawing/2014/main" val="10002"/>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3"/>
                  </a:ext>
                </a:extLst>
              </a:tr>
              <a:tr h="332116">
                <a:tc>
                  <a:txBody>
                    <a:bodyPr/>
                    <a:lstStyle/>
                    <a:p>
                      <a:endParaRPr lang="en-US" sz="80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4"/>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5"/>
                  </a:ext>
                </a:extLst>
              </a:tr>
              <a:tr h="332116">
                <a:tc>
                  <a:txBody>
                    <a:bodyPr/>
                    <a:lstStyle/>
                    <a:p>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6"/>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7"/>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8"/>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9"/>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771567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sp>
        <p:nvSpPr>
          <p:cNvPr id="2" name="Slide Number Placeholder 1"/>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900" b="0" i="0" u="none" strike="noStrike" kern="1200" cap="none" spc="0" normalizeH="0" baseline="0" noProof="0" smtClean="0">
                <a:ln>
                  <a:noFill/>
                </a:ln>
                <a:solidFill>
                  <a:srgbClr val="F5F5F5"/>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15</a:t>
            </a:fld>
            <a:endParaRPr kumimoji="0" lang="en-US" sz="900" b="0" i="0" u="none" strike="noStrike" kern="1200" cap="none" spc="0" normalizeH="0" baseline="0" noProof="0">
              <a:ln>
                <a:noFill/>
              </a:ln>
              <a:solidFill>
                <a:srgbClr val="F5F5F5"/>
              </a:solidFill>
              <a:effectLst/>
              <a:uLnTx/>
              <a:uFillTx/>
              <a:latin typeface="Arial" panose="020B06040202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71D74ADF-D065-F4AC-6AFC-5232688AE1B8}"/>
              </a:ext>
            </a:extLst>
          </p:cNvPr>
          <p:cNvSpPr/>
          <p:nvPr/>
        </p:nvSpPr>
        <p:spPr>
          <a:xfrm>
            <a:off x="4262890" y="1006723"/>
            <a:ext cx="7085696" cy="1702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abon Next LT"/>
              <a:ea typeface="+mn-ea"/>
              <a:cs typeface="+mn-cs"/>
            </a:endParaRPr>
          </a:p>
        </p:txBody>
      </p:sp>
      <p:sp>
        <p:nvSpPr>
          <p:cNvPr id="5" name="TextBox 4">
            <a:extLst>
              <a:ext uri="{FF2B5EF4-FFF2-40B4-BE49-F238E27FC236}">
                <a16:creationId xmlns:a16="http://schemas.microsoft.com/office/drawing/2014/main" id="{C92BF239-9DC7-0C8E-F0D1-AA426EF1386E}"/>
              </a:ext>
            </a:extLst>
          </p:cNvPr>
          <p:cNvSpPr txBox="1"/>
          <p:nvPr/>
        </p:nvSpPr>
        <p:spPr>
          <a:xfrm>
            <a:off x="3419476" y="173855"/>
            <a:ext cx="8772524" cy="738664"/>
          </a:xfrm>
          <a:prstGeom prst="rect">
            <a:avLst/>
          </a:prstGeom>
          <a:noFill/>
        </p:spPr>
        <p:txBody>
          <a:bodyPr wrap="square" lIns="91440" tIns="45720" rIns="91440" bIns="45720" rtlCol="0" anchor="t">
            <a:spAutoFit/>
          </a:bodyPr>
          <a:lstStyle/>
          <a:p>
            <a:pPr algn="ctr">
              <a:defRPr/>
            </a:pPr>
            <a:r>
              <a:rPr lang="en-US" sz="2600" b="1" dirty="0">
                <a:latin typeface="Century Schoolbook"/>
              </a:rPr>
              <a:t>Plan for FY25 Title I Holdback</a:t>
            </a:r>
          </a:p>
          <a:p>
            <a:pPr algn="ctr">
              <a:defRPr/>
            </a:pPr>
            <a:r>
              <a:rPr lang="en-US" sz="1600" b="1" dirty="0">
                <a:latin typeface="Century Schoolbook"/>
              </a:rPr>
              <a:t> </a:t>
            </a:r>
            <a:r>
              <a:rPr lang="en-US" sz="1600" b="1" dirty="0">
                <a:solidFill>
                  <a:srgbClr val="FF0000"/>
                </a:solidFill>
                <a:highlight>
                  <a:srgbClr val="FFFF00"/>
                </a:highlight>
                <a:latin typeface="Century Schoolbook"/>
              </a:rPr>
              <a:t>$16031 </a:t>
            </a:r>
          </a:p>
        </p:txBody>
      </p:sp>
      <p:graphicFrame>
        <p:nvGraphicFramePr>
          <p:cNvPr id="7" name="Table 6">
            <a:extLst>
              <a:ext uri="{FF2B5EF4-FFF2-40B4-BE49-F238E27FC236}">
                <a16:creationId xmlns:a16="http://schemas.microsoft.com/office/drawing/2014/main" id="{52C347A5-0E78-A9B6-64FE-B9AC1D593D03}"/>
              </a:ext>
            </a:extLst>
          </p:cNvPr>
          <p:cNvGraphicFramePr>
            <a:graphicFrameLocks noGrp="1"/>
          </p:cNvGraphicFramePr>
          <p:nvPr>
            <p:extLst>
              <p:ext uri="{D42A27DB-BD31-4B8C-83A1-F6EECF244321}">
                <p14:modId xmlns:p14="http://schemas.microsoft.com/office/powerpoint/2010/main" val="3445642264"/>
              </p:ext>
            </p:extLst>
          </p:nvPr>
        </p:nvGraphicFramePr>
        <p:xfrm>
          <a:off x="4448766" y="1779704"/>
          <a:ext cx="7196965" cy="4376330"/>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573238">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332116">
                <a:tc>
                  <a:txBody>
                    <a:bodyPr/>
                    <a:lstStyle/>
                    <a:p>
                      <a:r>
                        <a:rPr lang="en-US" sz="1100" b="1" dirty="0"/>
                        <a:t>Increase student performance on Milestones</a:t>
                      </a:r>
                    </a:p>
                  </a:txBody>
                  <a:tcPr marL="68580" marR="68580" marT="34290" marB="34290" anchor="ctr"/>
                </a:tc>
                <a:tc>
                  <a:txBody>
                    <a:bodyPr/>
                    <a:lstStyle/>
                    <a:p>
                      <a:r>
                        <a:rPr lang="en-US" sz="1100" b="1" dirty="0"/>
                        <a:t>Curriculum and instruction</a:t>
                      </a:r>
                    </a:p>
                    <a:p>
                      <a:r>
                        <a:rPr lang="en-US" sz="1100" b="1" dirty="0"/>
                        <a:t>Data</a:t>
                      </a:r>
                    </a:p>
                    <a:p>
                      <a:r>
                        <a:rPr lang="en-US" sz="1100" b="1" dirty="0"/>
                        <a:t>Personalized learning</a:t>
                      </a:r>
                    </a:p>
                  </a:txBody>
                  <a:tcPr marL="68580" marR="68580" marT="34290" marB="34290" anchor="ctr"/>
                </a:tc>
                <a:tc>
                  <a:txBody>
                    <a:bodyPr/>
                    <a:lstStyle/>
                    <a:p>
                      <a:r>
                        <a:rPr lang="en-US" sz="1100" b="1" dirty="0"/>
                        <a:t>Extended day program</a:t>
                      </a:r>
                    </a:p>
                    <a:p>
                      <a:endParaRPr lang="en-US" sz="1100" b="1" dirty="0"/>
                    </a:p>
                  </a:txBody>
                  <a:tcPr marL="68580" marR="68580" marT="34290" marB="34290" anchor="ctr"/>
                </a:tc>
                <a:tc>
                  <a:txBody>
                    <a:bodyPr/>
                    <a:lstStyle/>
                    <a:p>
                      <a:r>
                        <a:rPr lang="en-US" sz="1100" b="1" dirty="0"/>
                        <a:t>Hire teachers to remediate students 5 hours weekly for 8 weeks</a:t>
                      </a:r>
                    </a:p>
                  </a:txBody>
                  <a:tcPr marL="68580" marR="68580" marT="34290" marB="34290" anchor="ctr"/>
                </a:tc>
                <a:tc>
                  <a:txBody>
                    <a:bodyPr/>
                    <a:lstStyle/>
                    <a:p>
                      <a:r>
                        <a:rPr lang="en-US" sz="1100" b="1" dirty="0"/>
                        <a:t>11031</a:t>
                      </a:r>
                    </a:p>
                  </a:txBody>
                  <a:tcPr marL="68580" marR="68580" marT="34290" marB="34290" anchor="ctr"/>
                </a:tc>
                <a:extLst>
                  <a:ext uri="{0D108BD9-81ED-4DB2-BD59-A6C34878D82A}">
                    <a16:rowId xmlns:a16="http://schemas.microsoft.com/office/drawing/2014/main" val="10002"/>
                  </a:ext>
                </a:extLst>
              </a:tr>
              <a:tr h="332116">
                <a:tc>
                  <a:txBody>
                    <a:bodyPr/>
                    <a:lstStyle/>
                    <a:p>
                      <a:r>
                        <a:rPr lang="en-US" sz="1100" b="1" dirty="0"/>
                        <a:t>Increase parental engagement and student attendance</a:t>
                      </a:r>
                    </a:p>
                  </a:txBody>
                  <a:tcPr marL="68580" marR="68580" marT="34290" marB="34290" anchor="ctr"/>
                </a:tc>
                <a:tc>
                  <a:txBody>
                    <a:bodyPr/>
                    <a:lstStyle/>
                    <a:p>
                      <a:r>
                        <a:rPr lang="en-US" sz="1100" b="1" dirty="0"/>
                        <a:t>Whole child</a:t>
                      </a:r>
                    </a:p>
                  </a:txBody>
                  <a:tcPr marL="68580" marR="68580" marT="34290" marB="34290" anchor="ctr"/>
                </a:tc>
                <a:tc>
                  <a:txBody>
                    <a:bodyPr/>
                    <a:lstStyle/>
                    <a:p>
                      <a:r>
                        <a:rPr lang="en-US" sz="1100" b="1" dirty="0"/>
                        <a:t>Provide incentives for attendance and participation in school activities</a:t>
                      </a:r>
                    </a:p>
                  </a:txBody>
                  <a:tcPr marL="68580" marR="68580" marT="34290" marB="34290" anchor="ctr"/>
                </a:tc>
                <a:tc>
                  <a:txBody>
                    <a:bodyPr/>
                    <a:lstStyle/>
                    <a:p>
                      <a:r>
                        <a:rPr lang="en-US" sz="1100" b="1" dirty="0"/>
                        <a:t>Purchase incentives for students meeting attendance targets</a:t>
                      </a:r>
                    </a:p>
                  </a:txBody>
                  <a:tcPr marL="68580" marR="68580" marT="34290" marB="34290" anchor="ctr"/>
                </a:tc>
                <a:tc>
                  <a:txBody>
                    <a:bodyPr/>
                    <a:lstStyle/>
                    <a:p>
                      <a:r>
                        <a:rPr lang="en-US" sz="1100" b="1" dirty="0"/>
                        <a:t>5000</a:t>
                      </a:r>
                    </a:p>
                  </a:txBody>
                  <a:tcPr marL="68580" marR="68580" marT="34290" marB="34290" anchor="ctr"/>
                </a:tc>
                <a:extLst>
                  <a:ext uri="{0D108BD9-81ED-4DB2-BD59-A6C34878D82A}">
                    <a16:rowId xmlns:a16="http://schemas.microsoft.com/office/drawing/2014/main" val="10003"/>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4"/>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5"/>
                  </a:ext>
                </a:extLst>
              </a:tr>
              <a:tr h="332116">
                <a:tc>
                  <a:txBody>
                    <a:bodyPr/>
                    <a:lstStyle/>
                    <a:p>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6"/>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7"/>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8"/>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9"/>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564912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5F126-C802-4821-BAB8-8107D156AEE4}"/>
              </a:ext>
            </a:extLst>
          </p:cNvPr>
          <p:cNvSpPr>
            <a:spLocks noGrp="1"/>
          </p:cNvSpPr>
          <p:nvPr>
            <p:ph type="title"/>
          </p:nvPr>
        </p:nvSpPr>
        <p:spPr>
          <a:xfrm>
            <a:off x="2251802" y="454152"/>
            <a:ext cx="9414779" cy="1344744"/>
          </a:xfrm>
        </p:spPr>
        <p:txBody>
          <a:bodyPr/>
          <a:lstStyle/>
          <a:p>
            <a:r>
              <a:rPr lang="en-US"/>
              <a:t>Summary of position Changes to Support the Strategic Plan</a:t>
            </a:r>
          </a:p>
        </p:txBody>
      </p:sp>
      <p:graphicFrame>
        <p:nvGraphicFramePr>
          <p:cNvPr id="5" name="Content Placeholder 4">
            <a:extLst>
              <a:ext uri="{FF2B5EF4-FFF2-40B4-BE49-F238E27FC236}">
                <a16:creationId xmlns:a16="http://schemas.microsoft.com/office/drawing/2014/main" id="{09EEDF54-0B0C-F468-D300-850550DD4CE6}"/>
              </a:ext>
            </a:extLst>
          </p:cNvPr>
          <p:cNvGraphicFramePr>
            <a:graphicFrameLocks noGrp="1"/>
          </p:cNvGraphicFramePr>
          <p:nvPr>
            <p:ph sz="half" idx="1"/>
            <p:extLst>
              <p:ext uri="{D42A27DB-BD31-4B8C-83A1-F6EECF244321}">
                <p14:modId xmlns:p14="http://schemas.microsoft.com/office/powerpoint/2010/main" val="828491262"/>
              </p:ext>
            </p:extLst>
          </p:nvPr>
        </p:nvGraphicFramePr>
        <p:xfrm>
          <a:off x="539750" y="2103438"/>
          <a:ext cx="11118850" cy="4013598"/>
        </p:xfrm>
        <a:graphic>
          <a:graphicData uri="http://schemas.openxmlformats.org/drawingml/2006/table">
            <a:tbl>
              <a:tblPr firstRow="1" bandRow="1">
                <a:tableStyleId>{5C22544A-7EE6-4342-B048-85BDC9FD1C3A}</a:tableStyleId>
              </a:tblPr>
              <a:tblGrid>
                <a:gridCol w="5559425">
                  <a:extLst>
                    <a:ext uri="{9D8B030D-6E8A-4147-A177-3AD203B41FA5}">
                      <a16:colId xmlns:a16="http://schemas.microsoft.com/office/drawing/2014/main" val="3868647755"/>
                    </a:ext>
                  </a:extLst>
                </a:gridCol>
                <a:gridCol w="5559425">
                  <a:extLst>
                    <a:ext uri="{9D8B030D-6E8A-4147-A177-3AD203B41FA5}">
                      <a16:colId xmlns:a16="http://schemas.microsoft.com/office/drawing/2014/main" val="2112092059"/>
                    </a:ext>
                  </a:extLst>
                </a:gridCol>
              </a:tblGrid>
              <a:tr h="668933">
                <a:tc>
                  <a:txBody>
                    <a:bodyPr/>
                    <a:lstStyle/>
                    <a:p>
                      <a:pPr lvl="0" algn="ctr">
                        <a:buNone/>
                      </a:pPr>
                      <a:r>
                        <a:rPr lang="en-US" sz="3200">
                          <a:solidFill>
                            <a:schemeClr val="tx1"/>
                          </a:solidFill>
                        </a:rPr>
                        <a:t>CREATED</a:t>
                      </a:r>
                    </a:p>
                  </a:txBody>
                  <a:tcPr anchor="ctr">
                    <a:solidFill>
                      <a:schemeClr val="accent2"/>
                    </a:solidFill>
                  </a:tcPr>
                </a:tc>
                <a:tc>
                  <a:txBody>
                    <a:bodyPr/>
                    <a:lstStyle/>
                    <a:p>
                      <a:pPr lvl="0" algn="ctr">
                        <a:buNone/>
                      </a:pPr>
                      <a:r>
                        <a:rPr lang="en-US" sz="3200">
                          <a:solidFill>
                            <a:schemeClr val="tx1"/>
                          </a:solidFill>
                        </a:rPr>
                        <a:t>REMOVED</a:t>
                      </a:r>
                    </a:p>
                  </a:txBody>
                  <a:tcPr anchor="ctr">
                    <a:solidFill>
                      <a:schemeClr val="accent2"/>
                    </a:solidFill>
                  </a:tcPr>
                </a:tc>
                <a:extLst>
                  <a:ext uri="{0D108BD9-81ED-4DB2-BD59-A6C34878D82A}">
                    <a16:rowId xmlns:a16="http://schemas.microsoft.com/office/drawing/2014/main" val="1634409478"/>
                  </a:ext>
                </a:extLst>
              </a:tr>
              <a:tr h="668933">
                <a:tc>
                  <a:txBody>
                    <a:bodyPr/>
                    <a:lstStyle/>
                    <a:p>
                      <a:endParaRPr lang="en-US"/>
                    </a:p>
                  </a:txBody>
                  <a:tcPr anchor="ctr"/>
                </a:tc>
                <a:tc>
                  <a:txBody>
                    <a:bodyPr/>
                    <a:lstStyle/>
                    <a:p>
                      <a:endParaRPr lang="en-US"/>
                    </a:p>
                  </a:txBody>
                  <a:tcPr anchor="ctr"/>
                </a:tc>
                <a:extLst>
                  <a:ext uri="{0D108BD9-81ED-4DB2-BD59-A6C34878D82A}">
                    <a16:rowId xmlns:a16="http://schemas.microsoft.com/office/drawing/2014/main" val="1813335333"/>
                  </a:ext>
                </a:extLst>
              </a:tr>
              <a:tr h="668933">
                <a:tc>
                  <a:txBody>
                    <a:bodyPr/>
                    <a:lstStyle/>
                    <a:p>
                      <a:endParaRPr lang="en-US"/>
                    </a:p>
                  </a:txBody>
                  <a:tcPr anchor="ctr"/>
                </a:tc>
                <a:tc>
                  <a:txBody>
                    <a:bodyPr/>
                    <a:lstStyle/>
                    <a:p>
                      <a:endParaRPr lang="en-US"/>
                    </a:p>
                  </a:txBody>
                  <a:tcPr anchor="ctr"/>
                </a:tc>
                <a:extLst>
                  <a:ext uri="{0D108BD9-81ED-4DB2-BD59-A6C34878D82A}">
                    <a16:rowId xmlns:a16="http://schemas.microsoft.com/office/drawing/2014/main" val="4138019235"/>
                  </a:ext>
                </a:extLst>
              </a:tr>
              <a:tr h="668933">
                <a:tc>
                  <a:txBody>
                    <a:bodyPr/>
                    <a:lstStyle/>
                    <a:p>
                      <a:endParaRPr lang="en-US"/>
                    </a:p>
                  </a:txBody>
                  <a:tcPr anchor="ctr"/>
                </a:tc>
                <a:tc>
                  <a:txBody>
                    <a:bodyPr/>
                    <a:lstStyle/>
                    <a:p>
                      <a:endParaRPr lang="en-US"/>
                    </a:p>
                  </a:txBody>
                  <a:tcPr anchor="ctr"/>
                </a:tc>
                <a:extLst>
                  <a:ext uri="{0D108BD9-81ED-4DB2-BD59-A6C34878D82A}">
                    <a16:rowId xmlns:a16="http://schemas.microsoft.com/office/drawing/2014/main" val="4244013826"/>
                  </a:ext>
                </a:extLst>
              </a:tr>
              <a:tr h="668933">
                <a:tc>
                  <a:txBody>
                    <a:bodyPr/>
                    <a:lstStyle/>
                    <a:p>
                      <a:endParaRPr lang="en-US"/>
                    </a:p>
                  </a:txBody>
                  <a:tcPr anchor="ctr"/>
                </a:tc>
                <a:tc>
                  <a:txBody>
                    <a:bodyPr/>
                    <a:lstStyle/>
                    <a:p>
                      <a:endParaRPr lang="en-US"/>
                    </a:p>
                  </a:txBody>
                  <a:tcPr anchor="ctr"/>
                </a:tc>
                <a:extLst>
                  <a:ext uri="{0D108BD9-81ED-4DB2-BD59-A6C34878D82A}">
                    <a16:rowId xmlns:a16="http://schemas.microsoft.com/office/drawing/2014/main" val="322258494"/>
                  </a:ext>
                </a:extLst>
              </a:tr>
              <a:tr h="668933">
                <a:tc>
                  <a:txBody>
                    <a:bodyPr/>
                    <a:lstStyle/>
                    <a:p>
                      <a:endParaRPr lang="en-US"/>
                    </a:p>
                  </a:txBody>
                  <a:tcPr anchor="ctr"/>
                </a:tc>
                <a:tc>
                  <a:txBody>
                    <a:bodyPr/>
                    <a:lstStyle/>
                    <a:p>
                      <a:endParaRPr lang="en-US"/>
                    </a:p>
                  </a:txBody>
                  <a:tcPr anchor="ctr"/>
                </a:tc>
                <a:extLst>
                  <a:ext uri="{0D108BD9-81ED-4DB2-BD59-A6C34878D82A}">
                    <a16:rowId xmlns:a16="http://schemas.microsoft.com/office/drawing/2014/main" val="730182601"/>
                  </a:ext>
                </a:extLst>
              </a:tr>
            </a:tbl>
          </a:graphicData>
        </a:graphic>
      </p:graphicFrame>
      <p:sp>
        <p:nvSpPr>
          <p:cNvPr id="4" name="Slide Number Placeholder 3">
            <a:extLst>
              <a:ext uri="{FF2B5EF4-FFF2-40B4-BE49-F238E27FC236}">
                <a16:creationId xmlns:a16="http://schemas.microsoft.com/office/drawing/2014/main" id="{CBF5C10E-C391-0BF2-9BD2-4D9ECA9BDA8B}"/>
              </a:ext>
            </a:extLst>
          </p:cNvPr>
          <p:cNvSpPr>
            <a:spLocks noGrp="1"/>
          </p:cNvSpPr>
          <p:nvPr>
            <p:ph type="sldNum" sz="quarter" idx="12"/>
          </p:nvPr>
        </p:nvSpPr>
        <p:spPr/>
        <p:txBody>
          <a:bodyPr/>
          <a:lstStyle/>
          <a:p>
            <a:fld id="{AEC10A0C-BB77-FD4A-8FA4-D4334D01E3A4}" type="slidenum">
              <a:rPr lang="en-US" smtClean="0"/>
              <a:pPr/>
              <a:t>16</a:t>
            </a:fld>
            <a:endParaRPr lang="en-US"/>
          </a:p>
        </p:txBody>
      </p:sp>
    </p:spTree>
    <p:extLst>
      <p:ext uri="{BB962C8B-B14F-4D97-AF65-F5344CB8AC3E}">
        <p14:creationId xmlns:p14="http://schemas.microsoft.com/office/powerpoint/2010/main" val="14426075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noGrp="1"/>
          </p:cNvSpPr>
          <p:nvPr>
            <p:ph type="title"/>
          </p:nvPr>
        </p:nvSpPr>
        <p:spPr>
          <a:xfrm>
            <a:off x="3173691" y="347472"/>
            <a:ext cx="6922809" cy="768096"/>
          </a:xfrm>
        </p:spPr>
        <p:txBody>
          <a:bodyPr rtlCol="0" anchor="t">
            <a:normAutofit/>
          </a:bodyPr>
          <a:lstStyle/>
          <a:p>
            <a:pPr>
              <a:lnSpc>
                <a:spcPct val="90000"/>
              </a:lnSpc>
            </a:pPr>
            <a:r>
              <a:rPr lang="en-US" sz="2300"/>
              <a:t>Questions for the GO Team to Consider and Discuss</a:t>
            </a:r>
          </a:p>
        </p:txBody>
      </p:sp>
      <p:sp>
        <p:nvSpPr>
          <p:cNvPr id="2" name="Slide Number Placeholder 1"/>
          <p:cNvSpPr>
            <a:spLocks noGrp="1"/>
          </p:cNvSpPr>
          <p:nvPr>
            <p:ph type="sldNum" sz="quarter" idx="12"/>
          </p:nvPr>
        </p:nvSpPr>
        <p:spPr>
          <a:xfrm>
            <a:off x="11250930" y="6537960"/>
            <a:ext cx="740664" cy="274320"/>
          </a:xfrm>
        </p:spPr>
        <p:txBody>
          <a:bodyPr anchor="ctr">
            <a:norm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fld id="{3D6C3DC6-EF6E-8948-BFE6-808D46D584D8}" type="slidenum">
              <a:rPr kumimoji="0" lang="en-US" sz="900" b="0" i="0" u="none" strike="noStrike" kern="1200" cap="none" spc="0" normalizeH="0" baseline="0" noProof="0" smtClean="0">
                <a:ln>
                  <a:noFill/>
                </a:ln>
                <a:solidFill>
                  <a:srgbClr val="159839"/>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600"/>
                </a:spcAft>
                <a:buClrTx/>
                <a:buSzTx/>
                <a:buFontTx/>
                <a:buNone/>
                <a:tabLst/>
                <a:defRPr/>
              </a:pPr>
              <a:t>17</a:t>
            </a:fld>
            <a:endParaRPr kumimoji="0" lang="en-US" sz="900" b="0" i="0" u="none" strike="noStrike" kern="1200" cap="none" spc="0" normalizeH="0" baseline="0" noProof="0">
              <a:ln>
                <a:noFill/>
              </a:ln>
              <a:solidFill>
                <a:srgbClr val="159839"/>
              </a:solidFill>
              <a:effectLst/>
              <a:uLnTx/>
              <a:uFillTx/>
              <a:latin typeface="Arial" panose="020B0604020202020204" pitchFamily="34" charset="0"/>
              <a:ea typeface="+mn-ea"/>
              <a:cs typeface="Arial" panose="020B0604020202020204" pitchFamily="34" charset="0"/>
            </a:endParaRPr>
          </a:p>
        </p:txBody>
      </p:sp>
      <p:graphicFrame>
        <p:nvGraphicFramePr>
          <p:cNvPr id="11" name="Subtitle 2">
            <a:extLst>
              <a:ext uri="{FF2B5EF4-FFF2-40B4-BE49-F238E27FC236}">
                <a16:creationId xmlns:a16="http://schemas.microsoft.com/office/drawing/2014/main" id="{C5A6AE92-56F4-6F3E-B7F1-02E433D42BDE}"/>
              </a:ext>
            </a:extLst>
          </p:cNvPr>
          <p:cNvGraphicFramePr>
            <a:graphicFrameLocks noGrp="1"/>
          </p:cNvGraphicFramePr>
          <p:nvPr>
            <p:ph sz="half" idx="1"/>
          </p:nvPr>
        </p:nvGraphicFramePr>
        <p:xfrm>
          <a:off x="1928621" y="1409700"/>
          <a:ext cx="9777604" cy="51282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754231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92"/>
        <p:cNvGrpSpPr/>
        <p:nvPr/>
      </p:nvGrpSpPr>
      <p:grpSpPr>
        <a:xfrm>
          <a:off x="0" y="0"/>
          <a:ext cx="0" cy="0"/>
          <a:chOff x="0" y="0"/>
          <a:chExt cx="0" cy="0"/>
        </a:xfrm>
      </p:grpSpPr>
      <p:sp>
        <p:nvSpPr>
          <p:cNvPr id="1093" name="Google Shape;1093;p142"/>
          <p:cNvSpPr txBox="1">
            <a:spLocks noGrp="1"/>
          </p:cNvSpPr>
          <p:nvPr>
            <p:ph type="title"/>
          </p:nvPr>
        </p:nvSpPr>
        <p:spPr>
          <a:prstGeom prst="rect">
            <a:avLst/>
          </a:prstGeom>
          <a:noFill/>
          <a:ln>
            <a:noFill/>
          </a:ln>
        </p:spPr>
        <p:txBody>
          <a:bodyPr spcFirstLastPara="1" vert="horz" wrap="square" lIns="68569" tIns="34275" rIns="68569" bIns="34275" rtlCol="0" anchor="ctr" anchorCtr="0">
            <a:normAutofit/>
          </a:bodyPr>
          <a:lstStyle/>
          <a:p>
            <a:pPr>
              <a:spcBef>
                <a:spcPts val="0"/>
              </a:spcBef>
              <a:buClr>
                <a:schemeClr val="accent2"/>
              </a:buClr>
              <a:buSzPts val="6000"/>
            </a:pPr>
            <a:r>
              <a:rPr lang="en-US" b="1">
                <a:solidFill>
                  <a:schemeClr val="accent2"/>
                </a:solidFill>
              </a:rPr>
              <a:t>Where We’re </a:t>
            </a:r>
            <a:r>
              <a:rPr lang="en-US">
                <a:solidFill>
                  <a:schemeClr val="accent2"/>
                </a:solidFill>
              </a:rPr>
              <a:t>G</a:t>
            </a:r>
            <a:r>
              <a:rPr lang="en-US" b="1">
                <a:solidFill>
                  <a:schemeClr val="accent2"/>
                </a:solidFill>
              </a:rPr>
              <a:t>oing?</a:t>
            </a:r>
            <a:endParaRPr/>
          </a:p>
        </p:txBody>
      </p:sp>
      <p:sp>
        <p:nvSpPr>
          <p:cNvPr id="1094" name="Google Shape;1094;p142"/>
          <p:cNvSpPr txBox="1">
            <a:spLocks noGrp="1"/>
          </p:cNvSpPr>
          <p:nvPr>
            <p:ph idx="1"/>
          </p:nvPr>
        </p:nvSpPr>
        <p:spPr>
          <a:xfrm>
            <a:off x="2268719" y="1357461"/>
            <a:ext cx="7465289" cy="4998891"/>
          </a:xfrm>
          <a:prstGeom prst="rect">
            <a:avLst/>
          </a:prstGeom>
          <a:noFill/>
          <a:ln>
            <a:noFill/>
          </a:ln>
        </p:spPr>
        <p:txBody>
          <a:bodyPr spcFirstLastPara="1" vert="horz" wrap="square" lIns="68569" tIns="34275" rIns="68569" bIns="34275" rtlCol="0" anchor="t" anchorCtr="0">
            <a:noAutofit/>
          </a:bodyPr>
          <a:lstStyle/>
          <a:p>
            <a:pPr marL="520700" indent="-457200">
              <a:spcBef>
                <a:spcPts val="600"/>
              </a:spcBef>
              <a:buSzPct val="100000"/>
            </a:pPr>
            <a:r>
              <a:rPr lang="en-US"/>
              <a:t>Our next meeting is the </a:t>
            </a:r>
            <a:r>
              <a:rPr lang="en-US" b="1" u="sng"/>
              <a:t>Budget Approval Meeting</a:t>
            </a:r>
            <a:r>
              <a:rPr lang="en-US"/>
              <a:t> </a:t>
            </a:r>
          </a:p>
          <a:p>
            <a:pPr marL="520700" indent="-457200">
              <a:spcBef>
                <a:spcPts val="600"/>
              </a:spcBef>
              <a:buSzPct val="100000"/>
            </a:pPr>
            <a:endParaRPr lang="en-US"/>
          </a:p>
          <a:p>
            <a:pPr marL="520700" indent="-457200">
              <a:spcBef>
                <a:spcPts val="600"/>
              </a:spcBef>
              <a:buSzPct val="100000"/>
            </a:pPr>
            <a:r>
              <a:rPr lang="en-US" sz="2400" b="1" u="sng">
                <a:solidFill>
                  <a:schemeClr val="accent2">
                    <a:lumMod val="75000"/>
                  </a:schemeClr>
                </a:solidFill>
              </a:rPr>
              <a:t>What:</a:t>
            </a:r>
          </a:p>
          <a:p>
            <a:pPr marL="520700" indent="-457200">
              <a:spcBef>
                <a:spcPts val="600"/>
              </a:spcBef>
              <a:buSzPct val="100000"/>
            </a:pPr>
            <a:r>
              <a:rPr lang="en-US"/>
              <a:t>	During this meeting we will </a:t>
            </a:r>
            <a:r>
              <a:rPr lang="en-US" sz="2000"/>
              <a:t>review the budget, which should be updated based on feedback from the staffing conference, Associate Superintendents, and key leaders. After review, GO Teams will need to </a:t>
            </a:r>
            <a:r>
              <a:rPr lang="en-US" sz="2000" b="1">
                <a:solidFill>
                  <a:schemeClr val="accent2"/>
                </a:solidFill>
              </a:rPr>
              <a:t>take action</a:t>
            </a:r>
            <a:r>
              <a:rPr lang="en-US" sz="2000">
                <a:solidFill>
                  <a:schemeClr val="accent2"/>
                </a:solidFill>
              </a:rPr>
              <a:t> </a:t>
            </a:r>
            <a:r>
              <a:rPr lang="en-US" sz="2000"/>
              <a:t>(i.e., vote) on the FY25 Budget.  </a:t>
            </a:r>
          </a:p>
          <a:p>
            <a:pPr marL="63500">
              <a:spcBef>
                <a:spcPts val="600"/>
              </a:spcBef>
              <a:buSzPct val="100000"/>
            </a:pPr>
            <a:r>
              <a:rPr lang="en-US" sz="2400" b="1" u="sng">
                <a:solidFill>
                  <a:schemeClr val="accent2">
                    <a:lumMod val="75000"/>
                  </a:schemeClr>
                </a:solidFill>
              </a:rPr>
              <a:t>Why:</a:t>
            </a:r>
          </a:p>
          <a:p>
            <a:pPr marL="520700" indent="-6350">
              <a:spcBef>
                <a:spcPts val="600"/>
              </a:spcBef>
              <a:buSzPct val="100000"/>
            </a:pPr>
            <a:r>
              <a:rPr lang="en-US" sz="2000"/>
              <a:t>Principals will present the final budget recommendations for GO Team approval. </a:t>
            </a:r>
            <a:endParaRPr lang="en-US" sz="2000" b="1" u="sng"/>
          </a:p>
          <a:p>
            <a:pPr marL="63500">
              <a:spcBef>
                <a:spcPts val="600"/>
              </a:spcBef>
              <a:buSzPct val="100000"/>
            </a:pPr>
            <a:r>
              <a:rPr lang="en-US" sz="2400" b="1" u="sng">
                <a:solidFill>
                  <a:schemeClr val="accent2">
                    <a:lumMod val="75000"/>
                  </a:schemeClr>
                </a:solidFill>
              </a:rPr>
              <a:t>When:</a:t>
            </a:r>
          </a:p>
          <a:p>
            <a:pPr marL="520700" indent="-6350">
              <a:spcBef>
                <a:spcPts val="600"/>
              </a:spcBef>
              <a:buSzPct val="100000"/>
            </a:pPr>
            <a:r>
              <a:rPr lang="en-US" sz="2000"/>
              <a:t>All approval meetings </a:t>
            </a:r>
            <a:r>
              <a:rPr lang="en-US" sz="2000" b="1">
                <a:solidFill>
                  <a:srgbClr val="FF0000"/>
                </a:solidFill>
              </a:rPr>
              <a:t>must</a:t>
            </a:r>
            <a:r>
              <a:rPr lang="en-US" sz="2000"/>
              <a:t> be held </a:t>
            </a:r>
            <a:r>
              <a:rPr lang="en-US" sz="2000" b="1">
                <a:solidFill>
                  <a:srgbClr val="FF0000"/>
                </a:solidFill>
              </a:rPr>
              <a:t>after</a:t>
            </a:r>
            <a:r>
              <a:rPr lang="en-US" sz="2000"/>
              <a:t> staffing conferences. Budgets must be approved by </a:t>
            </a:r>
            <a:r>
              <a:rPr lang="en-US" sz="2000" b="1">
                <a:solidFill>
                  <a:srgbClr val="FF0000"/>
                </a:solidFill>
              </a:rPr>
              <a:t>March 15</a:t>
            </a:r>
            <a:r>
              <a:rPr lang="en-US" sz="2000" b="1" baseline="30000">
                <a:solidFill>
                  <a:srgbClr val="FF0000"/>
                </a:solidFill>
              </a:rPr>
              <a:t>th</a:t>
            </a:r>
            <a:r>
              <a:rPr lang="en-US" sz="2000"/>
              <a:t>. </a:t>
            </a:r>
          </a:p>
          <a:p>
            <a:pPr>
              <a:spcBef>
                <a:spcPts val="0"/>
              </a:spcBef>
              <a:buClr>
                <a:schemeClr val="dk1"/>
              </a:buClr>
              <a:buSzPts val="2400"/>
            </a:pPr>
            <a:endParaRPr lang="en-US"/>
          </a:p>
        </p:txBody>
      </p:sp>
      <p:sp>
        <p:nvSpPr>
          <p:cNvPr id="1095" name="Google Shape;1095;p142"/>
          <p:cNvSpPr txBox="1">
            <a:spLocks noGrp="1"/>
          </p:cNvSpPr>
          <p:nvPr>
            <p:ph type="sldNum" sz="quarter" idx="4"/>
          </p:nvPr>
        </p:nvSpPr>
        <p:spPr>
          <a:prstGeom prst="rect">
            <a:avLst/>
          </a:prstGeom>
          <a:noFill/>
          <a:ln>
            <a:noFill/>
          </a:ln>
        </p:spPr>
        <p:txBody>
          <a:bodyPr spcFirstLastPara="1" vert="horz" wrap="square" lIns="91425" tIns="45700" rIns="91425" bIns="45700" rtlCol="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Font typeface="Arial"/>
              <a:buNone/>
              <a:defRPr sz="12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Font typeface="Arial"/>
              <a:buNone/>
              <a:defRPr sz="12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Font typeface="Arial"/>
              <a:buNone/>
              <a:defRPr sz="12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Font typeface="Arial"/>
              <a:buNone/>
              <a:defRPr sz="12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Font typeface="Arial"/>
              <a:buNone/>
              <a:defRPr sz="12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Font typeface="Arial"/>
              <a:buNone/>
              <a:defRPr sz="12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Font typeface="Arial"/>
              <a:buNone/>
              <a:defRPr sz="12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Font typeface="Arial"/>
              <a:buNone/>
              <a:defRPr sz="1200" b="0" i="0" u="none" strike="noStrike" cap="none">
                <a:solidFill>
                  <a:schemeClr val="dk2"/>
                </a:solidFill>
                <a:latin typeface="Arial"/>
                <a:ea typeface="Arial"/>
                <a:cs typeface="Arial"/>
                <a:sym typeface="Arial"/>
              </a:defRPr>
            </a:lvl9pPr>
          </a:lstStyle>
          <a:p>
            <a:pPr marL="0" marR="0" lvl="0" indent="0" algn="r" defTabSz="4572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1200" cap="none" spc="0" normalizeH="0" baseline="0" noProof="0">
                <a:ln>
                  <a:noFill/>
                </a:ln>
                <a:solidFill>
                  <a:srgbClr val="0083A9"/>
                </a:solidFill>
                <a:effectLst/>
                <a:uLnTx/>
                <a:uFillTx/>
                <a:latin typeface="Arial"/>
                <a:cs typeface="Arial"/>
                <a:sym typeface="Arial"/>
              </a:rPr>
              <a:pPr marL="0" marR="0" lvl="0" indent="0" algn="r" defTabSz="457200" rtl="0" eaLnBrk="1" fontAlgn="auto" latinLnBrk="0" hangingPunct="1">
                <a:lnSpc>
                  <a:spcPct val="100000"/>
                </a:lnSpc>
                <a:spcBef>
                  <a:spcPts val="0"/>
                </a:spcBef>
                <a:spcAft>
                  <a:spcPts val="0"/>
                </a:spcAft>
                <a:buClr>
                  <a:srgbClr val="000000"/>
                </a:buClr>
                <a:buSzTx/>
                <a:buFont typeface="Arial"/>
                <a:buNone/>
                <a:tabLst/>
                <a:defRPr/>
              </a:pPr>
              <a:t>18</a:t>
            </a:fld>
            <a:endParaRPr kumimoji="0" sz="1200" b="0" i="0" u="none" strike="noStrike" kern="1200" cap="none" spc="0" normalizeH="0" baseline="0" noProof="0">
              <a:ln>
                <a:noFill/>
              </a:ln>
              <a:solidFill>
                <a:srgbClr val="0083A9"/>
              </a:solidFill>
              <a:effectLst/>
              <a:uLnTx/>
              <a:uFillTx/>
              <a:latin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txBox="1">
            <a:spLocks noGrp="1"/>
          </p:cNvSpPr>
          <p:nvPr>
            <p:ph type="title"/>
          </p:nvPr>
        </p:nvSpPr>
        <p:spPr>
          <a:xfrm>
            <a:off x="1742396" y="171451"/>
            <a:ext cx="7334387" cy="1325563"/>
          </a:xfrm>
        </p:spPr>
        <p:txBody>
          <a:bodyPr rtlCol="0" anchor="b">
            <a:normAutofit/>
          </a:bodyPr>
          <a:lstStyle/>
          <a:p>
            <a:r>
              <a:rPr lang="en-US" sz="6000" b="1"/>
              <a:t>What’s Next?</a:t>
            </a:r>
          </a:p>
        </p:txBody>
      </p:sp>
      <p:sp>
        <p:nvSpPr>
          <p:cNvPr id="3" name="Subtitle 2"/>
          <p:cNvSpPr>
            <a:spLocks noGrp="1"/>
          </p:cNvSpPr>
          <p:nvPr>
            <p:ph type="body" idx="1"/>
          </p:nvPr>
        </p:nvSpPr>
        <p:spPr>
          <a:xfrm>
            <a:off x="657225" y="2295525"/>
            <a:ext cx="9591675" cy="4562475"/>
          </a:xfrm>
        </p:spPr>
        <p:txBody>
          <a:bodyPr vert="horz" lIns="91440" tIns="45720" rIns="91440" bIns="45720" rtlCol="0" anchor="t">
            <a:normAutofit/>
          </a:bodyPr>
          <a:lstStyle/>
          <a:p>
            <a:pPr marL="342900" indent="-342900">
              <a:buFont typeface="Arial" panose="020B0604020202020204" pitchFamily="34" charset="0"/>
              <a:buChar char="•"/>
            </a:pPr>
            <a:r>
              <a:rPr lang="en-US" sz="2600" b="1">
                <a:solidFill>
                  <a:schemeClr val="tx2">
                    <a:lumMod val="75000"/>
                  </a:schemeClr>
                </a:solidFill>
              </a:rPr>
              <a:t>February </a:t>
            </a:r>
            <a:endParaRPr lang="en-US"/>
          </a:p>
          <a:p>
            <a:pPr marL="800100" lvl="1" indent="-342900">
              <a:buFont typeface="Arial" panose="020B0604020202020204" pitchFamily="34" charset="0"/>
              <a:buChar char="•"/>
            </a:pPr>
            <a:r>
              <a:rPr lang="en-US" sz="2000">
                <a:solidFill>
                  <a:schemeClr val="bg2">
                    <a:lumMod val="25000"/>
                  </a:schemeClr>
                </a:solidFill>
              </a:rPr>
              <a:t>HR Staffing Conferences (Late February)</a:t>
            </a:r>
          </a:p>
          <a:p>
            <a:pPr marL="342900" indent="-342900">
              <a:lnSpc>
                <a:spcPct val="160000"/>
              </a:lnSpc>
              <a:buFont typeface="Arial" panose="020B0604020202020204" pitchFamily="34" charset="0"/>
              <a:buChar char="•"/>
            </a:pPr>
            <a:r>
              <a:rPr lang="en-US" sz="2600" b="1">
                <a:solidFill>
                  <a:schemeClr val="tx2">
                    <a:lumMod val="75000"/>
                  </a:schemeClr>
                </a:solidFill>
              </a:rPr>
              <a:t>March</a:t>
            </a:r>
          </a:p>
          <a:p>
            <a:pPr marL="800100" lvl="1" indent="-342900">
              <a:buFont typeface="Arial" panose="020B0604020202020204" pitchFamily="34" charset="0"/>
              <a:buChar char="•"/>
            </a:pPr>
            <a:r>
              <a:rPr lang="en-US" sz="2000">
                <a:solidFill>
                  <a:schemeClr val="bg2">
                    <a:lumMod val="25000"/>
                  </a:schemeClr>
                </a:solidFill>
              </a:rPr>
              <a:t>Final GO Team Approval Meeting (AFTER your school’s Staffing Conference and BEFORE Friday, March 15</a:t>
            </a:r>
            <a:r>
              <a:rPr lang="en-US" sz="2000" baseline="30000">
                <a:solidFill>
                  <a:schemeClr val="bg2">
                    <a:lumMod val="25000"/>
                  </a:schemeClr>
                </a:solidFill>
              </a:rPr>
              <a:t>th</a:t>
            </a:r>
            <a:r>
              <a:rPr lang="en-US" sz="2000">
                <a:solidFill>
                  <a:schemeClr val="bg2">
                    <a:lumMod val="25000"/>
                  </a:schemeClr>
                </a:solidFill>
              </a:rPr>
              <a:t>)</a:t>
            </a:r>
          </a:p>
          <a:p>
            <a:endParaRPr lang="en-US" sz="1500"/>
          </a:p>
        </p:txBody>
      </p:sp>
      <p:sp>
        <p:nvSpPr>
          <p:cNvPr id="2" name="Slide Number Placeholder 1"/>
          <p:cNvSpPr>
            <a:spLocks noGrp="1"/>
          </p:cNvSpPr>
          <p:nvPr>
            <p:ph type="sldNum" sz="quarter" idx="12"/>
          </p:nvPr>
        </p:nvSpPr>
        <p:spPr>
          <a:xfrm>
            <a:off x="9178738" y="6356352"/>
            <a:ext cx="1203512" cy="365125"/>
          </a:xfrm>
        </p:spPr>
        <p:txBody>
          <a:bodyPr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3D6C3DC6-EF6E-8948-BFE6-808D46D584D8}" type="slidenum">
              <a:rPr kumimoji="0" lang="en-US" sz="900" b="0" i="0" u="none" strike="noStrike" kern="1200" cap="none" spc="0" normalizeH="0" baseline="0" noProof="0" smtClean="0">
                <a:ln>
                  <a:noFill/>
                </a:ln>
                <a:solidFill>
                  <a:srgbClr val="0083A9"/>
                </a:solidFill>
                <a:effectLst/>
                <a:uLnTx/>
                <a:uFillTx/>
                <a:latin typeface="Tenorite"/>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19</a:t>
            </a:fld>
            <a:endParaRPr kumimoji="0" lang="en-US" sz="900" b="0" i="0" u="none" strike="noStrike" kern="1200" cap="none" spc="0" normalizeH="0" baseline="0" noProof="0">
              <a:ln>
                <a:noFill/>
              </a:ln>
              <a:solidFill>
                <a:srgbClr val="0083A9"/>
              </a:solidFill>
              <a:effectLst/>
              <a:uLnTx/>
              <a:uFillTx/>
              <a:latin typeface="Tenorite"/>
              <a:ea typeface="+mn-ea"/>
              <a:cs typeface="+mn-cs"/>
            </a:endParaRPr>
          </a:p>
        </p:txBody>
      </p:sp>
    </p:spTree>
    <p:extLst>
      <p:ext uri="{BB962C8B-B14F-4D97-AF65-F5344CB8AC3E}">
        <p14:creationId xmlns:p14="http://schemas.microsoft.com/office/powerpoint/2010/main" val="4257743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99"/>
        <p:cNvGrpSpPr/>
        <p:nvPr/>
      </p:nvGrpSpPr>
      <p:grpSpPr>
        <a:xfrm>
          <a:off x="0" y="0"/>
          <a:ext cx="0" cy="0"/>
          <a:chOff x="0" y="0"/>
          <a:chExt cx="0" cy="0"/>
        </a:xfrm>
      </p:grpSpPr>
      <p:sp>
        <p:nvSpPr>
          <p:cNvPr id="1100" name="Google Shape;1100;p143"/>
          <p:cNvSpPr txBox="1">
            <a:spLocks noGrp="1"/>
          </p:cNvSpPr>
          <p:nvPr>
            <p:ph type="ctrTitle"/>
          </p:nvPr>
        </p:nvSpPr>
        <p:spPr>
          <a:xfrm>
            <a:off x="2399621" y="1699022"/>
            <a:ext cx="4665209" cy="1790700"/>
          </a:xfrm>
          <a:prstGeom prst="rect">
            <a:avLst/>
          </a:prstGeom>
          <a:noFill/>
          <a:ln>
            <a:noFill/>
          </a:ln>
        </p:spPr>
        <p:txBody>
          <a:bodyPr spcFirstLastPara="1" vert="horz" wrap="square" lIns="68569" tIns="34275" rIns="68569" bIns="34275" rtlCol="0" anchor="b" anchorCtr="0">
            <a:noAutofit/>
          </a:bodyPr>
          <a:lstStyle/>
          <a:p>
            <a:pPr>
              <a:spcBef>
                <a:spcPts val="0"/>
              </a:spcBef>
              <a:buClr>
                <a:schemeClr val="dk1"/>
              </a:buClr>
              <a:buSzPts val="6000"/>
            </a:pPr>
            <a:r>
              <a:rPr lang="en-US">
                <a:latin typeface="Arial"/>
                <a:cs typeface="Arial"/>
                <a:sym typeface="Arial"/>
              </a:rPr>
              <a:t>Thank you</a:t>
            </a:r>
            <a:endParaRPr>
              <a:latin typeface="Arial"/>
              <a:cs typeface="Arial"/>
              <a:sym typeface="Arial"/>
            </a:endParaRPr>
          </a:p>
        </p:txBody>
      </p:sp>
      <p:sp>
        <p:nvSpPr>
          <p:cNvPr id="1101" name="Google Shape;1101;p143"/>
          <p:cNvSpPr txBox="1">
            <a:spLocks noGrp="1"/>
          </p:cNvSpPr>
          <p:nvPr>
            <p:ph type="sldNum" idx="4294967295"/>
          </p:nvPr>
        </p:nvSpPr>
        <p:spPr>
          <a:xfrm>
            <a:off x="10029826" y="5624513"/>
            <a:ext cx="638175" cy="273844"/>
          </a:xfrm>
          <a:prstGeom prst="rect">
            <a:avLst/>
          </a:prstGeom>
          <a:noFill/>
          <a:ln>
            <a:noFill/>
          </a:ln>
        </p:spPr>
        <p:txBody>
          <a:bodyPr spcFirstLastPara="1" vert="horz" wrap="square" lIns="68569" tIns="34275" rIns="68569" bIns="34275" rtlCol="0" anchor="ctr" anchorCtr="0">
            <a:noAutofit/>
          </a:bodyPr>
          <a:lstStyle/>
          <a:p>
            <a:fld id="{00000000-1234-1234-1234-123412341234}" type="slidenum">
              <a:rPr lang="en-US">
                <a:solidFill>
                  <a:srgbClr val="0083A9"/>
                </a:solidFill>
                <a:latin typeface="Tenorite"/>
              </a:rPr>
              <a:pPr/>
              <a:t>20</a:t>
            </a:fld>
            <a:endParaRPr>
              <a:solidFill>
                <a:srgbClr val="0083A9"/>
              </a:solidFill>
              <a:latin typeface="Tenorite"/>
            </a:endParaRPr>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6_Custom Design">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2022 Principal's Report Template - Mtg 1">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Color-Block_Win32_jx_v9.potx" id="{B1D493D9-AF74-4AD6-8F0C-5B1308D7041B}" vid="{1AA99070-5A1F-42D2-9F5B-E7354C964689}"/>
    </a:ext>
  </a:extLst>
</a:theme>
</file>

<file path=ppt/theme/theme12.xml><?xml version="1.0" encoding="utf-8"?>
<a:theme xmlns:a="http://schemas.openxmlformats.org/drawingml/2006/main" name="Office Theme">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versal Color Block_Win32_AP_v2" id="{3EA4D81A-EBDE-431D-8B15-A5A6F500D5A4}" vid="{8EBF5489-0BE1-418D-A69C-2193D304C7E7}"/>
    </a:ext>
  </a:extLst>
</a:theme>
</file>

<file path=ppt/theme/theme13.xml><?xml version="1.0" encoding="utf-8"?>
<a:theme xmlns:a="http://schemas.openxmlformats.org/drawingml/2006/main" name="Facet">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FY2021 School Budgeting Workshop Template" id="{04DBA474-9D2F-41A5-B50F-EC6E7EE65FD2}" vid="{56851ABD-F05D-4AF1-B253-5731A9DC0AB4}"/>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977F1402712049B4BB4CDB1A03C7C8" ma:contentTypeVersion="6" ma:contentTypeDescription="Create a new document." ma:contentTypeScope="" ma:versionID="d3e1e996098012709ec36ed5039f1c5c">
  <xsd:schema xmlns:xsd="http://www.w3.org/2001/XMLSchema" xmlns:xs="http://www.w3.org/2001/XMLSchema" xmlns:p="http://schemas.microsoft.com/office/2006/metadata/properties" xmlns:ns2="8dcae609-94e2-4108-915c-852935aa21ad" xmlns:ns3="e136758a-e7f7-4029-9cdc-709c7a6ff021" targetNamespace="http://schemas.microsoft.com/office/2006/metadata/properties" ma:root="true" ma:fieldsID="9441e7c3fbae7088efd2e25db08152b5" ns2:_="" ns3:_="">
    <xsd:import namespace="8dcae609-94e2-4108-915c-852935aa21ad"/>
    <xsd:import namespace="e136758a-e7f7-4029-9cdc-709c7a6ff0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cae609-94e2-4108-915c-852935aa21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136758a-e7f7-4029-9cdc-709c7a6ff02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e136758a-e7f7-4029-9cdc-709c7a6ff021">
      <UserInfo>
        <DisplayName>Barnett, Carolyn</DisplayName>
        <AccountId>14</AccountId>
        <AccountType/>
      </UserInfo>
      <UserInfo>
        <DisplayName>Gipson, Chaundra</DisplayName>
        <AccountId>16</AccountId>
        <AccountType/>
      </UserInfo>
      <UserInfo>
        <DisplayName>Jacobi, Diane</DisplayName>
        <AccountId>12</AccountId>
        <AccountType/>
      </UserInfo>
    </SharedWithUsers>
  </documentManagement>
</p:properties>
</file>

<file path=customXml/itemProps1.xml><?xml version="1.0" encoding="utf-8"?>
<ds:datastoreItem xmlns:ds="http://schemas.openxmlformats.org/officeDocument/2006/customXml" ds:itemID="{90E91726-730E-4E2D-A873-BB5B380DA9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cae609-94e2-4108-915c-852935aa21ad"/>
    <ds:schemaRef ds:uri="e136758a-e7f7-4029-9cdc-709c7a6ff0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912341-9544-4F08-8FA1-CBA3014C96EE}">
  <ds:schemaRefs>
    <ds:schemaRef ds:uri="http://schemas.microsoft.com/sharepoint/v3/contenttype/forms"/>
  </ds:schemaRefs>
</ds:datastoreItem>
</file>

<file path=customXml/itemProps3.xml><?xml version="1.0" encoding="utf-8"?>
<ds:datastoreItem xmlns:ds="http://schemas.openxmlformats.org/officeDocument/2006/customXml" ds:itemID="{5860D824-1F42-4605-A966-FFCBCF63520E}">
  <ds:schemaRefs>
    <ds:schemaRef ds:uri="d37e30bb-5f32-4411-a640-0b4044b692bf"/>
    <ds:schemaRef ds:uri="ffb952a0-74d9-4848-89d6-000c4b1b707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e136758a-e7f7-4029-9cdc-709c7a6ff021"/>
  </ds:schemaRefs>
</ds:datastoreItem>
</file>

<file path=docProps/app.xml><?xml version="1.0" encoding="utf-8"?>
<Properties xmlns="http://schemas.openxmlformats.org/officeDocument/2006/extended-properties" xmlns:vt="http://schemas.openxmlformats.org/officeDocument/2006/docPropsVTypes">
  <Template/>
  <TotalTime>92</TotalTime>
  <Words>1883</Words>
  <Application>Microsoft Office PowerPoint</Application>
  <PresentationFormat>Widescreen</PresentationFormat>
  <Paragraphs>291</Paragraphs>
  <Slides>20</Slides>
  <Notes>16</Notes>
  <HiddenSlides>0</HiddenSlides>
  <MMClips>0</MMClips>
  <ScaleCrop>false</ScaleCrop>
  <HeadingPairs>
    <vt:vector size="6" baseType="variant">
      <vt:variant>
        <vt:lpstr>Fonts Used</vt:lpstr>
      </vt:variant>
      <vt:variant>
        <vt:i4>10</vt:i4>
      </vt:variant>
      <vt:variant>
        <vt:lpstr>Theme</vt:lpstr>
      </vt:variant>
      <vt:variant>
        <vt:i4>13</vt:i4>
      </vt:variant>
      <vt:variant>
        <vt:lpstr>Slide Titles</vt:lpstr>
      </vt:variant>
      <vt:variant>
        <vt:i4>20</vt:i4>
      </vt:variant>
    </vt:vector>
  </HeadingPairs>
  <TitlesOfParts>
    <vt:vector size="43" baseType="lpstr">
      <vt:lpstr>Arial</vt:lpstr>
      <vt:lpstr>Arial Black</vt:lpstr>
      <vt:lpstr>Berlin Sans FB Demi</vt:lpstr>
      <vt:lpstr>Calibri</vt:lpstr>
      <vt:lpstr>Century Schoolbook</vt:lpstr>
      <vt:lpstr>Noto Sans Symbols</vt:lpstr>
      <vt:lpstr>Sabon Next LT</vt:lpstr>
      <vt:lpstr>Symbol</vt:lpstr>
      <vt:lpstr>Tenorite</vt:lpstr>
      <vt:lpstr>Trebuchet MS</vt:lpstr>
      <vt:lpstr>Custom Design</vt:lpstr>
      <vt:lpstr>1_Custom Design</vt:lpstr>
      <vt:lpstr>2_Custom Design</vt:lpstr>
      <vt:lpstr>3_Custom Design</vt:lpstr>
      <vt:lpstr>6_Custom Design</vt:lpstr>
      <vt:lpstr>5_Custom Design</vt:lpstr>
      <vt:lpstr>4_Custom Design</vt:lpstr>
      <vt:lpstr>8_Custom Design</vt:lpstr>
      <vt:lpstr>10_Custom Design</vt:lpstr>
      <vt:lpstr>11_Custom Design</vt:lpstr>
      <vt:lpstr>2022 Principal's Report Template - Mtg 1</vt:lpstr>
      <vt:lpstr>Office Theme</vt:lpstr>
      <vt:lpstr>Facet</vt:lpstr>
      <vt:lpstr>West Manor Budget Feedback Meeting</vt:lpstr>
      <vt:lpstr>Norms</vt:lpstr>
      <vt:lpstr>GO Team Budget Development Process</vt:lpstr>
      <vt:lpstr>PowerPoint Presentation</vt:lpstr>
      <vt:lpstr>Budget Feedback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Discussion of reserve and Holdback funds</vt:lpstr>
      <vt:lpstr>PowerPoint Presentation</vt:lpstr>
      <vt:lpstr>PowerPoint Presentation</vt:lpstr>
      <vt:lpstr>Summary of position Changes to Support the Strategic Plan</vt:lpstr>
      <vt:lpstr>Questions for the GO Team to Consider and Discuss</vt:lpstr>
      <vt:lpstr>Where We’re Going?</vt:lpstr>
      <vt:lpstr>What’s Next?</vt:lpstr>
      <vt:lpstr>Thank you</vt:lpstr>
    </vt:vector>
  </TitlesOfParts>
  <Company>Atlanta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Graphics Designer Office of Communications</dc:creator>
  <cp:lastModifiedBy>Lawrence, Reginald</cp:lastModifiedBy>
  <cp:revision>3</cp:revision>
  <cp:lastPrinted>2020-01-13T18:18:48Z</cp:lastPrinted>
  <dcterms:created xsi:type="dcterms:W3CDTF">2014-12-15T21:46:52Z</dcterms:created>
  <dcterms:modified xsi:type="dcterms:W3CDTF">2024-02-08T15:54:31Z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0x0101007A977F1402712049B4BB4CDB1A03C7C8</vt:lpwstr>
  </property>
  <property fmtid="{D5CDD505-2E9C-101B-9397-08002B2CF9AE}" pid="3" name="MediaServiceImageTags">
    <vt:lpwstr/>
  </property>
</Properties>
</file>