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  <p:sldMasterId id="2147483699" r:id="rId5"/>
  </p:sldMasterIdLst>
  <p:notesMasterIdLst>
    <p:notesMasterId r:id="rId22"/>
  </p:notesMasterIdLst>
  <p:sldIdLst>
    <p:sldId id="278" r:id="rId6"/>
    <p:sldId id="279" r:id="rId7"/>
    <p:sldId id="294" r:id="rId8"/>
    <p:sldId id="257" r:id="rId9"/>
    <p:sldId id="3848" r:id="rId10"/>
    <p:sldId id="3869" r:id="rId11"/>
    <p:sldId id="296" r:id="rId12"/>
    <p:sldId id="295" r:id="rId13"/>
    <p:sldId id="3861" r:id="rId14"/>
    <p:sldId id="290" r:id="rId15"/>
    <p:sldId id="3872" r:id="rId16"/>
    <p:sldId id="3836" r:id="rId17"/>
    <p:sldId id="297" r:id="rId18"/>
    <p:sldId id="281" r:id="rId19"/>
    <p:sldId id="280" r:id="rId20"/>
    <p:sldId id="3868" r:id="rId21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pos="2136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8" orient="horz" pos="1152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0" orient="horz" pos="1512" userDrawn="1">
          <p15:clr>
            <a:srgbClr val="A4A3A4"/>
          </p15:clr>
        </p15:guide>
        <p15:guide id="11" pos="7680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3" pos="1008" userDrawn="1">
          <p15:clr>
            <a:srgbClr val="A4A3A4"/>
          </p15:clr>
        </p15:guide>
        <p15:guide id="14" pos="1584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4" orient="horz" pos="960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718C48-E2EF-4ED2-99E9-79825D1D4AC0}" v="634" dt="2023-09-07T12:52:17.555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>
        <p:guide/>
        <p:guide pos="456"/>
        <p:guide orient="horz" pos="2616"/>
        <p:guide orient="horz" pos="3264"/>
        <p:guide pos="6912"/>
        <p:guide orient="horz" pos="2136"/>
        <p:guide orient="horz" pos="4008"/>
        <p:guide orient="horz" pos="1152"/>
        <p:guide orient="horz" pos="2352"/>
        <p:guide orient="horz" pos="1512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orient="horz" pos="960"/>
        <p:guide pos="5256"/>
        <p:guide pos="72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2D917E-FE20-4723-9C09-CE56F00CBC3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2378A6E-E744-49F7-8863-C76946B3DDDD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2. Increase student knowledge of new math standards</a:t>
          </a:r>
        </a:p>
      </dgm:t>
    </dgm:pt>
    <dgm:pt modelId="{AD5843C1-276D-4A6C-8354-C38304F5E298}" type="parTrans" cxnId="{61E8E043-9B48-437A-A681-F0EFD3AB4CCD}">
      <dgm:prSet/>
      <dgm:spPr/>
      <dgm:t>
        <a:bodyPr/>
        <a:lstStyle/>
        <a:p>
          <a:endParaRPr lang="en-US"/>
        </a:p>
      </dgm:t>
    </dgm:pt>
    <dgm:pt modelId="{807CD5DA-DA2C-4E6F-9427-65727179A0E1}" type="sibTrans" cxnId="{61E8E043-9B48-437A-A681-F0EFD3AB4CCD}">
      <dgm:prSet/>
      <dgm:spPr/>
      <dgm:t>
        <a:bodyPr/>
        <a:lstStyle/>
        <a:p>
          <a:endParaRPr lang="en-US"/>
        </a:p>
      </dgm:t>
    </dgm:pt>
    <dgm:pt modelId="{3D77A2C2-3E87-468E-9F41-0580EB050146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Increase student proficiency on Math assessments by 3%</a:t>
          </a:r>
        </a:p>
      </dgm:t>
    </dgm:pt>
    <dgm:pt modelId="{2BFFFBA4-8A94-4577-81F6-C8858EB7A5C6}" type="parTrans" cxnId="{A3A0796E-FDB5-42A7-B784-1B89FE5D650B}">
      <dgm:prSet/>
      <dgm:spPr/>
      <dgm:t>
        <a:bodyPr/>
        <a:lstStyle/>
        <a:p>
          <a:endParaRPr lang="en-US"/>
        </a:p>
      </dgm:t>
    </dgm:pt>
    <dgm:pt modelId="{CCE19885-822D-4FC2-938E-A85B1791BAA4}" type="sibTrans" cxnId="{A3A0796E-FDB5-42A7-B784-1B89FE5D650B}">
      <dgm:prSet/>
      <dgm:spPr/>
      <dgm:t>
        <a:bodyPr/>
        <a:lstStyle/>
        <a:p>
          <a:endParaRPr lang="en-US"/>
        </a:p>
      </dgm:t>
    </dgm:pt>
    <dgm:pt modelId="{6E982165-ABFB-4203-BE05-C8FF58A35896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Milestones and MAP Scores</a:t>
          </a:r>
        </a:p>
      </dgm:t>
    </dgm:pt>
    <dgm:pt modelId="{DC718CE2-EFDE-4D6A-AD02-517ACC6D911E}" type="parTrans" cxnId="{01B9F802-EE51-490B-B876-381B1EDBCFD7}">
      <dgm:prSet/>
      <dgm:spPr/>
      <dgm:t>
        <a:bodyPr/>
        <a:lstStyle/>
        <a:p>
          <a:endParaRPr lang="en-US"/>
        </a:p>
      </dgm:t>
    </dgm:pt>
    <dgm:pt modelId="{9474F23F-25D7-43A6-9C27-A8C969BB7201}" type="sibTrans" cxnId="{01B9F802-EE51-490B-B876-381B1EDBCFD7}">
      <dgm:prSet/>
      <dgm:spPr/>
      <dgm:t>
        <a:bodyPr/>
        <a:lstStyle/>
        <a:p>
          <a:endParaRPr lang="en-US"/>
        </a:p>
      </dgm:t>
    </dgm:pt>
    <dgm:pt modelId="{BCD89D68-B621-4C4E-82D2-D44A43F22BD6}" type="pres">
      <dgm:prSet presAssocID="{712D917E-FE20-4723-9C09-CE56F00CBC3C}" presName="Name0" presStyleCnt="0">
        <dgm:presLayoutVars>
          <dgm:dir/>
          <dgm:resizeHandles val="exact"/>
        </dgm:presLayoutVars>
      </dgm:prSet>
      <dgm:spPr/>
    </dgm:pt>
    <dgm:pt modelId="{73C6E674-3A09-4706-99E4-404CA3983EF6}" type="pres">
      <dgm:prSet presAssocID="{72378A6E-E744-49F7-8863-C76946B3DDDD}" presName="node" presStyleLbl="node1" presStyleIdx="0" presStyleCnt="3" custLinFactNeighborX="2019" custLinFactNeighborY="-22605">
        <dgm:presLayoutVars>
          <dgm:bulletEnabled val="1"/>
        </dgm:presLayoutVars>
      </dgm:prSet>
      <dgm:spPr/>
    </dgm:pt>
    <dgm:pt modelId="{D61C3C11-0882-4EAF-ABF8-532F091DF920}" type="pres">
      <dgm:prSet presAssocID="{807CD5DA-DA2C-4E6F-9427-65727179A0E1}" presName="sibTrans" presStyleLbl="sibTrans2D1" presStyleIdx="0" presStyleCnt="2"/>
      <dgm:spPr/>
    </dgm:pt>
    <dgm:pt modelId="{9B94C8F1-B156-4B91-9608-A2C0B923EBD7}" type="pres">
      <dgm:prSet presAssocID="{807CD5DA-DA2C-4E6F-9427-65727179A0E1}" presName="connectorText" presStyleLbl="sibTrans2D1" presStyleIdx="0" presStyleCnt="2"/>
      <dgm:spPr/>
    </dgm:pt>
    <dgm:pt modelId="{810413E1-B41A-4A73-99A1-F0B366F6CDE2}" type="pres">
      <dgm:prSet presAssocID="{3D77A2C2-3E87-468E-9F41-0580EB050146}" presName="node" presStyleLbl="node1" presStyleIdx="1" presStyleCnt="3" custLinFactNeighborX="2855" custLinFactNeighborY="-22605">
        <dgm:presLayoutVars>
          <dgm:bulletEnabled val="1"/>
        </dgm:presLayoutVars>
      </dgm:prSet>
      <dgm:spPr/>
    </dgm:pt>
    <dgm:pt modelId="{EB37E565-04CD-4728-8780-80F51E812A81}" type="pres">
      <dgm:prSet presAssocID="{CCE19885-822D-4FC2-938E-A85B1791BAA4}" presName="sibTrans" presStyleLbl="sibTrans2D1" presStyleIdx="1" presStyleCnt="2"/>
      <dgm:spPr/>
    </dgm:pt>
    <dgm:pt modelId="{2EF027DA-4FC5-4549-82BA-5C3B59D1AE35}" type="pres">
      <dgm:prSet presAssocID="{CCE19885-822D-4FC2-938E-A85B1791BAA4}" presName="connectorText" presStyleLbl="sibTrans2D1" presStyleIdx="1" presStyleCnt="2"/>
      <dgm:spPr/>
    </dgm:pt>
    <dgm:pt modelId="{E9CF8C3A-61B4-4C28-BC4D-7FA17CF858A9}" type="pres">
      <dgm:prSet presAssocID="{6E982165-ABFB-4203-BE05-C8FF58A35896}" presName="node" presStyleLbl="node1" presStyleIdx="2" presStyleCnt="3" custLinFactNeighborX="2259" custLinFactNeighborY="-22605">
        <dgm:presLayoutVars>
          <dgm:bulletEnabled val="1"/>
        </dgm:presLayoutVars>
      </dgm:prSet>
      <dgm:spPr/>
    </dgm:pt>
  </dgm:ptLst>
  <dgm:cxnLst>
    <dgm:cxn modelId="{01B9F802-EE51-490B-B876-381B1EDBCFD7}" srcId="{712D917E-FE20-4723-9C09-CE56F00CBC3C}" destId="{6E982165-ABFB-4203-BE05-C8FF58A35896}" srcOrd="2" destOrd="0" parTransId="{DC718CE2-EFDE-4D6A-AD02-517ACC6D911E}" sibTransId="{9474F23F-25D7-43A6-9C27-A8C969BB7201}"/>
    <dgm:cxn modelId="{D4E3B829-8D76-4B15-8B55-2BADA1269F14}" type="presOf" srcId="{807CD5DA-DA2C-4E6F-9427-65727179A0E1}" destId="{D61C3C11-0882-4EAF-ABF8-532F091DF920}" srcOrd="0" destOrd="0" presId="urn:microsoft.com/office/officeart/2005/8/layout/process1"/>
    <dgm:cxn modelId="{61E8E043-9B48-437A-A681-F0EFD3AB4CCD}" srcId="{712D917E-FE20-4723-9C09-CE56F00CBC3C}" destId="{72378A6E-E744-49F7-8863-C76946B3DDDD}" srcOrd="0" destOrd="0" parTransId="{AD5843C1-276D-4A6C-8354-C38304F5E298}" sibTransId="{807CD5DA-DA2C-4E6F-9427-65727179A0E1}"/>
    <dgm:cxn modelId="{2A6BED64-7C76-4DC3-8E98-DFD8CAFF9068}" type="presOf" srcId="{72378A6E-E744-49F7-8863-C76946B3DDDD}" destId="{73C6E674-3A09-4706-99E4-404CA3983EF6}" srcOrd="0" destOrd="0" presId="urn:microsoft.com/office/officeart/2005/8/layout/process1"/>
    <dgm:cxn modelId="{93FE1F45-6457-44F3-971D-758E10D2489C}" type="presOf" srcId="{712D917E-FE20-4723-9C09-CE56F00CBC3C}" destId="{BCD89D68-B621-4C4E-82D2-D44A43F22BD6}" srcOrd="0" destOrd="0" presId="urn:microsoft.com/office/officeart/2005/8/layout/process1"/>
    <dgm:cxn modelId="{1527654B-5D62-422B-9AAC-AC01D40C211C}" type="presOf" srcId="{807CD5DA-DA2C-4E6F-9427-65727179A0E1}" destId="{9B94C8F1-B156-4B91-9608-A2C0B923EBD7}" srcOrd="1" destOrd="0" presId="urn:microsoft.com/office/officeart/2005/8/layout/process1"/>
    <dgm:cxn modelId="{A3A0796E-FDB5-42A7-B784-1B89FE5D650B}" srcId="{712D917E-FE20-4723-9C09-CE56F00CBC3C}" destId="{3D77A2C2-3E87-468E-9F41-0580EB050146}" srcOrd="1" destOrd="0" parTransId="{2BFFFBA4-8A94-4577-81F6-C8858EB7A5C6}" sibTransId="{CCE19885-822D-4FC2-938E-A85B1791BAA4}"/>
    <dgm:cxn modelId="{F08B138F-CDDB-49DB-9243-FF3CB6B46A0C}" type="presOf" srcId="{3D77A2C2-3E87-468E-9F41-0580EB050146}" destId="{810413E1-B41A-4A73-99A1-F0B366F6CDE2}" srcOrd="0" destOrd="0" presId="urn:microsoft.com/office/officeart/2005/8/layout/process1"/>
    <dgm:cxn modelId="{E86C9094-736D-48B9-852A-0CCD0543E035}" type="presOf" srcId="{CCE19885-822D-4FC2-938E-A85B1791BAA4}" destId="{2EF027DA-4FC5-4549-82BA-5C3B59D1AE35}" srcOrd="1" destOrd="0" presId="urn:microsoft.com/office/officeart/2005/8/layout/process1"/>
    <dgm:cxn modelId="{87BF8DB0-F55D-4721-9239-ECF06DB7B839}" type="presOf" srcId="{6E982165-ABFB-4203-BE05-C8FF58A35896}" destId="{E9CF8C3A-61B4-4C28-BC4D-7FA17CF858A9}" srcOrd="0" destOrd="0" presId="urn:microsoft.com/office/officeart/2005/8/layout/process1"/>
    <dgm:cxn modelId="{86D652DC-5E87-4C4B-9BEB-9FF38370DBBC}" type="presOf" srcId="{CCE19885-822D-4FC2-938E-A85B1791BAA4}" destId="{EB37E565-04CD-4728-8780-80F51E812A81}" srcOrd="0" destOrd="0" presId="urn:microsoft.com/office/officeart/2005/8/layout/process1"/>
    <dgm:cxn modelId="{317E3C63-91EE-4A9E-8D62-98E5BE206FAC}" type="presParOf" srcId="{BCD89D68-B621-4C4E-82D2-D44A43F22BD6}" destId="{73C6E674-3A09-4706-99E4-404CA3983EF6}" srcOrd="0" destOrd="0" presId="urn:microsoft.com/office/officeart/2005/8/layout/process1"/>
    <dgm:cxn modelId="{B8A9C1CE-2913-42F6-A8C4-411D38A2C374}" type="presParOf" srcId="{BCD89D68-B621-4C4E-82D2-D44A43F22BD6}" destId="{D61C3C11-0882-4EAF-ABF8-532F091DF920}" srcOrd="1" destOrd="0" presId="urn:microsoft.com/office/officeart/2005/8/layout/process1"/>
    <dgm:cxn modelId="{C89EFA2D-5170-4B63-A0AC-1F930B9AFBC9}" type="presParOf" srcId="{D61C3C11-0882-4EAF-ABF8-532F091DF920}" destId="{9B94C8F1-B156-4B91-9608-A2C0B923EBD7}" srcOrd="0" destOrd="0" presId="urn:microsoft.com/office/officeart/2005/8/layout/process1"/>
    <dgm:cxn modelId="{651ECB44-DDC2-41BA-B859-CA48AC9B0F0B}" type="presParOf" srcId="{BCD89D68-B621-4C4E-82D2-D44A43F22BD6}" destId="{810413E1-B41A-4A73-99A1-F0B366F6CDE2}" srcOrd="2" destOrd="0" presId="urn:microsoft.com/office/officeart/2005/8/layout/process1"/>
    <dgm:cxn modelId="{BE7E44B4-5A49-4A3D-9A51-7FF31ED830BF}" type="presParOf" srcId="{BCD89D68-B621-4C4E-82D2-D44A43F22BD6}" destId="{EB37E565-04CD-4728-8780-80F51E812A81}" srcOrd="3" destOrd="0" presId="urn:microsoft.com/office/officeart/2005/8/layout/process1"/>
    <dgm:cxn modelId="{8010D501-3AA3-472E-973B-6E96D6EA170A}" type="presParOf" srcId="{EB37E565-04CD-4728-8780-80F51E812A81}" destId="{2EF027DA-4FC5-4549-82BA-5C3B59D1AE35}" srcOrd="0" destOrd="0" presId="urn:microsoft.com/office/officeart/2005/8/layout/process1"/>
    <dgm:cxn modelId="{AC6E4893-6533-4097-BB72-21B2C53039A2}" type="presParOf" srcId="{BCD89D68-B621-4C4E-82D2-D44A43F22BD6}" destId="{E9CF8C3A-61B4-4C28-BC4D-7FA17CF858A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2D917E-FE20-4723-9C09-CE56F00CBC3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2378A6E-E744-49F7-8863-C76946B3DDDD}">
      <dgm:prSet phldrT="[Text]"/>
      <dgm:spPr>
        <a:solidFill>
          <a:schemeClr val="accent2"/>
        </a:solidFill>
      </dgm:spPr>
      <dgm:t>
        <a:bodyPr/>
        <a:lstStyle/>
        <a:p>
          <a:pPr>
            <a:buClr>
              <a:srgbClr val="000000"/>
            </a:buClr>
            <a:buSzPts val="1000"/>
          </a:pPr>
          <a:r>
            <a:rPr lang="en-US" b="1" dirty="0">
              <a:latin typeface="Calibri"/>
              <a:ea typeface="Calibri"/>
              <a:cs typeface="Calibri"/>
              <a:sym typeface="Calibri"/>
            </a:rPr>
            <a:t>1.Increase student phonic awareness and create early readers</a:t>
          </a:r>
          <a:endParaRPr lang="en-US" dirty="0"/>
        </a:p>
      </dgm:t>
    </dgm:pt>
    <dgm:pt modelId="{AD5843C1-276D-4A6C-8354-C38304F5E298}" type="parTrans" cxnId="{61E8E043-9B48-437A-A681-F0EFD3AB4CCD}">
      <dgm:prSet/>
      <dgm:spPr/>
      <dgm:t>
        <a:bodyPr/>
        <a:lstStyle/>
        <a:p>
          <a:endParaRPr lang="en-US"/>
        </a:p>
      </dgm:t>
    </dgm:pt>
    <dgm:pt modelId="{807CD5DA-DA2C-4E6F-9427-65727179A0E1}" type="sibTrans" cxnId="{61E8E043-9B48-437A-A681-F0EFD3AB4CCD}">
      <dgm:prSet/>
      <dgm:spPr/>
      <dgm:t>
        <a:bodyPr/>
        <a:lstStyle/>
        <a:p>
          <a:endParaRPr lang="en-US"/>
        </a:p>
      </dgm:t>
    </dgm:pt>
    <dgm:pt modelId="{3D77A2C2-3E87-468E-9F41-0580EB050146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Increase student proficiency on ELA assessments by 3%</a:t>
          </a:r>
        </a:p>
      </dgm:t>
    </dgm:pt>
    <dgm:pt modelId="{2BFFFBA4-8A94-4577-81F6-C8858EB7A5C6}" type="parTrans" cxnId="{A3A0796E-FDB5-42A7-B784-1B89FE5D650B}">
      <dgm:prSet/>
      <dgm:spPr/>
      <dgm:t>
        <a:bodyPr/>
        <a:lstStyle/>
        <a:p>
          <a:endParaRPr lang="en-US"/>
        </a:p>
      </dgm:t>
    </dgm:pt>
    <dgm:pt modelId="{CCE19885-822D-4FC2-938E-A85B1791BAA4}" type="sibTrans" cxnId="{A3A0796E-FDB5-42A7-B784-1B89FE5D650B}">
      <dgm:prSet/>
      <dgm:spPr/>
      <dgm:t>
        <a:bodyPr/>
        <a:lstStyle/>
        <a:p>
          <a:endParaRPr lang="en-US"/>
        </a:p>
      </dgm:t>
    </dgm:pt>
    <dgm:pt modelId="{6E982165-ABFB-4203-BE05-C8FF58A35896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Milestones and MAP Scores</a:t>
          </a:r>
        </a:p>
      </dgm:t>
    </dgm:pt>
    <dgm:pt modelId="{DC718CE2-EFDE-4D6A-AD02-517ACC6D911E}" type="parTrans" cxnId="{01B9F802-EE51-490B-B876-381B1EDBCFD7}">
      <dgm:prSet/>
      <dgm:spPr/>
      <dgm:t>
        <a:bodyPr/>
        <a:lstStyle/>
        <a:p>
          <a:endParaRPr lang="en-US"/>
        </a:p>
      </dgm:t>
    </dgm:pt>
    <dgm:pt modelId="{9474F23F-25D7-43A6-9C27-A8C969BB7201}" type="sibTrans" cxnId="{01B9F802-EE51-490B-B876-381B1EDBCFD7}">
      <dgm:prSet/>
      <dgm:spPr/>
      <dgm:t>
        <a:bodyPr/>
        <a:lstStyle/>
        <a:p>
          <a:endParaRPr lang="en-US"/>
        </a:p>
      </dgm:t>
    </dgm:pt>
    <dgm:pt modelId="{BCD89D68-B621-4C4E-82D2-D44A43F22BD6}" type="pres">
      <dgm:prSet presAssocID="{712D917E-FE20-4723-9C09-CE56F00CBC3C}" presName="Name0" presStyleCnt="0">
        <dgm:presLayoutVars>
          <dgm:dir/>
          <dgm:resizeHandles val="exact"/>
        </dgm:presLayoutVars>
      </dgm:prSet>
      <dgm:spPr/>
    </dgm:pt>
    <dgm:pt modelId="{73C6E674-3A09-4706-99E4-404CA3983EF6}" type="pres">
      <dgm:prSet presAssocID="{72378A6E-E744-49F7-8863-C76946B3DDDD}" presName="node" presStyleLbl="node1" presStyleIdx="0" presStyleCnt="3">
        <dgm:presLayoutVars>
          <dgm:bulletEnabled val="1"/>
        </dgm:presLayoutVars>
      </dgm:prSet>
      <dgm:spPr/>
    </dgm:pt>
    <dgm:pt modelId="{D61C3C11-0882-4EAF-ABF8-532F091DF920}" type="pres">
      <dgm:prSet presAssocID="{807CD5DA-DA2C-4E6F-9427-65727179A0E1}" presName="sibTrans" presStyleLbl="sibTrans2D1" presStyleIdx="0" presStyleCnt="2"/>
      <dgm:spPr/>
    </dgm:pt>
    <dgm:pt modelId="{9B94C8F1-B156-4B91-9608-A2C0B923EBD7}" type="pres">
      <dgm:prSet presAssocID="{807CD5DA-DA2C-4E6F-9427-65727179A0E1}" presName="connectorText" presStyleLbl="sibTrans2D1" presStyleIdx="0" presStyleCnt="2"/>
      <dgm:spPr/>
    </dgm:pt>
    <dgm:pt modelId="{810413E1-B41A-4A73-99A1-F0B366F6CDE2}" type="pres">
      <dgm:prSet presAssocID="{3D77A2C2-3E87-468E-9F41-0580EB050146}" presName="node" presStyleLbl="node1" presStyleIdx="1" presStyleCnt="3">
        <dgm:presLayoutVars>
          <dgm:bulletEnabled val="1"/>
        </dgm:presLayoutVars>
      </dgm:prSet>
      <dgm:spPr/>
    </dgm:pt>
    <dgm:pt modelId="{EB37E565-04CD-4728-8780-80F51E812A81}" type="pres">
      <dgm:prSet presAssocID="{CCE19885-822D-4FC2-938E-A85B1791BAA4}" presName="sibTrans" presStyleLbl="sibTrans2D1" presStyleIdx="1" presStyleCnt="2"/>
      <dgm:spPr/>
    </dgm:pt>
    <dgm:pt modelId="{2EF027DA-4FC5-4549-82BA-5C3B59D1AE35}" type="pres">
      <dgm:prSet presAssocID="{CCE19885-822D-4FC2-938E-A85B1791BAA4}" presName="connectorText" presStyleLbl="sibTrans2D1" presStyleIdx="1" presStyleCnt="2"/>
      <dgm:spPr/>
    </dgm:pt>
    <dgm:pt modelId="{E9CF8C3A-61B4-4C28-BC4D-7FA17CF858A9}" type="pres">
      <dgm:prSet presAssocID="{6E982165-ABFB-4203-BE05-C8FF58A35896}" presName="node" presStyleLbl="node1" presStyleIdx="2" presStyleCnt="3">
        <dgm:presLayoutVars>
          <dgm:bulletEnabled val="1"/>
        </dgm:presLayoutVars>
      </dgm:prSet>
      <dgm:spPr/>
    </dgm:pt>
  </dgm:ptLst>
  <dgm:cxnLst>
    <dgm:cxn modelId="{01B9F802-EE51-490B-B876-381B1EDBCFD7}" srcId="{712D917E-FE20-4723-9C09-CE56F00CBC3C}" destId="{6E982165-ABFB-4203-BE05-C8FF58A35896}" srcOrd="2" destOrd="0" parTransId="{DC718CE2-EFDE-4D6A-AD02-517ACC6D911E}" sibTransId="{9474F23F-25D7-43A6-9C27-A8C969BB7201}"/>
    <dgm:cxn modelId="{D4E3B829-8D76-4B15-8B55-2BADA1269F14}" type="presOf" srcId="{807CD5DA-DA2C-4E6F-9427-65727179A0E1}" destId="{D61C3C11-0882-4EAF-ABF8-532F091DF920}" srcOrd="0" destOrd="0" presId="urn:microsoft.com/office/officeart/2005/8/layout/process1"/>
    <dgm:cxn modelId="{61E8E043-9B48-437A-A681-F0EFD3AB4CCD}" srcId="{712D917E-FE20-4723-9C09-CE56F00CBC3C}" destId="{72378A6E-E744-49F7-8863-C76946B3DDDD}" srcOrd="0" destOrd="0" parTransId="{AD5843C1-276D-4A6C-8354-C38304F5E298}" sibTransId="{807CD5DA-DA2C-4E6F-9427-65727179A0E1}"/>
    <dgm:cxn modelId="{2A6BED64-7C76-4DC3-8E98-DFD8CAFF9068}" type="presOf" srcId="{72378A6E-E744-49F7-8863-C76946B3DDDD}" destId="{73C6E674-3A09-4706-99E4-404CA3983EF6}" srcOrd="0" destOrd="0" presId="urn:microsoft.com/office/officeart/2005/8/layout/process1"/>
    <dgm:cxn modelId="{93FE1F45-6457-44F3-971D-758E10D2489C}" type="presOf" srcId="{712D917E-FE20-4723-9C09-CE56F00CBC3C}" destId="{BCD89D68-B621-4C4E-82D2-D44A43F22BD6}" srcOrd="0" destOrd="0" presId="urn:microsoft.com/office/officeart/2005/8/layout/process1"/>
    <dgm:cxn modelId="{1527654B-5D62-422B-9AAC-AC01D40C211C}" type="presOf" srcId="{807CD5DA-DA2C-4E6F-9427-65727179A0E1}" destId="{9B94C8F1-B156-4B91-9608-A2C0B923EBD7}" srcOrd="1" destOrd="0" presId="urn:microsoft.com/office/officeart/2005/8/layout/process1"/>
    <dgm:cxn modelId="{A3A0796E-FDB5-42A7-B784-1B89FE5D650B}" srcId="{712D917E-FE20-4723-9C09-CE56F00CBC3C}" destId="{3D77A2C2-3E87-468E-9F41-0580EB050146}" srcOrd="1" destOrd="0" parTransId="{2BFFFBA4-8A94-4577-81F6-C8858EB7A5C6}" sibTransId="{CCE19885-822D-4FC2-938E-A85B1791BAA4}"/>
    <dgm:cxn modelId="{F08B138F-CDDB-49DB-9243-FF3CB6B46A0C}" type="presOf" srcId="{3D77A2C2-3E87-468E-9F41-0580EB050146}" destId="{810413E1-B41A-4A73-99A1-F0B366F6CDE2}" srcOrd="0" destOrd="0" presId="urn:microsoft.com/office/officeart/2005/8/layout/process1"/>
    <dgm:cxn modelId="{E86C9094-736D-48B9-852A-0CCD0543E035}" type="presOf" srcId="{CCE19885-822D-4FC2-938E-A85B1791BAA4}" destId="{2EF027DA-4FC5-4549-82BA-5C3B59D1AE35}" srcOrd="1" destOrd="0" presId="urn:microsoft.com/office/officeart/2005/8/layout/process1"/>
    <dgm:cxn modelId="{87BF8DB0-F55D-4721-9239-ECF06DB7B839}" type="presOf" srcId="{6E982165-ABFB-4203-BE05-C8FF58A35896}" destId="{E9CF8C3A-61B4-4C28-BC4D-7FA17CF858A9}" srcOrd="0" destOrd="0" presId="urn:microsoft.com/office/officeart/2005/8/layout/process1"/>
    <dgm:cxn modelId="{86D652DC-5E87-4C4B-9BEB-9FF38370DBBC}" type="presOf" srcId="{CCE19885-822D-4FC2-938E-A85B1791BAA4}" destId="{EB37E565-04CD-4728-8780-80F51E812A81}" srcOrd="0" destOrd="0" presId="urn:microsoft.com/office/officeart/2005/8/layout/process1"/>
    <dgm:cxn modelId="{317E3C63-91EE-4A9E-8D62-98E5BE206FAC}" type="presParOf" srcId="{BCD89D68-B621-4C4E-82D2-D44A43F22BD6}" destId="{73C6E674-3A09-4706-99E4-404CA3983EF6}" srcOrd="0" destOrd="0" presId="urn:microsoft.com/office/officeart/2005/8/layout/process1"/>
    <dgm:cxn modelId="{B8A9C1CE-2913-42F6-A8C4-411D38A2C374}" type="presParOf" srcId="{BCD89D68-B621-4C4E-82D2-D44A43F22BD6}" destId="{D61C3C11-0882-4EAF-ABF8-532F091DF920}" srcOrd="1" destOrd="0" presId="urn:microsoft.com/office/officeart/2005/8/layout/process1"/>
    <dgm:cxn modelId="{C89EFA2D-5170-4B63-A0AC-1F930B9AFBC9}" type="presParOf" srcId="{D61C3C11-0882-4EAF-ABF8-532F091DF920}" destId="{9B94C8F1-B156-4B91-9608-A2C0B923EBD7}" srcOrd="0" destOrd="0" presId="urn:microsoft.com/office/officeart/2005/8/layout/process1"/>
    <dgm:cxn modelId="{651ECB44-DDC2-41BA-B859-CA48AC9B0F0B}" type="presParOf" srcId="{BCD89D68-B621-4C4E-82D2-D44A43F22BD6}" destId="{810413E1-B41A-4A73-99A1-F0B366F6CDE2}" srcOrd="2" destOrd="0" presId="urn:microsoft.com/office/officeart/2005/8/layout/process1"/>
    <dgm:cxn modelId="{BE7E44B4-5A49-4A3D-9A51-7FF31ED830BF}" type="presParOf" srcId="{BCD89D68-B621-4C4E-82D2-D44A43F22BD6}" destId="{EB37E565-04CD-4728-8780-80F51E812A81}" srcOrd="3" destOrd="0" presId="urn:microsoft.com/office/officeart/2005/8/layout/process1"/>
    <dgm:cxn modelId="{8010D501-3AA3-472E-973B-6E96D6EA170A}" type="presParOf" srcId="{EB37E565-04CD-4728-8780-80F51E812A81}" destId="{2EF027DA-4FC5-4549-82BA-5C3B59D1AE35}" srcOrd="0" destOrd="0" presId="urn:microsoft.com/office/officeart/2005/8/layout/process1"/>
    <dgm:cxn modelId="{AC6E4893-6533-4097-BB72-21B2C53039A2}" type="presParOf" srcId="{BCD89D68-B621-4C4E-82D2-D44A43F22BD6}" destId="{E9CF8C3A-61B4-4C28-BC4D-7FA17CF858A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2D917E-FE20-4723-9C09-CE56F00CBC3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2378A6E-E744-49F7-8863-C76946B3DDDD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Improve</a:t>
          </a:r>
          <a:r>
            <a:rPr lang="en-US" baseline="0" dirty="0"/>
            <a:t> student attendance </a:t>
          </a:r>
          <a:endParaRPr lang="en-US" dirty="0"/>
        </a:p>
      </dgm:t>
    </dgm:pt>
    <dgm:pt modelId="{AD5843C1-276D-4A6C-8354-C38304F5E298}" type="parTrans" cxnId="{61E8E043-9B48-437A-A681-F0EFD3AB4CCD}">
      <dgm:prSet/>
      <dgm:spPr/>
      <dgm:t>
        <a:bodyPr/>
        <a:lstStyle/>
        <a:p>
          <a:endParaRPr lang="en-US"/>
        </a:p>
      </dgm:t>
    </dgm:pt>
    <dgm:pt modelId="{807CD5DA-DA2C-4E6F-9427-65727179A0E1}" type="sibTrans" cxnId="{61E8E043-9B48-437A-A681-F0EFD3AB4CCD}">
      <dgm:prSet/>
      <dgm:spPr/>
      <dgm:t>
        <a:bodyPr/>
        <a:lstStyle/>
        <a:p>
          <a:endParaRPr lang="en-US"/>
        </a:p>
      </dgm:t>
    </dgm:pt>
    <dgm:pt modelId="{3D77A2C2-3E87-468E-9F41-0580EB050146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Increase average attendance rate from 95% to96%</a:t>
          </a:r>
        </a:p>
      </dgm:t>
    </dgm:pt>
    <dgm:pt modelId="{2BFFFBA4-8A94-4577-81F6-C8858EB7A5C6}" type="parTrans" cxnId="{A3A0796E-FDB5-42A7-B784-1B89FE5D650B}">
      <dgm:prSet/>
      <dgm:spPr/>
      <dgm:t>
        <a:bodyPr/>
        <a:lstStyle/>
        <a:p>
          <a:endParaRPr lang="en-US"/>
        </a:p>
      </dgm:t>
    </dgm:pt>
    <dgm:pt modelId="{CCE19885-822D-4FC2-938E-A85B1791BAA4}" type="sibTrans" cxnId="{A3A0796E-FDB5-42A7-B784-1B89FE5D650B}">
      <dgm:prSet/>
      <dgm:spPr/>
      <dgm:t>
        <a:bodyPr/>
        <a:lstStyle/>
        <a:p>
          <a:endParaRPr lang="en-US"/>
        </a:p>
      </dgm:t>
    </dgm:pt>
    <dgm:pt modelId="{6E982165-ABFB-4203-BE05-C8FF58A35896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CCRPI Attendance Rate </a:t>
          </a:r>
        </a:p>
      </dgm:t>
    </dgm:pt>
    <dgm:pt modelId="{DC718CE2-EFDE-4D6A-AD02-517ACC6D911E}" type="parTrans" cxnId="{01B9F802-EE51-490B-B876-381B1EDBCFD7}">
      <dgm:prSet/>
      <dgm:spPr/>
      <dgm:t>
        <a:bodyPr/>
        <a:lstStyle/>
        <a:p>
          <a:endParaRPr lang="en-US"/>
        </a:p>
      </dgm:t>
    </dgm:pt>
    <dgm:pt modelId="{9474F23F-25D7-43A6-9C27-A8C969BB7201}" type="sibTrans" cxnId="{01B9F802-EE51-490B-B876-381B1EDBCFD7}">
      <dgm:prSet/>
      <dgm:spPr/>
      <dgm:t>
        <a:bodyPr/>
        <a:lstStyle/>
        <a:p>
          <a:endParaRPr lang="en-US"/>
        </a:p>
      </dgm:t>
    </dgm:pt>
    <dgm:pt modelId="{BCD89D68-B621-4C4E-82D2-D44A43F22BD6}" type="pres">
      <dgm:prSet presAssocID="{712D917E-FE20-4723-9C09-CE56F00CBC3C}" presName="Name0" presStyleCnt="0">
        <dgm:presLayoutVars>
          <dgm:dir/>
          <dgm:resizeHandles val="exact"/>
        </dgm:presLayoutVars>
      </dgm:prSet>
      <dgm:spPr/>
    </dgm:pt>
    <dgm:pt modelId="{73C6E674-3A09-4706-99E4-404CA3983EF6}" type="pres">
      <dgm:prSet presAssocID="{72378A6E-E744-49F7-8863-C76946B3DDDD}" presName="node" presStyleLbl="node1" presStyleIdx="0" presStyleCnt="3" custLinFactNeighborX="5300" custLinFactNeighborY="-13011">
        <dgm:presLayoutVars>
          <dgm:bulletEnabled val="1"/>
        </dgm:presLayoutVars>
      </dgm:prSet>
      <dgm:spPr/>
    </dgm:pt>
    <dgm:pt modelId="{D61C3C11-0882-4EAF-ABF8-532F091DF920}" type="pres">
      <dgm:prSet presAssocID="{807CD5DA-DA2C-4E6F-9427-65727179A0E1}" presName="sibTrans" presStyleLbl="sibTrans2D1" presStyleIdx="0" presStyleCnt="2"/>
      <dgm:spPr/>
    </dgm:pt>
    <dgm:pt modelId="{9B94C8F1-B156-4B91-9608-A2C0B923EBD7}" type="pres">
      <dgm:prSet presAssocID="{807CD5DA-DA2C-4E6F-9427-65727179A0E1}" presName="connectorText" presStyleLbl="sibTrans2D1" presStyleIdx="0" presStyleCnt="2"/>
      <dgm:spPr/>
    </dgm:pt>
    <dgm:pt modelId="{810413E1-B41A-4A73-99A1-F0B366F6CDE2}" type="pres">
      <dgm:prSet presAssocID="{3D77A2C2-3E87-468E-9F41-0580EB050146}" presName="node" presStyleLbl="node1" presStyleIdx="1" presStyleCnt="3" custLinFactNeighborX="1060" custLinFactNeighborY="-13080">
        <dgm:presLayoutVars>
          <dgm:bulletEnabled val="1"/>
        </dgm:presLayoutVars>
      </dgm:prSet>
      <dgm:spPr/>
    </dgm:pt>
    <dgm:pt modelId="{EB37E565-04CD-4728-8780-80F51E812A81}" type="pres">
      <dgm:prSet presAssocID="{CCE19885-822D-4FC2-938E-A85B1791BAA4}" presName="sibTrans" presStyleLbl="sibTrans2D1" presStyleIdx="1" presStyleCnt="2"/>
      <dgm:spPr/>
    </dgm:pt>
    <dgm:pt modelId="{2EF027DA-4FC5-4549-82BA-5C3B59D1AE35}" type="pres">
      <dgm:prSet presAssocID="{CCE19885-822D-4FC2-938E-A85B1791BAA4}" presName="connectorText" presStyleLbl="sibTrans2D1" presStyleIdx="1" presStyleCnt="2"/>
      <dgm:spPr/>
    </dgm:pt>
    <dgm:pt modelId="{E9CF8C3A-61B4-4C28-BC4D-7FA17CF858A9}" type="pres">
      <dgm:prSet presAssocID="{6E982165-ABFB-4203-BE05-C8FF58A35896}" presName="node" presStyleLbl="node1" presStyleIdx="2" presStyleCnt="3" custLinFactNeighborX="4016" custLinFactNeighborY="-13080">
        <dgm:presLayoutVars>
          <dgm:bulletEnabled val="1"/>
        </dgm:presLayoutVars>
      </dgm:prSet>
      <dgm:spPr/>
    </dgm:pt>
  </dgm:ptLst>
  <dgm:cxnLst>
    <dgm:cxn modelId="{01B9F802-EE51-490B-B876-381B1EDBCFD7}" srcId="{712D917E-FE20-4723-9C09-CE56F00CBC3C}" destId="{6E982165-ABFB-4203-BE05-C8FF58A35896}" srcOrd="2" destOrd="0" parTransId="{DC718CE2-EFDE-4D6A-AD02-517ACC6D911E}" sibTransId="{9474F23F-25D7-43A6-9C27-A8C969BB7201}"/>
    <dgm:cxn modelId="{D4E3B829-8D76-4B15-8B55-2BADA1269F14}" type="presOf" srcId="{807CD5DA-DA2C-4E6F-9427-65727179A0E1}" destId="{D61C3C11-0882-4EAF-ABF8-532F091DF920}" srcOrd="0" destOrd="0" presId="urn:microsoft.com/office/officeart/2005/8/layout/process1"/>
    <dgm:cxn modelId="{61E8E043-9B48-437A-A681-F0EFD3AB4CCD}" srcId="{712D917E-FE20-4723-9C09-CE56F00CBC3C}" destId="{72378A6E-E744-49F7-8863-C76946B3DDDD}" srcOrd="0" destOrd="0" parTransId="{AD5843C1-276D-4A6C-8354-C38304F5E298}" sibTransId="{807CD5DA-DA2C-4E6F-9427-65727179A0E1}"/>
    <dgm:cxn modelId="{2A6BED64-7C76-4DC3-8E98-DFD8CAFF9068}" type="presOf" srcId="{72378A6E-E744-49F7-8863-C76946B3DDDD}" destId="{73C6E674-3A09-4706-99E4-404CA3983EF6}" srcOrd="0" destOrd="0" presId="urn:microsoft.com/office/officeart/2005/8/layout/process1"/>
    <dgm:cxn modelId="{93FE1F45-6457-44F3-971D-758E10D2489C}" type="presOf" srcId="{712D917E-FE20-4723-9C09-CE56F00CBC3C}" destId="{BCD89D68-B621-4C4E-82D2-D44A43F22BD6}" srcOrd="0" destOrd="0" presId="urn:microsoft.com/office/officeart/2005/8/layout/process1"/>
    <dgm:cxn modelId="{1527654B-5D62-422B-9AAC-AC01D40C211C}" type="presOf" srcId="{807CD5DA-DA2C-4E6F-9427-65727179A0E1}" destId="{9B94C8F1-B156-4B91-9608-A2C0B923EBD7}" srcOrd="1" destOrd="0" presId="urn:microsoft.com/office/officeart/2005/8/layout/process1"/>
    <dgm:cxn modelId="{A3A0796E-FDB5-42A7-B784-1B89FE5D650B}" srcId="{712D917E-FE20-4723-9C09-CE56F00CBC3C}" destId="{3D77A2C2-3E87-468E-9F41-0580EB050146}" srcOrd="1" destOrd="0" parTransId="{2BFFFBA4-8A94-4577-81F6-C8858EB7A5C6}" sibTransId="{CCE19885-822D-4FC2-938E-A85B1791BAA4}"/>
    <dgm:cxn modelId="{F08B138F-CDDB-49DB-9243-FF3CB6B46A0C}" type="presOf" srcId="{3D77A2C2-3E87-468E-9F41-0580EB050146}" destId="{810413E1-B41A-4A73-99A1-F0B366F6CDE2}" srcOrd="0" destOrd="0" presId="urn:microsoft.com/office/officeart/2005/8/layout/process1"/>
    <dgm:cxn modelId="{E86C9094-736D-48B9-852A-0CCD0543E035}" type="presOf" srcId="{CCE19885-822D-4FC2-938E-A85B1791BAA4}" destId="{2EF027DA-4FC5-4549-82BA-5C3B59D1AE35}" srcOrd="1" destOrd="0" presId="urn:microsoft.com/office/officeart/2005/8/layout/process1"/>
    <dgm:cxn modelId="{87BF8DB0-F55D-4721-9239-ECF06DB7B839}" type="presOf" srcId="{6E982165-ABFB-4203-BE05-C8FF58A35896}" destId="{E9CF8C3A-61B4-4C28-BC4D-7FA17CF858A9}" srcOrd="0" destOrd="0" presId="urn:microsoft.com/office/officeart/2005/8/layout/process1"/>
    <dgm:cxn modelId="{86D652DC-5E87-4C4B-9BEB-9FF38370DBBC}" type="presOf" srcId="{CCE19885-822D-4FC2-938E-A85B1791BAA4}" destId="{EB37E565-04CD-4728-8780-80F51E812A81}" srcOrd="0" destOrd="0" presId="urn:microsoft.com/office/officeart/2005/8/layout/process1"/>
    <dgm:cxn modelId="{317E3C63-91EE-4A9E-8D62-98E5BE206FAC}" type="presParOf" srcId="{BCD89D68-B621-4C4E-82D2-D44A43F22BD6}" destId="{73C6E674-3A09-4706-99E4-404CA3983EF6}" srcOrd="0" destOrd="0" presId="urn:microsoft.com/office/officeart/2005/8/layout/process1"/>
    <dgm:cxn modelId="{B8A9C1CE-2913-42F6-A8C4-411D38A2C374}" type="presParOf" srcId="{BCD89D68-B621-4C4E-82D2-D44A43F22BD6}" destId="{D61C3C11-0882-4EAF-ABF8-532F091DF920}" srcOrd="1" destOrd="0" presId="urn:microsoft.com/office/officeart/2005/8/layout/process1"/>
    <dgm:cxn modelId="{C89EFA2D-5170-4B63-A0AC-1F930B9AFBC9}" type="presParOf" srcId="{D61C3C11-0882-4EAF-ABF8-532F091DF920}" destId="{9B94C8F1-B156-4B91-9608-A2C0B923EBD7}" srcOrd="0" destOrd="0" presId="urn:microsoft.com/office/officeart/2005/8/layout/process1"/>
    <dgm:cxn modelId="{651ECB44-DDC2-41BA-B859-CA48AC9B0F0B}" type="presParOf" srcId="{BCD89D68-B621-4C4E-82D2-D44A43F22BD6}" destId="{810413E1-B41A-4A73-99A1-F0B366F6CDE2}" srcOrd="2" destOrd="0" presId="urn:microsoft.com/office/officeart/2005/8/layout/process1"/>
    <dgm:cxn modelId="{BE7E44B4-5A49-4A3D-9A51-7FF31ED830BF}" type="presParOf" srcId="{BCD89D68-B621-4C4E-82D2-D44A43F22BD6}" destId="{EB37E565-04CD-4728-8780-80F51E812A81}" srcOrd="3" destOrd="0" presId="urn:microsoft.com/office/officeart/2005/8/layout/process1"/>
    <dgm:cxn modelId="{8010D501-3AA3-472E-973B-6E96D6EA170A}" type="presParOf" srcId="{EB37E565-04CD-4728-8780-80F51E812A81}" destId="{2EF027DA-4FC5-4549-82BA-5C3B59D1AE35}" srcOrd="0" destOrd="0" presId="urn:microsoft.com/office/officeart/2005/8/layout/process1"/>
    <dgm:cxn modelId="{AC6E4893-6533-4097-BB72-21B2C53039A2}" type="presParOf" srcId="{BCD89D68-B621-4C4E-82D2-D44A43F22BD6}" destId="{E9CF8C3A-61B4-4C28-BC4D-7FA17CF858A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5B3066-540F-4606-ADEC-65EB1C3E9627}" type="doc">
      <dgm:prSet loTypeId="urn:microsoft.com/office/officeart/2016/7/layout/BasicLinearProcessNumbered#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98ACE8E-34F4-43E6-BB2E-1809B1CC58DC}">
      <dgm:prSet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b="1" i="0" u="sng" dirty="0"/>
            <a:t>Fall 2021</a:t>
          </a:r>
        </a:p>
        <a:p>
          <a:r>
            <a:rPr lang="en-US" b="0" i="0" u="none" dirty="0"/>
            <a:t>GO Team Developed 2021-2025 Strategic Plan</a:t>
          </a:r>
          <a:endParaRPr lang="en-US" dirty="0"/>
        </a:p>
      </dgm:t>
    </dgm:pt>
    <dgm:pt modelId="{49F555B2-B165-4CB6-8578-DF4BCD791ABF}" type="parTrans" cxnId="{8327A44B-5326-4A8B-9B23-A3D3C09A16F3}">
      <dgm:prSet/>
      <dgm:spPr/>
      <dgm:t>
        <a:bodyPr/>
        <a:lstStyle/>
        <a:p>
          <a:endParaRPr lang="en-US"/>
        </a:p>
      </dgm:t>
    </dgm:pt>
    <dgm:pt modelId="{C54063C4-24CD-4834-9424-53756AE38C6B}" type="sibTrans" cxnId="{8327A44B-5326-4A8B-9B23-A3D3C09A16F3}">
      <dgm:prSet phldrT="1" phldr="0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n-US" dirty="0"/>
            <a:t>1</a:t>
          </a:r>
        </a:p>
      </dgm:t>
    </dgm:pt>
    <dgm:pt modelId="{0F6BA1FB-59E5-4F16-A7B4-1533BB1F09E4}">
      <dgm:prSet/>
      <dgm:spPr>
        <a:solidFill>
          <a:schemeClr val="accent2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b="1" i="0" u="sng" dirty="0"/>
            <a:t>Summer</a:t>
          </a:r>
        </a:p>
        <a:p>
          <a:r>
            <a:rPr lang="en-US" dirty="0"/>
            <a:t>School Leadership completed Needs Assessment and defined overarching needs for SY22-23</a:t>
          </a:r>
        </a:p>
      </dgm:t>
    </dgm:pt>
    <dgm:pt modelId="{6A557BB1-C0DD-44CB-8745-CE5481476209}" type="parTrans" cxnId="{F0FA65E5-FB81-4E7A-9467-65363565F4A0}">
      <dgm:prSet/>
      <dgm:spPr/>
      <dgm:t>
        <a:bodyPr/>
        <a:lstStyle/>
        <a:p>
          <a:endParaRPr lang="en-US"/>
        </a:p>
      </dgm:t>
    </dgm:pt>
    <dgm:pt modelId="{7DBF5CB5-29DD-4671-A0F3-981D48571500}" type="sibTrans" cxnId="{F0FA65E5-FB81-4E7A-9467-65363565F4A0}">
      <dgm:prSet phldrT="2" phldr="0"/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en-US" dirty="0"/>
            <a:t>2</a:t>
          </a:r>
        </a:p>
      </dgm:t>
    </dgm:pt>
    <dgm:pt modelId="{1D096F01-AEA8-401D-8348-98E9A81F3CE0}">
      <dgm:prSet/>
      <dgm:spPr>
        <a:solidFill>
          <a:schemeClr val="accent4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b="1" i="0" u="sng" dirty="0"/>
            <a:t>August</a:t>
          </a:r>
        </a:p>
        <a:p>
          <a:r>
            <a:rPr lang="en-US" b="0" u="none" dirty="0"/>
            <a:t>School Leadership completed 2022-2023 Continuous Improvement Plan</a:t>
          </a:r>
        </a:p>
      </dgm:t>
    </dgm:pt>
    <dgm:pt modelId="{AB9DA1CE-0370-48BB-8362-3A4CBF7FFB29}" type="parTrans" cxnId="{FD2381C0-DA6F-4859-90D6-313730044E7C}">
      <dgm:prSet/>
      <dgm:spPr/>
      <dgm:t>
        <a:bodyPr/>
        <a:lstStyle/>
        <a:p>
          <a:endParaRPr lang="en-US"/>
        </a:p>
      </dgm:t>
    </dgm:pt>
    <dgm:pt modelId="{6088456C-4B73-4948-985C-DD954DEF44EF}" type="sibTrans" cxnId="{FD2381C0-DA6F-4859-90D6-313730044E7C}">
      <dgm:prSet phldrT="3" phldr="0"/>
      <dgm:spPr>
        <a:solidFill>
          <a:schemeClr val="accent4"/>
        </a:solidFill>
        <a:ln>
          <a:noFill/>
        </a:ln>
      </dgm:spPr>
      <dgm:t>
        <a:bodyPr/>
        <a:lstStyle/>
        <a:p>
          <a:r>
            <a:rPr lang="en-US" dirty="0"/>
            <a:t>3</a:t>
          </a:r>
        </a:p>
      </dgm:t>
    </dgm:pt>
    <dgm:pt modelId="{DE16CBB4-D3F4-44AD-8379-3A5D78B889D5}">
      <dgm:prSet/>
      <dgm:spPr>
        <a:solidFill>
          <a:schemeClr val="accent5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b="1" u="sng" dirty="0"/>
            <a:t>Sept. – Dec. </a:t>
          </a:r>
        </a:p>
        <a:p>
          <a:r>
            <a:rPr lang="en-US" b="0" u="none" dirty="0"/>
            <a:t>Utilizing current data, the </a:t>
          </a:r>
          <a:r>
            <a:rPr lang="en-US" b="1" u="none" dirty="0"/>
            <a:t>GO Team </a:t>
          </a:r>
          <a:r>
            <a:rPr lang="en-US" b="0" u="none" dirty="0"/>
            <a:t>will review &amp; possibly update the school strategic priorities and plan </a:t>
          </a:r>
        </a:p>
      </dgm:t>
    </dgm:pt>
    <dgm:pt modelId="{917142D8-7514-46BB-B61D-8633F0189C31}" type="parTrans" cxnId="{058D75E7-8E09-41CE-ADFC-EEAD1556353B}">
      <dgm:prSet/>
      <dgm:spPr/>
      <dgm:t>
        <a:bodyPr/>
        <a:lstStyle/>
        <a:p>
          <a:endParaRPr lang="en-US"/>
        </a:p>
      </dgm:t>
    </dgm:pt>
    <dgm:pt modelId="{C2728830-9A00-4764-A9F1-670DDF9E57B3}" type="sibTrans" cxnId="{058D75E7-8E09-41CE-ADFC-EEAD1556353B}">
      <dgm:prSet phldrT="4" phldr="0"/>
      <dgm:spPr>
        <a:solidFill>
          <a:schemeClr val="accent5"/>
        </a:solidFill>
        <a:ln>
          <a:noFill/>
        </a:ln>
      </dgm:spPr>
      <dgm:t>
        <a:bodyPr/>
        <a:lstStyle/>
        <a:p>
          <a:r>
            <a:rPr lang="en-US" dirty="0"/>
            <a:t>4</a:t>
          </a:r>
        </a:p>
      </dgm:t>
    </dgm:pt>
    <dgm:pt modelId="{F7B81412-5EAE-488C-9259-0FA0EB0F090B}">
      <dgm:prSet/>
      <dgm:spPr>
        <a:solidFill>
          <a:schemeClr val="accent6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b="1" u="sng" dirty="0"/>
            <a:t>Before Winter Break</a:t>
          </a:r>
        </a:p>
        <a:p>
          <a:r>
            <a:rPr lang="en-US" b="1" dirty="0"/>
            <a:t>GO Team </a:t>
          </a:r>
          <a:r>
            <a:rPr lang="en-US" dirty="0"/>
            <a:t>will take action (vote) on the rank of the strategic plan priorities for SY23-24 in preparation for budget discussions.</a:t>
          </a:r>
        </a:p>
      </dgm:t>
    </dgm:pt>
    <dgm:pt modelId="{C9E63F01-62A4-4331-A67D-7FE563CE9D07}" type="parTrans" cxnId="{AD7281BE-8A99-43C0-9016-4082EB985BF2}">
      <dgm:prSet/>
      <dgm:spPr/>
      <dgm:t>
        <a:bodyPr/>
        <a:lstStyle/>
        <a:p>
          <a:endParaRPr lang="en-US"/>
        </a:p>
      </dgm:t>
    </dgm:pt>
    <dgm:pt modelId="{32E76676-0672-4988-9FB1-308093FF8D5C}" type="sibTrans" cxnId="{AD7281BE-8A99-43C0-9016-4082EB985BF2}">
      <dgm:prSet phldrT="5" phldr="0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US" dirty="0"/>
            <a:t>5</a:t>
          </a:r>
        </a:p>
      </dgm:t>
    </dgm:pt>
    <dgm:pt modelId="{869C0C7E-BD0C-4E5F-8D96-6B8EEC39B952}" type="pres">
      <dgm:prSet presAssocID="{0F5B3066-540F-4606-ADEC-65EB1C3E9627}" presName="Name0" presStyleCnt="0">
        <dgm:presLayoutVars>
          <dgm:animLvl val="lvl"/>
          <dgm:resizeHandles val="exact"/>
        </dgm:presLayoutVars>
      </dgm:prSet>
      <dgm:spPr/>
    </dgm:pt>
    <dgm:pt modelId="{A1C50682-E81A-4719-9746-6B052BFB6DD3}" type="pres">
      <dgm:prSet presAssocID="{198ACE8E-34F4-43E6-BB2E-1809B1CC58DC}" presName="compositeNode" presStyleCnt="0">
        <dgm:presLayoutVars>
          <dgm:bulletEnabled val="1"/>
        </dgm:presLayoutVars>
      </dgm:prSet>
      <dgm:spPr/>
    </dgm:pt>
    <dgm:pt modelId="{1896CBD6-4A99-4E4A-A270-A70AEFBAAF7E}" type="pres">
      <dgm:prSet presAssocID="{198ACE8E-34F4-43E6-BB2E-1809B1CC58DC}" presName="bgRect" presStyleLbl="bgAccFollowNode1" presStyleIdx="0" presStyleCnt="5"/>
      <dgm:spPr/>
    </dgm:pt>
    <dgm:pt modelId="{9C3A7F13-9585-42DF-AD32-B56F82B123C8}" type="pres">
      <dgm:prSet presAssocID="{C54063C4-24CD-4834-9424-53756AE38C6B}" presName="sibTransNodeCircle" presStyleLbl="alignNode1" presStyleIdx="0" presStyleCnt="10">
        <dgm:presLayoutVars>
          <dgm:chMax val="0"/>
          <dgm:bulletEnabled/>
        </dgm:presLayoutVars>
      </dgm:prSet>
      <dgm:spPr/>
    </dgm:pt>
    <dgm:pt modelId="{923B2301-552B-45D2-9EF0-53A10AA17FC6}" type="pres">
      <dgm:prSet presAssocID="{198ACE8E-34F4-43E6-BB2E-1809B1CC58DC}" presName="bottomLine" presStyleLbl="alignNode1" presStyleIdx="1" presStyleCnt="10">
        <dgm:presLayoutVars/>
      </dgm:prSet>
      <dgm:spPr>
        <a:ln>
          <a:solidFill>
            <a:schemeClr val="accent1"/>
          </a:solidFill>
        </a:ln>
      </dgm:spPr>
    </dgm:pt>
    <dgm:pt modelId="{1636F17A-F9E0-460B-890B-A46A6E583FD1}" type="pres">
      <dgm:prSet presAssocID="{198ACE8E-34F4-43E6-BB2E-1809B1CC58DC}" presName="nodeText" presStyleLbl="bgAccFollowNode1" presStyleIdx="0" presStyleCnt="5">
        <dgm:presLayoutVars>
          <dgm:bulletEnabled val="1"/>
        </dgm:presLayoutVars>
      </dgm:prSet>
      <dgm:spPr/>
    </dgm:pt>
    <dgm:pt modelId="{CE18CCA6-9206-4DD7-BE09-5291C62117AB}" type="pres">
      <dgm:prSet presAssocID="{C54063C4-24CD-4834-9424-53756AE38C6B}" presName="sibTrans" presStyleCnt="0"/>
      <dgm:spPr/>
    </dgm:pt>
    <dgm:pt modelId="{B75A207A-E561-4A33-8860-3580568F46B8}" type="pres">
      <dgm:prSet presAssocID="{0F6BA1FB-59E5-4F16-A7B4-1533BB1F09E4}" presName="compositeNode" presStyleCnt="0">
        <dgm:presLayoutVars>
          <dgm:bulletEnabled val="1"/>
        </dgm:presLayoutVars>
      </dgm:prSet>
      <dgm:spPr/>
    </dgm:pt>
    <dgm:pt modelId="{02F7283A-0FC3-4AF1-AA94-0270DC0B1C33}" type="pres">
      <dgm:prSet presAssocID="{0F6BA1FB-59E5-4F16-A7B4-1533BB1F09E4}" presName="bgRect" presStyleLbl="bgAccFollowNode1" presStyleIdx="1" presStyleCnt="5"/>
      <dgm:spPr/>
    </dgm:pt>
    <dgm:pt modelId="{C08FC467-91FE-48BD-B243-273925C2B75A}" type="pres">
      <dgm:prSet presAssocID="{7DBF5CB5-29DD-4671-A0F3-981D48571500}" presName="sibTransNodeCircle" presStyleLbl="alignNode1" presStyleIdx="2" presStyleCnt="10">
        <dgm:presLayoutVars>
          <dgm:chMax val="0"/>
          <dgm:bulletEnabled/>
        </dgm:presLayoutVars>
      </dgm:prSet>
      <dgm:spPr/>
    </dgm:pt>
    <dgm:pt modelId="{DE393E47-CBB6-4D77-A342-C9AFD9FC8CB6}" type="pres">
      <dgm:prSet presAssocID="{0F6BA1FB-59E5-4F16-A7B4-1533BB1F09E4}" presName="bottomLine" presStyleLbl="alignNode1" presStyleIdx="3" presStyleCnt="10">
        <dgm:presLayoutVars/>
      </dgm:prSet>
      <dgm:spPr>
        <a:ln>
          <a:solidFill>
            <a:schemeClr val="accent2"/>
          </a:solidFill>
        </a:ln>
      </dgm:spPr>
    </dgm:pt>
    <dgm:pt modelId="{6209B655-7BD8-4C2E-802B-7A837190A817}" type="pres">
      <dgm:prSet presAssocID="{0F6BA1FB-59E5-4F16-A7B4-1533BB1F09E4}" presName="nodeText" presStyleLbl="bgAccFollowNode1" presStyleIdx="1" presStyleCnt="5">
        <dgm:presLayoutVars>
          <dgm:bulletEnabled val="1"/>
        </dgm:presLayoutVars>
      </dgm:prSet>
      <dgm:spPr/>
    </dgm:pt>
    <dgm:pt modelId="{44DA27FB-BF39-4511-84EF-E3EA3F12D2B6}" type="pres">
      <dgm:prSet presAssocID="{7DBF5CB5-29DD-4671-A0F3-981D48571500}" presName="sibTrans" presStyleCnt="0"/>
      <dgm:spPr/>
    </dgm:pt>
    <dgm:pt modelId="{9ED209A7-CD15-4C32-9372-A0384698B942}" type="pres">
      <dgm:prSet presAssocID="{1D096F01-AEA8-401D-8348-98E9A81F3CE0}" presName="compositeNode" presStyleCnt="0">
        <dgm:presLayoutVars>
          <dgm:bulletEnabled val="1"/>
        </dgm:presLayoutVars>
      </dgm:prSet>
      <dgm:spPr/>
    </dgm:pt>
    <dgm:pt modelId="{B5DA272C-701A-4327-802B-15E4D04DF389}" type="pres">
      <dgm:prSet presAssocID="{1D096F01-AEA8-401D-8348-98E9A81F3CE0}" presName="bgRect" presStyleLbl="bgAccFollowNode1" presStyleIdx="2" presStyleCnt="5"/>
      <dgm:spPr/>
    </dgm:pt>
    <dgm:pt modelId="{4104A2F1-FB99-4C42-8067-46B8EEEC9610}" type="pres">
      <dgm:prSet presAssocID="{6088456C-4B73-4948-985C-DD954DEF44EF}" presName="sibTransNodeCircle" presStyleLbl="alignNode1" presStyleIdx="4" presStyleCnt="10">
        <dgm:presLayoutVars>
          <dgm:chMax val="0"/>
          <dgm:bulletEnabled/>
        </dgm:presLayoutVars>
      </dgm:prSet>
      <dgm:spPr/>
    </dgm:pt>
    <dgm:pt modelId="{2EB92C72-3528-4913-AFF6-FF0B4F338399}" type="pres">
      <dgm:prSet presAssocID="{1D096F01-AEA8-401D-8348-98E9A81F3CE0}" presName="bottomLine" presStyleLbl="alignNode1" presStyleIdx="5" presStyleCnt="10">
        <dgm:presLayoutVars/>
      </dgm:prSet>
      <dgm:spPr>
        <a:solidFill>
          <a:schemeClr val="accent4"/>
        </a:solidFill>
        <a:ln>
          <a:solidFill>
            <a:schemeClr val="accent4"/>
          </a:solidFill>
        </a:ln>
      </dgm:spPr>
    </dgm:pt>
    <dgm:pt modelId="{74E21D92-0946-4075-ABB7-F58F125D081F}" type="pres">
      <dgm:prSet presAssocID="{1D096F01-AEA8-401D-8348-98E9A81F3CE0}" presName="nodeText" presStyleLbl="bgAccFollowNode1" presStyleIdx="2" presStyleCnt="5">
        <dgm:presLayoutVars>
          <dgm:bulletEnabled val="1"/>
        </dgm:presLayoutVars>
      </dgm:prSet>
      <dgm:spPr/>
    </dgm:pt>
    <dgm:pt modelId="{E7F9CACB-FE98-4F37-853A-1B05B4BF4385}" type="pres">
      <dgm:prSet presAssocID="{6088456C-4B73-4948-985C-DD954DEF44EF}" presName="sibTrans" presStyleCnt="0"/>
      <dgm:spPr/>
    </dgm:pt>
    <dgm:pt modelId="{313C51D3-DB7E-4530-8AFA-F0AE0E26CE2D}" type="pres">
      <dgm:prSet presAssocID="{DE16CBB4-D3F4-44AD-8379-3A5D78B889D5}" presName="compositeNode" presStyleCnt="0">
        <dgm:presLayoutVars>
          <dgm:bulletEnabled val="1"/>
        </dgm:presLayoutVars>
      </dgm:prSet>
      <dgm:spPr/>
    </dgm:pt>
    <dgm:pt modelId="{549A837B-0FA3-4970-A9F9-3BD236350D3D}" type="pres">
      <dgm:prSet presAssocID="{DE16CBB4-D3F4-44AD-8379-3A5D78B889D5}" presName="bgRect" presStyleLbl="bgAccFollowNode1" presStyleIdx="3" presStyleCnt="5" custLinFactNeighborX="-906" custLinFactNeighborY="346"/>
      <dgm:spPr/>
    </dgm:pt>
    <dgm:pt modelId="{AC6B335A-D8B4-46D8-93DE-B9EF1773F6AC}" type="pres">
      <dgm:prSet presAssocID="{C2728830-9A00-4764-A9F1-670DDF9E57B3}" presName="sibTransNodeCircle" presStyleLbl="alignNode1" presStyleIdx="6" presStyleCnt="10">
        <dgm:presLayoutVars>
          <dgm:chMax val="0"/>
          <dgm:bulletEnabled/>
        </dgm:presLayoutVars>
      </dgm:prSet>
      <dgm:spPr/>
    </dgm:pt>
    <dgm:pt modelId="{7B3E0A16-DB85-46CA-87D6-4D39F6DBFC52}" type="pres">
      <dgm:prSet presAssocID="{DE16CBB4-D3F4-44AD-8379-3A5D78B889D5}" presName="bottomLine" presStyleLbl="alignNode1" presStyleIdx="7" presStyleCnt="10">
        <dgm:presLayoutVars/>
      </dgm:prSet>
      <dgm:spPr>
        <a:ln>
          <a:solidFill>
            <a:schemeClr val="accent5"/>
          </a:solidFill>
        </a:ln>
      </dgm:spPr>
    </dgm:pt>
    <dgm:pt modelId="{B80B8360-3897-45DE-BD0A-F9CCC9BAC34F}" type="pres">
      <dgm:prSet presAssocID="{DE16CBB4-D3F4-44AD-8379-3A5D78B889D5}" presName="nodeText" presStyleLbl="bgAccFollowNode1" presStyleIdx="3" presStyleCnt="5">
        <dgm:presLayoutVars>
          <dgm:bulletEnabled val="1"/>
        </dgm:presLayoutVars>
      </dgm:prSet>
      <dgm:spPr/>
    </dgm:pt>
    <dgm:pt modelId="{4BE79C5F-B252-4C81-B7E8-356A6349584C}" type="pres">
      <dgm:prSet presAssocID="{C2728830-9A00-4764-A9F1-670DDF9E57B3}" presName="sibTrans" presStyleCnt="0"/>
      <dgm:spPr/>
    </dgm:pt>
    <dgm:pt modelId="{11D9C427-A430-492A-BD3C-E4D081DA46F5}" type="pres">
      <dgm:prSet presAssocID="{F7B81412-5EAE-488C-9259-0FA0EB0F090B}" presName="compositeNode" presStyleCnt="0">
        <dgm:presLayoutVars>
          <dgm:bulletEnabled val="1"/>
        </dgm:presLayoutVars>
      </dgm:prSet>
      <dgm:spPr/>
    </dgm:pt>
    <dgm:pt modelId="{4795DD00-81CA-4D89-AAC9-9CB098B4E837}" type="pres">
      <dgm:prSet presAssocID="{F7B81412-5EAE-488C-9259-0FA0EB0F090B}" presName="bgRect" presStyleLbl="bgAccFollowNode1" presStyleIdx="4" presStyleCnt="5"/>
      <dgm:spPr/>
    </dgm:pt>
    <dgm:pt modelId="{06772805-3643-43C2-9C80-F43268C57C20}" type="pres">
      <dgm:prSet presAssocID="{32E76676-0672-4988-9FB1-308093FF8D5C}" presName="sibTransNodeCircle" presStyleLbl="alignNode1" presStyleIdx="8" presStyleCnt="10">
        <dgm:presLayoutVars>
          <dgm:chMax val="0"/>
          <dgm:bulletEnabled/>
        </dgm:presLayoutVars>
      </dgm:prSet>
      <dgm:spPr/>
    </dgm:pt>
    <dgm:pt modelId="{77F59A8B-7684-4E29-B44F-B0F96367FE70}" type="pres">
      <dgm:prSet presAssocID="{F7B81412-5EAE-488C-9259-0FA0EB0F090B}" presName="bottomLine" presStyleLbl="alignNode1" presStyleIdx="9" presStyleCnt="10">
        <dgm:presLayoutVars/>
      </dgm:prSet>
      <dgm:spPr/>
    </dgm:pt>
    <dgm:pt modelId="{80C8596E-ABE7-41A1-8A35-72244067CF90}" type="pres">
      <dgm:prSet presAssocID="{F7B81412-5EAE-488C-9259-0FA0EB0F090B}" presName="nodeText" presStyleLbl="bgAccFollowNode1" presStyleIdx="4" presStyleCnt="5">
        <dgm:presLayoutVars>
          <dgm:bulletEnabled val="1"/>
        </dgm:presLayoutVars>
      </dgm:prSet>
      <dgm:spPr/>
    </dgm:pt>
  </dgm:ptLst>
  <dgm:cxnLst>
    <dgm:cxn modelId="{10EAB407-DDBC-4E09-A41B-36376F2BB005}" type="presOf" srcId="{32E76676-0672-4988-9FB1-308093FF8D5C}" destId="{06772805-3643-43C2-9C80-F43268C57C20}" srcOrd="0" destOrd="0" presId="urn:microsoft.com/office/officeart/2016/7/layout/BasicLinearProcessNumbered#1"/>
    <dgm:cxn modelId="{F47EB913-8831-49CC-ABE6-AB555FA6F993}" type="presOf" srcId="{6088456C-4B73-4948-985C-DD954DEF44EF}" destId="{4104A2F1-FB99-4C42-8067-46B8EEEC9610}" srcOrd="0" destOrd="0" presId="urn:microsoft.com/office/officeart/2016/7/layout/BasicLinearProcessNumbered#1"/>
    <dgm:cxn modelId="{EB7FE821-06C9-4CFA-BBFF-63BF8C7F1444}" type="presOf" srcId="{198ACE8E-34F4-43E6-BB2E-1809B1CC58DC}" destId="{1896CBD6-4A99-4E4A-A270-A70AEFBAAF7E}" srcOrd="0" destOrd="0" presId="urn:microsoft.com/office/officeart/2016/7/layout/BasicLinearProcessNumbered#1"/>
    <dgm:cxn modelId="{9B21BC25-6F2C-47C2-8285-8E9BB26D02F7}" type="presOf" srcId="{DE16CBB4-D3F4-44AD-8379-3A5D78B889D5}" destId="{B80B8360-3897-45DE-BD0A-F9CCC9BAC34F}" srcOrd="1" destOrd="0" presId="urn:microsoft.com/office/officeart/2016/7/layout/BasicLinearProcessNumbered#1"/>
    <dgm:cxn modelId="{A7465026-5EB9-4359-B2CA-62409A490278}" type="presOf" srcId="{0F5B3066-540F-4606-ADEC-65EB1C3E9627}" destId="{869C0C7E-BD0C-4E5F-8D96-6B8EEC39B952}" srcOrd="0" destOrd="0" presId="urn:microsoft.com/office/officeart/2016/7/layout/BasicLinearProcessNumbered#1"/>
    <dgm:cxn modelId="{500C1428-BAD2-4EA1-AAAB-CD4D6F648C0B}" type="presOf" srcId="{0F6BA1FB-59E5-4F16-A7B4-1533BB1F09E4}" destId="{02F7283A-0FC3-4AF1-AA94-0270DC0B1C33}" srcOrd="0" destOrd="0" presId="urn:microsoft.com/office/officeart/2016/7/layout/BasicLinearProcessNumbered#1"/>
    <dgm:cxn modelId="{619E3C68-1E17-487D-ABC8-EB727F4952A3}" type="presOf" srcId="{C54063C4-24CD-4834-9424-53756AE38C6B}" destId="{9C3A7F13-9585-42DF-AD32-B56F82B123C8}" srcOrd="0" destOrd="0" presId="urn:microsoft.com/office/officeart/2016/7/layout/BasicLinearProcessNumbered#1"/>
    <dgm:cxn modelId="{F4BF496B-2EAC-4B21-A290-8C4A35AC4213}" type="presOf" srcId="{7DBF5CB5-29DD-4671-A0F3-981D48571500}" destId="{C08FC467-91FE-48BD-B243-273925C2B75A}" srcOrd="0" destOrd="0" presId="urn:microsoft.com/office/officeart/2016/7/layout/BasicLinearProcessNumbered#1"/>
    <dgm:cxn modelId="{32F29D6B-8717-40AA-AB41-CDE85B6445F2}" type="presOf" srcId="{C2728830-9A00-4764-A9F1-670DDF9E57B3}" destId="{AC6B335A-D8B4-46D8-93DE-B9EF1773F6AC}" srcOrd="0" destOrd="0" presId="urn:microsoft.com/office/officeart/2016/7/layout/BasicLinearProcessNumbered#1"/>
    <dgm:cxn modelId="{8327A44B-5326-4A8B-9B23-A3D3C09A16F3}" srcId="{0F5B3066-540F-4606-ADEC-65EB1C3E9627}" destId="{198ACE8E-34F4-43E6-BB2E-1809B1CC58DC}" srcOrd="0" destOrd="0" parTransId="{49F555B2-B165-4CB6-8578-DF4BCD791ABF}" sibTransId="{C54063C4-24CD-4834-9424-53756AE38C6B}"/>
    <dgm:cxn modelId="{EF38696C-3284-4D81-8B6A-406B0A4B5478}" type="presOf" srcId="{DE16CBB4-D3F4-44AD-8379-3A5D78B889D5}" destId="{549A837B-0FA3-4970-A9F9-3BD236350D3D}" srcOrd="0" destOrd="0" presId="urn:microsoft.com/office/officeart/2016/7/layout/BasicLinearProcessNumbered#1"/>
    <dgm:cxn modelId="{2E8EE86D-D18A-48C5-817B-661FEDBE5EB5}" type="presOf" srcId="{0F6BA1FB-59E5-4F16-A7B4-1533BB1F09E4}" destId="{6209B655-7BD8-4C2E-802B-7A837190A817}" srcOrd="1" destOrd="0" presId="urn:microsoft.com/office/officeart/2016/7/layout/BasicLinearProcessNumbered#1"/>
    <dgm:cxn modelId="{7B7DC85A-1097-4B13-A457-5376A39A58E2}" type="presOf" srcId="{F7B81412-5EAE-488C-9259-0FA0EB0F090B}" destId="{80C8596E-ABE7-41A1-8A35-72244067CF90}" srcOrd="1" destOrd="0" presId="urn:microsoft.com/office/officeart/2016/7/layout/BasicLinearProcessNumbered#1"/>
    <dgm:cxn modelId="{AA103CB4-BE4E-4C3C-8A8A-83391F2FB47F}" type="presOf" srcId="{1D096F01-AEA8-401D-8348-98E9A81F3CE0}" destId="{B5DA272C-701A-4327-802B-15E4D04DF389}" srcOrd="0" destOrd="0" presId="urn:microsoft.com/office/officeart/2016/7/layout/BasicLinearProcessNumbered#1"/>
    <dgm:cxn modelId="{451EA9B5-F1ED-4BC6-8C22-CD5C870E657E}" type="presOf" srcId="{F7B81412-5EAE-488C-9259-0FA0EB0F090B}" destId="{4795DD00-81CA-4D89-AAC9-9CB098B4E837}" srcOrd="0" destOrd="0" presId="urn:microsoft.com/office/officeart/2016/7/layout/BasicLinearProcessNumbered#1"/>
    <dgm:cxn modelId="{EC143BBE-149C-4B2B-96B6-7B3C8595B821}" type="presOf" srcId="{1D096F01-AEA8-401D-8348-98E9A81F3CE0}" destId="{74E21D92-0946-4075-ABB7-F58F125D081F}" srcOrd="1" destOrd="0" presId="urn:microsoft.com/office/officeart/2016/7/layout/BasicLinearProcessNumbered#1"/>
    <dgm:cxn modelId="{AD7281BE-8A99-43C0-9016-4082EB985BF2}" srcId="{0F5B3066-540F-4606-ADEC-65EB1C3E9627}" destId="{F7B81412-5EAE-488C-9259-0FA0EB0F090B}" srcOrd="4" destOrd="0" parTransId="{C9E63F01-62A4-4331-A67D-7FE563CE9D07}" sibTransId="{32E76676-0672-4988-9FB1-308093FF8D5C}"/>
    <dgm:cxn modelId="{FD2381C0-DA6F-4859-90D6-313730044E7C}" srcId="{0F5B3066-540F-4606-ADEC-65EB1C3E9627}" destId="{1D096F01-AEA8-401D-8348-98E9A81F3CE0}" srcOrd="2" destOrd="0" parTransId="{AB9DA1CE-0370-48BB-8362-3A4CBF7FFB29}" sibTransId="{6088456C-4B73-4948-985C-DD954DEF44EF}"/>
    <dgm:cxn modelId="{8CB3EED4-728A-4D4F-ACB4-5DD629623D8A}" type="presOf" srcId="{198ACE8E-34F4-43E6-BB2E-1809B1CC58DC}" destId="{1636F17A-F9E0-460B-890B-A46A6E583FD1}" srcOrd="1" destOrd="0" presId="urn:microsoft.com/office/officeart/2016/7/layout/BasicLinearProcessNumbered#1"/>
    <dgm:cxn modelId="{F0FA65E5-FB81-4E7A-9467-65363565F4A0}" srcId="{0F5B3066-540F-4606-ADEC-65EB1C3E9627}" destId="{0F6BA1FB-59E5-4F16-A7B4-1533BB1F09E4}" srcOrd="1" destOrd="0" parTransId="{6A557BB1-C0DD-44CB-8745-CE5481476209}" sibTransId="{7DBF5CB5-29DD-4671-A0F3-981D48571500}"/>
    <dgm:cxn modelId="{058D75E7-8E09-41CE-ADFC-EEAD1556353B}" srcId="{0F5B3066-540F-4606-ADEC-65EB1C3E9627}" destId="{DE16CBB4-D3F4-44AD-8379-3A5D78B889D5}" srcOrd="3" destOrd="0" parTransId="{917142D8-7514-46BB-B61D-8633F0189C31}" sibTransId="{C2728830-9A00-4764-A9F1-670DDF9E57B3}"/>
    <dgm:cxn modelId="{6FD83AE8-DB7F-4EFE-8F0A-58735E6AEC64}" type="presParOf" srcId="{869C0C7E-BD0C-4E5F-8D96-6B8EEC39B952}" destId="{A1C50682-E81A-4719-9746-6B052BFB6DD3}" srcOrd="0" destOrd="0" presId="urn:microsoft.com/office/officeart/2016/7/layout/BasicLinearProcessNumbered#1"/>
    <dgm:cxn modelId="{AA17009A-379B-43BE-97BA-12B67036AD90}" type="presParOf" srcId="{A1C50682-E81A-4719-9746-6B052BFB6DD3}" destId="{1896CBD6-4A99-4E4A-A270-A70AEFBAAF7E}" srcOrd="0" destOrd="0" presId="urn:microsoft.com/office/officeart/2016/7/layout/BasicLinearProcessNumbered#1"/>
    <dgm:cxn modelId="{6D85C09F-1D0A-406F-9396-06638BA4FD92}" type="presParOf" srcId="{A1C50682-E81A-4719-9746-6B052BFB6DD3}" destId="{9C3A7F13-9585-42DF-AD32-B56F82B123C8}" srcOrd="1" destOrd="0" presId="urn:microsoft.com/office/officeart/2016/7/layout/BasicLinearProcessNumbered#1"/>
    <dgm:cxn modelId="{794669B6-74B7-439A-8EE2-238314813197}" type="presParOf" srcId="{A1C50682-E81A-4719-9746-6B052BFB6DD3}" destId="{923B2301-552B-45D2-9EF0-53A10AA17FC6}" srcOrd="2" destOrd="0" presId="urn:microsoft.com/office/officeart/2016/7/layout/BasicLinearProcessNumbered#1"/>
    <dgm:cxn modelId="{23ECCBA1-941D-4643-9618-18F560A80DAB}" type="presParOf" srcId="{A1C50682-E81A-4719-9746-6B052BFB6DD3}" destId="{1636F17A-F9E0-460B-890B-A46A6E583FD1}" srcOrd="3" destOrd="0" presId="urn:microsoft.com/office/officeart/2016/7/layout/BasicLinearProcessNumbered#1"/>
    <dgm:cxn modelId="{84426433-1E67-4D55-9D10-3C4CF150BF28}" type="presParOf" srcId="{869C0C7E-BD0C-4E5F-8D96-6B8EEC39B952}" destId="{CE18CCA6-9206-4DD7-BE09-5291C62117AB}" srcOrd="1" destOrd="0" presId="urn:microsoft.com/office/officeart/2016/7/layout/BasicLinearProcessNumbered#1"/>
    <dgm:cxn modelId="{16E156BA-CA11-45E4-B5EA-B4F3067B424F}" type="presParOf" srcId="{869C0C7E-BD0C-4E5F-8D96-6B8EEC39B952}" destId="{B75A207A-E561-4A33-8860-3580568F46B8}" srcOrd="2" destOrd="0" presId="urn:microsoft.com/office/officeart/2016/7/layout/BasicLinearProcessNumbered#1"/>
    <dgm:cxn modelId="{63957AA2-61FB-47C5-9B97-06D23CB5FDF5}" type="presParOf" srcId="{B75A207A-E561-4A33-8860-3580568F46B8}" destId="{02F7283A-0FC3-4AF1-AA94-0270DC0B1C33}" srcOrd="0" destOrd="0" presId="urn:microsoft.com/office/officeart/2016/7/layout/BasicLinearProcessNumbered#1"/>
    <dgm:cxn modelId="{3099F022-A87D-4FA3-8BC3-9575F846BC44}" type="presParOf" srcId="{B75A207A-E561-4A33-8860-3580568F46B8}" destId="{C08FC467-91FE-48BD-B243-273925C2B75A}" srcOrd="1" destOrd="0" presId="urn:microsoft.com/office/officeart/2016/7/layout/BasicLinearProcessNumbered#1"/>
    <dgm:cxn modelId="{A2E37B9F-7D4B-49D4-AF46-9A540F2ACE59}" type="presParOf" srcId="{B75A207A-E561-4A33-8860-3580568F46B8}" destId="{DE393E47-CBB6-4D77-A342-C9AFD9FC8CB6}" srcOrd="2" destOrd="0" presId="urn:microsoft.com/office/officeart/2016/7/layout/BasicLinearProcessNumbered#1"/>
    <dgm:cxn modelId="{3374E4EC-7EA8-47C5-B2E6-92A2F8FDFB7F}" type="presParOf" srcId="{B75A207A-E561-4A33-8860-3580568F46B8}" destId="{6209B655-7BD8-4C2E-802B-7A837190A817}" srcOrd="3" destOrd="0" presId="urn:microsoft.com/office/officeart/2016/7/layout/BasicLinearProcessNumbered#1"/>
    <dgm:cxn modelId="{64EBAD3F-E38B-4135-AAA2-C165246599F7}" type="presParOf" srcId="{869C0C7E-BD0C-4E5F-8D96-6B8EEC39B952}" destId="{44DA27FB-BF39-4511-84EF-E3EA3F12D2B6}" srcOrd="3" destOrd="0" presId="urn:microsoft.com/office/officeart/2016/7/layout/BasicLinearProcessNumbered#1"/>
    <dgm:cxn modelId="{C047657C-4647-4043-950A-E8F7F675767E}" type="presParOf" srcId="{869C0C7E-BD0C-4E5F-8D96-6B8EEC39B952}" destId="{9ED209A7-CD15-4C32-9372-A0384698B942}" srcOrd="4" destOrd="0" presId="urn:microsoft.com/office/officeart/2016/7/layout/BasicLinearProcessNumbered#1"/>
    <dgm:cxn modelId="{0F5F3613-D3F0-4FA7-ACBA-C61DDC0B6FCC}" type="presParOf" srcId="{9ED209A7-CD15-4C32-9372-A0384698B942}" destId="{B5DA272C-701A-4327-802B-15E4D04DF389}" srcOrd="0" destOrd="0" presId="urn:microsoft.com/office/officeart/2016/7/layout/BasicLinearProcessNumbered#1"/>
    <dgm:cxn modelId="{AB7A54D4-8E23-4583-8E98-345042A04591}" type="presParOf" srcId="{9ED209A7-CD15-4C32-9372-A0384698B942}" destId="{4104A2F1-FB99-4C42-8067-46B8EEEC9610}" srcOrd="1" destOrd="0" presId="urn:microsoft.com/office/officeart/2016/7/layout/BasicLinearProcessNumbered#1"/>
    <dgm:cxn modelId="{06C75B26-0F3E-41ED-839F-4D64199F4461}" type="presParOf" srcId="{9ED209A7-CD15-4C32-9372-A0384698B942}" destId="{2EB92C72-3528-4913-AFF6-FF0B4F338399}" srcOrd="2" destOrd="0" presId="urn:microsoft.com/office/officeart/2016/7/layout/BasicLinearProcessNumbered#1"/>
    <dgm:cxn modelId="{AAB9864E-92C0-4EA3-9F0E-6EB52D100EBE}" type="presParOf" srcId="{9ED209A7-CD15-4C32-9372-A0384698B942}" destId="{74E21D92-0946-4075-ABB7-F58F125D081F}" srcOrd="3" destOrd="0" presId="urn:microsoft.com/office/officeart/2016/7/layout/BasicLinearProcessNumbered#1"/>
    <dgm:cxn modelId="{13ED127B-27D7-4A94-8FC0-60DF0BA87D27}" type="presParOf" srcId="{869C0C7E-BD0C-4E5F-8D96-6B8EEC39B952}" destId="{E7F9CACB-FE98-4F37-853A-1B05B4BF4385}" srcOrd="5" destOrd="0" presId="urn:microsoft.com/office/officeart/2016/7/layout/BasicLinearProcessNumbered#1"/>
    <dgm:cxn modelId="{4B61CEE5-C2BB-4897-9CE0-A1A15D162F44}" type="presParOf" srcId="{869C0C7E-BD0C-4E5F-8D96-6B8EEC39B952}" destId="{313C51D3-DB7E-4530-8AFA-F0AE0E26CE2D}" srcOrd="6" destOrd="0" presId="urn:microsoft.com/office/officeart/2016/7/layout/BasicLinearProcessNumbered#1"/>
    <dgm:cxn modelId="{9B85DE27-B7E4-402F-BE27-E3C3985E9A79}" type="presParOf" srcId="{313C51D3-DB7E-4530-8AFA-F0AE0E26CE2D}" destId="{549A837B-0FA3-4970-A9F9-3BD236350D3D}" srcOrd="0" destOrd="0" presId="urn:microsoft.com/office/officeart/2016/7/layout/BasicLinearProcessNumbered#1"/>
    <dgm:cxn modelId="{9D5D9389-D124-429A-8F96-49696F6F4EF9}" type="presParOf" srcId="{313C51D3-DB7E-4530-8AFA-F0AE0E26CE2D}" destId="{AC6B335A-D8B4-46D8-93DE-B9EF1773F6AC}" srcOrd="1" destOrd="0" presId="urn:microsoft.com/office/officeart/2016/7/layout/BasicLinearProcessNumbered#1"/>
    <dgm:cxn modelId="{AEF2A504-6850-4ED8-81A9-8B6F7FF43DCD}" type="presParOf" srcId="{313C51D3-DB7E-4530-8AFA-F0AE0E26CE2D}" destId="{7B3E0A16-DB85-46CA-87D6-4D39F6DBFC52}" srcOrd="2" destOrd="0" presId="urn:microsoft.com/office/officeart/2016/7/layout/BasicLinearProcessNumbered#1"/>
    <dgm:cxn modelId="{25F27692-3F46-46F7-BF34-29BD99560D08}" type="presParOf" srcId="{313C51D3-DB7E-4530-8AFA-F0AE0E26CE2D}" destId="{B80B8360-3897-45DE-BD0A-F9CCC9BAC34F}" srcOrd="3" destOrd="0" presId="urn:microsoft.com/office/officeart/2016/7/layout/BasicLinearProcessNumbered#1"/>
    <dgm:cxn modelId="{4796AC81-FE2B-441F-A0B6-C344625F6E96}" type="presParOf" srcId="{869C0C7E-BD0C-4E5F-8D96-6B8EEC39B952}" destId="{4BE79C5F-B252-4C81-B7E8-356A6349584C}" srcOrd="7" destOrd="0" presId="urn:microsoft.com/office/officeart/2016/7/layout/BasicLinearProcessNumbered#1"/>
    <dgm:cxn modelId="{F640017D-6D0A-4410-A66B-828F2066B1C3}" type="presParOf" srcId="{869C0C7E-BD0C-4E5F-8D96-6B8EEC39B952}" destId="{11D9C427-A430-492A-BD3C-E4D081DA46F5}" srcOrd="8" destOrd="0" presId="urn:microsoft.com/office/officeart/2016/7/layout/BasicLinearProcessNumbered#1"/>
    <dgm:cxn modelId="{3F5AE0F2-FA72-4C37-BCFA-A61C660A8759}" type="presParOf" srcId="{11D9C427-A430-492A-BD3C-E4D081DA46F5}" destId="{4795DD00-81CA-4D89-AAC9-9CB098B4E837}" srcOrd="0" destOrd="0" presId="urn:microsoft.com/office/officeart/2016/7/layout/BasicLinearProcessNumbered#1"/>
    <dgm:cxn modelId="{D1D3C516-0A96-4C35-8949-341CF221BBD1}" type="presParOf" srcId="{11D9C427-A430-492A-BD3C-E4D081DA46F5}" destId="{06772805-3643-43C2-9C80-F43268C57C20}" srcOrd="1" destOrd="0" presId="urn:microsoft.com/office/officeart/2016/7/layout/BasicLinearProcessNumbered#1"/>
    <dgm:cxn modelId="{A39F6DBC-EC8C-42B3-9D5B-962E5C23F626}" type="presParOf" srcId="{11D9C427-A430-492A-BD3C-E4D081DA46F5}" destId="{77F59A8B-7684-4E29-B44F-B0F96367FE70}" srcOrd="2" destOrd="0" presId="urn:microsoft.com/office/officeart/2016/7/layout/BasicLinearProcessNumbered#1"/>
    <dgm:cxn modelId="{37B3E4C3-947D-462B-A3DF-A33AAEB8FA1C}" type="presParOf" srcId="{11D9C427-A430-492A-BD3C-E4D081DA46F5}" destId="{80C8596E-ABE7-41A1-8A35-72244067CF90}" srcOrd="3" destOrd="0" presId="urn:microsoft.com/office/officeart/2016/7/layout/BasicLinearProcessNumbered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C6E674-3A09-4706-99E4-404CA3983EF6}">
      <dsp:nvSpPr>
        <dsp:cNvPr id="0" name=""/>
        <dsp:cNvSpPr/>
      </dsp:nvSpPr>
      <dsp:spPr>
        <a:xfrm>
          <a:off x="24387" y="613752"/>
          <a:ext cx="2135187" cy="1461268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2. Increase student knowledge of new math standards</a:t>
          </a:r>
        </a:p>
      </dsp:txBody>
      <dsp:txXfrm>
        <a:off x="67186" y="656551"/>
        <a:ext cx="2049589" cy="1375670"/>
      </dsp:txXfrm>
    </dsp:sp>
    <dsp:sp modelId="{D61C3C11-0882-4EAF-ABF8-532F091DF920}">
      <dsp:nvSpPr>
        <dsp:cNvPr id="0" name=""/>
        <dsp:cNvSpPr/>
      </dsp:nvSpPr>
      <dsp:spPr>
        <a:xfrm>
          <a:off x="2374878" y="1079623"/>
          <a:ext cx="456443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374878" y="1185528"/>
        <a:ext cx="319510" cy="317716"/>
      </dsp:txXfrm>
    </dsp:sp>
    <dsp:sp modelId="{810413E1-B41A-4A73-99A1-F0B366F6CDE2}">
      <dsp:nvSpPr>
        <dsp:cNvPr id="0" name=""/>
        <dsp:cNvSpPr/>
      </dsp:nvSpPr>
      <dsp:spPr>
        <a:xfrm>
          <a:off x="3020790" y="613752"/>
          <a:ext cx="2135187" cy="1461268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Increase student proficiency on Math assessments by 3%</a:t>
          </a:r>
        </a:p>
      </dsp:txBody>
      <dsp:txXfrm>
        <a:off x="3063589" y="656551"/>
        <a:ext cx="2049589" cy="1375670"/>
      </dsp:txXfrm>
    </dsp:sp>
    <dsp:sp modelId="{EB37E565-04CD-4728-8780-80F51E812A81}">
      <dsp:nvSpPr>
        <dsp:cNvPr id="0" name=""/>
        <dsp:cNvSpPr/>
      </dsp:nvSpPr>
      <dsp:spPr>
        <a:xfrm>
          <a:off x="5365186" y="1079623"/>
          <a:ext cx="443522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365186" y="1185528"/>
        <a:ext cx="310465" cy="317716"/>
      </dsp:txXfrm>
    </dsp:sp>
    <dsp:sp modelId="{E9CF8C3A-61B4-4C28-BC4D-7FA17CF858A9}">
      <dsp:nvSpPr>
        <dsp:cNvPr id="0" name=""/>
        <dsp:cNvSpPr/>
      </dsp:nvSpPr>
      <dsp:spPr>
        <a:xfrm>
          <a:off x="5992812" y="613752"/>
          <a:ext cx="2135187" cy="1461268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Milestones and MAP Scores</a:t>
          </a:r>
        </a:p>
      </dsp:txBody>
      <dsp:txXfrm>
        <a:off x="6035611" y="656551"/>
        <a:ext cx="2049589" cy="13756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C6E674-3A09-4706-99E4-404CA3983EF6}">
      <dsp:nvSpPr>
        <dsp:cNvPr id="0" name=""/>
        <dsp:cNvSpPr/>
      </dsp:nvSpPr>
      <dsp:spPr>
        <a:xfrm>
          <a:off x="7143" y="548375"/>
          <a:ext cx="2135187" cy="1281112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000"/>
            <a:buNone/>
          </a:pPr>
          <a:r>
            <a:rPr lang="en-US" sz="1800" b="1" kern="1200" dirty="0">
              <a:latin typeface="Calibri"/>
              <a:ea typeface="Calibri"/>
              <a:cs typeface="Calibri"/>
              <a:sym typeface="Calibri"/>
            </a:rPr>
            <a:t>1.Increase student phonic awareness and create early readers</a:t>
          </a:r>
          <a:endParaRPr lang="en-US" sz="1800" kern="1200" dirty="0"/>
        </a:p>
      </dsp:txBody>
      <dsp:txXfrm>
        <a:off x="44665" y="585897"/>
        <a:ext cx="2060143" cy="1206068"/>
      </dsp:txXfrm>
    </dsp:sp>
    <dsp:sp modelId="{D61C3C11-0882-4EAF-ABF8-532F091DF920}">
      <dsp:nvSpPr>
        <dsp:cNvPr id="0" name=""/>
        <dsp:cNvSpPr/>
      </dsp:nvSpPr>
      <dsp:spPr>
        <a:xfrm>
          <a:off x="2355850" y="924168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355850" y="1030073"/>
        <a:ext cx="316861" cy="317716"/>
      </dsp:txXfrm>
    </dsp:sp>
    <dsp:sp modelId="{810413E1-B41A-4A73-99A1-F0B366F6CDE2}">
      <dsp:nvSpPr>
        <dsp:cNvPr id="0" name=""/>
        <dsp:cNvSpPr/>
      </dsp:nvSpPr>
      <dsp:spPr>
        <a:xfrm>
          <a:off x="2996406" y="548375"/>
          <a:ext cx="2135187" cy="1281112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Increase student proficiency on ELA assessments by 3%</a:t>
          </a:r>
        </a:p>
      </dsp:txBody>
      <dsp:txXfrm>
        <a:off x="3033928" y="585897"/>
        <a:ext cx="2060143" cy="1206068"/>
      </dsp:txXfrm>
    </dsp:sp>
    <dsp:sp modelId="{EB37E565-04CD-4728-8780-80F51E812A81}">
      <dsp:nvSpPr>
        <dsp:cNvPr id="0" name=""/>
        <dsp:cNvSpPr/>
      </dsp:nvSpPr>
      <dsp:spPr>
        <a:xfrm>
          <a:off x="5345112" y="924168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345112" y="1030073"/>
        <a:ext cx="316861" cy="317716"/>
      </dsp:txXfrm>
    </dsp:sp>
    <dsp:sp modelId="{E9CF8C3A-61B4-4C28-BC4D-7FA17CF858A9}">
      <dsp:nvSpPr>
        <dsp:cNvPr id="0" name=""/>
        <dsp:cNvSpPr/>
      </dsp:nvSpPr>
      <dsp:spPr>
        <a:xfrm>
          <a:off x="5985668" y="548375"/>
          <a:ext cx="2135187" cy="1281112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Milestones and MAP Scores</a:t>
          </a:r>
        </a:p>
      </dsp:txBody>
      <dsp:txXfrm>
        <a:off x="6023190" y="585897"/>
        <a:ext cx="2060143" cy="12060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C6E674-3A09-4706-99E4-404CA3983EF6}">
      <dsp:nvSpPr>
        <dsp:cNvPr id="0" name=""/>
        <dsp:cNvSpPr/>
      </dsp:nvSpPr>
      <dsp:spPr>
        <a:xfrm>
          <a:off x="52409" y="559998"/>
          <a:ext cx="2135187" cy="1281112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Improve</a:t>
          </a:r>
          <a:r>
            <a:rPr lang="en-US" sz="2100" kern="1200" baseline="0" dirty="0"/>
            <a:t> student attendance </a:t>
          </a:r>
          <a:endParaRPr lang="en-US" sz="2100" kern="1200" dirty="0"/>
        </a:p>
      </dsp:txBody>
      <dsp:txXfrm>
        <a:off x="89931" y="597520"/>
        <a:ext cx="2060143" cy="1206068"/>
      </dsp:txXfrm>
    </dsp:sp>
    <dsp:sp modelId="{D61C3C11-0882-4EAF-ABF8-532F091DF920}">
      <dsp:nvSpPr>
        <dsp:cNvPr id="0" name=""/>
        <dsp:cNvSpPr/>
      </dsp:nvSpPr>
      <dsp:spPr>
        <a:xfrm rot="21598971">
          <a:off x="2392062" y="935345"/>
          <a:ext cx="433466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2392062" y="1041269"/>
        <a:ext cx="303426" cy="317716"/>
      </dsp:txXfrm>
    </dsp:sp>
    <dsp:sp modelId="{810413E1-B41A-4A73-99A1-F0B366F6CDE2}">
      <dsp:nvSpPr>
        <dsp:cNvPr id="0" name=""/>
        <dsp:cNvSpPr/>
      </dsp:nvSpPr>
      <dsp:spPr>
        <a:xfrm>
          <a:off x="3005459" y="559114"/>
          <a:ext cx="2135187" cy="1281112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Increase average attendance rate from 95% to96%</a:t>
          </a:r>
        </a:p>
      </dsp:txBody>
      <dsp:txXfrm>
        <a:off x="3042981" y="596636"/>
        <a:ext cx="2060143" cy="1206068"/>
      </dsp:txXfrm>
    </dsp:sp>
    <dsp:sp modelId="{EB37E565-04CD-4728-8780-80F51E812A81}">
      <dsp:nvSpPr>
        <dsp:cNvPr id="0" name=""/>
        <dsp:cNvSpPr/>
      </dsp:nvSpPr>
      <dsp:spPr>
        <a:xfrm>
          <a:off x="5353688" y="934907"/>
          <a:ext cx="451647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5353688" y="1040812"/>
        <a:ext cx="316153" cy="317716"/>
      </dsp:txXfrm>
    </dsp:sp>
    <dsp:sp modelId="{E9CF8C3A-61B4-4C28-BC4D-7FA17CF858A9}">
      <dsp:nvSpPr>
        <dsp:cNvPr id="0" name=""/>
        <dsp:cNvSpPr/>
      </dsp:nvSpPr>
      <dsp:spPr>
        <a:xfrm>
          <a:off x="5992812" y="559114"/>
          <a:ext cx="2135187" cy="1281112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CCRPI Attendance Rate </a:t>
          </a:r>
        </a:p>
      </dsp:txBody>
      <dsp:txXfrm>
        <a:off x="6030334" y="596636"/>
        <a:ext cx="2060143" cy="12060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6CBD6-4A99-4E4A-A270-A70AEFBAAF7E}">
      <dsp:nvSpPr>
        <dsp:cNvPr id="0" name=""/>
        <dsp:cNvSpPr/>
      </dsp:nvSpPr>
      <dsp:spPr>
        <a:xfrm>
          <a:off x="3484" y="517200"/>
          <a:ext cx="1886775" cy="2641486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u="sng" kern="1200" dirty="0"/>
            <a:t>Fall 2021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u="none" kern="1200" dirty="0"/>
            <a:t>GO Team Developed 2021-2025 Strategic Plan</a:t>
          </a:r>
          <a:endParaRPr lang="en-US" sz="1100" kern="1200" dirty="0"/>
        </a:p>
      </dsp:txBody>
      <dsp:txXfrm>
        <a:off x="3484" y="1520965"/>
        <a:ext cx="1886775" cy="1584891"/>
      </dsp:txXfrm>
    </dsp:sp>
    <dsp:sp modelId="{9C3A7F13-9585-42DF-AD32-B56F82B123C8}">
      <dsp:nvSpPr>
        <dsp:cNvPr id="0" name=""/>
        <dsp:cNvSpPr/>
      </dsp:nvSpPr>
      <dsp:spPr>
        <a:xfrm>
          <a:off x="550649" y="781349"/>
          <a:ext cx="792445" cy="792445"/>
        </a:xfrm>
        <a:prstGeom prst="ellipse">
          <a:avLst/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1</a:t>
          </a:r>
        </a:p>
      </dsp:txBody>
      <dsp:txXfrm>
        <a:off x="666700" y="897400"/>
        <a:ext cx="560343" cy="560343"/>
      </dsp:txXfrm>
    </dsp:sp>
    <dsp:sp modelId="{923B2301-552B-45D2-9EF0-53A10AA17FC6}">
      <dsp:nvSpPr>
        <dsp:cNvPr id="0" name=""/>
        <dsp:cNvSpPr/>
      </dsp:nvSpPr>
      <dsp:spPr>
        <a:xfrm>
          <a:off x="3484" y="3158615"/>
          <a:ext cx="1886775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7283A-0FC3-4AF1-AA94-0270DC0B1C33}">
      <dsp:nvSpPr>
        <dsp:cNvPr id="0" name=""/>
        <dsp:cNvSpPr/>
      </dsp:nvSpPr>
      <dsp:spPr>
        <a:xfrm>
          <a:off x="2078938" y="517200"/>
          <a:ext cx="1886775" cy="2641486"/>
        </a:xfrm>
        <a:prstGeom prst="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u="sng" kern="1200" dirty="0"/>
            <a:t>Summer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School Leadership completed Needs Assessment and defined overarching needs for SY22-23</a:t>
          </a:r>
        </a:p>
      </dsp:txBody>
      <dsp:txXfrm>
        <a:off x="2078938" y="1520965"/>
        <a:ext cx="1886775" cy="1584891"/>
      </dsp:txXfrm>
    </dsp:sp>
    <dsp:sp modelId="{C08FC467-91FE-48BD-B243-273925C2B75A}">
      <dsp:nvSpPr>
        <dsp:cNvPr id="0" name=""/>
        <dsp:cNvSpPr/>
      </dsp:nvSpPr>
      <dsp:spPr>
        <a:xfrm>
          <a:off x="2626103" y="781349"/>
          <a:ext cx="792445" cy="792445"/>
        </a:xfrm>
        <a:prstGeom prst="ellipse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2</a:t>
          </a:r>
        </a:p>
      </dsp:txBody>
      <dsp:txXfrm>
        <a:off x="2742154" y="897400"/>
        <a:ext cx="560343" cy="560343"/>
      </dsp:txXfrm>
    </dsp:sp>
    <dsp:sp modelId="{DE393E47-CBB6-4D77-A342-C9AFD9FC8CB6}">
      <dsp:nvSpPr>
        <dsp:cNvPr id="0" name=""/>
        <dsp:cNvSpPr/>
      </dsp:nvSpPr>
      <dsp:spPr>
        <a:xfrm>
          <a:off x="2078938" y="3158615"/>
          <a:ext cx="1886775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DA272C-701A-4327-802B-15E4D04DF389}">
      <dsp:nvSpPr>
        <dsp:cNvPr id="0" name=""/>
        <dsp:cNvSpPr/>
      </dsp:nvSpPr>
      <dsp:spPr>
        <a:xfrm>
          <a:off x="4154392" y="517200"/>
          <a:ext cx="1886775" cy="2641486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u="sng" kern="1200" dirty="0"/>
            <a:t>August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u="none" kern="1200" dirty="0"/>
            <a:t>School Leadership completed 2022-2023 Continuous Improvement Plan</a:t>
          </a:r>
        </a:p>
      </dsp:txBody>
      <dsp:txXfrm>
        <a:off x="4154392" y="1520965"/>
        <a:ext cx="1886775" cy="1584891"/>
      </dsp:txXfrm>
    </dsp:sp>
    <dsp:sp modelId="{4104A2F1-FB99-4C42-8067-46B8EEEC9610}">
      <dsp:nvSpPr>
        <dsp:cNvPr id="0" name=""/>
        <dsp:cNvSpPr/>
      </dsp:nvSpPr>
      <dsp:spPr>
        <a:xfrm>
          <a:off x="4701557" y="781349"/>
          <a:ext cx="792445" cy="792445"/>
        </a:xfrm>
        <a:prstGeom prst="ellipse">
          <a:avLst/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3</a:t>
          </a:r>
        </a:p>
      </dsp:txBody>
      <dsp:txXfrm>
        <a:off x="4817608" y="897400"/>
        <a:ext cx="560343" cy="560343"/>
      </dsp:txXfrm>
    </dsp:sp>
    <dsp:sp modelId="{2EB92C72-3528-4913-AFF6-FF0B4F338399}">
      <dsp:nvSpPr>
        <dsp:cNvPr id="0" name=""/>
        <dsp:cNvSpPr/>
      </dsp:nvSpPr>
      <dsp:spPr>
        <a:xfrm>
          <a:off x="4154392" y="3158615"/>
          <a:ext cx="1886775" cy="72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9A837B-0FA3-4970-A9F9-3BD236350D3D}">
      <dsp:nvSpPr>
        <dsp:cNvPr id="0" name=""/>
        <dsp:cNvSpPr/>
      </dsp:nvSpPr>
      <dsp:spPr>
        <a:xfrm>
          <a:off x="6212751" y="526340"/>
          <a:ext cx="1886775" cy="2641486"/>
        </a:xfrm>
        <a:prstGeom prst="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u="sng" kern="1200" dirty="0"/>
            <a:t>Sept. – Dec.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u="none" kern="1200" dirty="0"/>
            <a:t>Utilizing current data, the </a:t>
          </a:r>
          <a:r>
            <a:rPr lang="en-US" sz="1100" b="1" u="none" kern="1200" dirty="0"/>
            <a:t>GO Team </a:t>
          </a:r>
          <a:r>
            <a:rPr lang="en-US" sz="1100" b="0" u="none" kern="1200" dirty="0"/>
            <a:t>will review &amp; possibly update the school strategic priorities and plan </a:t>
          </a:r>
        </a:p>
      </dsp:txBody>
      <dsp:txXfrm>
        <a:off x="6212751" y="1530105"/>
        <a:ext cx="1886775" cy="1584891"/>
      </dsp:txXfrm>
    </dsp:sp>
    <dsp:sp modelId="{AC6B335A-D8B4-46D8-93DE-B9EF1773F6AC}">
      <dsp:nvSpPr>
        <dsp:cNvPr id="0" name=""/>
        <dsp:cNvSpPr/>
      </dsp:nvSpPr>
      <dsp:spPr>
        <a:xfrm>
          <a:off x="6777010" y="781349"/>
          <a:ext cx="792445" cy="792445"/>
        </a:xfrm>
        <a:prstGeom prst="ellipse">
          <a:avLst/>
        </a:prstGeom>
        <a:solidFill>
          <a:schemeClr val="accent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4</a:t>
          </a:r>
        </a:p>
      </dsp:txBody>
      <dsp:txXfrm>
        <a:off x="6893061" y="897400"/>
        <a:ext cx="560343" cy="560343"/>
      </dsp:txXfrm>
    </dsp:sp>
    <dsp:sp modelId="{7B3E0A16-DB85-46CA-87D6-4D39F6DBFC52}">
      <dsp:nvSpPr>
        <dsp:cNvPr id="0" name=""/>
        <dsp:cNvSpPr/>
      </dsp:nvSpPr>
      <dsp:spPr>
        <a:xfrm>
          <a:off x="6229845" y="3158615"/>
          <a:ext cx="1886775" cy="7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95DD00-81CA-4D89-AAC9-9CB098B4E837}">
      <dsp:nvSpPr>
        <dsp:cNvPr id="0" name=""/>
        <dsp:cNvSpPr/>
      </dsp:nvSpPr>
      <dsp:spPr>
        <a:xfrm>
          <a:off x="8305299" y="517200"/>
          <a:ext cx="1886775" cy="2641486"/>
        </a:xfrm>
        <a:prstGeom prst="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u="sng" kern="1200" dirty="0"/>
            <a:t>Before Winter Break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GO Team </a:t>
          </a:r>
          <a:r>
            <a:rPr lang="en-US" sz="1100" kern="1200" dirty="0"/>
            <a:t>will take action (vote) on the rank of the strategic plan priorities for SY23-24 in preparation for budget discussions.</a:t>
          </a:r>
        </a:p>
      </dsp:txBody>
      <dsp:txXfrm>
        <a:off x="8305299" y="1520965"/>
        <a:ext cx="1886775" cy="1584891"/>
      </dsp:txXfrm>
    </dsp:sp>
    <dsp:sp modelId="{06772805-3643-43C2-9C80-F43268C57C20}">
      <dsp:nvSpPr>
        <dsp:cNvPr id="0" name=""/>
        <dsp:cNvSpPr/>
      </dsp:nvSpPr>
      <dsp:spPr>
        <a:xfrm>
          <a:off x="8852464" y="781349"/>
          <a:ext cx="792445" cy="792445"/>
        </a:xfrm>
        <a:prstGeom prst="ellipse">
          <a:avLst/>
        </a:prstGeom>
        <a:solidFill>
          <a:schemeClr val="accent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5</a:t>
          </a:r>
        </a:p>
      </dsp:txBody>
      <dsp:txXfrm>
        <a:off x="8968515" y="897400"/>
        <a:ext cx="560343" cy="560343"/>
      </dsp:txXfrm>
    </dsp:sp>
    <dsp:sp modelId="{77F59A8B-7684-4E29-B44F-B0F96367FE70}">
      <dsp:nvSpPr>
        <dsp:cNvPr id="0" name=""/>
        <dsp:cNvSpPr/>
      </dsp:nvSpPr>
      <dsp:spPr>
        <a:xfrm>
          <a:off x="8305299" y="3158615"/>
          <a:ext cx="1886775" cy="7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BasicLinearProcessNumbered#1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{AB8E97A3-458B-4459-8849-EF3A8D885423}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{95F9FFCB-1BFC-4B36-BE44-D6A1469F21C3}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{A69863A3-5EBF-4CAE-AA51-83CA76DE20BB}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p11:notes"/>
          <p:cNvSpPr txBox="1">
            <a:spLocks noGrp="1"/>
          </p:cNvSpPr>
          <p:nvPr>
            <p:ph type="body" idx="1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26" name="Google Shape;326;p11:notes"/>
          <p:cNvSpPr txBox="1">
            <a:spLocks noGrp="1"/>
          </p:cNvSpPr>
          <p:nvPr>
            <p:ph type="sldNum" idx="12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127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Principals: Based on your enrollment, please give your GO Team the information on how you plan to account for any budget changes due to leveling.</a:t>
            </a:r>
          </a:p>
        </p:txBody>
      </p:sp>
    </p:spTree>
    <p:extLst>
      <p:ext uri="{BB962C8B-B14F-4D97-AF65-F5344CB8AC3E}">
        <p14:creationId xmlns:p14="http://schemas.microsoft.com/office/powerpoint/2010/main" val="3732000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 descr="preencoded.png">
            <a:extLst>
              <a:ext uri="{FF2B5EF4-FFF2-40B4-BE49-F238E27FC236}">
                <a16:creationId xmlns:a16="http://schemas.microsoft.com/office/drawing/2014/main" id="{BA5D5A72-CB6F-F8DE-E2C9-90459C8C3DC1}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</a:extLst>
          </p:cNvPr>
          <p:cNvSpPr/>
          <p:nvPr userDrawn="1"/>
        </p:nvSpPr>
        <p:spPr>
          <a:xfrm>
            <a:off x="1600201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2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</a:extLst>
          </p:cNvPr>
          <p:cNvSpPr/>
          <p:nvPr userDrawn="1"/>
        </p:nvSpPr>
        <p:spPr>
          <a:xfrm>
            <a:off x="2795588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3092" y="1984248"/>
            <a:ext cx="5385816" cy="1225296"/>
          </a:xfrm>
        </p:spPr>
        <p:txBody>
          <a:bodyPr tIns="0" anchor="t">
            <a:no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9496" y="3483864"/>
            <a:ext cx="3493008" cy="87890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 userDrawn="1"/>
        </p:nvSpPr>
        <p:spPr>
          <a:xfrm>
            <a:off x="1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224528" y="2276856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224528" y="3222752"/>
            <a:ext cx="6766560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 userDrawn="1"/>
        </p:nvSpPr>
        <p:spPr>
          <a:xfrm>
            <a:off x="1" y="869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18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D352B04-96E6-839B-9D92-EE98385C4D49}"/>
              </a:ext>
            </a:extLst>
          </p:cNvPr>
          <p:cNvSpPr/>
          <p:nvPr userDrawn="1"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23D98FB-5EB7-A8DF-8470-B23A80D669E4}"/>
              </a:ext>
            </a:extLst>
          </p:cNvPr>
          <p:cNvSpPr/>
          <p:nvPr userDrawn="1"/>
        </p:nvSpPr>
        <p:spPr>
          <a:xfrm>
            <a:off x="7610252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550F3CE-BAE9-3916-42CA-F4D906FA5173}"/>
              </a:ext>
            </a:extLst>
          </p:cNvPr>
          <p:cNvSpPr/>
          <p:nvPr userDrawn="1"/>
        </p:nvSpPr>
        <p:spPr>
          <a:xfrm>
            <a:off x="9883919" y="2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83F65A0-0C52-48AD-DC5D-B5D3BF3CC188}"/>
              </a:ext>
            </a:extLst>
          </p:cNvPr>
          <p:cNvSpPr/>
          <p:nvPr userDrawn="1"/>
        </p:nvSpPr>
        <p:spPr>
          <a:xfrm>
            <a:off x="8395730" y="2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8FA7F58-C470-6376-9DB1-DE7034C491E8}"/>
              </a:ext>
            </a:extLst>
          </p:cNvPr>
          <p:cNvSpPr/>
          <p:nvPr userDrawn="1"/>
        </p:nvSpPr>
        <p:spPr>
          <a:xfrm>
            <a:off x="1390854" y="3130662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27C9E57-563E-7980-7B3C-45FAD9C386F4}"/>
              </a:ext>
            </a:extLst>
          </p:cNvPr>
          <p:cNvSpPr/>
          <p:nvPr userDrawn="1"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776472"/>
            <a:ext cx="6400800" cy="768096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5600" y="4718304"/>
            <a:ext cx="6400800" cy="512064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0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71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>
            <a:noAutofit/>
          </a:bodyPr>
          <a:lstStyle>
            <a:lvl1pPr algn="l">
              <a:lnSpc>
                <a:spcPct val="100000"/>
              </a:lnSpc>
              <a:defRPr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" name="Text Placeholder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32" name="Image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33" name="Image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C43996-DAC9-130F-CB05-4A8A90381D37}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05" y="2392023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905" y="4989515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885" y="5599755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17361" y="2392619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6747" y="4990111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4073" y="5600351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5817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89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2529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34272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2431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0984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866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39496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016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016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1016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BB749B9A-080F-37C0-08E6-909A5DA55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71016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C7516E-0853-87BE-108B-697DD8E0DA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1016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FB1A74E1-7CEB-F501-F998-7361A20F73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71016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28288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8288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8288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1" name="Picture Placeholder 16">
            <a:extLst>
              <a:ext uri="{FF2B5EF4-FFF2-40B4-BE49-F238E27FC236}">
                <a16:creationId xmlns:a16="http://schemas.microsoft.com/office/drawing/2014/main" id="{B5D5100A-3D51-45DB-3A84-9E7FB85261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28288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775B771-678A-D917-7FE0-5DA7A23CCE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28288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AA2B9540-B92A-AD9C-C01A-B08A98BF84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28288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85560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85560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5560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id="{3D2AAC25-9404-1F6F-200C-5660F49958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85560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AE4677E1-AC1B-AB9C-5E0C-794903DD1C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85560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826BBF6C-7198-3C15-CDCB-E72B08709C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85560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2832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42832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42832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90CBAA5D-3D9B-0CB5-E527-996433638B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42832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5B47333C-2F5E-FA7D-5DD1-191E0F421B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42832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D0AA2AE2-5A11-76D4-4D9C-B6B24D1419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42832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0070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 userDrawn="1"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 userDrawn="1"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 userDrawn="1"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 userDrawn="1"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 userDrawn="1"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Picture Placeholder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8" name="Text Placeholder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Picture Placeholder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9" name="Text Placeholder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251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2DECB02-D9CE-E57A-0604-BFF41EC38AFA}"/>
              </a:ext>
            </a:extLst>
          </p:cNvPr>
          <p:cNvSpPr/>
          <p:nvPr userDrawn="1"/>
        </p:nvSpPr>
        <p:spPr>
          <a:xfrm>
            <a:off x="0" y="0"/>
            <a:ext cx="2838450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8E760EA-7D83-1DF2-A8EE-4F218084E74F}"/>
              </a:ext>
            </a:extLst>
          </p:cNvPr>
          <p:cNvSpPr/>
          <p:nvPr userDrawn="1"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F3F3353-78A1-F584-81A6-9513382DF18F}"/>
              </a:ext>
            </a:extLst>
          </p:cNvPr>
          <p:cNvSpPr/>
          <p:nvPr userDrawn="1"/>
        </p:nvSpPr>
        <p:spPr>
          <a:xfrm>
            <a:off x="1" y="1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Image 2" descr="preencoded.png">
            <a:extLst>
              <a:ext uri="{FF2B5EF4-FFF2-40B4-BE49-F238E27FC236}">
                <a16:creationId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458332" y="590133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8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6" name="Text Placeholder 51">
            <a:extLst>
              <a:ext uri="{FF2B5EF4-FFF2-40B4-BE49-F238E27FC236}">
                <a16:creationId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51">
            <a:extLst>
              <a:ext uri="{FF2B5EF4-FFF2-40B4-BE49-F238E27FC236}">
                <a16:creationId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51">
            <a:extLst>
              <a:ext uri="{FF2B5EF4-FFF2-40B4-BE49-F238E27FC236}">
                <a16:creationId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51">
            <a:extLst>
              <a:ext uri="{FF2B5EF4-FFF2-40B4-BE49-F238E27FC236}">
                <a16:creationId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51">
            <a:extLst>
              <a:ext uri="{FF2B5EF4-FFF2-40B4-BE49-F238E27FC236}">
                <a16:creationId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6BE61D7-B0A3-902B-4F58-727982880EF5}"/>
              </a:ext>
            </a:extLst>
          </p:cNvPr>
          <p:cNvCxnSpPr>
            <a:cxnSpLocks/>
          </p:cNvCxnSpPr>
          <p:nvPr userDrawn="1"/>
        </p:nvCxnSpPr>
        <p:spPr>
          <a:xfrm>
            <a:off x="739398" y="4187681"/>
            <a:ext cx="10812360" cy="0"/>
          </a:xfrm>
          <a:prstGeom prst="line">
            <a:avLst/>
          </a:prstGeom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33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031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8954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mage 2" descr="preencoded.png">
            <a:extLst>
              <a:ext uri="{FF2B5EF4-FFF2-40B4-BE49-F238E27FC236}">
                <a16:creationId xmlns:a16="http://schemas.microsoft.com/office/drawing/2014/main" id="{ABC388A2-FFC7-1A87-02FB-C97B50161FD3}"/>
              </a:ext>
            </a:extLst>
          </p:cNvPr>
          <p:cNvSpPr/>
          <p:nvPr/>
        </p:nvSpPr>
        <p:spPr>
          <a:xfrm>
            <a:off x="8758238" y="-14287"/>
            <a:ext cx="3433763" cy="3452812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5" name="Image 3" descr="preencoded.png">
            <a:extLst>
              <a:ext uri="{FF2B5EF4-FFF2-40B4-BE49-F238E27FC236}">
                <a16:creationId xmlns:a16="http://schemas.microsoft.com/office/drawing/2014/main" id="{D64C4994-B525-F4C0-B74F-D5E8296DFC43}"/>
              </a:ext>
            </a:extLst>
          </p:cNvPr>
          <p:cNvSpPr/>
          <p:nvPr/>
        </p:nvSpPr>
        <p:spPr>
          <a:xfrm>
            <a:off x="8758238" y="3438525"/>
            <a:ext cx="3433763" cy="343376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Image 4" descr="preencoded.png">
            <a:extLst>
              <a:ext uri="{FF2B5EF4-FFF2-40B4-BE49-F238E27FC236}">
                <a16:creationId xmlns:a16="http://schemas.microsoft.com/office/drawing/2014/main" id="{9019DA73-2516-F3D2-ECDB-620C90483DB3}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3" name="Image 7" descr="preencoded.png">
            <a:extLst>
              <a:ext uri="{FF2B5EF4-FFF2-40B4-BE49-F238E27FC236}">
                <a16:creationId xmlns:a16="http://schemas.microsoft.com/office/drawing/2014/main" id="{FEA70E9F-C506-413C-11EF-5915A2296643}"/>
              </a:ext>
            </a:extLst>
          </p:cNvPr>
          <p:cNvSpPr/>
          <p:nvPr/>
        </p:nvSpPr>
        <p:spPr>
          <a:xfrm flipV="1">
            <a:off x="-20086" y="4580051"/>
            <a:ext cx="2277948" cy="2277948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 w="50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A8B7F1F1-806C-8D65-7340-220A0C465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</p:spPr>
      </p:pic>
      <p:sp>
        <p:nvSpPr>
          <p:cNvPr id="54" name="Image 2" descr="preencoded.png">
            <a:extLst>
              <a:ext uri="{FF2B5EF4-FFF2-40B4-BE49-F238E27FC236}">
                <a16:creationId xmlns:a16="http://schemas.microsoft.com/office/drawing/2014/main" id="{F19C81EC-0322-58A2-C455-6E2C84D1E6E8}"/>
              </a:ext>
            </a:extLst>
          </p:cNvPr>
          <p:cNvSpPr/>
          <p:nvPr/>
        </p:nvSpPr>
        <p:spPr>
          <a:xfrm>
            <a:off x="1707959" y="5667616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485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anchor="ctr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>
            <a:no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 userDrawn="1"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Image 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7" name="Image 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8" name="Title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083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3">
            <a:extLst>
              <a:ext uri="{FF2B5EF4-FFF2-40B4-BE49-F238E27FC236}">
                <a16:creationId xmlns:a16="http://schemas.microsoft.com/office/drawing/2014/main" id="{FCE00AC6-1AA1-42D9-83DD-4C308C3F9322}"/>
              </a:ext>
            </a:extLst>
          </p:cNvPr>
          <p:cNvSpPr/>
          <p:nvPr userDrawn="1"/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319A315-F756-49EC-8181-0EC3F0A37B09}"/>
              </a:ext>
            </a:extLst>
          </p:cNvPr>
          <p:cNvCxnSpPr>
            <a:cxnSpLocks/>
          </p:cNvCxnSpPr>
          <p:nvPr userDrawn="1"/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60F3E26-F530-48F5-983F-9DCFF41D4F39}"/>
              </a:ext>
            </a:extLst>
          </p:cNvPr>
          <p:cNvSpPr/>
          <p:nvPr userDrawn="1"/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C97701E-DAF9-4174-AA91-DA203CD27D6A}"/>
              </a:ext>
            </a:extLst>
          </p:cNvPr>
          <p:cNvSpPr/>
          <p:nvPr userDrawn="1"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F765374-1A4B-41DC-9E75-A95A6C655328}"/>
              </a:ext>
            </a:extLst>
          </p:cNvPr>
          <p:cNvSpPr/>
          <p:nvPr userDrawn="1"/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618DB8E-B14E-42E2-B454-6F4F36A8A9D9}"/>
              </a:ext>
            </a:extLst>
          </p:cNvPr>
          <p:cNvSpPr/>
          <p:nvPr userDrawn="1"/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97666F55-03F1-4D18-9653-0F360E127A7E}"/>
              </a:ext>
            </a:extLst>
          </p:cNvPr>
          <p:cNvSpPr/>
          <p:nvPr userDrawn="1"/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3208" y="2743200"/>
            <a:ext cx="6592824" cy="2386584"/>
          </a:xfrm>
        </p:spPr>
        <p:txBody>
          <a:bodyPr anchor="b"/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3208" y="5221224"/>
            <a:ext cx="6592824" cy="996696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840043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AFA665D7-34D0-4262-B345-9B1A1BA8DA17}"/>
              </a:ext>
            </a:extLst>
          </p:cNvPr>
          <p:cNvSpPr/>
          <p:nvPr userDrawn="1"/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9ECC553-79E5-4B14-89C9-4DAD2B1021B1}"/>
              </a:ext>
            </a:extLst>
          </p:cNvPr>
          <p:cNvSpPr/>
          <p:nvPr userDrawn="1"/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5797934-7E2B-4F94-89C4-0279413FF821}"/>
              </a:ext>
            </a:extLst>
          </p:cNvPr>
          <p:cNvSpPr/>
          <p:nvPr userDrawn="1"/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432" y="1399032"/>
            <a:ext cx="3236976" cy="406908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8152" y="1527048"/>
            <a:ext cx="5111496" cy="3931920"/>
          </a:xfrm>
        </p:spPr>
        <p:txBody>
          <a:bodyPr anchor="ctr"/>
          <a:lstStyle>
            <a:lvl1pPr marL="0" indent="0">
              <a:buNone/>
              <a:defRPr/>
            </a:lvl1pPr>
            <a:lvl2pPr marL="228600">
              <a:defRPr/>
            </a:lvl2pPr>
            <a:lvl3pPr marL="457200">
              <a:defRPr/>
            </a:lvl3pPr>
            <a:lvl4pPr>
              <a:buNone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8296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 small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5A614E3F-4FB2-4152-A59C-941C908D7B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00479" y="1150210"/>
            <a:ext cx="2207046" cy="2204178"/>
          </a:xfrm>
          <a:custGeom>
            <a:avLst/>
            <a:gdLst>
              <a:gd name="connsiteX0" fmla="*/ 1098749 w 2207046"/>
              <a:gd name="connsiteY0" fmla="*/ 0 h 2204178"/>
              <a:gd name="connsiteX1" fmla="*/ 2201707 w 2207046"/>
              <a:gd name="connsiteY1" fmla="*/ 995326 h 2204178"/>
              <a:gd name="connsiteX2" fmla="*/ 2207046 w 2207046"/>
              <a:gd name="connsiteY2" fmla="*/ 1101058 h 2204178"/>
              <a:gd name="connsiteX3" fmla="*/ 2207046 w 2207046"/>
              <a:gd name="connsiteY3" fmla="*/ 1116306 h 2204178"/>
              <a:gd name="connsiteX4" fmla="*/ 2201707 w 2207046"/>
              <a:gd name="connsiteY4" fmla="*/ 1222039 h 2204178"/>
              <a:gd name="connsiteX5" fmla="*/ 1322187 w 2207046"/>
              <a:gd name="connsiteY5" fmla="*/ 2194840 h 2204178"/>
              <a:gd name="connsiteX6" fmla="*/ 1260999 w 2207046"/>
              <a:gd name="connsiteY6" fmla="*/ 2204178 h 2204178"/>
              <a:gd name="connsiteX7" fmla="*/ 936500 w 2207046"/>
              <a:gd name="connsiteY7" fmla="*/ 2204178 h 2204178"/>
              <a:gd name="connsiteX8" fmla="*/ 875311 w 2207046"/>
              <a:gd name="connsiteY8" fmla="*/ 2194840 h 2204178"/>
              <a:gd name="connsiteX9" fmla="*/ 12592 w 2207046"/>
              <a:gd name="connsiteY9" fmla="*/ 1332120 h 2204178"/>
              <a:gd name="connsiteX10" fmla="*/ 0 w 2207046"/>
              <a:gd name="connsiteY10" fmla="*/ 1249617 h 2204178"/>
              <a:gd name="connsiteX11" fmla="*/ 0 w 2207046"/>
              <a:gd name="connsiteY11" fmla="*/ 967747 h 2204178"/>
              <a:gd name="connsiteX12" fmla="*/ 12592 w 2207046"/>
              <a:gd name="connsiteY12" fmla="*/ 885244 h 2204178"/>
              <a:gd name="connsiteX13" fmla="*/ 1098749 w 2207046"/>
              <a:gd name="connsiteY13" fmla="*/ 0 h 2204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07046" h="2204178">
                <a:moveTo>
                  <a:pt x="1098749" y="0"/>
                </a:moveTo>
                <a:cubicBezTo>
                  <a:pt x="1672788" y="0"/>
                  <a:pt x="2144931" y="436266"/>
                  <a:pt x="2201707" y="995326"/>
                </a:cubicBezTo>
                <a:lnTo>
                  <a:pt x="2207046" y="1101058"/>
                </a:lnTo>
                <a:lnTo>
                  <a:pt x="2207046" y="1116306"/>
                </a:lnTo>
                <a:lnTo>
                  <a:pt x="2201707" y="1222039"/>
                </a:lnTo>
                <a:cubicBezTo>
                  <a:pt x="2152501" y="1706557"/>
                  <a:pt x="1791308" y="2098844"/>
                  <a:pt x="1322187" y="2194840"/>
                </a:cubicBezTo>
                <a:lnTo>
                  <a:pt x="1260999" y="2204178"/>
                </a:lnTo>
                <a:lnTo>
                  <a:pt x="936500" y="2204178"/>
                </a:lnTo>
                <a:lnTo>
                  <a:pt x="875311" y="2194840"/>
                </a:lnTo>
                <a:cubicBezTo>
                  <a:pt x="442276" y="2106228"/>
                  <a:pt x="101204" y="1765156"/>
                  <a:pt x="12592" y="1332120"/>
                </a:cubicBezTo>
                <a:lnTo>
                  <a:pt x="0" y="1249617"/>
                </a:lnTo>
                <a:lnTo>
                  <a:pt x="0" y="967747"/>
                </a:lnTo>
                <a:lnTo>
                  <a:pt x="12592" y="885244"/>
                </a:lnTo>
                <a:cubicBezTo>
                  <a:pt x="115972" y="380036"/>
                  <a:pt x="562980" y="0"/>
                  <a:pt x="1098749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8A1F486A-F545-4642-B1CB-5356704413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444632" y="2579683"/>
            <a:ext cx="3096807" cy="3096807"/>
          </a:xfrm>
          <a:custGeom>
            <a:avLst/>
            <a:gdLst>
              <a:gd name="connsiteX0" fmla="*/ 1548404 w 3096807"/>
              <a:gd name="connsiteY0" fmla="*/ 0 h 3096807"/>
              <a:gd name="connsiteX1" fmla="*/ 3096807 w 3096807"/>
              <a:gd name="connsiteY1" fmla="*/ 1548404 h 3096807"/>
              <a:gd name="connsiteX2" fmla="*/ 1548404 w 3096807"/>
              <a:gd name="connsiteY2" fmla="*/ 3096807 h 3096807"/>
              <a:gd name="connsiteX3" fmla="*/ 0 w 3096807"/>
              <a:gd name="connsiteY3" fmla="*/ 1548404 h 3096807"/>
              <a:gd name="connsiteX4" fmla="*/ 1548404 w 3096807"/>
              <a:gd name="connsiteY4" fmla="*/ 0 h 309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6807" h="3096807">
                <a:moveTo>
                  <a:pt x="1548404" y="0"/>
                </a:moveTo>
                <a:cubicBezTo>
                  <a:pt x="2403564" y="0"/>
                  <a:pt x="3096807" y="693243"/>
                  <a:pt x="3096807" y="1548404"/>
                </a:cubicBezTo>
                <a:cubicBezTo>
                  <a:pt x="3096807" y="2403564"/>
                  <a:pt x="2403564" y="3096807"/>
                  <a:pt x="1548404" y="3096807"/>
                </a:cubicBezTo>
                <a:cubicBezTo>
                  <a:pt x="693243" y="3096807"/>
                  <a:pt x="0" y="2403564"/>
                  <a:pt x="0" y="1548404"/>
                </a:cubicBezTo>
                <a:cubicBezTo>
                  <a:pt x="0" y="693243"/>
                  <a:pt x="693243" y="0"/>
                  <a:pt x="154840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365124"/>
            <a:ext cx="5806440" cy="1325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96" y="1825625"/>
            <a:ext cx="5806440" cy="435254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400"/>
            </a:lvl1pPr>
            <a:lvl2pPr marL="228600">
              <a:lnSpc>
                <a:spcPct val="110000"/>
              </a:lnSpc>
              <a:defRPr sz="2000"/>
            </a:lvl2pPr>
            <a:lvl3pPr marL="457200">
              <a:lnSpc>
                <a:spcPct val="110000"/>
              </a:lnSpc>
              <a:defRPr sz="1800"/>
            </a:lvl3pPr>
            <a:lvl4pPr marL="685800">
              <a:lnSpc>
                <a:spcPct val="110000"/>
              </a:lnSpc>
              <a:defRPr sz="16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8E71C73-7BAD-4838-88C1-42E045A9D179}"/>
              </a:ext>
            </a:extLst>
          </p:cNvPr>
          <p:cNvSpPr/>
          <p:nvPr userDrawn="1"/>
        </p:nvSpPr>
        <p:spPr>
          <a:xfrm>
            <a:off x="10249620" y="1555068"/>
            <a:ext cx="819303" cy="7970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560922-5803-412D-880B-065E75DCBC0A}"/>
              </a:ext>
            </a:extLst>
          </p:cNvPr>
          <p:cNvSpPr/>
          <p:nvPr userDrawn="1"/>
        </p:nvSpPr>
        <p:spPr>
          <a:xfrm>
            <a:off x="7590089" y="4034393"/>
            <a:ext cx="876704" cy="876704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61679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200EACD1-D216-4037-8AFF-80CF273586DF}"/>
              </a:ext>
            </a:extLst>
          </p:cNvPr>
          <p:cNvSpPr/>
          <p:nvPr userDrawn="1"/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F941DE04-3FEA-4A57-B200-F9F6A765C792}"/>
              </a:ext>
            </a:extLst>
          </p:cNvPr>
          <p:cNvSpPr/>
          <p:nvPr userDrawn="1"/>
        </p:nvSpPr>
        <p:spPr>
          <a:xfrm rot="9222429" flipV="1">
            <a:off x="2494119" y="-28502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65C7B4-4152-4548-A771-EB148A028FDB}"/>
              </a:ext>
            </a:extLst>
          </p:cNvPr>
          <p:cNvSpPr/>
          <p:nvPr userDrawn="1"/>
        </p:nvSpPr>
        <p:spPr>
          <a:xfrm>
            <a:off x="8165417" y="5241988"/>
            <a:ext cx="759403" cy="73880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9272" y="1380744"/>
            <a:ext cx="5559552" cy="2514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9272" y="4078224"/>
            <a:ext cx="5559552" cy="153619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07850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576" y="1911096"/>
            <a:ext cx="98298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86573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1096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53193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with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3E3FD7E-C80A-4707-A8E9-4134DF91F3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858000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0EC23F5-CD2E-4207-A4E6-73BDFF74D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500" y="370600"/>
            <a:ext cx="5923842" cy="5923842"/>
          </a:xfrm>
          <a:custGeom>
            <a:avLst/>
            <a:gdLst>
              <a:gd name="connsiteX0" fmla="*/ 2961921 w 5923842"/>
              <a:gd name="connsiteY0" fmla="*/ 0 h 5923842"/>
              <a:gd name="connsiteX1" fmla="*/ 5923842 w 5923842"/>
              <a:gd name="connsiteY1" fmla="*/ 2961921 h 5923842"/>
              <a:gd name="connsiteX2" fmla="*/ 2961921 w 5923842"/>
              <a:gd name="connsiteY2" fmla="*/ 5923842 h 5923842"/>
              <a:gd name="connsiteX3" fmla="*/ 0 w 5923842"/>
              <a:gd name="connsiteY3" fmla="*/ 2961921 h 5923842"/>
              <a:gd name="connsiteX4" fmla="*/ 2961921 w 5923842"/>
              <a:gd name="connsiteY4" fmla="*/ 0 h 592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3842" h="5923842">
                <a:moveTo>
                  <a:pt x="2961921" y="0"/>
                </a:moveTo>
                <a:cubicBezTo>
                  <a:pt x="4597745" y="0"/>
                  <a:pt x="5923842" y="1326097"/>
                  <a:pt x="5923842" y="2961921"/>
                </a:cubicBezTo>
                <a:cubicBezTo>
                  <a:pt x="5923842" y="4597745"/>
                  <a:pt x="4597745" y="5923842"/>
                  <a:pt x="2961921" y="5923842"/>
                </a:cubicBezTo>
                <a:cubicBezTo>
                  <a:pt x="1326097" y="5923842"/>
                  <a:pt x="0" y="4597745"/>
                  <a:pt x="0" y="2961921"/>
                </a:cubicBezTo>
                <a:cubicBezTo>
                  <a:pt x="0" y="1326097"/>
                  <a:pt x="1326097" y="0"/>
                  <a:pt x="2961921" y="0"/>
                </a:cubicBezTo>
                <a:close/>
              </a:path>
            </a:pathLst>
          </a:custGeom>
          <a:solidFill>
            <a:schemeClr val="bg1">
              <a:alpha val="95000"/>
            </a:schemeClr>
          </a:solidFill>
        </p:spPr>
        <p:txBody>
          <a:bodyPr wrap="square" lIns="457200" rIns="457200" bIns="2331720" anchor="b" anchorCtr="0">
            <a:no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5304" y="4379976"/>
            <a:ext cx="5038344" cy="7132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D26FED4-1CE2-444B-A77E-EB3CB505AF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FD25AA-10CC-48D8-9577-257871107B9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9109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72001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62358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32918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32918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53128" y="1681163"/>
            <a:ext cx="32918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53128" y="2505075"/>
            <a:ext cx="32918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CF5677B-E56F-4452-ADDC-DA0E20A955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5008" y="1681163"/>
            <a:ext cx="32918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865D9C09-AB3B-40EB-B1DA-9C6D723434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65008" y="2505075"/>
            <a:ext cx="32918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62584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2 medium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FAA9DFF3-1B49-48A9-BF8A-57DD7D07CF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01259" y="2727729"/>
            <a:ext cx="4290740" cy="4130271"/>
          </a:xfrm>
          <a:custGeom>
            <a:avLst/>
            <a:gdLst>
              <a:gd name="connsiteX0" fmla="*/ 2503809 w 4290740"/>
              <a:gd name="connsiteY0" fmla="*/ 0 h 4130271"/>
              <a:gd name="connsiteX1" fmla="*/ 4198398 w 4290740"/>
              <a:gd name="connsiteY1" fmla="*/ 660580 h 4130271"/>
              <a:gd name="connsiteX2" fmla="*/ 4290740 w 4290740"/>
              <a:gd name="connsiteY2" fmla="*/ 751285 h 4130271"/>
              <a:gd name="connsiteX3" fmla="*/ 4290740 w 4290740"/>
              <a:gd name="connsiteY3" fmla="*/ 4130271 h 4130271"/>
              <a:gd name="connsiteX4" fmla="*/ 604508 w 4290740"/>
              <a:gd name="connsiteY4" fmla="*/ 4130271 h 4130271"/>
              <a:gd name="connsiteX5" fmla="*/ 461940 w 4290740"/>
              <a:gd name="connsiteY5" fmla="*/ 3953232 h 4130271"/>
              <a:gd name="connsiteX6" fmla="*/ 0 w 4290740"/>
              <a:gd name="connsiteY6" fmla="*/ 2503809 h 4130271"/>
              <a:gd name="connsiteX7" fmla="*/ 2503809 w 4290740"/>
              <a:gd name="connsiteY7" fmla="*/ 0 h 413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90740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0" y="751285"/>
                </a:lnTo>
                <a:lnTo>
                  <a:pt x="4290740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CFEFC13-B998-4A6F-A7ED-411E266D2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1609" y="0"/>
            <a:ext cx="3519311" cy="3007909"/>
          </a:xfrm>
          <a:custGeom>
            <a:avLst/>
            <a:gdLst>
              <a:gd name="connsiteX0" fmla="*/ 519779 w 3519311"/>
              <a:gd name="connsiteY0" fmla="*/ 0 h 3007909"/>
              <a:gd name="connsiteX1" fmla="*/ 2999531 w 3519311"/>
              <a:gd name="connsiteY1" fmla="*/ 0 h 3007909"/>
              <a:gd name="connsiteX2" fmla="*/ 3003920 w 3519311"/>
              <a:gd name="connsiteY2" fmla="*/ 3989 h 3007909"/>
              <a:gd name="connsiteX3" fmla="*/ 3519311 w 3519311"/>
              <a:gd name="connsiteY3" fmla="*/ 1248253 h 3007909"/>
              <a:gd name="connsiteX4" fmla="*/ 1759655 w 3519311"/>
              <a:gd name="connsiteY4" fmla="*/ 3007909 h 3007909"/>
              <a:gd name="connsiteX5" fmla="*/ 9084 w 3519311"/>
              <a:gd name="connsiteY5" fmla="*/ 1428168 h 3007909"/>
              <a:gd name="connsiteX6" fmla="*/ 0 w 3519311"/>
              <a:gd name="connsiteY6" fmla="*/ 1248273 h 3007909"/>
              <a:gd name="connsiteX7" fmla="*/ 0 w 3519311"/>
              <a:gd name="connsiteY7" fmla="*/ 1248233 h 3007909"/>
              <a:gd name="connsiteX8" fmla="*/ 9084 w 3519311"/>
              <a:gd name="connsiteY8" fmla="*/ 1068339 h 3007909"/>
              <a:gd name="connsiteX9" fmla="*/ 515391 w 3519311"/>
              <a:gd name="connsiteY9" fmla="*/ 3989 h 3007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9311" h="3007909">
                <a:moveTo>
                  <a:pt x="519779" y="0"/>
                </a:moveTo>
                <a:lnTo>
                  <a:pt x="2999531" y="0"/>
                </a:lnTo>
                <a:lnTo>
                  <a:pt x="3003920" y="3989"/>
                </a:lnTo>
                <a:cubicBezTo>
                  <a:pt x="3322355" y="322424"/>
                  <a:pt x="3519311" y="762338"/>
                  <a:pt x="3519311" y="1248253"/>
                </a:cubicBezTo>
                <a:cubicBezTo>
                  <a:pt x="3519311" y="2220084"/>
                  <a:pt x="2731486" y="3007909"/>
                  <a:pt x="1759655" y="3007909"/>
                </a:cubicBezTo>
                <a:cubicBezTo>
                  <a:pt x="848565" y="3007909"/>
                  <a:pt x="99196" y="2315485"/>
                  <a:pt x="9084" y="1428168"/>
                </a:cubicBezTo>
                <a:lnTo>
                  <a:pt x="0" y="1248273"/>
                </a:lnTo>
                <a:lnTo>
                  <a:pt x="0" y="1248233"/>
                </a:lnTo>
                <a:lnTo>
                  <a:pt x="9084" y="1068339"/>
                </a:lnTo>
                <a:cubicBezTo>
                  <a:pt x="51137" y="654258"/>
                  <a:pt x="236761" y="282620"/>
                  <a:pt x="515391" y="3989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7BFFB5A-A05C-4B0C-905C-5884361304B2}"/>
              </a:ext>
            </a:extLst>
          </p:cNvPr>
          <p:cNvSpPr/>
          <p:nvPr userDrawn="1"/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9F33AC6C-4807-4785-AE9F-84BFEEDA9F7E}"/>
              </a:ext>
            </a:extLst>
          </p:cNvPr>
          <p:cNvSpPr/>
          <p:nvPr userDrawn="1"/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5120640" cy="1325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828800"/>
            <a:ext cx="5093208" cy="4352544"/>
          </a:xfrm>
        </p:spPr>
        <p:txBody>
          <a:bodyPr/>
          <a:lstStyle>
            <a:lvl1pPr marL="0" indent="0">
              <a:buNone/>
              <a:defRPr sz="2400"/>
            </a:lvl1pPr>
            <a:lvl2pPr marL="228600">
              <a:defRPr/>
            </a:lvl2pPr>
            <a:lvl3pPr marL="457200">
              <a:defRPr/>
            </a:lvl3pPr>
            <a:lvl4pPr marL="685800"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9362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2642EAF0-DE94-4F90-82E3-6F316AA8353A}"/>
              </a:ext>
            </a:extLst>
          </p:cNvPr>
          <p:cNvSpPr/>
          <p:nvPr userDrawn="1"/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22D7888-22FA-4AA1-9BA4-CC61D6643D47}"/>
              </a:ext>
            </a:extLst>
          </p:cNvPr>
          <p:cNvSpPr/>
          <p:nvPr userDrawn="1"/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BB6E464-8999-4773-A1F2-E6CAA990E572}"/>
              </a:ext>
            </a:extLst>
          </p:cNvPr>
          <p:cNvSpPr/>
          <p:nvPr userDrawn="1"/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E9CE183-B21E-41EB-A082-DF9C3AD659D5}"/>
              </a:ext>
            </a:extLst>
          </p:cNvPr>
          <p:cNvSpPr/>
          <p:nvPr userDrawn="1"/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EA14BE8-FDD0-4434-9C3E-BFF78C22D9E3}"/>
              </a:ext>
            </a:extLst>
          </p:cNvPr>
          <p:cNvSpPr/>
          <p:nvPr userDrawn="1"/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C76330B-4C5E-463F-921A-D91F1F1F6049}"/>
              </a:ext>
            </a:extLst>
          </p:cNvPr>
          <p:cNvSpPr/>
          <p:nvPr userDrawn="1"/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494E364-7EA8-4D92-915D-75D1A3A67C07}"/>
              </a:ext>
            </a:extLst>
          </p:cNvPr>
          <p:cNvSpPr/>
          <p:nvPr userDrawn="1"/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888" y="1234440"/>
            <a:ext cx="3236976" cy="406908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/>
          <a:lstStyle>
            <a:lvl1pPr algn="l">
              <a:defRPr>
                <a:latin typeface="+mn-lt"/>
              </a:defRPr>
            </a:lvl1pPr>
          </a:lstStyle>
          <a:p>
            <a:pPr algn="l"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6456" y="6356350"/>
            <a:ext cx="850392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5976" y="2551176"/>
            <a:ext cx="4709160" cy="1755648"/>
          </a:xfrm>
        </p:spPr>
        <p:txBody>
          <a:bodyPr/>
          <a:lstStyle>
            <a:lvl1pPr marL="0" indent="0">
              <a:buNone/>
              <a:defRPr sz="2400"/>
            </a:lvl1pPr>
            <a:lvl2pPr marL="228600">
              <a:defRPr sz="1800"/>
            </a:lvl2pPr>
            <a:lvl3pPr marL="457200"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790082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91765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9A1C714-6A0E-456D-A2E2-6288C0EA0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211915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16594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893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1792" y="457200"/>
            <a:ext cx="320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52" r:id="rId3"/>
    <p:sldLayoutId id="2147483653" r:id="rId4"/>
    <p:sldLayoutId id="2147483664" r:id="rId5"/>
    <p:sldLayoutId id="2147483667" r:id="rId6"/>
    <p:sldLayoutId id="2147483668" r:id="rId7"/>
    <p:sldLayoutId id="2147483669" r:id="rId8"/>
    <p:sldLayoutId id="2147483673" r:id="rId9"/>
    <p:sldLayoutId id="2147483670" r:id="rId10"/>
    <p:sldLayoutId id="2147483671" r:id="rId11"/>
    <p:sldLayoutId id="2147483655" r:id="rId12"/>
    <p:sldLayoutId id="2147483674" r:id="rId13"/>
    <p:sldLayoutId id="2147483675" r:id="rId14"/>
    <p:sldLayoutId id="2147483676" r:id="rId15"/>
    <p:sldLayoutId id="2147483654" r:id="rId16"/>
    <p:sldLayoutId id="2147483656" r:id="rId17"/>
    <p:sldLayoutId id="2147483657" r:id="rId18"/>
    <p:sldLayoutId id="2147483658" r:id="rId19"/>
    <p:sldLayoutId id="2147483659" r:id="rId20"/>
  </p:sldLayoutIdLst>
  <p:hf hd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44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619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image" Target="../media/image9.png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860D9-9D47-C0BB-B2B4-4B6F2B36CF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GO Team Meeting #1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1060B-300F-3CE3-E5AA-D8E29791C9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West Manor Elementary </a:t>
            </a:r>
          </a:p>
        </p:txBody>
      </p:sp>
    </p:spTree>
    <p:extLst>
      <p:ext uri="{BB962C8B-B14F-4D97-AF65-F5344CB8AC3E}">
        <p14:creationId xmlns:p14="http://schemas.microsoft.com/office/powerpoint/2010/main" val="213156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565E9-D88A-55D3-9D42-BD1C24B6D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41" y="403479"/>
            <a:ext cx="5693664" cy="768096"/>
          </a:xfrm>
        </p:spPr>
        <p:txBody>
          <a:bodyPr/>
          <a:lstStyle/>
          <a:p>
            <a: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TOPICS</a:t>
            </a:r>
            <a:endParaRPr lang="en-US" sz="4400" b="1" dirty="0">
              <a:solidFill>
                <a:schemeClr val="accent6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F66E5-D2D7-172B-46BA-FEBFE092C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8310" y="1439933"/>
            <a:ext cx="6578370" cy="5014588"/>
          </a:xfrm>
        </p:spPr>
        <p:txBody>
          <a:bodyPr/>
          <a:lstStyle/>
          <a:p>
            <a:r>
              <a:rPr lang="en-US" dirty="0"/>
              <a:t>School Strategic Plan</a:t>
            </a:r>
          </a:p>
          <a:p>
            <a:r>
              <a:rPr lang="en-US" dirty="0"/>
              <a:t>	Strategic Plan &amp; Priorities Review</a:t>
            </a:r>
          </a:p>
          <a:p>
            <a:r>
              <a:rPr lang="en-US" dirty="0"/>
              <a:t>	SMART Goals</a:t>
            </a:r>
          </a:p>
          <a:p>
            <a:r>
              <a:rPr lang="en-US" dirty="0"/>
              <a:t>Data Discussion</a:t>
            </a:r>
          </a:p>
          <a:p>
            <a:r>
              <a:rPr lang="en-US" dirty="0"/>
              <a:t>	Spring MAPS</a:t>
            </a:r>
          </a:p>
          <a:p>
            <a:r>
              <a:rPr lang="en-US" dirty="0"/>
              <a:t>	GMAS</a:t>
            </a:r>
          </a:p>
          <a:p>
            <a:r>
              <a:rPr lang="en-US" dirty="0"/>
              <a:t>Principal’s Report</a:t>
            </a:r>
          </a:p>
          <a:p>
            <a:r>
              <a:rPr lang="en-US" dirty="0"/>
              <a:t>	Current Enrollment &amp; Leveling</a:t>
            </a:r>
          </a:p>
          <a:p>
            <a:r>
              <a:rPr lang="en-US" dirty="0"/>
              <a:t>	Information about our school</a:t>
            </a:r>
          </a:p>
        </p:txBody>
      </p:sp>
    </p:spTree>
    <p:extLst>
      <p:ext uri="{BB962C8B-B14F-4D97-AF65-F5344CB8AC3E}">
        <p14:creationId xmlns:p14="http://schemas.microsoft.com/office/powerpoint/2010/main" val="3855531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B041C-C8D3-18D3-D3EE-78716E8DA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0" y="3070478"/>
            <a:ext cx="6400800" cy="1558671"/>
          </a:xfrm>
        </p:spPr>
        <p:txBody>
          <a:bodyPr/>
          <a:lstStyle/>
          <a:p>
            <a:r>
              <a:rPr lang="en-US" dirty="0"/>
              <a:t>2021-2025</a:t>
            </a:r>
            <a:br>
              <a:rPr lang="en-US" dirty="0"/>
            </a:br>
            <a:r>
              <a:rPr lang="en-US" dirty="0"/>
              <a:t>Strategic Plan</a:t>
            </a:r>
          </a:p>
        </p:txBody>
      </p:sp>
    </p:spTree>
    <p:extLst>
      <p:ext uri="{BB962C8B-B14F-4D97-AF65-F5344CB8AC3E}">
        <p14:creationId xmlns:p14="http://schemas.microsoft.com/office/powerpoint/2010/main" val="228256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1"/>
          <p:cNvSpPr txBox="1"/>
          <p:nvPr/>
        </p:nvSpPr>
        <p:spPr>
          <a:xfrm>
            <a:off x="1524000" y="1803118"/>
            <a:ext cx="1837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APS Strategic Priorities &amp; Initiatives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1"/>
          <p:cNvSpPr/>
          <p:nvPr/>
        </p:nvSpPr>
        <p:spPr>
          <a:xfrm>
            <a:off x="6183349" y="2327269"/>
            <a:ext cx="4003500" cy="707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1A.</a:t>
            </a:r>
            <a:r>
              <a:rPr lang="en-US" sz="1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Implementation of an intervention block to reduce gaps in learning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1B.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Employ a literacy block with phonics for grades k-2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1C.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Create PLC planning time for teachers to internalize standards and plan for instruction</a:t>
            </a:r>
            <a:endParaRPr sz="1000" b="1" u="sng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1"/>
          <p:cNvSpPr/>
          <p:nvPr/>
        </p:nvSpPr>
        <p:spPr>
          <a:xfrm>
            <a:off x="6183344" y="3616050"/>
            <a:ext cx="4003500" cy="7803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Create an attendance team to monitor and address attendance concerns, Create a Care Team to address student needs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Utilize SLC practices and restorative justice with the Counselor to reduce suspensions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1"/>
          <p:cNvSpPr/>
          <p:nvPr/>
        </p:nvSpPr>
        <p:spPr>
          <a:xfrm>
            <a:off x="6183344" y="4703743"/>
            <a:ext cx="4003500" cy="7080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Monthly IB training for staff, Professional development individualized around teacher needs in reading and math, training for phonics program (</a:t>
            </a:r>
            <a:r>
              <a:rPr lang="en-US" sz="1000" dirty="0" err="1">
                <a:latin typeface="Calibri"/>
                <a:ea typeface="Calibri"/>
                <a:cs typeface="Calibri"/>
                <a:sym typeface="Calibri"/>
              </a:rPr>
              <a:t>Fundations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Ongoing PD for SEL, restorative practices, and trauma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1"/>
          <p:cNvSpPr/>
          <p:nvPr/>
        </p:nvSpPr>
        <p:spPr>
          <a:xfrm>
            <a:off x="6174467" y="5716832"/>
            <a:ext cx="4003500" cy="70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Conduct data meetings in PLC, with parents and students. Students will also have goal setting meetings with teachers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--Increase Parent Liaison and Social Worker positions to full time to support the needs of students and parents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1"/>
          <p:cNvSpPr txBox="1"/>
          <p:nvPr/>
        </p:nvSpPr>
        <p:spPr>
          <a:xfrm>
            <a:off x="4450620" y="135804"/>
            <a:ext cx="251626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buClr>
                <a:srgbClr val="000000"/>
              </a:buClr>
              <a:buSzPts val="3500"/>
            </a:pPr>
            <a:r>
              <a:rPr lang="en-US" b="1" dirty="0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West Manor IB World School</a:t>
            </a:r>
            <a:endParaRPr sz="200" dirty="0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1"/>
          <p:cNvSpPr txBox="1"/>
          <p:nvPr/>
        </p:nvSpPr>
        <p:spPr>
          <a:xfrm>
            <a:off x="1577000" y="300876"/>
            <a:ext cx="183769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SMART Goals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1"/>
          <p:cNvSpPr txBox="1"/>
          <p:nvPr/>
        </p:nvSpPr>
        <p:spPr>
          <a:xfrm>
            <a:off x="6096003" y="1779539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1"/>
          <p:cNvSpPr/>
          <p:nvPr/>
        </p:nvSpPr>
        <p:spPr>
          <a:xfrm>
            <a:off x="1609624" y="767853"/>
            <a:ext cx="2418900" cy="105770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23809"/>
              </a:lnSpc>
              <a:buClr>
                <a:srgbClr val="000000"/>
              </a:buClr>
              <a:buSzPts val="1050"/>
            </a:pP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Increase the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 of </a:t>
            </a: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grades 3-5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students </a:t>
            </a: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scoring proficient or above on Milestones/ MAP  in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reading by 3% </a:t>
            </a:r>
          </a:p>
        </p:txBody>
      </p:sp>
      <p:sp>
        <p:nvSpPr>
          <p:cNvPr id="337" name="Google Shape;337;p11"/>
          <p:cNvSpPr/>
          <p:nvPr/>
        </p:nvSpPr>
        <p:spPr>
          <a:xfrm>
            <a:off x="4313259" y="753034"/>
            <a:ext cx="2287097" cy="106849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23809"/>
              </a:lnSpc>
              <a:buClr>
                <a:srgbClr val="000000"/>
              </a:buClr>
              <a:buSzPts val="1050"/>
            </a:pP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Increase the % of grades 3-5 students scoring proficient or above on Milestones/MAP  in math by 3%</a:t>
            </a:r>
            <a:endParaRPr lang="en-US" sz="12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1"/>
          <p:cNvSpPr/>
          <p:nvPr/>
        </p:nvSpPr>
        <p:spPr>
          <a:xfrm>
            <a:off x="6749738" y="820801"/>
            <a:ext cx="2155622" cy="100591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50"/>
            </a:pPr>
            <a:r>
              <a:rPr lang="en-US" sz="1200" b="1" dirty="0"/>
              <a:t>Increase the percentage of students with 10 or less absences by 3%</a:t>
            </a:r>
            <a:endParaRPr lang="en-US" dirty="0"/>
          </a:p>
        </p:txBody>
      </p:sp>
      <p:sp>
        <p:nvSpPr>
          <p:cNvPr id="339" name="Google Shape;339;p11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>
              <a:buClr>
                <a:srgbClr val="000000"/>
              </a:buClr>
              <a:buSzPts val="1200"/>
            </a:pPr>
            <a:fld id="{00000000-1234-1234-1234-123412341234}" type="slidenum">
              <a:rPr lang="en-US" smtClean="0"/>
              <a:pPr algn="r">
                <a:buClr>
                  <a:srgbClr val="000000"/>
                </a:buClr>
                <a:buSzPts val="1200"/>
              </a:pPr>
              <a:t>4</a:t>
            </a:fld>
            <a:endParaRPr sz="10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1" name="Google Shape;341;p11"/>
          <p:cNvSpPr txBox="1"/>
          <p:nvPr/>
        </p:nvSpPr>
        <p:spPr>
          <a:xfrm>
            <a:off x="3526923" y="1808080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Strategic Priorities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1"/>
          <p:cNvSpPr/>
          <p:nvPr/>
        </p:nvSpPr>
        <p:spPr>
          <a:xfrm>
            <a:off x="3496461" y="2477394"/>
            <a:ext cx="241890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Increase student phonic awareness and create early readers</a:t>
            </a: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student knowledge in numbers and operations domain</a:t>
            </a: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Increase student multiplication skills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1"/>
          <p:cNvSpPr/>
          <p:nvPr/>
        </p:nvSpPr>
        <p:spPr>
          <a:xfrm>
            <a:off x="3496398" y="3628672"/>
            <a:ext cx="2418900" cy="93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4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student attendance and decrease suspension rate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1"/>
          <p:cNvSpPr/>
          <p:nvPr/>
        </p:nvSpPr>
        <p:spPr>
          <a:xfrm>
            <a:off x="3491022" y="4728544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Increasing Teacher knowledge of Standards</a:t>
            </a: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Teacher knowledge of IB Program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1"/>
          <p:cNvSpPr/>
          <p:nvPr/>
        </p:nvSpPr>
        <p:spPr>
          <a:xfrm>
            <a:off x="1577000" y="2401200"/>
            <a:ext cx="1837800" cy="938700"/>
          </a:xfrm>
          <a:prstGeom prst="rect">
            <a:avLst/>
          </a:prstGeom>
          <a:solidFill>
            <a:srgbClr val="6A6A6A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-US" sz="1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Fostering Academic Excellence for All</a:t>
            </a:r>
            <a:endParaRPr sz="1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Curriculum &amp; Instruction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chemeClr val="lt1"/>
              </a:buClr>
              <a:buSzPts val="40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Signature Program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1"/>
          <p:cNvSpPr/>
          <p:nvPr/>
        </p:nvSpPr>
        <p:spPr>
          <a:xfrm>
            <a:off x="1577000" y="3616050"/>
            <a:ext cx="1837800" cy="780300"/>
          </a:xfrm>
          <a:prstGeom prst="rect">
            <a:avLst/>
          </a:prstGeom>
          <a:solidFill>
            <a:srgbClr val="006FA9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Building a Culture of Student Support</a:t>
            </a:r>
            <a:endParaRPr sz="1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Whole Child &amp; Intervention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Personalized Learning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1"/>
          <p:cNvSpPr/>
          <p:nvPr/>
        </p:nvSpPr>
        <p:spPr>
          <a:xfrm>
            <a:off x="1577013" y="4643575"/>
            <a:ext cx="1837800" cy="780300"/>
          </a:xfrm>
          <a:prstGeom prst="rect">
            <a:avLst/>
          </a:prstGeom>
          <a:solidFill>
            <a:srgbClr val="DF6A35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Equipping &amp; Empowering Leaders &amp; Staff</a:t>
            </a:r>
            <a:endParaRPr sz="1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>
              <a:buClr>
                <a:schemeClr val="dk1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Strategic Staff Support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>
              <a:buClr>
                <a:schemeClr val="dk1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Equitable Resource Allocation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1"/>
          <p:cNvSpPr/>
          <p:nvPr/>
        </p:nvSpPr>
        <p:spPr>
          <a:xfrm>
            <a:off x="1577013" y="5680663"/>
            <a:ext cx="1837800" cy="780300"/>
          </a:xfrm>
          <a:prstGeom prst="rect">
            <a:avLst/>
          </a:prstGeom>
          <a:solidFill>
            <a:srgbClr val="BF9000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Creating a System of School Support</a:t>
            </a:r>
            <a:endParaRPr sz="12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/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Collective Action, Engagement &amp; Empowerment</a:t>
            </a:r>
            <a:endParaRPr lang="en-US" sz="9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1"/>
          <p:cNvSpPr/>
          <p:nvPr/>
        </p:nvSpPr>
        <p:spPr>
          <a:xfrm>
            <a:off x="3506997" y="5828424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Improve stakeholder knowledge of school data and how to assist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Provide support to students and stakeholders in need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343;p11">
            <a:extLst>
              <a:ext uri="{FF2B5EF4-FFF2-40B4-BE49-F238E27FC236}">
                <a16:creationId xmlns:a16="http://schemas.microsoft.com/office/drawing/2014/main" id="{B0CD03E8-32BA-4663-9300-879DF6A5004B}"/>
              </a:ext>
            </a:extLst>
          </p:cNvPr>
          <p:cNvSpPr/>
          <p:nvPr/>
        </p:nvSpPr>
        <p:spPr>
          <a:xfrm>
            <a:off x="3491022" y="2357219"/>
            <a:ext cx="24189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endParaRPr lang="en-US" sz="1000" b="1" dirty="0"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B6A01D7-8FA4-5D34-9FD8-B467520D4E76}"/>
              </a:ext>
            </a:extLst>
          </p:cNvPr>
          <p:cNvSpPr txBox="1">
            <a:spLocks/>
          </p:cNvSpPr>
          <p:nvPr/>
        </p:nvSpPr>
        <p:spPr>
          <a:xfrm>
            <a:off x="1575274" y="261258"/>
            <a:ext cx="6217066" cy="192913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00">
              <a:defRPr/>
            </a:pPr>
            <a:r>
              <a:rPr lang="en-US" sz="4500" dirty="0">
                <a:solidFill>
                  <a:srgbClr val="D47B22"/>
                </a:solidFill>
                <a:latin typeface="Tenorite"/>
              </a:rPr>
              <a:t>Strategic Plan</a:t>
            </a:r>
          </a:p>
          <a:p>
            <a:pPr algn="ctr" defTabSz="685800">
              <a:defRPr/>
            </a:pPr>
            <a:r>
              <a:rPr lang="en-US" sz="4500" dirty="0">
                <a:solidFill>
                  <a:srgbClr val="D47B22"/>
                </a:solidFill>
                <a:latin typeface="Tenorite"/>
              </a:rPr>
              <a:t>Priority Ranking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AF32C4-89EA-FD40-34E7-595997B7F1F5}"/>
              </a:ext>
            </a:extLst>
          </p:cNvPr>
          <p:cNvSpPr txBox="1"/>
          <p:nvPr/>
        </p:nvSpPr>
        <p:spPr>
          <a:xfrm>
            <a:off x="1876513" y="2465996"/>
            <a:ext cx="561458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defTabSz="685800">
              <a:buFont typeface="+mj-lt"/>
              <a:buAutoNum type="arabicPeriod"/>
              <a:defRPr/>
            </a:pPr>
            <a:endParaRPr lang="en-US" sz="1350" b="1">
              <a:solidFill>
                <a:prstClr val="black"/>
              </a:solidFill>
              <a:latin typeface="Tenorit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0C8B02-3910-1291-098C-2B2D7DFD639C}"/>
              </a:ext>
            </a:extLst>
          </p:cNvPr>
          <p:cNvSpPr txBox="1"/>
          <p:nvPr/>
        </p:nvSpPr>
        <p:spPr>
          <a:xfrm>
            <a:off x="2537926" y="2188997"/>
            <a:ext cx="45468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350">
                <a:solidFill>
                  <a:prstClr val="black"/>
                </a:solidFill>
                <a:latin typeface="Tenorite"/>
              </a:rPr>
              <a:t>Insert the school’s priorities from Higher to Lower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52E0AB-8808-4E3B-A7F0-F54619698A17}"/>
              </a:ext>
            </a:extLst>
          </p:cNvPr>
          <p:cNvSpPr txBox="1"/>
          <p:nvPr/>
        </p:nvSpPr>
        <p:spPr>
          <a:xfrm>
            <a:off x="2381737" y="2741599"/>
            <a:ext cx="5244254" cy="3285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400" b="1" dirty="0">
                <a:latin typeface="Calibri"/>
                <a:ea typeface="Calibri"/>
                <a:cs typeface="Calibri"/>
                <a:sym typeface="Calibri"/>
              </a:rPr>
              <a:t>1.Increase student phonic awareness and create early readers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  Increase student knowledge in numbers and operations domain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400" b="1" dirty="0">
                <a:latin typeface="Calibri"/>
                <a:ea typeface="Calibri"/>
                <a:cs typeface="Calibri"/>
                <a:sym typeface="Calibri"/>
              </a:rPr>
              <a:t>3. Increase student multiplication skills 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4. Increase student attendance and decrease suspension rate 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400" b="1" dirty="0">
                <a:latin typeface="Calibri"/>
                <a:ea typeface="Calibri"/>
                <a:cs typeface="Calibri"/>
                <a:sym typeface="Calibri"/>
              </a:rPr>
              <a:t> 5.Increasing Teacher knowledge of Standards</a:t>
            </a:r>
            <a:r>
              <a:rPr lang="en-US" sz="1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spcBef>
                <a:spcPts val="600"/>
              </a:spcBef>
              <a:buClr>
                <a:srgbClr val="000000"/>
              </a:buClr>
              <a:buSzPts val="1000"/>
              <a:buAutoNum type="arabicPeriod" startAt="6"/>
            </a:pPr>
            <a:r>
              <a:rPr lang="en-US" sz="1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Teacher knowledge of IB Program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7. Improve stakeholder knowledge of school data and how to assist</a:t>
            </a:r>
            <a:endParaRPr lang="en-US"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9. Provide support to students and stakeholders in need</a:t>
            </a:r>
          </a:p>
          <a:p>
            <a:pPr marL="342900" indent="-342900">
              <a:spcBef>
                <a:spcPts val="600"/>
              </a:spcBef>
              <a:buClr>
                <a:srgbClr val="000000"/>
              </a:buClr>
              <a:buSzPts val="1000"/>
              <a:buAutoNum type="arabicPeriod" startAt="6"/>
            </a:pPr>
            <a:endParaRPr lang="en-US" sz="14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endParaRPr lang="en-US" sz="14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endParaRPr lang="en-US" sz="14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defTabSz="685800">
              <a:defRPr/>
            </a:pPr>
            <a:r>
              <a:rPr lang="en-US" sz="1350" dirty="0">
                <a:solidFill>
                  <a:prstClr val="black"/>
                </a:solidFill>
                <a:latin typeface="Tenorite"/>
              </a:rPr>
              <a:t> 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6A78CE96-E5BA-EF3A-7B27-C48C2EC93A32}"/>
              </a:ext>
            </a:extLst>
          </p:cNvPr>
          <p:cNvSpPr/>
          <p:nvPr/>
        </p:nvSpPr>
        <p:spPr>
          <a:xfrm>
            <a:off x="1818487" y="2798064"/>
            <a:ext cx="377190" cy="2654046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Tenorit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5BC8D2-E0D2-48A1-071D-45B80C433627}"/>
              </a:ext>
            </a:extLst>
          </p:cNvPr>
          <p:cNvSpPr txBox="1"/>
          <p:nvPr/>
        </p:nvSpPr>
        <p:spPr>
          <a:xfrm>
            <a:off x="1719023" y="2554982"/>
            <a:ext cx="6206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200">
                <a:solidFill>
                  <a:srgbClr val="0083A9"/>
                </a:solidFill>
                <a:latin typeface="Tenorite"/>
              </a:rPr>
              <a:t>Higher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2AA40D-00A5-285B-67A0-5260578C2903}"/>
              </a:ext>
            </a:extLst>
          </p:cNvPr>
          <p:cNvSpPr txBox="1"/>
          <p:nvPr/>
        </p:nvSpPr>
        <p:spPr>
          <a:xfrm>
            <a:off x="1737754" y="5452112"/>
            <a:ext cx="584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200">
                <a:solidFill>
                  <a:srgbClr val="0083A9"/>
                </a:solidFill>
                <a:latin typeface="Tenorite"/>
              </a:rPr>
              <a:t>Lower</a:t>
            </a:r>
          </a:p>
        </p:txBody>
      </p:sp>
    </p:spTree>
    <p:extLst>
      <p:ext uri="{BB962C8B-B14F-4D97-AF65-F5344CB8AC3E}">
        <p14:creationId xmlns:p14="http://schemas.microsoft.com/office/powerpoint/2010/main" val="1590972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83867-F15A-AA5F-622A-597EDBC8F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06AFE69-1EFF-278A-9400-9B6DC48BB4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9607119"/>
              </p:ext>
            </p:extLst>
          </p:nvPr>
        </p:nvGraphicFramePr>
        <p:xfrm>
          <a:off x="3175000" y="2730415"/>
          <a:ext cx="8128000" cy="3349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9ACC072-28EB-25D0-E463-0B72AF804B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5057136"/>
              </p:ext>
            </p:extLst>
          </p:nvPr>
        </p:nvGraphicFramePr>
        <p:xfrm>
          <a:off x="3199384" y="1211156"/>
          <a:ext cx="8128000" cy="2377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C1D5CAD-890C-BEB2-1393-CC79E29778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8306142"/>
              </p:ext>
            </p:extLst>
          </p:nvPr>
        </p:nvGraphicFramePr>
        <p:xfrm>
          <a:off x="3012038" y="4560570"/>
          <a:ext cx="8128000" cy="2734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2845BB8F-484F-467E-BFA3-70D94F91872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08975" y="2855108"/>
            <a:ext cx="2364121" cy="2789132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8FF314C4-6ECF-58E7-4003-4DC399576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14" y="102870"/>
            <a:ext cx="9373378" cy="16002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b="1" kern="1200" cap="all" baseline="0" dirty="0">
                <a:solidFill>
                  <a:schemeClr val="tx2"/>
                </a:solidFill>
              </a:rPr>
              <a:t>Connecting the</a:t>
            </a:r>
            <a:br>
              <a:rPr lang="en-US" sz="3600" b="1" kern="1200" cap="all" baseline="0" dirty="0">
                <a:solidFill>
                  <a:schemeClr val="tx2"/>
                </a:solidFill>
              </a:rPr>
            </a:br>
            <a:r>
              <a:rPr lang="en-US" sz="3600" b="1" kern="1200" cap="all" baseline="0" dirty="0">
                <a:solidFill>
                  <a:schemeClr val="tx2"/>
                </a:solidFill>
              </a:rPr>
              <a:t>Strategic plan &amp; </a:t>
            </a:r>
            <a:br>
              <a:rPr lang="en-US" sz="3600" b="1" kern="1200" cap="all" baseline="0" dirty="0">
                <a:solidFill>
                  <a:schemeClr val="tx2"/>
                </a:solidFill>
              </a:rPr>
            </a:br>
            <a:r>
              <a:rPr lang="en-US" sz="3600" b="1" kern="1200" cap="all" baseline="0" dirty="0">
                <a:solidFill>
                  <a:schemeClr val="tx2"/>
                </a:solidFill>
              </a:rPr>
              <a:t>Continuous Improvement Plan</a:t>
            </a:r>
          </a:p>
        </p:txBody>
      </p:sp>
    </p:spTree>
    <p:extLst>
      <p:ext uri="{BB962C8B-B14F-4D97-AF65-F5344CB8AC3E}">
        <p14:creationId xmlns:p14="http://schemas.microsoft.com/office/powerpoint/2010/main" val="163312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B041C-C8D3-18D3-D3EE-78716E8DA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150600"/>
            <a:ext cx="6400800" cy="1618623"/>
          </a:xfrm>
        </p:spPr>
        <p:txBody>
          <a:bodyPr/>
          <a:lstStyle/>
          <a:p>
            <a:r>
              <a:rPr lang="en-US" dirty="0"/>
              <a:t>Data</a:t>
            </a:r>
            <a:br>
              <a:rPr lang="en-US" dirty="0"/>
            </a:br>
            <a:r>
              <a:rPr lang="en-US" dirty="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3817059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34AB01C-508F-1CD2-AE72-376C07D912DC}"/>
              </a:ext>
            </a:extLst>
          </p:cNvPr>
          <p:cNvSpPr txBox="1">
            <a:spLocks/>
          </p:cNvSpPr>
          <p:nvPr/>
        </p:nvSpPr>
        <p:spPr>
          <a:xfrm>
            <a:off x="539496" y="445770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rial Black" panose="020B0604020202020204" pitchFamily="34" charset="0"/>
                <a:cs typeface="Arial Black" panose="020B0604020202020204" pitchFamily="34" charset="0"/>
              </a:rPr>
              <a:t>Spring MAP 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5999B0-BC85-70F3-32AC-1D6285A23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1312752"/>
            <a:ext cx="8572500" cy="509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644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34AB01C-508F-1CD2-AE72-376C07D912DC}"/>
              </a:ext>
            </a:extLst>
          </p:cNvPr>
          <p:cNvSpPr txBox="1">
            <a:spLocks/>
          </p:cNvSpPr>
          <p:nvPr/>
        </p:nvSpPr>
        <p:spPr>
          <a:xfrm>
            <a:off x="539496" y="445770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rial Black" panose="020B0604020202020204" pitchFamily="34" charset="0"/>
                <a:cs typeface="Arial Black" panose="020B0604020202020204" pitchFamily="34" charset="0"/>
              </a:rPr>
              <a:t>GMAS 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1A4C5E-B68C-8C4D-638E-5B559BDE6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0" y="1371600"/>
            <a:ext cx="9715500" cy="498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17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5B79A42-A580-BA04-634F-C20E01BEBA81}"/>
              </a:ext>
            </a:extLst>
          </p:cNvPr>
          <p:cNvSpPr/>
          <p:nvPr/>
        </p:nvSpPr>
        <p:spPr>
          <a:xfrm>
            <a:off x="3767328" y="4438699"/>
            <a:ext cx="8025384" cy="1815797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66000"/>
                  <a:satMod val="160000"/>
                </a:schemeClr>
              </a:gs>
              <a:gs pos="50000">
                <a:schemeClr val="accent3">
                  <a:tint val="44500"/>
                  <a:satMod val="160000"/>
                </a:schemeClr>
              </a:gs>
              <a:gs pos="100000">
                <a:schemeClr val="accent3">
                  <a:tint val="23500"/>
                  <a:satMod val="160000"/>
                </a:schemeClr>
              </a:gs>
            </a:gsLst>
            <a:lin ang="16200000" scaled="1"/>
            <a:tileRect/>
          </a:gra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B309B0-6209-D3D0-9D5E-308B9F6E7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7328" y="347472"/>
            <a:ext cx="8165592" cy="768096"/>
          </a:xfrm>
        </p:spPr>
        <p:txBody>
          <a:bodyPr/>
          <a:lstStyle/>
          <a:p>
            <a:r>
              <a:rPr lang="en-US" dirty="0"/>
              <a:t>Glows &amp; Grows</a:t>
            </a:r>
            <a:br>
              <a:rPr lang="en-US" dirty="0"/>
            </a:br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058AE03-D409-0714-CCED-4548A9C92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10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2C39DD0-CD86-2929-7808-58D17FC2C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67328" y="1298089"/>
            <a:ext cx="3822192" cy="411480"/>
          </a:xfrm>
        </p:spPr>
        <p:txBody>
          <a:bodyPr/>
          <a:lstStyle/>
          <a:p>
            <a:r>
              <a:rPr lang="en-US" dirty="0"/>
              <a:t>Glows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D1D0BF9-FCAA-67DA-79AB-E6E7E6D2B6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970520" y="1710331"/>
            <a:ext cx="3741928" cy="2278698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Overall performance on Milestones  at the proficient level in Reading and Math</a:t>
            </a:r>
          </a:p>
          <a:p>
            <a:r>
              <a:rPr lang="en-US" b="1" dirty="0">
                <a:solidFill>
                  <a:schemeClr val="tx1"/>
                </a:solidFill>
              </a:rPr>
              <a:t>Opportunity to increase Science scores on Milestones for 5</a:t>
            </a:r>
            <a:r>
              <a:rPr lang="en-US" b="1" baseline="30000" dirty="0">
                <a:solidFill>
                  <a:schemeClr val="tx1"/>
                </a:solidFill>
              </a:rPr>
              <a:t>th</a:t>
            </a:r>
            <a:endParaRPr lang="en-US" b="1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Opportunity to improve student attendance  </a:t>
            </a:r>
          </a:p>
          <a:p>
            <a:r>
              <a:rPr lang="en-US" b="1" dirty="0">
                <a:solidFill>
                  <a:schemeClr val="tx1"/>
                </a:solidFill>
              </a:rPr>
              <a:t>Opportunity to improve Stakeholder participation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5EDAF-7F0D-70A2-2FDE-151C980459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970520" y="1298089"/>
            <a:ext cx="3822192" cy="411480"/>
          </a:xfrm>
        </p:spPr>
        <p:txBody>
          <a:bodyPr/>
          <a:lstStyle/>
          <a:p>
            <a:r>
              <a:rPr lang="en-US" dirty="0"/>
              <a:t>Grows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3806DC-D69A-AB71-E9F7-CB31F3BCA0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11926" y="1676041"/>
            <a:ext cx="3741928" cy="2384706"/>
          </a:xfrm>
        </p:spPr>
        <p:txBody>
          <a:bodyPr/>
          <a:lstStyle/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West Manor (+5.5) 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percentage point gains in students performing 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 proficient or above on 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End-of-Grade ELA</a:t>
            </a:r>
            <a:endParaRPr lang="en-US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West Manor (+12.0) 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percentage point gains in students performing 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 proficient or above on 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End-of-Grade Math assessment</a:t>
            </a:r>
            <a:endParaRPr lang="en-US" sz="18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37576DA-8EC0-E437-DAA0-94AC28248B56}"/>
              </a:ext>
            </a:extLst>
          </p:cNvPr>
          <p:cNvSpPr txBox="1">
            <a:spLocks/>
          </p:cNvSpPr>
          <p:nvPr/>
        </p:nvSpPr>
        <p:spPr>
          <a:xfrm>
            <a:off x="4077462" y="5017903"/>
            <a:ext cx="2763012" cy="665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kern="1200" cap="all" baseline="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solidFill>
                  <a:schemeClr val="tx2"/>
                </a:solidFill>
                <a:latin typeface="Arial"/>
                <a:cs typeface="Arial"/>
              </a:rPr>
              <a:t>IMPACT</a:t>
            </a:r>
            <a:endParaRPr lang="en-US" sz="4800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FC404F0-4FC3-C7FD-86B7-97EF5F8C04C5}"/>
              </a:ext>
            </a:extLst>
          </p:cNvPr>
          <p:cNvSpPr txBox="1">
            <a:spLocks/>
          </p:cNvSpPr>
          <p:nvPr/>
        </p:nvSpPr>
        <p:spPr>
          <a:xfrm>
            <a:off x="6840474" y="4757749"/>
            <a:ext cx="5092446" cy="1185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kern="1200" cap="all" baseline="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Arial"/>
                <a:cs typeface="Arial"/>
              </a:rPr>
              <a:t>are we on target to successfully ACCOMPLISH our priorities?</a:t>
            </a:r>
            <a:endParaRPr lang="en-US" sz="24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28D8078-533B-B481-0506-CBCD96C4A39B}"/>
              </a:ext>
            </a:extLst>
          </p:cNvPr>
          <p:cNvSpPr/>
          <p:nvPr/>
        </p:nvSpPr>
        <p:spPr>
          <a:xfrm>
            <a:off x="1313688" y="4686299"/>
            <a:ext cx="914400" cy="9144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BCDC579-AAF7-14C7-05A1-EC49FB528FCC}"/>
              </a:ext>
            </a:extLst>
          </p:cNvPr>
          <p:cNvSpPr/>
          <p:nvPr/>
        </p:nvSpPr>
        <p:spPr>
          <a:xfrm>
            <a:off x="399288" y="3730751"/>
            <a:ext cx="2743200" cy="27432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46491DC-81CE-1A71-D8E7-1BB125211C63}"/>
              </a:ext>
            </a:extLst>
          </p:cNvPr>
          <p:cNvSpPr/>
          <p:nvPr/>
        </p:nvSpPr>
        <p:spPr>
          <a:xfrm>
            <a:off x="-1" y="3429000"/>
            <a:ext cx="3447289" cy="34290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A01D70F-3E69-CAF9-F52A-E4D891C0D7D8}"/>
              </a:ext>
            </a:extLst>
          </p:cNvPr>
          <p:cNvSpPr/>
          <p:nvPr/>
        </p:nvSpPr>
        <p:spPr>
          <a:xfrm>
            <a:off x="856488" y="4229099"/>
            <a:ext cx="1828800" cy="18288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FFD9951-4D31-D84F-1872-EEB5AFF6CF98}"/>
              </a:ext>
            </a:extLst>
          </p:cNvPr>
          <p:cNvSpPr/>
          <p:nvPr/>
        </p:nvSpPr>
        <p:spPr>
          <a:xfrm>
            <a:off x="1563624" y="4948428"/>
            <a:ext cx="390144" cy="390143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280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566C4B-8390-810A-CB38-ABB8108EA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B7ABB0-62F2-6F15-734F-625A498CB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471" y="457200"/>
            <a:ext cx="7696200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b="1" kern="1200" dirty="0">
                <a:latin typeface="+mj-lt"/>
                <a:ea typeface="+mj-ea"/>
                <a:cs typeface="+mj-cs"/>
              </a:rPr>
              <a:t>GO Team Discussion:</a:t>
            </a:r>
            <a:br>
              <a:rPr lang="en-US" b="1" kern="1200" dirty="0">
                <a:latin typeface="+mj-lt"/>
                <a:ea typeface="+mj-ea"/>
                <a:cs typeface="+mj-cs"/>
              </a:rPr>
            </a:br>
            <a:r>
              <a:rPr lang="en-US" b="1" kern="1200" dirty="0">
                <a:latin typeface="+mj-lt"/>
                <a:ea typeface="+mj-ea"/>
                <a:cs typeface="+mj-cs"/>
              </a:rPr>
              <a:t>Data Protocol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81779A-0CE7-0DAF-1F5F-EC7DC581845B}"/>
              </a:ext>
            </a:extLst>
          </p:cNvPr>
          <p:cNvSpPr txBox="1"/>
          <p:nvPr/>
        </p:nvSpPr>
        <p:spPr>
          <a:xfrm>
            <a:off x="2482231" y="2163390"/>
            <a:ext cx="539336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What do you notice?</a:t>
            </a:r>
          </a:p>
          <a:p>
            <a:pPr marL="285750" indent="-2286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286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What are your wonderings?</a:t>
            </a:r>
          </a:p>
          <a:p>
            <a:pPr marL="285750" indent="-2286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28600">
              <a:lnSpc>
                <a:spcPct val="9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What additional questions do you have?</a:t>
            </a:r>
          </a:p>
        </p:txBody>
      </p:sp>
    </p:spTree>
    <p:extLst>
      <p:ext uri="{BB962C8B-B14F-4D97-AF65-F5344CB8AC3E}">
        <p14:creationId xmlns:p14="http://schemas.microsoft.com/office/powerpoint/2010/main" val="3296525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16DAA-1ACF-4343-A637-D55C4A5DE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for GO Teams</a:t>
            </a:r>
          </a:p>
        </p:txBody>
      </p:sp>
      <p:graphicFrame>
        <p:nvGraphicFramePr>
          <p:cNvPr id="4" name="Content Placeholder 4" descr="timeline SmartArt graphic&#10;">
            <a:extLst>
              <a:ext uri="{FF2B5EF4-FFF2-40B4-BE49-F238E27FC236}">
                <a16:creationId xmlns:a16="http://schemas.microsoft.com/office/drawing/2014/main" id="{E246B7D8-C843-490A-A5BB-04DFA74A3D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7658008"/>
              </p:ext>
            </p:extLst>
          </p:nvPr>
        </p:nvGraphicFramePr>
        <p:xfrm>
          <a:off x="996696" y="2131187"/>
          <a:ext cx="10195560" cy="3675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8B6466-CC56-4078-BB0C-7A0D5CB3F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6B855D-E9CC-4FF8-AD85-6CDC7B89A0D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BBDA472B-547B-9B0B-909E-FD71ACC4E6B8}"/>
              </a:ext>
            </a:extLst>
          </p:cNvPr>
          <p:cNvSpPr/>
          <p:nvPr/>
        </p:nvSpPr>
        <p:spPr>
          <a:xfrm>
            <a:off x="7802310" y="1358574"/>
            <a:ext cx="731378" cy="1213503"/>
          </a:xfrm>
          <a:prstGeom prst="downArrow">
            <a:avLst/>
          </a:prstGeom>
          <a:solidFill>
            <a:schemeClr val="accent5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A7C49E-0BF6-016B-F353-89ED2B2AE1AE}"/>
              </a:ext>
            </a:extLst>
          </p:cNvPr>
          <p:cNvSpPr txBox="1"/>
          <p:nvPr/>
        </p:nvSpPr>
        <p:spPr>
          <a:xfrm>
            <a:off x="7334684" y="953659"/>
            <a:ext cx="1666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You are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A92A91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1232250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0F095-F5F5-381E-8A64-28CD5B449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9712" y="2660904"/>
            <a:ext cx="4251106" cy="768096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164B5-ADA1-96DA-4209-38A86523C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832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392424"/>
            <a:ext cx="6400800" cy="1439552"/>
          </a:xfrm>
        </p:spPr>
        <p:txBody>
          <a:bodyPr/>
          <a:lstStyle/>
          <a:p>
            <a: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Principal’s Report</a:t>
            </a:r>
          </a:p>
        </p:txBody>
      </p:sp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7359" y="210312"/>
            <a:ext cx="6766560" cy="768096"/>
          </a:xfrm>
        </p:spPr>
        <p:txBody>
          <a:bodyPr/>
          <a:lstStyle/>
          <a:p>
            <a:r>
              <a:rPr lang="en-US" dirty="0"/>
              <a:t>Enrollment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FC3FD3F-45EE-74E3-AD64-441303B8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15</a:t>
            </a:fld>
            <a:endParaRPr lang="en-US" dirty="0"/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BF51351A-8A07-32CE-5938-45D3018932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0216137"/>
              </p:ext>
            </p:extLst>
          </p:nvPr>
        </p:nvGraphicFramePr>
        <p:xfrm>
          <a:off x="5545091" y="1062355"/>
          <a:ext cx="4276726" cy="111252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914651">
                  <a:extLst>
                    <a:ext uri="{9D8B030D-6E8A-4147-A177-3AD203B41FA5}">
                      <a16:colId xmlns:a16="http://schemas.microsoft.com/office/drawing/2014/main" val="697791016"/>
                    </a:ext>
                  </a:extLst>
                </a:gridCol>
                <a:gridCol w="1362075">
                  <a:extLst>
                    <a:ext uri="{9D8B030D-6E8A-4147-A177-3AD203B41FA5}">
                      <a16:colId xmlns:a16="http://schemas.microsoft.com/office/drawing/2014/main" val="3703141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Projected Enrollment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266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55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Current Enrollment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9814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Difference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5691733"/>
                  </a:ext>
                </a:extLst>
              </a:tr>
            </a:tbl>
          </a:graphicData>
        </a:graphic>
      </p:graphicFrame>
      <p:sp>
        <p:nvSpPr>
          <p:cNvPr id="21" name="Title 1">
            <a:extLst>
              <a:ext uri="{FF2B5EF4-FFF2-40B4-BE49-F238E27FC236}">
                <a16:creationId xmlns:a16="http://schemas.microsoft.com/office/drawing/2014/main" id="{4EA70CE0-E836-4CC1-12A5-67DE64946A6F}"/>
              </a:ext>
            </a:extLst>
          </p:cNvPr>
          <p:cNvSpPr txBox="1">
            <a:spLocks/>
          </p:cNvSpPr>
          <p:nvPr/>
        </p:nvSpPr>
        <p:spPr>
          <a:xfrm>
            <a:off x="3727359" y="2725535"/>
            <a:ext cx="6766560" cy="768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4"/>
                </a:solidFill>
              </a:rPr>
              <a:t>Leveling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911D05-5B58-D51E-CB0E-65B6D1EEF829}"/>
              </a:ext>
            </a:extLst>
          </p:cNvPr>
          <p:cNvSpPr txBox="1"/>
          <p:nvPr/>
        </p:nvSpPr>
        <p:spPr>
          <a:xfrm>
            <a:off x="3727359" y="3496932"/>
            <a:ext cx="7550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Leveling is the process the District uses to adjust school budget allocations to match student enrollment. </a:t>
            </a:r>
          </a:p>
        </p:txBody>
      </p:sp>
      <p:graphicFrame>
        <p:nvGraphicFramePr>
          <p:cNvPr id="23" name="Table 23">
            <a:extLst>
              <a:ext uri="{FF2B5EF4-FFF2-40B4-BE49-F238E27FC236}">
                <a16:creationId xmlns:a16="http://schemas.microsoft.com/office/drawing/2014/main" id="{547115C3-9D6B-BFF5-B1AF-63893D0A92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705737"/>
              </p:ext>
            </p:extLst>
          </p:nvPr>
        </p:nvGraphicFramePr>
        <p:xfrm>
          <a:off x="4219575" y="4313176"/>
          <a:ext cx="6397534" cy="19202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3198767">
                  <a:extLst>
                    <a:ext uri="{9D8B030D-6E8A-4147-A177-3AD203B41FA5}">
                      <a16:colId xmlns:a16="http://schemas.microsoft.com/office/drawing/2014/main" val="2607856906"/>
                    </a:ext>
                  </a:extLst>
                </a:gridCol>
                <a:gridCol w="3198767">
                  <a:extLst>
                    <a:ext uri="{9D8B030D-6E8A-4147-A177-3AD203B41FA5}">
                      <a16:colId xmlns:a16="http://schemas.microsoft.com/office/drawing/2014/main" val="2739395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Budget Impact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0" i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sz="2400" b="1" i="1" dirty="0">
                          <a:solidFill>
                            <a:schemeClr val="tx1"/>
                          </a:solidFill>
                        </a:rPr>
                        <a:t>Principal:</a:t>
                      </a:r>
                      <a:r>
                        <a:rPr lang="en-US" sz="2400" b="0" i="1" dirty="0">
                          <a:solidFill>
                            <a:schemeClr val="tx1"/>
                          </a:solidFill>
                        </a:rPr>
                        <a:t> input change in allocation for your school and discuss how you are going to address the change in allocation)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8229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9622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card with orange circles and blue text&#10;&#10;Description automatically generated">
            <a:extLst>
              <a:ext uri="{FF2B5EF4-FFF2-40B4-BE49-F238E27FC236}">
                <a16:creationId xmlns:a16="http://schemas.microsoft.com/office/drawing/2014/main" id="{17FD44E3-0524-4698-B1B8-952ED8119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3C395CD-4831-10C8-8F0C-0DB901D75DB2}"/>
              </a:ext>
            </a:extLst>
          </p:cNvPr>
          <p:cNvSpPr txBox="1"/>
          <p:nvPr/>
        </p:nvSpPr>
        <p:spPr>
          <a:xfrm>
            <a:off x="2711822" y="3056982"/>
            <a:ext cx="2294965" cy="92333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Plan for </a:t>
            </a:r>
            <a:r>
              <a:rPr lang="en-US" b="1" dirty="0">
                <a:solidFill>
                  <a:schemeClr val="accent6"/>
                </a:solidFill>
              </a:rPr>
              <a:t>AT LEAST 3</a:t>
            </a:r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dirty="0"/>
              <a:t>of your GO Team members to attend!</a:t>
            </a:r>
          </a:p>
        </p:txBody>
      </p:sp>
    </p:spTree>
    <p:extLst>
      <p:ext uri="{BB962C8B-B14F-4D97-AF65-F5344CB8AC3E}">
        <p14:creationId xmlns:p14="http://schemas.microsoft.com/office/powerpoint/2010/main" val="3165263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S Colors">
      <a:dk1>
        <a:sysClr val="windowText" lastClr="000000"/>
      </a:dk1>
      <a:lt1>
        <a:sysClr val="window" lastClr="FFFFFF"/>
      </a:lt1>
      <a:dk2>
        <a:srgbClr val="0083A9"/>
      </a:dk2>
      <a:lt2>
        <a:srgbClr val="E7E6E6"/>
      </a:lt2>
      <a:accent1>
        <a:srgbClr val="0083A9"/>
      </a:accent1>
      <a:accent2>
        <a:srgbClr val="D47B22"/>
      </a:accent2>
      <a:accent3>
        <a:srgbClr val="F3CF45"/>
      </a:accent3>
      <a:accent4>
        <a:srgbClr val="159839"/>
      </a:accent4>
      <a:accent5>
        <a:srgbClr val="595B5D"/>
      </a:accent5>
      <a:accent6>
        <a:srgbClr val="A92A91"/>
      </a:accent6>
      <a:hlink>
        <a:srgbClr val="D47B22"/>
      </a:hlink>
      <a:folHlink>
        <a:srgbClr val="F3CF45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-Color-Block_Win32_jx_v9.potx" id="{B1D493D9-AF74-4AD6-8F0C-5B1308D7041B}" vid="{1AA99070-5A1F-42D2-9F5B-E7354C964689}"/>
    </a:ext>
  </a:extLst>
</a:theme>
</file>

<file path=ppt/theme/theme2.xml><?xml version="1.0" encoding="utf-8"?>
<a:theme xmlns:a="http://schemas.openxmlformats.org/drawingml/2006/main" name="ShapesVTI">
  <a:themeElements>
    <a:clrScheme name="APS 5">
      <a:dk1>
        <a:sysClr val="windowText" lastClr="000000"/>
      </a:dk1>
      <a:lt1>
        <a:sysClr val="window" lastClr="FFFFFF"/>
      </a:lt1>
      <a:dk2>
        <a:srgbClr val="0083A9"/>
      </a:dk2>
      <a:lt2>
        <a:srgbClr val="E7E6E6"/>
      </a:lt2>
      <a:accent1>
        <a:srgbClr val="F3CF45"/>
      </a:accent1>
      <a:accent2>
        <a:srgbClr val="D47B22"/>
      </a:accent2>
      <a:accent3>
        <a:srgbClr val="A92A91"/>
      </a:accent3>
      <a:accent4>
        <a:srgbClr val="0083A9"/>
      </a:accent4>
      <a:accent5>
        <a:srgbClr val="A92A91"/>
      </a:accent5>
      <a:accent6>
        <a:srgbClr val="159839"/>
      </a:accent6>
      <a:hlink>
        <a:srgbClr val="D47B22"/>
      </a:hlink>
      <a:folHlink>
        <a:srgbClr val="159839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7e30bb-5f32-4411-a640-0b4044b692bf">
      <Terms xmlns="http://schemas.microsoft.com/office/infopath/2007/PartnerControls"/>
    </lcf76f155ced4ddcb4097134ff3c332f>
    <TaxCatchAll xmlns="ffb952a0-74d9-4848-89d6-000c4b1b707a" xsi:nil="true"/>
    <SharedWithUsers xmlns="ffb952a0-74d9-4848-89d6-000c4b1b707a">
      <UserInfo>
        <DisplayName>Gipson, Chaundra</DisplayName>
        <AccountId>16</AccountId>
        <AccountType/>
      </UserInfo>
      <UserInfo>
        <DisplayName>Barnett, Carolyn</DisplayName>
        <AccountId>14</AccountId>
        <AccountType/>
      </UserInfo>
      <UserInfo>
        <DisplayName>Jacobi, Diane</DisplayName>
        <AccountId>12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088E750FB87F439BAD6BE3B18C0B0C" ma:contentTypeVersion="17" ma:contentTypeDescription="Create a new document." ma:contentTypeScope="" ma:versionID="3e2294909db46d904757942a84e001dc">
  <xsd:schema xmlns:xsd="http://www.w3.org/2001/XMLSchema" xmlns:xs="http://www.w3.org/2001/XMLSchema" xmlns:p="http://schemas.microsoft.com/office/2006/metadata/properties" xmlns:ns2="d37e30bb-5f32-4411-a640-0b4044b692bf" xmlns:ns3="ffb952a0-74d9-4848-89d6-000c4b1b707a" targetNamespace="http://schemas.microsoft.com/office/2006/metadata/properties" ma:root="true" ma:fieldsID="ee00007a08aafb63022019d11c7f01ec" ns2:_="" ns3:_="">
    <xsd:import namespace="d37e30bb-5f32-4411-a640-0b4044b692bf"/>
    <xsd:import namespace="ffb952a0-74d9-4848-89d6-000c4b1b70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e30bb-5f32-4411-a640-0b4044b692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67761e9-a222-483c-a923-fec0f75753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b952a0-74d9-4848-89d6-000c4b1b707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584ace9-6060-48e0-9721-f33996d2e2e3}" ma:internalName="TaxCatchAll" ma:showField="CatchAllData" ma:web="ffb952a0-74d9-4848-89d6-000c4b1b70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72AAAB5-2FA2-492E-9640-D5EF86DC65FA}">
  <ds:schemaRefs>
    <ds:schemaRef ds:uri="d37e30bb-5f32-4411-a640-0b4044b692bf"/>
    <ds:schemaRef ds:uri="ffb952a0-74d9-4848-89d6-000c4b1b707a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C16481F-74F9-42F7-8A79-954432A7EA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942920B-1B7A-4E5C-A6CD-F0BC27E87035}">
  <ds:schemaRefs>
    <ds:schemaRef ds:uri="d37e30bb-5f32-4411-a640-0b4044b692bf"/>
    <ds:schemaRef ds:uri="ffb952a0-74d9-4848-89d6-000c4b1b707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{A61B21DF-980C-46B7-8F74-9D5D134AB20A}tf78438558_win32</Template>
  <TotalTime>97</TotalTime>
  <Words>849</Words>
  <Application>Microsoft Office PowerPoint</Application>
  <PresentationFormat>Widescreen</PresentationFormat>
  <Paragraphs>143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Arial</vt:lpstr>
      <vt:lpstr>Arial Black</vt:lpstr>
      <vt:lpstr>Avenir Next LT Pro</vt:lpstr>
      <vt:lpstr>Calibri</vt:lpstr>
      <vt:lpstr>Sabon Next LT</vt:lpstr>
      <vt:lpstr>Symbol</vt:lpstr>
      <vt:lpstr>Tenorite</vt:lpstr>
      <vt:lpstr>Times New Roman</vt:lpstr>
      <vt:lpstr>Tw Cen MT</vt:lpstr>
      <vt:lpstr>Verdana</vt:lpstr>
      <vt:lpstr>Office Theme</vt:lpstr>
      <vt:lpstr>ShapesVTI</vt:lpstr>
      <vt:lpstr>GO Team Meeting #1 </vt:lpstr>
      <vt:lpstr>TOPICS</vt:lpstr>
      <vt:lpstr>2021-2025 Strategic Plan</vt:lpstr>
      <vt:lpstr>PowerPoint Presentation</vt:lpstr>
      <vt:lpstr>PowerPoint Presentation</vt:lpstr>
      <vt:lpstr>Connecting the Strategic plan &amp;  Continuous Improvement Plan</vt:lpstr>
      <vt:lpstr>Data Discussion</vt:lpstr>
      <vt:lpstr>PowerPoint Presentation</vt:lpstr>
      <vt:lpstr>PowerPoint Presentation</vt:lpstr>
      <vt:lpstr>Glows &amp; Grows </vt:lpstr>
      <vt:lpstr>GO Team Discussion: Data Protocol</vt:lpstr>
      <vt:lpstr>Timeline for GO Teams</vt:lpstr>
      <vt:lpstr>Questions?</vt:lpstr>
      <vt:lpstr>Principal’s Report</vt:lpstr>
      <vt:lpstr>Enrollment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Principal’s Report</dc:title>
  <dc:subject/>
  <dc:creator>Jacobi, Diane</dc:creator>
  <cp:lastModifiedBy>Lawrence, Reginald</cp:lastModifiedBy>
  <cp:revision>2</cp:revision>
  <dcterms:created xsi:type="dcterms:W3CDTF">2022-08-12T14:07:56Z</dcterms:created>
  <dcterms:modified xsi:type="dcterms:W3CDTF">2023-09-07T14:04:18Z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0x0101009B088E750FB87F439BAD6BE3B18C0B0C</vt:lpwstr>
  </property>
  <property fmtid="{D5CDD505-2E9C-101B-9397-08002B2CF9AE}" pid="3" name="MediaServiceImageTags">
    <vt:lpwstr/>
  </property>
</Properties>
</file>