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0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1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2" r:id="rId5"/>
    <p:sldMasterId id="2147483684" r:id="rId6"/>
    <p:sldMasterId id="2147483696" r:id="rId7"/>
    <p:sldMasterId id="2147483709" r:id="rId8"/>
    <p:sldMasterId id="2147483722" r:id="rId9"/>
    <p:sldMasterId id="2147483735" r:id="rId10"/>
    <p:sldMasterId id="2147483760" r:id="rId11"/>
    <p:sldMasterId id="2147483784" r:id="rId12"/>
    <p:sldMasterId id="2147483797" r:id="rId13"/>
    <p:sldMasterId id="2147483809" r:id="rId14"/>
    <p:sldMasterId id="2147483821" r:id="rId15"/>
  </p:sldMasterIdLst>
  <p:notesMasterIdLst>
    <p:notesMasterId r:id="rId23"/>
  </p:notesMasterIdLst>
  <p:handoutMasterIdLst>
    <p:handoutMasterId r:id="rId24"/>
  </p:handoutMasterIdLst>
  <p:sldIdLst>
    <p:sldId id="446" r:id="rId16"/>
    <p:sldId id="495" r:id="rId17"/>
    <p:sldId id="483" r:id="rId18"/>
    <p:sldId id="504" r:id="rId19"/>
    <p:sldId id="474" r:id="rId20"/>
    <p:sldId id="493" r:id="rId21"/>
    <p:sldId id="485" r:id="rId22"/>
  </p:sldIdLst>
  <p:sldSz cx="9144000" cy="6858000" type="screen4x3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C1DC"/>
    <a:srgbClr val="FF9900"/>
    <a:srgbClr val="FFFF00"/>
    <a:srgbClr val="33CCFF"/>
    <a:srgbClr val="F5ECDB"/>
    <a:srgbClr val="F1E4CB"/>
    <a:srgbClr val="009999"/>
    <a:srgbClr val="C49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6D6AC0-7DCE-40E6-9364-492136122E7C}" v="10" dt="2020-05-08T17:22:44.4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69" autoAdjust="0"/>
    <p:restoredTop sz="78548" autoAdjust="0"/>
  </p:normalViewPr>
  <p:slideViewPr>
    <p:cSldViewPr snapToGrid="0" snapToObjects="1">
      <p:cViewPr varScale="1">
        <p:scale>
          <a:sx n="91" d="100"/>
          <a:sy n="91" d="100"/>
        </p:scale>
        <p:origin x="188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6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7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bi, Diane" userId="343db2ce-cd81-4e6f-9c74-2345e7813f6d" providerId="ADAL" clId="{AD6D6AC0-7DCE-40E6-9364-492136122E7C}"/>
    <pc:docChg chg="undo custSel delSld modSld sldOrd">
      <pc:chgData name="Jacobi, Diane" userId="343db2ce-cd81-4e6f-9c74-2345e7813f6d" providerId="ADAL" clId="{AD6D6AC0-7DCE-40E6-9364-492136122E7C}" dt="2020-05-08T19:11:19.104" v="1326" actId="6549"/>
      <pc:docMkLst>
        <pc:docMk/>
      </pc:docMkLst>
      <pc:sldChg chg="addSp modSp mod modNotesTx">
        <pc:chgData name="Jacobi, Diane" userId="343db2ce-cd81-4e6f-9c74-2345e7813f6d" providerId="ADAL" clId="{AD6D6AC0-7DCE-40E6-9364-492136122E7C}" dt="2020-05-08T17:24:33.865" v="1290" actId="20577"/>
        <pc:sldMkLst>
          <pc:docMk/>
          <pc:sldMk cId="2315968020" sldId="446"/>
        </pc:sldMkLst>
        <pc:spChg chg="add mod">
          <ac:chgData name="Jacobi, Diane" userId="343db2ce-cd81-4e6f-9c74-2345e7813f6d" providerId="ADAL" clId="{AD6D6AC0-7DCE-40E6-9364-492136122E7C}" dt="2020-05-07T18:28:58.795" v="49" actId="164"/>
          <ac:spMkLst>
            <pc:docMk/>
            <pc:sldMk cId="2315968020" sldId="446"/>
            <ac:spMk id="3" creationId="{442D24E6-4088-4CD5-BE8E-F8101372CD1F}"/>
          </ac:spMkLst>
        </pc:spChg>
        <pc:grpChg chg="add mod ord">
          <ac:chgData name="Jacobi, Diane" userId="343db2ce-cd81-4e6f-9c74-2345e7813f6d" providerId="ADAL" clId="{AD6D6AC0-7DCE-40E6-9364-492136122E7C}" dt="2020-05-07T18:29:05.017" v="50" actId="167"/>
          <ac:grpSpMkLst>
            <pc:docMk/>
            <pc:sldMk cId="2315968020" sldId="446"/>
            <ac:grpSpMk id="4" creationId="{664EE336-9C4D-45BA-9687-BEC112EF123C}"/>
          </ac:grpSpMkLst>
        </pc:grpChg>
        <pc:picChg chg="mod">
          <ac:chgData name="Jacobi, Diane" userId="343db2ce-cd81-4e6f-9c74-2345e7813f6d" providerId="ADAL" clId="{AD6D6AC0-7DCE-40E6-9364-492136122E7C}" dt="2020-05-07T18:28:58.795" v="49" actId="164"/>
          <ac:picMkLst>
            <pc:docMk/>
            <pc:sldMk cId="2315968020" sldId="446"/>
            <ac:picMk id="5" creationId="{00000000-0000-0000-0000-000000000000}"/>
          </ac:picMkLst>
        </pc:picChg>
      </pc:sldChg>
      <pc:sldChg chg="modSp del mod">
        <pc:chgData name="Jacobi, Diane" userId="343db2ce-cd81-4e6f-9c74-2345e7813f6d" providerId="ADAL" clId="{AD6D6AC0-7DCE-40E6-9364-492136122E7C}" dt="2020-05-07T18:31:14.684" v="69" actId="47"/>
        <pc:sldMkLst>
          <pc:docMk/>
          <pc:sldMk cId="4119372663" sldId="466"/>
        </pc:sldMkLst>
        <pc:spChg chg="mod">
          <ac:chgData name="Jacobi, Diane" userId="343db2ce-cd81-4e6f-9c74-2345e7813f6d" providerId="ADAL" clId="{AD6D6AC0-7DCE-40E6-9364-492136122E7C}" dt="2020-05-07T18:30:26.354" v="63" actId="6549"/>
          <ac:spMkLst>
            <pc:docMk/>
            <pc:sldMk cId="4119372663" sldId="466"/>
            <ac:spMk id="5" creationId="{00000000-0000-0000-0000-000000000000}"/>
          </ac:spMkLst>
        </pc:spChg>
      </pc:sldChg>
      <pc:sldChg chg="del">
        <pc:chgData name="Jacobi, Diane" userId="343db2ce-cd81-4e6f-9c74-2345e7813f6d" providerId="ADAL" clId="{AD6D6AC0-7DCE-40E6-9364-492136122E7C}" dt="2020-05-07T18:30:13.903" v="62" actId="47"/>
        <pc:sldMkLst>
          <pc:docMk/>
          <pc:sldMk cId="3775456070" sldId="473"/>
        </pc:sldMkLst>
      </pc:sldChg>
      <pc:sldChg chg="modSp mod modNotesTx">
        <pc:chgData name="Jacobi, Diane" userId="343db2ce-cd81-4e6f-9c74-2345e7813f6d" providerId="ADAL" clId="{AD6D6AC0-7DCE-40E6-9364-492136122E7C}" dt="2020-05-08T19:10:58.720" v="1324" actId="6549"/>
        <pc:sldMkLst>
          <pc:docMk/>
          <pc:sldMk cId="2920101703" sldId="474"/>
        </pc:sldMkLst>
        <pc:spChg chg="mod">
          <ac:chgData name="Jacobi, Diane" userId="343db2ce-cd81-4e6f-9c74-2345e7813f6d" providerId="ADAL" clId="{AD6D6AC0-7DCE-40E6-9364-492136122E7C}" dt="2020-05-07T20:28:46.233" v="989" actId="14100"/>
          <ac:spMkLst>
            <pc:docMk/>
            <pc:sldMk cId="2920101703" sldId="474"/>
            <ac:spMk id="6" creationId="{00000000-0000-0000-0000-000000000000}"/>
          </ac:spMkLst>
        </pc:spChg>
        <pc:spChg chg="mod">
          <ac:chgData name="Jacobi, Diane" userId="343db2ce-cd81-4e6f-9c74-2345e7813f6d" providerId="ADAL" clId="{AD6D6AC0-7DCE-40E6-9364-492136122E7C}" dt="2020-05-07T20:28:34.834" v="987" actId="14100"/>
          <ac:spMkLst>
            <pc:docMk/>
            <pc:sldMk cId="2920101703" sldId="474"/>
            <ac:spMk id="12" creationId="{00000000-0000-0000-0000-000000000000}"/>
          </ac:spMkLst>
        </pc:spChg>
        <pc:graphicFrameChg chg="mod modGraphic">
          <ac:chgData name="Jacobi, Diane" userId="343db2ce-cd81-4e6f-9c74-2345e7813f6d" providerId="ADAL" clId="{AD6D6AC0-7DCE-40E6-9364-492136122E7C}" dt="2020-05-07T20:27:34.805" v="947" actId="20577"/>
          <ac:graphicFrameMkLst>
            <pc:docMk/>
            <pc:sldMk cId="2920101703" sldId="474"/>
            <ac:graphicFrameMk id="11" creationId="{00000000-0000-0000-0000-000000000000}"/>
          </ac:graphicFrameMkLst>
        </pc:graphicFrameChg>
      </pc:sldChg>
      <pc:sldChg chg="del">
        <pc:chgData name="Jacobi, Diane" userId="343db2ce-cd81-4e6f-9c74-2345e7813f6d" providerId="ADAL" clId="{AD6D6AC0-7DCE-40E6-9364-492136122E7C}" dt="2020-05-07T18:29:37.009" v="55" actId="47"/>
        <pc:sldMkLst>
          <pc:docMk/>
          <pc:sldMk cId="1801899364" sldId="477"/>
        </pc:sldMkLst>
      </pc:sldChg>
      <pc:sldChg chg="del">
        <pc:chgData name="Jacobi, Diane" userId="343db2ce-cd81-4e6f-9c74-2345e7813f6d" providerId="ADAL" clId="{AD6D6AC0-7DCE-40E6-9364-492136122E7C}" dt="2020-05-07T18:29:20.490" v="51" actId="47"/>
        <pc:sldMkLst>
          <pc:docMk/>
          <pc:sldMk cId="634592405" sldId="478"/>
        </pc:sldMkLst>
      </pc:sldChg>
      <pc:sldChg chg="del">
        <pc:chgData name="Jacobi, Diane" userId="343db2ce-cd81-4e6f-9c74-2345e7813f6d" providerId="ADAL" clId="{AD6D6AC0-7DCE-40E6-9364-492136122E7C}" dt="2020-05-07T18:29:21.276" v="52" actId="47"/>
        <pc:sldMkLst>
          <pc:docMk/>
          <pc:sldMk cId="812755867" sldId="480"/>
        </pc:sldMkLst>
      </pc:sldChg>
      <pc:sldChg chg="modSp mod modNotesTx">
        <pc:chgData name="Jacobi, Diane" userId="343db2ce-cd81-4e6f-9c74-2345e7813f6d" providerId="ADAL" clId="{AD6D6AC0-7DCE-40E6-9364-492136122E7C}" dt="2020-05-08T17:25:01.720" v="1301" actId="20577"/>
        <pc:sldMkLst>
          <pc:docMk/>
          <pc:sldMk cId="1303640015" sldId="483"/>
        </pc:sldMkLst>
        <pc:spChg chg="mod">
          <ac:chgData name="Jacobi, Diane" userId="343db2ce-cd81-4e6f-9c74-2345e7813f6d" providerId="ADAL" clId="{AD6D6AC0-7DCE-40E6-9364-492136122E7C}" dt="2020-05-07T20:23:16.875" v="750" actId="27636"/>
          <ac:spMkLst>
            <pc:docMk/>
            <pc:sldMk cId="1303640015" sldId="483"/>
            <ac:spMk id="2" creationId="{00000000-0000-0000-0000-000000000000}"/>
          </ac:spMkLst>
        </pc:spChg>
        <pc:spChg chg="mod">
          <ac:chgData name="Jacobi, Diane" userId="343db2ce-cd81-4e6f-9c74-2345e7813f6d" providerId="ADAL" clId="{AD6D6AC0-7DCE-40E6-9364-492136122E7C}" dt="2020-05-07T21:03:51.490" v="1056" actId="27636"/>
          <ac:spMkLst>
            <pc:docMk/>
            <pc:sldMk cId="1303640015" sldId="483"/>
            <ac:spMk id="3" creationId="{00000000-0000-0000-0000-000000000000}"/>
          </ac:spMkLst>
        </pc:spChg>
      </pc:sldChg>
      <pc:sldChg chg="del">
        <pc:chgData name="Jacobi, Diane" userId="343db2ce-cd81-4e6f-9c74-2345e7813f6d" providerId="ADAL" clId="{AD6D6AC0-7DCE-40E6-9364-492136122E7C}" dt="2020-05-07T20:28:03.524" v="948" actId="47"/>
        <pc:sldMkLst>
          <pc:docMk/>
          <pc:sldMk cId="4116188971" sldId="484"/>
        </pc:sldMkLst>
      </pc:sldChg>
      <pc:sldChg chg="modNotesTx">
        <pc:chgData name="Jacobi, Diane" userId="343db2ce-cd81-4e6f-9c74-2345e7813f6d" providerId="ADAL" clId="{AD6D6AC0-7DCE-40E6-9364-492136122E7C}" dt="2020-05-08T19:11:19.104" v="1326" actId="6549"/>
        <pc:sldMkLst>
          <pc:docMk/>
          <pc:sldMk cId="1275423168" sldId="485"/>
        </pc:sldMkLst>
      </pc:sldChg>
      <pc:sldChg chg="del">
        <pc:chgData name="Jacobi, Diane" userId="343db2ce-cd81-4e6f-9c74-2345e7813f6d" providerId="ADAL" clId="{AD6D6AC0-7DCE-40E6-9364-492136122E7C}" dt="2020-05-07T18:29:58.080" v="60" actId="47"/>
        <pc:sldMkLst>
          <pc:docMk/>
          <pc:sldMk cId="4257743019" sldId="486"/>
        </pc:sldMkLst>
      </pc:sldChg>
      <pc:sldChg chg="del">
        <pc:chgData name="Jacobi, Diane" userId="343db2ce-cd81-4e6f-9c74-2345e7813f6d" providerId="ADAL" clId="{AD6D6AC0-7DCE-40E6-9364-492136122E7C}" dt="2020-05-07T18:29:53.179" v="58" actId="47"/>
        <pc:sldMkLst>
          <pc:docMk/>
          <pc:sldMk cId="1129150138" sldId="488"/>
        </pc:sldMkLst>
      </pc:sldChg>
      <pc:sldChg chg="del">
        <pc:chgData name="Jacobi, Diane" userId="343db2ce-cd81-4e6f-9c74-2345e7813f6d" providerId="ADAL" clId="{AD6D6AC0-7DCE-40E6-9364-492136122E7C}" dt="2020-05-07T18:29:54.014" v="59" actId="47"/>
        <pc:sldMkLst>
          <pc:docMk/>
          <pc:sldMk cId="716182648" sldId="489"/>
        </pc:sldMkLst>
      </pc:sldChg>
      <pc:sldChg chg="ord modNotesTx">
        <pc:chgData name="Jacobi, Diane" userId="343db2ce-cd81-4e6f-9c74-2345e7813f6d" providerId="ADAL" clId="{AD6D6AC0-7DCE-40E6-9364-492136122E7C}" dt="2020-05-08T19:11:06.664" v="1325" actId="6549"/>
        <pc:sldMkLst>
          <pc:docMk/>
          <pc:sldMk cId="3738565691" sldId="493"/>
        </pc:sldMkLst>
      </pc:sldChg>
      <pc:sldChg chg="del">
        <pc:chgData name="Jacobi, Diane" userId="343db2ce-cd81-4e6f-9c74-2345e7813f6d" providerId="ADAL" clId="{AD6D6AC0-7DCE-40E6-9364-492136122E7C}" dt="2020-05-07T20:10:00.020" v="72" actId="47"/>
        <pc:sldMkLst>
          <pc:docMk/>
          <pc:sldMk cId="1235764438" sldId="496"/>
        </pc:sldMkLst>
      </pc:sldChg>
      <pc:sldChg chg="del">
        <pc:chgData name="Jacobi, Diane" userId="343db2ce-cd81-4e6f-9c74-2345e7813f6d" providerId="ADAL" clId="{AD6D6AC0-7DCE-40E6-9364-492136122E7C}" dt="2020-05-07T18:29:48.990" v="56" actId="47"/>
        <pc:sldMkLst>
          <pc:docMk/>
          <pc:sldMk cId="1474618839" sldId="498"/>
        </pc:sldMkLst>
      </pc:sldChg>
      <pc:sldChg chg="del">
        <pc:chgData name="Jacobi, Diane" userId="343db2ce-cd81-4e6f-9c74-2345e7813f6d" providerId="ADAL" clId="{AD6D6AC0-7DCE-40E6-9364-492136122E7C}" dt="2020-05-07T18:29:50.631" v="57" actId="47"/>
        <pc:sldMkLst>
          <pc:docMk/>
          <pc:sldMk cId="1213460072" sldId="499"/>
        </pc:sldMkLst>
      </pc:sldChg>
      <pc:sldChg chg="del">
        <pc:chgData name="Jacobi, Diane" userId="343db2ce-cd81-4e6f-9c74-2345e7813f6d" providerId="ADAL" clId="{AD6D6AC0-7DCE-40E6-9364-492136122E7C}" dt="2020-05-07T18:30:06.170" v="61" actId="47"/>
        <pc:sldMkLst>
          <pc:docMk/>
          <pc:sldMk cId="1301628709" sldId="500"/>
        </pc:sldMkLst>
      </pc:sldChg>
      <pc:sldChg chg="del">
        <pc:chgData name="Jacobi, Diane" userId="343db2ce-cd81-4e6f-9c74-2345e7813f6d" providerId="ADAL" clId="{AD6D6AC0-7DCE-40E6-9364-492136122E7C}" dt="2020-05-07T18:29:22.190" v="53" actId="47"/>
        <pc:sldMkLst>
          <pc:docMk/>
          <pc:sldMk cId="1809659332" sldId="501"/>
        </pc:sldMkLst>
      </pc:sldChg>
      <pc:sldChg chg="del">
        <pc:chgData name="Jacobi, Diane" userId="343db2ce-cd81-4e6f-9c74-2345e7813f6d" providerId="ADAL" clId="{AD6D6AC0-7DCE-40E6-9364-492136122E7C}" dt="2020-05-07T18:29:22.986" v="54" actId="47"/>
        <pc:sldMkLst>
          <pc:docMk/>
          <pc:sldMk cId="944128535" sldId="502"/>
        </pc:sldMkLst>
      </pc:sldChg>
      <pc:sldChg chg="modNotesTx">
        <pc:chgData name="Jacobi, Diane" userId="343db2ce-cd81-4e6f-9c74-2345e7813f6d" providerId="ADAL" clId="{AD6D6AC0-7DCE-40E6-9364-492136122E7C}" dt="2020-05-08T17:25:20.584" v="1310" actId="20577"/>
        <pc:sldMkLst>
          <pc:docMk/>
          <pc:sldMk cId="2530132620" sldId="503"/>
        </pc:sldMkLst>
      </pc:sldChg>
      <pc:sldChg chg="del">
        <pc:chgData name="Jacobi, Diane" userId="343db2ce-cd81-4e6f-9c74-2345e7813f6d" providerId="ADAL" clId="{AD6D6AC0-7DCE-40E6-9364-492136122E7C}" dt="2020-05-07T20:29:58.021" v="990" actId="47"/>
        <pc:sldMkLst>
          <pc:docMk/>
          <pc:sldMk cId="3508451392" sldId="504"/>
        </pc:sldMkLst>
      </pc:sldChg>
      <pc:sldChg chg="del">
        <pc:chgData name="Jacobi, Diane" userId="343db2ce-cd81-4e6f-9c74-2345e7813f6d" providerId="ADAL" clId="{AD6D6AC0-7DCE-40E6-9364-492136122E7C}" dt="2020-05-07T18:30:38.038" v="64" actId="47"/>
        <pc:sldMkLst>
          <pc:docMk/>
          <pc:sldMk cId="1430091376" sldId="505"/>
        </pc:sldMkLst>
      </pc:sldChg>
      <pc:sldChg chg="del">
        <pc:chgData name="Jacobi, Diane" userId="343db2ce-cd81-4e6f-9c74-2345e7813f6d" providerId="ADAL" clId="{AD6D6AC0-7DCE-40E6-9364-492136122E7C}" dt="2020-05-07T20:09:58.025" v="71" actId="47"/>
        <pc:sldMkLst>
          <pc:docMk/>
          <pc:sldMk cId="2423624550" sldId="506"/>
        </pc:sldMkLst>
      </pc:sldChg>
      <pc:sldChg chg="del">
        <pc:chgData name="Jacobi, Diane" userId="343db2ce-cd81-4e6f-9c74-2345e7813f6d" providerId="ADAL" clId="{AD6D6AC0-7DCE-40E6-9364-492136122E7C}" dt="2020-05-07T18:31:32.519" v="70" actId="47"/>
        <pc:sldMkLst>
          <pc:docMk/>
          <pc:sldMk cId="3528671447" sldId="50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4"/>
            <a:ext cx="3044154" cy="467363"/>
          </a:xfrm>
          <a:prstGeom prst="rect">
            <a:avLst/>
          </a:prstGeom>
        </p:spPr>
        <p:txBody>
          <a:bodyPr vert="horz" lIns="92519" tIns="46259" rIns="92519" bIns="4625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7333" y="4"/>
            <a:ext cx="3044153" cy="467363"/>
          </a:xfrm>
          <a:prstGeom prst="rect">
            <a:avLst/>
          </a:prstGeom>
        </p:spPr>
        <p:txBody>
          <a:bodyPr vert="horz" lIns="92519" tIns="46259" rIns="92519" bIns="46259" rtlCol="0"/>
          <a:lstStyle>
            <a:lvl1pPr algn="r">
              <a:defRPr sz="1200"/>
            </a:lvl1pPr>
          </a:lstStyle>
          <a:p>
            <a:fld id="{059F52E2-F1DE-46D3-BACC-78119557B962}" type="datetimeFigureOut">
              <a:rPr lang="en-US" smtClean="0"/>
              <a:t>5/19/2020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6" y="8841740"/>
            <a:ext cx="3044154" cy="467363"/>
          </a:xfrm>
          <a:prstGeom prst="rect">
            <a:avLst/>
          </a:prstGeom>
        </p:spPr>
        <p:txBody>
          <a:bodyPr vert="horz" lIns="92519" tIns="46259" rIns="92519" bIns="4625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7333" y="8841740"/>
            <a:ext cx="3044153" cy="467363"/>
          </a:xfrm>
          <a:prstGeom prst="rect">
            <a:avLst/>
          </a:prstGeom>
        </p:spPr>
        <p:txBody>
          <a:bodyPr vert="horz" lIns="92519" tIns="46259" rIns="92519" bIns="46259" rtlCol="0" anchor="b"/>
          <a:lstStyle>
            <a:lvl1pPr algn="r">
              <a:defRPr sz="1200"/>
            </a:lvl1pPr>
          </a:lstStyle>
          <a:p>
            <a:fld id="{4FE15C78-6CC8-4FB4-9DD6-3BEF9917CD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3470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3043344" cy="467071"/>
          </a:xfrm>
          <a:prstGeom prst="rect">
            <a:avLst/>
          </a:prstGeom>
        </p:spPr>
        <p:txBody>
          <a:bodyPr vert="horz" lIns="93537" tIns="46768" rIns="93537" bIns="467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3" y="0"/>
            <a:ext cx="3043344" cy="467071"/>
          </a:xfrm>
          <a:prstGeom prst="rect">
            <a:avLst/>
          </a:prstGeom>
        </p:spPr>
        <p:txBody>
          <a:bodyPr vert="horz" lIns="93537" tIns="46768" rIns="93537" bIns="46768" rtlCol="0"/>
          <a:lstStyle>
            <a:lvl1pPr algn="r">
              <a:defRPr sz="1200"/>
            </a:lvl1pPr>
          </a:lstStyle>
          <a:p>
            <a:fld id="{7B299F97-F58F-4790-8A4D-46307B570D7F}" type="datetimeFigureOut">
              <a:rPr lang="en-US" smtClean="0"/>
              <a:t>5/19/2020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5225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537" tIns="46768" rIns="93537" bIns="4676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80004"/>
            <a:ext cx="5618480" cy="3665458"/>
          </a:xfrm>
          <a:prstGeom prst="rect">
            <a:avLst/>
          </a:prstGeom>
        </p:spPr>
        <p:txBody>
          <a:bodyPr vert="horz" lIns="93537" tIns="46768" rIns="93537" bIns="4676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8842034"/>
            <a:ext cx="3043344" cy="467070"/>
          </a:xfrm>
          <a:prstGeom prst="rect">
            <a:avLst/>
          </a:prstGeom>
        </p:spPr>
        <p:txBody>
          <a:bodyPr vert="horz" lIns="93537" tIns="46768" rIns="93537" bIns="467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3" y="8842034"/>
            <a:ext cx="3043344" cy="467070"/>
          </a:xfrm>
          <a:prstGeom prst="rect">
            <a:avLst/>
          </a:prstGeom>
        </p:spPr>
        <p:txBody>
          <a:bodyPr vert="horz" lIns="93537" tIns="46768" rIns="93537" bIns="46768" rtlCol="0" anchor="b"/>
          <a:lstStyle>
            <a:lvl1pPr algn="r">
              <a:defRPr sz="1200"/>
            </a:lvl1pPr>
          </a:lstStyle>
          <a:p>
            <a:fld id="{06FECA5B-CB69-434F-96AB-1E7E18E86F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22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5190">
              <a:defRPr/>
            </a:pPr>
            <a:r>
              <a:rPr lang="en-US" dirty="0"/>
              <a:t>Good Morning/Afternoon! Today we will review the FY21 budget. Due to the current pandemic, all state agencies have had to reduce their budgets – this has translated to a reduction of funds to APS and our school. This meeting is to provide an update on our FY21 Budget.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ECA5B-CB69-434F-96AB-1E7E18E86F8F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408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ECA5B-CB69-434F-96AB-1E7E18E86F8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912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 priorities and rationale. After you have gone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over the priorities and rationale – ask GO Team if this represents what was agreed upon.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there any priorities I left off?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there any questions or concerns?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next time we meet,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will show you how I have allocated resources to support our strategic priorities.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ECA5B-CB69-434F-96AB-1E7E18E86F8F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166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5190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ECA5B-CB69-434F-96AB-1E7E18E86F8F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327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ECA5B-CB69-434F-96AB-1E7E18E86F8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570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ECA5B-CB69-434F-96AB-1E7E18E86F8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221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F74069C-88F8-48B5-8814-06317A2067C5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322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89E54D-4525-4B19-92AB-1F1CDA793166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038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AF637B1-5A12-4E31-807A-45ED99814C6F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96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4E86F04-3EBE-40B7-8C0D-DE4CA9498539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772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C9C85D9-6FB7-40EF-965F-A1046ADCDD99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62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63ACDC9-FBCE-4943-A3AE-873EA06A62B4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748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CE6E390-EA1F-4B3E-A94B-FC0331EB7320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84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931ECF6-EA9B-4FA1-8F7A-1BED46621E92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61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49BACE6-EDD5-4577-AADD-9FFBFFCF7CC8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718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F1F2A2-C67B-4981-AD94-747309F8D8E6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935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D2483BC-6651-4318-8D04-A985A876A93E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621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E1913-9345-4E9A-9FCB-5729BA9224F7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822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5BDE8-FE5A-4FA4-AA9D-5132DC699435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28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7A603-9F58-4668-BE71-248724430663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220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5F51-049C-4F09-985E-88373BC58708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239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462E8-5B08-4F90-A429-1AF4E7113FA1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892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EFB51-FD0A-4911-843D-29D3378DC883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3385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8342D-9088-4396-8C29-95D34B3E713D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774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013E-4F04-4D1B-A048-D9B2B59CFC28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5160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9F20-B75A-49AB-8B88-1D5EA6DABFF5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1935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4907C-8252-455A-BC65-F61580EA8D73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2237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726DA-A5B5-49D7-9B12-735498950DA3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2831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BE29BA-F8F0-4508-A4BE-7F72180E3ABB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1453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F865CF-A9DB-43E3-ADF8-28E5B1685A28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112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FE91807-D38D-4528-8CF2-63D388DD1A23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8151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46390AC-3BCF-4C22-A2DB-7990E5A54FFD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9917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8259FE0-F886-4177-8680-0087672F0DBD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7941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8C4881A-3753-44FC-9558-4D53EA0B3115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9479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F6DDC96-0A56-4EC2-A351-5C197C9B424C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0132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122329-9D6C-4DB8-AB35-E1ADA78AF0CC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465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44F7ADF-1314-41CB-AC5F-F8E1A67EBEF8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6179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7ED441-B249-441C-A420-69A916E4CC25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232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E0800E-34A0-4176-B5D0-FB4E9EA59786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6868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4121760-A27C-4DBB-AB7C-A323C9DF147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7526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CEC284-E82C-4EB1-809B-E5E849B6D56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6534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43ED1A-5296-484D-A834-AA97962CCE1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8455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C47BC4-0B73-4253-A4D6-DC9E2833E7C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1688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CF0D6C6-7B23-40CA-8C37-357F0B28F17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70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312639-AC78-455B-B901-74D8D19387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4951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4ADB85-7F9B-44BF-BB0E-F147399C7D4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6286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56FDB1-E957-4F26-8C5A-1C001FA301F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2229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1D37E9-2468-4ABE-AB05-DD18207AE8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4632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E94586-3ABD-4339-9426-2C512D9BFF8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461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B1B063-4B04-465A-84B9-A1A68F3F6BB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4112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A9849B-CD2E-4E9A-9587-F3F251325C0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0917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88FFE9E-47B5-4A17-A7F9-AF64B538EA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3248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E3EED7F-1822-414D-AE25-767B43A35B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75165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2D7628-275D-482F-ABB5-41123B29C2F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4976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D445A7E-C664-4423-A8D8-F765FD3071A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5055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7168DB-C706-4D24-9A6B-123E9909724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1823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59D34F-2793-4406-82CF-547094FF3F4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925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358F5B-D33E-4151-8A46-504F0DB90E3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1703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FBC2A3-340E-45FA-9D33-A59BE5081A7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4247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44F5625-F982-431E-A022-A96D7C87C6D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6067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A7A11B-55A9-45EA-90B0-A48BEC44034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8535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15816" y="620688"/>
            <a:ext cx="5770984" cy="288032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small" baseline="0">
                <a:solidFill>
                  <a:srgbClr val="1D263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sp>
        <p:nvSpPr>
          <p:cNvPr id="7" name="Espace réservé du titre 1"/>
          <p:cNvSpPr>
            <a:spLocks noGrp="1"/>
          </p:cNvSpPr>
          <p:nvPr>
            <p:ph type="title"/>
          </p:nvPr>
        </p:nvSpPr>
        <p:spPr>
          <a:xfrm>
            <a:off x="2915816" y="3076"/>
            <a:ext cx="5770984" cy="617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92661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8A169FF-9855-4085-96FF-D8006A5656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631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A57310-EF70-44D4-8755-F5A9BF3F5FB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4293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0D2178-DE1E-4031-94CD-7C7C8C6164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59800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8DE7A6D-AB74-49C2-82DA-B4AC59E2316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94242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6B372D-AC5E-4D5B-B3F2-A70A0CAA81F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4234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B02DD4-E8CC-4D08-B942-242171DDD27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9457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2615F5-B4C4-48EB-B9DA-7522D3DBDE3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91338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C2EFCE1-E2AF-483A-A70C-E1A97266A18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1751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DCD0D3E-316B-4065-9453-5D37D5564A5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0935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0AF82F7-5E20-4C6A-BE77-BD17BA6AC5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95432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A78B7D-F33D-4B0C-AAB5-A99EF4B061F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00771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15816" y="620688"/>
            <a:ext cx="5770984" cy="288032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small" baseline="0">
                <a:solidFill>
                  <a:srgbClr val="1D263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sp>
        <p:nvSpPr>
          <p:cNvPr id="7" name="Espace réservé du titre 1"/>
          <p:cNvSpPr>
            <a:spLocks noGrp="1"/>
          </p:cNvSpPr>
          <p:nvPr>
            <p:ph type="title"/>
          </p:nvPr>
        </p:nvSpPr>
        <p:spPr>
          <a:xfrm>
            <a:off x="2915816" y="3076"/>
            <a:ext cx="5770984" cy="617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40703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1014F03-35A4-40AF-A349-9B8AF4F0DD0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61733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FDB2166-B2EC-49A3-A264-B90D608ECC0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17379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AE68F33-01E8-4DD1-9A4E-D6564E76E6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51802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2D34AD-3563-473D-A8A8-A376547390B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56855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0AC7994-9298-42FE-BB9D-BC456909661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09277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52DB28-30B8-44E1-BD08-851F10F89E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5074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D818289-C2F5-45E3-B624-666C07A3F31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35311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1DB3F4B-CC9E-4DFB-95DD-A50AB4DE184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81719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546DEA0-F4F7-496F-ABC8-2328DC678B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62260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8E37FB-30A6-4BD8-A37A-0850494C84A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2499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C7F-EBD1-4FCD-A718-1422D33EB0F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80401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15816" y="620688"/>
            <a:ext cx="5770984" cy="288032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small" baseline="0">
                <a:solidFill>
                  <a:srgbClr val="1D263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sp>
        <p:nvSpPr>
          <p:cNvPr id="7" name="Espace réservé du titre 1"/>
          <p:cNvSpPr>
            <a:spLocks noGrp="1"/>
          </p:cNvSpPr>
          <p:nvPr>
            <p:ph type="title"/>
          </p:nvPr>
        </p:nvSpPr>
        <p:spPr>
          <a:xfrm>
            <a:off x="2915816" y="3076"/>
            <a:ext cx="5770984" cy="617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81792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2D10BE-8B15-4DDB-A88F-E01F45911DF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63202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46AE6E9-0A2D-4C01-9E2D-294BA86EFE6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06148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2DB33F-94B9-4D41-91A6-6CD01CF2974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1451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2B6BFD3-FA1A-43DB-A2AB-7D4E92E4AAA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43845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EE1963-F67F-44A8-8DFB-D2F2E813FAF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16065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42709D5-F6A5-47A5-B122-04652A66FB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69194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4F49261-6E06-42D1-BD34-DC406886816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57368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0FB482-715F-4F9A-BEB9-FC06BAC4F62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8522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C93BD0-C219-413B-984E-FA5E995AD8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39980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D67479-150C-4B20-B565-3574245E06A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89164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DF73AA-B2E6-467D-8A76-5F68FDF66A4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30261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F30BE1-2EDF-43BD-A6A3-A40F949A07E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68222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0D99C69-EF7D-4CEB-9F3B-E683F47AB1E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45939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EF5F27-A703-4D3F-8A13-24C42EF01E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42157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123FF70-DD77-49B9-9D8E-12559805564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17449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0022304-F89C-4019-B912-3E1630DA1CC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3382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0044CD9-CB65-4EFD-90E1-B0CFBAE25B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45428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132609F-C4D7-44CE-92BF-2B9B3B9179F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67231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30827F-AF46-4EA3-8108-9AAE9EB97DB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66228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52BF9E-6463-434D-8EF8-081B1BFE5BE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61825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4C80A95-A9DB-48DF-B9E4-FADC0CCD30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67302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3C5BBF-013D-49A0-8299-37EBF36C530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53031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udience Particip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228600" y="1447800"/>
            <a:ext cx="8686800" cy="4724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2238" y="234950"/>
            <a:ext cx="8869362" cy="369332"/>
          </a:xfrm>
        </p:spPr>
        <p:txBody>
          <a:bodyPr/>
          <a:lstStyle>
            <a:lvl1pPr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76200" y="609600"/>
            <a:ext cx="89154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474219"/>
      </p:ext>
    </p:extLst>
  </p:cSld>
  <p:clrMapOvr>
    <a:masterClrMapping/>
  </p:clrMapOvr>
  <p:transition>
    <p:wipe dir="d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87B7B8F-86C7-4C7A-AA7F-EC09E19F55A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19345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669E4A-BB4D-432F-9FA6-725EF434673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56532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82442A-9025-4A2E-8FC3-0DFF0A621E8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62121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785101B-11CE-40A1-AE5E-9F6D3B2CFF4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87457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A4DEB6-440D-4911-9FBD-1CECBD72598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17253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1032CB-A36F-4489-A2C4-739711ECE5E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1418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5991B1-7D70-40C5-8E46-901602DB127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82636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D15F06A-3FA2-4788-9C33-08857C3AB28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4542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AFDC10-3F74-43CA-A902-2A4A3CC80E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57674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849D47B-53B8-4593-A521-8FDE420F3C5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70707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63B803-55C8-49D7-81F8-3C22BF5D689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6995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 title="Page Number Shape"/>
          <p:cNvSpPr/>
          <p:nvPr/>
        </p:nvSpPr>
        <p:spPr bwMode="auto">
          <a:xfrm>
            <a:off x="8736012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4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58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6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800" b="0" i="1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5" y="6314441"/>
            <a:ext cx="1197467" cy="365125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DFF420F7-F9EA-435D-B47B-862BE0F22699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4" y="6314441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416217"/>
            <a:ext cx="40798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631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53B91-FA0A-42C0-BA6E-34D14C313382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60584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 title="Page Number Shape"/>
          <p:cNvSpPr/>
          <p:nvPr/>
        </p:nvSpPr>
        <p:spPr bwMode="auto">
          <a:xfrm>
            <a:off x="8736012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5" y="2571723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58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6" y="6314440"/>
            <a:ext cx="1197467" cy="365125"/>
          </a:xfrm>
        </p:spPr>
        <p:txBody>
          <a:bodyPr/>
          <a:lstStyle>
            <a:lvl1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61CB413-1881-4E96-91B7-D6BD7DF37428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1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620761"/>
            <a:ext cx="40798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9213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80384-6EA1-4E5C-ADE8-D39B22A75603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2809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90872" cy="913212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122"/>
            <a:ext cx="4690872" cy="1751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28"/>
            <a:ext cx="4690872" cy="913759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90872" cy="1752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94215-EF08-42BC-A614-2ECBCA1B5C3F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09206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FF44F-7BE8-475B-8C37-69D9B694D8DE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98926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879-2096-4230-B976-A8D306F9008E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12137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3"/>
            <a:ext cx="2879082" cy="3239537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DCD2-2248-49E8-AD04-629A78A461D2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60520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57262"/>
            <a:ext cx="2882528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1"/>
            <a:ext cx="4629150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2621512"/>
            <a:ext cx="2882528" cy="3236976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2B455-628F-49E1-9A9C-9B7CB6F741FC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11877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0" y="640080"/>
            <a:ext cx="4686299" cy="5584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082ED-DD3A-49B9-9247-BD4ECCB894A4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4476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4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42933"/>
            <a:ext cx="5303009" cy="46781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2"/>
            <a:ext cx="2861142" cy="365125"/>
          </a:xfrm>
        </p:spPr>
        <p:txBody>
          <a:bodyPr/>
          <a:lstStyle/>
          <a:p>
            <a:fld id="{B2DE56CB-EF05-4081-80CA-F7352A82CE7E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0"/>
            <a:ext cx="286114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5607593"/>
            <a:ext cx="407987" cy="365125"/>
          </a:xfr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52017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 title="Page Number Shape"/>
          <p:cNvSpPr/>
          <p:nvPr/>
        </p:nvSpPr>
        <p:spPr bwMode="auto">
          <a:xfrm>
            <a:off x="8736012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6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435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8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350" b="0" i="1" baseline="0">
                <a:solidFill>
                  <a:schemeClr val="tx2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6" y="6314443"/>
            <a:ext cx="1197467" cy="365125"/>
          </a:xfrm>
        </p:spPr>
        <p:txBody>
          <a:bodyPr/>
          <a:lstStyle>
            <a:lvl1pPr algn="l">
              <a:defRPr sz="675">
                <a:solidFill>
                  <a:schemeClr val="tx2"/>
                </a:solidFill>
              </a:defRPr>
            </a:lvl1pPr>
          </a:lstStyle>
          <a:p>
            <a:fld id="{98E2C0A2-D32E-4C59-B7FD-5D0714CA0ACF}" type="datetime1">
              <a:rPr lang="en-US" smtClean="0">
                <a:solidFill>
                  <a:srgbClr val="F5F5F5"/>
                </a:solidFill>
              </a:rPr>
              <a:t>5/19/2020</a:t>
            </a:fld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5" y="6314443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3" y="1416219"/>
            <a:ext cx="40798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3D6C3DC6-EF6E-8948-BFE6-808D46D584D8}" type="slidenum">
              <a:rPr lang="en-US" smtClean="0">
                <a:solidFill>
                  <a:srgbClr val="645135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645135">
                  <a:lumMod val="50000"/>
                </a:srgb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4601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9EA38-37FD-484A-A7EC-6F8800F8F267}" type="datetime1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02317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 title="Page Number Shape"/>
          <p:cNvSpPr/>
          <p:nvPr/>
        </p:nvSpPr>
        <p:spPr bwMode="auto">
          <a:xfrm>
            <a:off x="8736012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6" y="2571725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435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35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7" y="6314442"/>
            <a:ext cx="1197467" cy="365125"/>
          </a:xfrm>
        </p:spPr>
        <p:txBody>
          <a:bodyPr/>
          <a:lstStyle>
            <a:lvl1pPr>
              <a:defRPr sz="675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83B1F8C1-AB10-4268-8A83-FC403CC8AE13}" type="datetime1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3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3" y="1620763"/>
            <a:ext cx="40798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2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2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446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167C4-75BA-4C6B-B80F-60FFD19F788A}" type="datetime1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74147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90872" cy="913212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124"/>
            <a:ext cx="4690872" cy="1751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30"/>
            <a:ext cx="4690872" cy="913759"/>
          </a:xfrm>
        </p:spPr>
        <p:txBody>
          <a:bodyPr anchor="b">
            <a:normAutofit/>
          </a:bodyPr>
          <a:lstStyle>
            <a:lvl1pPr marL="0" indent="0"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90872" cy="1752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8645-5B5E-45EA-A2FA-4288E302D485}" type="datetime1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99359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8437-6BB8-424B-AB0F-7597240F88A9}" type="datetime1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72649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232DD-9F83-4984-8665-1447695AB811}" type="datetime1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27848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22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1500"/>
            </a:lvl1pPr>
            <a:lvl2pPr>
              <a:lnSpc>
                <a:spcPct val="112000"/>
              </a:lnSpc>
              <a:defRPr sz="1350"/>
            </a:lvl2pPr>
            <a:lvl3pPr>
              <a:lnSpc>
                <a:spcPct val="112000"/>
              </a:lnSpc>
              <a:defRPr sz="1200"/>
            </a:lvl3pPr>
            <a:lvl4pPr>
              <a:lnSpc>
                <a:spcPct val="112000"/>
              </a:lnSpc>
              <a:defRPr sz="1050"/>
            </a:lvl4pPr>
            <a:lvl5pPr>
              <a:lnSpc>
                <a:spcPct val="112000"/>
              </a:lnSpc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5"/>
            <a:ext cx="2879082" cy="3239537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900"/>
              </a:spcBef>
              <a:buNone/>
              <a:defRPr sz="10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91FBB-D5DC-45BD-94AE-282FF0A079D7}" type="datetime1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42025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57264"/>
            <a:ext cx="2882528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22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3"/>
            <a:ext cx="4629150" cy="6857999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2621512"/>
            <a:ext cx="2882528" cy="3236976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900"/>
              </a:spcBef>
              <a:buNone/>
              <a:defRPr sz="10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8115B-A3D5-46C5-9414-FCAA74552CCF}" type="datetime1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01725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1" y="640080"/>
            <a:ext cx="4686299" cy="5584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9A76-12C9-4836-A266-521EFEA5A738}" type="datetime1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08070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5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642935"/>
            <a:ext cx="5303009" cy="46781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4"/>
            <a:ext cx="2861142" cy="365125"/>
          </a:xfrm>
        </p:spPr>
        <p:txBody>
          <a:bodyPr/>
          <a:lstStyle/>
          <a:p>
            <a:fld id="{A94FF692-782C-4AC0-B237-547D771BAD3A}" type="datetime1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2"/>
            <a:ext cx="2861142" cy="365125"/>
          </a:xfrm>
        </p:spPr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3" y="5607595"/>
            <a:ext cx="407987" cy="365125"/>
          </a:xfr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2936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image" Target="../media/image5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F9FCD-03E4-44FC-B335-0EF1F4B129E5}" type="datetime1">
              <a:rPr lang="en-US" smtClean="0"/>
              <a:t>5/19/2020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21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4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50BCB-F821-4E7B-8696-A73310E397FB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338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5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321A6-36D9-484D-884F-FF7F5782F158}" type="datetime1">
              <a:rPr lang="en-US" smtClean="0"/>
              <a:t>5/19/2020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794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5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A01F3-B8BD-49DA-975B-065DB016DB2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5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F204A-F327-46CC-A2D8-3C1EA69B6E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091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5C65B-2726-4A6B-A8F8-2CB440C8886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463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E805E-DE9B-4A4C-9E48-73FD3721385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109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60B14-D087-400D-A007-4C2D5545EDC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504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1090F-0A29-47EE-9796-D93E951CE1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83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BAA56-CFFF-4CF8-B0A0-A251967A96D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785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1AF2A079-29A2-4C8A-ACC6-BC57EE83AB58}" type="datetime1">
              <a:rPr lang="en-US" smtClean="0"/>
              <a:t>5/19/2020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2" y="5607593"/>
            <a:ext cx="407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PowerPoint__strategic plan template-03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058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hf hdr="0" ftr="0" dt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8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264">
          <p15:clr>
            <a:srgbClr val="F26B43"/>
          </p15:clr>
        </p15:guide>
        <p15:guide id="5" pos="2124">
          <p15:clr>
            <a:srgbClr val="F26B43"/>
          </p15:clr>
        </p15:guide>
        <p15:guide id="6" pos="360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pos="5400">
          <p15:clr>
            <a:srgbClr val="F26B43"/>
          </p15:clr>
        </p15:guide>
        <p15:guide id="9" pos="2448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1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1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3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563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A6AAF22B-50F7-4AF9-A24F-841EA9CC746D}" type="datetime1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5/19/2020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3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825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3" y="5607595"/>
            <a:ext cx="407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AEC10A0C-BB77-FD4A-8FA4-D4334D01E3A4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PowerPoint__strategic plan template-03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426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hf hdr="0" ftr="0" dt="0"/>
  <p:txStyles>
    <p:titleStyle>
      <a:lvl1pPr algn="r" defTabSz="514350" rtl="0" eaLnBrk="1" latinLnBrk="0" hangingPunct="1">
        <a:lnSpc>
          <a:spcPct val="90000"/>
        </a:lnSpc>
        <a:spcBef>
          <a:spcPct val="0"/>
        </a:spcBef>
        <a:buNone/>
        <a:defRPr sz="285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12598" indent="-212598" algn="l" defTabSz="514350" rtl="0" eaLnBrk="1" latinLnBrk="0" hangingPunct="1">
        <a:lnSpc>
          <a:spcPct val="112000"/>
        </a:lnSpc>
        <a:spcBef>
          <a:spcPts val="675"/>
        </a:spcBef>
        <a:buFont typeface="Arial" panose="020B0604020202020204" pitchFamily="34" charset="0"/>
        <a:buChar char="•"/>
        <a:defRPr sz="15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514350" indent="-212598" algn="l" defTabSz="514350" rtl="0" eaLnBrk="1" latinLnBrk="0" hangingPunct="1">
        <a:lnSpc>
          <a:spcPct val="112000"/>
        </a:lnSpc>
        <a:spcBef>
          <a:spcPts val="675"/>
        </a:spcBef>
        <a:buFont typeface="Corbel" panose="020B0503020204020204" pitchFamily="34" charset="0"/>
        <a:buChar char="–"/>
        <a:defRPr sz="135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857250" indent="-212598" algn="l" defTabSz="514350" rtl="0" eaLnBrk="1" latinLnBrk="0" hangingPunct="1">
        <a:lnSpc>
          <a:spcPct val="112000"/>
        </a:lnSpc>
        <a:spcBef>
          <a:spcPts val="675"/>
        </a:spcBef>
        <a:buFont typeface="Arial" panose="020B0604020202020204" pitchFamily="34" charset="0"/>
        <a:buChar char="•"/>
        <a:defRPr sz="12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200150" indent="-212598" algn="l" defTabSz="514350" rtl="0" eaLnBrk="1" latinLnBrk="0" hangingPunct="1">
        <a:lnSpc>
          <a:spcPct val="112000"/>
        </a:lnSpc>
        <a:spcBef>
          <a:spcPts val="675"/>
        </a:spcBef>
        <a:buFont typeface="Corbel" panose="020B0503020204020204" pitchFamily="34" charset="0"/>
        <a:buChar char="–"/>
        <a:defRPr sz="105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543050" indent="-212598" algn="l" defTabSz="514350" rtl="0" eaLnBrk="1" latinLnBrk="0" hangingPunct="1">
        <a:lnSpc>
          <a:spcPct val="112000"/>
        </a:lnSpc>
        <a:spcBef>
          <a:spcPts val="6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885950" indent="-212598" algn="l" defTabSz="514350" rtl="0" eaLnBrk="1" latinLnBrk="0" hangingPunct="1">
        <a:lnSpc>
          <a:spcPct val="112000"/>
        </a:lnSpc>
        <a:spcBef>
          <a:spcPts val="731"/>
        </a:spcBef>
        <a:buFont typeface="Corbel" panose="020B0503020204020204" pitchFamily="34" charset="0"/>
        <a:buChar char="–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228850" indent="-212598" algn="l" defTabSz="514350" rtl="0" eaLnBrk="1" latinLnBrk="0" hangingPunct="1">
        <a:lnSpc>
          <a:spcPct val="112000"/>
        </a:lnSpc>
        <a:spcBef>
          <a:spcPts val="731"/>
        </a:spcBef>
        <a:buFont typeface="Arial" panose="020B0604020202020204" pitchFamily="34" charset="0"/>
        <a:buChar char="•"/>
        <a:defRPr sz="105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571750" indent="-212598" algn="l" defTabSz="514350" rtl="0" eaLnBrk="1" latinLnBrk="0" hangingPunct="1">
        <a:lnSpc>
          <a:spcPct val="112000"/>
        </a:lnSpc>
        <a:spcBef>
          <a:spcPts val="731"/>
        </a:spcBef>
        <a:buFont typeface="Corbel" panose="020B0503020204020204" pitchFamily="34" charset="0"/>
        <a:buChar char="–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914650" indent="-159449" algn="l" defTabSz="514350" rtl="0" eaLnBrk="1" latinLnBrk="0" hangingPunct="1">
        <a:lnSpc>
          <a:spcPct val="112000"/>
        </a:lnSpc>
        <a:spcBef>
          <a:spcPts val="731"/>
        </a:spcBef>
        <a:buFont typeface="Arial" panose="020B0604020202020204" pitchFamily="34" charset="0"/>
        <a:buChar char="•"/>
        <a:defRPr sz="788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264">
          <p15:clr>
            <a:srgbClr val="F26B43"/>
          </p15:clr>
        </p15:guide>
        <p15:guide id="5" pos="2124">
          <p15:clr>
            <a:srgbClr val="F26B43"/>
          </p15:clr>
        </p15:guide>
        <p15:guide id="6" pos="360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pos="5400">
          <p15:clr>
            <a:srgbClr val="F26B43"/>
          </p15:clr>
        </p15:guide>
        <p15:guide id="9" pos="24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664EE336-9C4D-45BA-9687-BEC112EF123C}"/>
              </a:ext>
            </a:extLst>
          </p:cNvPr>
          <p:cNvGrpSpPr/>
          <p:nvPr/>
        </p:nvGrpSpPr>
        <p:grpSpPr>
          <a:xfrm>
            <a:off x="761999" y="0"/>
            <a:ext cx="8382000" cy="6858000"/>
            <a:chOff x="761999" y="0"/>
            <a:chExt cx="8382000" cy="68580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1999" y="0"/>
              <a:ext cx="8382000" cy="6858000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442D24E6-4088-4CD5-BE8E-F8101372CD1F}"/>
                </a:ext>
              </a:extLst>
            </p:cNvPr>
            <p:cNvSpPr/>
            <p:nvPr/>
          </p:nvSpPr>
          <p:spPr>
            <a:xfrm>
              <a:off x="870333" y="1652530"/>
              <a:ext cx="7865679" cy="604895"/>
            </a:xfrm>
            <a:prstGeom prst="rect">
              <a:avLst/>
            </a:prstGeom>
            <a:solidFill>
              <a:srgbClr val="32C1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FY21 Budget Update – May 2020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866900" y="2257425"/>
            <a:ext cx="5838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(West Manor Elementary)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968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67"/>
            <a:ext cx="8229600" cy="1143000"/>
          </a:xfrm>
        </p:spPr>
        <p:txBody>
          <a:bodyPr/>
          <a:lstStyle/>
          <a:p>
            <a:r>
              <a:rPr lang="en-US" dirty="0"/>
              <a:t>Norms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9709" y="141763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This is a meeting of the GO Team. Only members of the team may participate in the discussion. Any members of the public present are here to quietly observe.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We will follow the agenda as noticed to the public and stay on task.</a:t>
            </a:r>
          </a:p>
          <a:p>
            <a:endParaRPr lang="en-US" sz="2400" dirty="0"/>
          </a:p>
          <a:p>
            <a:r>
              <a:rPr lang="en-US" sz="2400" dirty="0"/>
              <a:t>We invite and welcome contributions of every member and listen to each other.</a:t>
            </a:r>
          </a:p>
          <a:p>
            <a:endParaRPr lang="en-US" sz="2400" dirty="0"/>
          </a:p>
          <a:p>
            <a:r>
              <a:rPr lang="en-US" sz="2400" dirty="0"/>
              <a:t>We will respect all ideas and assume good intentions.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696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4274" y="26474"/>
            <a:ext cx="7772400" cy="908197"/>
          </a:xfrm>
        </p:spPr>
        <p:txBody>
          <a:bodyPr>
            <a:normAutofit fontScale="90000"/>
          </a:bodyPr>
          <a:lstStyle/>
          <a:p>
            <a:r>
              <a:rPr lang="en-US" sz="3400" b="1" i="1" dirty="0">
                <a:solidFill>
                  <a:prstClr val="black">
                    <a:lumMod val="85000"/>
                    <a:lumOff val="15000"/>
                  </a:prstClr>
                </a:solidFill>
                <a:latin typeface="Century Schoolbook" panose="02040604050505020304"/>
              </a:rPr>
              <a:t>Executive Summary of Budget Cuts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4273" y="1354014"/>
            <a:ext cx="8134643" cy="4437185"/>
          </a:xfrm>
        </p:spPr>
        <p:txBody>
          <a:bodyPr>
            <a:normAutofit fontScale="92500"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Due to decreased state revenue, all Georgia state agencies have to decrease their FY21 expenditures by at least 14%. This has resulted in a significant reduction in Atlanta Public Schools’ FY21 Projected Budget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Previous proposed budget for our school: </a:t>
            </a:r>
            <a:r>
              <a:rPr lang="en-US" sz="2400" dirty="0" smtClean="0">
                <a:solidFill>
                  <a:schemeClr val="tx1"/>
                </a:solidFill>
              </a:rPr>
              <a:t>$ 3609958</a:t>
            </a:r>
            <a:endParaRPr lang="en-US" sz="2400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Current proposed budget for our school: </a:t>
            </a:r>
            <a:r>
              <a:rPr lang="en-US" sz="2400" dirty="0" smtClean="0">
                <a:solidFill>
                  <a:schemeClr val="tx1"/>
                </a:solidFill>
              </a:rPr>
              <a:t>$ 3528524</a:t>
            </a:r>
            <a:endParaRPr lang="en-US" sz="2400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Difference is being taken from the 2% reserve, 1.8% reduction to Student Success Funding, textbook adoption for 6-12, and other areas.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640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17725" y="709358"/>
            <a:ext cx="8406158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271" y="6219824"/>
            <a:ext cx="1160412" cy="5238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80716" y="76243"/>
            <a:ext cx="8166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latin typeface="+mj-lt"/>
              </a:rPr>
              <a:t>FY21 Budget Parameters</a:t>
            </a:r>
            <a:endParaRPr lang="en-US" sz="3200" b="1" i="1" dirty="0"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847613"/>
              </p:ext>
            </p:extLst>
          </p:nvPr>
        </p:nvGraphicFramePr>
        <p:xfrm>
          <a:off x="994298" y="1057247"/>
          <a:ext cx="7723574" cy="33249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83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352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25623"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FY21 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School Priorities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Rationale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5623"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 smtClean="0"/>
                        <a:t>Improve percent of students achieving at proficient level on Milestones assessment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 smtClean="0"/>
                        <a:t>Implement International Baccalaureate program model</a:t>
                      </a:r>
                    </a:p>
                    <a:p>
                      <a:pPr marL="285750" marR="0" lvl="0" indent="-2857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 smtClean="0"/>
                        <a:t>Ensure a welcoming parent friendly environment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Teachers will provide solid instruction daily surpassing district expectations</a:t>
                      </a:r>
                    </a:p>
                    <a:p>
                      <a:pPr algn="l"/>
                      <a:r>
                        <a:rPr lang="en-US" sz="2000" dirty="0" smtClean="0"/>
                        <a:t>Preparing students for the next level of instruction. IB will allow the school to increase rigor as we strengthen the partnership between school and home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15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62700" y="840705"/>
            <a:ext cx="6392392" cy="1190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453" y="5522119"/>
            <a:ext cx="870309" cy="392906"/>
          </a:xfrm>
          <a:prstGeom prst="rect">
            <a:avLst/>
          </a:prstGeom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020375"/>
              </p:ext>
            </p:extLst>
          </p:nvPr>
        </p:nvGraphicFramePr>
        <p:xfrm>
          <a:off x="1145127" y="1240623"/>
          <a:ext cx="7590887" cy="42289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3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1283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1283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834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9999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66578">
                  <a:extLst>
                    <a:ext uri="{9D8B030D-6E8A-4147-A177-3AD203B41FA5}">
                      <a16:colId xmlns:a16="http://schemas.microsoft.com/office/drawing/2014/main" xmlns="" val="3042065096"/>
                    </a:ext>
                  </a:extLst>
                </a:gridCol>
              </a:tblGrid>
              <a:tr h="62375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</a:rPr>
                        <a:t>Priorities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</a:rPr>
                        <a:t>Focus Area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</a:rPr>
                        <a:t>Request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sz="1400" b="1" kern="1200" dirty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Original Budget Request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</a:rPr>
                        <a:t>New Request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libri" panose="020F0502020204030204" pitchFamily="34" charset="0"/>
                        </a:rPr>
                        <a:t>Rational for Change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1381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Provide small group instruction for students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Academics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Purchase extra Paraprofessional assistance for two grade levels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27000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Do not fill positions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Will utilize Early Intervention Teacher to fill the void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1381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Provide extended support for students in extended day format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Academics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8 teacher tutors for 8 weeks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10,000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Do not fill the positions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/>
                        <a:t>Will utilize Early Intervention Teacher to fill the void</a:t>
                      </a:r>
                    </a:p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1381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138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138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138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138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138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1381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16096" y="281640"/>
            <a:ext cx="842790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b="1" dirty="0">
                <a:solidFill>
                  <a:prstClr val="black"/>
                </a:solidFill>
                <a:latin typeface="Century Schoolbook" panose="02040604050505020304"/>
              </a:rPr>
              <a:t>FY21 Proposed Budget Adjustments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5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101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600" dirty="0"/>
              <a:t>Questions?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509" y="4902082"/>
            <a:ext cx="8340405" cy="45454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100" dirty="0"/>
              <a:t>Thank you for your time and attention.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89" y="1920479"/>
            <a:ext cx="3900488" cy="257889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565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1858" y="1044528"/>
            <a:ext cx="8342142" cy="5672156"/>
          </a:xfrm>
        </p:spPr>
        <p:txBody>
          <a:bodyPr>
            <a:noAutofit/>
          </a:bodyPr>
          <a:lstStyle/>
          <a:p>
            <a:pPr marL="342900" lvl="0" indent="-342900" algn="l" defTabSz="914400">
              <a:spcBef>
                <a:spcPts val="0"/>
              </a:spcBef>
              <a:buAutoNum type="arabicPeriod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Are our school’s priorities (from your strategic plan) reflected in this budget? </a:t>
            </a:r>
          </a:p>
          <a:p>
            <a:pPr marL="800100" lvl="1" indent="-342900" algn="l" defTabSz="914400">
              <a:spcBef>
                <a:spcPts val="0"/>
              </a:spcBef>
              <a:buFont typeface="+mj-lt"/>
              <a:buAutoNum type="alphaLcPeriod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Are new positions and/or resources included in the budget to address our major priorities? </a:t>
            </a:r>
          </a:p>
          <a:p>
            <a:pPr marL="800100" lvl="1" indent="-342900" algn="l" defTabSz="914400">
              <a:spcBef>
                <a:spcPts val="0"/>
              </a:spcBef>
              <a:buFont typeface="+mj-lt"/>
              <a:buAutoNum type="alphaLcPeriod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Do we know (as a team) the plan to support implementation of these priorities beyond the budget (ex. What strategies will be implemented)? </a:t>
            </a:r>
          </a:p>
          <a:p>
            <a:pPr marL="800100" lvl="1" indent="-342900" algn="l" defTabSz="914400">
              <a:spcBef>
                <a:spcPts val="0"/>
              </a:spcBef>
              <a:buFont typeface="+mj-lt"/>
              <a:buAutoNum type="alphaLcPeriod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What tradeoffs are being made in order to support these priorities? </a:t>
            </a:r>
          </a:p>
          <a:p>
            <a:pPr lvl="0" algn="l" defTabSz="914400">
              <a:spcBef>
                <a:spcPts val="0"/>
              </a:spcBef>
            </a:pPr>
            <a:endParaRPr lang="en-US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0" algn="l" defTabSz="914400">
              <a:spcBef>
                <a:spcPts val="0"/>
              </a:spcBef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2. How are district and cluster priorities reflected in our budget? </a:t>
            </a:r>
          </a:p>
          <a:p>
            <a:pPr marL="800100" lvl="1" indent="-342900" algn="l" defTabSz="914400">
              <a:spcBef>
                <a:spcPts val="0"/>
              </a:spcBef>
              <a:buFont typeface="+mj-lt"/>
              <a:buAutoNum type="alphaLcPeriod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Cluster priorities- what staff, materials, etc. are dedicated to supporting our cluster’s priorities? </a:t>
            </a:r>
          </a:p>
          <a:p>
            <a:pPr marL="800100" lvl="1" indent="-342900" algn="l" defTabSz="914400">
              <a:spcBef>
                <a:spcPts val="0"/>
              </a:spcBef>
              <a:buFont typeface="+mj-lt"/>
              <a:buAutoNum type="alphaLcPeriod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Signature programs- what staff, materials, etc. are dedicated to supporting our signature program? </a:t>
            </a:r>
          </a:p>
          <a:p>
            <a:pPr marL="800100" lvl="1" indent="-342900" algn="l" defTabSz="914400">
              <a:spcBef>
                <a:spcPts val="0"/>
              </a:spcBef>
              <a:buFont typeface="+mj-lt"/>
              <a:buAutoNum type="alphaLcPeriod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Are there positions our school will share with another school, i.e. nurse, counselor?</a:t>
            </a:r>
          </a:p>
          <a:p>
            <a:pPr lvl="0" algn="l" defTabSz="914400">
              <a:spcBef>
                <a:spcPts val="0"/>
              </a:spcBef>
            </a:pPr>
            <a:endParaRPr lang="en-US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l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Title 3"/>
          <p:cNvSpPr txBox="1">
            <a:spLocks noGrp="1"/>
          </p:cNvSpPr>
          <p:nvPr>
            <p:ph type="ctrTitle"/>
          </p:nvPr>
        </p:nvSpPr>
        <p:spPr>
          <a:xfrm>
            <a:off x="685800" y="169555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Questions to Consider</a:t>
            </a:r>
            <a:endParaRPr lang="en-US" sz="2700" b="1" dirty="0">
              <a:solidFill>
                <a:prstClr val="black"/>
              </a:solidFill>
              <a:latin typeface="Century Schoolbook" panose="02040604050505020304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42316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6_Custom Design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10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1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algn="ctr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ppt/theme/theme12.xml><?xml version="1.0" encoding="utf-8"?>
<a:theme xmlns:a="http://schemas.openxmlformats.org/drawingml/2006/main" name="1_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algn="ctr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088E750FB87F439BAD6BE3B18C0B0C" ma:contentTypeVersion="10" ma:contentTypeDescription="Create a new document." ma:contentTypeScope="" ma:versionID="64d4adc4a33ffb66a25a91afb1b61462">
  <xsd:schema xmlns:xsd="http://www.w3.org/2001/XMLSchema" xmlns:xs="http://www.w3.org/2001/XMLSchema" xmlns:p="http://schemas.microsoft.com/office/2006/metadata/properties" xmlns:ns2="d37e30bb-5f32-4411-a640-0b4044b692bf" targetNamespace="http://schemas.microsoft.com/office/2006/metadata/properties" ma:root="true" ma:fieldsID="f62a7c9e95e8a11f7082a4fd40fce207" ns2:_="">
    <xsd:import namespace="d37e30bb-5f32-4411-a640-0b4044b692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e30bb-5f32-4411-a640-0b4044b692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7CE4A93-3B1F-428E-B476-E15B94851E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7e30bb-5f32-4411-a640-0b4044b692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912341-9544-4F08-8FA1-CBA3014C96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860D824-1F42-4605-A966-FFCBCF63520E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d37e30bb-5f32-4411-a640-0b4044b692bf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18988</TotalTime>
  <Words>584</Words>
  <Application>Microsoft Office PowerPoint</Application>
  <PresentationFormat>On-screen Show (4:3)</PresentationFormat>
  <Paragraphs>81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7</vt:i4>
      </vt:variant>
    </vt:vector>
  </HeadingPairs>
  <TitlesOfParts>
    <vt:vector size="23" baseType="lpstr">
      <vt:lpstr>Arial</vt:lpstr>
      <vt:lpstr>Calibri</vt:lpstr>
      <vt:lpstr>Century Schoolbook</vt:lpstr>
      <vt:lpstr>Corbel</vt:lpstr>
      <vt:lpstr>Custom Design</vt:lpstr>
      <vt:lpstr>1_Custom Design</vt:lpstr>
      <vt:lpstr>2_Custom Design</vt:lpstr>
      <vt:lpstr>3_Custom Design</vt:lpstr>
      <vt:lpstr>6_Custom Design</vt:lpstr>
      <vt:lpstr>5_Custom Design</vt:lpstr>
      <vt:lpstr>4_Custom Design</vt:lpstr>
      <vt:lpstr>8_Custom Design</vt:lpstr>
      <vt:lpstr>10_Custom Design</vt:lpstr>
      <vt:lpstr>11_Custom Design</vt:lpstr>
      <vt:lpstr>Headlines</vt:lpstr>
      <vt:lpstr>1_Headlines</vt:lpstr>
      <vt:lpstr>PowerPoint Presentation</vt:lpstr>
      <vt:lpstr>Norms</vt:lpstr>
      <vt:lpstr>Executive Summary of Budget Cuts</vt:lpstr>
      <vt:lpstr>PowerPoint Presentation</vt:lpstr>
      <vt:lpstr>PowerPoint Presentation</vt:lpstr>
      <vt:lpstr>Questions? </vt:lpstr>
      <vt:lpstr>Questions to Consider</vt:lpstr>
    </vt:vector>
  </TitlesOfParts>
  <Company>Atlanta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Graphics Designer Office of Communications</dc:creator>
  <cp:lastModifiedBy>Lawrence, Mariel</cp:lastModifiedBy>
  <cp:revision>352</cp:revision>
  <cp:lastPrinted>2020-01-13T18:18:48Z</cp:lastPrinted>
  <dcterms:created xsi:type="dcterms:W3CDTF">2014-12-15T21:46:52Z</dcterms:created>
  <dcterms:modified xsi:type="dcterms:W3CDTF">2020-05-19T18:50:43Z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0x0101009B088E750FB87F439BAD6BE3B18C0B0C</vt:lpwstr>
  </property>
</Properties>
</file>