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comments/comment2.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3.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4.xml" ContentType="application/vnd.openxmlformats-officedocument.presentationml.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 id="2147483696" r:id="rId5"/>
    <p:sldMasterId id="2147483718" r:id="rId6"/>
    <p:sldMasterId id="2147483734" r:id="rId7"/>
    <p:sldMasterId id="2147483746" r:id="rId8"/>
  </p:sldMasterIdLst>
  <p:notesMasterIdLst>
    <p:notesMasterId r:id="rId33"/>
  </p:notesMasterIdLst>
  <p:handoutMasterIdLst>
    <p:handoutMasterId r:id="rId34"/>
  </p:handoutMasterIdLst>
  <p:sldIdLst>
    <p:sldId id="350" r:id="rId9"/>
    <p:sldId id="495" r:id="rId10"/>
    <p:sldId id="3855" r:id="rId11"/>
    <p:sldId id="366" r:id="rId12"/>
    <p:sldId id="3854" r:id="rId13"/>
    <p:sldId id="368" r:id="rId14"/>
    <p:sldId id="3851" r:id="rId15"/>
    <p:sldId id="371" r:id="rId16"/>
    <p:sldId id="488" r:id="rId17"/>
    <p:sldId id="369" r:id="rId18"/>
    <p:sldId id="372" r:id="rId19"/>
    <p:sldId id="375" r:id="rId20"/>
    <p:sldId id="373" r:id="rId21"/>
    <p:sldId id="374" r:id="rId22"/>
    <p:sldId id="3852" r:id="rId23"/>
    <p:sldId id="256" r:id="rId24"/>
    <p:sldId id="257" r:id="rId25"/>
    <p:sldId id="258" r:id="rId26"/>
    <p:sldId id="259" r:id="rId27"/>
    <p:sldId id="260" r:id="rId28"/>
    <p:sldId id="261" r:id="rId29"/>
    <p:sldId id="3857" r:id="rId30"/>
    <p:sldId id="3856" r:id="rId31"/>
    <p:sldId id="34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 id="3" name="Lindsey Sanborn" initials="" lastIdx="8" clrIdx="2"/>
  <p:cmAuthor id="4" name="Reginald Lawrence" initials=""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994436-F391-44BE-9AA8-81A9DF0F01D1}" v="2" dt="2023-02-23T20:08:33.5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5226" autoAdjust="0"/>
  </p:normalViewPr>
  <p:slideViewPr>
    <p:cSldViewPr snapToGrid="0">
      <p:cViewPr varScale="1">
        <p:scale>
          <a:sx n="112" d="100"/>
          <a:sy n="112" d="100"/>
        </p:scale>
        <p:origin x="492" y="96"/>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3" dt="2022-12-07T18:55:44.531" idx="1">
    <p:pos x="4755" y="1186"/>
    <p:text>Record the number of vacancies that you currently have.</p:text>
  </p:cm>
  <p:cm authorId="3" dt="2023-01-17T13:47:21.568" idx="2">
    <p:pos x="26" y="1279"/>
    <p:text>Briefly state one glow and one grow area for your signature program implementation (consider referencing your two areas of focus from the Fall ACES presentation).</p:text>
  </p:cm>
  <p:cm authorId="4" dt="2023-01-17T13:47:21.568" idx="1">
    <p:pos x="26" y="1279"/>
    <p:text>Will do</p:text>
  </p:cm>
</p:cmLst>
</file>

<file path=ppt/comments/comment2.xml><?xml version="1.0" encoding="utf-8"?>
<p:cmLst xmlns:a="http://schemas.openxmlformats.org/drawingml/2006/main" xmlns:r="http://schemas.openxmlformats.org/officeDocument/2006/relationships" xmlns:p="http://schemas.openxmlformats.org/presentationml/2006/main">
  <p:cm authorId="3" dt="2022-08-31T19:12:14.525" idx="3">
    <p:pos x="48" y="1243"/>
    <p:text>Please exclude subgroups with less than 10 students.</p:text>
  </p:cm>
  <p:cm authorId="3" dt="2022-12-07T18:57:57.949" idx="4">
    <p:pos x="48" y="1243"/>
    <p:text>Data strategists will prefill this slide. Prefilling will happen between January 9th and 16th.</p:text>
  </p:cm>
</p:cmLst>
</file>

<file path=ppt/comments/comment3.xml><?xml version="1.0" encoding="utf-8"?>
<p:cmLst xmlns:a="http://schemas.openxmlformats.org/drawingml/2006/main" xmlns:r="http://schemas.openxmlformats.org/officeDocument/2006/relationships" xmlns:p="http://schemas.openxmlformats.org/presentationml/2006/main">
  <p:cm authorId="3" dt="2023-01-09T15:04:17.866" idx="5">
    <p:pos x="121" y="1381"/>
    <p:text>We will pre-fill the Fall 2022 data points, but please fill in the Spring 2023 columns with your current HMH data (please include the data you updated the data in the footnote).</p:text>
  </p:cm>
</p:cmLst>
</file>

<file path=ppt/comments/comment4.xml><?xml version="1.0" encoding="utf-8"?>
<p:cmLst xmlns:a="http://schemas.openxmlformats.org/drawingml/2006/main" xmlns:r="http://schemas.openxmlformats.org/officeDocument/2006/relationships" xmlns:p="http://schemas.openxmlformats.org/presentationml/2006/main">
  <p:cm authorId="3" dt="2022-12-09T14:06:55.644" idx="8">
    <p:pos x="55" y="1093"/>
    <p:text>Please complete this slide by directly referencing your CIP. Please note your CIP strategy along with a brief progress update of your highest leverage action step (Please do not highlight more than one action step). Try to be as concise as possible (remember that you can add more details in your spoken words).</p:text>
  </p:cm>
</p:cmLst>
</file>

<file path=ppt/diagrams/_rels/data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959FEB-EE4D-4FCA-8F5F-F7850B4F13F3}"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D26B309E-AEAB-4268-A2E4-0EC0C4C2A476}">
      <dgm:prSet custT="1"/>
      <dgm:spPr/>
      <dgm:t>
        <a:bodyPr/>
        <a:lstStyle/>
        <a:p>
          <a:r>
            <a:rPr lang="en-US" sz="1800"/>
            <a:t>This is a meeting of the GO Team. Only members of the team may participate in the discussion. Any members of the public present are here to quietly observe.</a:t>
          </a:r>
        </a:p>
      </dgm:t>
    </dgm:pt>
    <dgm:pt modelId="{97CCCD55-4DC9-4475-8AC4-2ACB6C39794C}" type="parTrans" cxnId="{5077397C-4F1D-4DFA-A655-15891B2AA0CF}">
      <dgm:prSet/>
      <dgm:spPr/>
      <dgm:t>
        <a:bodyPr/>
        <a:lstStyle/>
        <a:p>
          <a:endParaRPr lang="en-US"/>
        </a:p>
      </dgm:t>
    </dgm:pt>
    <dgm:pt modelId="{CEF3B548-B039-46EC-B236-B5691DE37733}" type="sibTrans" cxnId="{5077397C-4F1D-4DFA-A655-15891B2AA0CF}">
      <dgm:prSet/>
      <dgm:spPr/>
      <dgm:t>
        <a:bodyPr/>
        <a:lstStyle/>
        <a:p>
          <a:endParaRPr lang="en-US"/>
        </a:p>
      </dgm:t>
    </dgm:pt>
    <dgm:pt modelId="{7DD6C1CE-29D5-40DC-B711-360B65CAE77D}">
      <dgm:prSet custT="1"/>
      <dgm:spPr/>
      <dgm:t>
        <a:bodyPr/>
        <a:lstStyle/>
        <a:p>
          <a:r>
            <a:rPr lang="en-US" sz="1800"/>
            <a:t>We will follow the agenda as noticed to the public and stay on task.</a:t>
          </a:r>
        </a:p>
      </dgm:t>
    </dgm:pt>
    <dgm:pt modelId="{3C10534F-68C2-48BE-9461-1FDF821FC644}" type="parTrans" cxnId="{9AE8A807-7A2A-49C8-AB77-668E607F6CE0}">
      <dgm:prSet/>
      <dgm:spPr/>
      <dgm:t>
        <a:bodyPr/>
        <a:lstStyle/>
        <a:p>
          <a:endParaRPr lang="en-US"/>
        </a:p>
      </dgm:t>
    </dgm:pt>
    <dgm:pt modelId="{6BB47D55-4B12-4F41-BE98-EA0828C5E5EB}" type="sibTrans" cxnId="{9AE8A807-7A2A-49C8-AB77-668E607F6CE0}">
      <dgm:prSet/>
      <dgm:spPr/>
      <dgm:t>
        <a:bodyPr/>
        <a:lstStyle/>
        <a:p>
          <a:endParaRPr lang="en-US"/>
        </a:p>
      </dgm:t>
    </dgm:pt>
    <dgm:pt modelId="{863A37DD-BDF3-44D3-B467-6A712BCCDBAC}">
      <dgm:prSet custT="1"/>
      <dgm:spPr/>
      <dgm:t>
        <a:bodyPr/>
        <a:lstStyle/>
        <a:p>
          <a:r>
            <a:rPr lang="en-US" sz="1800"/>
            <a:t>We invite and welcome contributions of every member and listen to each other.</a:t>
          </a:r>
        </a:p>
      </dgm:t>
    </dgm:pt>
    <dgm:pt modelId="{6EB986A6-F286-4EB2-A9CB-9F0704E54B24}" type="parTrans" cxnId="{00B422FF-9467-426F-B802-B2BEC8ADA322}">
      <dgm:prSet/>
      <dgm:spPr/>
      <dgm:t>
        <a:bodyPr/>
        <a:lstStyle/>
        <a:p>
          <a:endParaRPr lang="en-US"/>
        </a:p>
      </dgm:t>
    </dgm:pt>
    <dgm:pt modelId="{4B14F3DA-92D8-4BDF-9ABF-361BC54A0CC1}" type="sibTrans" cxnId="{00B422FF-9467-426F-B802-B2BEC8ADA322}">
      <dgm:prSet/>
      <dgm:spPr/>
      <dgm:t>
        <a:bodyPr/>
        <a:lstStyle/>
        <a:p>
          <a:endParaRPr lang="en-US"/>
        </a:p>
      </dgm:t>
    </dgm:pt>
    <dgm:pt modelId="{A3182728-987D-4847-8C07-864C796CC678}">
      <dgm:prSet custT="1"/>
      <dgm:spPr/>
      <dgm:t>
        <a:bodyPr/>
        <a:lstStyle/>
        <a:p>
          <a:r>
            <a:rPr lang="en-US" sz="1800"/>
            <a:t>We will respect all ideas and assume good intentions.</a:t>
          </a:r>
        </a:p>
      </dgm:t>
    </dgm:pt>
    <dgm:pt modelId="{2FBFE05F-FED7-406D-8467-4C07EC2A97FF}" type="parTrans" cxnId="{DC42416E-EC88-4BD2-9EDF-10E3C318426D}">
      <dgm:prSet/>
      <dgm:spPr/>
      <dgm:t>
        <a:bodyPr/>
        <a:lstStyle/>
        <a:p>
          <a:endParaRPr lang="en-US"/>
        </a:p>
      </dgm:t>
    </dgm:pt>
    <dgm:pt modelId="{EEECD729-C8DC-46F4-9B3B-852593370E49}" type="sibTrans" cxnId="{DC42416E-EC88-4BD2-9EDF-10E3C318426D}">
      <dgm:prSet/>
      <dgm:spPr/>
      <dgm:t>
        <a:bodyPr/>
        <a:lstStyle/>
        <a:p>
          <a:endParaRPr lang="en-US"/>
        </a:p>
      </dgm:t>
    </dgm:pt>
    <dgm:pt modelId="{70A8527B-39AD-4836-9172-1A0BA6FA94B3}" type="pres">
      <dgm:prSet presAssocID="{7B959FEB-EE4D-4FCA-8F5F-F7850B4F13F3}" presName="root" presStyleCnt="0">
        <dgm:presLayoutVars>
          <dgm:dir/>
          <dgm:resizeHandles val="exact"/>
        </dgm:presLayoutVars>
      </dgm:prSet>
      <dgm:spPr/>
    </dgm:pt>
    <dgm:pt modelId="{F94F9C98-1FD5-4DAD-9EAA-D98FAECC8EE8}" type="pres">
      <dgm:prSet presAssocID="{7B959FEB-EE4D-4FCA-8F5F-F7850B4F13F3}" presName="container" presStyleCnt="0">
        <dgm:presLayoutVars>
          <dgm:dir/>
          <dgm:resizeHandles val="exact"/>
        </dgm:presLayoutVars>
      </dgm:prSet>
      <dgm:spPr/>
    </dgm:pt>
    <dgm:pt modelId="{71B43475-19B5-47EC-B409-DC95722AF458}" type="pres">
      <dgm:prSet presAssocID="{D26B309E-AEAB-4268-A2E4-0EC0C4C2A476}" presName="compNode" presStyleCnt="0"/>
      <dgm:spPr/>
    </dgm:pt>
    <dgm:pt modelId="{EE362BB8-72CB-486D-B793-0C482E7D2890}" type="pres">
      <dgm:prSet presAssocID="{D26B309E-AEAB-4268-A2E4-0EC0C4C2A476}" presName="iconBgRect" presStyleLbl="bgShp" presStyleIdx="0" presStyleCnt="4"/>
      <dgm:spPr/>
    </dgm:pt>
    <dgm:pt modelId="{D62EF4FD-7847-4904-9B36-21C671059A2D}" type="pres">
      <dgm:prSet presAssocID="{D26B309E-AEAB-4268-A2E4-0EC0C4C2A47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00764B74-76D5-40AA-971B-ED1CBD4ADB55}" type="pres">
      <dgm:prSet presAssocID="{D26B309E-AEAB-4268-A2E4-0EC0C4C2A476}" presName="spaceRect" presStyleCnt="0"/>
      <dgm:spPr/>
    </dgm:pt>
    <dgm:pt modelId="{ABCA396E-E04C-4519-B10B-DF3C9313FCC7}" type="pres">
      <dgm:prSet presAssocID="{D26B309E-AEAB-4268-A2E4-0EC0C4C2A476}" presName="textRect" presStyleLbl="revTx" presStyleIdx="0" presStyleCnt="4">
        <dgm:presLayoutVars>
          <dgm:chMax val="1"/>
          <dgm:chPref val="1"/>
        </dgm:presLayoutVars>
      </dgm:prSet>
      <dgm:spPr/>
    </dgm:pt>
    <dgm:pt modelId="{7938581F-6439-4D6D-B468-D3CC9DDD9CFD}" type="pres">
      <dgm:prSet presAssocID="{CEF3B548-B039-46EC-B236-B5691DE37733}" presName="sibTrans" presStyleLbl="sibTrans2D1" presStyleIdx="0" presStyleCnt="0"/>
      <dgm:spPr/>
    </dgm:pt>
    <dgm:pt modelId="{41501DE5-BDAE-4FC1-B7BB-048C7CEC0CA8}" type="pres">
      <dgm:prSet presAssocID="{7DD6C1CE-29D5-40DC-B711-360B65CAE77D}" presName="compNode" presStyleCnt="0"/>
      <dgm:spPr/>
    </dgm:pt>
    <dgm:pt modelId="{63A3B17D-07DC-456E-A05A-49DCCB953724}" type="pres">
      <dgm:prSet presAssocID="{7DD6C1CE-29D5-40DC-B711-360B65CAE77D}" presName="iconBgRect" presStyleLbl="bgShp" presStyleIdx="1" presStyleCnt="4"/>
      <dgm:spPr/>
    </dgm:pt>
    <dgm:pt modelId="{A367B602-F2F0-4A95-9FAE-6B2DD3492908}" type="pres">
      <dgm:prSet presAssocID="{7DD6C1CE-29D5-40DC-B711-360B65CAE77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3522139F-0266-49AA-8ADD-A5E75C5941EE}" type="pres">
      <dgm:prSet presAssocID="{7DD6C1CE-29D5-40DC-B711-360B65CAE77D}" presName="spaceRect" presStyleCnt="0"/>
      <dgm:spPr/>
    </dgm:pt>
    <dgm:pt modelId="{FC176035-F09B-4751-AAAE-823C8D24E8CB}" type="pres">
      <dgm:prSet presAssocID="{7DD6C1CE-29D5-40DC-B711-360B65CAE77D}" presName="textRect" presStyleLbl="revTx" presStyleIdx="1" presStyleCnt="4">
        <dgm:presLayoutVars>
          <dgm:chMax val="1"/>
          <dgm:chPref val="1"/>
        </dgm:presLayoutVars>
      </dgm:prSet>
      <dgm:spPr/>
    </dgm:pt>
    <dgm:pt modelId="{C0B151B5-EE33-4A8C-9CFF-658AA0F594C6}" type="pres">
      <dgm:prSet presAssocID="{6BB47D55-4B12-4F41-BE98-EA0828C5E5EB}" presName="sibTrans" presStyleLbl="sibTrans2D1" presStyleIdx="0" presStyleCnt="0"/>
      <dgm:spPr/>
    </dgm:pt>
    <dgm:pt modelId="{BB6F7907-B788-4A3F-9860-F3EE47A693E7}" type="pres">
      <dgm:prSet presAssocID="{863A37DD-BDF3-44D3-B467-6A712BCCDBAC}" presName="compNode" presStyleCnt="0"/>
      <dgm:spPr/>
    </dgm:pt>
    <dgm:pt modelId="{32B9B227-73A0-472B-98B4-51AA6536D03A}" type="pres">
      <dgm:prSet presAssocID="{863A37DD-BDF3-44D3-B467-6A712BCCDBAC}" presName="iconBgRect" presStyleLbl="bgShp" presStyleIdx="2" presStyleCnt="4"/>
      <dgm:spPr/>
    </dgm:pt>
    <dgm:pt modelId="{6DF6E84F-AE0C-4314-BA55-899A894716E3}" type="pres">
      <dgm:prSet presAssocID="{863A37DD-BDF3-44D3-B467-6A712BCCDBA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ign Language"/>
        </a:ext>
      </dgm:extLst>
    </dgm:pt>
    <dgm:pt modelId="{7EB43B9B-4AF8-414B-936F-D4EE3D2F736D}" type="pres">
      <dgm:prSet presAssocID="{863A37DD-BDF3-44D3-B467-6A712BCCDBAC}" presName="spaceRect" presStyleCnt="0"/>
      <dgm:spPr/>
    </dgm:pt>
    <dgm:pt modelId="{3BE9BED8-71C1-475B-BE41-AB098AC6B60A}" type="pres">
      <dgm:prSet presAssocID="{863A37DD-BDF3-44D3-B467-6A712BCCDBAC}" presName="textRect" presStyleLbl="revTx" presStyleIdx="2" presStyleCnt="4">
        <dgm:presLayoutVars>
          <dgm:chMax val="1"/>
          <dgm:chPref val="1"/>
        </dgm:presLayoutVars>
      </dgm:prSet>
      <dgm:spPr/>
    </dgm:pt>
    <dgm:pt modelId="{9DA41DBB-897B-4E29-83F5-39F6BE8FB510}" type="pres">
      <dgm:prSet presAssocID="{4B14F3DA-92D8-4BDF-9ABF-361BC54A0CC1}" presName="sibTrans" presStyleLbl="sibTrans2D1" presStyleIdx="0" presStyleCnt="0"/>
      <dgm:spPr/>
    </dgm:pt>
    <dgm:pt modelId="{E93EB936-CD7B-4464-80F4-50E6FE1DFC84}" type="pres">
      <dgm:prSet presAssocID="{A3182728-987D-4847-8C07-864C796CC678}" presName="compNode" presStyleCnt="0"/>
      <dgm:spPr/>
    </dgm:pt>
    <dgm:pt modelId="{8F7ACF33-3DCE-4048-B76C-1F6B05F28B28}" type="pres">
      <dgm:prSet presAssocID="{A3182728-987D-4847-8C07-864C796CC678}" presName="iconBgRect" presStyleLbl="bgShp" presStyleIdx="3" presStyleCnt="4"/>
      <dgm:spPr/>
    </dgm:pt>
    <dgm:pt modelId="{951A56BD-FD15-45C4-BC35-495751397719}" type="pres">
      <dgm:prSet presAssocID="{A3182728-987D-4847-8C07-864C796CC67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C9646242-D9BA-49FC-AA95-7DB6DC230D1E}" type="pres">
      <dgm:prSet presAssocID="{A3182728-987D-4847-8C07-864C796CC678}" presName="spaceRect" presStyleCnt="0"/>
      <dgm:spPr/>
    </dgm:pt>
    <dgm:pt modelId="{6CD278E0-F036-48DE-9F7D-8FD4FAE2C424}" type="pres">
      <dgm:prSet presAssocID="{A3182728-987D-4847-8C07-864C796CC678}" presName="textRect" presStyleLbl="revTx" presStyleIdx="3" presStyleCnt="4">
        <dgm:presLayoutVars>
          <dgm:chMax val="1"/>
          <dgm:chPref val="1"/>
        </dgm:presLayoutVars>
      </dgm:prSet>
      <dgm:spPr/>
    </dgm:pt>
  </dgm:ptLst>
  <dgm:cxnLst>
    <dgm:cxn modelId="{9AE8A807-7A2A-49C8-AB77-668E607F6CE0}" srcId="{7B959FEB-EE4D-4FCA-8F5F-F7850B4F13F3}" destId="{7DD6C1CE-29D5-40DC-B711-360B65CAE77D}" srcOrd="1" destOrd="0" parTransId="{3C10534F-68C2-48BE-9461-1FDF821FC644}" sibTransId="{6BB47D55-4B12-4F41-BE98-EA0828C5E5EB}"/>
    <dgm:cxn modelId="{5E8D8A0C-CE97-48CD-9093-930BE12735AD}" type="presOf" srcId="{6BB47D55-4B12-4F41-BE98-EA0828C5E5EB}" destId="{C0B151B5-EE33-4A8C-9CFF-658AA0F594C6}" srcOrd="0" destOrd="0" presId="urn:microsoft.com/office/officeart/2018/2/layout/IconCircleList"/>
    <dgm:cxn modelId="{40ACF242-0D0D-4614-9949-71BE272F7B9B}" type="presOf" srcId="{D26B309E-AEAB-4268-A2E4-0EC0C4C2A476}" destId="{ABCA396E-E04C-4519-B10B-DF3C9313FCC7}" srcOrd="0" destOrd="0" presId="urn:microsoft.com/office/officeart/2018/2/layout/IconCircleList"/>
    <dgm:cxn modelId="{DC42416E-EC88-4BD2-9EDF-10E3C318426D}" srcId="{7B959FEB-EE4D-4FCA-8F5F-F7850B4F13F3}" destId="{A3182728-987D-4847-8C07-864C796CC678}" srcOrd="3" destOrd="0" parTransId="{2FBFE05F-FED7-406D-8467-4C07EC2A97FF}" sibTransId="{EEECD729-C8DC-46F4-9B3B-852593370E49}"/>
    <dgm:cxn modelId="{D2A0105A-033A-4D72-ADA2-3B675DE50621}" type="presOf" srcId="{4B14F3DA-92D8-4BDF-9ABF-361BC54A0CC1}" destId="{9DA41DBB-897B-4E29-83F5-39F6BE8FB510}" srcOrd="0" destOrd="0" presId="urn:microsoft.com/office/officeart/2018/2/layout/IconCircleList"/>
    <dgm:cxn modelId="{5077397C-4F1D-4DFA-A655-15891B2AA0CF}" srcId="{7B959FEB-EE4D-4FCA-8F5F-F7850B4F13F3}" destId="{D26B309E-AEAB-4268-A2E4-0EC0C4C2A476}" srcOrd="0" destOrd="0" parTransId="{97CCCD55-4DC9-4475-8AC4-2ACB6C39794C}" sibTransId="{CEF3B548-B039-46EC-B236-B5691DE37733}"/>
    <dgm:cxn modelId="{99F22B7F-F645-45AC-AABF-592DD8AC9BAB}" type="presOf" srcId="{7B959FEB-EE4D-4FCA-8F5F-F7850B4F13F3}" destId="{70A8527B-39AD-4836-9172-1A0BA6FA94B3}" srcOrd="0" destOrd="0" presId="urn:microsoft.com/office/officeart/2018/2/layout/IconCircleList"/>
    <dgm:cxn modelId="{5933B680-509C-4A2D-9435-CF96ED3FCDE9}" type="presOf" srcId="{CEF3B548-B039-46EC-B236-B5691DE37733}" destId="{7938581F-6439-4D6D-B468-D3CC9DDD9CFD}" srcOrd="0" destOrd="0" presId="urn:microsoft.com/office/officeart/2018/2/layout/IconCircleList"/>
    <dgm:cxn modelId="{8B7F5ABD-CA78-4694-8405-FBF7DDCF684B}" type="presOf" srcId="{7DD6C1CE-29D5-40DC-B711-360B65CAE77D}" destId="{FC176035-F09B-4751-AAAE-823C8D24E8CB}" srcOrd="0" destOrd="0" presId="urn:microsoft.com/office/officeart/2018/2/layout/IconCircleList"/>
    <dgm:cxn modelId="{2ABEB7E2-D3AB-4F51-9E7D-F804B823A772}" type="presOf" srcId="{863A37DD-BDF3-44D3-B467-6A712BCCDBAC}" destId="{3BE9BED8-71C1-475B-BE41-AB098AC6B60A}" srcOrd="0" destOrd="0" presId="urn:microsoft.com/office/officeart/2018/2/layout/IconCircleList"/>
    <dgm:cxn modelId="{3AE45CFE-CF48-468B-BFBD-3D70A8059111}" type="presOf" srcId="{A3182728-987D-4847-8C07-864C796CC678}" destId="{6CD278E0-F036-48DE-9F7D-8FD4FAE2C424}" srcOrd="0" destOrd="0" presId="urn:microsoft.com/office/officeart/2018/2/layout/IconCircleList"/>
    <dgm:cxn modelId="{00B422FF-9467-426F-B802-B2BEC8ADA322}" srcId="{7B959FEB-EE4D-4FCA-8F5F-F7850B4F13F3}" destId="{863A37DD-BDF3-44D3-B467-6A712BCCDBAC}" srcOrd="2" destOrd="0" parTransId="{6EB986A6-F286-4EB2-A9CB-9F0704E54B24}" sibTransId="{4B14F3DA-92D8-4BDF-9ABF-361BC54A0CC1}"/>
    <dgm:cxn modelId="{5052D55C-CB95-4CAE-8BB8-FE7DD010D2C1}" type="presParOf" srcId="{70A8527B-39AD-4836-9172-1A0BA6FA94B3}" destId="{F94F9C98-1FD5-4DAD-9EAA-D98FAECC8EE8}" srcOrd="0" destOrd="0" presId="urn:microsoft.com/office/officeart/2018/2/layout/IconCircleList"/>
    <dgm:cxn modelId="{EB6AB125-A16D-4564-86EE-006072AC3CD6}" type="presParOf" srcId="{F94F9C98-1FD5-4DAD-9EAA-D98FAECC8EE8}" destId="{71B43475-19B5-47EC-B409-DC95722AF458}" srcOrd="0" destOrd="0" presId="urn:microsoft.com/office/officeart/2018/2/layout/IconCircleList"/>
    <dgm:cxn modelId="{C028D959-EF74-426F-AC9D-0CEE920A5289}" type="presParOf" srcId="{71B43475-19B5-47EC-B409-DC95722AF458}" destId="{EE362BB8-72CB-486D-B793-0C482E7D2890}" srcOrd="0" destOrd="0" presId="urn:microsoft.com/office/officeart/2018/2/layout/IconCircleList"/>
    <dgm:cxn modelId="{279A67B1-2AFC-4A7D-A17E-566050E0D432}" type="presParOf" srcId="{71B43475-19B5-47EC-B409-DC95722AF458}" destId="{D62EF4FD-7847-4904-9B36-21C671059A2D}" srcOrd="1" destOrd="0" presId="urn:microsoft.com/office/officeart/2018/2/layout/IconCircleList"/>
    <dgm:cxn modelId="{53331AA3-DF22-4C19-9B03-271A87C76F1F}" type="presParOf" srcId="{71B43475-19B5-47EC-B409-DC95722AF458}" destId="{00764B74-76D5-40AA-971B-ED1CBD4ADB55}" srcOrd="2" destOrd="0" presId="urn:microsoft.com/office/officeart/2018/2/layout/IconCircleList"/>
    <dgm:cxn modelId="{1C5FE238-485F-47D5-BAD6-923E5C55A89E}" type="presParOf" srcId="{71B43475-19B5-47EC-B409-DC95722AF458}" destId="{ABCA396E-E04C-4519-B10B-DF3C9313FCC7}" srcOrd="3" destOrd="0" presId="urn:microsoft.com/office/officeart/2018/2/layout/IconCircleList"/>
    <dgm:cxn modelId="{D9ADB6DC-C5D1-49E7-85BD-B515482EBE22}" type="presParOf" srcId="{F94F9C98-1FD5-4DAD-9EAA-D98FAECC8EE8}" destId="{7938581F-6439-4D6D-B468-D3CC9DDD9CFD}" srcOrd="1" destOrd="0" presId="urn:microsoft.com/office/officeart/2018/2/layout/IconCircleList"/>
    <dgm:cxn modelId="{80AAEB9C-A8B2-4336-ADFC-288813B9C0F8}" type="presParOf" srcId="{F94F9C98-1FD5-4DAD-9EAA-D98FAECC8EE8}" destId="{41501DE5-BDAE-4FC1-B7BB-048C7CEC0CA8}" srcOrd="2" destOrd="0" presId="urn:microsoft.com/office/officeart/2018/2/layout/IconCircleList"/>
    <dgm:cxn modelId="{73E5E222-3445-4116-B186-6286BD9859FF}" type="presParOf" srcId="{41501DE5-BDAE-4FC1-B7BB-048C7CEC0CA8}" destId="{63A3B17D-07DC-456E-A05A-49DCCB953724}" srcOrd="0" destOrd="0" presId="urn:microsoft.com/office/officeart/2018/2/layout/IconCircleList"/>
    <dgm:cxn modelId="{82920481-9873-485E-B219-632D932B07B4}" type="presParOf" srcId="{41501DE5-BDAE-4FC1-B7BB-048C7CEC0CA8}" destId="{A367B602-F2F0-4A95-9FAE-6B2DD3492908}" srcOrd="1" destOrd="0" presId="urn:microsoft.com/office/officeart/2018/2/layout/IconCircleList"/>
    <dgm:cxn modelId="{AE03DB82-ABE0-453A-92C8-9F644A5356F0}" type="presParOf" srcId="{41501DE5-BDAE-4FC1-B7BB-048C7CEC0CA8}" destId="{3522139F-0266-49AA-8ADD-A5E75C5941EE}" srcOrd="2" destOrd="0" presId="urn:microsoft.com/office/officeart/2018/2/layout/IconCircleList"/>
    <dgm:cxn modelId="{C7B0A748-6F4A-47B9-827F-96E1DA0BEBCA}" type="presParOf" srcId="{41501DE5-BDAE-4FC1-B7BB-048C7CEC0CA8}" destId="{FC176035-F09B-4751-AAAE-823C8D24E8CB}" srcOrd="3" destOrd="0" presId="urn:microsoft.com/office/officeart/2018/2/layout/IconCircleList"/>
    <dgm:cxn modelId="{D8198D61-EB85-447B-BD49-BB1EA344CC98}" type="presParOf" srcId="{F94F9C98-1FD5-4DAD-9EAA-D98FAECC8EE8}" destId="{C0B151B5-EE33-4A8C-9CFF-658AA0F594C6}" srcOrd="3" destOrd="0" presId="urn:microsoft.com/office/officeart/2018/2/layout/IconCircleList"/>
    <dgm:cxn modelId="{776200DA-3490-4E7E-BEFA-E5D8EEBE5734}" type="presParOf" srcId="{F94F9C98-1FD5-4DAD-9EAA-D98FAECC8EE8}" destId="{BB6F7907-B788-4A3F-9860-F3EE47A693E7}" srcOrd="4" destOrd="0" presId="urn:microsoft.com/office/officeart/2018/2/layout/IconCircleList"/>
    <dgm:cxn modelId="{71D3867F-F889-44B3-BFC5-D9A414E4A6CE}" type="presParOf" srcId="{BB6F7907-B788-4A3F-9860-F3EE47A693E7}" destId="{32B9B227-73A0-472B-98B4-51AA6536D03A}" srcOrd="0" destOrd="0" presId="urn:microsoft.com/office/officeart/2018/2/layout/IconCircleList"/>
    <dgm:cxn modelId="{07C343D1-22BA-4A6E-8090-20B5D2A9794B}" type="presParOf" srcId="{BB6F7907-B788-4A3F-9860-F3EE47A693E7}" destId="{6DF6E84F-AE0C-4314-BA55-899A894716E3}" srcOrd="1" destOrd="0" presId="urn:microsoft.com/office/officeart/2018/2/layout/IconCircleList"/>
    <dgm:cxn modelId="{6C0BD8ED-9DF6-4DA8-AF5E-B04A70843D16}" type="presParOf" srcId="{BB6F7907-B788-4A3F-9860-F3EE47A693E7}" destId="{7EB43B9B-4AF8-414B-936F-D4EE3D2F736D}" srcOrd="2" destOrd="0" presId="urn:microsoft.com/office/officeart/2018/2/layout/IconCircleList"/>
    <dgm:cxn modelId="{356438D4-DBB4-42FB-A656-DECE93EB8B19}" type="presParOf" srcId="{BB6F7907-B788-4A3F-9860-F3EE47A693E7}" destId="{3BE9BED8-71C1-475B-BE41-AB098AC6B60A}" srcOrd="3" destOrd="0" presId="urn:microsoft.com/office/officeart/2018/2/layout/IconCircleList"/>
    <dgm:cxn modelId="{31878D31-5908-48B1-8593-FD0D04B769F9}" type="presParOf" srcId="{F94F9C98-1FD5-4DAD-9EAA-D98FAECC8EE8}" destId="{9DA41DBB-897B-4E29-83F5-39F6BE8FB510}" srcOrd="5" destOrd="0" presId="urn:microsoft.com/office/officeart/2018/2/layout/IconCircleList"/>
    <dgm:cxn modelId="{D3C7E8E4-ED16-4340-A572-35421C4C4DBA}" type="presParOf" srcId="{F94F9C98-1FD5-4DAD-9EAA-D98FAECC8EE8}" destId="{E93EB936-CD7B-4464-80F4-50E6FE1DFC84}" srcOrd="6" destOrd="0" presId="urn:microsoft.com/office/officeart/2018/2/layout/IconCircleList"/>
    <dgm:cxn modelId="{D2985A1A-DBD0-4252-A941-6FCC363DAE5D}" type="presParOf" srcId="{E93EB936-CD7B-4464-80F4-50E6FE1DFC84}" destId="{8F7ACF33-3DCE-4048-B76C-1F6B05F28B28}" srcOrd="0" destOrd="0" presId="urn:microsoft.com/office/officeart/2018/2/layout/IconCircleList"/>
    <dgm:cxn modelId="{3CEDFFF4-C198-491B-A7FF-2EE39AE18308}" type="presParOf" srcId="{E93EB936-CD7B-4464-80F4-50E6FE1DFC84}" destId="{951A56BD-FD15-45C4-BC35-495751397719}" srcOrd="1" destOrd="0" presId="urn:microsoft.com/office/officeart/2018/2/layout/IconCircleList"/>
    <dgm:cxn modelId="{FDB7424F-DAF0-470A-BD15-B9D1E74EEF57}" type="presParOf" srcId="{E93EB936-CD7B-4464-80F4-50E6FE1DFC84}" destId="{C9646242-D9BA-49FC-AA95-7DB6DC230D1E}" srcOrd="2" destOrd="0" presId="urn:microsoft.com/office/officeart/2018/2/layout/IconCircleList"/>
    <dgm:cxn modelId="{3E139823-E4B4-4995-9DDC-CEE4CAAFDA31}" type="presParOf" srcId="{E93EB936-CD7B-4464-80F4-50E6FE1DFC84}" destId="{6CD278E0-F036-48DE-9F7D-8FD4FAE2C424}"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1" qsCatId="simple" csTypeId="urn:microsoft.com/office/officeart/2005/8/colors/accent5_2" csCatId="accent5" phldr="1"/>
      <dgm:spPr/>
    </dgm:pt>
    <dgm:pt modelId="{F8924C73-4D86-4725-8FB1-57E56105EE84}">
      <dgm:prSet phldrT="[Text]" custT="1"/>
      <dgm:spPr>
        <a:xfrm>
          <a:off x="232937" y="1711750"/>
          <a:ext cx="862241" cy="755805"/>
        </a:xfrm>
        <a:prstGeom prst="rect">
          <a:avLst/>
        </a:prstGeom>
      </dgm:spPr>
      <dgm:t>
        <a:bodyPr/>
        <a:lstStyle/>
        <a:p>
          <a:pPr>
            <a:buNone/>
          </a:pPr>
          <a:r>
            <a:rPr lang="en-US" sz="1600" b="1" kern="1200" dirty="0">
              <a:solidFill>
                <a:schemeClr val="bg2"/>
              </a:solidFill>
              <a:latin typeface="Tenorite"/>
              <a:ea typeface="+mn-ea"/>
              <a:cs typeface="+mn-cs"/>
            </a:rPr>
            <a:t>Step 1                             </a:t>
          </a:r>
          <a:r>
            <a:rPr lang="en-US" sz="1400" kern="1200" dirty="0">
              <a:solidFill>
                <a:schemeClr val="bg2"/>
              </a:solidFill>
              <a:latin typeface="Tenorite"/>
              <a:ea typeface="+mn-ea"/>
              <a:cs typeface="+mn-cs"/>
            </a:rPr>
            <a:t>Review and </a:t>
          </a:r>
          <a:r>
            <a:rPr lang="en-US" sz="1400" b="0" kern="1200" dirty="0">
              <a:solidFill>
                <a:schemeClr val="bg2"/>
              </a:solidFill>
              <a:latin typeface="Tenorite"/>
              <a:ea typeface="+mn-ea"/>
              <a:cs typeface="+mn-cs"/>
            </a:rPr>
            <a:t>Update </a:t>
          </a:r>
          <a:r>
            <a:rPr lang="en-US" sz="1400" kern="1200" dirty="0">
              <a:solidFill>
                <a:schemeClr val="bg2"/>
              </a:solidFill>
              <a:latin typeface="Tenorite"/>
              <a:ea typeface="+mn-ea"/>
              <a:cs typeface="+mn-cs"/>
            </a:rPr>
            <a:t>Strategic Plan and Rank Strategic Priorities</a:t>
          </a:r>
        </a:p>
        <a:p>
          <a:pPr>
            <a:buNone/>
          </a:pPr>
          <a:r>
            <a:rPr lang="en-US" sz="1200" kern="1200" dirty="0">
              <a:solidFill>
                <a:srgbClr val="FF0000"/>
              </a:solidFill>
              <a:latin typeface="Calibri" panose="020F0502020204030204" pitchFamily="34" charset="0"/>
              <a:ea typeface="+mn-ea"/>
              <a:cs typeface="Times New Roman" panose="02020603050405020304" pitchFamily="18" charset="0"/>
            </a:rPr>
            <a:t>By end of Fall Semester</a:t>
          </a:r>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a:xfrm>
          <a:off x="5483391" y="356719"/>
          <a:ext cx="1093994" cy="755805"/>
        </a:xfrm>
        <a:prstGeom prst="rect">
          <a:avLst/>
        </a:prstGeom>
      </dgm:spPr>
      <dgm:t>
        <a:bodyPr/>
        <a:lstStyle/>
        <a:p>
          <a:pPr>
            <a:buNone/>
          </a:pPr>
          <a:r>
            <a:rPr lang="en-US" sz="1600" b="1" dirty="0">
              <a:solidFill>
                <a:schemeClr val="bg2"/>
              </a:solidFill>
              <a:latin typeface="Tenorite"/>
              <a:ea typeface="+mn-ea"/>
              <a:cs typeface="+mn-cs"/>
            </a:rPr>
            <a:t>Step 6               </a:t>
          </a:r>
          <a:r>
            <a:rPr lang="en-US" sz="1400" b="0" dirty="0">
              <a:solidFill>
                <a:schemeClr val="bg2"/>
              </a:solidFill>
              <a:latin typeface="Tenorite"/>
              <a:ea typeface="+mn-ea"/>
              <a:cs typeface="+mn-cs"/>
            </a:rPr>
            <a:t>Principals:</a:t>
          </a:r>
          <a:r>
            <a:rPr lang="en-US" sz="1600" b="1" dirty="0">
              <a:solidFill>
                <a:schemeClr val="bg2"/>
              </a:solidFill>
              <a:latin typeface="Tenorite"/>
              <a:ea typeface="+mn-ea"/>
              <a:cs typeface="+mn-cs"/>
            </a:rPr>
            <a:t> </a:t>
          </a:r>
          <a:r>
            <a:rPr lang="en-US" sz="1400" b="0" dirty="0">
              <a:solidFill>
                <a:schemeClr val="bg2"/>
              </a:solidFill>
              <a:latin typeface="Tenorite"/>
              <a:ea typeface="+mn-ea"/>
              <a:cs typeface="+mn-cs"/>
            </a:rPr>
            <a:t>HR Staffing Conferences Begin</a:t>
          </a:r>
        </a:p>
        <a:p>
          <a:pPr>
            <a:buNone/>
          </a:pPr>
          <a:r>
            <a:rPr lang="en-US" sz="1200" dirty="0">
              <a:solidFill>
                <a:srgbClr val="FF0000"/>
              </a:solidFill>
              <a:latin typeface="Calibri" panose="020F0502020204030204" pitchFamily="34" charset="0"/>
              <a:ea typeface="+mn-ea"/>
              <a:cs typeface="Times New Roman" panose="02020603050405020304" pitchFamily="18" charset="0"/>
            </a:rPr>
            <a:t>Late February  – Early March   </a:t>
          </a:r>
          <a:endParaRPr lang="en-US" sz="1200" dirty="0">
            <a:solidFill>
              <a:srgbClr val="FF0000"/>
            </a:solidFill>
            <a:latin typeface="Tenorite"/>
            <a:ea typeface="+mn-ea"/>
            <a:cs typeface="+mn-cs"/>
          </a:endParaRP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a:xfrm>
          <a:off x="2276027" y="1189355"/>
          <a:ext cx="998268" cy="755805"/>
        </a:xfrm>
        <a:prstGeom prst="rect">
          <a:avLst/>
        </a:prstGeom>
      </dgm:spPr>
      <dgm:t>
        <a:bodyPr/>
        <a:lstStyle/>
        <a:p>
          <a:pPr>
            <a:lnSpc>
              <a:spcPct val="90000"/>
            </a:lnSpc>
            <a:spcAft>
              <a:spcPct val="35000"/>
            </a:spcAft>
            <a:buNone/>
          </a:pPr>
          <a:r>
            <a:rPr lang="en-US" sz="1600" b="1" dirty="0">
              <a:solidFill>
                <a:schemeClr val="bg2"/>
              </a:solidFill>
              <a:latin typeface="Tenorite"/>
              <a:ea typeface="+mn-ea"/>
              <a:cs typeface="+mn-cs"/>
            </a:rPr>
            <a:t>Step 3              </a:t>
          </a:r>
          <a:r>
            <a:rPr lang="en-US" sz="1400" dirty="0">
              <a:solidFill>
                <a:schemeClr val="bg2"/>
              </a:solidFill>
              <a:latin typeface="Tenorite"/>
              <a:ea typeface="+mn-ea"/>
              <a:cs typeface="+mn-cs"/>
            </a:rPr>
            <a:t>GO Team Initial Budget Session: Allocation</a:t>
          </a:r>
        </a:p>
        <a:p>
          <a:pPr rtl="0">
            <a:lnSpc>
              <a:spcPct val="90000"/>
            </a:lnSpc>
            <a:spcAft>
              <a:spcPct val="35000"/>
            </a:spcAft>
            <a:buNone/>
          </a:pPr>
          <a:r>
            <a:rPr lang="en-US" sz="1200" dirty="0">
              <a:solidFill>
                <a:srgbClr val="FF0000"/>
              </a:solidFill>
              <a:latin typeface="Tenorite"/>
              <a:ea typeface="+mn-ea"/>
              <a:cs typeface="+mn-cs"/>
            </a:rPr>
            <a:t>January 24 – </a:t>
          </a:r>
          <a:r>
            <a:rPr lang="en-US" sz="1200" dirty="0">
              <a:solidFill>
                <a:srgbClr val="FF0000"/>
              </a:solidFill>
              <a:latin typeface="Calibri"/>
              <a:ea typeface="+mn-ea"/>
              <a:cs typeface="+mn-cs"/>
            </a:rPr>
            <a:t>early February </a:t>
          </a:r>
          <a:endParaRPr lang="en-US" sz="1200" dirty="0">
            <a:solidFill>
              <a:srgbClr val="FF0000"/>
            </a:solidFill>
            <a:latin typeface="Tenorite"/>
            <a:ea typeface="+mn-ea"/>
            <a:cs typeface="+mn-cs"/>
          </a:endParaRPr>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a:xfrm>
          <a:off x="6556247" y="114703"/>
          <a:ext cx="862241" cy="755805"/>
        </a:xfrm>
        <a:prstGeom prst="rect">
          <a:avLst/>
        </a:prstGeom>
      </dgm:spPr>
      <dgm:t>
        <a:bodyPr/>
        <a:lstStyle/>
        <a:p>
          <a:pPr>
            <a:lnSpc>
              <a:spcPct val="90000"/>
            </a:lnSpc>
            <a:spcAft>
              <a:spcPct val="35000"/>
            </a:spcAft>
            <a:buNone/>
          </a:pPr>
          <a:r>
            <a:rPr lang="en-US" sz="1600" b="1" dirty="0">
              <a:solidFill>
                <a:schemeClr val="bg2"/>
              </a:solidFill>
              <a:latin typeface="Tenorite"/>
              <a:ea typeface="+mn-ea"/>
              <a:cs typeface="+mn-cs"/>
            </a:rPr>
            <a:t>Step 7      </a:t>
          </a:r>
          <a:r>
            <a:rPr lang="en-US" sz="1400" dirty="0">
              <a:solidFill>
                <a:schemeClr val="bg2"/>
              </a:solidFill>
              <a:latin typeface="Tenorite"/>
              <a:ea typeface="+mn-ea"/>
              <a:cs typeface="+mn-cs"/>
            </a:rPr>
            <a:t>GO Team Final Budget Approval Meeting</a:t>
          </a:r>
        </a:p>
        <a:p>
          <a:pPr>
            <a:lnSpc>
              <a:spcPct val="90000"/>
            </a:lnSpc>
            <a:spcAft>
              <a:spcPct val="35000"/>
            </a:spcAft>
            <a:buNone/>
          </a:pPr>
          <a:r>
            <a:rPr lang="en-US" sz="1200" dirty="0">
              <a:solidFill>
                <a:srgbClr val="FF0000"/>
              </a:solidFill>
              <a:latin typeface="Calibri" panose="020F0502020204030204" pitchFamily="34" charset="0"/>
              <a:ea typeface="+mn-ea"/>
              <a:cs typeface="Times New Roman" panose="02020603050405020304" pitchFamily="18" charset="0"/>
            </a:rPr>
            <a:t>Budgets Approved by  March 17 </a:t>
          </a:r>
          <a:endParaRPr lang="en-US" sz="1200" b="1" dirty="0">
            <a:solidFill>
              <a:srgbClr val="FF0000"/>
            </a:solidFill>
            <a:latin typeface="Tenorite"/>
            <a:ea typeface="+mn-ea"/>
            <a:cs typeface="+mn-cs"/>
          </a:endParaRP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a:xfrm>
          <a:off x="4450827" y="641369"/>
          <a:ext cx="1093537" cy="755805"/>
        </a:xfrm>
        <a:prstGeom prst="rect">
          <a:avLst/>
        </a:prstGeom>
      </dgm:spPr>
      <dgm:t>
        <a:bodyPr/>
        <a:lstStyle/>
        <a:p>
          <a:pPr>
            <a:lnSpc>
              <a:spcPct val="100000"/>
            </a:lnSpc>
            <a:spcAft>
              <a:spcPts val="0"/>
            </a:spcAft>
            <a:buNone/>
          </a:pPr>
          <a:r>
            <a:rPr lang="en-US" sz="1600" b="1" kern="1200" dirty="0">
              <a:solidFill>
                <a:srgbClr val="44546A"/>
              </a:solidFill>
              <a:latin typeface="Tenorite"/>
              <a:ea typeface="+mn-ea"/>
              <a:cs typeface="+mn-cs"/>
            </a:rPr>
            <a:t>Step 5</a:t>
          </a:r>
          <a:r>
            <a:rPr lang="en-US" sz="1600" b="1" kern="1200" dirty="0">
              <a:solidFill>
                <a:schemeClr val="bg2"/>
              </a:solidFill>
              <a:latin typeface="Arial"/>
              <a:ea typeface="+mn-ea"/>
              <a:cs typeface="+mn-cs"/>
            </a:rPr>
            <a:t>	</a:t>
          </a:r>
        </a:p>
        <a:p>
          <a:pPr>
            <a:lnSpc>
              <a:spcPct val="100000"/>
            </a:lnSpc>
            <a:spcAft>
              <a:spcPts val="0"/>
            </a:spcAft>
            <a:buNone/>
          </a:pPr>
          <a:r>
            <a:rPr lang="en-US" sz="1400" kern="1200" dirty="0">
              <a:solidFill>
                <a:srgbClr val="44546A"/>
              </a:solidFill>
              <a:latin typeface="Tenorite"/>
              <a:ea typeface="+mn-ea"/>
              <a:cs typeface="+mn-cs"/>
            </a:rPr>
            <a:t>GO Team Feedback Session: Draft Budget Presented &amp; Discussed </a:t>
          </a:r>
        </a:p>
        <a:p>
          <a:pPr>
            <a:lnSpc>
              <a:spcPct val="100000"/>
            </a:lnSpc>
            <a:spcAft>
              <a:spcPts val="0"/>
            </a:spcAft>
            <a:buNone/>
          </a:pPr>
          <a:r>
            <a:rPr lang="en-US" sz="1200" kern="1200" dirty="0">
              <a:solidFill>
                <a:srgbClr val="FF0000"/>
              </a:solidFill>
              <a:latin typeface="Calibri" panose="020F0502020204030204" pitchFamily="34" charset="0"/>
              <a:ea typeface="+mn-ea"/>
              <a:cs typeface="Times New Roman" panose="02020603050405020304" pitchFamily="18" charset="0"/>
            </a:rPr>
            <a:t>February – multiple meetings, if necessary</a:t>
          </a: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9BB649CE-74CD-4483-9383-CCF688F359CC}">
      <dgm:prSet phldrT="[Text]" custT="1"/>
      <dgm:spPr>
        <a:xfrm>
          <a:off x="3349076" y="888840"/>
          <a:ext cx="1151773" cy="852669"/>
        </a:xfrm>
        <a:prstGeom prst="rect">
          <a:avLst/>
        </a:prstGeom>
      </dgm:spPr>
      <dgm:t>
        <a:bodyPr/>
        <a:lstStyle/>
        <a:p>
          <a:pPr>
            <a:spcAft>
              <a:spcPct val="35000"/>
            </a:spcAft>
            <a:buNone/>
          </a:pPr>
          <a:r>
            <a:rPr lang="en-US" sz="1600" b="1" dirty="0">
              <a:solidFill>
                <a:schemeClr val="bg2"/>
              </a:solidFill>
              <a:latin typeface="Tenorite"/>
              <a:ea typeface="+mn-ea"/>
              <a:cs typeface="+mn-cs"/>
            </a:rPr>
            <a:t>Step 4         </a:t>
          </a:r>
          <a:r>
            <a:rPr lang="en-US" sz="1400" dirty="0">
              <a:solidFill>
                <a:schemeClr val="bg2"/>
              </a:solidFill>
              <a:latin typeface="Tenorite"/>
              <a:ea typeface="+mn-ea"/>
              <a:cs typeface="+mn-cs"/>
            </a:rPr>
            <a:t> Principals: Associate Supt. Discussions and Review</a:t>
          </a:r>
        </a:p>
        <a:p>
          <a:pPr>
            <a:spcAft>
              <a:spcPct val="35000"/>
            </a:spcAft>
            <a:buNone/>
          </a:pPr>
          <a:r>
            <a:rPr lang="en-US" sz="1200" dirty="0">
              <a:solidFill>
                <a:srgbClr val="FF0000"/>
              </a:solidFill>
              <a:latin typeface="Calibri" panose="020F0502020204030204" pitchFamily="34" charset="0"/>
              <a:ea typeface="+mn-ea"/>
              <a:cs typeface="Times New Roman" panose="02020603050405020304" pitchFamily="18" charset="0"/>
            </a:rPr>
            <a:t>February (supports needed, specific challenges, coaching</a:t>
          </a:r>
          <a:r>
            <a:rPr lang="en-US" sz="1200" dirty="0">
              <a:solidFill>
                <a:schemeClr val="bg2"/>
              </a:solidFill>
              <a:latin typeface="Calibri" panose="020F0502020204030204" pitchFamily="34" charset="0"/>
              <a:ea typeface="+mn-ea"/>
              <a:cs typeface="Times New Roman" panose="02020603050405020304" pitchFamily="18" charset="0"/>
            </a:rPr>
            <a:t>)</a:t>
          </a:r>
          <a:endParaRPr lang="en-US" sz="1200" dirty="0">
            <a:solidFill>
              <a:schemeClr val="bg2"/>
            </a:solidFill>
            <a:latin typeface="Tenorite"/>
            <a:ea typeface="+mn-ea"/>
            <a:cs typeface="+mn-cs"/>
          </a:endParaRPr>
        </a:p>
      </dgm:t>
    </dgm:pt>
    <dgm:pt modelId="{FAEB3748-C727-4F1E-8F4D-E9B2C7C7BF69}" type="sibTrans" cxnId="{CB60929E-05E0-4ABA-9631-BA5D2C827681}">
      <dgm:prSet/>
      <dgm:spPr/>
      <dgm:t>
        <a:bodyPr/>
        <a:lstStyle/>
        <a:p>
          <a:endParaRPr lang="en-US"/>
        </a:p>
      </dgm:t>
    </dgm:pt>
    <dgm:pt modelId="{637D4CDB-F178-4FDF-A411-3E5665E32BA7}" type="parTrans" cxnId="{CB60929E-05E0-4ABA-9631-BA5D2C827681}">
      <dgm:prSet/>
      <dgm:spPr/>
      <dgm:t>
        <a:bodyPr/>
        <a:lstStyle/>
        <a:p>
          <a:endParaRPr lang="en-US"/>
        </a:p>
      </dgm:t>
    </dgm:pt>
    <dgm:pt modelId="{CBFAD42E-BC13-4677-A698-C8417C853277}">
      <dgm:prSet phldrT="[Text]" custT="1"/>
      <dgm:spPr>
        <a:xfrm>
          <a:off x="1230150" y="1450552"/>
          <a:ext cx="978919" cy="755805"/>
        </a:xfrm>
        <a:prstGeom prst="rect">
          <a:avLst/>
        </a:prstGeom>
      </dgm:spPr>
      <dgm:t>
        <a:bodyPr/>
        <a:lstStyle/>
        <a:p>
          <a:pPr>
            <a:spcAft>
              <a:spcPct val="35000"/>
            </a:spcAft>
            <a:buNone/>
          </a:pPr>
          <a:r>
            <a:rPr lang="en-US" sz="1600" b="1" dirty="0">
              <a:solidFill>
                <a:schemeClr val="bg2"/>
              </a:solidFill>
              <a:latin typeface="Tenorite"/>
              <a:ea typeface="+mn-ea"/>
              <a:cs typeface="+mn-cs"/>
            </a:rPr>
            <a:t>Step 2 </a:t>
          </a:r>
          <a:r>
            <a:rPr lang="en-US" sz="1400" b="0" dirty="0">
              <a:solidFill>
                <a:schemeClr val="bg2"/>
              </a:solidFill>
              <a:latin typeface="Tenorite"/>
              <a:ea typeface="+mn-ea"/>
              <a:cs typeface="+mn-cs"/>
            </a:rPr>
            <a:t>Pri</a:t>
          </a:r>
          <a:r>
            <a:rPr lang="en-US" sz="1400" dirty="0">
              <a:solidFill>
                <a:schemeClr val="bg2"/>
              </a:solidFill>
              <a:latin typeface="Tenorite"/>
              <a:ea typeface="+mn-ea"/>
              <a:cs typeface="+mn-cs"/>
            </a:rPr>
            <a:t>ncipals: Workshop   FY 24 Budget</a:t>
          </a:r>
        </a:p>
        <a:p>
          <a:pPr>
            <a:spcAft>
              <a:spcPct val="35000"/>
            </a:spcAft>
            <a:buNone/>
          </a:pPr>
          <a:r>
            <a:rPr lang="en-US" sz="1200" dirty="0">
              <a:solidFill>
                <a:srgbClr val="FF0000"/>
              </a:solidFill>
              <a:latin typeface="Calibri" panose="020F0502020204030204" pitchFamily="34" charset="0"/>
              <a:ea typeface="+mn-ea"/>
              <a:cs typeface="Times New Roman" panose="02020603050405020304" pitchFamily="18" charset="0"/>
            </a:rPr>
            <a:t>January 24, 2023</a:t>
          </a:r>
          <a:endParaRPr lang="en-US" sz="1200" dirty="0">
            <a:solidFill>
              <a:srgbClr val="FF0000"/>
            </a:solidFill>
            <a:latin typeface="Tenorite"/>
            <a:ea typeface="+mn-ea"/>
            <a:cs typeface="+mn-cs"/>
          </a:endParaRPr>
        </a:p>
      </dgm:t>
    </dgm:pt>
    <dgm:pt modelId="{972FF622-4B2D-4CD6-BD1A-DCBE5152596B}" type="sibTrans" cxnId="{7782ACAD-5FAA-4E48-961E-E575494BDE88}">
      <dgm:prSet/>
      <dgm:spPr/>
      <dgm:t>
        <a:bodyPr/>
        <a:lstStyle/>
        <a:p>
          <a:endParaRPr lang="en-US"/>
        </a:p>
      </dgm:t>
    </dgm:pt>
    <dgm:pt modelId="{3607CAB8-443E-4D12-94DD-94CB93172344}" type="parTrans" cxnId="{7782ACAD-5FAA-4E48-961E-E575494BDE88}">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3"/>
      <dgm:spPr>
        <a:xfrm rot="5400000">
          <a:off x="328746" y="1426390"/>
          <a:ext cx="573967" cy="955068"/>
        </a:xfrm>
        <a:prstGeom prst="corner">
          <a:avLst>
            <a:gd name="adj1" fmla="val 16120"/>
            <a:gd name="adj2" fmla="val 16110"/>
          </a:avLst>
        </a:prstGeom>
      </dgm:spPr>
    </dgm:pt>
    <dgm:pt modelId="{B91B35EE-E2D6-4A65-85DB-E65F9D4FF12C}" type="pres">
      <dgm:prSet presAssocID="{F8924C73-4D86-4725-8FB1-57E56105EE84}" presName="ParentText" presStyleLbl="revTx" presStyleIdx="0" presStyleCnt="7">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3"/>
      <dgm:spPr>
        <a:xfrm>
          <a:off x="932491" y="1356077"/>
          <a:ext cx="162687" cy="162687"/>
        </a:xfrm>
        <a:prstGeom prst="triangle">
          <a:avLst>
            <a:gd name="adj" fmla="val 100000"/>
          </a:avLst>
        </a:prstGeom>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C965FC2B-49BB-4207-96D0-CB8CD2265B72}" type="pres">
      <dgm:prSet presAssocID="{CBFAD42E-BC13-4677-A698-C8417C853277}" presName="composite" presStyleCnt="0"/>
      <dgm:spPr/>
    </dgm:pt>
    <dgm:pt modelId="{535CEE06-ECFF-44EC-86F7-4C6E9CF188F5}" type="pres">
      <dgm:prSet presAssocID="{CBFAD42E-BC13-4677-A698-C8417C853277}" presName="LShape" presStyleLbl="alignNode1" presStyleIdx="2" presStyleCnt="13"/>
      <dgm:spPr>
        <a:xfrm rot="5400000">
          <a:off x="1384298" y="1165192"/>
          <a:ext cx="573967" cy="955068"/>
        </a:xfrm>
        <a:prstGeom prst="corner">
          <a:avLst>
            <a:gd name="adj1" fmla="val 16120"/>
            <a:gd name="adj2" fmla="val 16110"/>
          </a:avLst>
        </a:prstGeom>
      </dgm:spPr>
    </dgm:pt>
    <dgm:pt modelId="{E8B40589-00D1-4838-8AD8-123CD845CC3A}" type="pres">
      <dgm:prSet presAssocID="{CBFAD42E-BC13-4677-A698-C8417C853277}" presName="ParentText" presStyleLbl="revTx" presStyleIdx="1" presStyleCnt="7" custScaleX="113532" custLinFactNeighborX="4923">
        <dgm:presLayoutVars>
          <dgm:chMax val="0"/>
          <dgm:chPref val="0"/>
          <dgm:bulletEnabled val="1"/>
        </dgm:presLayoutVars>
      </dgm:prSet>
      <dgm:spPr/>
    </dgm:pt>
    <dgm:pt modelId="{CF777F59-7D55-4DCB-9264-A6427EA7C9F7}" type="pres">
      <dgm:prSet presAssocID="{CBFAD42E-BC13-4677-A698-C8417C853277}" presName="Triangle" presStyleLbl="alignNode1" presStyleIdx="3" presStyleCnt="13"/>
      <dgm:spPr>
        <a:xfrm>
          <a:off x="1988043" y="1094879"/>
          <a:ext cx="162687" cy="162687"/>
        </a:xfrm>
        <a:prstGeom prst="triangle">
          <a:avLst>
            <a:gd name="adj" fmla="val 100000"/>
          </a:avLst>
        </a:prstGeom>
      </dgm:spPr>
    </dgm:pt>
    <dgm:pt modelId="{1C5C2FED-7C6E-4ED2-8575-8BC29C96DEC5}" type="pres">
      <dgm:prSet presAssocID="{972FF622-4B2D-4CD6-BD1A-DCBE5152596B}" presName="sibTrans" presStyleCnt="0"/>
      <dgm:spPr/>
    </dgm:pt>
    <dgm:pt modelId="{8B65DF56-B765-4090-906A-95B9746AC362}" type="pres">
      <dgm:prSet presAssocID="{972FF622-4B2D-4CD6-BD1A-DCBE5152596B}"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4" presStyleCnt="13"/>
      <dgm:spPr>
        <a:xfrm rot="5400000">
          <a:off x="2439850" y="903995"/>
          <a:ext cx="573967" cy="955068"/>
        </a:xfrm>
        <a:prstGeom prst="corner">
          <a:avLst>
            <a:gd name="adj1" fmla="val 16120"/>
            <a:gd name="adj2" fmla="val 16110"/>
          </a:avLst>
        </a:prstGeom>
      </dgm:spPr>
    </dgm:pt>
    <dgm:pt modelId="{A01F39AB-3E94-413F-B395-2CF4CF9063BE}" type="pres">
      <dgm:prSet presAssocID="{CC1B2A00-68A2-416B-8F3C-D16E0AA80116}" presName="ParentText" presStyleLbl="revTx" presStyleIdx="2" presStyleCnt="7" custScaleX="115776" custLinFactNeighborX="7736" custLinFactNeighborY="802">
        <dgm:presLayoutVars>
          <dgm:chMax val="0"/>
          <dgm:chPref val="0"/>
          <dgm:bulletEnabled val="1"/>
        </dgm:presLayoutVars>
      </dgm:prSet>
      <dgm:spPr/>
    </dgm:pt>
    <dgm:pt modelId="{0B6A4153-48F2-495A-8F36-EF367C3A1F65}" type="pres">
      <dgm:prSet presAssocID="{CC1B2A00-68A2-416B-8F3C-D16E0AA80116}" presName="Triangle" presStyleLbl="alignNode1" presStyleIdx="5" presStyleCnt="13"/>
      <dgm:spPr>
        <a:xfrm>
          <a:off x="3043595" y="833682"/>
          <a:ext cx="162687" cy="162687"/>
        </a:xfrm>
        <a:prstGeom prst="triangle">
          <a:avLst>
            <a:gd name="adj" fmla="val 100000"/>
          </a:avLst>
        </a:prstGeom>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6" presStyleCnt="13"/>
      <dgm:spPr>
        <a:xfrm rot="5400000">
          <a:off x="3545427" y="594366"/>
          <a:ext cx="573967" cy="955068"/>
        </a:xfrm>
        <a:prstGeom prst="corner">
          <a:avLst>
            <a:gd name="adj1" fmla="val 16120"/>
            <a:gd name="adj2" fmla="val 16110"/>
          </a:avLst>
        </a:prstGeom>
      </dgm:spPr>
    </dgm:pt>
    <dgm:pt modelId="{7607999D-1219-4E19-B4D8-80FBD9B53FC0}" type="pres">
      <dgm:prSet presAssocID="{9BB649CE-74CD-4483-9383-CCF688F359CC}" presName="ParentText" presStyleLbl="revTx" presStyleIdx="3" presStyleCnt="7" custScaleX="107092" custScaleY="112816" custLinFactNeighborX="7919" custLinFactNeighborY="6812">
        <dgm:presLayoutVars>
          <dgm:chMax val="0"/>
          <dgm:chPref val="0"/>
          <dgm:bulletEnabled val="1"/>
        </dgm:presLayoutVars>
      </dgm:prSet>
      <dgm:spPr/>
    </dgm:pt>
    <dgm:pt modelId="{14D6D005-BE49-4BAB-95C3-4B8C975E012F}" type="pres">
      <dgm:prSet presAssocID="{9BB649CE-74CD-4483-9383-CCF688F359CC}" presName="Triangle" presStyleLbl="alignNode1" presStyleIdx="7" presStyleCnt="13"/>
      <dgm:spPr>
        <a:xfrm>
          <a:off x="4149172" y="524052"/>
          <a:ext cx="162687" cy="162687"/>
        </a:xfrm>
        <a:prstGeom prst="triangle">
          <a:avLst>
            <a:gd name="adj" fmla="val 100000"/>
          </a:avLst>
        </a:prstGeom>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8" presStyleCnt="13"/>
      <dgm:spPr>
        <a:xfrm rot="5400000">
          <a:off x="4571861" y="333168"/>
          <a:ext cx="573967" cy="955068"/>
        </a:xfrm>
        <a:prstGeom prst="corner">
          <a:avLst>
            <a:gd name="adj1" fmla="val 16120"/>
            <a:gd name="adj2" fmla="val 16110"/>
          </a:avLst>
        </a:prstGeom>
      </dgm:spPr>
    </dgm:pt>
    <dgm:pt modelId="{206A2E6F-C869-44E6-99A4-DF2204F37ADC}" type="pres">
      <dgm:prSet presAssocID="{C8D17AA3-A208-483B-8C96-381C095C31D7}" presName="ParentText" presStyleLbl="revTx" presStyleIdx="4" presStyleCnt="7" custScaleX="105828" custLinFactNeighborX="6267" custLinFactNeighborY="1417">
        <dgm:presLayoutVars>
          <dgm:chMax val="0"/>
          <dgm:chPref val="0"/>
          <dgm:bulletEnabled val="1"/>
        </dgm:presLayoutVars>
      </dgm:prSet>
      <dgm:spPr/>
    </dgm:pt>
    <dgm:pt modelId="{83CE1626-AB3F-41DF-AF17-CD304E816755}" type="pres">
      <dgm:prSet presAssocID="{C8D17AA3-A208-483B-8C96-381C095C31D7}" presName="Triangle" presStyleLbl="alignNode1" presStyleIdx="9" presStyleCnt="13"/>
      <dgm:spPr>
        <a:xfrm>
          <a:off x="5175606" y="262855"/>
          <a:ext cx="162687" cy="162687"/>
        </a:xfrm>
        <a:prstGeom prst="triangle">
          <a:avLst>
            <a:gd name="adj" fmla="val 100000"/>
          </a:avLst>
        </a:prstGeom>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0" presStyleCnt="13"/>
      <dgm:spPr>
        <a:xfrm rot="5400000">
          <a:off x="5627642" y="71971"/>
          <a:ext cx="573967" cy="955068"/>
        </a:xfrm>
        <a:prstGeom prst="corner">
          <a:avLst>
            <a:gd name="adj1" fmla="val 16120"/>
            <a:gd name="adj2" fmla="val 16110"/>
          </a:avLst>
        </a:prstGeom>
      </dgm:spPr>
    </dgm:pt>
    <dgm:pt modelId="{4815C9C2-7172-49B5-AAA4-580ECA3DFE29}" type="pres">
      <dgm:prSet presAssocID="{6C3A5691-9935-4850-A7F8-C5616876CEF5}" presName="ParentText" presStyleLbl="revTx" presStyleIdx="5" presStyleCnt="7" custScaleX="106771" custLinFactNeighborX="7821" custLinFactNeighborY="-81">
        <dgm:presLayoutVars>
          <dgm:chMax val="0"/>
          <dgm:chPref val="0"/>
          <dgm:bulletEnabled val="1"/>
        </dgm:presLayoutVars>
      </dgm:prSet>
      <dgm:spPr/>
    </dgm:pt>
    <dgm:pt modelId="{8A8BDF46-5CD7-4385-AD19-1595B30DFB05}" type="pres">
      <dgm:prSet presAssocID="{6C3A5691-9935-4850-A7F8-C5616876CEF5}" presName="Triangle" presStyleLbl="alignNode1" presStyleIdx="11" presStyleCnt="13"/>
      <dgm:spPr>
        <a:xfrm>
          <a:off x="6231387" y="1658"/>
          <a:ext cx="162687" cy="162687"/>
        </a:xfrm>
        <a:prstGeom prst="triangle">
          <a:avLst>
            <a:gd name="adj" fmla="val 100000"/>
          </a:avLst>
        </a:prstGeom>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2" presStyleCnt="13"/>
      <dgm:spPr>
        <a:xfrm rot="5400000">
          <a:off x="6662058" y="-189225"/>
          <a:ext cx="573967" cy="955068"/>
        </a:xfrm>
        <a:prstGeom prst="corner">
          <a:avLst>
            <a:gd name="adj1" fmla="val 16120"/>
            <a:gd name="adj2" fmla="val 16110"/>
          </a:avLst>
        </a:prstGeom>
      </dgm:spPr>
    </dgm:pt>
    <dgm:pt modelId="{EBFC99F0-AC0E-4E80-8864-5ADBF875329D}" type="pres">
      <dgm:prSet presAssocID="{21558AD2-F25A-4064-8C41-8BABC31C233B}" presName="ParentText" presStyleLbl="revTx" presStyleIdx="6" presStyleCnt="7" custLinFactNeighborX="-1160" custLinFactNeighborY="2457">
        <dgm:presLayoutVars>
          <dgm:chMax val="0"/>
          <dgm:chPref val="0"/>
          <dgm:bulletEnabled val="1"/>
        </dgm:presLayoutVars>
      </dgm:prSet>
      <dgm:spPr/>
    </dgm:pt>
  </dgm:ptLst>
  <dgm:cxnLst>
    <dgm:cxn modelId="{30D3722B-C493-4CAF-A512-A778465F5D27}" srcId="{7622D11C-167D-442A-B670-C2D9056104A8}" destId="{CC1B2A00-68A2-416B-8F3C-D16E0AA80116}" srcOrd="2" destOrd="0" parTransId="{E1AC98EC-CA43-46FF-BBD5-6CA3998B2768}" sibTransId="{E0AF48FA-BB2A-4769-9C7A-86CFCDC01851}"/>
    <dgm:cxn modelId="{6CAE1C42-3F55-48CA-B0D4-5C08DE21E1DA}" type="presOf" srcId="{9BB649CE-74CD-4483-9383-CCF688F359CC}" destId="{7607999D-1219-4E19-B4D8-80FBD9B53FC0}" srcOrd="0" destOrd="0" presId="urn:microsoft.com/office/officeart/2009/3/layout/StepUpProcess"/>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5" destOrd="0" parTransId="{514B3F9E-6E52-4BB9-8D2A-A86237788CB3}" sibTransId="{546C7B9D-8902-484B-93BB-F909DF1C9C2A}"/>
    <dgm:cxn modelId="{6A345170-34F9-4D71-8B6E-678F979FD037}" srcId="{7622D11C-167D-442A-B670-C2D9056104A8}" destId="{C8D17AA3-A208-483B-8C96-381C095C31D7}" srcOrd="4" destOrd="0" parTransId="{3B997098-82AB-4C74-8419-5363C0AB47F2}" sibTransId="{A93F8B36-2852-4C1B-84AF-7AD526917B0A}"/>
    <dgm:cxn modelId="{18570773-4CDF-4C71-8E3E-1C3008BB213E}" srcId="{7622D11C-167D-442A-B670-C2D9056104A8}" destId="{21558AD2-F25A-4064-8C41-8BABC31C233B}" srcOrd="6" destOrd="0" parTransId="{E80B1696-2BA6-4E24-B4E5-695AF1A5F70E}" sibTransId="{81C21B7B-EDC2-410D-955E-9B1B40652905}"/>
    <dgm:cxn modelId="{C1000B73-EF4C-4FC5-8AD1-35877C8A438C}" type="presOf" srcId="{6C3A5691-9935-4850-A7F8-C5616876CEF5}" destId="{4815C9C2-7172-49B5-AAA4-580ECA3DFE29}" srcOrd="0" destOrd="0" presId="urn:microsoft.com/office/officeart/2009/3/layout/StepUpProcess"/>
    <dgm:cxn modelId="{9B4A3682-A021-4510-8910-DDE108AC5476}" type="presOf" srcId="{21558AD2-F25A-4064-8C41-8BABC31C233B}" destId="{EBFC99F0-AC0E-4E80-8864-5ADBF875329D}" srcOrd="0" destOrd="0" presId="urn:microsoft.com/office/officeart/2009/3/layout/StepUpProcess"/>
    <dgm:cxn modelId="{C025C187-2BBC-4312-A0E1-790FC9683A11}" type="presOf" srcId="{CC1B2A00-68A2-416B-8F3C-D16E0AA80116}" destId="{A01F39AB-3E94-413F-B395-2CF4CF9063BE}" srcOrd="0" destOrd="0" presId="urn:microsoft.com/office/officeart/2009/3/layout/StepUpProcess"/>
    <dgm:cxn modelId="{66F41692-1357-4751-855C-F86130F69799}" type="presOf" srcId="{CBFAD42E-BC13-4677-A698-C8417C853277}" destId="{E8B40589-00D1-4838-8AD8-123CD845CC3A}" srcOrd="0" destOrd="0" presId="urn:microsoft.com/office/officeart/2009/3/layout/StepUpProcess"/>
    <dgm:cxn modelId="{CB60929E-05E0-4ABA-9631-BA5D2C827681}" srcId="{7622D11C-167D-442A-B670-C2D9056104A8}" destId="{9BB649CE-74CD-4483-9383-CCF688F359CC}" srcOrd="3" destOrd="0" parTransId="{637D4CDB-F178-4FDF-A411-3E5665E32BA7}" sibTransId="{FAEB3748-C727-4F1E-8F4D-E9B2C7C7BF69}"/>
    <dgm:cxn modelId="{A85EA2A0-9A8E-4EED-955C-A6F76A1037B2}" type="presOf" srcId="{F8924C73-4D86-4725-8FB1-57E56105EE84}" destId="{B91B35EE-E2D6-4A65-85DB-E65F9D4FF12C}" srcOrd="0" destOrd="0" presId="urn:microsoft.com/office/officeart/2009/3/layout/StepUpProcess"/>
    <dgm:cxn modelId="{7782ACAD-5FAA-4E48-961E-E575494BDE88}" srcId="{7622D11C-167D-442A-B670-C2D9056104A8}" destId="{CBFAD42E-BC13-4677-A698-C8417C853277}" srcOrd="1" destOrd="0" parTransId="{3607CAB8-443E-4D12-94DD-94CB93172344}" sibTransId="{972FF622-4B2D-4CD6-BD1A-DCBE5152596B}"/>
    <dgm:cxn modelId="{98CE18C5-F332-4CCC-8953-53AED8DEF88B}" type="presOf" srcId="{C8D17AA3-A208-483B-8C96-381C095C31D7}" destId="{206A2E6F-C869-44E6-99A4-DF2204F37AD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67DA70A5-0838-4BFF-937E-2A7F539022EA}" type="presParOf" srcId="{2498E3BA-2372-4800-9DA6-6D733FF7EFA6}" destId="{975F245F-340E-4A6D-82DA-0CFCA58DA61C}" srcOrd="0" destOrd="0" presId="urn:microsoft.com/office/officeart/2009/3/layout/StepUpProcess"/>
    <dgm:cxn modelId="{B04495D2-D40F-4C64-AD96-FF9800E5010E}" type="presParOf" srcId="{975F245F-340E-4A6D-82DA-0CFCA58DA61C}" destId="{689F55C4-EF77-4B54-A769-DDA99148F578}" srcOrd="0" destOrd="0" presId="urn:microsoft.com/office/officeart/2009/3/layout/StepUpProcess"/>
    <dgm:cxn modelId="{F414E613-A10B-4192-B6DC-7472EF8C29CF}" type="presParOf" srcId="{975F245F-340E-4A6D-82DA-0CFCA58DA61C}" destId="{B91B35EE-E2D6-4A65-85DB-E65F9D4FF12C}" srcOrd="1" destOrd="0" presId="urn:microsoft.com/office/officeart/2009/3/layout/StepUpProcess"/>
    <dgm:cxn modelId="{4A0207D5-DC3E-4268-9089-81DB82D12278}" type="presParOf" srcId="{975F245F-340E-4A6D-82DA-0CFCA58DA61C}" destId="{BF36F651-9306-4FAE-98A3-35BD65F0CE8C}" srcOrd="2" destOrd="0" presId="urn:microsoft.com/office/officeart/2009/3/layout/StepUpProcess"/>
    <dgm:cxn modelId="{36B1D6DE-5A5E-480F-9F31-2550A3AD3B0F}" type="presParOf" srcId="{2498E3BA-2372-4800-9DA6-6D733FF7EFA6}" destId="{0BD5DA95-5DDD-4417-9472-191C6BDB4726}" srcOrd="1" destOrd="0" presId="urn:microsoft.com/office/officeart/2009/3/layout/StepUpProcess"/>
    <dgm:cxn modelId="{4A17FD4A-845E-47E6-9F60-F97341B07D8F}" type="presParOf" srcId="{0BD5DA95-5DDD-4417-9472-191C6BDB4726}" destId="{4810943E-2270-4D09-B267-F09C31449646}" srcOrd="0" destOrd="0" presId="urn:microsoft.com/office/officeart/2009/3/layout/StepUpProcess"/>
    <dgm:cxn modelId="{21BE2F24-D485-4EC3-A523-86B944EAEDAA}" type="presParOf" srcId="{2498E3BA-2372-4800-9DA6-6D733FF7EFA6}" destId="{C965FC2B-49BB-4207-96D0-CB8CD2265B72}" srcOrd="2" destOrd="0" presId="urn:microsoft.com/office/officeart/2009/3/layout/StepUpProcess"/>
    <dgm:cxn modelId="{95F2FC5C-E11B-4878-8802-C3D0ADF113D9}" type="presParOf" srcId="{C965FC2B-49BB-4207-96D0-CB8CD2265B72}" destId="{535CEE06-ECFF-44EC-86F7-4C6E9CF188F5}" srcOrd="0" destOrd="0" presId="urn:microsoft.com/office/officeart/2009/3/layout/StepUpProcess"/>
    <dgm:cxn modelId="{C2B5620F-4CBF-40F9-99B6-260293013D60}" type="presParOf" srcId="{C965FC2B-49BB-4207-96D0-CB8CD2265B72}" destId="{E8B40589-00D1-4838-8AD8-123CD845CC3A}" srcOrd="1" destOrd="0" presId="urn:microsoft.com/office/officeart/2009/3/layout/StepUpProcess"/>
    <dgm:cxn modelId="{7D9C745A-E070-4128-9536-1F3FA7196BB9}" type="presParOf" srcId="{C965FC2B-49BB-4207-96D0-CB8CD2265B72}" destId="{CF777F59-7D55-4DCB-9264-A6427EA7C9F7}" srcOrd="2" destOrd="0" presId="urn:microsoft.com/office/officeart/2009/3/layout/StepUpProcess"/>
    <dgm:cxn modelId="{06F0C0D9-3066-4818-B4CA-86647278339F}" type="presParOf" srcId="{2498E3BA-2372-4800-9DA6-6D733FF7EFA6}" destId="{1C5C2FED-7C6E-4ED2-8575-8BC29C96DEC5}" srcOrd="3" destOrd="0" presId="urn:microsoft.com/office/officeart/2009/3/layout/StepUpProcess"/>
    <dgm:cxn modelId="{3FABE2AA-822D-4805-A25E-6A4F0DBA704B}" type="presParOf" srcId="{1C5C2FED-7C6E-4ED2-8575-8BC29C96DEC5}" destId="{8B65DF56-B765-4090-906A-95B9746AC362}" srcOrd="0" destOrd="0" presId="urn:microsoft.com/office/officeart/2009/3/layout/StepUpProcess"/>
    <dgm:cxn modelId="{C633DB9C-1325-4F54-99D8-CA93ABB89E88}" type="presParOf" srcId="{2498E3BA-2372-4800-9DA6-6D733FF7EFA6}" destId="{908C47AB-8F98-47BA-898E-DC7D65637736}" srcOrd="4" destOrd="0" presId="urn:microsoft.com/office/officeart/2009/3/layout/StepUpProcess"/>
    <dgm:cxn modelId="{D5CFA122-BBC3-48D5-AD68-0793DE83CDDD}" type="presParOf" srcId="{908C47AB-8F98-47BA-898E-DC7D65637736}" destId="{AFF28D42-0F29-47D9-9B3E-DF943D18FA80}" srcOrd="0" destOrd="0" presId="urn:microsoft.com/office/officeart/2009/3/layout/StepUpProcess"/>
    <dgm:cxn modelId="{50D91B2B-A262-458C-A38F-8ED14DC6BDF0}" type="presParOf" srcId="{908C47AB-8F98-47BA-898E-DC7D65637736}" destId="{A01F39AB-3E94-413F-B395-2CF4CF9063BE}" srcOrd="1" destOrd="0" presId="urn:microsoft.com/office/officeart/2009/3/layout/StepUpProcess"/>
    <dgm:cxn modelId="{AC3827DC-DB45-4821-90DD-AD3F17EF53ED}" type="presParOf" srcId="{908C47AB-8F98-47BA-898E-DC7D65637736}" destId="{0B6A4153-48F2-495A-8F36-EF367C3A1F65}" srcOrd="2" destOrd="0" presId="urn:microsoft.com/office/officeart/2009/3/layout/StepUpProcess"/>
    <dgm:cxn modelId="{87EEDBE2-51AF-45E0-8F2D-3C2DEB1DBE50}" type="presParOf" srcId="{2498E3BA-2372-4800-9DA6-6D733FF7EFA6}" destId="{DD2648EF-4568-48AE-B393-56A88C3F0DAC}" srcOrd="5" destOrd="0" presId="urn:microsoft.com/office/officeart/2009/3/layout/StepUpProcess"/>
    <dgm:cxn modelId="{A625793B-6D63-4667-8F8C-B7580698627A}" type="presParOf" srcId="{DD2648EF-4568-48AE-B393-56A88C3F0DAC}" destId="{5FAE9D50-B64E-4DAD-BF8D-97A561EB2379}" srcOrd="0" destOrd="0" presId="urn:microsoft.com/office/officeart/2009/3/layout/StepUpProcess"/>
    <dgm:cxn modelId="{2BC5746B-5475-473D-9C9C-0D9D968F4CA8}" type="presParOf" srcId="{2498E3BA-2372-4800-9DA6-6D733FF7EFA6}" destId="{0A2D04DC-47C6-40F6-A8BE-6502636A5C77}" srcOrd="6" destOrd="0" presId="urn:microsoft.com/office/officeart/2009/3/layout/StepUpProcess"/>
    <dgm:cxn modelId="{0809657C-B649-4BB9-B40B-5D105FC308E8}" type="presParOf" srcId="{0A2D04DC-47C6-40F6-A8BE-6502636A5C77}" destId="{9FBF0191-82AE-4B85-AB7D-420573696E44}" srcOrd="0" destOrd="0" presId="urn:microsoft.com/office/officeart/2009/3/layout/StepUpProcess"/>
    <dgm:cxn modelId="{08B6BBDE-1A70-44BC-9006-4D3DCBDC74B0}" type="presParOf" srcId="{0A2D04DC-47C6-40F6-A8BE-6502636A5C77}" destId="{7607999D-1219-4E19-B4D8-80FBD9B53FC0}" srcOrd="1" destOrd="0" presId="urn:microsoft.com/office/officeart/2009/3/layout/StepUpProcess"/>
    <dgm:cxn modelId="{C62B4494-1D81-41F8-9FEC-A1D7D366A265}" type="presParOf" srcId="{0A2D04DC-47C6-40F6-A8BE-6502636A5C77}" destId="{14D6D005-BE49-4BAB-95C3-4B8C975E012F}" srcOrd="2" destOrd="0" presId="urn:microsoft.com/office/officeart/2009/3/layout/StepUpProcess"/>
    <dgm:cxn modelId="{07EA1EFD-7275-4330-A982-6F3028191D10}" type="presParOf" srcId="{2498E3BA-2372-4800-9DA6-6D733FF7EFA6}" destId="{87884C7A-A768-4540-837E-C4BAD8EA01B8}" srcOrd="7" destOrd="0" presId="urn:microsoft.com/office/officeart/2009/3/layout/StepUpProcess"/>
    <dgm:cxn modelId="{2AD6996E-2595-4B94-8BA8-B994D6DD9AD6}" type="presParOf" srcId="{87884C7A-A768-4540-837E-C4BAD8EA01B8}" destId="{43F8EE71-C638-4E74-A8ED-9738EC1365CE}" srcOrd="0" destOrd="0" presId="urn:microsoft.com/office/officeart/2009/3/layout/StepUpProcess"/>
    <dgm:cxn modelId="{22B75956-5E05-4F6B-9029-202B08BEFAD0}" type="presParOf" srcId="{2498E3BA-2372-4800-9DA6-6D733FF7EFA6}" destId="{2AB66FAE-F84B-4A23-BA2A-28334E8E5FC2}" srcOrd="8" destOrd="0" presId="urn:microsoft.com/office/officeart/2009/3/layout/StepUpProcess"/>
    <dgm:cxn modelId="{C2FA47E0-5C2E-4E01-B8AB-E4CE67346F06}" type="presParOf" srcId="{2AB66FAE-F84B-4A23-BA2A-28334E8E5FC2}" destId="{60FDA0B3-F01D-4F1B-9F9A-6225954E5703}" srcOrd="0" destOrd="0" presId="urn:microsoft.com/office/officeart/2009/3/layout/StepUpProcess"/>
    <dgm:cxn modelId="{7FAE8D49-62FF-4FFB-9C9B-BB8CA19BE199}" type="presParOf" srcId="{2AB66FAE-F84B-4A23-BA2A-28334E8E5FC2}" destId="{206A2E6F-C869-44E6-99A4-DF2204F37ADC}" srcOrd="1" destOrd="0" presId="urn:microsoft.com/office/officeart/2009/3/layout/StepUpProcess"/>
    <dgm:cxn modelId="{4B988152-6EB0-47EA-B6ED-767309FA6BE0}" type="presParOf" srcId="{2AB66FAE-F84B-4A23-BA2A-28334E8E5FC2}" destId="{83CE1626-AB3F-41DF-AF17-CD304E816755}" srcOrd="2" destOrd="0" presId="urn:microsoft.com/office/officeart/2009/3/layout/StepUpProcess"/>
    <dgm:cxn modelId="{BF2935EC-ACA4-4D65-AD07-DABF7889A88C}" type="presParOf" srcId="{2498E3BA-2372-4800-9DA6-6D733FF7EFA6}" destId="{811AB4EA-2F99-4FD8-8AB8-C213AA828537}" srcOrd="9" destOrd="0" presId="urn:microsoft.com/office/officeart/2009/3/layout/StepUpProcess"/>
    <dgm:cxn modelId="{206BE208-F2B3-46D5-BD6F-3ABC30408DAB}" type="presParOf" srcId="{811AB4EA-2F99-4FD8-8AB8-C213AA828537}" destId="{399A808E-D84B-45C0-ADD9-F26DC821D206}" srcOrd="0" destOrd="0" presId="urn:microsoft.com/office/officeart/2009/3/layout/StepUpProcess"/>
    <dgm:cxn modelId="{BE3440FF-735F-447F-B48E-11B68044BAFB}" type="presParOf" srcId="{2498E3BA-2372-4800-9DA6-6D733FF7EFA6}" destId="{08AF6A84-50E5-448C-B0BB-DFDE07103B81}" srcOrd="10" destOrd="0" presId="urn:microsoft.com/office/officeart/2009/3/layout/StepUpProcess"/>
    <dgm:cxn modelId="{160809DE-29FE-4000-91B2-19326244E25A}" type="presParOf" srcId="{08AF6A84-50E5-448C-B0BB-DFDE07103B81}" destId="{D4CD74FB-0076-48E4-A550-69AC7C4860B0}" srcOrd="0" destOrd="0" presId="urn:microsoft.com/office/officeart/2009/3/layout/StepUpProcess"/>
    <dgm:cxn modelId="{E7BCE9B7-0E71-4C20-B3AB-FA1288C84BF5}" type="presParOf" srcId="{08AF6A84-50E5-448C-B0BB-DFDE07103B81}" destId="{4815C9C2-7172-49B5-AAA4-580ECA3DFE29}" srcOrd="1" destOrd="0" presId="urn:microsoft.com/office/officeart/2009/3/layout/StepUpProcess"/>
    <dgm:cxn modelId="{75BBE163-5D87-4156-B024-AB673F8D108F}" type="presParOf" srcId="{08AF6A84-50E5-448C-B0BB-DFDE07103B81}" destId="{8A8BDF46-5CD7-4385-AD19-1595B30DFB05}" srcOrd="2" destOrd="0" presId="urn:microsoft.com/office/officeart/2009/3/layout/StepUpProcess"/>
    <dgm:cxn modelId="{BEB4F4DB-606F-43EF-9DE2-CDDDC5446210}" type="presParOf" srcId="{2498E3BA-2372-4800-9DA6-6D733FF7EFA6}" destId="{17A7E199-E325-4F07-95D1-192F577ADC15}" srcOrd="11" destOrd="0" presId="urn:microsoft.com/office/officeart/2009/3/layout/StepUpProcess"/>
    <dgm:cxn modelId="{06C68393-BB9E-42E3-8EB0-10998F3BFF8F}" type="presParOf" srcId="{17A7E199-E325-4F07-95D1-192F577ADC15}" destId="{83B42AB0-A56E-435B-9696-1CCA367C3CE1}" srcOrd="0" destOrd="0" presId="urn:microsoft.com/office/officeart/2009/3/layout/StepUpProcess"/>
    <dgm:cxn modelId="{995ED779-B199-469F-9AB6-D91B65AA5090}" type="presParOf" srcId="{2498E3BA-2372-4800-9DA6-6D733FF7EFA6}" destId="{AE4B6FA8-1C38-4452-8C5D-543169048279}" srcOrd="12" destOrd="0" presId="urn:microsoft.com/office/officeart/2009/3/layout/StepUpProcess"/>
    <dgm:cxn modelId="{367B2408-F4EA-4D04-AC15-BFBC1DC587BD}" type="presParOf" srcId="{AE4B6FA8-1C38-4452-8C5D-543169048279}" destId="{8A1A3D19-1A7E-45DE-8891-BC02139E754B}" srcOrd="0" destOrd="0" presId="urn:microsoft.com/office/officeart/2009/3/layout/StepUpProcess"/>
    <dgm:cxn modelId="{BFCE6C38-25BF-4ECF-8273-CEBE7025BD02}" type="presParOf" srcId="{AE4B6FA8-1C38-4452-8C5D-543169048279}" destId="{EBFC99F0-AC0E-4E80-8864-5ADBF875329D}"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62BB8-72CB-486D-B793-0C482E7D2890}">
      <dsp:nvSpPr>
        <dsp:cNvPr id="0" name=""/>
        <dsp:cNvSpPr/>
      </dsp:nvSpPr>
      <dsp:spPr>
        <a:xfrm>
          <a:off x="13392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2EF4FD-7847-4904-9B36-21C671059A2D}">
      <dsp:nvSpPr>
        <dsp:cNvPr id="0" name=""/>
        <dsp:cNvSpPr/>
      </dsp:nvSpPr>
      <dsp:spPr>
        <a:xfrm>
          <a:off x="405964" y="1146728"/>
          <a:ext cx="751357" cy="7513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CA396E-E04C-4519-B10B-DF3C9313FCC7}">
      <dsp:nvSpPr>
        <dsp:cNvPr id="0" name=""/>
        <dsp:cNvSpPr/>
      </dsp:nvSpPr>
      <dsp:spPr>
        <a:xfrm>
          <a:off x="170695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This is a meeting of the GO Team. Only members of the team may participate in the discussion. Any members of the public present are here to quietly observe.</a:t>
          </a:r>
        </a:p>
      </dsp:txBody>
      <dsp:txXfrm>
        <a:off x="1706959" y="874685"/>
        <a:ext cx="3053544" cy="1295443"/>
      </dsp:txXfrm>
    </dsp:sp>
    <dsp:sp modelId="{63A3B17D-07DC-456E-A05A-49DCCB953724}">
      <dsp:nvSpPr>
        <dsp:cNvPr id="0" name=""/>
        <dsp:cNvSpPr/>
      </dsp:nvSpPr>
      <dsp:spPr>
        <a:xfrm>
          <a:off x="529256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67B602-F2F0-4A95-9FAE-6B2DD3492908}">
      <dsp:nvSpPr>
        <dsp:cNvPr id="0" name=""/>
        <dsp:cNvSpPr/>
      </dsp:nvSpPr>
      <dsp:spPr>
        <a:xfrm>
          <a:off x="5564604" y="1146728"/>
          <a:ext cx="751357" cy="7513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176035-F09B-4751-AAAE-823C8D24E8CB}">
      <dsp:nvSpPr>
        <dsp:cNvPr id="0" name=""/>
        <dsp:cNvSpPr/>
      </dsp:nvSpPr>
      <dsp:spPr>
        <a:xfrm>
          <a:off x="686559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follow the agenda as noticed to the public and stay on task.</a:t>
          </a:r>
        </a:p>
      </dsp:txBody>
      <dsp:txXfrm>
        <a:off x="6865599" y="874685"/>
        <a:ext cx="3053544" cy="1295443"/>
      </dsp:txXfrm>
    </dsp:sp>
    <dsp:sp modelId="{32B9B227-73A0-472B-98B4-51AA6536D03A}">
      <dsp:nvSpPr>
        <dsp:cNvPr id="0" name=""/>
        <dsp:cNvSpPr/>
      </dsp:nvSpPr>
      <dsp:spPr>
        <a:xfrm>
          <a:off x="13392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F6E84F-AE0C-4314-BA55-899A894716E3}">
      <dsp:nvSpPr>
        <dsp:cNvPr id="0" name=""/>
        <dsp:cNvSpPr/>
      </dsp:nvSpPr>
      <dsp:spPr>
        <a:xfrm>
          <a:off x="405964" y="3331139"/>
          <a:ext cx="751357" cy="7513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E9BED8-71C1-475B-BE41-AB098AC6B60A}">
      <dsp:nvSpPr>
        <dsp:cNvPr id="0" name=""/>
        <dsp:cNvSpPr/>
      </dsp:nvSpPr>
      <dsp:spPr>
        <a:xfrm>
          <a:off x="170695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invite and welcome contributions of every member and listen to each other.</a:t>
          </a:r>
        </a:p>
      </dsp:txBody>
      <dsp:txXfrm>
        <a:off x="1706959" y="3059096"/>
        <a:ext cx="3053544" cy="1295443"/>
      </dsp:txXfrm>
    </dsp:sp>
    <dsp:sp modelId="{8F7ACF33-3DCE-4048-B76C-1F6B05F28B28}">
      <dsp:nvSpPr>
        <dsp:cNvPr id="0" name=""/>
        <dsp:cNvSpPr/>
      </dsp:nvSpPr>
      <dsp:spPr>
        <a:xfrm>
          <a:off x="529256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1A56BD-FD15-45C4-BC35-495751397719}">
      <dsp:nvSpPr>
        <dsp:cNvPr id="0" name=""/>
        <dsp:cNvSpPr/>
      </dsp:nvSpPr>
      <dsp:spPr>
        <a:xfrm>
          <a:off x="5564604" y="3331139"/>
          <a:ext cx="751357" cy="75135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D278E0-F036-48DE-9F7D-8FD4FAE2C424}">
      <dsp:nvSpPr>
        <dsp:cNvPr id="0" name=""/>
        <dsp:cNvSpPr/>
      </dsp:nvSpPr>
      <dsp:spPr>
        <a:xfrm>
          <a:off x="686559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respect all ideas and assume good intentions.</a:t>
          </a:r>
        </a:p>
      </dsp:txBody>
      <dsp:txXfrm>
        <a:off x="6865599" y="3059096"/>
        <a:ext cx="3053544" cy="12954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271452" y="2120695"/>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1B35EE-E2D6-4A65-85DB-E65F9D4FF12C}">
      <dsp:nvSpPr>
        <dsp:cNvPr id="0" name=""/>
        <dsp:cNvSpPr/>
      </dsp:nvSpPr>
      <dsp:spPr>
        <a:xfrm>
          <a:off x="136420" y="2522875"/>
          <a:ext cx="1215226"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1                             </a:t>
          </a:r>
          <a:r>
            <a:rPr lang="en-US" sz="1400" kern="1200" dirty="0">
              <a:solidFill>
                <a:schemeClr val="bg2"/>
              </a:solidFill>
              <a:latin typeface="Tenorite"/>
              <a:ea typeface="+mn-ea"/>
              <a:cs typeface="+mn-cs"/>
            </a:rPr>
            <a:t>Review and </a:t>
          </a:r>
          <a:r>
            <a:rPr lang="en-US" sz="1400" b="0" kern="1200" dirty="0">
              <a:solidFill>
                <a:schemeClr val="bg2"/>
              </a:solidFill>
              <a:latin typeface="Tenorite"/>
              <a:ea typeface="+mn-ea"/>
              <a:cs typeface="+mn-cs"/>
            </a:rPr>
            <a:t>Update </a:t>
          </a:r>
          <a:r>
            <a:rPr lang="en-US" sz="1400" kern="1200" dirty="0">
              <a:solidFill>
                <a:schemeClr val="bg2"/>
              </a:solidFill>
              <a:latin typeface="Tenorite"/>
              <a:ea typeface="+mn-ea"/>
              <a:cs typeface="+mn-cs"/>
            </a:rPr>
            <a:t>Strategic Plan and Rank Strategic Priorities</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mn-ea"/>
              <a:cs typeface="Times New Roman" panose="02020603050405020304" pitchFamily="18" charset="0"/>
            </a:rPr>
            <a:t>By end of Fall Semester</a:t>
          </a:r>
        </a:p>
      </dsp:txBody>
      <dsp:txXfrm>
        <a:off x="136420" y="2522875"/>
        <a:ext cx="1215226" cy="1065217"/>
      </dsp:txXfrm>
    </dsp:sp>
    <dsp:sp modelId="{BF36F651-9306-4FAE-98A3-35BD65F0CE8C}">
      <dsp:nvSpPr>
        <dsp:cNvPr id="0" name=""/>
        <dsp:cNvSpPr/>
      </dsp:nvSpPr>
      <dsp:spPr>
        <a:xfrm>
          <a:off x="1122358" y="2021596"/>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5CEE06-ECFF-44EC-86F7-4C6E9CF188F5}">
      <dsp:nvSpPr>
        <dsp:cNvPr id="0" name=""/>
        <dsp:cNvSpPr/>
      </dsp:nvSpPr>
      <dsp:spPr>
        <a:xfrm rot="5400000">
          <a:off x="1759127" y="1752568"/>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B40589-00D1-4838-8AD8-123CD845CC3A}">
      <dsp:nvSpPr>
        <dsp:cNvPr id="0" name=""/>
        <dsp:cNvSpPr/>
      </dsp:nvSpPr>
      <dsp:spPr>
        <a:xfrm>
          <a:off x="1601698" y="2154749"/>
          <a:ext cx="1379671"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2 </a:t>
          </a:r>
          <a:r>
            <a:rPr lang="en-US" sz="1400" b="0" kern="1200" dirty="0">
              <a:solidFill>
                <a:schemeClr val="bg2"/>
              </a:solidFill>
              <a:latin typeface="Tenorite"/>
              <a:ea typeface="+mn-ea"/>
              <a:cs typeface="+mn-cs"/>
            </a:rPr>
            <a:t>Pri</a:t>
          </a:r>
          <a:r>
            <a:rPr lang="en-US" sz="1400" kern="1200" dirty="0">
              <a:solidFill>
                <a:schemeClr val="bg2"/>
              </a:solidFill>
              <a:latin typeface="Tenorite"/>
              <a:ea typeface="+mn-ea"/>
              <a:cs typeface="+mn-cs"/>
            </a:rPr>
            <a:t>ncipals: Workshop   FY 24 Budget</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mn-ea"/>
              <a:cs typeface="Times New Roman" panose="02020603050405020304" pitchFamily="18" charset="0"/>
            </a:rPr>
            <a:t>January 24, 2023</a:t>
          </a:r>
          <a:endParaRPr lang="en-US" sz="1200" kern="1200" dirty="0">
            <a:solidFill>
              <a:srgbClr val="FF0000"/>
            </a:solidFill>
            <a:latin typeface="Tenorite"/>
            <a:ea typeface="+mn-ea"/>
            <a:cs typeface="+mn-cs"/>
          </a:endParaRPr>
        </a:p>
      </dsp:txBody>
      <dsp:txXfrm>
        <a:off x="1601698" y="2154749"/>
        <a:ext cx="1379671" cy="1065217"/>
      </dsp:txXfrm>
    </dsp:sp>
    <dsp:sp modelId="{CF777F59-7D55-4DCB-9264-A6427EA7C9F7}">
      <dsp:nvSpPr>
        <dsp:cNvPr id="0" name=""/>
        <dsp:cNvSpPr/>
      </dsp:nvSpPr>
      <dsp:spPr>
        <a:xfrm>
          <a:off x="2610033" y="1653470"/>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F28D42-0F29-47D9-9B3E-DF943D18FA80}">
      <dsp:nvSpPr>
        <dsp:cNvPr id="0" name=""/>
        <dsp:cNvSpPr/>
      </dsp:nvSpPr>
      <dsp:spPr>
        <a:xfrm rot="5400000">
          <a:off x="3246802" y="1384441"/>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1F39AB-3E94-413F-B395-2CF4CF9063BE}">
      <dsp:nvSpPr>
        <dsp:cNvPr id="0" name=""/>
        <dsp:cNvSpPr/>
      </dsp:nvSpPr>
      <dsp:spPr>
        <a:xfrm>
          <a:off x="3109922" y="1795165"/>
          <a:ext cx="1406940"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3              </a:t>
          </a:r>
          <a:r>
            <a:rPr lang="en-US" sz="1400" kern="1200" dirty="0">
              <a:solidFill>
                <a:schemeClr val="bg2"/>
              </a:solidFill>
              <a:latin typeface="Tenorite"/>
              <a:ea typeface="+mn-ea"/>
              <a:cs typeface="+mn-cs"/>
            </a:rPr>
            <a:t>GO Team Initial Budget Session: Allocation</a:t>
          </a:r>
        </a:p>
        <a:p>
          <a:pPr marL="0" lvl="0" indent="0" algn="l" defTabSz="711200" rtl="0">
            <a:lnSpc>
              <a:spcPct val="90000"/>
            </a:lnSpc>
            <a:spcBef>
              <a:spcPct val="0"/>
            </a:spcBef>
            <a:spcAft>
              <a:spcPct val="35000"/>
            </a:spcAft>
            <a:buNone/>
          </a:pPr>
          <a:r>
            <a:rPr lang="en-US" sz="1200" kern="1200" dirty="0">
              <a:solidFill>
                <a:srgbClr val="FF0000"/>
              </a:solidFill>
              <a:latin typeface="Tenorite"/>
              <a:ea typeface="+mn-ea"/>
              <a:cs typeface="+mn-cs"/>
            </a:rPr>
            <a:t>January 24 – </a:t>
          </a:r>
          <a:r>
            <a:rPr lang="en-US" sz="1200" kern="1200" dirty="0">
              <a:solidFill>
                <a:srgbClr val="FF0000"/>
              </a:solidFill>
              <a:latin typeface="Calibri"/>
              <a:ea typeface="+mn-ea"/>
              <a:cs typeface="+mn-cs"/>
            </a:rPr>
            <a:t>early February </a:t>
          </a:r>
          <a:endParaRPr lang="en-US" sz="1200" kern="1200" dirty="0">
            <a:solidFill>
              <a:srgbClr val="FF0000"/>
            </a:solidFill>
            <a:latin typeface="Tenorite"/>
            <a:ea typeface="+mn-ea"/>
            <a:cs typeface="+mn-cs"/>
          </a:endParaRPr>
        </a:p>
      </dsp:txBody>
      <dsp:txXfrm>
        <a:off x="3109922" y="1795165"/>
        <a:ext cx="1406940" cy="1065217"/>
      </dsp:txXfrm>
    </dsp:sp>
    <dsp:sp modelId="{0B6A4153-48F2-495A-8F36-EF367C3A1F65}">
      <dsp:nvSpPr>
        <dsp:cNvPr id="0" name=""/>
        <dsp:cNvSpPr/>
      </dsp:nvSpPr>
      <dsp:spPr>
        <a:xfrm>
          <a:off x="4097708" y="1285343"/>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BF0191-82AE-4B85-AB7D-420573696E44}">
      <dsp:nvSpPr>
        <dsp:cNvPr id="0" name=""/>
        <dsp:cNvSpPr/>
      </dsp:nvSpPr>
      <dsp:spPr>
        <a:xfrm rot="5400000">
          <a:off x="4734476" y="948056"/>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07999D-1219-4E19-B4D8-80FBD9B53FC0}">
      <dsp:nvSpPr>
        <dsp:cNvPr id="0" name=""/>
        <dsp:cNvSpPr/>
      </dsp:nvSpPr>
      <dsp:spPr>
        <a:xfrm>
          <a:off x="4652586" y="1354540"/>
          <a:ext cx="1301410" cy="12017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4         </a:t>
          </a:r>
          <a:r>
            <a:rPr lang="en-US" sz="1400" kern="1200" dirty="0">
              <a:solidFill>
                <a:schemeClr val="bg2"/>
              </a:solidFill>
              <a:latin typeface="Tenorite"/>
              <a:ea typeface="+mn-ea"/>
              <a:cs typeface="+mn-cs"/>
            </a:rPr>
            <a:t> Principals: Associate Supt. Discussions and Review</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mn-ea"/>
              <a:cs typeface="Times New Roman" panose="02020603050405020304" pitchFamily="18" charset="0"/>
            </a:rPr>
            <a:t>February (supports needed, specific challenges, coaching</a:t>
          </a:r>
          <a:r>
            <a:rPr lang="en-US" sz="1200" kern="1200" dirty="0">
              <a:solidFill>
                <a:schemeClr val="bg2"/>
              </a:solidFill>
              <a:latin typeface="Calibri" panose="020F0502020204030204" pitchFamily="34" charset="0"/>
              <a:ea typeface="+mn-ea"/>
              <a:cs typeface="Times New Roman" panose="02020603050405020304" pitchFamily="18" charset="0"/>
            </a:rPr>
            <a:t>)</a:t>
          </a:r>
          <a:endParaRPr lang="en-US" sz="1200" kern="1200" dirty="0">
            <a:solidFill>
              <a:schemeClr val="bg2"/>
            </a:solidFill>
            <a:latin typeface="Tenorite"/>
            <a:ea typeface="+mn-ea"/>
            <a:cs typeface="+mn-cs"/>
          </a:endParaRPr>
        </a:p>
      </dsp:txBody>
      <dsp:txXfrm>
        <a:off x="4652586" y="1354540"/>
        <a:ext cx="1301410" cy="1201735"/>
      </dsp:txXfrm>
    </dsp:sp>
    <dsp:sp modelId="{14D6D005-BE49-4BAB-95C3-4B8C975E012F}">
      <dsp:nvSpPr>
        <dsp:cNvPr id="0" name=""/>
        <dsp:cNvSpPr/>
      </dsp:nvSpPr>
      <dsp:spPr>
        <a:xfrm>
          <a:off x="5585383" y="848957"/>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FDA0B3-F01D-4F1B-9F9A-6225954E5703}">
      <dsp:nvSpPr>
        <dsp:cNvPr id="0" name=""/>
        <dsp:cNvSpPr/>
      </dsp:nvSpPr>
      <dsp:spPr>
        <a:xfrm rot="5400000">
          <a:off x="6222151" y="579929"/>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6A2E6F-C869-44E6-99A4-DF2204F37ADC}">
      <dsp:nvSpPr>
        <dsp:cNvPr id="0" name=""/>
        <dsp:cNvSpPr/>
      </dsp:nvSpPr>
      <dsp:spPr>
        <a:xfrm>
          <a:off x="6127866" y="997204"/>
          <a:ext cx="1286050"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100000"/>
            </a:lnSpc>
            <a:spcBef>
              <a:spcPct val="0"/>
            </a:spcBef>
            <a:spcAft>
              <a:spcPts val="0"/>
            </a:spcAft>
            <a:buNone/>
          </a:pPr>
          <a:r>
            <a:rPr lang="en-US" sz="1600" b="1" kern="1200" dirty="0">
              <a:solidFill>
                <a:srgbClr val="44546A"/>
              </a:solidFill>
              <a:latin typeface="Tenorite"/>
              <a:ea typeface="+mn-ea"/>
              <a:cs typeface="+mn-cs"/>
            </a:rPr>
            <a:t>Step 5</a:t>
          </a:r>
          <a:r>
            <a:rPr lang="en-US" sz="1600" b="1" kern="1200" dirty="0">
              <a:solidFill>
                <a:schemeClr val="bg2"/>
              </a:solidFill>
              <a:latin typeface="Arial"/>
              <a:ea typeface="+mn-ea"/>
              <a:cs typeface="+mn-cs"/>
            </a:rPr>
            <a:t>	</a:t>
          </a:r>
        </a:p>
        <a:p>
          <a:pPr marL="0" lvl="0" indent="0" algn="l" defTabSz="711200">
            <a:lnSpc>
              <a:spcPct val="100000"/>
            </a:lnSpc>
            <a:spcBef>
              <a:spcPct val="0"/>
            </a:spcBef>
            <a:spcAft>
              <a:spcPts val="0"/>
            </a:spcAft>
            <a:buNone/>
          </a:pPr>
          <a:r>
            <a:rPr lang="en-US" sz="1400" kern="1200" dirty="0">
              <a:solidFill>
                <a:srgbClr val="44546A"/>
              </a:solidFill>
              <a:latin typeface="Tenorite"/>
              <a:ea typeface="+mn-ea"/>
              <a:cs typeface="+mn-cs"/>
            </a:rPr>
            <a:t>GO Team Feedback Session: Draft Budget Presented &amp; Discussed </a:t>
          </a:r>
        </a:p>
        <a:p>
          <a:pPr marL="0" lvl="0" indent="0" algn="l" defTabSz="711200">
            <a:lnSpc>
              <a:spcPct val="100000"/>
            </a:lnSpc>
            <a:spcBef>
              <a:spcPct val="0"/>
            </a:spcBef>
            <a:spcAft>
              <a:spcPts val="0"/>
            </a:spcAft>
            <a:buNone/>
          </a:pPr>
          <a:r>
            <a:rPr lang="en-US" sz="1200" kern="1200" dirty="0">
              <a:solidFill>
                <a:srgbClr val="FF0000"/>
              </a:solidFill>
              <a:latin typeface="Calibri" panose="020F0502020204030204" pitchFamily="34" charset="0"/>
              <a:ea typeface="+mn-ea"/>
              <a:cs typeface="Times New Roman" panose="02020603050405020304" pitchFamily="18" charset="0"/>
            </a:rPr>
            <a:t>February – multiple meetings, if necessary</a:t>
          </a:r>
        </a:p>
      </dsp:txBody>
      <dsp:txXfrm>
        <a:off x="6127866" y="997204"/>
        <a:ext cx="1286050" cy="1065217"/>
      </dsp:txXfrm>
    </dsp:sp>
    <dsp:sp modelId="{83CE1626-AB3F-41DF-AF17-CD304E816755}">
      <dsp:nvSpPr>
        <dsp:cNvPr id="0" name=""/>
        <dsp:cNvSpPr/>
      </dsp:nvSpPr>
      <dsp:spPr>
        <a:xfrm>
          <a:off x="7073058" y="480831"/>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CD74FB-0076-48E4-A550-69AC7C4860B0}">
      <dsp:nvSpPr>
        <dsp:cNvPr id="0" name=""/>
        <dsp:cNvSpPr/>
      </dsp:nvSpPr>
      <dsp:spPr>
        <a:xfrm rot="5400000">
          <a:off x="7709826" y="211802"/>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15C9C2-7172-49B5-AAA4-580ECA3DFE29}">
      <dsp:nvSpPr>
        <dsp:cNvPr id="0" name=""/>
        <dsp:cNvSpPr/>
      </dsp:nvSpPr>
      <dsp:spPr>
        <a:xfrm>
          <a:off x="7628696" y="613120"/>
          <a:ext cx="1297509"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6               </a:t>
          </a:r>
          <a:r>
            <a:rPr lang="en-US" sz="1400" b="0" kern="1200" dirty="0">
              <a:solidFill>
                <a:schemeClr val="bg2"/>
              </a:solidFill>
              <a:latin typeface="Tenorite"/>
              <a:ea typeface="+mn-ea"/>
              <a:cs typeface="+mn-cs"/>
            </a:rPr>
            <a:t>Principals:</a:t>
          </a:r>
          <a:r>
            <a:rPr lang="en-US" sz="1600" b="1" kern="1200" dirty="0">
              <a:solidFill>
                <a:schemeClr val="bg2"/>
              </a:solidFill>
              <a:latin typeface="Tenorite"/>
              <a:ea typeface="+mn-ea"/>
              <a:cs typeface="+mn-cs"/>
            </a:rPr>
            <a:t> </a:t>
          </a:r>
          <a:r>
            <a:rPr lang="en-US" sz="1400" b="0" kern="1200" dirty="0">
              <a:solidFill>
                <a:schemeClr val="bg2"/>
              </a:solidFill>
              <a:latin typeface="Tenorite"/>
              <a:ea typeface="+mn-ea"/>
              <a:cs typeface="+mn-cs"/>
            </a:rPr>
            <a:t>HR Staffing Conferences Begin</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mn-ea"/>
              <a:cs typeface="Times New Roman" panose="02020603050405020304" pitchFamily="18" charset="0"/>
            </a:rPr>
            <a:t>Late February  – Early March   </a:t>
          </a:r>
          <a:endParaRPr lang="en-US" sz="1200" kern="1200" dirty="0">
            <a:solidFill>
              <a:srgbClr val="FF0000"/>
            </a:solidFill>
            <a:latin typeface="Tenorite"/>
            <a:ea typeface="+mn-ea"/>
            <a:cs typeface="+mn-cs"/>
          </a:endParaRPr>
        </a:p>
      </dsp:txBody>
      <dsp:txXfrm>
        <a:off x="7628696" y="613120"/>
        <a:ext cx="1297509" cy="1065217"/>
      </dsp:txXfrm>
    </dsp:sp>
    <dsp:sp modelId="{8A8BDF46-5CD7-4385-AD19-1595B30DFB05}">
      <dsp:nvSpPr>
        <dsp:cNvPr id="0" name=""/>
        <dsp:cNvSpPr/>
      </dsp:nvSpPr>
      <dsp:spPr>
        <a:xfrm>
          <a:off x="8560733" y="112704"/>
          <a:ext cx="229288" cy="229288"/>
        </a:xfrm>
        <a:prstGeom prst="triangle">
          <a:avLst>
            <a:gd name="adj" fmla="val 1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1A3D19-1A7E-45DE-8891-BC02139E754B}">
      <dsp:nvSpPr>
        <dsp:cNvPr id="0" name=""/>
        <dsp:cNvSpPr/>
      </dsp:nvSpPr>
      <dsp:spPr>
        <a:xfrm rot="5400000">
          <a:off x="9197501" y="-156323"/>
          <a:ext cx="808938" cy="1346055"/>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FC99F0-AC0E-4E80-8864-5ADBF875329D}">
      <dsp:nvSpPr>
        <dsp:cNvPr id="0" name=""/>
        <dsp:cNvSpPr/>
      </dsp:nvSpPr>
      <dsp:spPr>
        <a:xfrm>
          <a:off x="9048372" y="272029"/>
          <a:ext cx="1215226" cy="1065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bg2"/>
              </a:solidFill>
              <a:latin typeface="Tenorite"/>
              <a:ea typeface="+mn-ea"/>
              <a:cs typeface="+mn-cs"/>
            </a:rPr>
            <a:t>Step 7      </a:t>
          </a:r>
          <a:r>
            <a:rPr lang="en-US" sz="1400" kern="1200" dirty="0">
              <a:solidFill>
                <a:schemeClr val="bg2"/>
              </a:solidFill>
              <a:latin typeface="Tenorite"/>
              <a:ea typeface="+mn-ea"/>
              <a:cs typeface="+mn-cs"/>
            </a:rPr>
            <a:t>GO Team Final Budget Approval Meeting</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mn-ea"/>
              <a:cs typeface="Times New Roman" panose="02020603050405020304" pitchFamily="18" charset="0"/>
            </a:rPr>
            <a:t>Budgets Approved by  March 17 </a:t>
          </a:r>
          <a:endParaRPr lang="en-US" sz="1200" b="1" kern="1200" dirty="0">
            <a:solidFill>
              <a:srgbClr val="FF0000"/>
            </a:solidFill>
            <a:latin typeface="Tenorite"/>
            <a:ea typeface="+mn-ea"/>
            <a:cs typeface="+mn-cs"/>
          </a:endParaRPr>
        </a:p>
      </dsp:txBody>
      <dsp:txXfrm>
        <a:off x="9048372" y="272029"/>
        <a:ext cx="1215226" cy="1065217"/>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5B66E5-15AA-4745-8A67-3CE257BEE3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AC844A45-21B3-834A-A491-E4E4B9DC117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C039FDB-18A0-074D-8BA3-A4C3DE896A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E6D13E5-4CEC-3A4A-8E5D-AFCEE7512EEC}" type="slidenum">
              <a:t>‹#›</a:t>
            </a:fld>
            <a:endParaRPr lang="en-US"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3/8/2023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Review the priorities that the GO Team has developed and the rationale for these priorities. Feel free to copy this slide if you have more than 3 priorities to account for.</a:t>
            </a:r>
          </a:p>
          <a:p>
            <a:pPr defTabSz="925190">
              <a:defRPr/>
            </a:pP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5999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I am passing out the definitions for these funding categories. You will see what makes up each category. Although the school’s total budget amount will not change, allocation per function may change depending on our conversations and school needs.</a:t>
            </a:r>
          </a:p>
        </p:txBody>
      </p:sp>
      <p:sp>
        <p:nvSpPr>
          <p:cNvPr id="4" name="Slide Number Placeholder 3"/>
          <p:cNvSpPr>
            <a:spLocks noGrp="1"/>
          </p:cNvSpPr>
          <p:nvPr>
            <p:ph type="sldNum" sz="quarter" idx="10"/>
          </p:nvPr>
        </p:nvSpPr>
        <p:spPr/>
        <p:txBody>
          <a:bodyPr/>
          <a:lstStyle/>
          <a:p>
            <a:fld id="{06FECA5B-CB69-434F-96AB-1E7E18E86F8F}" type="slidenum">
              <a:rPr lang="en-US" smtClean="0"/>
              <a:t>9</a:t>
            </a:fld>
            <a:endParaRPr lang="en-US"/>
          </a:p>
        </p:txBody>
      </p:sp>
    </p:spTree>
    <p:extLst>
      <p:ext uri="{BB962C8B-B14F-4D97-AF65-F5344CB8AC3E}">
        <p14:creationId xmlns:p14="http://schemas.microsoft.com/office/powerpoint/2010/main" val="3781396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11</a:t>
            </a:fld>
            <a:endParaRPr lang="en-US" dirty="0"/>
          </a:p>
        </p:txBody>
      </p:sp>
    </p:spTree>
    <p:extLst>
      <p:ext uri="{BB962C8B-B14F-4D97-AF65-F5344CB8AC3E}">
        <p14:creationId xmlns:p14="http://schemas.microsoft.com/office/powerpoint/2010/main" val="2388221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13</a:t>
            </a:fld>
            <a:endParaRPr lang="en-US" dirty="0"/>
          </a:p>
        </p:txBody>
      </p:sp>
    </p:spTree>
    <p:extLst>
      <p:ext uri="{BB962C8B-B14F-4D97-AF65-F5344CB8AC3E}">
        <p14:creationId xmlns:p14="http://schemas.microsoft.com/office/powerpoint/2010/main" val="3847990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3"/>
        <p:cNvGrpSpPr/>
        <p:nvPr/>
      </p:nvGrpSpPr>
      <p:grpSpPr>
        <a:xfrm>
          <a:off x="0" y="0"/>
          <a:ext cx="0" cy="0"/>
          <a:chOff x="0" y="0"/>
          <a:chExt cx="0" cy="0"/>
        </a:xfrm>
      </p:grpSpPr>
      <p:sp>
        <p:nvSpPr>
          <p:cNvPr id="884" name="Google Shape;884;g1ca0a70effd_0_50:notes"/>
          <p:cNvSpPr>
            <a:spLocks noGrp="1" noRot="1" noChangeAspect="1"/>
          </p:cNvSpPr>
          <p:nvPr>
            <p:ph type="sldImg" idx="2"/>
          </p:nvPr>
        </p:nvSpPr>
        <p:spPr>
          <a:xfrm>
            <a:off x="11433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5" name="Google Shape;885;g1ca0a70effd_0_5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gfe4071281e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1" name="Google Shape;891;gfe4071281e_0_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7"/>
        <p:cNvGrpSpPr/>
        <p:nvPr/>
      </p:nvGrpSpPr>
      <p:grpSpPr>
        <a:xfrm>
          <a:off x="0" y="0"/>
          <a:ext cx="0" cy="0"/>
          <a:chOff x="0" y="0"/>
          <a:chExt cx="0" cy="0"/>
        </a:xfrm>
      </p:grpSpPr>
      <p:sp>
        <p:nvSpPr>
          <p:cNvPr id="898" name="Google Shape;898;g145261ef677_1_3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9" name="Google Shape;899;g145261ef677_1_3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g1111b4ded95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0" name="Google Shape;910;g1111b4ded95_0_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g112498d1480_0_8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8" name="Google Shape;918;g112498d1480_0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3"/>
        <p:cNvGrpSpPr/>
        <p:nvPr/>
      </p:nvGrpSpPr>
      <p:grpSpPr>
        <a:xfrm>
          <a:off x="0" y="0"/>
          <a:ext cx="0" cy="0"/>
          <a:chOff x="0" y="0"/>
          <a:chExt cx="0" cy="0"/>
        </a:xfrm>
      </p:grpSpPr>
      <p:sp>
        <p:nvSpPr>
          <p:cNvPr id="924" name="Google Shape;924;g10e46f41e4a_3_20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5" name="Google Shape;925;g10e46f41e4a_3_20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2" name="Google Shape;93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7"/>
        <p:cNvGrpSpPr/>
        <p:nvPr/>
      </p:nvGrpSpPr>
      <p:grpSpPr>
        <a:xfrm>
          <a:off x="0" y="0"/>
          <a:ext cx="0" cy="0"/>
          <a:chOff x="0" y="0"/>
          <a:chExt cx="0" cy="0"/>
        </a:xfrm>
      </p:grpSpPr>
      <p:sp>
        <p:nvSpPr>
          <p:cNvPr id="948" name="Google Shape;948;g1d74b53613a_0_8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9" name="Google Shape;949;g1d74b53613a_0_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24</a:t>
            </a:fld>
            <a:endParaRPr lang="en-US" dirty="0"/>
          </a:p>
        </p:txBody>
      </p:sp>
    </p:spTree>
    <p:extLst>
      <p:ext uri="{BB962C8B-B14F-4D97-AF65-F5344CB8AC3E}">
        <p14:creationId xmlns:p14="http://schemas.microsoft.com/office/powerpoint/2010/main" val="18238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p:nvPr>
        </p:nvSpPr>
        <p:spPr>
          <a:xfrm>
            <a:off x="6367054" y="2116182"/>
            <a:ext cx="5491571" cy="1514019"/>
          </a:xfrm>
          <a:prstGeom prst="rect">
            <a:avLst/>
          </a:prstGeom>
        </p:spPr>
        <p:txBody>
          <a:bodyPr lIns="0" tIns="0" rIns="0" bIns="0" anchor="b">
            <a:noAutofit/>
          </a:bodyPr>
          <a:lstStyle>
            <a:lvl1pPr algn="l">
              <a:defRPr sz="6000" b="1" i="0" spc="100" baseline="0">
                <a:solidFill>
                  <a:schemeClr val="bg1"/>
                </a:solidFill>
                <a:latin typeface="+mj-lt"/>
              </a:defRPr>
            </a:lvl1pPr>
          </a:lstStyle>
          <a:p>
            <a:r>
              <a:rPr lang="en-US"/>
              <a:t>Click to edit Master title style</a:t>
            </a:r>
            <a:endParaRPr lang="en-US" dirty="0"/>
          </a:p>
        </p:txBody>
      </p:sp>
      <p:grpSp>
        <p:nvGrpSpPr>
          <p:cNvPr id="9" name="Group 8">
            <a:extLst>
              <a:ext uri="{FF2B5EF4-FFF2-40B4-BE49-F238E27FC236}">
                <a16:creationId xmlns:a16="http://schemas.microsoft.com/office/drawing/2014/main" id="{C26C18C3-ED25-DD4B-BA72-24932D54DE37}"/>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p:nvPr>
        </p:nvSpPr>
        <p:spPr>
          <a:xfrm>
            <a:off x="6367055" y="4549553"/>
            <a:ext cx="5491570" cy="953337"/>
          </a:xfrm>
        </p:spPr>
        <p:txBody>
          <a:bodyPr lIns="0" tIns="0" rIns="0" bIns="0">
            <a:noAutofit/>
          </a:bodyPr>
          <a:lstStyle>
            <a:lvl1pPr marL="0" indent="0">
              <a:buNone/>
              <a:defRPr sz="1800" b="0"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cxnSp>
        <p:nvCxnSpPr>
          <p:cNvPr id="13" name="Straight Connector 12">
            <a:extLst>
              <a:ext uri="{FF2B5EF4-FFF2-40B4-BE49-F238E27FC236}">
                <a16:creationId xmlns:a16="http://schemas.microsoft.com/office/drawing/2014/main" id="{A69706A2-3726-FE4E-B923-E75D48597816}"/>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710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a:ea typeface="+mn-ea"/>
                <a:cs typeface="+mn-cs"/>
              </a:endParaRPr>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spc="50" baseline="0">
                <a:latin typeface="+mj-lt"/>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30A6A117-A0E8-43E1-9120-CE3B8B97667F}"/>
              </a:ext>
            </a:extLst>
          </p:cNvPr>
          <p:cNvSpPr>
            <a:spLocks noGrp="1"/>
          </p:cNvSpPr>
          <p:nvPr>
            <p:ph type="sldNum" sz="quarter" idx="2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100" b="0" i="0" u="none" strike="noStrike" kern="1200" cap="none" spc="0" normalizeH="0" baseline="0" noProof="0" smtClean="0">
                <a:ln>
                  <a:noFill/>
                </a:ln>
                <a:solidFill>
                  <a:prstClr val="black"/>
                </a:solidFill>
                <a:effectLst/>
                <a:uLnTx/>
                <a:uFillTx/>
                <a:latin typeface="Franklin Gothic Book"/>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prstClr val="black"/>
              </a:solidFill>
              <a:effectLst/>
              <a:uLnTx/>
              <a:uFillTx/>
              <a:latin typeface="Franklin Gothic Book"/>
              <a:ea typeface="+mn-ea"/>
              <a:cs typeface="+mn-cs"/>
            </a:endParaRPr>
          </a:p>
        </p:txBody>
      </p:sp>
    </p:spTree>
    <p:extLst>
      <p:ext uri="{BB962C8B-B14F-4D97-AF65-F5344CB8AC3E}">
        <p14:creationId xmlns:p14="http://schemas.microsoft.com/office/powerpoint/2010/main" val="1032586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spc="50" baseline="0">
                <a:latin typeface="+mj-lt"/>
              </a:defRPr>
            </a:lvl1pPr>
          </a:lstStyle>
          <a:p>
            <a:r>
              <a:rPr lang="en-US"/>
              <a:t>Click to edit Master title style</a:t>
            </a:r>
            <a:endParaRPr lang="en-US" dirty="0"/>
          </a:p>
        </p:txBody>
      </p:sp>
      <p:cxnSp>
        <p:nvCxnSpPr>
          <p:cNvPr id="13" name="Straight Connector 12">
            <a:extLst>
              <a:ext uri="{FF2B5EF4-FFF2-40B4-BE49-F238E27FC236}">
                <a16:creationId xmlns:a16="http://schemas.microsoft.com/office/drawing/2014/main" id="{CF0FD074-81E2-0D4E-8446-C5B415B238A0}"/>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58AAB058-5FFC-9E4E-AD2E-FB1B4EE51025}"/>
              </a:ext>
            </a:extLst>
          </p:cNvPr>
          <p:cNvSpPr>
            <a:spLocks noGrp="1"/>
          </p:cNvSpPr>
          <p:nvPr>
            <p:ph type="body" sz="quarter" idx="13"/>
          </p:nvPr>
        </p:nvSpPr>
        <p:spPr>
          <a:xfrm>
            <a:off x="952500" y="2818296"/>
            <a:ext cx="2133600"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5" name="Text Placeholder 29">
            <a:extLst>
              <a:ext uri="{FF2B5EF4-FFF2-40B4-BE49-F238E27FC236}">
                <a16:creationId xmlns:a16="http://schemas.microsoft.com/office/drawing/2014/main" id="{18ABDA74-C3EC-274D-BE87-AC5B825A2A4C}"/>
              </a:ext>
            </a:extLst>
          </p:cNvPr>
          <p:cNvSpPr>
            <a:spLocks noGrp="1"/>
          </p:cNvSpPr>
          <p:nvPr>
            <p:ph type="body" sz="quarter" idx="14"/>
          </p:nvPr>
        </p:nvSpPr>
        <p:spPr>
          <a:xfrm>
            <a:off x="952500" y="2209800"/>
            <a:ext cx="2133600"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16" name="Straight Connector 15">
            <a:extLst>
              <a:ext uri="{FF2B5EF4-FFF2-40B4-BE49-F238E27FC236}">
                <a16:creationId xmlns:a16="http://schemas.microsoft.com/office/drawing/2014/main" id="{A3DDE02E-BC75-2645-8725-CA2CFD327A3C}"/>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3ABA9FD1-9B74-F14F-81EF-7B3407196B03}"/>
              </a:ext>
            </a:extLst>
          </p:cNvPr>
          <p:cNvSpPr>
            <a:spLocks noGrp="1"/>
          </p:cNvSpPr>
          <p:nvPr>
            <p:ph type="body" sz="quarter" idx="15"/>
          </p:nvPr>
        </p:nvSpPr>
        <p:spPr>
          <a:xfrm>
            <a:off x="3663042" y="2818296"/>
            <a:ext cx="2128157"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8" name="Text Placeholder 29">
            <a:extLst>
              <a:ext uri="{FF2B5EF4-FFF2-40B4-BE49-F238E27FC236}">
                <a16:creationId xmlns:a16="http://schemas.microsoft.com/office/drawing/2014/main" id="{0E9E9D03-0186-5B4C-A73F-95ADCD08A44A}"/>
              </a:ext>
            </a:extLst>
          </p:cNvPr>
          <p:cNvSpPr>
            <a:spLocks noGrp="1"/>
          </p:cNvSpPr>
          <p:nvPr>
            <p:ph type="body" sz="quarter" idx="16"/>
          </p:nvPr>
        </p:nvSpPr>
        <p:spPr>
          <a:xfrm>
            <a:off x="3663042" y="2209800"/>
            <a:ext cx="2128157"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0" name="Straight Connector 19">
            <a:extLst>
              <a:ext uri="{FF2B5EF4-FFF2-40B4-BE49-F238E27FC236}">
                <a16:creationId xmlns:a16="http://schemas.microsoft.com/office/drawing/2014/main" id="{E01EE6FD-FABB-AD48-92DA-19805B502918}"/>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1" name="Text Placeholder 29">
            <a:extLst>
              <a:ext uri="{FF2B5EF4-FFF2-40B4-BE49-F238E27FC236}">
                <a16:creationId xmlns:a16="http://schemas.microsoft.com/office/drawing/2014/main" id="{F953BCFF-5CB8-784F-ACC1-A14670E62196}"/>
              </a:ext>
            </a:extLst>
          </p:cNvPr>
          <p:cNvSpPr>
            <a:spLocks noGrp="1"/>
          </p:cNvSpPr>
          <p:nvPr>
            <p:ph type="body" sz="quarter" idx="19"/>
          </p:nvPr>
        </p:nvSpPr>
        <p:spPr>
          <a:xfrm>
            <a:off x="952500" y="5131299"/>
            <a:ext cx="2133600"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2" name="Text Placeholder 29">
            <a:extLst>
              <a:ext uri="{FF2B5EF4-FFF2-40B4-BE49-F238E27FC236}">
                <a16:creationId xmlns:a16="http://schemas.microsoft.com/office/drawing/2014/main" id="{97DCC038-CDD3-1D48-B8BA-2617616935C5}"/>
              </a:ext>
            </a:extLst>
          </p:cNvPr>
          <p:cNvSpPr>
            <a:spLocks noGrp="1"/>
          </p:cNvSpPr>
          <p:nvPr>
            <p:ph type="body" sz="quarter" idx="20"/>
          </p:nvPr>
        </p:nvSpPr>
        <p:spPr>
          <a:xfrm>
            <a:off x="952500" y="4522803"/>
            <a:ext cx="2133600"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3" name="Straight Connector 22">
            <a:extLst>
              <a:ext uri="{FF2B5EF4-FFF2-40B4-BE49-F238E27FC236}">
                <a16:creationId xmlns:a16="http://schemas.microsoft.com/office/drawing/2014/main" id="{93BB36CC-7349-334D-A028-58D01025E72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4" name="Text Placeholder 29">
            <a:extLst>
              <a:ext uri="{FF2B5EF4-FFF2-40B4-BE49-F238E27FC236}">
                <a16:creationId xmlns:a16="http://schemas.microsoft.com/office/drawing/2014/main" id="{C20DFC6E-CE65-E94B-921D-38F386E173F2}"/>
              </a:ext>
            </a:extLst>
          </p:cNvPr>
          <p:cNvSpPr>
            <a:spLocks noGrp="1"/>
          </p:cNvSpPr>
          <p:nvPr>
            <p:ph type="body" sz="quarter" idx="21"/>
          </p:nvPr>
        </p:nvSpPr>
        <p:spPr>
          <a:xfrm>
            <a:off x="3663042" y="5131299"/>
            <a:ext cx="2128157"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5" name="Text Placeholder 29">
            <a:extLst>
              <a:ext uri="{FF2B5EF4-FFF2-40B4-BE49-F238E27FC236}">
                <a16:creationId xmlns:a16="http://schemas.microsoft.com/office/drawing/2014/main" id="{773FBF72-A3D8-2F4E-BAD2-2755F0BE4A47}"/>
              </a:ext>
            </a:extLst>
          </p:cNvPr>
          <p:cNvSpPr>
            <a:spLocks noGrp="1"/>
          </p:cNvSpPr>
          <p:nvPr>
            <p:ph type="body" sz="quarter" idx="22"/>
          </p:nvPr>
        </p:nvSpPr>
        <p:spPr>
          <a:xfrm>
            <a:off x="3663042" y="4522803"/>
            <a:ext cx="2128157"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26" name="Straight Connector 25">
            <a:extLst>
              <a:ext uri="{FF2B5EF4-FFF2-40B4-BE49-F238E27FC236}">
                <a16:creationId xmlns:a16="http://schemas.microsoft.com/office/drawing/2014/main" id="{C402C0D4-D9C4-F547-B996-38177302A3DC}"/>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7" name="Text Placeholder 29">
            <a:extLst>
              <a:ext uri="{FF2B5EF4-FFF2-40B4-BE49-F238E27FC236}">
                <a16:creationId xmlns:a16="http://schemas.microsoft.com/office/drawing/2014/main" id="{9B18A1DC-4A61-514B-9F70-1DCC893EBB17}"/>
              </a:ext>
            </a:extLst>
          </p:cNvPr>
          <p:cNvSpPr>
            <a:spLocks noGrp="1"/>
          </p:cNvSpPr>
          <p:nvPr>
            <p:ph type="body" sz="quarter" idx="23"/>
          </p:nvPr>
        </p:nvSpPr>
        <p:spPr>
          <a:xfrm>
            <a:off x="6367054" y="5131299"/>
            <a:ext cx="2129245" cy="369332"/>
          </a:xfrm>
        </p:spPr>
        <p:txBody>
          <a:bodyPr lIns="0" tIns="0" rIns="0" bIns="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28" name="Text Placeholder 29">
            <a:extLst>
              <a:ext uri="{FF2B5EF4-FFF2-40B4-BE49-F238E27FC236}">
                <a16:creationId xmlns:a16="http://schemas.microsoft.com/office/drawing/2014/main" id="{DD138509-2AA1-D540-90D6-288474956619}"/>
              </a:ext>
            </a:extLst>
          </p:cNvPr>
          <p:cNvSpPr>
            <a:spLocks noGrp="1"/>
          </p:cNvSpPr>
          <p:nvPr>
            <p:ph type="body" sz="quarter" idx="24"/>
          </p:nvPr>
        </p:nvSpPr>
        <p:spPr>
          <a:xfrm>
            <a:off x="6367054" y="4522803"/>
            <a:ext cx="2129245" cy="205837"/>
          </a:xfrm>
        </p:spPr>
        <p:txBody>
          <a:bodyPr lIns="0" tIns="0" rIns="0" bIns="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4" name="Slide Number Placeholder 3">
            <a:extLst>
              <a:ext uri="{FF2B5EF4-FFF2-40B4-BE49-F238E27FC236}">
                <a16:creationId xmlns:a16="http://schemas.microsoft.com/office/drawing/2014/main" id="{30A6A117-A0E8-43E1-9120-CE3B8B97667F}"/>
              </a:ext>
            </a:extLst>
          </p:cNvPr>
          <p:cNvSpPr>
            <a:spLocks noGrp="1"/>
          </p:cNvSpPr>
          <p:nvPr>
            <p:ph type="sldNum" sz="quarter" idx="27"/>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4093066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82066DD-D313-D148-89C7-338EB873A730}"/>
              </a:ext>
            </a:extLst>
          </p:cNvPr>
          <p:cNvGrpSpPr>
            <a:grpSpLocks/>
          </p:cNvGrpSpPr>
          <p:nvPr userDrawn="1"/>
        </p:nvGrpSpPr>
        <p:grpSpPr bwMode="auto">
          <a:xfrm rot="16200000" flipV="1">
            <a:off x="0" y="3900132"/>
            <a:ext cx="2959226" cy="2959226"/>
            <a:chOff x="0" y="12289"/>
            <a:chExt cx="3550" cy="3551"/>
          </a:xfrm>
        </p:grpSpPr>
        <p:sp>
          <p:nvSpPr>
            <p:cNvPr id="15" name="Freeform 14">
              <a:extLst>
                <a:ext uri="{FF2B5EF4-FFF2-40B4-BE49-F238E27FC236}">
                  <a16:creationId xmlns:a16="http://schemas.microsoft.com/office/drawing/2014/main" id="{A5BBD7C7-99D1-E841-A081-6912D1F2B85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6" name="Freeform 15">
              <a:extLst>
                <a:ext uri="{FF2B5EF4-FFF2-40B4-BE49-F238E27FC236}">
                  <a16:creationId xmlns:a16="http://schemas.microsoft.com/office/drawing/2014/main" id="{227A14EE-CB79-754A-8B19-EB9874B3158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9" name="Freeform 18">
              <a:extLst>
                <a:ext uri="{FF2B5EF4-FFF2-40B4-BE49-F238E27FC236}">
                  <a16:creationId xmlns:a16="http://schemas.microsoft.com/office/drawing/2014/main" id="{35B38B80-C3D3-4C47-B468-C41A8FF36F2A}"/>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4" name="Picture Placeholder 2">
            <a:extLst>
              <a:ext uri="{FF2B5EF4-FFF2-40B4-BE49-F238E27FC236}">
                <a16:creationId xmlns:a16="http://schemas.microsoft.com/office/drawing/2014/main" id="{F0C4E8C2-3240-594A-9D5E-1BCD1AF44C5E}"/>
              </a:ext>
            </a:extLst>
          </p:cNvPr>
          <p:cNvSpPr>
            <a:spLocks noGrp="1"/>
          </p:cNvSpPr>
          <p:nvPr>
            <p:ph type="pic" sz="quarter" idx="13"/>
          </p:nvPr>
        </p:nvSpPr>
        <p:spPr>
          <a:xfrm>
            <a:off x="6096000" y="-22543"/>
            <a:ext cx="6096000" cy="6903086"/>
          </a:xfrm>
        </p:spPr>
        <p:txBody>
          <a:bodyPr/>
          <a:lstStyle/>
          <a:p>
            <a:r>
              <a:rPr lang="en-US"/>
              <a:t>Click icon to add picture</a:t>
            </a:r>
            <a:endParaRPr lang="en-US" dirty="0"/>
          </a:p>
        </p:txBody>
      </p:sp>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17" name="Straight Connector 16">
            <a:extLst>
              <a:ext uri="{FF2B5EF4-FFF2-40B4-BE49-F238E27FC236}">
                <a16:creationId xmlns:a16="http://schemas.microsoft.com/office/drawing/2014/main" id="{1D23F761-57FC-3649-AE84-0C3EF95EF561}"/>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E66F2BC9-2F8A-1543-9AFD-9BAB0E75B31C}"/>
              </a:ext>
            </a:extLst>
          </p:cNvPr>
          <p:cNvSpPr>
            <a:spLocks noGrp="1"/>
          </p:cNvSpPr>
          <p:nvPr>
            <p:ph type="body" sz="quarter" idx="11"/>
          </p:nvPr>
        </p:nvSpPr>
        <p:spPr>
          <a:xfrm>
            <a:off x="952499" y="2289363"/>
            <a:ext cx="4572001" cy="2795232"/>
          </a:xfrm>
        </p:spPr>
        <p:txBody>
          <a:bodyPr lIns="0" tIns="0" rIns="0" bIns="0">
            <a:noAutofit/>
          </a:bodyPr>
          <a:lstStyle>
            <a:lvl1pPr marL="0" indent="0">
              <a:lnSpc>
                <a:spcPct val="100000"/>
              </a:lnSpc>
              <a:buNone/>
              <a:defRPr sz="16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4" name="Slide Number Placeholder 3">
            <a:extLst>
              <a:ext uri="{FF2B5EF4-FFF2-40B4-BE49-F238E27FC236}">
                <a16:creationId xmlns:a16="http://schemas.microsoft.com/office/drawing/2014/main" id="{8F25D00C-8F5C-4528-87FA-F9431D967555}"/>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073769527"/>
      </p:ext>
    </p:extLst>
  </p:cSld>
  <p:clrMapOvr>
    <a:masterClrMapping/>
  </p:clrMapOvr>
  <p:extLst>
    <p:ext uri="{DCECCB84-F9BA-43D5-87BE-67443E8EF086}">
      <p15:sldGuideLst xmlns:p15="http://schemas.microsoft.com/office/powerpoint/2012/main">
        <p15:guide id="1" pos="600">
          <p15:clr>
            <a:srgbClr val="FBAE40"/>
          </p15:clr>
        </p15:guide>
        <p15:guide id="6" pos="3480" userDrawn="1">
          <p15:clr>
            <a:srgbClr val="FBAE40"/>
          </p15:clr>
        </p15:guide>
        <p15:guide id="7" orient="horz" pos="1440" userDrawn="1">
          <p15:clr>
            <a:srgbClr val="FBAE40"/>
          </p15:clr>
        </p15:guide>
        <p15:guide id="9" orient="horz" pos="1224" userDrawn="1">
          <p15:clr>
            <a:srgbClr val="FBAE40"/>
          </p15:clr>
        </p15:guide>
        <p15:guide id="10" orient="horz" pos="55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reak">
    <p:bg>
      <p:bgPr>
        <a:solidFill>
          <a:schemeClr val="tx1"/>
        </a:solidFill>
        <a:effectLst/>
      </p:bgPr>
    </p:bg>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50E2385F-F6FA-D345-AF77-A9EE8E49310D}"/>
              </a:ext>
            </a:extLst>
          </p:cNvPr>
          <p:cNvSpPr>
            <a:spLocks noGrp="1"/>
          </p:cNvSpPr>
          <p:nvPr>
            <p:ph type="pic" sz="quarter" idx="13"/>
          </p:nvPr>
        </p:nvSpPr>
        <p:spPr>
          <a:xfrm>
            <a:off x="0" y="0"/>
            <a:ext cx="12191998" cy="6858000"/>
          </a:xfrm>
          <a:solidFill>
            <a:schemeClr val="accent2"/>
          </a:solidFill>
        </p:spPr>
        <p:txBody>
          <a:bodyPr/>
          <a:lstStyle/>
          <a:p>
            <a:r>
              <a:rPr lang="en-US"/>
              <a:t>Click icon to add picture</a:t>
            </a:r>
            <a:endParaRPr lang="en-US" dirty="0"/>
          </a:p>
        </p:txBody>
      </p:sp>
      <p:sp>
        <p:nvSpPr>
          <p:cNvPr id="18" name="Title 1">
            <a:extLst>
              <a:ext uri="{FF2B5EF4-FFF2-40B4-BE49-F238E27FC236}">
                <a16:creationId xmlns:a16="http://schemas.microsoft.com/office/drawing/2014/main" id="{8D492973-78E3-D34E-835E-CF2D4517016D}"/>
              </a:ext>
            </a:extLst>
          </p:cNvPr>
          <p:cNvSpPr>
            <a:spLocks noGrp="1"/>
          </p:cNvSpPr>
          <p:nvPr>
            <p:ph type="title"/>
          </p:nvPr>
        </p:nvSpPr>
        <p:spPr>
          <a:xfrm>
            <a:off x="7193943" y="3045437"/>
            <a:ext cx="4941477" cy="610863"/>
          </a:xfrm>
          <a:prstGeom prst="rect">
            <a:avLst/>
          </a:prstGeom>
        </p:spPr>
        <p:txBody>
          <a:bodyPr lIns="0" tIns="0" rIns="0" bIns="0" anchor="b" anchorCtr="0">
            <a:normAutofit/>
          </a:bodyPr>
          <a:lstStyle>
            <a:lvl1pPr>
              <a:defRPr sz="4100" b="1" i="0" baseline="0">
                <a:solidFill>
                  <a:schemeClr val="tx1"/>
                </a:solidFill>
                <a:latin typeface="+mj-lt"/>
              </a:defRPr>
            </a:lvl1pPr>
          </a:lstStyle>
          <a:p>
            <a:r>
              <a:rPr lang="en-US"/>
              <a:t>Click to edit Master title style</a:t>
            </a:r>
            <a:endParaRPr lang="en-US" dirty="0"/>
          </a:p>
        </p:txBody>
      </p:sp>
      <p:cxnSp>
        <p:nvCxnSpPr>
          <p:cNvPr id="20" name="Straight Connector 19">
            <a:extLst>
              <a:ext uri="{FF2B5EF4-FFF2-40B4-BE49-F238E27FC236}">
                <a16:creationId xmlns:a16="http://schemas.microsoft.com/office/drawing/2014/main" id="{4BE3A3D6-A0AD-C84D-8B2A-743F5F95432E}"/>
              </a:ext>
            </a:extLst>
          </p:cNvPr>
          <p:cNvCxnSpPr>
            <a:cxnSpLocks/>
          </p:cNvCxnSpPr>
          <p:nvPr userDrawn="1"/>
        </p:nvCxnSpPr>
        <p:spPr>
          <a:xfrm>
            <a:off x="7154721"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grpSp>
        <p:nvGrpSpPr>
          <p:cNvPr id="22" name="Group 21">
            <a:extLst>
              <a:ext uri="{FF2B5EF4-FFF2-40B4-BE49-F238E27FC236}">
                <a16:creationId xmlns:a16="http://schemas.microsoft.com/office/drawing/2014/main" id="{F4CB38BE-0FF2-694C-AA3C-D73DBF7C332C}"/>
              </a:ext>
            </a:extLst>
          </p:cNvPr>
          <p:cNvGrpSpPr>
            <a:grpSpLocks/>
          </p:cNvGrpSpPr>
          <p:nvPr userDrawn="1"/>
        </p:nvGrpSpPr>
        <p:grpSpPr bwMode="auto">
          <a:xfrm rot="10800000">
            <a:off x="9509760" y="-3"/>
            <a:ext cx="2682238" cy="2682238"/>
            <a:chOff x="0" y="12289"/>
            <a:chExt cx="3550" cy="3551"/>
          </a:xfrm>
          <a:solidFill>
            <a:schemeClr val="tx1"/>
          </a:solidFill>
        </p:grpSpPr>
        <p:sp>
          <p:nvSpPr>
            <p:cNvPr id="23" name="Freeform 22">
              <a:extLst>
                <a:ext uri="{FF2B5EF4-FFF2-40B4-BE49-F238E27FC236}">
                  <a16:creationId xmlns:a16="http://schemas.microsoft.com/office/drawing/2014/main" id="{F0257420-2EA0-6348-8B9E-1414F529726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4" name="Freeform 23">
              <a:extLst>
                <a:ext uri="{FF2B5EF4-FFF2-40B4-BE49-F238E27FC236}">
                  <a16:creationId xmlns:a16="http://schemas.microsoft.com/office/drawing/2014/main" id="{7FE65C23-C0EF-BB41-884A-01C2A735615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5" name="Freeform 24">
              <a:extLst>
                <a:ext uri="{FF2B5EF4-FFF2-40B4-BE49-F238E27FC236}">
                  <a16:creationId xmlns:a16="http://schemas.microsoft.com/office/drawing/2014/main" id="{F73F5EB6-53C7-D44C-9003-FB5A81F98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2357889184"/>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tx1"/>
        </a:solidFill>
        <a:effectLst/>
      </p:bgPr>
    </p:bg>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75992517-0394-6B43-B15D-2A86A34512F3}"/>
              </a:ext>
            </a:extLst>
          </p:cNvPr>
          <p:cNvSpPr>
            <a:spLocks noGrp="1"/>
          </p:cNvSpPr>
          <p:nvPr>
            <p:ph type="chart" sz="quarter" idx="10"/>
          </p:nvPr>
        </p:nvSpPr>
        <p:spPr>
          <a:xfrm>
            <a:off x="952500" y="1939108"/>
            <a:ext cx="10352810" cy="4110702"/>
          </a:xfrm>
        </p:spPr>
        <p:txBody>
          <a:bodyPr/>
          <a:lstStyle>
            <a:lvl1pPr>
              <a:defRPr>
                <a:solidFill>
                  <a:schemeClr val="tx1"/>
                </a:solidFill>
              </a:defRPr>
            </a:lvl1pPr>
          </a:lstStyle>
          <a:p>
            <a:r>
              <a:rPr lang="en-US"/>
              <a:t>Click icon to add chart</a:t>
            </a:r>
            <a:endParaRPr lang="en-US" dirty="0"/>
          </a:p>
        </p:txBody>
      </p:sp>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0919432A-F8B5-4A96-AEE6-2E159658D5DD}"/>
              </a:ext>
            </a:extLst>
          </p:cNvPr>
          <p:cNvSpPr>
            <a:spLocks noGrp="1"/>
          </p:cNvSpPr>
          <p:nvPr>
            <p:ph type="sldNum" sz="quarter" idx="1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065862895"/>
      </p:ext>
    </p:extLst>
  </p:cSld>
  <p:clrMapOvr>
    <a:masterClrMapping/>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1392" userDrawn="1">
          <p15:clr>
            <a:srgbClr val="FBAE40"/>
          </p15:clr>
        </p15:guide>
        <p15:guide id="10" orient="horz" pos="5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952500" y="2209800"/>
            <a:ext cx="10287000" cy="2593109"/>
          </a:xfrm>
        </p:spPr>
        <p:txBody>
          <a:bodyPr/>
          <a:lstStyle/>
          <a:p>
            <a:r>
              <a:rPr lang="en-US"/>
              <a:t>Click icon to add table</a:t>
            </a:r>
            <a:endParaRPr lang="en-US" dirty="0"/>
          </a:p>
        </p:txBody>
      </p:sp>
      <p:sp>
        <p:nvSpPr>
          <p:cNvPr id="4" name="Slide Number Placeholder 3">
            <a:extLst>
              <a:ext uri="{FF2B5EF4-FFF2-40B4-BE49-F238E27FC236}">
                <a16:creationId xmlns:a16="http://schemas.microsoft.com/office/drawing/2014/main" id="{782F761B-6706-439D-9C75-43E751AB195C}"/>
              </a:ext>
            </a:extLst>
          </p:cNvPr>
          <p:cNvSpPr>
            <a:spLocks noGrp="1"/>
          </p:cNvSpPr>
          <p:nvPr>
            <p:ph type="sldNum" sz="quarter" idx="1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40131073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2" y="2476500"/>
            <a:ext cx="7132320" cy="3289971"/>
          </a:xfrm>
          <a:prstGeom prst="rect">
            <a:avLst/>
          </a:prstGeom>
          <a:ln>
            <a:noFill/>
          </a:ln>
        </p:spPr>
        <p:txBody>
          <a:bodyPr lIns="0" tIns="0" rIns="0" bIns="0" anchor="t" anchorCtr="0">
            <a:normAutofit/>
          </a:bodyPr>
          <a:lstStyle>
            <a:lvl1pPr>
              <a:lnSpc>
                <a:spcPct val="100000"/>
              </a:lnSpc>
              <a:defRPr sz="2800" b="0" i="0">
                <a:solidFill>
                  <a:schemeClr val="bg1"/>
                </a:solidFill>
                <a:latin typeface="+mn-lt"/>
              </a:defRPr>
            </a:lvl1pPr>
          </a:lstStyle>
          <a:p>
            <a:r>
              <a:rPr lang="en-US"/>
              <a:t>Click to edit Master title style</a:t>
            </a:r>
            <a:endParaRPr lang="en-US" dirty="0"/>
          </a:p>
        </p:txBody>
      </p:sp>
      <p:grpSp>
        <p:nvGrpSpPr>
          <p:cNvPr id="18" name="Group 17">
            <a:extLst>
              <a:ext uri="{FF2B5EF4-FFF2-40B4-BE49-F238E27FC236}">
                <a16:creationId xmlns:a16="http://schemas.microsoft.com/office/drawing/2014/main" id="{6ACB4ADD-D9F4-984E-B29D-A2CF6D19E810}"/>
              </a:ext>
            </a:extLst>
          </p:cNvPr>
          <p:cNvGrpSpPr/>
          <p:nvPr userDrawn="1"/>
        </p:nvGrpSpPr>
        <p:grpSpPr>
          <a:xfrm>
            <a:off x="6362700" y="0"/>
            <a:ext cx="5829298" cy="3235602"/>
            <a:chOff x="5612972" y="1"/>
            <a:chExt cx="6615961" cy="3672246"/>
          </a:xfrm>
        </p:grpSpPr>
        <p:sp>
          <p:nvSpPr>
            <p:cNvPr id="19" name="AutoShape 24">
              <a:extLst>
                <a:ext uri="{FF2B5EF4-FFF2-40B4-BE49-F238E27FC236}">
                  <a16:creationId xmlns:a16="http://schemas.microsoft.com/office/drawing/2014/main" id="{5017C477-A988-7041-8A67-3D8294D6AD7C}"/>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0" name="Freeform 19">
              <a:extLst>
                <a:ext uri="{FF2B5EF4-FFF2-40B4-BE49-F238E27FC236}">
                  <a16:creationId xmlns:a16="http://schemas.microsoft.com/office/drawing/2014/main" id="{206D7F37-5DD1-A24E-9CCA-84B2A168554D}"/>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A6E321C8-096C-1B41-B14F-4CA7AE04BB1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32B3FDD4-EB13-F44F-99D0-BFAB06F00B3A}"/>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23" name="Freeform 22">
              <a:extLst>
                <a:ext uri="{FF2B5EF4-FFF2-40B4-BE49-F238E27FC236}">
                  <a16:creationId xmlns:a16="http://schemas.microsoft.com/office/drawing/2014/main" id="{A20BCBD2-A735-0C43-8C55-B384372AC62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grpSp>
        <p:nvGrpSpPr>
          <p:cNvPr id="24" name="Group 23">
            <a:extLst>
              <a:ext uri="{FF2B5EF4-FFF2-40B4-BE49-F238E27FC236}">
                <a16:creationId xmlns:a16="http://schemas.microsoft.com/office/drawing/2014/main" id="{669A90A7-BF26-684E-8C8B-638053DA1234}"/>
              </a:ext>
            </a:extLst>
          </p:cNvPr>
          <p:cNvGrpSpPr>
            <a:grpSpLocks/>
          </p:cNvGrpSpPr>
          <p:nvPr userDrawn="1"/>
        </p:nvGrpSpPr>
        <p:grpSpPr bwMode="auto">
          <a:xfrm rot="16200000" flipV="1">
            <a:off x="0" y="3900132"/>
            <a:ext cx="2959226" cy="2959226"/>
            <a:chOff x="0" y="12289"/>
            <a:chExt cx="3550" cy="3551"/>
          </a:xfrm>
        </p:grpSpPr>
        <p:sp>
          <p:nvSpPr>
            <p:cNvPr id="25" name="Freeform 24">
              <a:extLst>
                <a:ext uri="{FF2B5EF4-FFF2-40B4-BE49-F238E27FC236}">
                  <a16:creationId xmlns:a16="http://schemas.microsoft.com/office/drawing/2014/main" id="{861D8E86-886A-8744-BC4C-FE82B02438F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6" name="Freeform 25">
              <a:extLst>
                <a:ext uri="{FF2B5EF4-FFF2-40B4-BE49-F238E27FC236}">
                  <a16:creationId xmlns:a16="http://schemas.microsoft.com/office/drawing/2014/main" id="{2D967470-E96E-8843-AAD2-E0C8B807793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7" name="Freeform 26">
              <a:extLst>
                <a:ext uri="{FF2B5EF4-FFF2-40B4-BE49-F238E27FC236}">
                  <a16:creationId xmlns:a16="http://schemas.microsoft.com/office/drawing/2014/main" id="{C8A27D09-765D-3949-BCCA-238C3514D4C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14478292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560">
          <p15:clr>
            <a:srgbClr val="FBAE40"/>
          </p15:clr>
        </p15:guide>
        <p15:guide id="8" orient="horz" pos="1752" userDrawn="1">
          <p15:clr>
            <a:srgbClr val="FBAE40"/>
          </p15:clr>
        </p15:guide>
        <p15:guide id="9" orient="horz" pos="124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A7D9F21A-75CF-6045-8FA1-C4F4E21B699C}"/>
              </a:ext>
            </a:extLst>
          </p:cNvPr>
          <p:cNvGrpSpPr>
            <a:grpSpLocks/>
          </p:cNvGrpSpPr>
          <p:nvPr userDrawn="1"/>
        </p:nvGrpSpPr>
        <p:grpSpPr bwMode="auto">
          <a:xfrm rot="16200000" flipV="1">
            <a:off x="0" y="3900132"/>
            <a:ext cx="2959226" cy="2959226"/>
            <a:chOff x="0" y="12289"/>
            <a:chExt cx="3550" cy="3551"/>
          </a:xfrm>
        </p:grpSpPr>
        <p:sp>
          <p:nvSpPr>
            <p:cNvPr id="26" name="Freeform 25">
              <a:extLst>
                <a:ext uri="{FF2B5EF4-FFF2-40B4-BE49-F238E27FC236}">
                  <a16:creationId xmlns:a16="http://schemas.microsoft.com/office/drawing/2014/main" id="{AEA7E377-BB07-FA43-B532-10A92EE030B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7" name="Freeform 26">
              <a:extLst>
                <a:ext uri="{FF2B5EF4-FFF2-40B4-BE49-F238E27FC236}">
                  <a16:creationId xmlns:a16="http://schemas.microsoft.com/office/drawing/2014/main" id="{F18DE645-B3D5-2F4E-AAD6-002FEF13A31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6" name="Freeform 35">
              <a:extLst>
                <a:ext uri="{FF2B5EF4-FFF2-40B4-BE49-F238E27FC236}">
                  <a16:creationId xmlns:a16="http://schemas.microsoft.com/office/drawing/2014/main" id="{B90F6499-BA50-2340-A026-32C79B6BFAF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8" name="Picture Placeholder 25">
            <a:extLst>
              <a:ext uri="{FF2B5EF4-FFF2-40B4-BE49-F238E27FC236}">
                <a16:creationId xmlns:a16="http://schemas.microsoft.com/office/drawing/2014/main" id="{2274C164-503B-E746-A155-849A9BC2406E}"/>
              </a:ext>
            </a:extLst>
          </p:cNvPr>
          <p:cNvSpPr>
            <a:spLocks noGrp="1"/>
          </p:cNvSpPr>
          <p:nvPr>
            <p:ph type="pic" sz="quarter" idx="18"/>
          </p:nvPr>
        </p:nvSpPr>
        <p:spPr>
          <a:xfrm>
            <a:off x="954268" y="2572883"/>
            <a:ext cx="2118245" cy="2037217"/>
          </a:xfrm>
          <a:prstGeom prst="rect">
            <a:avLst/>
          </a:prstGeom>
        </p:spPr>
        <p:txBody>
          <a:bodyPr/>
          <a:lstStyle/>
          <a:p>
            <a:r>
              <a:rPr lang="en-US"/>
              <a:t>Click icon to add picture</a:t>
            </a:r>
            <a:endParaRPr lang="en-US" dirty="0"/>
          </a:p>
        </p:txBody>
      </p:sp>
      <p:sp>
        <p:nvSpPr>
          <p:cNvPr id="61" name="Title 1">
            <a:extLst>
              <a:ext uri="{FF2B5EF4-FFF2-40B4-BE49-F238E27FC236}">
                <a16:creationId xmlns:a16="http://schemas.microsoft.com/office/drawing/2014/main" id="{E2F20AFE-B282-5146-B0D6-F2FC1B6D303E}"/>
              </a:ext>
            </a:extLst>
          </p:cNvPr>
          <p:cNvSpPr>
            <a:spLocks noGrp="1"/>
          </p:cNvSpPr>
          <p:nvPr>
            <p:ph type="title"/>
          </p:nvPr>
        </p:nvSpPr>
        <p:spPr>
          <a:xfrm>
            <a:off x="964022" y="879063"/>
            <a:ext cx="75322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cxnSp>
        <p:nvCxnSpPr>
          <p:cNvPr id="62" name="Straight Connector 61">
            <a:extLst>
              <a:ext uri="{FF2B5EF4-FFF2-40B4-BE49-F238E27FC236}">
                <a16:creationId xmlns:a16="http://schemas.microsoft.com/office/drawing/2014/main" id="{F777D2F0-DE3F-8343-B97A-E7FA440532FD}"/>
              </a:ext>
            </a:extLst>
          </p:cNvPr>
          <p:cNvCxnSpPr>
            <a:cxnSpLocks/>
          </p:cNvCxnSpPr>
          <p:nvPr userDrawn="1"/>
        </p:nvCxnSpPr>
        <p:spPr>
          <a:xfrm>
            <a:off x="952500" y="1939108"/>
            <a:ext cx="2133600" cy="0"/>
          </a:xfrm>
          <a:prstGeom prst="line">
            <a:avLst/>
          </a:prstGeom>
          <a:ln w="101600">
            <a:solidFill>
              <a:schemeClr val="tx1"/>
            </a:solidFill>
          </a:ln>
        </p:spPr>
        <p:style>
          <a:lnRef idx="1">
            <a:schemeClr val="dk1"/>
          </a:lnRef>
          <a:fillRef idx="0">
            <a:schemeClr val="dk1"/>
          </a:fillRef>
          <a:effectRef idx="0">
            <a:schemeClr val="dk1"/>
          </a:effectRef>
          <a:fontRef idx="minor">
            <a:schemeClr val="tx1"/>
          </a:fontRef>
        </p:style>
      </p:cxnSp>
      <p:sp>
        <p:nvSpPr>
          <p:cNvPr id="63" name="Picture Placeholder 25">
            <a:extLst>
              <a:ext uri="{FF2B5EF4-FFF2-40B4-BE49-F238E27FC236}">
                <a16:creationId xmlns:a16="http://schemas.microsoft.com/office/drawing/2014/main" id="{AF1B5ED8-33F6-FB44-AA92-F0D227BB310C}"/>
              </a:ext>
            </a:extLst>
          </p:cNvPr>
          <p:cNvSpPr>
            <a:spLocks noGrp="1"/>
          </p:cNvSpPr>
          <p:nvPr>
            <p:ph type="pic" sz="quarter" idx="24"/>
          </p:nvPr>
        </p:nvSpPr>
        <p:spPr>
          <a:xfrm>
            <a:off x="3658280" y="2572883"/>
            <a:ext cx="2118245" cy="2037217"/>
          </a:xfrm>
          <a:prstGeom prst="rect">
            <a:avLst/>
          </a:prstGeom>
        </p:spPr>
        <p:txBody>
          <a:bodyPr/>
          <a:lstStyle/>
          <a:p>
            <a:r>
              <a:rPr lang="en-US"/>
              <a:t>Click icon to add picture</a:t>
            </a:r>
            <a:endParaRPr lang="en-US" dirty="0"/>
          </a:p>
        </p:txBody>
      </p:sp>
      <p:sp>
        <p:nvSpPr>
          <p:cNvPr id="72" name="Text Placeholder 29">
            <a:extLst>
              <a:ext uri="{FF2B5EF4-FFF2-40B4-BE49-F238E27FC236}">
                <a16:creationId xmlns:a16="http://schemas.microsoft.com/office/drawing/2014/main" id="{0D824BDD-2D23-C943-8FE9-60B7B23B5ECD}"/>
              </a:ext>
            </a:extLst>
          </p:cNvPr>
          <p:cNvSpPr>
            <a:spLocks noGrp="1"/>
          </p:cNvSpPr>
          <p:nvPr>
            <p:ph type="body" sz="quarter" idx="12"/>
          </p:nvPr>
        </p:nvSpPr>
        <p:spPr>
          <a:xfrm>
            <a:off x="952500" y="5393169"/>
            <a:ext cx="2133600"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3" name="Text Placeholder 29">
            <a:extLst>
              <a:ext uri="{FF2B5EF4-FFF2-40B4-BE49-F238E27FC236}">
                <a16:creationId xmlns:a16="http://schemas.microsoft.com/office/drawing/2014/main" id="{2F3D441E-DFB1-084B-8192-C6CBECCA40B9}"/>
              </a:ext>
            </a:extLst>
          </p:cNvPr>
          <p:cNvSpPr>
            <a:spLocks noGrp="1"/>
          </p:cNvSpPr>
          <p:nvPr>
            <p:ph type="body" sz="quarter" idx="11"/>
          </p:nvPr>
        </p:nvSpPr>
        <p:spPr>
          <a:xfrm>
            <a:off x="952500" y="4986745"/>
            <a:ext cx="2133600"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4" name="Text Placeholder 29">
            <a:extLst>
              <a:ext uri="{FF2B5EF4-FFF2-40B4-BE49-F238E27FC236}">
                <a16:creationId xmlns:a16="http://schemas.microsoft.com/office/drawing/2014/main" id="{25797825-E7AE-2C41-A965-E6F0D70D9747}"/>
              </a:ext>
            </a:extLst>
          </p:cNvPr>
          <p:cNvSpPr>
            <a:spLocks noGrp="1"/>
          </p:cNvSpPr>
          <p:nvPr>
            <p:ph type="body" sz="quarter" idx="13"/>
          </p:nvPr>
        </p:nvSpPr>
        <p:spPr>
          <a:xfrm>
            <a:off x="3663042" y="5393169"/>
            <a:ext cx="2128157"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5" name="Text Placeholder 29">
            <a:extLst>
              <a:ext uri="{FF2B5EF4-FFF2-40B4-BE49-F238E27FC236}">
                <a16:creationId xmlns:a16="http://schemas.microsoft.com/office/drawing/2014/main" id="{63C1927C-E23B-204E-9F3A-2A67D2BF702C}"/>
              </a:ext>
            </a:extLst>
          </p:cNvPr>
          <p:cNvSpPr>
            <a:spLocks noGrp="1"/>
          </p:cNvSpPr>
          <p:nvPr>
            <p:ph type="body" sz="quarter" idx="15"/>
          </p:nvPr>
        </p:nvSpPr>
        <p:spPr>
          <a:xfrm>
            <a:off x="3663042" y="4986745"/>
            <a:ext cx="2128157"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6" name="Text Placeholder 29">
            <a:extLst>
              <a:ext uri="{FF2B5EF4-FFF2-40B4-BE49-F238E27FC236}">
                <a16:creationId xmlns:a16="http://schemas.microsoft.com/office/drawing/2014/main" id="{EC81F0F5-C204-7248-A336-A655814A8A34}"/>
              </a:ext>
            </a:extLst>
          </p:cNvPr>
          <p:cNvSpPr>
            <a:spLocks noGrp="1"/>
          </p:cNvSpPr>
          <p:nvPr>
            <p:ph type="body" sz="quarter" idx="16"/>
          </p:nvPr>
        </p:nvSpPr>
        <p:spPr>
          <a:xfrm>
            <a:off x="6367054" y="5393169"/>
            <a:ext cx="2129245"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7" name="Text Placeholder 29">
            <a:extLst>
              <a:ext uri="{FF2B5EF4-FFF2-40B4-BE49-F238E27FC236}">
                <a16:creationId xmlns:a16="http://schemas.microsoft.com/office/drawing/2014/main" id="{C9FEF82E-4E9C-8343-9D36-C4A00D7137CC}"/>
              </a:ext>
            </a:extLst>
          </p:cNvPr>
          <p:cNvSpPr>
            <a:spLocks noGrp="1"/>
          </p:cNvSpPr>
          <p:nvPr>
            <p:ph type="body" sz="quarter" idx="31"/>
          </p:nvPr>
        </p:nvSpPr>
        <p:spPr>
          <a:xfrm>
            <a:off x="63670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8" name="Text Placeholder 29">
            <a:extLst>
              <a:ext uri="{FF2B5EF4-FFF2-40B4-BE49-F238E27FC236}">
                <a16:creationId xmlns:a16="http://schemas.microsoft.com/office/drawing/2014/main" id="{F8AF6664-A005-7A42-9AEF-C5AA5603E49D}"/>
              </a:ext>
            </a:extLst>
          </p:cNvPr>
          <p:cNvSpPr>
            <a:spLocks noGrp="1"/>
          </p:cNvSpPr>
          <p:nvPr>
            <p:ph type="body" sz="quarter" idx="19"/>
          </p:nvPr>
        </p:nvSpPr>
        <p:spPr>
          <a:xfrm>
            <a:off x="9110254" y="5393169"/>
            <a:ext cx="2129245" cy="369332"/>
          </a:xfrm>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79" name="Text Placeholder 29">
            <a:extLst>
              <a:ext uri="{FF2B5EF4-FFF2-40B4-BE49-F238E27FC236}">
                <a16:creationId xmlns:a16="http://schemas.microsoft.com/office/drawing/2014/main" id="{5F6C1E52-E2B6-5F45-A863-5BB35ABAFCD6}"/>
              </a:ext>
            </a:extLst>
          </p:cNvPr>
          <p:cNvSpPr>
            <a:spLocks noGrp="1"/>
          </p:cNvSpPr>
          <p:nvPr>
            <p:ph type="body" sz="quarter" idx="21"/>
          </p:nvPr>
        </p:nvSpPr>
        <p:spPr>
          <a:xfrm>
            <a:off x="91102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grpSp>
        <p:nvGrpSpPr>
          <p:cNvPr id="23" name="Group 22">
            <a:extLst>
              <a:ext uri="{FF2B5EF4-FFF2-40B4-BE49-F238E27FC236}">
                <a16:creationId xmlns:a16="http://schemas.microsoft.com/office/drawing/2014/main" id="{EFD0B2D5-B3C2-D847-A220-86CB6A37E418}"/>
              </a:ext>
            </a:extLst>
          </p:cNvPr>
          <p:cNvGrpSpPr/>
          <p:nvPr userDrawn="1"/>
        </p:nvGrpSpPr>
        <p:grpSpPr>
          <a:xfrm>
            <a:off x="6362700" y="0"/>
            <a:ext cx="5829298" cy="3235602"/>
            <a:chOff x="5612972" y="1"/>
            <a:chExt cx="6615961" cy="3672246"/>
          </a:xfrm>
        </p:grpSpPr>
        <p:sp>
          <p:nvSpPr>
            <p:cNvPr id="28" name="AutoShape 24">
              <a:extLst>
                <a:ext uri="{FF2B5EF4-FFF2-40B4-BE49-F238E27FC236}">
                  <a16:creationId xmlns:a16="http://schemas.microsoft.com/office/drawing/2014/main" id="{A7FD25A4-760F-814C-915F-DD6E89CA3A40}"/>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9" name="Freeform 28">
              <a:extLst>
                <a:ext uri="{FF2B5EF4-FFF2-40B4-BE49-F238E27FC236}">
                  <a16:creationId xmlns:a16="http://schemas.microsoft.com/office/drawing/2014/main" id="{A0CC8369-E81F-D447-87D8-1AF0C58EAC07}"/>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0" name="Freeform 29">
              <a:extLst>
                <a:ext uri="{FF2B5EF4-FFF2-40B4-BE49-F238E27FC236}">
                  <a16:creationId xmlns:a16="http://schemas.microsoft.com/office/drawing/2014/main" id="{C41CA81E-EF54-D048-8775-CD4AB37A7DF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1" name="Freeform 30">
              <a:extLst>
                <a:ext uri="{FF2B5EF4-FFF2-40B4-BE49-F238E27FC236}">
                  <a16:creationId xmlns:a16="http://schemas.microsoft.com/office/drawing/2014/main" id="{D95A4B85-923E-B641-B239-2A1999AB294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32" name="Freeform 31">
              <a:extLst>
                <a:ext uri="{FF2B5EF4-FFF2-40B4-BE49-F238E27FC236}">
                  <a16:creationId xmlns:a16="http://schemas.microsoft.com/office/drawing/2014/main" id="{501386DC-76EB-F34E-AD0E-22957D3B38D5}"/>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66" name="Picture Placeholder 25">
            <a:extLst>
              <a:ext uri="{FF2B5EF4-FFF2-40B4-BE49-F238E27FC236}">
                <a16:creationId xmlns:a16="http://schemas.microsoft.com/office/drawing/2014/main" id="{2D21D633-C51E-E94E-BAE3-96F52F76E496}"/>
              </a:ext>
            </a:extLst>
          </p:cNvPr>
          <p:cNvSpPr>
            <a:spLocks noGrp="1"/>
          </p:cNvSpPr>
          <p:nvPr>
            <p:ph type="pic" sz="quarter" idx="27"/>
          </p:nvPr>
        </p:nvSpPr>
        <p:spPr>
          <a:xfrm>
            <a:off x="6362292" y="2572883"/>
            <a:ext cx="2118245" cy="2037217"/>
          </a:xfrm>
          <a:prstGeom prst="rect">
            <a:avLst/>
          </a:prstGeom>
        </p:spPr>
        <p:txBody>
          <a:bodyPr/>
          <a:lstStyle/>
          <a:p>
            <a:r>
              <a:rPr lang="en-US"/>
              <a:t>Click icon to add picture</a:t>
            </a:r>
            <a:endParaRPr lang="en-US" dirty="0"/>
          </a:p>
        </p:txBody>
      </p:sp>
      <p:sp>
        <p:nvSpPr>
          <p:cNvPr id="69" name="Picture Placeholder 25">
            <a:extLst>
              <a:ext uri="{FF2B5EF4-FFF2-40B4-BE49-F238E27FC236}">
                <a16:creationId xmlns:a16="http://schemas.microsoft.com/office/drawing/2014/main" id="{639EFA5A-9C69-DF4D-81B7-FA1F8CCCF934}"/>
              </a:ext>
            </a:extLst>
          </p:cNvPr>
          <p:cNvSpPr>
            <a:spLocks noGrp="1"/>
          </p:cNvSpPr>
          <p:nvPr>
            <p:ph type="pic" sz="quarter" idx="30"/>
          </p:nvPr>
        </p:nvSpPr>
        <p:spPr>
          <a:xfrm>
            <a:off x="9112023" y="2572883"/>
            <a:ext cx="2118245" cy="2037217"/>
          </a:xfrm>
          <a:prstGeom prst="rect">
            <a:avLst/>
          </a:prstGeom>
        </p:spPr>
        <p:txBody>
          <a:bodyPr/>
          <a:lstStyle/>
          <a:p>
            <a:r>
              <a:rPr lang="en-US"/>
              <a:t>Click icon to add picture</a:t>
            </a:r>
            <a:endParaRPr lang="en-US" dirty="0"/>
          </a:p>
        </p:txBody>
      </p:sp>
      <p:sp>
        <p:nvSpPr>
          <p:cNvPr id="4" name="Slide Number Placeholder 3">
            <a:extLst>
              <a:ext uri="{FF2B5EF4-FFF2-40B4-BE49-F238E27FC236}">
                <a16:creationId xmlns:a16="http://schemas.microsoft.com/office/drawing/2014/main" id="{04192EF2-9336-43EF-A365-1F54000F7DE9}"/>
              </a:ext>
            </a:extLst>
          </p:cNvPr>
          <p:cNvSpPr>
            <a:spLocks noGrp="1"/>
          </p:cNvSpPr>
          <p:nvPr>
            <p:ph type="sldNum" sz="quarter" idx="34"/>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9963624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304" userDrawn="1">
          <p15:clr>
            <a:srgbClr val="FBAE40"/>
          </p15:clr>
        </p15:guide>
        <p15:guide id="4" pos="4008" userDrawn="1">
          <p15:clr>
            <a:srgbClr val="FBAE40"/>
          </p15:clr>
        </p15:guide>
        <p15:guide id="5" pos="1944" userDrawn="1">
          <p15:clr>
            <a:srgbClr val="FBAE40"/>
          </p15:clr>
        </p15:guide>
        <p15:guide id="6" pos="3648" userDrawn="1">
          <p15:clr>
            <a:srgbClr val="FBAE40"/>
          </p15:clr>
        </p15:guide>
        <p15:guide id="7" orient="horz" pos="1392" userDrawn="1">
          <p15:clr>
            <a:srgbClr val="FBAE40"/>
          </p15:clr>
        </p15:guide>
        <p15:guide id="8" orient="horz" pos="552" userDrawn="1">
          <p15:clr>
            <a:srgbClr val="FBAE40"/>
          </p15:clr>
        </p15:guide>
        <p15:guide id="9" orient="horz" pos="1224" userDrawn="1">
          <p15:clr>
            <a:srgbClr val="FBAE40"/>
          </p15:clr>
        </p15:guide>
        <p15:guide id="10" pos="5352" userDrawn="1">
          <p15:clr>
            <a:srgbClr val="FBAE40"/>
          </p15:clr>
        </p15:guide>
        <p15:guide id="11" pos="5736" userDrawn="1">
          <p15:clr>
            <a:srgbClr val="FBAE40"/>
          </p15:clr>
        </p15:guide>
        <p15:guide id="12" orient="horz" pos="2904" userDrawn="1">
          <p15:clr>
            <a:srgbClr val="FBAE40"/>
          </p15:clr>
        </p15:guide>
        <p15:guide id="13" orient="horz" pos="160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
    <p:bg>
      <p:bgPr>
        <a:solidFill>
          <a:schemeClr val="tx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040046AF-E5BF-854D-9986-7C3019770FE7}"/>
              </a:ext>
            </a:extLst>
          </p:cNvPr>
          <p:cNvCxnSpPr>
            <a:cxnSpLocks/>
          </p:cNvCxnSpPr>
          <p:nvPr userDrawn="1"/>
        </p:nvCxnSpPr>
        <p:spPr>
          <a:xfrm flipH="1">
            <a:off x="1045959" y="2213783"/>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6CA14A6-0144-BC49-A8D4-C979D13258C0}"/>
              </a:ext>
            </a:extLst>
          </p:cNvPr>
          <p:cNvCxnSpPr>
            <a:cxnSpLocks/>
          </p:cNvCxnSpPr>
          <p:nvPr userDrawn="1"/>
        </p:nvCxnSpPr>
        <p:spPr>
          <a:xfrm flipH="1">
            <a:off x="6180493" y="2213783"/>
            <a:ext cx="11102"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A582FC2-A135-5743-B9C0-6AC7225B42E1}"/>
              </a:ext>
            </a:extLst>
          </p:cNvPr>
          <p:cNvCxnSpPr>
            <a:cxnSpLocks/>
          </p:cNvCxnSpPr>
          <p:nvPr userDrawn="1"/>
        </p:nvCxnSpPr>
        <p:spPr>
          <a:xfrm flipH="1">
            <a:off x="8745623" y="3904712"/>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7C43222-5868-0247-838F-58F4F6C8EE75}"/>
              </a:ext>
            </a:extLst>
          </p:cNvPr>
          <p:cNvCxnSpPr>
            <a:cxnSpLocks/>
          </p:cNvCxnSpPr>
          <p:nvPr userDrawn="1"/>
        </p:nvCxnSpPr>
        <p:spPr>
          <a:xfrm flipH="1">
            <a:off x="3611089" y="3895941"/>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itle 1">
            <a:extLst>
              <a:ext uri="{FF2B5EF4-FFF2-40B4-BE49-F238E27FC236}">
                <a16:creationId xmlns:a16="http://schemas.microsoft.com/office/drawing/2014/main" id="{46EEE005-F78A-9D4F-B159-964376C387DD}"/>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endParaRPr lang="en-US" dirty="0"/>
          </a:p>
        </p:txBody>
      </p:sp>
      <p:sp>
        <p:nvSpPr>
          <p:cNvPr id="96" name="Text Placeholder 29">
            <a:extLst>
              <a:ext uri="{FF2B5EF4-FFF2-40B4-BE49-F238E27FC236}">
                <a16:creationId xmlns:a16="http://schemas.microsoft.com/office/drawing/2014/main" id="{FC61536F-8EA7-5A48-AF76-8B0E251BD8CB}"/>
              </a:ext>
            </a:extLst>
          </p:cNvPr>
          <p:cNvSpPr>
            <a:spLocks noGrp="1"/>
          </p:cNvSpPr>
          <p:nvPr>
            <p:ph type="body" sz="quarter" idx="12"/>
          </p:nvPr>
        </p:nvSpPr>
        <p:spPr>
          <a:xfrm>
            <a:off x="1296955" y="2934856"/>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97" name="Text Placeholder 29">
            <a:extLst>
              <a:ext uri="{FF2B5EF4-FFF2-40B4-BE49-F238E27FC236}">
                <a16:creationId xmlns:a16="http://schemas.microsoft.com/office/drawing/2014/main" id="{64FFD994-BD97-ED49-8607-286ECBB1CDA3}"/>
              </a:ext>
            </a:extLst>
          </p:cNvPr>
          <p:cNvSpPr>
            <a:spLocks noGrp="1"/>
          </p:cNvSpPr>
          <p:nvPr>
            <p:ph type="body" sz="quarter" idx="11"/>
          </p:nvPr>
        </p:nvSpPr>
        <p:spPr>
          <a:xfrm>
            <a:off x="1296955"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102" name="Text Placeholder 29">
            <a:extLst>
              <a:ext uri="{FF2B5EF4-FFF2-40B4-BE49-F238E27FC236}">
                <a16:creationId xmlns:a16="http://schemas.microsoft.com/office/drawing/2014/main" id="{D1ADE805-BFBC-ED47-B9CB-6CB2FF02E868}"/>
              </a:ext>
            </a:extLst>
          </p:cNvPr>
          <p:cNvSpPr>
            <a:spLocks noGrp="1"/>
          </p:cNvSpPr>
          <p:nvPr>
            <p:ph type="body" sz="quarter" idx="30"/>
          </p:nvPr>
        </p:nvSpPr>
        <p:spPr>
          <a:xfrm>
            <a:off x="3897799" y="5087328"/>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3" name="Text Placeholder 29">
            <a:extLst>
              <a:ext uri="{FF2B5EF4-FFF2-40B4-BE49-F238E27FC236}">
                <a16:creationId xmlns:a16="http://schemas.microsoft.com/office/drawing/2014/main" id="{334A3589-641F-F547-891B-149579153B75}"/>
              </a:ext>
            </a:extLst>
          </p:cNvPr>
          <p:cNvSpPr>
            <a:spLocks noGrp="1"/>
          </p:cNvSpPr>
          <p:nvPr>
            <p:ph type="body" sz="quarter" idx="31"/>
          </p:nvPr>
        </p:nvSpPr>
        <p:spPr>
          <a:xfrm>
            <a:off x="3897799"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6" name="Text Placeholder 29">
            <a:extLst>
              <a:ext uri="{FF2B5EF4-FFF2-40B4-BE49-F238E27FC236}">
                <a16:creationId xmlns:a16="http://schemas.microsoft.com/office/drawing/2014/main" id="{A63F8454-D12E-A641-ABD0-8977D3F5EC05}"/>
              </a:ext>
            </a:extLst>
          </p:cNvPr>
          <p:cNvSpPr>
            <a:spLocks noGrp="1"/>
          </p:cNvSpPr>
          <p:nvPr>
            <p:ph type="body" sz="quarter" idx="32"/>
          </p:nvPr>
        </p:nvSpPr>
        <p:spPr>
          <a:xfrm>
            <a:off x="9001711" y="5087328"/>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7" name="Text Placeholder 29">
            <a:extLst>
              <a:ext uri="{FF2B5EF4-FFF2-40B4-BE49-F238E27FC236}">
                <a16:creationId xmlns:a16="http://schemas.microsoft.com/office/drawing/2014/main" id="{F35AA15D-DBAD-9840-8764-A5B6D486A234}"/>
              </a:ext>
            </a:extLst>
          </p:cNvPr>
          <p:cNvSpPr>
            <a:spLocks noGrp="1"/>
          </p:cNvSpPr>
          <p:nvPr>
            <p:ph type="body" sz="quarter" idx="33"/>
          </p:nvPr>
        </p:nvSpPr>
        <p:spPr>
          <a:xfrm>
            <a:off x="9001711"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8" name="Text Placeholder 29">
            <a:extLst>
              <a:ext uri="{FF2B5EF4-FFF2-40B4-BE49-F238E27FC236}">
                <a16:creationId xmlns:a16="http://schemas.microsoft.com/office/drawing/2014/main" id="{8357CA0F-1A55-B145-8305-562F0DF22543}"/>
              </a:ext>
            </a:extLst>
          </p:cNvPr>
          <p:cNvSpPr>
            <a:spLocks noGrp="1"/>
          </p:cNvSpPr>
          <p:nvPr>
            <p:ph type="body" sz="quarter" idx="34"/>
          </p:nvPr>
        </p:nvSpPr>
        <p:spPr>
          <a:xfrm>
            <a:off x="6438143" y="2934856"/>
            <a:ext cx="2133600" cy="369332"/>
          </a:xfrm>
          <a:ln>
            <a:noFill/>
          </a:ln>
        </p:spPr>
        <p:txBody>
          <a:bodyPr lIns="0" tIns="0" rIns="0" bIns="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9" name="Text Placeholder 29">
            <a:extLst>
              <a:ext uri="{FF2B5EF4-FFF2-40B4-BE49-F238E27FC236}">
                <a16:creationId xmlns:a16="http://schemas.microsoft.com/office/drawing/2014/main" id="{D6C49F6F-AF28-8942-8442-8F54A1DC388B}"/>
              </a:ext>
            </a:extLst>
          </p:cNvPr>
          <p:cNvSpPr>
            <a:spLocks noGrp="1"/>
          </p:cNvSpPr>
          <p:nvPr>
            <p:ph type="body" sz="quarter" idx="35"/>
          </p:nvPr>
        </p:nvSpPr>
        <p:spPr>
          <a:xfrm>
            <a:off x="6438143"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cxnSp>
        <p:nvCxnSpPr>
          <p:cNvPr id="8" name="Straight Connector 7">
            <a:extLst>
              <a:ext uri="{FF2B5EF4-FFF2-40B4-BE49-F238E27FC236}">
                <a16:creationId xmlns:a16="http://schemas.microsoft.com/office/drawing/2014/main" id="{4CE2724A-BCA1-604F-9D18-BF05746408C2}"/>
              </a:ext>
            </a:extLst>
          </p:cNvPr>
          <p:cNvCxnSpPr/>
          <p:nvPr userDrawn="1"/>
        </p:nvCxnSpPr>
        <p:spPr>
          <a:xfrm>
            <a:off x="967689" y="3968780"/>
            <a:ext cx="10275477" cy="0"/>
          </a:xfrm>
          <a:prstGeom prst="line">
            <a:avLst/>
          </a:prstGeom>
          <a:ln w="165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4923D7D1-A9CC-C34C-86FF-43B5C8978712}"/>
              </a:ext>
            </a:extLst>
          </p:cNvPr>
          <p:cNvSpPr/>
          <p:nvPr userDrawn="1"/>
        </p:nvSpPr>
        <p:spPr>
          <a:xfrm>
            <a:off x="964323"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6119FF13-13AB-3448-B24E-58E18B3CE2B6}"/>
              </a:ext>
            </a:extLst>
          </p:cNvPr>
          <p:cNvSpPr/>
          <p:nvPr userDrawn="1"/>
        </p:nvSpPr>
        <p:spPr>
          <a:xfrm>
            <a:off x="3531590"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2F8F982-870E-AE44-B0D3-B3313BC48DB7}"/>
              </a:ext>
            </a:extLst>
          </p:cNvPr>
          <p:cNvSpPr/>
          <p:nvPr userDrawn="1"/>
        </p:nvSpPr>
        <p:spPr>
          <a:xfrm>
            <a:off x="6098857"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C549A137-DB5E-9C40-8C0A-ED607212022C}"/>
              </a:ext>
            </a:extLst>
          </p:cNvPr>
          <p:cNvSpPr/>
          <p:nvPr userDrawn="1"/>
        </p:nvSpPr>
        <p:spPr>
          <a:xfrm>
            <a:off x="8666124"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1F4D6BAD-56F4-42F1-A2B3-FDB73364FD40}"/>
              </a:ext>
            </a:extLst>
          </p:cNvPr>
          <p:cNvSpPr>
            <a:spLocks noGrp="1"/>
          </p:cNvSpPr>
          <p:nvPr>
            <p:ph type="sldNum" sz="quarter" idx="38"/>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9861552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3768" userDrawn="1">
          <p15:clr>
            <a:srgbClr val="FBAE40"/>
          </p15:clr>
        </p15:guide>
        <p15:guide id="9" orient="horz" pos="552" userDrawn="1">
          <p15:clr>
            <a:srgbClr val="FBAE40"/>
          </p15:clr>
        </p15:guide>
        <p15:guide id="10" orient="horz" pos="1512" userDrawn="1">
          <p15:clr>
            <a:srgbClr val="FBAE40"/>
          </p15:clr>
        </p15:guide>
        <p15:guide id="11" orient="horz" pos="283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
    <p:bg>
      <p:bgPr>
        <a:solidFill>
          <a:schemeClr val="tx1"/>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DEF3328-825B-3946-8472-DB93D6A32867}"/>
              </a:ext>
            </a:extLst>
          </p:cNvPr>
          <p:cNvGrpSpPr>
            <a:grpSpLocks/>
          </p:cNvGrpSpPr>
          <p:nvPr userDrawn="1"/>
        </p:nvGrpSpPr>
        <p:grpSpPr bwMode="auto">
          <a:xfrm rot="5400000" flipH="1" flipV="1">
            <a:off x="9232774" y="3898774"/>
            <a:ext cx="2959226" cy="2959226"/>
            <a:chOff x="0" y="12289"/>
            <a:chExt cx="3550" cy="3551"/>
          </a:xfrm>
        </p:grpSpPr>
        <p:sp>
          <p:nvSpPr>
            <p:cNvPr id="20" name="Freeform 19">
              <a:extLst>
                <a:ext uri="{FF2B5EF4-FFF2-40B4-BE49-F238E27FC236}">
                  <a16:creationId xmlns:a16="http://schemas.microsoft.com/office/drawing/2014/main" id="{4E4E09DF-AF21-0E4A-9838-14DFBFFED7D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id="{653F54AE-9BC1-3A45-A129-4028EADE406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id="{254F6D22-4944-974A-999E-F9E22F15952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25" name="Text Placeholder 2">
            <a:extLst>
              <a:ext uri="{FF2B5EF4-FFF2-40B4-BE49-F238E27FC236}">
                <a16:creationId xmlns:a16="http://schemas.microsoft.com/office/drawing/2014/main" id="{3A0EE708-F36B-444B-9A8B-D48D69535E45}"/>
              </a:ext>
            </a:extLst>
          </p:cNvPr>
          <p:cNvSpPr>
            <a:spLocks noGrp="1"/>
          </p:cNvSpPr>
          <p:nvPr>
            <p:ph type="body" idx="10"/>
          </p:nvPr>
        </p:nvSpPr>
        <p:spPr>
          <a:xfrm>
            <a:off x="3132390" y="2258255"/>
            <a:ext cx="4764829" cy="404216"/>
          </a:xfrm>
          <a:prstGeom prst="rect">
            <a:avLst/>
          </a:prstGeom>
        </p:spPr>
        <p:txBody>
          <a:bodyPr lIns="0" tIns="0" rIns="0" bIns="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8" name="Content Placeholder 3">
            <a:extLst>
              <a:ext uri="{FF2B5EF4-FFF2-40B4-BE49-F238E27FC236}">
                <a16:creationId xmlns:a16="http://schemas.microsoft.com/office/drawing/2014/main" id="{E40D4044-0F7B-0647-BAB5-16B23EBD9ECD}"/>
              </a:ext>
            </a:extLst>
          </p:cNvPr>
          <p:cNvSpPr>
            <a:spLocks noGrp="1"/>
          </p:cNvSpPr>
          <p:nvPr>
            <p:ph sz="half" idx="13"/>
          </p:nvPr>
        </p:nvSpPr>
        <p:spPr>
          <a:xfrm>
            <a:off x="3132390" y="2790600"/>
            <a:ext cx="4756241"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dirty="0"/>
              <a:t>Click to edit Master text styles</a:t>
            </a:r>
          </a:p>
        </p:txBody>
      </p:sp>
      <p:sp>
        <p:nvSpPr>
          <p:cNvPr id="4" name="Slide Number Placeholder 3">
            <a:extLst>
              <a:ext uri="{FF2B5EF4-FFF2-40B4-BE49-F238E27FC236}">
                <a16:creationId xmlns:a16="http://schemas.microsoft.com/office/drawing/2014/main" id="{5BB4FEF6-E217-4110-BBF5-C4B77ADC8457}"/>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25504253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col">
    <p:bg>
      <p:bgPr>
        <a:solidFill>
          <a:schemeClr val="tx1"/>
        </a:soli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868B08E5-2F7C-7749-8BDF-386EAF974BB0}"/>
              </a:ext>
            </a:extLst>
          </p:cNvPr>
          <p:cNvGrpSpPr>
            <a:grpSpLocks/>
          </p:cNvGrpSpPr>
          <p:nvPr userDrawn="1"/>
        </p:nvGrpSpPr>
        <p:grpSpPr bwMode="auto">
          <a:xfrm rot="16200000" flipV="1">
            <a:off x="0" y="3900132"/>
            <a:ext cx="2959226" cy="2959226"/>
            <a:chOff x="0" y="12289"/>
            <a:chExt cx="3550" cy="3551"/>
          </a:xfrm>
        </p:grpSpPr>
        <p:sp>
          <p:nvSpPr>
            <p:cNvPr id="38" name="Freeform 37">
              <a:extLst>
                <a:ext uri="{FF2B5EF4-FFF2-40B4-BE49-F238E27FC236}">
                  <a16:creationId xmlns:a16="http://schemas.microsoft.com/office/drawing/2014/main" id="{F3E300C0-0B72-9048-9E16-2166E1A88FE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9" name="Freeform 38">
              <a:extLst>
                <a:ext uri="{FF2B5EF4-FFF2-40B4-BE49-F238E27FC236}">
                  <a16:creationId xmlns:a16="http://schemas.microsoft.com/office/drawing/2014/main" id="{E4AA520D-9D51-3A42-B9B1-DF72169BC8DB}"/>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40" name="Freeform 39">
              <a:extLst>
                <a:ext uri="{FF2B5EF4-FFF2-40B4-BE49-F238E27FC236}">
                  <a16:creationId xmlns:a16="http://schemas.microsoft.com/office/drawing/2014/main" id="{D5F2735E-137C-DB47-AEF0-EFC871A3237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52500"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dirty="0"/>
              <a:t>Click to edit Master text styles</a:t>
            </a:r>
          </a:p>
        </p:txBody>
      </p:sp>
      <p:sp>
        <p:nvSpPr>
          <p:cNvPr id="20" name="Text Placeholder 2">
            <a:extLst>
              <a:ext uri="{FF2B5EF4-FFF2-40B4-BE49-F238E27FC236}">
                <a16:creationId xmlns:a16="http://schemas.microsoft.com/office/drawing/2014/main" id="{057DFE0A-61D9-1B48-8196-EA94D04685DD}"/>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1" name="Content Placeholder 3">
            <a:extLst>
              <a:ext uri="{FF2B5EF4-FFF2-40B4-BE49-F238E27FC236}">
                <a16:creationId xmlns:a16="http://schemas.microsoft.com/office/drawing/2014/main" id="{C946754A-F105-644E-99A4-DC80B9944243}"/>
              </a:ext>
            </a:extLst>
          </p:cNvPr>
          <p:cNvSpPr>
            <a:spLocks noGrp="1"/>
          </p:cNvSpPr>
          <p:nvPr>
            <p:ph sz="half" idx="11"/>
          </p:nvPr>
        </p:nvSpPr>
        <p:spPr>
          <a:xfrm>
            <a:off x="4569372" y="2799146"/>
            <a:ext cx="3050628"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22" name="Text Placeholder 2">
            <a:extLst>
              <a:ext uri="{FF2B5EF4-FFF2-40B4-BE49-F238E27FC236}">
                <a16:creationId xmlns:a16="http://schemas.microsoft.com/office/drawing/2014/main" id="{368648FC-FC9A-5645-8F0C-390FFFAE180D}"/>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4" name="Content Placeholder 3">
            <a:extLst>
              <a:ext uri="{FF2B5EF4-FFF2-40B4-BE49-F238E27FC236}">
                <a16:creationId xmlns:a16="http://schemas.microsoft.com/office/drawing/2014/main" id="{BBB849DC-B114-D145-9879-4FE0688BF57E}"/>
              </a:ext>
            </a:extLst>
          </p:cNvPr>
          <p:cNvSpPr>
            <a:spLocks noGrp="1"/>
          </p:cNvSpPr>
          <p:nvPr>
            <p:ph sz="half" idx="13"/>
          </p:nvPr>
        </p:nvSpPr>
        <p:spPr>
          <a:xfrm>
            <a:off x="8187017"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4" name="Slide Number Placeholder 3">
            <a:extLst>
              <a:ext uri="{FF2B5EF4-FFF2-40B4-BE49-F238E27FC236}">
                <a16:creationId xmlns:a16="http://schemas.microsoft.com/office/drawing/2014/main" id="{1540F86B-3DA3-4708-AAF5-387BA115C415}"/>
              </a:ext>
            </a:extLst>
          </p:cNvPr>
          <p:cNvSpPr>
            <a:spLocks noGrp="1"/>
          </p:cNvSpPr>
          <p:nvPr>
            <p:ph type="sldNum" sz="quarter" idx="16"/>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42279487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userDrawn="1">
          <p15:clr>
            <a:srgbClr val="FBAE40"/>
          </p15:clr>
        </p15:guide>
        <p15:guide id="4" pos="5160" userDrawn="1">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userDrawn="1">
          <p15:clr>
            <a:srgbClr val="FBAE40"/>
          </p15:clr>
        </p15:guide>
        <p15:guide id="11" pos="2880" userDrawn="1">
          <p15:clr>
            <a:srgbClr val="FBAE40"/>
          </p15:clr>
        </p15:guide>
        <p15:guide id="12" orient="horz" pos="175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mmary ">
    <p:bg>
      <p:bgPr>
        <a:solidFill>
          <a:schemeClr val="tx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DA8C895-11B9-EA40-B0F8-0F4FE9881512}"/>
              </a:ext>
            </a:extLst>
          </p:cNvPr>
          <p:cNvSpPr>
            <a:spLocks noGrp="1"/>
          </p:cNvSpPr>
          <p:nvPr>
            <p:ph type="body" sz="quarter" idx="10"/>
          </p:nvPr>
        </p:nvSpPr>
        <p:spPr>
          <a:xfrm>
            <a:off x="952500" y="2656904"/>
            <a:ext cx="4838700" cy="574318"/>
          </a:xfrm>
        </p:spPr>
        <p:txBody>
          <a:bodyPr>
            <a:noAutofit/>
          </a:bodyPr>
          <a:lstStyle>
            <a:lvl1pPr marL="0" indent="0">
              <a:buNone/>
              <a:defRPr sz="1600">
                <a:latin typeface="+mn-lt"/>
              </a:defRPr>
            </a:lvl1pPr>
          </a:lstStyle>
          <a:p>
            <a:pPr lvl="0"/>
            <a:r>
              <a:rPr lang="en-US"/>
              <a:t>Click to edit Master text styles</a:t>
            </a:r>
          </a:p>
        </p:txBody>
      </p:sp>
      <p:grpSp>
        <p:nvGrpSpPr>
          <p:cNvPr id="15" name="Group 14">
            <a:extLst>
              <a:ext uri="{FF2B5EF4-FFF2-40B4-BE49-F238E27FC236}">
                <a16:creationId xmlns:a16="http://schemas.microsoft.com/office/drawing/2014/main" id="{C47A1EE0-4011-3749-B01C-FC489EEDF880}"/>
              </a:ext>
            </a:extLst>
          </p:cNvPr>
          <p:cNvGrpSpPr>
            <a:grpSpLocks/>
          </p:cNvGrpSpPr>
          <p:nvPr userDrawn="1"/>
        </p:nvGrpSpPr>
        <p:grpSpPr bwMode="auto">
          <a:xfrm rot="10800000">
            <a:off x="8870040" y="0"/>
            <a:ext cx="3325208" cy="3325208"/>
            <a:chOff x="0" y="12289"/>
            <a:chExt cx="3550" cy="3551"/>
          </a:xfrm>
        </p:grpSpPr>
        <p:sp>
          <p:nvSpPr>
            <p:cNvPr id="16" name="Freeform 15">
              <a:extLst>
                <a:ext uri="{FF2B5EF4-FFF2-40B4-BE49-F238E27FC236}">
                  <a16:creationId xmlns:a16="http://schemas.microsoft.com/office/drawing/2014/main" id="{17EED68A-6660-2643-BBFB-B6AB92A7C22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7" name="Freeform 16">
              <a:extLst>
                <a:ext uri="{FF2B5EF4-FFF2-40B4-BE49-F238E27FC236}">
                  <a16:creationId xmlns:a16="http://schemas.microsoft.com/office/drawing/2014/main" id="{BECF9FB8-F6C7-C54D-99F4-11FDF26D7F9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17">
              <a:extLst>
                <a:ext uri="{FF2B5EF4-FFF2-40B4-BE49-F238E27FC236}">
                  <a16:creationId xmlns:a16="http://schemas.microsoft.com/office/drawing/2014/main" id="{46C7C62D-7D3B-934C-AFF9-0F10E727B42E}"/>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4" name="Text Placeholder 3">
            <a:extLst>
              <a:ext uri="{FF2B5EF4-FFF2-40B4-BE49-F238E27FC236}">
                <a16:creationId xmlns:a16="http://schemas.microsoft.com/office/drawing/2014/main" id="{FF85D552-3AFC-4D21-A944-9D41E128A96E}"/>
              </a:ext>
            </a:extLst>
          </p:cNvPr>
          <p:cNvSpPr>
            <a:spLocks noGrp="1"/>
          </p:cNvSpPr>
          <p:nvPr>
            <p:ph type="body" sz="quarter" idx="12"/>
          </p:nvPr>
        </p:nvSpPr>
        <p:spPr>
          <a:xfrm>
            <a:off x="952500" y="2286000"/>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1" name="Text Placeholder 2">
            <a:extLst>
              <a:ext uri="{FF2B5EF4-FFF2-40B4-BE49-F238E27FC236}">
                <a16:creationId xmlns:a16="http://schemas.microsoft.com/office/drawing/2014/main" id="{BE8C2EDB-9C70-49A2-865C-E5CD77D3E741}"/>
              </a:ext>
            </a:extLst>
          </p:cNvPr>
          <p:cNvSpPr>
            <a:spLocks noGrp="1"/>
          </p:cNvSpPr>
          <p:nvPr>
            <p:ph type="body" sz="quarter" idx="13"/>
          </p:nvPr>
        </p:nvSpPr>
        <p:spPr>
          <a:xfrm>
            <a:off x="953655" y="3841846"/>
            <a:ext cx="4838700" cy="636754"/>
          </a:xfrm>
        </p:spPr>
        <p:txBody>
          <a:bodyPr>
            <a:noAutofit/>
          </a:bodyPr>
          <a:lstStyle>
            <a:lvl1pPr marL="0" indent="0">
              <a:buNone/>
              <a:defRPr sz="1600">
                <a:latin typeface="+mn-lt"/>
              </a:defRPr>
            </a:lvl1pPr>
          </a:lstStyle>
          <a:p>
            <a:pPr lvl="0"/>
            <a:r>
              <a:rPr lang="en-US"/>
              <a:t>Click to edit Master text styles</a:t>
            </a:r>
          </a:p>
        </p:txBody>
      </p:sp>
      <p:sp>
        <p:nvSpPr>
          <p:cNvPr id="22" name="Text Placeholder 3">
            <a:extLst>
              <a:ext uri="{FF2B5EF4-FFF2-40B4-BE49-F238E27FC236}">
                <a16:creationId xmlns:a16="http://schemas.microsoft.com/office/drawing/2014/main" id="{EE50320A-D017-45C6-9986-94BC43911E98}"/>
              </a:ext>
            </a:extLst>
          </p:cNvPr>
          <p:cNvSpPr>
            <a:spLocks noGrp="1"/>
          </p:cNvSpPr>
          <p:nvPr>
            <p:ph type="body" sz="quarter" idx="14"/>
          </p:nvPr>
        </p:nvSpPr>
        <p:spPr>
          <a:xfrm>
            <a:off x="953655" y="3470942"/>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3" name="Text Placeholder 2">
            <a:extLst>
              <a:ext uri="{FF2B5EF4-FFF2-40B4-BE49-F238E27FC236}">
                <a16:creationId xmlns:a16="http://schemas.microsoft.com/office/drawing/2014/main" id="{673EB498-F5D2-4E15-990A-2AFA4A377CBB}"/>
              </a:ext>
            </a:extLst>
          </p:cNvPr>
          <p:cNvSpPr>
            <a:spLocks noGrp="1"/>
          </p:cNvSpPr>
          <p:nvPr>
            <p:ph type="body" sz="quarter" idx="15"/>
          </p:nvPr>
        </p:nvSpPr>
        <p:spPr>
          <a:xfrm>
            <a:off x="952500" y="5017901"/>
            <a:ext cx="4838700" cy="908340"/>
          </a:xfrm>
        </p:spPr>
        <p:txBody>
          <a:bodyPr>
            <a:noAutofit/>
          </a:bodyPr>
          <a:lstStyle>
            <a:lvl1pPr marL="0" indent="0">
              <a:buNone/>
              <a:defRPr sz="1600">
                <a:latin typeface="+mn-lt"/>
              </a:defRPr>
            </a:lvl1pPr>
          </a:lstStyle>
          <a:p>
            <a:pPr lvl="0"/>
            <a:r>
              <a:rPr lang="en-US"/>
              <a:t>Click to edit Master text styles</a:t>
            </a:r>
          </a:p>
        </p:txBody>
      </p:sp>
      <p:sp>
        <p:nvSpPr>
          <p:cNvPr id="24" name="Text Placeholder 3">
            <a:extLst>
              <a:ext uri="{FF2B5EF4-FFF2-40B4-BE49-F238E27FC236}">
                <a16:creationId xmlns:a16="http://schemas.microsoft.com/office/drawing/2014/main" id="{1F528150-326B-4BB3-AC38-7FC805DB6BA7}"/>
              </a:ext>
            </a:extLst>
          </p:cNvPr>
          <p:cNvSpPr>
            <a:spLocks noGrp="1"/>
          </p:cNvSpPr>
          <p:nvPr>
            <p:ph type="body" sz="quarter" idx="16"/>
          </p:nvPr>
        </p:nvSpPr>
        <p:spPr>
          <a:xfrm>
            <a:off x="952500" y="4646997"/>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5" name="Text Placeholder 2">
            <a:extLst>
              <a:ext uri="{FF2B5EF4-FFF2-40B4-BE49-F238E27FC236}">
                <a16:creationId xmlns:a16="http://schemas.microsoft.com/office/drawing/2014/main" id="{20EBEFF7-AECA-409B-9ACC-A63A168283BE}"/>
              </a:ext>
            </a:extLst>
          </p:cNvPr>
          <p:cNvSpPr>
            <a:spLocks noGrp="1"/>
          </p:cNvSpPr>
          <p:nvPr>
            <p:ph type="body" sz="quarter" idx="17"/>
          </p:nvPr>
        </p:nvSpPr>
        <p:spPr>
          <a:xfrm>
            <a:off x="6399647" y="2656904"/>
            <a:ext cx="4838700" cy="574318"/>
          </a:xfrm>
        </p:spPr>
        <p:txBody>
          <a:bodyPr>
            <a:noAutofit/>
          </a:bodyPr>
          <a:lstStyle>
            <a:lvl1pPr marL="0" indent="0">
              <a:buNone/>
              <a:defRPr sz="1600">
                <a:latin typeface="+mn-lt"/>
              </a:defRPr>
            </a:lvl1pPr>
          </a:lstStyle>
          <a:p>
            <a:pPr lvl="0"/>
            <a:r>
              <a:rPr lang="en-US"/>
              <a:t>Click to edit Master text styles</a:t>
            </a:r>
          </a:p>
        </p:txBody>
      </p:sp>
      <p:sp>
        <p:nvSpPr>
          <p:cNvPr id="26" name="Text Placeholder 3">
            <a:extLst>
              <a:ext uri="{FF2B5EF4-FFF2-40B4-BE49-F238E27FC236}">
                <a16:creationId xmlns:a16="http://schemas.microsoft.com/office/drawing/2014/main" id="{29E4D063-8666-4D7A-B8C8-2B9383F798E0}"/>
              </a:ext>
            </a:extLst>
          </p:cNvPr>
          <p:cNvSpPr>
            <a:spLocks noGrp="1"/>
          </p:cNvSpPr>
          <p:nvPr>
            <p:ph type="body" sz="quarter" idx="18"/>
          </p:nvPr>
        </p:nvSpPr>
        <p:spPr>
          <a:xfrm>
            <a:off x="6399647" y="2286000"/>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7" name="Text Placeholder 2">
            <a:extLst>
              <a:ext uri="{FF2B5EF4-FFF2-40B4-BE49-F238E27FC236}">
                <a16:creationId xmlns:a16="http://schemas.microsoft.com/office/drawing/2014/main" id="{4717B7CD-A4F9-444E-82B9-8914CB574887}"/>
              </a:ext>
            </a:extLst>
          </p:cNvPr>
          <p:cNvSpPr>
            <a:spLocks noGrp="1"/>
          </p:cNvSpPr>
          <p:nvPr>
            <p:ph type="body" sz="quarter" idx="19"/>
          </p:nvPr>
        </p:nvSpPr>
        <p:spPr>
          <a:xfrm>
            <a:off x="6399647" y="3841846"/>
            <a:ext cx="4838700" cy="908340"/>
          </a:xfrm>
        </p:spPr>
        <p:txBody>
          <a:bodyPr>
            <a:noAutofit/>
          </a:bodyPr>
          <a:lstStyle>
            <a:lvl1pPr marL="0" indent="0">
              <a:buNone/>
              <a:defRPr sz="1600">
                <a:latin typeface="+mn-lt"/>
              </a:defRPr>
            </a:lvl1pPr>
          </a:lstStyle>
          <a:p>
            <a:pPr lvl="0"/>
            <a:r>
              <a:rPr lang="en-US"/>
              <a:t>Click to edit Master text styles</a:t>
            </a:r>
          </a:p>
        </p:txBody>
      </p:sp>
      <p:sp>
        <p:nvSpPr>
          <p:cNvPr id="28" name="Text Placeholder 3">
            <a:extLst>
              <a:ext uri="{FF2B5EF4-FFF2-40B4-BE49-F238E27FC236}">
                <a16:creationId xmlns:a16="http://schemas.microsoft.com/office/drawing/2014/main" id="{2CF285B7-A950-4326-A4D5-F5D542D2D65B}"/>
              </a:ext>
            </a:extLst>
          </p:cNvPr>
          <p:cNvSpPr>
            <a:spLocks noGrp="1"/>
          </p:cNvSpPr>
          <p:nvPr>
            <p:ph type="body" sz="quarter" idx="20"/>
          </p:nvPr>
        </p:nvSpPr>
        <p:spPr>
          <a:xfrm>
            <a:off x="6399647" y="3470942"/>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6" name="Slide Number Placeholder 5">
            <a:extLst>
              <a:ext uri="{FF2B5EF4-FFF2-40B4-BE49-F238E27FC236}">
                <a16:creationId xmlns:a16="http://schemas.microsoft.com/office/drawing/2014/main" id="{C7F24E14-E0E0-44FA-A4AA-FA63A858730C}"/>
              </a:ext>
            </a:extLst>
          </p:cNvPr>
          <p:cNvSpPr>
            <a:spLocks noGrp="1"/>
          </p:cNvSpPr>
          <p:nvPr>
            <p:ph type="sldNum" sz="quarter" idx="2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060135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1"/>
        </a:solidFill>
        <a:effectLst/>
      </p:bgPr>
    </p:bg>
    <p:spTree>
      <p:nvGrpSpPr>
        <p:cNvPr id="1" name=""/>
        <p:cNvGrpSpPr/>
        <p:nvPr/>
      </p:nvGrpSpPr>
      <p:grpSpPr>
        <a:xfrm>
          <a:off x="0" y="0"/>
          <a:ext cx="0" cy="0"/>
          <a:chOff x="0" y="0"/>
          <a:chExt cx="0" cy="0"/>
        </a:xfrm>
      </p:grpSpPr>
      <p:sp>
        <p:nvSpPr>
          <p:cNvPr id="16" name="Text Placeholder 29">
            <a:extLst>
              <a:ext uri="{FF2B5EF4-FFF2-40B4-BE49-F238E27FC236}">
                <a16:creationId xmlns:a16="http://schemas.microsoft.com/office/drawing/2014/main" id="{BB778BC5-5409-574B-96E2-B45CDD940DF4}"/>
              </a:ext>
            </a:extLst>
          </p:cNvPr>
          <p:cNvSpPr>
            <a:spLocks noGrp="1"/>
          </p:cNvSpPr>
          <p:nvPr>
            <p:ph type="body" sz="quarter" idx="11"/>
          </p:nvPr>
        </p:nvSpPr>
        <p:spPr>
          <a:xfrm>
            <a:off x="6896100" y="5102063"/>
            <a:ext cx="4914900" cy="588795"/>
          </a:xfrm>
        </p:spPr>
        <p:txBody>
          <a:bodyPr lIns="0" tIns="0" rIns="0" bIns="0" anchor="b">
            <a:noAutofit/>
          </a:bodyPr>
          <a:lstStyle>
            <a:lvl1pPr marL="0" indent="0">
              <a:buNone/>
              <a:defRPr sz="1600" b="0"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7" name="Subtitle 2">
            <a:extLst>
              <a:ext uri="{FF2B5EF4-FFF2-40B4-BE49-F238E27FC236}">
                <a16:creationId xmlns:a16="http://schemas.microsoft.com/office/drawing/2014/main" id="{32916F3A-28FA-9A4B-A780-0D687D932893}"/>
              </a:ext>
            </a:extLst>
          </p:cNvPr>
          <p:cNvSpPr>
            <a:spLocks noGrp="1"/>
          </p:cNvSpPr>
          <p:nvPr>
            <p:ph type="subTitle" idx="1"/>
          </p:nvPr>
        </p:nvSpPr>
        <p:spPr>
          <a:xfrm>
            <a:off x="6907623" y="3591098"/>
            <a:ext cx="4903377" cy="1057791"/>
          </a:xfrm>
        </p:spPr>
        <p:txBody>
          <a:bodyPr lIns="0" tIns="0" rIns="0" bIns="0">
            <a:normAutofit/>
          </a:bodyPr>
          <a:lstStyle>
            <a:lvl1pPr marL="0" indent="0" algn="l">
              <a:buNone/>
              <a:defRPr sz="16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6" name="Title 1">
            <a:extLst>
              <a:ext uri="{FF2B5EF4-FFF2-40B4-BE49-F238E27FC236}">
                <a16:creationId xmlns:a16="http://schemas.microsoft.com/office/drawing/2014/main" id="{E29321F6-59C5-6E4C-A846-6AD00848A444}"/>
              </a:ext>
            </a:extLst>
          </p:cNvPr>
          <p:cNvSpPr>
            <a:spLocks noGrp="1"/>
          </p:cNvSpPr>
          <p:nvPr>
            <p:ph type="title"/>
          </p:nvPr>
        </p:nvSpPr>
        <p:spPr>
          <a:xfrm>
            <a:off x="6907623" y="2173658"/>
            <a:ext cx="4903377"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endParaRPr lang="en-US" dirty="0"/>
          </a:p>
        </p:txBody>
      </p:sp>
      <p:cxnSp>
        <p:nvCxnSpPr>
          <p:cNvPr id="27" name="Straight Connector 26">
            <a:extLst>
              <a:ext uri="{FF2B5EF4-FFF2-40B4-BE49-F238E27FC236}">
                <a16:creationId xmlns:a16="http://schemas.microsoft.com/office/drawing/2014/main" id="{AB5C3BF3-A164-DD48-BD02-4587489DA105}"/>
              </a:ext>
            </a:extLst>
          </p:cNvPr>
          <p:cNvCxnSpPr>
            <a:cxnSpLocks/>
          </p:cNvCxnSpPr>
          <p:nvPr userDrawn="1"/>
        </p:nvCxnSpPr>
        <p:spPr>
          <a:xfrm>
            <a:off x="6896100" y="3233703"/>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Picture Placeholder 2">
            <a:extLst>
              <a:ext uri="{FF2B5EF4-FFF2-40B4-BE49-F238E27FC236}">
                <a16:creationId xmlns:a16="http://schemas.microsoft.com/office/drawing/2014/main" id="{F8C225AD-C009-894E-8AFA-C94EAA06509C}"/>
              </a:ext>
            </a:extLst>
          </p:cNvPr>
          <p:cNvSpPr>
            <a:spLocks noGrp="1"/>
          </p:cNvSpPr>
          <p:nvPr>
            <p:ph type="pic" sz="quarter" idx="13"/>
          </p:nvPr>
        </p:nvSpPr>
        <p:spPr>
          <a:xfrm>
            <a:off x="0" y="0"/>
            <a:ext cx="6096000" cy="6858000"/>
          </a:xfrm>
        </p:spPr>
        <p:txBody>
          <a:bodyPr/>
          <a:lstStyle/>
          <a:p>
            <a:r>
              <a:rPr lang="en-US"/>
              <a:t>Click icon to add picture</a:t>
            </a:r>
            <a:endParaRPr lang="en-US" dirty="0"/>
          </a:p>
        </p:txBody>
      </p:sp>
      <p:grpSp>
        <p:nvGrpSpPr>
          <p:cNvPr id="30" name="Group 29">
            <a:extLst>
              <a:ext uri="{FF2B5EF4-FFF2-40B4-BE49-F238E27FC236}">
                <a16:creationId xmlns:a16="http://schemas.microsoft.com/office/drawing/2014/main" id="{FFEF81ED-50DF-3946-87D9-407C13C3CE9F}"/>
              </a:ext>
            </a:extLst>
          </p:cNvPr>
          <p:cNvGrpSpPr>
            <a:grpSpLocks/>
          </p:cNvGrpSpPr>
          <p:nvPr userDrawn="1"/>
        </p:nvGrpSpPr>
        <p:grpSpPr bwMode="auto">
          <a:xfrm rot="10800000">
            <a:off x="8870040" y="0"/>
            <a:ext cx="3325208" cy="3325208"/>
            <a:chOff x="0" y="12289"/>
            <a:chExt cx="3550" cy="3551"/>
          </a:xfrm>
        </p:grpSpPr>
        <p:sp>
          <p:nvSpPr>
            <p:cNvPr id="31" name="Freeform 30">
              <a:extLst>
                <a:ext uri="{FF2B5EF4-FFF2-40B4-BE49-F238E27FC236}">
                  <a16:creationId xmlns:a16="http://schemas.microsoft.com/office/drawing/2014/main" id="{4B6857A0-601C-9C40-ADB4-7927C7A4ECA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2" name="Freeform 31">
              <a:extLst>
                <a:ext uri="{FF2B5EF4-FFF2-40B4-BE49-F238E27FC236}">
                  <a16:creationId xmlns:a16="http://schemas.microsoft.com/office/drawing/2014/main" id="{31562ACC-ECB3-4841-A52C-00DAFF438EB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33" name="Freeform 32">
              <a:extLst>
                <a:ext uri="{FF2B5EF4-FFF2-40B4-BE49-F238E27FC236}">
                  <a16:creationId xmlns:a16="http://schemas.microsoft.com/office/drawing/2014/main" id="{77C317B8-91B4-7040-AB8C-CE822CA28AA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999130720"/>
      </p:ext>
    </p:extLst>
  </p:cSld>
  <p:clrMapOvr>
    <a:masterClrMapping/>
  </p:clrMapOvr>
  <p:extLst>
    <p:ext uri="{DCECCB84-F9BA-43D5-87BE-67443E8EF086}">
      <p15:sldGuideLst xmlns:p15="http://schemas.microsoft.com/office/powerpoint/2012/main">
        <p15:guide id="1" pos="60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19581947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759"/>
        <p:cNvGrpSpPr/>
        <p:nvPr/>
      </p:nvGrpSpPr>
      <p:grpSpPr>
        <a:xfrm>
          <a:off x="0" y="0"/>
          <a:ext cx="0" cy="0"/>
          <a:chOff x="0" y="0"/>
          <a:chExt cx="0" cy="0"/>
        </a:xfrm>
      </p:grpSpPr>
      <p:sp>
        <p:nvSpPr>
          <p:cNvPr id="760" name="Google Shape;760;p110"/>
          <p:cNvSpPr txBox="1">
            <a:spLocks noGrp="1"/>
          </p:cNvSpPr>
          <p:nvPr>
            <p:ph type="ctrTitle"/>
          </p:nvPr>
        </p:nvSpPr>
        <p:spPr>
          <a:xfrm>
            <a:off x="415611" y="992767"/>
            <a:ext cx="11360800" cy="27369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761" name="Google Shape;761;p110"/>
          <p:cNvSpPr txBox="1">
            <a:spLocks noGrp="1"/>
          </p:cNvSpPr>
          <p:nvPr>
            <p:ph type="subTitle" idx="1"/>
          </p:nvPr>
        </p:nvSpPr>
        <p:spPr>
          <a:xfrm>
            <a:off x="415600" y="3778833"/>
            <a:ext cx="11360800" cy="10569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762" name="Google Shape;762;p110"/>
          <p:cNvSpPr txBox="1">
            <a:spLocks noGrp="1"/>
          </p:cNvSpPr>
          <p:nvPr>
            <p:ph type="sldNum" idx="12"/>
          </p:nvPr>
        </p:nvSpPr>
        <p:spPr>
          <a:xfrm>
            <a:off x="11296611" y="6217622"/>
            <a:ext cx="731600" cy="5247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US" smtClean="0"/>
              <a:pPr algn="r"/>
              <a:t>‹#›</a:t>
            </a:fld>
            <a:endParaRPr lang="en-US"/>
          </a:p>
        </p:txBody>
      </p:sp>
    </p:spTree>
    <p:extLst>
      <p:ext uri="{BB962C8B-B14F-4D97-AF65-F5344CB8AC3E}">
        <p14:creationId xmlns:p14="http://schemas.microsoft.com/office/powerpoint/2010/main" val="4658950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1"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sz="1350"/>
          </a:p>
        </p:txBody>
      </p:sp>
      <p:sp>
        <p:nvSpPr>
          <p:cNvPr id="20" name="Freeform: Shape 19">
            <a:extLst>
              <a:ext uri="{FF2B5EF4-FFF2-40B4-BE49-F238E27FC236}">
                <a16:creationId xmlns:a16="http://schemas.microsoft.com/office/drawing/2014/main" id="{E66FD7FF-2869-7902-36B2-2B229AB9AB19}"/>
              </a:ext>
            </a:extLst>
          </p:cNvPr>
          <p:cNvSpPr/>
          <p:nvPr/>
        </p:nvSpPr>
        <p:spPr>
          <a:xfrm>
            <a:off x="1600202"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p:nvSpPr>
        <p:spPr>
          <a:xfrm>
            <a:off x="2795589" y="0"/>
            <a:ext cx="6803143"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3300"/>
            </a:lvl1pPr>
          </a:lstStyle>
          <a:p>
            <a:r>
              <a:rPr lang="en-US"/>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4064905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p:nvGrpSpPr>
        <p:grpSpPr>
          <a:xfrm>
            <a:off x="6452305" y="3405021"/>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grpSp>
        <p:nvGrpSpPr>
          <p:cNvPr id="9" name="Group 8">
            <a:extLst>
              <a:ext uri="{FF2B5EF4-FFF2-40B4-BE49-F238E27FC236}">
                <a16:creationId xmlns:a16="http://schemas.microsoft.com/office/drawing/2014/main" id="{0F297964-0B81-31DC-6D6D-1414832238B1}"/>
              </a:ext>
            </a:extLst>
          </p:cNvPr>
          <p:cNvGrpSpPr/>
          <p:nvPr/>
        </p:nvGrpSpPr>
        <p:grpSpPr>
          <a:xfrm flipH="1" flipV="1">
            <a:off x="6465612" y="2"/>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9" y="4577660"/>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sz="135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1800"/>
            </a:lvl1pPr>
            <a:lvl2pPr marL="260604">
              <a:lnSpc>
                <a:spcPct val="150000"/>
              </a:lnSpc>
              <a:spcBef>
                <a:spcPts val="0"/>
              </a:spcBef>
              <a:defRPr sz="1500"/>
            </a:lvl2pPr>
            <a:lvl3pPr marL="514350">
              <a:lnSpc>
                <a:spcPct val="150000"/>
              </a:lnSpc>
              <a:spcBef>
                <a:spcPts val="0"/>
              </a:spcBef>
              <a:defRPr sz="135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960692678"/>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p:nvSpPr>
        <p:spPr>
          <a:xfrm>
            <a:off x="0" y="3427338"/>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p:nvSpPr>
        <p:spPr>
          <a:xfrm>
            <a:off x="0" y="3427338"/>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p:nvSpPr>
        <p:spPr>
          <a:xfrm>
            <a:off x="2"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4224528" y="3222752"/>
            <a:ext cx="6766560"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Freeform: Shape 16">
            <a:extLst>
              <a:ext uri="{FF2B5EF4-FFF2-40B4-BE49-F238E27FC236}">
                <a16:creationId xmlns:a16="http://schemas.microsoft.com/office/drawing/2014/main" id="{217CBC9E-B934-828F-2AE5-211CEF5B1D25}"/>
              </a:ext>
            </a:extLst>
          </p:cNvPr>
          <p:cNvSpPr/>
          <p:nvPr/>
        </p:nvSpPr>
        <p:spPr>
          <a:xfrm>
            <a:off x="2" y="871"/>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Tree>
    <p:extLst>
      <p:ext uri="{BB962C8B-B14F-4D97-AF65-F5344CB8AC3E}">
        <p14:creationId xmlns:p14="http://schemas.microsoft.com/office/powerpoint/2010/main" val="2529157072"/>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p:nvSpPr>
        <p:spPr>
          <a:xfrm>
            <a:off x="7610253"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p:nvSpPr>
        <p:spPr>
          <a:xfrm>
            <a:off x="9883919" y="4"/>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p:nvSpPr>
        <p:spPr>
          <a:xfrm>
            <a:off x="8395731" y="4"/>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p:nvSpPr>
        <p:spPr>
          <a:xfrm>
            <a:off x="1390855" y="3130664"/>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35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3300"/>
            </a:lvl1pPr>
          </a:lstStyle>
          <a:p>
            <a:r>
              <a:rPr lang="en-US"/>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1800">
                <a:solidFill>
                  <a:schemeClr val="accent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127771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endParaRPr lang="en-US"/>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288282923"/>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p:nvSpPr>
        <p:spPr>
          <a:xfrm>
            <a:off x="9866106" y="0"/>
            <a:ext cx="2325895"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755904" y="2825496"/>
            <a:ext cx="10680192" cy="28346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049832230"/>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2475"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75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1" y="4308477"/>
            <a:ext cx="3932239" cy="588963"/>
          </a:xfrm>
        </p:spPr>
        <p:txBody>
          <a:bodyPr lIns="0" tIns="0" rIns="0" bIns="0">
            <a:noAutofit/>
          </a:bodyPr>
          <a:lstStyle>
            <a:lvl1pPr marL="0" indent="0">
              <a:buNone/>
              <a:defRPr sz="18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75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sz="1350"/>
          </a:p>
        </p:txBody>
      </p:sp>
      <p:sp>
        <p:nvSpPr>
          <p:cNvPr id="53" name="Freeform: Shape 52">
            <a:extLst>
              <a:ext uri="{FF2B5EF4-FFF2-40B4-BE49-F238E27FC236}">
                <a16:creationId xmlns:a16="http://schemas.microsoft.com/office/drawing/2014/main" id="{70F595E1-C910-3710-90E9-AF5FFCE05861}"/>
              </a:ext>
            </a:extLst>
          </p:cNvPr>
          <p:cNvSpPr/>
          <p:nvPr/>
        </p:nvSpPr>
        <p:spPr>
          <a:xfrm>
            <a:off x="-9414"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sz="135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9"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sz="1350"/>
          </a:p>
        </p:txBody>
      </p:sp>
      <p:sp>
        <p:nvSpPr>
          <p:cNvPr id="29" name="Freeform 70">
            <a:extLst>
              <a:ext uri="{FF2B5EF4-FFF2-40B4-BE49-F238E27FC236}">
                <a16:creationId xmlns:a16="http://schemas.microsoft.com/office/drawing/2014/main" id="{AA39EF58-54F1-4AC9-1D83-2E7DEEAAEA6A}"/>
              </a:ext>
            </a:extLst>
          </p:cNvPr>
          <p:cNvSpPr>
            <a:spLocks/>
          </p:cNvSpPr>
          <p:nvPr/>
        </p:nvSpPr>
        <p:spPr bwMode="auto">
          <a:xfrm flipH="1">
            <a:off x="2535251"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31" name="Freeform 70">
            <a:extLst>
              <a:ext uri="{FF2B5EF4-FFF2-40B4-BE49-F238E27FC236}">
                <a16:creationId xmlns:a16="http://schemas.microsoft.com/office/drawing/2014/main" id="{0C320934-59CC-4123-C7C1-FEEE89F3045F}"/>
              </a:ext>
            </a:extLst>
          </p:cNvPr>
          <p:cNvSpPr>
            <a:spLocks/>
          </p:cNvSpPr>
          <p:nvPr/>
        </p:nvSpPr>
        <p:spPr bwMode="auto">
          <a:xfrm flipH="1">
            <a:off x="-10617"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369232466"/>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338"/>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6" y="4989515"/>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7"/>
            <a:ext cx="2283472" cy="365125"/>
          </a:xfrm>
        </p:spPr>
        <p:txBody>
          <a:bodyPr anchor="ctr">
            <a:noAutofit/>
          </a:bodyPr>
          <a:lstStyle>
            <a:lvl1pPr marL="0" indent="0" algn="ctr">
              <a:buNone/>
              <a:defRPr sz="105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9" y="4990111"/>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3"/>
            <a:ext cx="2283472" cy="365125"/>
          </a:xfrm>
        </p:spPr>
        <p:txBody>
          <a:bodyPr anchor="ctr">
            <a:noAutofit/>
          </a:bodyPr>
          <a:lstStyle>
            <a:lvl1pPr marL="0" indent="0" algn="ctr">
              <a:buNone/>
              <a:defRPr sz="105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90"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9"/>
            <a:ext cx="2283472" cy="365125"/>
          </a:xfrm>
        </p:spPr>
        <p:txBody>
          <a:bodyPr anchor="ctr">
            <a:noAutofit/>
          </a:bodyPr>
          <a:lstStyle>
            <a:lvl1pPr marL="0" indent="0" algn="ctr">
              <a:buNone/>
              <a:defRPr sz="105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3"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9"/>
            <a:ext cx="2283472" cy="365125"/>
          </a:xfrm>
        </p:spPr>
        <p:txBody>
          <a:bodyPr anchor="ctr">
            <a:noAutofit/>
          </a:bodyPr>
          <a:lstStyle>
            <a:lvl1pPr marL="0" indent="0" algn="ctr">
              <a:buNone/>
              <a:defRPr sz="1050"/>
            </a:lvl1pPr>
          </a:lstStyle>
          <a:p>
            <a:pPr lvl="0"/>
            <a:r>
              <a:rPr lang="en-US"/>
              <a:t>Title</a:t>
            </a:r>
          </a:p>
        </p:txBody>
      </p:sp>
    </p:spTree>
    <p:extLst>
      <p:ext uri="{BB962C8B-B14F-4D97-AF65-F5344CB8AC3E}">
        <p14:creationId xmlns:p14="http://schemas.microsoft.com/office/powerpoint/2010/main" val="970631002"/>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900" spc="15" baseline="0"/>
            </a:lvl1pPr>
          </a:lstStyle>
          <a:p>
            <a:pPr lvl="0"/>
            <a:r>
              <a:rPr lang="en-US"/>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900" spc="15" baseline="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900" spc="15" baseline="0"/>
            </a:lvl1pPr>
          </a:lstStyle>
          <a:p>
            <a:pPr lvl="0"/>
            <a:r>
              <a:rPr lang="en-US"/>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900" spc="15" baseline="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900" spc="15" baseline="0"/>
            </a:lvl1pPr>
          </a:lstStyle>
          <a:p>
            <a:pPr lvl="0"/>
            <a:r>
              <a:rPr lang="en-US"/>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900" spc="15" baseline="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900" spc="15" baseline="0"/>
            </a:lvl1pPr>
          </a:lstStyle>
          <a:p>
            <a:pPr lvl="0"/>
            <a:r>
              <a:rPr lang="en-US"/>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900" spc="15" baseline="0"/>
            </a:lvl1pPr>
          </a:lstStyle>
          <a:p>
            <a:pPr lvl="0"/>
            <a:r>
              <a:rPr lang="en-US"/>
              <a:t>Title</a:t>
            </a:r>
          </a:p>
        </p:txBody>
      </p:sp>
    </p:spTree>
    <p:extLst>
      <p:ext uri="{BB962C8B-B14F-4D97-AF65-F5344CB8AC3E}">
        <p14:creationId xmlns:p14="http://schemas.microsoft.com/office/powerpoint/2010/main" val="3010504747"/>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p:nvSpPr>
        <p:spPr>
          <a:xfrm>
            <a:off x="68533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extLst>
              <a:ext uri="{FF2B5EF4-FFF2-40B4-BE49-F238E27FC236}">
                <a16:creationId xmlns:a16="http://schemas.microsoft.com/office/drawing/2014/main" id="{0E8643CE-01D9-3E5E-15F6-20689F775F15}"/>
              </a:ext>
            </a:extLst>
          </p:cNvPr>
          <p:cNvSpPr/>
          <p:nvPr/>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a:extLst>
              <a:ext uri="{FF2B5EF4-FFF2-40B4-BE49-F238E27FC236}">
                <a16:creationId xmlns:a16="http://schemas.microsoft.com/office/drawing/2014/main" id="{5AF82DDD-EDEC-7D87-F43A-113C5E4A4FE7}"/>
              </a:ext>
            </a:extLst>
          </p:cNvPr>
          <p:cNvSpPr/>
          <p:nvPr/>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E47E492E-967F-54B7-55B1-08A5E1C3615B}"/>
              </a:ext>
            </a:extLst>
          </p:cNvPr>
          <p:cNvSpPr/>
          <p:nvPr/>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a:extLst>
              <a:ext uri="{FF2B5EF4-FFF2-40B4-BE49-F238E27FC236}">
                <a16:creationId xmlns:a16="http://schemas.microsoft.com/office/drawing/2014/main" id="{DC0053FE-E44A-CA97-F782-67FC633E722E}"/>
              </a:ext>
            </a:extLst>
          </p:cNvPr>
          <p:cNvSpPr/>
          <p:nvPr/>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1"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1"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Tree>
    <p:extLst>
      <p:ext uri="{BB962C8B-B14F-4D97-AF65-F5344CB8AC3E}">
        <p14:creationId xmlns:p14="http://schemas.microsoft.com/office/powerpoint/2010/main" val="2895164106"/>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p:nvSpPr>
        <p:spPr>
          <a:xfrm>
            <a:off x="0" y="0"/>
            <a:ext cx="2838451"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p>
        </p:txBody>
      </p:sp>
      <p:sp>
        <p:nvSpPr>
          <p:cNvPr id="26" name="Freeform: Shape 25">
            <a:extLst>
              <a:ext uri="{FF2B5EF4-FFF2-40B4-BE49-F238E27FC236}">
                <a16:creationId xmlns:a16="http://schemas.microsoft.com/office/drawing/2014/main" id="{68E760EA-7D83-1DF2-A8EE-4F218084E74F}"/>
              </a:ext>
            </a:extLst>
          </p:cNvPr>
          <p:cNvSpPr/>
          <p:nvPr/>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p:nvSpPr>
        <p:spPr>
          <a:xfrm>
            <a:off x="2" y="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AEC10A0C-BB77-FD4A-8FA4-D4334D01E3A4}" type="slidenum">
              <a:rPr lang="en-US" smtClean="0"/>
              <a:pPr/>
              <a:t>‹#›</a:t>
            </a:fld>
            <a:endParaRPr lang="en-US"/>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p:nvCxnSpPr>
        <p:spPr>
          <a:xfrm>
            <a:off x="739399"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7201290"/>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7" name="Image 5" descr="preencoded.png">
            <a:extLst>
              <a:ext uri="{FF2B5EF4-FFF2-40B4-BE49-F238E27FC236}">
                <a16:creationId xmlns:a16="http://schemas.microsoft.com/office/drawing/2014/main" id="{B9036D42-A06F-E6EE-BB91-8BAF045198BE}"/>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359154697"/>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Tree>
    <p:extLst>
      <p:ext uri="{BB962C8B-B14F-4D97-AF65-F5344CB8AC3E}">
        <p14:creationId xmlns:p14="http://schemas.microsoft.com/office/powerpoint/2010/main" val="2817938487"/>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9"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sz="135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9"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sz="135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7"/>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sz="135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5"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sz="135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5" y="3441269"/>
            <a:ext cx="2200115"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60" y="566761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476268495"/>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p:nvSpPr>
        <p:spPr>
          <a:xfrm>
            <a:off x="0" y="0"/>
            <a:ext cx="8948739"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p:nvSpPr>
        <p:spPr>
          <a:xfrm>
            <a:off x="7538626" y="13144"/>
            <a:ext cx="4653375"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sz="135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5"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33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432"/>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418358367"/>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5" name="Image 5" descr="preencoded.png">
            <a:extLst>
              <a:ext uri="{FF2B5EF4-FFF2-40B4-BE49-F238E27FC236}">
                <a16:creationId xmlns:a16="http://schemas.microsoft.com/office/drawing/2014/main" id="{D9D7EB49-4BC9-040F-C4CC-5771C5FB312B}"/>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3774283"/>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1407667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18471517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860568817"/>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14528412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1F53A37B-03A8-45AB-AD5B-CA6F968A1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87403572"/>
      </p:ext>
    </p:extLst>
  </p:cSld>
  <p:clrMapOvr>
    <a:masterClrMapping/>
  </p:clrMapOvr>
  <p:transition spd="slow">
    <p:checke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7096933"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9"/>
            <a:ext cx="9500507" cy="806675"/>
          </a:xfrm>
        </p:spPr>
        <p:txBody>
          <a:bodyPr>
            <a:noAutofit/>
          </a:bodyPr>
          <a:lstStyle>
            <a:lvl1pPr marL="0" indent="0" algn="l">
              <a:buNone/>
              <a:defRPr sz="24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5"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2"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9" name="Freeform 8">
            <a:extLst>
              <a:ext uri="{FF2B5EF4-FFF2-40B4-BE49-F238E27FC236}">
                <a16:creationId xmlns:a16="http://schemas.microsoft.com/office/drawing/2014/main" id="{58080B3E-915C-2D4C-8608-596E1BFD6387}"/>
              </a:ext>
            </a:extLst>
          </p:cNvPr>
          <p:cNvSpPr/>
          <p:nvPr userDrawn="1"/>
        </p:nvSpPr>
        <p:spPr>
          <a:xfrm>
            <a:off x="2"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8"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8"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Slide Number Placeholder 6">
            <a:extLst>
              <a:ext uri="{FF2B5EF4-FFF2-40B4-BE49-F238E27FC236}">
                <a16:creationId xmlns:a16="http://schemas.microsoft.com/office/drawing/2014/main" id="{698AE20B-EBB3-094D-DB4C-C2D61D613A8C}"/>
              </a:ext>
            </a:extLst>
          </p:cNvPr>
          <p:cNvSpPr>
            <a:spLocks noGrp="1"/>
          </p:cNvSpPr>
          <p:nvPr>
            <p:ph type="sldNum" sz="quarter" idx="10"/>
          </p:nvPr>
        </p:nvSpPr>
        <p:spPr/>
        <p:txBody>
          <a:bodyPr/>
          <a:lstStyle/>
          <a:p>
            <a:fld id="{294A09A9-5501-47C1-A89A-A340965A2BE2}" type="slidenum">
              <a:rPr lang="en-US" smtClean="0"/>
              <a:pPr/>
              <a:t>‹#›</a:t>
            </a:fld>
            <a:endParaRPr lang="en-US"/>
          </a:p>
        </p:txBody>
      </p:sp>
    </p:spTree>
    <p:extLst>
      <p:ext uri="{BB962C8B-B14F-4D97-AF65-F5344CB8AC3E}">
        <p14:creationId xmlns:p14="http://schemas.microsoft.com/office/powerpoint/2010/main" val="35102720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17469"/>
            <a:ext cx="9779183"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3"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5" name="Title 14">
            <a:extLst>
              <a:ext uri="{FF2B5EF4-FFF2-40B4-BE49-F238E27FC236}">
                <a16:creationId xmlns:a16="http://schemas.microsoft.com/office/drawing/2014/main" id="{B78DCB74-D75C-A010-7A21-F2ABB54BDE9B}"/>
              </a:ext>
            </a:extLst>
          </p:cNvPr>
          <p:cNvSpPr>
            <a:spLocks noGrp="1"/>
          </p:cNvSpPr>
          <p:nvPr>
            <p:ph type="title"/>
          </p:nvPr>
        </p:nvSpPr>
        <p:spPr/>
        <p:txBody>
          <a:bodyPr/>
          <a:lstStyle>
            <a:lvl1pPr>
              <a:defRPr b="1">
                <a:solidFill>
                  <a:schemeClr val="accent3"/>
                </a:solidFill>
              </a:defRPr>
            </a:lvl1pPr>
          </a:lstStyle>
          <a:p>
            <a:r>
              <a:rPr lang="en-US"/>
              <a:t>Click to edit Master title style</a:t>
            </a:r>
          </a:p>
        </p:txBody>
      </p:sp>
    </p:spTree>
    <p:extLst>
      <p:ext uri="{BB962C8B-B14F-4D97-AF65-F5344CB8AC3E}">
        <p14:creationId xmlns:p14="http://schemas.microsoft.com/office/powerpoint/2010/main" val="10421587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5998"/>
            <a:ext cx="12208823"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9"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2" y="438100"/>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4" y="2653169"/>
            <a:ext cx="9779183" cy="3436483"/>
          </a:xfrm>
        </p:spPr>
        <p:txBody>
          <a:bodyPr>
            <a:noAutofit/>
          </a:bodyPr>
          <a:lstStyle>
            <a:lvl1pPr marL="0" indent="0">
              <a:lnSpc>
                <a:spcPct val="150000"/>
              </a:lnSpc>
              <a:buNone/>
              <a:defRPr sz="1800">
                <a:solidFill>
                  <a:schemeClr val="bg1"/>
                </a:solidFill>
                <a:latin typeface="+mn-lt"/>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7" y="6356352"/>
            <a:ext cx="1604683"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3325733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1"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5" y="1059400"/>
            <a:ext cx="6245912" cy="2387600"/>
          </a:xfrm>
        </p:spPr>
        <p:txBody>
          <a:bodyPr anchor="b">
            <a:noAutofit/>
          </a:bodyPr>
          <a:lstStyle>
            <a:lvl1pPr algn="l">
              <a:defRPr sz="4500" b="1">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5" y="3539077"/>
            <a:ext cx="6245912" cy="1406101"/>
          </a:xfrm>
        </p:spPr>
        <p:txBody>
          <a:bodyPr>
            <a:noAutofit/>
          </a:bodyPr>
          <a:lstStyle>
            <a:lvl1pPr marL="0" indent="0" algn="l">
              <a:buNone/>
              <a:defRPr sz="2400">
                <a:solidFill>
                  <a:schemeClr val="bg1"/>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30" y="2207195"/>
            <a:ext cx="3032351" cy="2443611"/>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23884316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3"/>
            <a:ext cx="9779183"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13917288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Chart 2">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3"/>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5"/>
            <a:ext cx="9779183" cy="3366813"/>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9449914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2" y="1684338"/>
            <a:ext cx="8594559" cy="2810460"/>
          </a:xfrm>
        </p:spPr>
        <p:txBody>
          <a:bodyPr>
            <a:noAutofit/>
          </a:bodyPr>
          <a:lstStyle>
            <a:lvl1pPr algn="ctr">
              <a:lnSpc>
                <a:spcPct val="100000"/>
              </a:lnSpc>
              <a:defRPr sz="3450">
                <a:solidFill>
                  <a:schemeClr val="bg1"/>
                </a:solidFill>
                <a:latin typeface="+mj-lt"/>
              </a:defRPr>
            </a:lvl1pPr>
          </a:lstStyle>
          <a:p>
            <a:r>
              <a:rPr lang="en-US"/>
              <a:t>Click to edit Master title style</a:t>
            </a:r>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1" y="519407"/>
            <a:ext cx="1364297"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4" y="4494213"/>
            <a:ext cx="3511551" cy="679450"/>
          </a:xfrm>
        </p:spPr>
        <p:txBody>
          <a:bodyPr>
            <a:noAutofit/>
          </a:bodyPr>
          <a:lstStyle>
            <a:lvl1pPr marL="0" indent="0" algn="r">
              <a:buNone/>
              <a:defRPr sz="1500">
                <a:solidFill>
                  <a:schemeClr val="bg1"/>
                </a:solidFill>
                <a:latin typeface="+mn-lt"/>
              </a:defRPr>
            </a:lvl1pPr>
            <a:lvl2pPr marL="342900" indent="0" algn="r">
              <a:buNone/>
              <a:defRPr sz="1350">
                <a:solidFill>
                  <a:schemeClr val="bg1"/>
                </a:solidFill>
                <a:latin typeface="Tenorite" pitchFamily="2" charset="0"/>
              </a:defRPr>
            </a:lvl2pPr>
            <a:lvl3pPr marL="685800" indent="0" algn="r">
              <a:buNone/>
              <a:defRPr sz="1200">
                <a:solidFill>
                  <a:schemeClr val="bg1"/>
                </a:solidFill>
                <a:latin typeface="Tenorite" pitchFamily="2" charset="0"/>
              </a:defRPr>
            </a:lvl3pPr>
            <a:lvl4pPr marL="1028700" indent="0" algn="r">
              <a:buNone/>
              <a:defRPr sz="1050">
                <a:solidFill>
                  <a:schemeClr val="bg1"/>
                </a:solidFill>
                <a:latin typeface="Tenorite" pitchFamily="2" charset="0"/>
              </a:defRPr>
            </a:lvl4pPr>
            <a:lvl5pPr marL="1371600" indent="0" algn="r">
              <a:buNone/>
              <a:defRPr sz="105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5" y="3399694"/>
            <a:ext cx="1364297"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7617874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1"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29" y="381000"/>
            <a:ext cx="8401624"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30" y="2227758"/>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2" y="2426400"/>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1" y="2811646"/>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4" y="2227758"/>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8" y="242256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30" y="4254273"/>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2" y="4498793"/>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1" y="4884039"/>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4" y="4254273"/>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8" y="4498793"/>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5" y="6356352"/>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1"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7" y="1879979"/>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5"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1"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35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3"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3" y="365150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4" y="4976361"/>
            <a:ext cx="1167495"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8925945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Whole team">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3"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1"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30"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9"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8"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8"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8"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6"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6"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1"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30"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9"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8"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8"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8"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6"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6"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0846738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melin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3"/>
            <a:ext cx="9779183" cy="3366815"/>
          </a:xfrm>
        </p:spPr>
        <p:txBody>
          <a:bodyPr>
            <a:noAutofit/>
          </a:bodyPr>
          <a:lstStyle>
            <a:lvl1pPr marL="0" indent="0">
              <a:buNone/>
              <a:defRPr>
                <a:solidFill>
                  <a:schemeClr val="bg1"/>
                </a:solidFill>
                <a:latin typeface="+mn-lt"/>
              </a:defRPr>
            </a:lvl1pPr>
            <a:lvl2pPr marL="342900" indent="0">
              <a:buNone/>
              <a:defRPr>
                <a:solidFill>
                  <a:schemeClr val="bg1"/>
                </a:solidFill>
                <a:latin typeface="+mn-lt"/>
              </a:defRPr>
            </a:lvl2pPr>
            <a:lvl3pPr marL="685800" indent="0">
              <a:buNone/>
              <a:defRPr>
                <a:solidFill>
                  <a:schemeClr val="bg1"/>
                </a:solidFill>
                <a:latin typeface="+mn-lt"/>
              </a:defRPr>
            </a:lvl3pPr>
            <a:lvl4pPr marL="1028700" indent="0">
              <a:buNone/>
              <a:defRPr>
                <a:solidFill>
                  <a:schemeClr val="bg1"/>
                </a:solidFill>
                <a:latin typeface="+mn-lt"/>
              </a:defRPr>
            </a:lvl4pPr>
            <a:lvl5pPr marL="1371600" indent="0">
              <a:buNone/>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41091443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5"/>
            <a:ext cx="466344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3"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5"/>
            <a:ext cx="466344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40497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8"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9" y="2526318"/>
            <a:ext cx="317327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4"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9"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3" y="2526318"/>
            <a:ext cx="317327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7389024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9"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602040"/>
            <a:ext cx="6220277" cy="2247219"/>
          </a:xfrm>
        </p:spPr>
        <p:txBody>
          <a:bodyPr>
            <a:noAutofit/>
          </a:bodyPr>
          <a:lstStyle>
            <a:lvl1pPr marL="0" indent="0" algn="l">
              <a:buNone/>
              <a:defRPr sz="21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8"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5"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4728166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10"/>
        <p:cNvGrpSpPr/>
        <p:nvPr/>
      </p:nvGrpSpPr>
      <p:grpSpPr>
        <a:xfrm>
          <a:off x="0" y="0"/>
          <a:ext cx="0" cy="0"/>
          <a:chOff x="0" y="0"/>
          <a:chExt cx="0" cy="0"/>
        </a:xfrm>
      </p:grpSpPr>
      <p:sp>
        <p:nvSpPr>
          <p:cNvPr id="811" name="Google Shape;811;p122"/>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12" name="Google Shape;812;p122"/>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13" name="Google Shape;813;p122"/>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
        <p:nvSpPr>
          <p:cNvPr id="814" name="Google Shape;814;p122"/>
          <p:cNvSpPr txBox="1"/>
          <p:nvPr/>
        </p:nvSpPr>
        <p:spPr>
          <a:xfrm>
            <a:off x="62467" y="1921125"/>
            <a:ext cx="3592800" cy="5313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1800">
                <a:solidFill>
                  <a:srgbClr val="0E6F98"/>
                </a:solidFill>
                <a:latin typeface="Calibri"/>
                <a:ea typeface="Calibri"/>
                <a:cs typeface="Calibri"/>
                <a:sym typeface="Calibri"/>
              </a:rPr>
              <a:t>Math Performance</a:t>
            </a:r>
            <a:endParaRPr sz="1800">
              <a:solidFill>
                <a:srgbClr val="0E6F98"/>
              </a:solidFill>
              <a:latin typeface="Calibri"/>
              <a:ea typeface="Calibri"/>
              <a:cs typeface="Calibri"/>
              <a:sym typeface="Calibri"/>
            </a:endParaRPr>
          </a:p>
        </p:txBody>
      </p:sp>
      <p:sp>
        <p:nvSpPr>
          <p:cNvPr id="815" name="Google Shape;815;p122"/>
          <p:cNvSpPr txBox="1"/>
          <p:nvPr/>
        </p:nvSpPr>
        <p:spPr>
          <a:xfrm>
            <a:off x="82433" y="3371600"/>
            <a:ext cx="3592800" cy="5313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1800">
                <a:solidFill>
                  <a:srgbClr val="0E6F98"/>
                </a:solidFill>
                <a:latin typeface="Calibri"/>
                <a:ea typeface="Calibri"/>
                <a:cs typeface="Calibri"/>
                <a:sym typeface="Calibri"/>
              </a:rPr>
              <a:t>ELA Performance</a:t>
            </a:r>
            <a:endParaRPr sz="1800">
              <a:solidFill>
                <a:srgbClr val="0E6F98"/>
              </a:solidFill>
              <a:latin typeface="Calibri"/>
              <a:ea typeface="Calibri"/>
              <a:cs typeface="Calibri"/>
              <a:sym typeface="Calibri"/>
            </a:endParaRPr>
          </a:p>
        </p:txBody>
      </p:sp>
    </p:spTree>
    <p:extLst>
      <p:ext uri="{BB962C8B-B14F-4D97-AF65-F5344CB8AC3E}">
        <p14:creationId xmlns:p14="http://schemas.microsoft.com/office/powerpoint/2010/main" val="14791378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16"/>
        <p:cNvGrpSpPr/>
        <p:nvPr/>
      </p:nvGrpSpPr>
      <p:grpSpPr>
        <a:xfrm>
          <a:off x="0" y="0"/>
          <a:ext cx="0" cy="0"/>
          <a:chOff x="0" y="0"/>
          <a:chExt cx="0" cy="0"/>
        </a:xfrm>
      </p:grpSpPr>
      <p:sp>
        <p:nvSpPr>
          <p:cNvPr id="817" name="Google Shape;817;p123"/>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18" name="Google Shape;818;p12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819" name="Google Shape;819;p123"/>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20" name="Google Shape;820;p123"/>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21" name="Google Shape;821;p123"/>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265710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822"/>
        <p:cNvGrpSpPr/>
        <p:nvPr/>
      </p:nvGrpSpPr>
      <p:grpSpPr>
        <a:xfrm>
          <a:off x="0" y="0"/>
          <a:ext cx="0" cy="0"/>
          <a:chOff x="0" y="0"/>
          <a:chExt cx="0" cy="0"/>
        </a:xfrm>
      </p:grpSpPr>
      <p:sp>
        <p:nvSpPr>
          <p:cNvPr id="823" name="Google Shape;823;p124"/>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grpSp>
        <p:nvGrpSpPr>
          <p:cNvPr id="824" name="Google Shape;824;p124"/>
          <p:cNvGrpSpPr/>
          <p:nvPr/>
        </p:nvGrpSpPr>
        <p:grpSpPr>
          <a:xfrm>
            <a:off x="62471" y="44451"/>
            <a:ext cx="5428789" cy="1513047"/>
            <a:chOff x="199253" y="-3175"/>
            <a:chExt cx="4071592" cy="1513047"/>
          </a:xfrm>
        </p:grpSpPr>
        <p:pic>
          <p:nvPicPr>
            <p:cNvPr id="825" name="Google Shape;825;p124"/>
            <p:cNvPicPr preferRelativeResize="0"/>
            <p:nvPr/>
          </p:nvPicPr>
          <p:blipFill rotWithShape="1">
            <a:blip r:embed="rId2">
              <a:alphaModFix/>
            </a:blip>
            <a:srcRect/>
            <a:stretch/>
          </p:blipFill>
          <p:spPr>
            <a:xfrm>
              <a:off x="199253" y="-3175"/>
              <a:ext cx="1280754" cy="1513047"/>
            </a:xfrm>
            <a:prstGeom prst="rect">
              <a:avLst/>
            </a:prstGeom>
            <a:noFill/>
            <a:ln>
              <a:noFill/>
            </a:ln>
          </p:spPr>
        </p:pic>
        <p:pic>
          <p:nvPicPr>
            <p:cNvPr id="826" name="Google Shape;826;p124"/>
            <p:cNvPicPr preferRelativeResize="0"/>
            <p:nvPr/>
          </p:nvPicPr>
          <p:blipFill rotWithShape="1">
            <a:blip r:embed="rId3">
              <a:alphaModFix/>
            </a:blip>
            <a:srcRect/>
            <a:stretch/>
          </p:blipFill>
          <p:spPr>
            <a:xfrm>
              <a:off x="1606549" y="212983"/>
              <a:ext cx="2664296" cy="1080729"/>
            </a:xfrm>
            <a:prstGeom prst="rect">
              <a:avLst/>
            </a:prstGeom>
            <a:noFill/>
            <a:ln>
              <a:noFill/>
            </a:ln>
          </p:spPr>
        </p:pic>
      </p:grpSp>
      <p:sp>
        <p:nvSpPr>
          <p:cNvPr id="827" name="Google Shape;827;p124"/>
          <p:cNvSpPr txBox="1"/>
          <p:nvPr/>
        </p:nvSpPr>
        <p:spPr>
          <a:xfrm>
            <a:off x="6096000" y="235207"/>
            <a:ext cx="5258000" cy="1354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School Name</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My Name, </a:t>
            </a:r>
            <a:r>
              <a:rPr lang="en-US" sz="1600" i="1">
                <a:solidFill>
                  <a:schemeClr val="dk1"/>
                </a:solidFill>
                <a:latin typeface="Calibri"/>
                <a:ea typeface="Calibri"/>
                <a:cs typeface="Calibri"/>
                <a:sym typeface="Calibri"/>
              </a:rPr>
              <a:t>Principal </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Cluster Name</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Associate Name, </a:t>
            </a:r>
            <a:r>
              <a:rPr lang="en-US" sz="1600" i="1">
                <a:solidFill>
                  <a:schemeClr val="dk1"/>
                </a:solidFill>
                <a:latin typeface="Calibri"/>
                <a:ea typeface="Calibri"/>
                <a:cs typeface="Calibri"/>
                <a:sym typeface="Calibri"/>
              </a:rPr>
              <a:t>Associate Superintendent</a:t>
            </a:r>
            <a:endParaRPr sz="1800"/>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828" name="Google Shape;828;p124"/>
          <p:cNvCxnSpPr/>
          <p:nvPr/>
        </p:nvCxnSpPr>
        <p:spPr>
          <a:xfrm>
            <a:off x="0" y="1677432"/>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829" name="Google Shape;829;p124"/>
          <p:cNvSpPr txBox="1">
            <a:spLocks noGrp="1"/>
          </p:cNvSpPr>
          <p:nvPr>
            <p:ph type="body" idx="1"/>
          </p:nvPr>
        </p:nvSpPr>
        <p:spPr>
          <a:xfrm>
            <a:off x="584200" y="1677432"/>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50685698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830"/>
        <p:cNvGrpSpPr/>
        <p:nvPr/>
      </p:nvGrpSpPr>
      <p:grpSpPr>
        <a:xfrm>
          <a:off x="0" y="0"/>
          <a:ext cx="0" cy="0"/>
          <a:chOff x="0" y="0"/>
          <a:chExt cx="0" cy="0"/>
        </a:xfrm>
      </p:grpSpPr>
      <p:sp>
        <p:nvSpPr>
          <p:cNvPr id="831" name="Google Shape;831;p125"/>
          <p:cNvSpPr txBox="1">
            <a:spLocks noGrp="1"/>
          </p:cNvSpPr>
          <p:nvPr>
            <p:ph type="title"/>
          </p:nvPr>
        </p:nvSpPr>
        <p:spPr>
          <a:xfrm>
            <a:off x="831851" y="1709739"/>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32" name="Google Shape;832;p125"/>
          <p:cNvSpPr txBox="1">
            <a:spLocks noGrp="1"/>
          </p:cNvSpPr>
          <p:nvPr>
            <p:ph type="body" idx="1"/>
          </p:nvPr>
        </p:nvSpPr>
        <p:spPr>
          <a:xfrm>
            <a:off x="831851" y="4589464"/>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833" name="Google Shape;833;p125"/>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34" name="Google Shape;834;p125"/>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35" name="Google Shape;835;p125"/>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6994485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836"/>
        <p:cNvGrpSpPr/>
        <p:nvPr/>
      </p:nvGrpSpPr>
      <p:grpSpPr>
        <a:xfrm>
          <a:off x="0" y="0"/>
          <a:ext cx="0" cy="0"/>
          <a:chOff x="0" y="0"/>
          <a:chExt cx="0" cy="0"/>
        </a:xfrm>
      </p:grpSpPr>
      <p:sp>
        <p:nvSpPr>
          <p:cNvPr id="837" name="Google Shape;837;p126"/>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38" name="Google Shape;838;p12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9" name="Google Shape;839;p12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40" name="Google Shape;840;p126"/>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41" name="Google Shape;841;p126"/>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42" name="Google Shape;842;p126"/>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4251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843"/>
        <p:cNvGrpSpPr/>
        <p:nvPr/>
      </p:nvGrpSpPr>
      <p:grpSpPr>
        <a:xfrm>
          <a:off x="0" y="0"/>
          <a:ext cx="0" cy="0"/>
          <a:chOff x="0" y="0"/>
          <a:chExt cx="0" cy="0"/>
        </a:xfrm>
      </p:grpSpPr>
      <p:sp>
        <p:nvSpPr>
          <p:cNvPr id="844" name="Google Shape;844;p127"/>
          <p:cNvSpPr txBox="1">
            <a:spLocks noGrp="1"/>
          </p:cNvSpPr>
          <p:nvPr>
            <p:ph type="title"/>
          </p:nvPr>
        </p:nvSpPr>
        <p:spPr>
          <a:xfrm>
            <a:off x="839788"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45" name="Google Shape;845;p127"/>
          <p:cNvSpPr txBox="1">
            <a:spLocks noGrp="1"/>
          </p:cNvSpPr>
          <p:nvPr>
            <p:ph type="body" idx="1"/>
          </p:nvPr>
        </p:nvSpPr>
        <p:spPr>
          <a:xfrm>
            <a:off x="839789" y="1681163"/>
            <a:ext cx="51576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846" name="Google Shape;846;p127"/>
          <p:cNvSpPr txBox="1">
            <a:spLocks noGrp="1"/>
          </p:cNvSpPr>
          <p:nvPr>
            <p:ph type="body" idx="2"/>
          </p:nvPr>
        </p:nvSpPr>
        <p:spPr>
          <a:xfrm>
            <a:off x="839789" y="2505075"/>
            <a:ext cx="51576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47" name="Google Shape;847;p127"/>
          <p:cNvSpPr txBox="1">
            <a:spLocks noGrp="1"/>
          </p:cNvSpPr>
          <p:nvPr>
            <p:ph type="body" idx="3"/>
          </p:nvPr>
        </p:nvSpPr>
        <p:spPr>
          <a:xfrm>
            <a:off x="6172200" y="1681163"/>
            <a:ext cx="51832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848" name="Google Shape;848;p127"/>
          <p:cNvSpPr txBox="1">
            <a:spLocks noGrp="1"/>
          </p:cNvSpPr>
          <p:nvPr>
            <p:ph type="body" idx="4"/>
          </p:nvPr>
        </p:nvSpPr>
        <p:spPr>
          <a:xfrm>
            <a:off x="6172200" y="2505075"/>
            <a:ext cx="51832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49" name="Google Shape;849;p127"/>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50" name="Google Shape;850;p127"/>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51" name="Google Shape;851;p127"/>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360164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852"/>
        <p:cNvGrpSpPr/>
        <p:nvPr/>
      </p:nvGrpSpPr>
      <p:grpSpPr>
        <a:xfrm>
          <a:off x="0" y="0"/>
          <a:ext cx="0" cy="0"/>
          <a:chOff x="0" y="0"/>
          <a:chExt cx="0" cy="0"/>
        </a:xfrm>
      </p:grpSpPr>
      <p:sp>
        <p:nvSpPr>
          <p:cNvPr id="853" name="Google Shape;853;p128"/>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54" name="Google Shape;854;p128"/>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55" name="Google Shape;855;p128"/>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56" name="Google Shape;856;p128"/>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479175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857"/>
        <p:cNvGrpSpPr/>
        <p:nvPr/>
      </p:nvGrpSpPr>
      <p:grpSpPr>
        <a:xfrm>
          <a:off x="0" y="0"/>
          <a:ext cx="0" cy="0"/>
          <a:chOff x="0" y="0"/>
          <a:chExt cx="0" cy="0"/>
        </a:xfrm>
      </p:grpSpPr>
      <p:sp>
        <p:nvSpPr>
          <p:cNvPr id="858" name="Google Shape;858;p129"/>
          <p:cNvSpPr txBox="1">
            <a:spLocks noGrp="1"/>
          </p:cNvSpPr>
          <p:nvPr>
            <p:ph type="title"/>
          </p:nvPr>
        </p:nvSpPr>
        <p:spPr>
          <a:xfrm>
            <a:off x="839788" y="457200"/>
            <a:ext cx="39324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59" name="Google Shape;859;p129"/>
          <p:cNvSpPr txBox="1">
            <a:spLocks noGrp="1"/>
          </p:cNvSpPr>
          <p:nvPr>
            <p:ph type="body" idx="1"/>
          </p:nvPr>
        </p:nvSpPr>
        <p:spPr>
          <a:xfrm>
            <a:off x="5183188" y="987426"/>
            <a:ext cx="61724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60" name="Google Shape;860;p129"/>
          <p:cNvSpPr txBox="1">
            <a:spLocks noGrp="1"/>
          </p:cNvSpPr>
          <p:nvPr>
            <p:ph type="body" idx="2"/>
          </p:nvPr>
        </p:nvSpPr>
        <p:spPr>
          <a:xfrm>
            <a:off x="839788" y="2057400"/>
            <a:ext cx="39324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861" name="Google Shape;861;p129"/>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62" name="Google Shape;862;p129"/>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63" name="Google Shape;863;p129"/>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7039061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864"/>
        <p:cNvGrpSpPr/>
        <p:nvPr/>
      </p:nvGrpSpPr>
      <p:grpSpPr>
        <a:xfrm>
          <a:off x="0" y="0"/>
          <a:ext cx="0" cy="0"/>
          <a:chOff x="0" y="0"/>
          <a:chExt cx="0" cy="0"/>
        </a:xfrm>
      </p:grpSpPr>
      <p:sp>
        <p:nvSpPr>
          <p:cNvPr id="865" name="Google Shape;865;p130"/>
          <p:cNvSpPr txBox="1">
            <a:spLocks noGrp="1"/>
          </p:cNvSpPr>
          <p:nvPr>
            <p:ph type="title"/>
          </p:nvPr>
        </p:nvSpPr>
        <p:spPr>
          <a:xfrm>
            <a:off x="839788" y="457200"/>
            <a:ext cx="39324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66" name="Google Shape;866;p130"/>
          <p:cNvSpPr>
            <a:spLocks noGrp="1"/>
          </p:cNvSpPr>
          <p:nvPr>
            <p:ph type="pic" idx="2"/>
          </p:nvPr>
        </p:nvSpPr>
        <p:spPr>
          <a:xfrm>
            <a:off x="5183188" y="987426"/>
            <a:ext cx="6172400" cy="4873500"/>
          </a:xfrm>
          <a:prstGeom prst="rect">
            <a:avLst/>
          </a:prstGeom>
          <a:noFill/>
          <a:ln>
            <a:noFill/>
          </a:ln>
        </p:spPr>
      </p:sp>
      <p:sp>
        <p:nvSpPr>
          <p:cNvPr id="867" name="Google Shape;867;p130"/>
          <p:cNvSpPr txBox="1">
            <a:spLocks noGrp="1"/>
          </p:cNvSpPr>
          <p:nvPr>
            <p:ph type="body" idx="1"/>
          </p:nvPr>
        </p:nvSpPr>
        <p:spPr>
          <a:xfrm>
            <a:off x="839788" y="2057400"/>
            <a:ext cx="39324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868" name="Google Shape;868;p130"/>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69" name="Google Shape;869;p130"/>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0" name="Google Shape;870;p130"/>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1082787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871"/>
        <p:cNvGrpSpPr/>
        <p:nvPr/>
      </p:nvGrpSpPr>
      <p:grpSpPr>
        <a:xfrm>
          <a:off x="0" y="0"/>
          <a:ext cx="0" cy="0"/>
          <a:chOff x="0" y="0"/>
          <a:chExt cx="0" cy="0"/>
        </a:xfrm>
      </p:grpSpPr>
      <p:sp>
        <p:nvSpPr>
          <p:cNvPr id="872" name="Google Shape;872;p131"/>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73" name="Google Shape;873;p131"/>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4" name="Google Shape;874;p131"/>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5" name="Google Shape;875;p131"/>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6" name="Google Shape;876;p131"/>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2867839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77"/>
        <p:cNvGrpSpPr/>
        <p:nvPr/>
      </p:nvGrpSpPr>
      <p:grpSpPr>
        <a:xfrm>
          <a:off x="0" y="0"/>
          <a:ext cx="0" cy="0"/>
          <a:chOff x="0" y="0"/>
          <a:chExt cx="0" cy="0"/>
        </a:xfrm>
      </p:grpSpPr>
      <p:sp>
        <p:nvSpPr>
          <p:cNvPr id="878" name="Google Shape;878;p132"/>
          <p:cNvSpPr txBox="1">
            <a:spLocks noGrp="1"/>
          </p:cNvSpPr>
          <p:nvPr>
            <p:ph type="title"/>
          </p:nvPr>
        </p:nvSpPr>
        <p:spPr>
          <a:xfrm rot="5400000">
            <a:off x="7133450" y="1956675"/>
            <a:ext cx="5811900" cy="26288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879" name="Google Shape;879;p132"/>
          <p:cNvSpPr txBox="1">
            <a:spLocks noGrp="1"/>
          </p:cNvSpPr>
          <p:nvPr>
            <p:ph type="body" idx="1"/>
          </p:nvPr>
        </p:nvSpPr>
        <p:spPr>
          <a:xfrm rot="5400000">
            <a:off x="1799350" y="-596125"/>
            <a:ext cx="5811900" cy="77344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80" name="Google Shape;880;p132"/>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1" name="Google Shape;881;p132"/>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2" name="Google Shape;882;p132"/>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60164059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5"/>
        <p:cNvGrpSpPr/>
        <p:nvPr/>
      </p:nvGrpSpPr>
      <p:grpSpPr>
        <a:xfrm>
          <a:off x="0" y="0"/>
          <a:ext cx="0" cy="0"/>
          <a:chOff x="0" y="0"/>
          <a:chExt cx="0" cy="0"/>
        </a:xfrm>
      </p:grpSpPr>
      <p:sp>
        <p:nvSpPr>
          <p:cNvPr id="106" name="Google Shape;106;p1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7" name="Google Shape;107;p1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8" name="Google Shape;108;p1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8509279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09"/>
        <p:cNvGrpSpPr/>
        <p:nvPr/>
      </p:nvGrpSpPr>
      <p:grpSpPr>
        <a:xfrm>
          <a:off x="0" y="0"/>
          <a:ext cx="0" cy="0"/>
          <a:chOff x="0" y="0"/>
          <a:chExt cx="0" cy="0"/>
        </a:xfrm>
      </p:grpSpPr>
      <p:sp>
        <p:nvSpPr>
          <p:cNvPr id="110" name="Google Shape;110;p15"/>
          <p:cNvSpPr txBox="1">
            <a:spLocks noGrp="1"/>
          </p:cNvSpPr>
          <p:nvPr>
            <p:ph type="ctrTitle"/>
          </p:nvPr>
        </p:nvSpPr>
        <p:spPr>
          <a:xfrm>
            <a:off x="914400" y="1122363"/>
            <a:ext cx="10363200" cy="23876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1" name="Google Shape;111;p1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12" name="Google Shape;112;p15"/>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3" name="Google Shape;113;p15"/>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4" name="Google Shape;114;p15"/>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134275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15"/>
        <p:cNvGrpSpPr/>
        <p:nvPr/>
      </p:nvGrpSpPr>
      <p:grpSpPr>
        <a:xfrm>
          <a:off x="0" y="0"/>
          <a:ext cx="0" cy="0"/>
          <a:chOff x="0" y="0"/>
          <a:chExt cx="0" cy="0"/>
        </a:xfrm>
      </p:grpSpPr>
      <p:sp>
        <p:nvSpPr>
          <p:cNvPr id="116" name="Google Shape;116;p16"/>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grpSp>
        <p:nvGrpSpPr>
          <p:cNvPr id="117" name="Google Shape;117;p16"/>
          <p:cNvGrpSpPr/>
          <p:nvPr/>
        </p:nvGrpSpPr>
        <p:grpSpPr>
          <a:xfrm>
            <a:off x="62471" y="44451"/>
            <a:ext cx="5428791" cy="1513047"/>
            <a:chOff x="199253" y="-3175"/>
            <a:chExt cx="4071593" cy="1513047"/>
          </a:xfrm>
        </p:grpSpPr>
        <p:pic>
          <p:nvPicPr>
            <p:cNvPr id="118" name="Google Shape;118;p16"/>
            <p:cNvPicPr preferRelativeResize="0"/>
            <p:nvPr/>
          </p:nvPicPr>
          <p:blipFill rotWithShape="1">
            <a:blip r:embed="rId2">
              <a:alphaModFix/>
            </a:blip>
            <a:srcRect/>
            <a:stretch/>
          </p:blipFill>
          <p:spPr>
            <a:xfrm>
              <a:off x="199253" y="-3175"/>
              <a:ext cx="1280754" cy="1513047"/>
            </a:xfrm>
            <a:prstGeom prst="rect">
              <a:avLst/>
            </a:prstGeom>
            <a:noFill/>
            <a:ln>
              <a:noFill/>
            </a:ln>
          </p:spPr>
        </p:pic>
        <p:pic>
          <p:nvPicPr>
            <p:cNvPr id="119" name="Google Shape;119;p16"/>
            <p:cNvPicPr preferRelativeResize="0"/>
            <p:nvPr/>
          </p:nvPicPr>
          <p:blipFill rotWithShape="1">
            <a:blip r:embed="rId3">
              <a:alphaModFix/>
            </a:blip>
            <a:srcRect/>
            <a:stretch/>
          </p:blipFill>
          <p:spPr>
            <a:xfrm>
              <a:off x="1606549" y="212983"/>
              <a:ext cx="2664297" cy="1080729"/>
            </a:xfrm>
            <a:prstGeom prst="rect">
              <a:avLst/>
            </a:prstGeom>
            <a:noFill/>
            <a:ln>
              <a:noFill/>
            </a:ln>
          </p:spPr>
        </p:pic>
      </p:grpSp>
      <p:sp>
        <p:nvSpPr>
          <p:cNvPr id="120" name="Google Shape;120;p16"/>
          <p:cNvSpPr txBox="1"/>
          <p:nvPr/>
        </p:nvSpPr>
        <p:spPr>
          <a:xfrm>
            <a:off x="6096000" y="235208"/>
            <a:ext cx="5257800" cy="135421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School Name</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My Name, </a:t>
            </a:r>
            <a:r>
              <a:rPr lang="en-US" sz="1600" i="1">
                <a:solidFill>
                  <a:schemeClr val="dk1"/>
                </a:solidFill>
                <a:latin typeface="Calibri"/>
                <a:ea typeface="Calibri"/>
                <a:cs typeface="Calibri"/>
                <a:sym typeface="Calibri"/>
              </a:rPr>
              <a:t>Principal </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Cluster Name</a:t>
            </a:r>
            <a:endParaRPr sz="1800"/>
          </a:p>
          <a:p>
            <a:pPr marL="0" marR="0" lvl="0" indent="0" algn="l" rtl="0">
              <a:spcBef>
                <a:spcPts val="0"/>
              </a:spcBef>
              <a:spcAft>
                <a:spcPts val="0"/>
              </a:spcAft>
              <a:buNone/>
            </a:pPr>
            <a:r>
              <a:rPr lang="en-US" sz="1600">
                <a:solidFill>
                  <a:schemeClr val="dk1"/>
                </a:solidFill>
                <a:latin typeface="Calibri"/>
                <a:ea typeface="Calibri"/>
                <a:cs typeface="Calibri"/>
                <a:sym typeface="Calibri"/>
              </a:rPr>
              <a:t>Associate Name, </a:t>
            </a:r>
            <a:r>
              <a:rPr lang="en-US" sz="1600" i="1">
                <a:solidFill>
                  <a:schemeClr val="dk1"/>
                </a:solidFill>
                <a:latin typeface="Calibri"/>
                <a:ea typeface="Calibri"/>
                <a:cs typeface="Calibri"/>
                <a:sym typeface="Calibri"/>
              </a:rPr>
              <a:t>Associate Superintendent</a:t>
            </a:r>
            <a:endParaRPr sz="1800"/>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21" name="Google Shape;121;p16"/>
          <p:cNvCxnSpPr/>
          <p:nvPr/>
        </p:nvCxnSpPr>
        <p:spPr>
          <a:xfrm>
            <a:off x="0" y="1677432"/>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122" name="Google Shape;122;p16"/>
          <p:cNvSpPr txBox="1">
            <a:spLocks noGrp="1"/>
          </p:cNvSpPr>
          <p:nvPr>
            <p:ph type="body" idx="1"/>
          </p:nvPr>
        </p:nvSpPr>
        <p:spPr>
          <a:xfrm>
            <a:off x="584200" y="1677432"/>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28713007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831851" y="1709740"/>
            <a:ext cx="10515600" cy="2852737"/>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5" name="Google Shape;125;p17"/>
          <p:cNvSpPr txBox="1">
            <a:spLocks noGrp="1"/>
          </p:cNvSpPr>
          <p:nvPr>
            <p:ph type="body" idx="1"/>
          </p:nvPr>
        </p:nvSpPr>
        <p:spPr>
          <a:xfrm>
            <a:off x="831851" y="4589465"/>
            <a:ext cx="10515600" cy="150018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126" name="Google Shape;126;p1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7" name="Google Shape;127;p1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8" name="Google Shape;128;p1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4367425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29"/>
        <p:cNvGrpSpPr/>
        <p:nvPr/>
      </p:nvGrpSpPr>
      <p:grpSpPr>
        <a:xfrm>
          <a:off x="0" y="0"/>
          <a:ext cx="0" cy="0"/>
          <a:chOff x="0" y="0"/>
          <a:chExt cx="0" cy="0"/>
        </a:xfrm>
      </p:grpSpPr>
      <p:sp>
        <p:nvSpPr>
          <p:cNvPr id="130" name="Google Shape;130;p18"/>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1" name="Google Shape;131;p1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2" name="Google Shape;132;p1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3" name="Google Shape;133;p1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4" name="Google Shape;134;p1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5" name="Google Shape;135;p1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0752110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36"/>
        <p:cNvGrpSpPr/>
        <p:nvPr/>
      </p:nvGrpSpPr>
      <p:grpSpPr>
        <a:xfrm>
          <a:off x="0" y="0"/>
          <a:ext cx="0" cy="0"/>
          <a:chOff x="0" y="0"/>
          <a:chExt cx="0" cy="0"/>
        </a:xfrm>
      </p:grpSpPr>
      <p:sp>
        <p:nvSpPr>
          <p:cNvPr id="137" name="Google Shape;137;p19"/>
          <p:cNvSpPr txBox="1">
            <a:spLocks noGrp="1"/>
          </p:cNvSpPr>
          <p:nvPr>
            <p:ph type="title"/>
          </p:nvPr>
        </p:nvSpPr>
        <p:spPr>
          <a:xfrm>
            <a:off x="839788" y="365127"/>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8" name="Google Shape;138;p19"/>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39" name="Google Shape;139;p19"/>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0" name="Google Shape;140;p19"/>
          <p:cNvSpPr txBox="1">
            <a:spLocks noGrp="1"/>
          </p:cNvSpPr>
          <p:nvPr>
            <p:ph type="body" idx="3"/>
          </p:nvPr>
        </p:nvSpPr>
        <p:spPr>
          <a:xfrm>
            <a:off x="6172201" y="1681163"/>
            <a:ext cx="5183188"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41" name="Google Shape;141;p19"/>
          <p:cNvSpPr txBox="1">
            <a:spLocks noGrp="1"/>
          </p:cNvSpPr>
          <p:nvPr>
            <p:ph type="body" idx="4"/>
          </p:nvPr>
        </p:nvSpPr>
        <p:spPr>
          <a:xfrm>
            <a:off x="6172201" y="2505075"/>
            <a:ext cx="5183188"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2" name="Google Shape;142;p19"/>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3" name="Google Shape;143;p19"/>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4" name="Google Shape;144;p1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18666183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45"/>
        <p:cNvGrpSpPr/>
        <p:nvPr/>
      </p:nvGrpSpPr>
      <p:grpSpPr>
        <a:xfrm>
          <a:off x="0" y="0"/>
          <a:ext cx="0" cy="0"/>
          <a:chOff x="0" y="0"/>
          <a:chExt cx="0" cy="0"/>
        </a:xfrm>
      </p:grpSpPr>
      <p:sp>
        <p:nvSpPr>
          <p:cNvPr id="146" name="Google Shape;146;p20"/>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7" name="Google Shape;147;p2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8" name="Google Shape;148;p2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9" name="Google Shape;149;p2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865473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50"/>
        <p:cNvGrpSpPr/>
        <p:nvPr/>
      </p:nvGrpSpPr>
      <p:grpSpPr>
        <a:xfrm>
          <a:off x="0" y="0"/>
          <a:ext cx="0" cy="0"/>
          <a:chOff x="0" y="0"/>
          <a:chExt cx="0" cy="0"/>
        </a:xfrm>
      </p:grpSpPr>
      <p:sp>
        <p:nvSpPr>
          <p:cNvPr id="151" name="Google Shape;151;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2" name="Google Shape;152;p21"/>
          <p:cNvSpPr txBox="1">
            <a:spLocks noGrp="1"/>
          </p:cNvSpPr>
          <p:nvPr>
            <p:ph type="body" idx="1"/>
          </p:nvPr>
        </p:nvSpPr>
        <p:spPr>
          <a:xfrm>
            <a:off x="5183188" y="987427"/>
            <a:ext cx="6172200" cy="4873625"/>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53" name="Google Shape;153;p2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54" name="Google Shape;154;p21"/>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5" name="Google Shape;155;p21"/>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6" name="Google Shape;156;p2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9669338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57"/>
        <p:cNvGrpSpPr/>
        <p:nvPr/>
      </p:nvGrpSpPr>
      <p:grpSpPr>
        <a:xfrm>
          <a:off x="0" y="0"/>
          <a:ext cx="0" cy="0"/>
          <a:chOff x="0" y="0"/>
          <a:chExt cx="0" cy="0"/>
        </a:xfrm>
      </p:grpSpPr>
      <p:sp>
        <p:nvSpPr>
          <p:cNvPr id="158" name="Google Shape;158;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9" name="Google Shape;159;p22"/>
          <p:cNvSpPr>
            <a:spLocks noGrp="1"/>
          </p:cNvSpPr>
          <p:nvPr>
            <p:ph type="pic" idx="2"/>
          </p:nvPr>
        </p:nvSpPr>
        <p:spPr>
          <a:xfrm>
            <a:off x="5183188" y="987427"/>
            <a:ext cx="6172200" cy="4873625"/>
          </a:xfrm>
          <a:prstGeom prst="rect">
            <a:avLst/>
          </a:prstGeom>
          <a:noFill/>
          <a:ln>
            <a:noFill/>
          </a:ln>
        </p:spPr>
      </p:sp>
      <p:sp>
        <p:nvSpPr>
          <p:cNvPr id="160" name="Google Shape;160;p2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61" name="Google Shape;161;p22"/>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2" name="Google Shape;162;p22"/>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3" name="Google Shape;163;p22"/>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6986561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64"/>
        <p:cNvGrpSpPr/>
        <p:nvPr/>
      </p:nvGrpSpPr>
      <p:grpSpPr>
        <a:xfrm>
          <a:off x="0" y="0"/>
          <a:ext cx="0" cy="0"/>
          <a:chOff x="0" y="0"/>
          <a:chExt cx="0" cy="0"/>
        </a:xfrm>
      </p:grpSpPr>
      <p:sp>
        <p:nvSpPr>
          <p:cNvPr id="165" name="Google Shape;165;p23"/>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6" name="Google Shape;166;p2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7" name="Google Shape;167;p23"/>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8" name="Google Shape;168;p23"/>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9" name="Google Shape;169;p23"/>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7131104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70"/>
        <p:cNvGrpSpPr/>
        <p:nvPr/>
      </p:nvGrpSpPr>
      <p:grpSpPr>
        <a:xfrm>
          <a:off x="0" y="0"/>
          <a:ext cx="0" cy="0"/>
          <a:chOff x="0" y="0"/>
          <a:chExt cx="0" cy="0"/>
        </a:xfrm>
      </p:grpSpPr>
      <p:sp>
        <p:nvSpPr>
          <p:cNvPr id="171" name="Google Shape;171;p24"/>
          <p:cNvSpPr txBox="1">
            <a:spLocks noGrp="1"/>
          </p:cNvSpPr>
          <p:nvPr>
            <p:ph type="title"/>
          </p:nvPr>
        </p:nvSpPr>
        <p:spPr>
          <a:xfrm rot="5400000">
            <a:off x="7133430" y="1956594"/>
            <a:ext cx="5811838"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2" name="Google Shape;172;p24"/>
          <p:cNvSpPr txBox="1">
            <a:spLocks noGrp="1"/>
          </p:cNvSpPr>
          <p:nvPr>
            <p:ph type="body" idx="1"/>
          </p:nvPr>
        </p:nvSpPr>
        <p:spPr>
          <a:xfrm rot="5400000">
            <a:off x="1799430" y="-596106"/>
            <a:ext cx="5811838"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3" name="Google Shape;173;p2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4" name="Google Shape;174;p2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5" name="Google Shape;175;p2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70620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image" Target="../media/image9.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4.xml"/><Relationship Id="rId2" Type="http://schemas.openxmlformats.org/officeDocument/2006/relationships/slideLayout" Target="../slideLayouts/slideLayout52.xml"/><Relationship Id="rId16" Type="http://schemas.openxmlformats.org/officeDocument/2006/relationships/image" Target="../media/image12.pn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image" Target="../media/image11.png"/><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image" Target="../media/image10.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image" Target="../media/image9.png"/><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5.xml"/><Relationship Id="rId2" Type="http://schemas.openxmlformats.org/officeDocument/2006/relationships/slideLayout" Target="../slideLayouts/slideLayout63.xml"/><Relationship Id="rId16" Type="http://schemas.openxmlformats.org/officeDocument/2006/relationships/image" Target="../media/image11.png"/><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image" Target="../media/image10.png"/><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image" Target="../media/image1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97155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952500" y="365125"/>
            <a:ext cx="104013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971550" y="6332220"/>
            <a:ext cx="523240" cy="247651"/>
          </a:xfrm>
          <a:prstGeom prst="rect">
            <a:avLst/>
          </a:prstGeom>
        </p:spPr>
        <p:txBody>
          <a:bodyPr vert="horz" lIns="0" tIns="0" rIns="0" bIns="0" rtlCol="0" anchor="t" anchorCtr="0"/>
          <a:lstStyle>
            <a:lvl1pPr algn="l">
              <a:defRPr sz="1100" b="0" i="0">
                <a:solidFill>
                  <a:schemeClr val="bg1"/>
                </a:solidFill>
                <a:latin typeface="+mn-lt"/>
              </a:defRPr>
            </a:lvl1p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695" r:id="rId2"/>
    <p:sldLayoutId id="2147483693" r:id="rId3"/>
    <p:sldLayoutId id="2147483671" r:id="rId4"/>
    <p:sldLayoutId id="2147483672" r:id="rId5"/>
    <p:sldLayoutId id="2147483673" r:id="rId6"/>
    <p:sldLayoutId id="2147483684" r:id="rId7"/>
    <p:sldLayoutId id="2147483675" r:id="rId8"/>
    <p:sldLayoutId id="2147483676" r:id="rId9"/>
    <p:sldLayoutId id="2147483677" r:id="rId10"/>
    <p:sldLayoutId id="2147483685" r:id="rId11"/>
    <p:sldLayoutId id="2147483688" r:id="rId12"/>
    <p:sldLayoutId id="2147483692" r:id="rId13"/>
    <p:sldLayoutId id="2147483682" r:id="rId14"/>
    <p:sldLayoutId id="2147483732" r:id="rId15"/>
    <p:sldLayoutId id="2147483733" r:id="rId16"/>
  </p:sldLayoutIdLst>
  <p:hf hdr="0"/>
  <p:txStyles>
    <p:title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900">
                <a:solidFill>
                  <a:schemeClr val="accent6"/>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900">
                <a:solidFill>
                  <a:schemeClr val="accent6"/>
                </a:solidFill>
                <a:latin typeface="Arial" panose="020B0604020202020204" pitchFamily="34" charset="0"/>
                <a:cs typeface="Arial" panose="020B0604020202020204" pitchFamily="34" charset="0"/>
              </a:defRPr>
            </a:lvl1pPr>
          </a:lstStyle>
          <a:p>
            <a:fld id="{AEC10A0C-BB77-FD4A-8FA4-D4334D01E3A4}" type="slidenum">
              <a:rPr lang="en-US" smtClean="0"/>
              <a:pPr/>
              <a:t>‹#›</a:t>
            </a:fld>
            <a:endParaRPr lang="en-US"/>
          </a:p>
        </p:txBody>
      </p:sp>
    </p:spTree>
    <p:extLst>
      <p:ext uri="{BB962C8B-B14F-4D97-AF65-F5344CB8AC3E}">
        <p14:creationId xmlns:p14="http://schemas.microsoft.com/office/powerpoint/2010/main" val="373997318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Lst>
  <p:hf hdr="0" ftr="0" dt="0"/>
  <p:txStyles>
    <p:titleStyle>
      <a:lvl1pPr algn="ctr" defTabSz="685800" rtl="0" eaLnBrk="1" latinLnBrk="0" hangingPunct="1">
        <a:lnSpc>
          <a:spcPts val="3656"/>
        </a:lnSpc>
        <a:spcBef>
          <a:spcPct val="0"/>
        </a:spcBef>
        <a:buNone/>
        <a:defRPr sz="3300" b="1" kern="1200" cap="all" baseline="0">
          <a:solidFill>
            <a:schemeClr val="accent6"/>
          </a:solidFill>
          <a:latin typeface="+mj-lt"/>
          <a:ea typeface="+mj-ea"/>
          <a:cs typeface="+mj-cs"/>
        </a:defRPr>
      </a:lvl1pPr>
    </p:titleStyle>
    <p:bodyStyle>
      <a:lvl1pPr marL="260604" indent="-260604" algn="l" defTabSz="685800" rtl="0" eaLnBrk="1" latinLnBrk="0" hangingPunct="1">
        <a:lnSpc>
          <a:spcPct val="100000"/>
        </a:lnSpc>
        <a:spcBef>
          <a:spcPts val="270"/>
        </a:spcBef>
        <a:buFont typeface="Arial" panose="020B0604020202020204" pitchFamily="34" charset="0"/>
        <a:buChar char="•"/>
        <a:defRPr sz="2100" kern="120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2"/>
            <a:ext cx="2743200" cy="365125"/>
          </a:xfrm>
          <a:prstGeom prst="rect">
            <a:avLst/>
          </a:prstGeom>
        </p:spPr>
        <p:txBody>
          <a:bodyPr vert="horz" lIns="91440" tIns="45720" rIns="91440" bIns="45720" rtlCol="0" anchor="ctr">
            <a:noAutofit/>
          </a:bodyPr>
          <a:lstStyle>
            <a:lvl1pPr algn="r">
              <a:defRPr sz="900">
                <a:solidFill>
                  <a:schemeClr val="tx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949124403"/>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5120">
          <p15:clr>
            <a:srgbClr val="A4A3A4"/>
          </p15:clr>
        </p15:guide>
        <p15:guide id="3" pos="320">
          <p15:clr>
            <a:srgbClr val="547EBF"/>
          </p15:clr>
        </p15:guide>
        <p15:guide id="4" orient="horz" pos="240">
          <p15:clr>
            <a:srgbClr val="547EBF"/>
          </p15:clr>
        </p15:guide>
        <p15:guide id="5" pos="9920">
          <p15:clr>
            <a:srgbClr val="547EBF"/>
          </p15:clr>
        </p15:guide>
        <p15:guide id="6" orient="horz" pos="4080">
          <p15:clr>
            <a:srgbClr val="547EBF"/>
          </p15:clr>
        </p15:guide>
        <p15:guide id="7" pos="5280">
          <p15:clr>
            <a:srgbClr val="547EBF"/>
          </p15:clr>
        </p15:guide>
        <p15:guide id="8" pos="4960">
          <p15:clr>
            <a:srgbClr val="547EBF"/>
          </p15:clr>
        </p15:guide>
        <p15:guide id="9" pos="2816">
          <p15:clr>
            <a:srgbClr val="547EBF"/>
          </p15:clr>
        </p15:guide>
        <p15:guide id="10" pos="2464">
          <p15:clr>
            <a:srgbClr val="547EBF"/>
          </p15:clr>
        </p15:guide>
        <p15:guide id="11" pos="7424">
          <p15:clr>
            <a:srgbClr val="547EBF"/>
          </p15:clr>
        </p15:guide>
        <p15:guide id="12" pos="7776">
          <p15:clr>
            <a:srgbClr val="547EBF"/>
          </p15:clr>
        </p15:guide>
        <p15:guide id="13" pos="6624">
          <p15:clr>
            <a:srgbClr val="9FCC3B"/>
          </p15:clr>
        </p15:guide>
        <p15:guide id="14" pos="6944">
          <p15:clr>
            <a:srgbClr val="9FCC3B"/>
          </p15:clr>
        </p15:guide>
        <p15:guide id="15" pos="3616">
          <p15:clr>
            <a:srgbClr val="9FCC3B"/>
          </p15:clr>
        </p15:guide>
        <p15:guide id="16" pos="3296">
          <p15:clr>
            <a:srgbClr val="9FCC3B"/>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00"/>
        <p:cNvGrpSpPr/>
        <p:nvPr/>
      </p:nvGrpSpPr>
      <p:grpSpPr>
        <a:xfrm>
          <a:off x="0" y="0"/>
          <a:ext cx="0" cy="0"/>
          <a:chOff x="0" y="0"/>
          <a:chExt cx="0" cy="0"/>
        </a:xfrm>
      </p:grpSpPr>
      <p:sp>
        <p:nvSpPr>
          <p:cNvPr id="801" name="Google Shape;801;p121"/>
          <p:cNvSpPr/>
          <p:nvPr/>
        </p:nvSpPr>
        <p:spPr>
          <a:xfrm>
            <a:off x="0" y="6175312"/>
            <a:ext cx="12192000" cy="682800"/>
          </a:xfrm>
          <a:prstGeom prst="rect">
            <a:avLst/>
          </a:prstGeom>
          <a:solidFill>
            <a:srgbClr val="0E6F98"/>
          </a:solidFill>
          <a:ln w="9525" cap="flat" cmpd="sng">
            <a:solidFill>
              <a:srgbClr val="0E6F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02" name="Google Shape;802;p121" descr="APS_CMYK_white_horizontal.png"/>
          <p:cNvPicPr preferRelativeResize="0"/>
          <p:nvPr/>
        </p:nvPicPr>
        <p:blipFill rotWithShape="1">
          <a:blip r:embed="rId13">
            <a:alphaModFix/>
          </a:blip>
          <a:srcRect/>
          <a:stretch/>
        </p:blipFill>
        <p:spPr>
          <a:xfrm>
            <a:off x="10082298" y="6191913"/>
            <a:ext cx="1924127" cy="645819"/>
          </a:xfrm>
          <a:prstGeom prst="rect">
            <a:avLst/>
          </a:prstGeom>
          <a:noFill/>
          <a:ln>
            <a:noFill/>
          </a:ln>
        </p:spPr>
      </p:pic>
      <p:cxnSp>
        <p:nvCxnSpPr>
          <p:cNvPr id="803" name="Google Shape;803;p121"/>
          <p:cNvCxnSpPr/>
          <p:nvPr/>
        </p:nvCxnSpPr>
        <p:spPr>
          <a:xfrm>
            <a:off x="0" y="1642739"/>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804" name="Google Shape;804;p121"/>
          <p:cNvSpPr txBox="1"/>
          <p:nvPr/>
        </p:nvSpPr>
        <p:spPr>
          <a:xfrm>
            <a:off x="6260800" y="181525"/>
            <a:ext cx="5745600" cy="1569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b="1">
                <a:solidFill>
                  <a:srgbClr val="0E6F98"/>
                </a:solidFill>
                <a:latin typeface="Calibri"/>
                <a:ea typeface="Calibri"/>
                <a:cs typeface="Calibri"/>
                <a:sym typeface="Calibri"/>
              </a:rPr>
              <a:t>Milestones</a:t>
            </a:r>
            <a:endParaRPr sz="4800" b="1">
              <a:solidFill>
                <a:srgbClr val="0E6F98"/>
              </a:solidFill>
              <a:latin typeface="Calibri"/>
              <a:ea typeface="Calibri"/>
              <a:cs typeface="Calibri"/>
              <a:sym typeface="Calibri"/>
            </a:endParaRPr>
          </a:p>
          <a:p>
            <a:pPr marL="0" marR="0" lvl="0" indent="0" algn="ctr" rtl="0">
              <a:spcBef>
                <a:spcPts val="0"/>
              </a:spcBef>
              <a:spcAft>
                <a:spcPts val="0"/>
              </a:spcAft>
              <a:buNone/>
            </a:pPr>
            <a:r>
              <a:rPr lang="en-US" sz="4800" b="1">
                <a:solidFill>
                  <a:srgbClr val="0E6F98"/>
                </a:solidFill>
                <a:latin typeface="Calibri"/>
                <a:ea typeface="Calibri"/>
                <a:cs typeface="Calibri"/>
                <a:sym typeface="Calibri"/>
              </a:rPr>
              <a:t>EOG SY22</a:t>
            </a:r>
            <a:endParaRPr sz="4800" b="1">
              <a:solidFill>
                <a:srgbClr val="0E6F98"/>
              </a:solidFill>
              <a:latin typeface="Calibri"/>
              <a:ea typeface="Calibri"/>
              <a:cs typeface="Calibri"/>
              <a:sym typeface="Calibri"/>
            </a:endParaRPr>
          </a:p>
        </p:txBody>
      </p:sp>
      <p:grpSp>
        <p:nvGrpSpPr>
          <p:cNvPr id="805" name="Google Shape;805;p121"/>
          <p:cNvGrpSpPr/>
          <p:nvPr/>
        </p:nvGrpSpPr>
        <p:grpSpPr>
          <a:xfrm>
            <a:off x="62471" y="44451"/>
            <a:ext cx="1876395" cy="1513047"/>
            <a:chOff x="199253" y="-3175"/>
            <a:chExt cx="1407296" cy="1513047"/>
          </a:xfrm>
        </p:grpSpPr>
        <p:pic>
          <p:nvPicPr>
            <p:cNvPr id="806" name="Google Shape;806;p121"/>
            <p:cNvPicPr preferRelativeResize="0"/>
            <p:nvPr/>
          </p:nvPicPr>
          <p:blipFill rotWithShape="1">
            <a:blip r:embed="rId14">
              <a:alphaModFix/>
            </a:blip>
            <a:srcRect/>
            <a:stretch/>
          </p:blipFill>
          <p:spPr>
            <a:xfrm>
              <a:off x="199253" y="-3175"/>
              <a:ext cx="1280754" cy="1513047"/>
            </a:xfrm>
            <a:prstGeom prst="rect">
              <a:avLst/>
            </a:prstGeom>
            <a:noFill/>
            <a:ln>
              <a:noFill/>
            </a:ln>
          </p:spPr>
        </p:pic>
        <p:pic>
          <p:nvPicPr>
            <p:cNvPr id="807" name="Google Shape;807;p121"/>
            <p:cNvPicPr preferRelativeResize="0"/>
            <p:nvPr/>
          </p:nvPicPr>
          <p:blipFill rotWithShape="1">
            <a:blip r:embed="rId15">
              <a:alphaModFix/>
            </a:blip>
            <a:srcRect r="104749"/>
            <a:stretch/>
          </p:blipFill>
          <p:spPr>
            <a:xfrm flipH="1">
              <a:off x="1479999" y="212975"/>
              <a:ext cx="126550" cy="1080725"/>
            </a:xfrm>
            <a:prstGeom prst="rect">
              <a:avLst/>
            </a:prstGeom>
            <a:noFill/>
            <a:ln>
              <a:noFill/>
            </a:ln>
          </p:spPr>
        </p:pic>
      </p:grpSp>
      <p:sp>
        <p:nvSpPr>
          <p:cNvPr id="808" name="Google Shape;808;p121"/>
          <p:cNvSpPr txBox="1"/>
          <p:nvPr/>
        </p:nvSpPr>
        <p:spPr>
          <a:xfrm>
            <a:off x="1893567" y="302500"/>
            <a:ext cx="36232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rgbClr val="4472C4"/>
                </a:solidFill>
              </a:rPr>
              <a:t>A</a:t>
            </a:r>
            <a:r>
              <a:rPr lang="en-US" sz="1600" b="1">
                <a:solidFill>
                  <a:srgbClr val="ED7D31"/>
                </a:solidFill>
              </a:rPr>
              <a:t>ccountability</a:t>
            </a:r>
            <a:r>
              <a:rPr lang="en-US" sz="1600" b="1"/>
              <a:t> </a:t>
            </a:r>
            <a:endParaRPr sz="1600" b="1"/>
          </a:p>
          <a:p>
            <a:pPr marL="0" lvl="0" indent="0" algn="l" rtl="0">
              <a:spcBef>
                <a:spcPts val="0"/>
              </a:spcBef>
              <a:spcAft>
                <a:spcPts val="0"/>
              </a:spcAft>
              <a:buNone/>
            </a:pPr>
            <a:r>
              <a:rPr lang="en-US" sz="1600" b="1">
                <a:solidFill>
                  <a:srgbClr val="4472C4"/>
                </a:solidFill>
              </a:rPr>
              <a:t>C</a:t>
            </a:r>
            <a:r>
              <a:rPr lang="en-US" sz="1600" b="1">
                <a:solidFill>
                  <a:srgbClr val="ED7D31"/>
                </a:solidFill>
              </a:rPr>
              <a:t>ollaboration</a:t>
            </a:r>
            <a:endParaRPr sz="1600" b="1">
              <a:solidFill>
                <a:srgbClr val="ED7D31"/>
              </a:solidFill>
            </a:endParaRPr>
          </a:p>
          <a:p>
            <a:pPr marL="0" lvl="0" indent="0" algn="l" rtl="0">
              <a:spcBef>
                <a:spcPts val="0"/>
              </a:spcBef>
              <a:spcAft>
                <a:spcPts val="0"/>
              </a:spcAft>
              <a:buNone/>
            </a:pPr>
            <a:r>
              <a:rPr lang="en-US" sz="1600" b="1">
                <a:solidFill>
                  <a:srgbClr val="4472C4"/>
                </a:solidFill>
              </a:rPr>
              <a:t>E</a:t>
            </a:r>
            <a:r>
              <a:rPr lang="en-US" sz="1600" b="1">
                <a:solidFill>
                  <a:srgbClr val="ED7D31"/>
                </a:solidFill>
              </a:rPr>
              <a:t>quity</a:t>
            </a:r>
            <a:endParaRPr sz="1600" b="1">
              <a:solidFill>
                <a:srgbClr val="ED7D31"/>
              </a:solidFill>
            </a:endParaRPr>
          </a:p>
          <a:p>
            <a:pPr marL="0" lvl="0" indent="0" algn="l" rtl="0">
              <a:spcBef>
                <a:spcPts val="0"/>
              </a:spcBef>
              <a:spcAft>
                <a:spcPts val="0"/>
              </a:spcAft>
              <a:buNone/>
            </a:pPr>
            <a:r>
              <a:rPr lang="en-US" sz="1600" b="1">
                <a:solidFill>
                  <a:srgbClr val="4472C4"/>
                </a:solidFill>
              </a:rPr>
              <a:t>S</a:t>
            </a:r>
            <a:r>
              <a:rPr lang="en-US" sz="1600" b="1">
                <a:solidFill>
                  <a:srgbClr val="ED7D31"/>
                </a:solidFill>
              </a:rPr>
              <a:t>upport </a:t>
            </a:r>
            <a:endParaRPr sz="1600" b="1">
              <a:solidFill>
                <a:srgbClr val="ED7D31"/>
              </a:solidFill>
            </a:endParaRPr>
          </a:p>
        </p:txBody>
      </p:sp>
      <p:pic>
        <p:nvPicPr>
          <p:cNvPr id="809" name="Google Shape;809;p121"/>
          <p:cNvPicPr preferRelativeResize="0"/>
          <p:nvPr/>
        </p:nvPicPr>
        <p:blipFill>
          <a:blip r:embed="rId16">
            <a:alphaModFix/>
          </a:blip>
          <a:stretch>
            <a:fillRect/>
          </a:stretch>
        </p:blipFill>
        <p:spPr>
          <a:xfrm>
            <a:off x="172967" y="5838297"/>
            <a:ext cx="7315200" cy="247650"/>
          </a:xfrm>
          <a:prstGeom prst="rect">
            <a:avLst/>
          </a:prstGeom>
          <a:noFill/>
          <a:ln>
            <a:noFill/>
          </a:ln>
        </p:spPr>
      </p:pic>
    </p:spTree>
    <p:extLst>
      <p:ext uri="{BB962C8B-B14F-4D97-AF65-F5344CB8AC3E}">
        <p14:creationId xmlns:p14="http://schemas.microsoft.com/office/powerpoint/2010/main" val="4229822068"/>
      </p:ext>
    </p:extLst>
  </p:cSld>
  <p:clrMap bg1="lt1" tx1="dk1" bg2="dk2" tx2="lt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
        <p:cNvGrpSpPr/>
        <p:nvPr/>
      </p:nvGrpSpPr>
      <p:grpSpPr>
        <a:xfrm>
          <a:off x="0" y="0"/>
          <a:ext cx="0" cy="0"/>
          <a:chOff x="0" y="0"/>
          <a:chExt cx="0" cy="0"/>
        </a:xfrm>
      </p:grpSpPr>
      <p:sp>
        <p:nvSpPr>
          <p:cNvPr id="96" name="Google Shape;96;p13"/>
          <p:cNvSpPr/>
          <p:nvPr/>
        </p:nvSpPr>
        <p:spPr>
          <a:xfrm>
            <a:off x="0" y="6175313"/>
            <a:ext cx="12192000" cy="682687"/>
          </a:xfrm>
          <a:prstGeom prst="rect">
            <a:avLst/>
          </a:prstGeom>
          <a:solidFill>
            <a:srgbClr val="0E6F98"/>
          </a:solidFill>
          <a:ln w="9525" cap="flat" cmpd="sng">
            <a:solidFill>
              <a:srgbClr val="0E6F9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7" name="Google Shape;97;p13" descr="APS_CMYK_white_horizontal.png"/>
          <p:cNvPicPr preferRelativeResize="0"/>
          <p:nvPr/>
        </p:nvPicPr>
        <p:blipFill rotWithShape="1">
          <a:blip r:embed="rId13">
            <a:alphaModFix/>
          </a:blip>
          <a:srcRect/>
          <a:stretch/>
        </p:blipFill>
        <p:spPr>
          <a:xfrm>
            <a:off x="10082298" y="6191912"/>
            <a:ext cx="1924129" cy="645818"/>
          </a:xfrm>
          <a:prstGeom prst="rect">
            <a:avLst/>
          </a:prstGeom>
          <a:noFill/>
          <a:ln>
            <a:noFill/>
          </a:ln>
        </p:spPr>
      </p:pic>
      <p:cxnSp>
        <p:nvCxnSpPr>
          <p:cNvPr id="98" name="Google Shape;98;p13"/>
          <p:cNvCxnSpPr/>
          <p:nvPr/>
        </p:nvCxnSpPr>
        <p:spPr>
          <a:xfrm>
            <a:off x="0" y="1642739"/>
            <a:ext cx="12192000" cy="0"/>
          </a:xfrm>
          <a:prstGeom prst="straightConnector1">
            <a:avLst/>
          </a:prstGeom>
          <a:noFill/>
          <a:ln w="19050" cap="flat" cmpd="sng">
            <a:solidFill>
              <a:srgbClr val="0E6F98"/>
            </a:solidFill>
            <a:prstDash val="solid"/>
            <a:miter lim="800000"/>
            <a:headEnd type="none" w="sm" len="sm"/>
            <a:tailEnd type="none" w="sm" len="sm"/>
          </a:ln>
        </p:spPr>
      </p:cxnSp>
      <p:sp>
        <p:nvSpPr>
          <p:cNvPr id="99" name="Google Shape;99;p13"/>
          <p:cNvSpPr txBox="1"/>
          <p:nvPr/>
        </p:nvSpPr>
        <p:spPr>
          <a:xfrm>
            <a:off x="5699400" y="259400"/>
            <a:ext cx="5356800" cy="13743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E6F98"/>
              </a:buClr>
              <a:buSzPts val="4400"/>
              <a:buFont typeface="Calibri"/>
              <a:buNone/>
            </a:pPr>
            <a:r>
              <a:rPr lang="en-US" sz="4400" b="1">
                <a:solidFill>
                  <a:schemeClr val="accent2"/>
                </a:solidFill>
                <a:latin typeface="Calibri"/>
                <a:ea typeface="Calibri"/>
                <a:cs typeface="Calibri"/>
                <a:sym typeface="Calibri"/>
              </a:rPr>
              <a:t>Curriculum and Instruction</a:t>
            </a:r>
            <a:endParaRPr sz="4400" b="1">
              <a:solidFill>
                <a:schemeClr val="accent2"/>
              </a:solidFill>
              <a:latin typeface="Calibri"/>
              <a:ea typeface="Calibri"/>
              <a:cs typeface="Calibri"/>
              <a:sym typeface="Calibri"/>
            </a:endParaRPr>
          </a:p>
        </p:txBody>
      </p:sp>
      <p:pic>
        <p:nvPicPr>
          <p:cNvPr id="100" name="Google Shape;100;p13"/>
          <p:cNvPicPr preferRelativeResize="0"/>
          <p:nvPr/>
        </p:nvPicPr>
        <p:blipFill>
          <a:blip r:embed="rId14">
            <a:alphaModFix/>
          </a:blip>
          <a:stretch>
            <a:fillRect/>
          </a:stretch>
        </p:blipFill>
        <p:spPr>
          <a:xfrm>
            <a:off x="10909634" y="639115"/>
            <a:ext cx="1155700" cy="838200"/>
          </a:xfrm>
          <a:prstGeom prst="rect">
            <a:avLst/>
          </a:prstGeom>
          <a:noFill/>
          <a:ln>
            <a:noFill/>
          </a:ln>
        </p:spPr>
      </p:pic>
      <p:grpSp>
        <p:nvGrpSpPr>
          <p:cNvPr id="101" name="Google Shape;101;p13"/>
          <p:cNvGrpSpPr/>
          <p:nvPr/>
        </p:nvGrpSpPr>
        <p:grpSpPr>
          <a:xfrm>
            <a:off x="62471" y="44451"/>
            <a:ext cx="1876395" cy="1513047"/>
            <a:chOff x="199253" y="-3175"/>
            <a:chExt cx="1407296" cy="1513047"/>
          </a:xfrm>
        </p:grpSpPr>
        <p:pic>
          <p:nvPicPr>
            <p:cNvPr id="102" name="Google Shape;102;p13"/>
            <p:cNvPicPr preferRelativeResize="0"/>
            <p:nvPr/>
          </p:nvPicPr>
          <p:blipFill rotWithShape="1">
            <a:blip r:embed="rId15">
              <a:alphaModFix/>
            </a:blip>
            <a:srcRect/>
            <a:stretch/>
          </p:blipFill>
          <p:spPr>
            <a:xfrm>
              <a:off x="199253" y="-3175"/>
              <a:ext cx="1280754" cy="1513047"/>
            </a:xfrm>
            <a:prstGeom prst="rect">
              <a:avLst/>
            </a:prstGeom>
            <a:noFill/>
            <a:ln>
              <a:noFill/>
            </a:ln>
          </p:spPr>
        </p:pic>
        <p:pic>
          <p:nvPicPr>
            <p:cNvPr id="103" name="Google Shape;103;p13"/>
            <p:cNvPicPr preferRelativeResize="0"/>
            <p:nvPr/>
          </p:nvPicPr>
          <p:blipFill rotWithShape="1">
            <a:blip r:embed="rId16">
              <a:alphaModFix/>
            </a:blip>
            <a:srcRect r="104749"/>
            <a:stretch/>
          </p:blipFill>
          <p:spPr>
            <a:xfrm flipH="1">
              <a:off x="1479999" y="212975"/>
              <a:ext cx="126550" cy="1080725"/>
            </a:xfrm>
            <a:prstGeom prst="rect">
              <a:avLst/>
            </a:prstGeom>
            <a:noFill/>
            <a:ln>
              <a:noFill/>
            </a:ln>
          </p:spPr>
        </p:pic>
      </p:grpSp>
      <p:sp>
        <p:nvSpPr>
          <p:cNvPr id="104" name="Google Shape;104;p13"/>
          <p:cNvSpPr txBox="1"/>
          <p:nvPr/>
        </p:nvSpPr>
        <p:spPr>
          <a:xfrm>
            <a:off x="1893567" y="302500"/>
            <a:ext cx="36232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solidFill>
                  <a:schemeClr val="accent5"/>
                </a:solidFill>
              </a:rPr>
              <a:t>A</a:t>
            </a:r>
            <a:r>
              <a:rPr lang="en-US" sz="1600" b="1">
                <a:solidFill>
                  <a:schemeClr val="accent2"/>
                </a:solidFill>
              </a:rPr>
              <a:t>ccountability</a:t>
            </a:r>
            <a:r>
              <a:rPr lang="en-US" sz="1600" b="1"/>
              <a:t> </a:t>
            </a:r>
            <a:endParaRPr sz="1600" b="1"/>
          </a:p>
          <a:p>
            <a:pPr marL="0" lvl="0" indent="0" algn="l" rtl="0">
              <a:spcBef>
                <a:spcPts val="0"/>
              </a:spcBef>
              <a:spcAft>
                <a:spcPts val="0"/>
              </a:spcAft>
              <a:buNone/>
            </a:pPr>
            <a:r>
              <a:rPr lang="en-US" sz="1600" b="1">
                <a:solidFill>
                  <a:schemeClr val="accent5"/>
                </a:solidFill>
              </a:rPr>
              <a:t>C</a:t>
            </a:r>
            <a:r>
              <a:rPr lang="en-US" sz="1600" b="1">
                <a:solidFill>
                  <a:schemeClr val="accent2"/>
                </a:solidFill>
              </a:rPr>
              <a:t>ollaboration</a:t>
            </a:r>
            <a:endParaRPr sz="1600" b="1">
              <a:solidFill>
                <a:schemeClr val="accent2"/>
              </a:solidFill>
            </a:endParaRPr>
          </a:p>
          <a:p>
            <a:pPr marL="0" lvl="0" indent="0" algn="l" rtl="0">
              <a:spcBef>
                <a:spcPts val="0"/>
              </a:spcBef>
              <a:spcAft>
                <a:spcPts val="0"/>
              </a:spcAft>
              <a:buNone/>
            </a:pPr>
            <a:r>
              <a:rPr lang="en-US" sz="1600" b="1">
                <a:solidFill>
                  <a:schemeClr val="accent5"/>
                </a:solidFill>
              </a:rPr>
              <a:t>E</a:t>
            </a:r>
            <a:r>
              <a:rPr lang="en-US" sz="1600" b="1">
                <a:solidFill>
                  <a:schemeClr val="accent2"/>
                </a:solidFill>
              </a:rPr>
              <a:t>quity</a:t>
            </a:r>
            <a:endParaRPr sz="1600" b="1">
              <a:solidFill>
                <a:schemeClr val="accent2"/>
              </a:solidFill>
            </a:endParaRPr>
          </a:p>
          <a:p>
            <a:pPr marL="0" lvl="0" indent="0" algn="l" rtl="0">
              <a:spcBef>
                <a:spcPts val="0"/>
              </a:spcBef>
              <a:spcAft>
                <a:spcPts val="0"/>
              </a:spcAft>
              <a:buNone/>
            </a:pPr>
            <a:r>
              <a:rPr lang="en-US" sz="1600" b="1">
                <a:solidFill>
                  <a:schemeClr val="accent5"/>
                </a:solidFill>
              </a:rPr>
              <a:t>S</a:t>
            </a:r>
            <a:r>
              <a:rPr lang="en-US" sz="1600" b="1">
                <a:solidFill>
                  <a:schemeClr val="accent2"/>
                </a:solidFill>
              </a:rPr>
              <a:t>upport </a:t>
            </a:r>
            <a:endParaRPr sz="1600" b="1">
              <a:solidFill>
                <a:schemeClr val="accent2"/>
              </a:solidFill>
            </a:endParaRPr>
          </a:p>
        </p:txBody>
      </p:sp>
    </p:spTree>
    <p:extLst>
      <p:ext uri="{BB962C8B-B14F-4D97-AF65-F5344CB8AC3E}">
        <p14:creationId xmlns:p14="http://schemas.microsoft.com/office/powerpoint/2010/main" val="2499420447"/>
      </p:ext>
    </p:extLst>
  </p:cSld>
  <p:clrMap bg1="lt1" tx1="dk1" bg2="dk2" tx2="lt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Layout" Target="../diagrams/layout2.xml"/><Relationship Id="rId7" Type="http://schemas.openxmlformats.org/officeDocument/2006/relationships/image" Target="../media/image23.png"/><Relationship Id="rId2" Type="http://schemas.openxmlformats.org/officeDocument/2006/relationships/diagramData" Target="../diagrams/data2.xml"/><Relationship Id="rId1" Type="http://schemas.openxmlformats.org/officeDocument/2006/relationships/slideLayout" Target="../slideLayouts/slideLayout1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package" Target="../embeddings/Microsoft_Word_Document.docx"/><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15.xml"/><Relationship Id="rId5" Type="http://schemas.openxmlformats.org/officeDocument/2006/relationships/image" Target="../media/image35.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notesSlide" Target="../notesSlides/notesSlide11.xml"/><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51.x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E168C-8042-5B4E-A5A4-A5BF693AE2D6}"/>
              </a:ext>
            </a:extLst>
          </p:cNvPr>
          <p:cNvSpPr>
            <a:spLocks noGrp="1"/>
          </p:cNvSpPr>
          <p:nvPr>
            <p:ph type="ctrTitle"/>
          </p:nvPr>
        </p:nvSpPr>
        <p:spPr>
          <a:xfrm>
            <a:off x="6367054" y="2116182"/>
            <a:ext cx="5491571" cy="1514019"/>
          </a:xfrm>
        </p:spPr>
        <p:txBody>
          <a:bodyPr/>
          <a:lstStyle/>
          <a:p>
            <a:r>
              <a:rPr lang="en-US" dirty="0"/>
              <a:t>FY24 Budget Approval Meeting</a:t>
            </a:r>
          </a:p>
        </p:txBody>
      </p:sp>
      <p:pic>
        <p:nvPicPr>
          <p:cNvPr id="7" name="Picture 6" descr="Logo, company name&#10;&#10;Description automatically generated">
            <a:extLst>
              <a:ext uri="{FF2B5EF4-FFF2-40B4-BE49-F238E27FC236}">
                <a16:creationId xmlns:a16="http://schemas.microsoft.com/office/drawing/2014/main" id="{0D519ED8-8D42-61A4-59B0-74E735F5FE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5875" y="150161"/>
            <a:ext cx="3366392" cy="1669556"/>
          </a:xfrm>
          <a:prstGeom prst="rect">
            <a:avLst/>
          </a:prstGeom>
        </p:spPr>
      </p:pic>
    </p:spTree>
    <p:extLst>
      <p:ext uri="{BB962C8B-B14F-4D97-AF65-F5344CB8AC3E}">
        <p14:creationId xmlns:p14="http://schemas.microsoft.com/office/powerpoint/2010/main" val="2960950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3724" y="344424"/>
            <a:ext cx="8003286" cy="768096"/>
          </a:xfrm>
        </p:spPr>
        <p:txBody>
          <a:bodyPr anchor="t">
            <a:noAutofit/>
          </a:bodyPr>
          <a:lstStyle/>
          <a:p>
            <a:r>
              <a:rPr lang="en-US" sz="4800"/>
              <a:t>Norms</a:t>
            </a:r>
          </a:p>
        </p:txBody>
      </p:sp>
      <p:sp>
        <p:nvSpPr>
          <p:cNvPr id="4" name="Slide Number Placeholder 3"/>
          <p:cNvSpPr>
            <a:spLocks noGrp="1"/>
          </p:cNvSpPr>
          <p:nvPr>
            <p:ph type="sldNum" sz="quarter" idx="12"/>
          </p:nvPr>
        </p:nvSpPr>
        <p:spPr>
          <a:xfrm>
            <a:off x="9733026" y="457200"/>
            <a:ext cx="740664" cy="274320"/>
          </a:xfrm>
        </p:spPr>
        <p:txBody>
          <a:bodyPr anchor="ctr">
            <a:norm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3D6C3DC6-EF6E-8948-BFE6-808D46D584D8}" type="slidenum">
              <a:rPr kumimoji="0" lang="en-US" sz="900" b="0" i="0" u="none" strike="noStrike" kern="1200" cap="none" spc="0" normalizeH="0" baseline="0" noProof="0" smtClean="0">
                <a:ln>
                  <a:noFill/>
                </a:ln>
                <a:solidFill>
                  <a:srgbClr val="159839"/>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600"/>
                </a:spcAft>
                <a:buClrTx/>
                <a:buSzTx/>
                <a:buFontTx/>
                <a:buNone/>
                <a:tabLst/>
                <a:defRPr/>
              </a:pPr>
              <a:t>2</a:t>
            </a:fld>
            <a:endParaRPr kumimoji="0" lang="en-US" sz="900" b="0" i="0" u="none" strike="noStrike" kern="1200" cap="none" spc="0" normalizeH="0" baseline="0" noProof="0">
              <a:ln>
                <a:noFill/>
              </a:ln>
              <a:solidFill>
                <a:srgbClr val="159839"/>
              </a:solidFill>
              <a:effectLst/>
              <a:uLnTx/>
              <a:uFillTx/>
              <a:latin typeface="Arial" panose="020B0604020202020204" pitchFamily="34" charset="0"/>
              <a:ea typeface="+mn-ea"/>
              <a:cs typeface="Arial" panose="020B0604020202020204" pitchFamily="34" charset="0"/>
            </a:endParaRPr>
          </a:p>
        </p:txBody>
      </p:sp>
      <p:graphicFrame>
        <p:nvGraphicFramePr>
          <p:cNvPr id="6" name="Content Placeholder 2">
            <a:extLst>
              <a:ext uri="{FF2B5EF4-FFF2-40B4-BE49-F238E27FC236}">
                <a16:creationId xmlns:a16="http://schemas.microsoft.com/office/drawing/2014/main" id="{64119F18-171B-44BC-1A34-FB216F4D9923}"/>
              </a:ext>
            </a:extLst>
          </p:cNvPr>
          <p:cNvGraphicFramePr>
            <a:graphicFrameLocks noGrp="1"/>
          </p:cNvGraphicFramePr>
          <p:nvPr>
            <p:ph sz="half" idx="1"/>
          </p:nvPr>
        </p:nvGraphicFramePr>
        <p:xfrm>
          <a:off x="1338834" y="1171575"/>
          <a:ext cx="10053066" cy="5229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0696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C362551-B8E5-F415-BE86-46FB0F12D33B}"/>
              </a:ext>
            </a:extLst>
          </p:cNvPr>
          <p:cNvSpPr txBox="1">
            <a:spLocks/>
          </p:cNvSpPr>
          <p:nvPr/>
        </p:nvSpPr>
        <p:spPr>
          <a:xfrm>
            <a:off x="1063036" y="1279818"/>
            <a:ext cx="8555992" cy="610863"/>
          </a:xfrm>
          <a:prstGeom prst="rect">
            <a:avLst/>
          </a:prstGeom>
          <a:ln>
            <a:noFill/>
          </a:ln>
        </p:spPr>
        <p:txBody>
          <a:bodyPr vert="horz" lIns="0" tIns="0" rIns="0" bIns="0" rtlCol="0" anchor="t" anchorCtr="0">
            <a:noAutofit/>
          </a:bodyPr>
          <a:lstStyle>
            <a:lvl1pPr algn="l" defTabSz="914400" rtl="0" eaLnBrk="1" latinLnBrk="0" hangingPunct="1">
              <a:lnSpc>
                <a:spcPct val="100000"/>
              </a:lnSpc>
              <a:spcBef>
                <a:spcPct val="0"/>
              </a:spcBef>
              <a:buNone/>
              <a:defRPr sz="2800" b="0" i="0" kern="1200" spc="100" baseline="0">
                <a:solidFill>
                  <a:schemeClr val="bg1"/>
                </a:solidFill>
                <a:latin typeface="+mn-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solidFill>
                  <a:schemeClr val="tx2"/>
                </a:solidFill>
                <a:latin typeface="+mj-lt"/>
              </a:rPr>
              <a:t>Agenda</a:t>
            </a:r>
          </a:p>
        </p:txBody>
      </p:sp>
      <p:sp>
        <p:nvSpPr>
          <p:cNvPr id="6" name="TextBox 5">
            <a:extLst>
              <a:ext uri="{FF2B5EF4-FFF2-40B4-BE49-F238E27FC236}">
                <a16:creationId xmlns:a16="http://schemas.microsoft.com/office/drawing/2014/main" id="{06CDADEB-00EE-40BA-40D7-28F77329FAB7}"/>
              </a:ext>
            </a:extLst>
          </p:cNvPr>
          <p:cNvSpPr txBox="1"/>
          <p:nvPr/>
        </p:nvSpPr>
        <p:spPr>
          <a:xfrm>
            <a:off x="1576610" y="2238998"/>
            <a:ext cx="7528845" cy="2450094"/>
          </a:xfrm>
          <a:prstGeom prst="rect">
            <a:avLst/>
          </a:prstGeom>
          <a:noFill/>
        </p:spPr>
        <p:txBody>
          <a:bodyPr wrap="square" rtlCol="0">
            <a:spAutoFit/>
          </a:bodyPr>
          <a:lstStyle/>
          <a:p>
            <a:pPr marL="342900" marR="0" lvl="0" indent="-342900">
              <a:lnSpc>
                <a:spcPct val="107000"/>
              </a:lnSpc>
              <a:spcBef>
                <a:spcPts val="0"/>
              </a:spcBef>
              <a:spcAft>
                <a:spcPts val="0"/>
              </a:spcAft>
              <a:buClr>
                <a:srgbClr val="D47B22"/>
              </a:buClr>
              <a:buFont typeface="+mj-lt"/>
              <a:buAutoNum type="roman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Action Items Approval of Agenda</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Approval of Previous Minutes </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Budget Approval (</a:t>
            </a:r>
            <a:r>
              <a:rPr lang="en-US" i="1" dirty="0">
                <a:solidFill>
                  <a:schemeClr val="bg2"/>
                </a:solidFill>
                <a:effectLst/>
                <a:latin typeface="Calibri" panose="020F0502020204030204" pitchFamily="34" charset="0"/>
                <a:ea typeface="Calibri" panose="020F0502020204030204" pitchFamily="34" charset="0"/>
                <a:cs typeface="Arial" panose="020B0604020202020204" pitchFamily="34" charset="0"/>
              </a:rPr>
              <a:t>after final presentation/review and discussion</a:t>
            </a: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Discussion Items Presentation of the final budget </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Information Items Principal’s Report</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1143000" lvl="2" indent="-228600">
              <a:lnSpc>
                <a:spcPct val="107000"/>
              </a:lnSpc>
              <a:buFont typeface="+mj-lt"/>
              <a:buAutoNum type="romanL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BASC-3 Results </a:t>
            </a:r>
          </a:p>
          <a:p>
            <a:pPr marL="1143000" lvl="2" indent="-228600">
              <a:lnSpc>
                <a:spcPct val="107000"/>
              </a:lnSpc>
              <a:buFont typeface="+mj-lt"/>
              <a:buAutoNum type="romanL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Spring ACES Presentation</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D47B22"/>
              </a:buClr>
              <a:buFont typeface="+mj-lt"/>
              <a:buAutoNum type="romanUcPeriod"/>
            </a:pPr>
            <a:r>
              <a:rPr lang="en-US" b="1" dirty="0">
                <a:solidFill>
                  <a:schemeClr val="bg2"/>
                </a:solidFill>
                <a:effectLst/>
                <a:latin typeface="Calibri" panose="020F0502020204030204" pitchFamily="34" charset="0"/>
                <a:ea typeface="Calibri" panose="020F0502020204030204" pitchFamily="34" charset="0"/>
                <a:cs typeface="Arial" panose="020B0604020202020204" pitchFamily="34" charset="0"/>
              </a:rPr>
              <a:t>Announcements</a:t>
            </a:r>
            <a:endParaRPr lang="en-US"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91769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B9DD71D-7B60-5589-FEAD-C3CE0EAF572B}"/>
              </a:ext>
            </a:extLst>
          </p:cNvPr>
          <p:cNvSpPr>
            <a:spLocks noGrp="1"/>
          </p:cNvSpPr>
          <p:nvPr>
            <p:ph type="sldNum" sz="quarter" idx="16"/>
          </p:nvPr>
        </p:nvSpPr>
        <p:spPr/>
        <p:txBody>
          <a:bodyPr/>
          <a:lstStyle/>
          <a:p>
            <a:fld id="{294A09A9-5501-47C1-A89A-A340965A2BE2}" type="slidenum">
              <a:rPr lang="en-US" smtClean="0"/>
              <a:pPr/>
              <a:t>4</a:t>
            </a:fld>
            <a:endParaRPr lang="en-US" dirty="0">
              <a:latin typeface="+mn-lt"/>
            </a:endParaRPr>
          </a:p>
        </p:txBody>
      </p:sp>
      <p:graphicFrame>
        <p:nvGraphicFramePr>
          <p:cNvPr id="6" name="Diagram 5">
            <a:extLst>
              <a:ext uri="{FF2B5EF4-FFF2-40B4-BE49-F238E27FC236}">
                <a16:creationId xmlns:a16="http://schemas.microsoft.com/office/drawing/2014/main" id="{1A7A9B56-DE59-41C8-AEB9-4693CDB25467}"/>
              </a:ext>
            </a:extLst>
          </p:cNvPr>
          <p:cNvGraphicFramePr/>
          <p:nvPr>
            <p:extLst>
              <p:ext uri="{D42A27DB-BD31-4B8C-83A1-F6EECF244321}">
                <p14:modId xmlns:p14="http://schemas.microsoft.com/office/powerpoint/2010/main" val="48419433"/>
              </p:ext>
            </p:extLst>
          </p:nvPr>
        </p:nvGraphicFramePr>
        <p:xfrm>
          <a:off x="692211" y="1578836"/>
          <a:ext cx="10280590" cy="3700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1">
            <a:extLst>
              <a:ext uri="{FF2B5EF4-FFF2-40B4-BE49-F238E27FC236}">
                <a16:creationId xmlns:a16="http://schemas.microsoft.com/office/drawing/2014/main" id="{27B7B7F2-D019-81C3-0227-6C82BF1E753A}"/>
              </a:ext>
            </a:extLst>
          </p:cNvPr>
          <p:cNvSpPr txBox="1">
            <a:spLocks/>
          </p:cNvSpPr>
          <p:nvPr/>
        </p:nvSpPr>
        <p:spPr>
          <a:xfrm>
            <a:off x="2297399" y="463105"/>
            <a:ext cx="6556249" cy="831576"/>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sz="3000" b="1" dirty="0">
                <a:solidFill>
                  <a:prstClr val="black"/>
                </a:solidFill>
                <a:latin typeface="Trebuchet MS" panose="020B0603020202020204" pitchFamily="34" charset="0"/>
              </a:rPr>
              <a:t>Overview of FY ‘24 GO Team Budget Process</a:t>
            </a:r>
          </a:p>
        </p:txBody>
      </p:sp>
      <p:pic>
        <p:nvPicPr>
          <p:cNvPr id="8" name="Picture 4" descr="Image result for you are here">
            <a:extLst>
              <a:ext uri="{FF2B5EF4-FFF2-40B4-BE49-F238E27FC236}">
                <a16:creationId xmlns:a16="http://schemas.microsoft.com/office/drawing/2014/main" id="{98052085-6CA2-5B2D-012D-2A2B327044D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819118" y="290557"/>
            <a:ext cx="925153" cy="134957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496E25E6-62C7-D1BC-4526-C73110DAE8E4}"/>
              </a:ext>
            </a:extLst>
          </p:cNvPr>
          <p:cNvSpPr/>
          <p:nvPr/>
        </p:nvSpPr>
        <p:spPr>
          <a:xfrm>
            <a:off x="3574990" y="5563319"/>
            <a:ext cx="5042019" cy="584775"/>
          </a:xfrm>
          <a:prstGeom prst="rect">
            <a:avLst/>
          </a:prstGeom>
          <a:ln w="38100">
            <a:solidFill>
              <a:schemeClr val="accent1"/>
            </a:solidFill>
          </a:ln>
        </p:spPr>
        <p:txBody>
          <a:bodyPr wrap="square">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a:rPr>
              <a:t>GO Teams are encouraged to have ongoing conversations about the school’s budget.</a:t>
            </a:r>
          </a:p>
        </p:txBody>
      </p:sp>
      <p:pic>
        <p:nvPicPr>
          <p:cNvPr id="11" name="Picture 10">
            <a:extLst>
              <a:ext uri="{FF2B5EF4-FFF2-40B4-BE49-F238E27FC236}">
                <a16:creationId xmlns:a16="http://schemas.microsoft.com/office/drawing/2014/main" id="{AACD9CEE-6340-9D01-3D77-10E478F2ADE1}"/>
              </a:ext>
            </a:extLst>
          </p:cNvPr>
          <p:cNvPicPr>
            <a:picLocks noChangeAspect="1"/>
          </p:cNvPicPr>
          <p:nvPr/>
        </p:nvPicPr>
        <p:blipFill>
          <a:blip r:embed="rId8">
            <a:duotone>
              <a:schemeClr val="accent3">
                <a:shade val="45000"/>
                <a:satMod val="135000"/>
              </a:schemeClr>
              <a:prstClr val="white"/>
            </a:duotone>
          </a:blip>
          <a:stretch>
            <a:fillRect/>
          </a:stretch>
        </p:blipFill>
        <p:spPr>
          <a:xfrm>
            <a:off x="767664" y="970918"/>
            <a:ext cx="1828797" cy="2235596"/>
          </a:xfrm>
          <a:prstGeom prst="rect">
            <a:avLst/>
          </a:prstGeom>
        </p:spPr>
      </p:pic>
    </p:spTree>
    <p:extLst>
      <p:ext uri="{BB962C8B-B14F-4D97-AF65-F5344CB8AC3E}">
        <p14:creationId xmlns:p14="http://schemas.microsoft.com/office/powerpoint/2010/main" val="3265314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6381454A-2A6F-F94B-431D-19723E9428B6}"/>
              </a:ext>
            </a:extLst>
          </p:cNvPr>
          <p:cNvSpPr>
            <a:spLocks noGrp="1"/>
          </p:cNvSpPr>
          <p:nvPr>
            <p:ph type="sldNum" sz="quarter" idx="16"/>
          </p:nvPr>
        </p:nvSpPr>
        <p:spPr/>
        <p:txBody>
          <a:bodyPr/>
          <a:lstStyle/>
          <a:p>
            <a:fld id="{294A09A9-5501-47C1-A89A-A340965A2BE2}" type="slidenum">
              <a:rPr lang="en-US" smtClean="0"/>
              <a:pPr/>
              <a:t>5</a:t>
            </a:fld>
            <a:endParaRPr lang="en-US" dirty="0">
              <a:latin typeface="+mn-lt"/>
            </a:endParaRPr>
          </a:p>
        </p:txBody>
      </p:sp>
      <p:sp>
        <p:nvSpPr>
          <p:cNvPr id="10" name="Shape 105">
            <a:extLst>
              <a:ext uri="{FF2B5EF4-FFF2-40B4-BE49-F238E27FC236}">
                <a16:creationId xmlns:a16="http://schemas.microsoft.com/office/drawing/2014/main" id="{3DE32BC2-01B1-C34B-7941-53742F911BE0}"/>
              </a:ext>
            </a:extLst>
          </p:cNvPr>
          <p:cNvSpPr txBox="1">
            <a:spLocks/>
          </p:cNvSpPr>
          <p:nvPr/>
        </p:nvSpPr>
        <p:spPr>
          <a:xfrm>
            <a:off x="2214785" y="170328"/>
            <a:ext cx="8057260" cy="103694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2pPr>
            <a:lvl3pPr marR="0" lvl="2"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3pPr>
            <a:lvl4pPr marR="0" lvl="3"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4pPr>
            <a:lvl5pPr marR="0" lvl="4"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5pPr>
            <a:lvl6pPr marR="0" lvl="5"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6pPr>
            <a:lvl7pPr marR="0" lvl="6"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7pPr>
            <a:lvl8pPr marR="0" lvl="7"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8pPr>
            <a:lvl9pPr marR="0" lvl="8" algn="l" rtl="0" eaLnBrk="1" hangingPunct="1">
              <a:lnSpc>
                <a:spcPct val="100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ysClr val="windowText" lastClr="000000"/>
              </a:buClr>
              <a:buSzPct val="25000"/>
              <a:buFont typeface="Calibri"/>
              <a:buNone/>
              <a:tabLst/>
              <a:defRPr/>
            </a:pPr>
            <a:r>
              <a:rPr kumimoji="0" lang="en-US" sz="4200" b="1" i="0" u="sng" strike="noStrike" kern="0" cap="none" spc="0" normalizeH="0" baseline="0" noProof="0">
                <a:ln>
                  <a:noFill/>
                </a:ln>
                <a:solidFill>
                  <a:sysClr val="windowText" lastClr="000000"/>
                </a:solidFill>
                <a:effectLst/>
                <a:uLnTx/>
                <a:uFillTx/>
                <a:latin typeface="Trebuchet MS"/>
                <a:sym typeface="Calibri"/>
              </a:rPr>
              <a:t>Budget </a:t>
            </a:r>
            <a:r>
              <a:rPr kumimoji="0" lang="en-US" sz="4200" b="1" i="0" u="sng" strike="noStrike" kern="0" cap="none" spc="0" normalizeH="0" baseline="0" noProof="0">
                <a:ln>
                  <a:noFill/>
                </a:ln>
                <a:solidFill>
                  <a:sysClr val="windowText" lastClr="000000"/>
                </a:solidFill>
                <a:effectLst/>
                <a:uLnTx/>
                <a:uFillTx/>
                <a:latin typeface="Trebuchet MS"/>
                <a:sym typeface="Trebuchet MS"/>
              </a:rPr>
              <a:t>Approval </a:t>
            </a:r>
            <a:r>
              <a:rPr kumimoji="0" lang="en-US" sz="4200" b="1" i="0" u="sng" strike="noStrike" kern="0" cap="none" spc="0" normalizeH="0" baseline="0" noProof="0">
                <a:ln>
                  <a:noFill/>
                </a:ln>
                <a:solidFill>
                  <a:sysClr val="windowText" lastClr="000000"/>
                </a:solidFill>
                <a:effectLst/>
                <a:uLnTx/>
                <a:uFillTx/>
                <a:latin typeface="Trebuchet MS"/>
                <a:sym typeface="Calibri"/>
              </a:rPr>
              <a:t>Meeting</a:t>
            </a:r>
            <a:endParaRPr kumimoji="0" lang="en-US" sz="4200" b="1" i="0" u="sng" strike="noStrike" kern="0" cap="none" spc="0" normalizeH="0" baseline="0" noProof="0" dirty="0">
              <a:ln>
                <a:noFill/>
              </a:ln>
              <a:solidFill>
                <a:sysClr val="windowText" lastClr="000000"/>
              </a:solidFill>
              <a:effectLst/>
              <a:uLnTx/>
              <a:uFillTx/>
              <a:latin typeface="Trebuchet MS"/>
              <a:sym typeface="Calibri"/>
            </a:endParaRPr>
          </a:p>
        </p:txBody>
      </p:sp>
      <p:sp>
        <p:nvSpPr>
          <p:cNvPr id="11" name="Shape 106">
            <a:extLst>
              <a:ext uri="{FF2B5EF4-FFF2-40B4-BE49-F238E27FC236}">
                <a16:creationId xmlns:a16="http://schemas.microsoft.com/office/drawing/2014/main" id="{C544319C-E753-CB89-951A-1A79FFB1BD8F}"/>
              </a:ext>
            </a:extLst>
          </p:cNvPr>
          <p:cNvSpPr txBox="1">
            <a:spLocks/>
          </p:cNvSpPr>
          <p:nvPr/>
        </p:nvSpPr>
        <p:spPr>
          <a:xfrm>
            <a:off x="2214785" y="1167213"/>
            <a:ext cx="8791254" cy="551232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20038" algn="l" rtl="0" eaLnBrk="1" hangingPunct="1">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eaLnBrk="1" hangingPunct="1">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eaLnBrk="1" hangingPunct="1">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eaLnBrk="1" hangingPunct="1">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pPr marL="63500" marR="0" lvl="0" indent="0" algn="l" defTabSz="914400" rtl="0" eaLnBrk="1" fontAlgn="auto" latinLnBrk="0" hangingPunct="1">
              <a:lnSpc>
                <a:spcPct val="100000"/>
              </a:lnSpc>
              <a:spcBef>
                <a:spcPts val="600"/>
              </a:spcBef>
              <a:spcAft>
                <a:spcPts val="0"/>
              </a:spcAft>
              <a:buClr>
                <a:srgbClr val="0083A9"/>
              </a:buClr>
              <a:buSzPct val="100000"/>
              <a:buFont typeface="Noto Sans Symbols"/>
              <a:buNone/>
              <a:tabLst/>
              <a:defRPr/>
            </a:pPr>
            <a:r>
              <a:rPr kumimoji="0" lang="en-US" sz="2500" b="1" i="0" u="sng" strike="noStrike" kern="0" cap="none" spc="0" normalizeH="0" baseline="0" noProof="0" dirty="0">
                <a:ln>
                  <a:noFill/>
                </a:ln>
                <a:solidFill>
                  <a:srgbClr val="DA7B22">
                    <a:lumMod val="75000"/>
                  </a:srgbClr>
                </a:solidFill>
                <a:effectLst/>
                <a:uLnTx/>
                <a:uFillTx/>
                <a:latin typeface="Trebuchet MS"/>
                <a:sym typeface="Trebuchet MS"/>
              </a:rPr>
              <a:t>What</a:t>
            </a:r>
          </a:p>
          <a:p>
            <a:pPr marL="520700" marR="0" lvl="0" indent="-457200" algn="l" defTabSz="914400" rtl="0" eaLnBrk="1" fontAlgn="auto" latinLnBrk="0" hangingPunct="1">
              <a:lnSpc>
                <a:spcPct val="100000"/>
              </a:lnSpc>
              <a:spcBef>
                <a:spcPts val="600"/>
              </a:spcBef>
              <a:spcAft>
                <a:spcPts val="0"/>
              </a:spcAft>
              <a:buClr>
                <a:srgbClr val="0083A9"/>
              </a:buClr>
              <a:buSzPct val="100000"/>
              <a:buFont typeface="Noto Sans Symbols"/>
              <a:buChar char="▶"/>
              <a:tabLst/>
              <a:defRPr/>
            </a:pPr>
            <a:r>
              <a:rPr kumimoji="0" lang="en-US" sz="2400" b="0" i="0" u="none" strike="noStrike" kern="0" cap="none" spc="0" normalizeH="0" baseline="0" noProof="0" dirty="0">
                <a:ln>
                  <a:noFill/>
                </a:ln>
                <a:solidFill>
                  <a:srgbClr val="3F3F3F"/>
                </a:solidFill>
                <a:effectLst/>
                <a:uLnTx/>
                <a:uFillTx/>
                <a:latin typeface="Trebuchet MS"/>
                <a:sym typeface="Trebuchet MS"/>
              </a:rPr>
              <a:t>During this meeting GO Teams will review the budget, which should be updated based on feedback from the staffing conference, Associate Superintendents, and key leaders. After review, GO Teams will need to </a:t>
            </a:r>
            <a:r>
              <a:rPr kumimoji="0" lang="en-US" sz="2400" b="1" i="0" u="none" strike="noStrike" kern="0" cap="none" spc="0" normalizeH="0" baseline="0" noProof="0" dirty="0">
                <a:ln>
                  <a:noFill/>
                </a:ln>
                <a:solidFill>
                  <a:srgbClr val="DA7B22"/>
                </a:solidFill>
                <a:effectLst/>
                <a:uLnTx/>
                <a:uFillTx/>
                <a:latin typeface="Trebuchet MS"/>
                <a:sym typeface="Trebuchet MS"/>
              </a:rPr>
              <a:t>take action</a:t>
            </a:r>
            <a:r>
              <a:rPr kumimoji="0" lang="en-US" sz="2400" b="0" i="0" u="none" strike="noStrike" kern="0" cap="none" spc="0" normalizeH="0" baseline="0" noProof="0" dirty="0">
                <a:ln>
                  <a:noFill/>
                </a:ln>
                <a:solidFill>
                  <a:srgbClr val="DA7B22"/>
                </a:solidFill>
                <a:effectLst/>
                <a:uLnTx/>
                <a:uFillTx/>
                <a:latin typeface="Trebuchet MS"/>
                <a:sym typeface="Trebuchet MS"/>
              </a:rPr>
              <a:t> </a:t>
            </a:r>
            <a:r>
              <a:rPr kumimoji="0" lang="en-US" sz="2400" b="0" i="0" u="none" strike="noStrike" kern="0" cap="none" spc="0" normalizeH="0" baseline="0" noProof="0" dirty="0">
                <a:ln>
                  <a:noFill/>
                </a:ln>
                <a:solidFill>
                  <a:srgbClr val="3F3F3F"/>
                </a:solidFill>
                <a:effectLst/>
                <a:uLnTx/>
                <a:uFillTx/>
                <a:latin typeface="Trebuchet MS"/>
                <a:sym typeface="Trebuchet MS"/>
              </a:rPr>
              <a:t>(i.e., vote) on the FY24 Budget.  </a:t>
            </a:r>
          </a:p>
          <a:p>
            <a:pPr marL="63500" marR="0" lvl="0" indent="0" algn="l" defTabSz="914400" rtl="0" eaLnBrk="1" fontAlgn="auto" latinLnBrk="0" hangingPunct="1">
              <a:lnSpc>
                <a:spcPct val="100000"/>
              </a:lnSpc>
              <a:spcBef>
                <a:spcPts val="600"/>
              </a:spcBef>
              <a:spcAft>
                <a:spcPts val="0"/>
              </a:spcAft>
              <a:buClr>
                <a:srgbClr val="0083A9"/>
              </a:buClr>
              <a:buSzPct val="100000"/>
              <a:buFont typeface="Noto Sans Symbols"/>
              <a:buNone/>
              <a:tabLst/>
              <a:defRPr/>
            </a:pPr>
            <a:r>
              <a:rPr kumimoji="0" lang="en-US" sz="2500" b="1" i="0" u="sng" strike="noStrike" kern="0" cap="none" spc="0" normalizeH="0" baseline="0" noProof="0" dirty="0">
                <a:ln>
                  <a:noFill/>
                </a:ln>
                <a:solidFill>
                  <a:srgbClr val="DA7B22">
                    <a:lumMod val="75000"/>
                  </a:srgbClr>
                </a:solidFill>
                <a:effectLst/>
                <a:uLnTx/>
                <a:uFillTx/>
                <a:latin typeface="Trebuchet MS"/>
                <a:sym typeface="Trebuchet MS"/>
              </a:rPr>
              <a:t>Why</a:t>
            </a:r>
          </a:p>
          <a:p>
            <a:pPr marL="520700" marR="0" lvl="0" indent="-457200" algn="l" defTabSz="914400" rtl="0" eaLnBrk="1" fontAlgn="auto" latinLnBrk="0" hangingPunct="1">
              <a:lnSpc>
                <a:spcPct val="100000"/>
              </a:lnSpc>
              <a:spcBef>
                <a:spcPts val="600"/>
              </a:spcBef>
              <a:spcAft>
                <a:spcPts val="0"/>
              </a:spcAft>
              <a:buClr>
                <a:srgbClr val="0083A9"/>
              </a:buClr>
              <a:buSzPct val="100000"/>
              <a:buFont typeface="Noto Sans Symbols"/>
              <a:buChar char="▶"/>
              <a:tabLst/>
              <a:defRPr/>
            </a:pPr>
            <a:r>
              <a:rPr kumimoji="0" lang="en-US" sz="2400" b="0" i="0" u="none" strike="noStrike" kern="0" cap="none" spc="0" normalizeH="0" baseline="0" noProof="0" dirty="0">
                <a:ln>
                  <a:noFill/>
                </a:ln>
                <a:solidFill>
                  <a:srgbClr val="3F3F3F"/>
                </a:solidFill>
                <a:effectLst/>
                <a:uLnTx/>
                <a:uFillTx/>
                <a:latin typeface="Trebuchet MS"/>
                <a:sym typeface="Trebuchet MS"/>
              </a:rPr>
              <a:t>Principals will present the final budget recommendations for GO Team approval. </a:t>
            </a:r>
            <a:endParaRPr kumimoji="0" lang="en-US" sz="2400" b="1" i="0" u="sng" strike="noStrike" kern="0" cap="none" spc="0" normalizeH="0" baseline="0" noProof="0" dirty="0">
              <a:ln>
                <a:noFill/>
              </a:ln>
              <a:solidFill>
                <a:srgbClr val="3F3F3F"/>
              </a:solidFill>
              <a:effectLst/>
              <a:uLnTx/>
              <a:uFillTx/>
              <a:latin typeface="Trebuchet MS"/>
              <a:sym typeface="Trebuchet MS"/>
            </a:endParaRPr>
          </a:p>
          <a:p>
            <a:pPr marL="63500" marR="0" lvl="0" indent="0" algn="l" defTabSz="914400" rtl="0" eaLnBrk="1" fontAlgn="auto" latinLnBrk="0" hangingPunct="1">
              <a:lnSpc>
                <a:spcPct val="100000"/>
              </a:lnSpc>
              <a:spcBef>
                <a:spcPts val="600"/>
              </a:spcBef>
              <a:spcAft>
                <a:spcPts val="0"/>
              </a:spcAft>
              <a:buClr>
                <a:srgbClr val="0083A9"/>
              </a:buClr>
              <a:buSzPct val="100000"/>
              <a:buFont typeface="Noto Sans Symbols"/>
              <a:buNone/>
              <a:tabLst/>
              <a:defRPr/>
            </a:pPr>
            <a:r>
              <a:rPr kumimoji="0" lang="en-US" sz="2500" b="1" i="0" u="sng" strike="noStrike" kern="0" cap="none" spc="0" normalizeH="0" baseline="0" noProof="0" dirty="0">
                <a:ln>
                  <a:noFill/>
                </a:ln>
                <a:solidFill>
                  <a:srgbClr val="DA7B22">
                    <a:lumMod val="75000"/>
                  </a:srgbClr>
                </a:solidFill>
                <a:effectLst/>
                <a:uLnTx/>
                <a:uFillTx/>
                <a:latin typeface="Trebuchet MS"/>
                <a:sym typeface="Trebuchet MS"/>
              </a:rPr>
              <a:t>When</a:t>
            </a:r>
          </a:p>
          <a:p>
            <a:pPr marL="520700" marR="0" lvl="0" indent="-457200" algn="l" defTabSz="914400" rtl="0" eaLnBrk="1" fontAlgn="auto" latinLnBrk="0" hangingPunct="1">
              <a:lnSpc>
                <a:spcPct val="100000"/>
              </a:lnSpc>
              <a:spcBef>
                <a:spcPts val="600"/>
              </a:spcBef>
              <a:spcAft>
                <a:spcPts val="0"/>
              </a:spcAft>
              <a:buClr>
                <a:srgbClr val="0083A9"/>
              </a:buClr>
              <a:buSzPct val="100000"/>
              <a:buFont typeface="Noto Sans Symbols"/>
              <a:buChar char="▶"/>
              <a:tabLst/>
              <a:defRPr/>
            </a:pPr>
            <a:r>
              <a:rPr kumimoji="0" lang="en-US" sz="2400" b="0" i="0" u="none" strike="noStrike" kern="0" cap="none" spc="0" normalizeH="0" baseline="0" noProof="0" dirty="0">
                <a:ln>
                  <a:noFill/>
                </a:ln>
                <a:solidFill>
                  <a:srgbClr val="3F3F3F"/>
                </a:solidFill>
                <a:effectLst/>
                <a:uLnTx/>
                <a:uFillTx/>
                <a:latin typeface="Trebuchet MS"/>
                <a:sym typeface="Trebuchet MS"/>
              </a:rPr>
              <a:t>All approval meetings </a:t>
            </a:r>
            <a:r>
              <a:rPr kumimoji="0" lang="en-US" sz="2400" b="1" i="0" u="none" strike="noStrike" kern="0" cap="none" spc="0" normalizeH="0" baseline="0" noProof="0" dirty="0">
                <a:ln>
                  <a:noFill/>
                </a:ln>
                <a:solidFill>
                  <a:srgbClr val="FF0000"/>
                </a:solidFill>
                <a:effectLst/>
                <a:uLnTx/>
                <a:uFillTx/>
                <a:latin typeface="Trebuchet MS"/>
                <a:sym typeface="Trebuchet MS"/>
              </a:rPr>
              <a:t>must</a:t>
            </a:r>
            <a:r>
              <a:rPr kumimoji="0" lang="en-US" sz="2400" b="0" i="0" u="none" strike="noStrike" kern="0" cap="none" spc="0" normalizeH="0" baseline="0" noProof="0" dirty="0">
                <a:ln>
                  <a:noFill/>
                </a:ln>
                <a:solidFill>
                  <a:srgbClr val="3F3F3F"/>
                </a:solidFill>
                <a:effectLst/>
                <a:uLnTx/>
                <a:uFillTx/>
                <a:latin typeface="Trebuchet MS"/>
                <a:sym typeface="Trebuchet MS"/>
              </a:rPr>
              <a:t> be held </a:t>
            </a:r>
            <a:r>
              <a:rPr kumimoji="0" lang="en-US" sz="2400" b="1" i="0" u="none" strike="noStrike" kern="0" cap="none" spc="0" normalizeH="0" baseline="0" noProof="0" dirty="0">
                <a:ln>
                  <a:noFill/>
                </a:ln>
                <a:solidFill>
                  <a:srgbClr val="FF0000"/>
                </a:solidFill>
                <a:effectLst/>
                <a:uLnTx/>
                <a:uFillTx/>
                <a:latin typeface="Trebuchet MS"/>
                <a:sym typeface="Trebuchet MS"/>
              </a:rPr>
              <a:t>after</a:t>
            </a:r>
            <a:r>
              <a:rPr kumimoji="0" lang="en-US" sz="2400" b="0" i="0" u="none" strike="noStrike" kern="0" cap="none" spc="0" normalizeH="0" baseline="0" noProof="0" dirty="0">
                <a:ln>
                  <a:noFill/>
                </a:ln>
                <a:solidFill>
                  <a:srgbClr val="3F3F3F"/>
                </a:solidFill>
                <a:effectLst/>
                <a:uLnTx/>
                <a:uFillTx/>
                <a:latin typeface="Trebuchet MS"/>
                <a:sym typeface="Trebuchet MS"/>
              </a:rPr>
              <a:t> staffing conferences. Budgets must be approved by </a:t>
            </a:r>
            <a:r>
              <a:rPr kumimoji="0" lang="en-US" sz="2400" b="1" i="0" u="none" strike="noStrike" kern="0" cap="none" spc="0" normalizeH="0" baseline="0" noProof="0" dirty="0">
                <a:ln>
                  <a:noFill/>
                </a:ln>
                <a:solidFill>
                  <a:srgbClr val="FF0000"/>
                </a:solidFill>
                <a:effectLst/>
                <a:uLnTx/>
                <a:uFillTx/>
                <a:latin typeface="Trebuchet MS"/>
                <a:sym typeface="Trebuchet MS"/>
              </a:rPr>
              <a:t>March 17</a:t>
            </a:r>
            <a:r>
              <a:rPr kumimoji="0" lang="en-US" sz="2400" b="1" i="0" u="none" strike="noStrike" kern="0" cap="none" spc="0" normalizeH="0" baseline="30000" noProof="0" dirty="0">
                <a:ln>
                  <a:noFill/>
                </a:ln>
                <a:solidFill>
                  <a:srgbClr val="FF0000"/>
                </a:solidFill>
                <a:effectLst/>
                <a:uLnTx/>
                <a:uFillTx/>
                <a:latin typeface="Trebuchet MS"/>
                <a:sym typeface="Trebuchet MS"/>
              </a:rPr>
              <a:t>th</a:t>
            </a:r>
            <a:r>
              <a:rPr kumimoji="0" lang="en-US" sz="2400" b="0" i="0" u="none" strike="noStrike" kern="0" cap="none" spc="0" normalizeH="0" baseline="0" noProof="0" dirty="0">
                <a:ln>
                  <a:noFill/>
                </a:ln>
                <a:solidFill>
                  <a:srgbClr val="3F3F3F"/>
                </a:solidFill>
                <a:effectLst/>
                <a:uLnTx/>
                <a:uFillTx/>
                <a:latin typeface="Trebuchet MS"/>
                <a:sym typeface="Trebuchet MS"/>
              </a:rPr>
              <a:t>. </a:t>
            </a:r>
          </a:p>
        </p:txBody>
      </p:sp>
      <p:sp>
        <p:nvSpPr>
          <p:cNvPr id="12" name="Slide Number Placeholder 2">
            <a:extLst>
              <a:ext uri="{FF2B5EF4-FFF2-40B4-BE49-F238E27FC236}">
                <a16:creationId xmlns:a16="http://schemas.microsoft.com/office/drawing/2014/main" id="{1E2E0806-DD09-99BF-8A12-10B6D79FEBB7}"/>
              </a:ext>
            </a:extLst>
          </p:cNvPr>
          <p:cNvSpPr txBox="1">
            <a:spLocks/>
          </p:cNvSpPr>
          <p:nvPr/>
        </p:nvSpPr>
        <p:spPr>
          <a:xfrm>
            <a:off x="1605185" y="24213"/>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buSzPct val="25000"/>
            </a:pPr>
            <a:endParaRPr lang="en-US" sz="12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122984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49FFEA-D796-9564-4346-268C994E646F}"/>
              </a:ext>
            </a:extLst>
          </p:cNvPr>
          <p:cNvSpPr>
            <a:spLocks noGrp="1"/>
          </p:cNvSpPr>
          <p:nvPr>
            <p:ph type="title"/>
          </p:nvPr>
        </p:nvSpPr>
        <p:spPr>
          <a:xfrm>
            <a:off x="2914951" y="2604034"/>
            <a:ext cx="8306370" cy="1227425"/>
          </a:xfrm>
        </p:spPr>
        <p:txBody>
          <a:bodyPr>
            <a:noAutofit/>
          </a:bodyPr>
          <a:lstStyle/>
          <a:p>
            <a:r>
              <a:rPr lang="en-US" sz="8800" dirty="0">
                <a:ln>
                  <a:solidFill>
                    <a:schemeClr val="bg2"/>
                  </a:solidFill>
                </a:ln>
              </a:rPr>
              <a:t>Budget Review</a:t>
            </a:r>
          </a:p>
        </p:txBody>
      </p:sp>
    </p:spTree>
    <p:extLst>
      <p:ext uri="{BB962C8B-B14F-4D97-AF65-F5344CB8AC3E}">
        <p14:creationId xmlns:p14="http://schemas.microsoft.com/office/powerpoint/2010/main" val="2736918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enorite"/>
              <a:ea typeface="+mn-ea"/>
              <a:cs typeface="+mn-c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791067" y="86385"/>
            <a:ext cx="6392618"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prstClr val="black"/>
                </a:solidFill>
                <a:effectLst/>
                <a:uLnTx/>
                <a:uFillTx/>
                <a:latin typeface="Tenorite"/>
                <a:ea typeface="+mn-ea"/>
                <a:cs typeface="+mn-cs"/>
              </a:rPr>
              <a:t>FY24 Budget Parameters</a:t>
            </a:r>
          </a:p>
        </p:txBody>
      </p:sp>
      <p:sp>
        <p:nvSpPr>
          <p:cNvPr id="5" name="Slide Number Placeholder 4"/>
          <p:cNvSpPr>
            <a:spLocks noGrp="1"/>
          </p:cNvSpPr>
          <p:nvPr>
            <p:ph type="sldNum" sz="quarter" idx="12"/>
          </p:nvPr>
        </p:nvSpPr>
        <p:spPr>
          <a:xfrm>
            <a:off x="9733026" y="457200"/>
            <a:ext cx="740664" cy="274320"/>
          </a:xfrm>
          <a:prstGeom prst="rect">
            <a:avLst/>
          </a:prstGeom>
        </p:spPr>
        <p:txBody>
          <a:bodyPr vert="horz" lIns="91440" tIns="45720" rIns="91440" bIns="45720" rtlCol="0" anchor="ctr">
            <a:noAutofit/>
          </a:bodyPr>
          <a:lstStyle>
            <a:defPPr>
              <a:defRPr lang="en-US"/>
            </a:defPPr>
            <a:lvl1pPr marL="0" algn="ctr" defTabSz="457200" rtl="0" eaLnBrk="1" latinLnBrk="0" hangingPunct="1">
              <a:defRPr sz="900" kern="1200">
                <a:solidFill>
                  <a:schemeClr val="accent6"/>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AEC10A0C-BB77-FD4A-8FA4-D4334D01E3A4}" type="slidenum">
              <a:rPr kumimoji="0" lang="en-US" sz="900" b="0" i="0" u="none" strike="noStrike" kern="1200" cap="none" spc="0" normalizeH="0" baseline="0" noProof="0">
                <a:ln>
                  <a:noFill/>
                </a:ln>
                <a:solidFill>
                  <a:srgbClr val="159839"/>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7</a:t>
            </a:fld>
            <a:endParaRPr kumimoji="0" lang="en-US" sz="900" b="0" i="0" u="none" strike="noStrike" kern="1200" cap="none" spc="0" normalizeH="0" baseline="0" noProof="0">
              <a:ln>
                <a:noFill/>
              </a:ln>
              <a:solidFill>
                <a:srgbClr val="159839"/>
              </a:solidFill>
              <a:effectLst/>
              <a:uLnTx/>
              <a:uFillTx/>
              <a:latin typeface="Arial" panose="020B0604020202020204" pitchFamily="34" charset="0"/>
              <a:ea typeface="+mn-ea"/>
              <a:cs typeface="Arial" panose="020B0604020202020204" pitchFamily="34" charset="0"/>
            </a:endParaRPr>
          </a:p>
        </p:txBody>
      </p:sp>
      <p:graphicFrame>
        <p:nvGraphicFramePr>
          <p:cNvPr id="8" name="Table 7">
            <a:extLst>
              <a:ext uri="{FF2B5EF4-FFF2-40B4-BE49-F238E27FC236}">
                <a16:creationId xmlns:a16="http://schemas.microsoft.com/office/drawing/2014/main" id="{295C77E6-8FE5-46FA-5CBA-45D36C111C90}"/>
              </a:ext>
            </a:extLst>
          </p:cNvPr>
          <p:cNvGraphicFramePr>
            <a:graphicFrameLocks noGrp="1"/>
          </p:cNvGraphicFramePr>
          <p:nvPr>
            <p:extLst>
              <p:ext uri="{D42A27DB-BD31-4B8C-83A1-F6EECF244321}">
                <p14:modId xmlns:p14="http://schemas.microsoft.com/office/powerpoint/2010/main" val="572612027"/>
              </p:ext>
            </p:extLst>
          </p:nvPr>
        </p:nvGraphicFramePr>
        <p:xfrm>
          <a:off x="2033899" y="1403990"/>
          <a:ext cx="7699127" cy="4902806"/>
        </p:xfrm>
        <a:graphic>
          <a:graphicData uri="http://schemas.openxmlformats.org/drawingml/2006/table">
            <a:tbl>
              <a:tblPr firstRow="1" bandRow="1">
                <a:tableStyleId>{5C22544A-7EE6-4342-B048-85BDC9FD1C3A}</a:tableStyleId>
              </a:tblPr>
              <a:tblGrid>
                <a:gridCol w="3812224">
                  <a:extLst>
                    <a:ext uri="{9D8B030D-6E8A-4147-A177-3AD203B41FA5}">
                      <a16:colId xmlns:a16="http://schemas.microsoft.com/office/drawing/2014/main" val="3509078761"/>
                    </a:ext>
                  </a:extLst>
                </a:gridCol>
                <a:gridCol w="3886903">
                  <a:extLst>
                    <a:ext uri="{9D8B030D-6E8A-4147-A177-3AD203B41FA5}">
                      <a16:colId xmlns:a16="http://schemas.microsoft.com/office/drawing/2014/main" val="1934840705"/>
                    </a:ext>
                  </a:extLst>
                </a:gridCol>
              </a:tblGrid>
              <a:tr h="825795">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FY24 School Priorities</a:t>
                      </a:r>
                    </a:p>
                  </a:txBody>
                  <a:tcPr/>
                </a:tc>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2873917453"/>
                  </a:ext>
                </a:extLst>
              </a:tr>
              <a:tr h="1182854">
                <a:tc>
                  <a:txBody>
                    <a:bodyPr/>
                    <a:lstStyle/>
                    <a:p>
                      <a:pPr algn="ctr"/>
                      <a:r>
                        <a:rPr lang="en-US" sz="1600" dirty="0"/>
                        <a:t>Improve percent of students achieving at proficient level on Milestones assessment </a:t>
                      </a:r>
                      <a:endParaRPr lang="en-US" sz="1750" dirty="0"/>
                    </a:p>
                  </a:txBody>
                  <a:tcPr/>
                </a:tc>
                <a:tc>
                  <a:txBody>
                    <a:bodyPr/>
                    <a:lstStyle/>
                    <a:p>
                      <a:pPr algn="ctr"/>
                      <a:r>
                        <a:rPr lang="en-US" sz="1750" dirty="0"/>
                        <a:t>Provide instruction to prepare students for their next educational level and remove instructional gaps caused by Covid</a:t>
                      </a:r>
                    </a:p>
                  </a:txBody>
                  <a:tcPr/>
                </a:tc>
                <a:extLst>
                  <a:ext uri="{0D108BD9-81ED-4DB2-BD59-A6C34878D82A}">
                    <a16:rowId xmlns:a16="http://schemas.microsoft.com/office/drawing/2014/main" val="1312436168"/>
                  </a:ext>
                </a:extLst>
              </a:tr>
              <a:tr h="1176235">
                <a:tc>
                  <a:txBody>
                    <a:bodyPr/>
                    <a:lstStyle/>
                    <a:p>
                      <a:pPr algn="ctr"/>
                      <a:r>
                        <a:rPr lang="en-US" sz="1600" dirty="0"/>
                        <a:t>Implement International Baccalaureate program model </a:t>
                      </a:r>
                      <a:endParaRPr lang="en-US" sz="1750" dirty="0"/>
                    </a:p>
                  </a:txBody>
                  <a:tcPr/>
                </a:tc>
                <a:tc>
                  <a:txBody>
                    <a:bodyPr/>
                    <a:lstStyle/>
                    <a:p>
                      <a:pPr algn="ctr"/>
                      <a:r>
                        <a:rPr lang="en-US" sz="1600" dirty="0"/>
                        <a:t>Provide rigor and ensure our students think globally</a:t>
                      </a:r>
                      <a:endParaRPr lang="en-US" sz="1750" dirty="0"/>
                    </a:p>
                  </a:txBody>
                  <a:tcPr/>
                </a:tc>
                <a:extLst>
                  <a:ext uri="{0D108BD9-81ED-4DB2-BD59-A6C34878D82A}">
                    <a16:rowId xmlns:a16="http://schemas.microsoft.com/office/drawing/2014/main" val="978434641"/>
                  </a:ext>
                </a:extLst>
              </a:tr>
              <a:tr h="1717922">
                <a:tc>
                  <a:txBody>
                    <a:bodyPr/>
                    <a:lstStyle/>
                    <a:p>
                      <a:pPr algn="ctr"/>
                      <a:r>
                        <a:rPr lang="en-US" sz="1600" dirty="0"/>
                        <a:t>Ensure a welcoming parent friendly environment </a:t>
                      </a:r>
                      <a:endParaRPr lang="en-US" sz="1750" dirty="0"/>
                    </a:p>
                  </a:txBody>
                  <a:tcPr/>
                </a:tc>
                <a:tc>
                  <a:txBody>
                    <a:bodyPr/>
                    <a:lstStyle/>
                    <a:p>
                      <a:pPr algn="ctr"/>
                      <a:r>
                        <a:rPr lang="en-US" sz="1600" dirty="0"/>
                        <a:t>increase parent involvement to strengthen the partnership between school and home</a:t>
                      </a:r>
                      <a:endParaRPr lang="en-US" sz="1750" dirty="0"/>
                    </a:p>
                  </a:txBody>
                  <a:tcPr/>
                </a:tc>
                <a:extLst>
                  <a:ext uri="{0D108BD9-81ED-4DB2-BD59-A6C34878D82A}">
                    <a16:rowId xmlns:a16="http://schemas.microsoft.com/office/drawing/2014/main" val="641123415"/>
                  </a:ext>
                </a:extLst>
              </a:tr>
            </a:tbl>
          </a:graphicData>
        </a:graphic>
      </p:graphicFrame>
    </p:spTree>
    <p:extLst>
      <p:ext uri="{BB962C8B-B14F-4D97-AF65-F5344CB8AC3E}">
        <p14:creationId xmlns:p14="http://schemas.microsoft.com/office/powerpoint/2010/main" val="4290103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53F689-2E51-BF4F-AE47-7CEB7CC4C52A}"/>
              </a:ext>
            </a:extLst>
          </p:cNvPr>
          <p:cNvSpPr>
            <a:spLocks noGrp="1"/>
          </p:cNvSpPr>
          <p:nvPr>
            <p:ph type="title"/>
          </p:nvPr>
        </p:nvSpPr>
        <p:spPr/>
        <p:txBody>
          <a:bodyPr>
            <a:normAutofit fontScale="90000"/>
          </a:bodyPr>
          <a:lstStyle/>
          <a:p>
            <a:r>
              <a:rPr lang="en-US"/>
              <a:t>Staffing Conference Changes</a:t>
            </a:r>
            <a:endParaRPr lang="en-US" dirty="0"/>
          </a:p>
        </p:txBody>
      </p:sp>
      <p:sp>
        <p:nvSpPr>
          <p:cNvPr id="4" name="Text Placeholder 3">
            <a:extLst>
              <a:ext uri="{FF2B5EF4-FFF2-40B4-BE49-F238E27FC236}">
                <a16:creationId xmlns:a16="http://schemas.microsoft.com/office/drawing/2014/main" id="{A17F80A9-6337-524E-AC61-32C5AFEE8E6D}"/>
              </a:ext>
            </a:extLst>
          </p:cNvPr>
          <p:cNvSpPr>
            <a:spLocks noGrp="1"/>
          </p:cNvSpPr>
          <p:nvPr>
            <p:ph type="body" sz="quarter" idx="11"/>
          </p:nvPr>
        </p:nvSpPr>
        <p:spPr>
          <a:xfrm>
            <a:off x="952499" y="2289362"/>
            <a:ext cx="4572001" cy="2846659"/>
          </a:xfrm>
        </p:spPr>
        <p:txBody>
          <a:bodyPr/>
          <a:lstStyle/>
          <a:p>
            <a:r>
              <a:rPr lang="en-US" sz="2400" dirty="0"/>
              <a:t>There were not any changes made to the draft budget we discussed at our last meeting. </a:t>
            </a:r>
          </a:p>
        </p:txBody>
      </p:sp>
      <p:sp>
        <p:nvSpPr>
          <p:cNvPr id="7" name="Slide Number Placeholder 6">
            <a:extLst>
              <a:ext uri="{FF2B5EF4-FFF2-40B4-BE49-F238E27FC236}">
                <a16:creationId xmlns:a16="http://schemas.microsoft.com/office/drawing/2014/main" id="{F37669F0-EA6D-6B46-AF0E-A9C2D1F223DB}"/>
              </a:ext>
            </a:extLst>
          </p:cNvPr>
          <p:cNvSpPr>
            <a:spLocks noGrp="1"/>
          </p:cNvSpPr>
          <p:nvPr>
            <p:ph type="sldNum" sz="quarter" idx="16"/>
          </p:nvPr>
        </p:nvSpPr>
        <p:spPr>
          <a:xfrm>
            <a:off x="964023" y="6332220"/>
            <a:ext cx="523240" cy="247651"/>
          </a:xfrm>
        </p:spPr>
        <p:txBody>
          <a:bodyPr/>
          <a:lstStyle/>
          <a:p>
            <a:fld id="{294A09A9-5501-47C1-A89A-A340965A2BE2}" type="slidenum">
              <a:rPr lang="en-US" smtClean="0"/>
              <a:pPr/>
              <a:t>8</a:t>
            </a:fld>
            <a:endParaRPr lang="en-US" dirty="0"/>
          </a:p>
        </p:txBody>
      </p:sp>
      <p:pic>
        <p:nvPicPr>
          <p:cNvPr id="53" name="Picture Placeholder 52">
            <a:extLst>
              <a:ext uri="{FF2B5EF4-FFF2-40B4-BE49-F238E27FC236}">
                <a16:creationId xmlns:a16="http://schemas.microsoft.com/office/drawing/2014/main" id="{CAC9EF15-08A3-406D-9236-76A5454D5F8A}"/>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p:blipFill>
        <p:spPr/>
      </p:pic>
    </p:spTree>
    <p:extLst>
      <p:ext uri="{BB962C8B-B14F-4D97-AF65-F5344CB8AC3E}">
        <p14:creationId xmlns:p14="http://schemas.microsoft.com/office/powerpoint/2010/main" val="3012005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438400" y="257044"/>
            <a:ext cx="8229600" cy="602055"/>
          </a:xfrm>
          <a:prstGeom prst="rect">
            <a:avLst/>
          </a:prstGeom>
        </p:spPr>
        <p:txBody>
          <a:bodyPr vert="horz" lIns="91440" tIns="45720" rIns="91440" bIns="45720" rtlCol="0" anchor="ctr">
            <a:normAutofit fontScale="4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dirty="0">
                <a:solidFill>
                  <a:sysClr val="windowText" lastClr="000000"/>
                </a:solidFill>
                <a:latin typeface="Calibri"/>
              </a:rPr>
              <a:t>Budget by Function </a:t>
            </a:r>
          </a:p>
          <a:p>
            <a:pPr>
              <a:defRPr/>
            </a:pPr>
            <a:r>
              <a:rPr lang="en-US" sz="3400" i="1" dirty="0">
                <a:solidFill>
                  <a:sysClr val="windowText" lastClr="000000"/>
                </a:solidFill>
                <a:latin typeface="Calibri"/>
              </a:rPr>
              <a:t>*Based on Current Allocation of School Budget</a:t>
            </a:r>
          </a:p>
          <a:p>
            <a:pPr>
              <a:defRPr/>
            </a:pPr>
            <a:endParaRPr lang="en-US" dirty="0">
              <a:solidFill>
                <a:sysClr val="windowText" lastClr="000000"/>
              </a:solidFill>
              <a:latin typeface="Calibri"/>
            </a:endParaRPr>
          </a:p>
        </p:txBody>
      </p:sp>
      <p:sp>
        <p:nvSpPr>
          <p:cNvPr id="3" name="Slide Number Placeholder 2"/>
          <p:cNvSpPr>
            <a:spLocks noGrp="1"/>
          </p:cNvSpPr>
          <p:nvPr>
            <p:ph type="sldNum" sz="quarter" idx="12"/>
          </p:nvPr>
        </p:nvSpPr>
        <p:spPr/>
        <p:txBody>
          <a:bodyPr/>
          <a:lstStyle/>
          <a:p>
            <a:fld id="{3D6C3DC6-EF6E-8948-BFE6-808D46D584D8}" type="slidenum">
              <a:rPr lang="en-US" smtClean="0">
                <a:solidFill>
                  <a:srgbClr val="F5F5F5"/>
                </a:solidFill>
              </a:rPr>
              <a:pPr/>
              <a:t>9</a:t>
            </a:fld>
            <a:endParaRPr lang="en-US">
              <a:solidFill>
                <a:srgbClr val="F5F5F5"/>
              </a:solidFill>
            </a:endParaRPr>
          </a:p>
        </p:txBody>
      </p:sp>
      <p:graphicFrame>
        <p:nvGraphicFramePr>
          <p:cNvPr id="6" name="Table 5">
            <a:extLst>
              <a:ext uri="{FF2B5EF4-FFF2-40B4-BE49-F238E27FC236}">
                <a16:creationId xmlns:a16="http://schemas.microsoft.com/office/drawing/2014/main" id="{74672CB3-A75E-B330-4086-667A87F1ED70}"/>
              </a:ext>
            </a:extLst>
          </p:cNvPr>
          <p:cNvGraphicFramePr>
            <a:graphicFrameLocks noGrp="1"/>
          </p:cNvGraphicFramePr>
          <p:nvPr>
            <p:extLst>
              <p:ext uri="{D42A27DB-BD31-4B8C-83A1-F6EECF244321}">
                <p14:modId xmlns:p14="http://schemas.microsoft.com/office/powerpoint/2010/main" val="205087889"/>
              </p:ext>
            </p:extLst>
          </p:nvPr>
        </p:nvGraphicFramePr>
        <p:xfrm>
          <a:off x="2565887" y="594360"/>
          <a:ext cx="5880100" cy="1560195"/>
        </p:xfrm>
        <a:graphic>
          <a:graphicData uri="http://schemas.openxmlformats.org/drawingml/2006/table">
            <a:tbl>
              <a:tblPr/>
              <a:tblGrid>
                <a:gridCol w="2944810">
                  <a:extLst>
                    <a:ext uri="{9D8B030D-6E8A-4147-A177-3AD203B41FA5}">
                      <a16:colId xmlns:a16="http://schemas.microsoft.com/office/drawing/2014/main" val="3068898363"/>
                    </a:ext>
                  </a:extLst>
                </a:gridCol>
                <a:gridCol w="2347711">
                  <a:extLst>
                    <a:ext uri="{9D8B030D-6E8A-4147-A177-3AD203B41FA5}">
                      <a16:colId xmlns:a16="http://schemas.microsoft.com/office/drawing/2014/main" val="1240989943"/>
                    </a:ext>
                  </a:extLst>
                </a:gridCol>
                <a:gridCol w="587579">
                  <a:extLst>
                    <a:ext uri="{9D8B030D-6E8A-4147-A177-3AD203B41FA5}">
                      <a16:colId xmlns:a16="http://schemas.microsoft.com/office/drawing/2014/main" val="940462207"/>
                    </a:ext>
                  </a:extLst>
                </a:gridCol>
              </a:tblGrid>
              <a:tr h="176176">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147574672"/>
                  </a:ext>
                </a:extLst>
              </a:tr>
              <a:tr h="176176">
                <a:tc>
                  <a:txBody>
                    <a:bodyPr/>
                    <a:lstStyle/>
                    <a:p>
                      <a:pPr algn="l" fontAlgn="t"/>
                      <a:r>
                        <a:rPr lang="en-US" sz="1100" b="1" i="0" u="none" strike="noStrike">
                          <a:solidFill>
                            <a:schemeClr val="bg1"/>
                          </a:solidFill>
                          <a:effectLst/>
                          <a:latin typeface="Calibri" panose="020F0502020204030204" pitchFamily="34" charset="0"/>
                        </a:rPr>
                        <a:t>School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solidFill>
                            <a:schemeClr val="bg1"/>
                          </a:solidFill>
                          <a:effectLst/>
                          <a:latin typeface="Calibri" panose="020F0502020204030204" pitchFamily="34" charset="0"/>
                        </a:rPr>
                        <a:t>West </a:t>
                      </a:r>
                      <a:r>
                        <a:rPr lang="en-US" sz="1100" b="1" i="0" u="none" strike="noStrike" dirty="0" err="1">
                          <a:solidFill>
                            <a:schemeClr val="bg1"/>
                          </a:solidFill>
                          <a:effectLst/>
                          <a:latin typeface="Calibri" panose="020F0502020204030204" pitchFamily="34" charset="0"/>
                        </a:rPr>
                        <a:t>West</a:t>
                      </a:r>
                      <a:r>
                        <a:rPr lang="en-US" sz="1100" b="1" i="0" u="none" strike="noStrike" dirty="0">
                          <a:solidFill>
                            <a:schemeClr val="bg1"/>
                          </a:solidFill>
                          <a:effectLst/>
                          <a:latin typeface="Calibri" panose="020F0502020204030204" pitchFamily="34" charset="0"/>
                        </a:rPr>
                        <a:t> Manor Elementary School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6071727"/>
                  </a:ext>
                </a:extLst>
              </a:tr>
              <a:tr h="176176">
                <a:tc>
                  <a:txBody>
                    <a:bodyPr/>
                    <a:lstStyle/>
                    <a:p>
                      <a:pPr algn="l" fontAlgn="t"/>
                      <a:r>
                        <a:rPr lang="en-US" sz="1100" b="1" i="0" u="none" strike="noStrike">
                          <a:solidFill>
                            <a:schemeClr val="bg1"/>
                          </a:solidFill>
                          <a:effectLst/>
                          <a:latin typeface="Calibri" panose="020F0502020204030204" pitchFamily="34" charset="0"/>
                        </a:rPr>
                        <a:t>Location</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chemeClr val="bg1"/>
                          </a:solidFill>
                          <a:effectLst/>
                          <a:latin typeface="Calibri" panose="020F0502020204030204" pitchFamily="34" charset="0"/>
                        </a:rPr>
                        <a:t>2569</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74654744"/>
                  </a:ext>
                </a:extLst>
              </a:tr>
              <a:tr h="176176">
                <a:tc>
                  <a:txBody>
                    <a:bodyPr/>
                    <a:lstStyle/>
                    <a:p>
                      <a:pPr algn="l" fontAlgn="t"/>
                      <a:r>
                        <a:rPr lang="en-US" sz="1100" b="1" i="0" u="none" strike="noStrike">
                          <a:solidFill>
                            <a:schemeClr val="bg1"/>
                          </a:solidFill>
                          <a:effectLst/>
                          <a:latin typeface="Calibri" panose="020F0502020204030204" pitchFamily="34" charset="0"/>
                        </a:rPr>
                        <a:t>Level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chemeClr val="bg1"/>
                          </a:solidFill>
                          <a:effectLst/>
                          <a:latin typeface="Calibri" panose="020F0502020204030204" pitchFamily="34" charset="0"/>
                        </a:rPr>
                        <a:t>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382445406"/>
                  </a:ext>
                </a:extLst>
              </a:tr>
              <a:tr h="176176">
                <a:tc>
                  <a:txBody>
                    <a:bodyPr/>
                    <a:lstStyle/>
                    <a:p>
                      <a:pPr algn="l" fontAlgn="t"/>
                      <a:r>
                        <a:rPr lang="en-US" sz="1100" b="1" i="0" u="none" strike="noStrike">
                          <a:solidFill>
                            <a:schemeClr val="bg1"/>
                          </a:solidFill>
                          <a:effectLst/>
                          <a:latin typeface="Calibri" panose="020F0502020204030204" pitchFamily="34" charset="0"/>
                        </a:rPr>
                        <a:t>Principal</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chemeClr val="bg1"/>
                          </a:solidFill>
                          <a:effectLst/>
                          <a:latin typeface="Calibri" panose="020F0502020204030204" pitchFamily="34" charset="0"/>
                        </a:rPr>
                        <a:t>Reginald Lawrence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000" b="0" i="0" u="none" strike="noStrike">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95542562"/>
                  </a:ext>
                </a:extLst>
              </a:tr>
              <a:tr h="176176">
                <a:tc>
                  <a:txBody>
                    <a:bodyPr/>
                    <a:lstStyle/>
                    <a:p>
                      <a:pPr algn="l" fontAlgn="t"/>
                      <a:r>
                        <a:rPr lang="en-US" sz="1100" b="1" i="0" u="none" strike="noStrike">
                          <a:solidFill>
                            <a:schemeClr val="bg1"/>
                          </a:solidFill>
                          <a:effectLst/>
                          <a:latin typeface="Calibri" panose="020F0502020204030204" pitchFamily="34" charset="0"/>
                        </a:rPr>
                        <a:t>Projected Enrollment</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chemeClr val="bg1"/>
                          </a:solidFill>
                          <a:effectLst/>
                          <a:latin typeface="Calibri" panose="020F0502020204030204" pitchFamily="34" charset="0"/>
                        </a:rPr>
                        <a:t>266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16806523"/>
                  </a:ext>
                </a:extLst>
              </a:tr>
              <a:tr h="176176">
                <a:tc>
                  <a:txBody>
                    <a:bodyPr/>
                    <a:lstStyle/>
                    <a:p>
                      <a:pPr algn="l" fontAlgn="t"/>
                      <a:r>
                        <a:rPr lang="en-US" sz="1100" b="1" i="0" u="none" strike="noStrike">
                          <a:solidFill>
                            <a:schemeClr val="bg1"/>
                          </a:solidFill>
                          <a:effectLst/>
                          <a:latin typeface="Calibri" panose="020F0502020204030204" pitchFamily="34" charset="0"/>
                        </a:rPr>
                        <a:t>Total Budget</a:t>
                      </a:r>
                    </a:p>
                  </a:txBody>
                  <a:tcPr marL="9525" marR="9525" marT="952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1" i="0" u="none" strike="noStrike" dirty="0">
                          <a:solidFill>
                            <a:schemeClr val="bg1"/>
                          </a:solidFill>
                          <a:effectLst/>
                          <a:latin typeface="Calibri" panose="020F0502020204030204" pitchFamily="34" charset="0"/>
                        </a:rPr>
                        <a:t>$4,132,707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78224194"/>
                  </a:ext>
                </a:extLst>
              </a:tr>
            </a:tbl>
          </a:graphicData>
        </a:graphic>
      </p:graphicFrame>
      <p:graphicFrame>
        <p:nvGraphicFramePr>
          <p:cNvPr id="7" name="Table 6">
            <a:extLst>
              <a:ext uri="{FF2B5EF4-FFF2-40B4-BE49-F238E27FC236}">
                <a16:creationId xmlns:a16="http://schemas.microsoft.com/office/drawing/2014/main" id="{F0F936E2-44F4-66FE-857F-2FA14A4A10CC}"/>
              </a:ext>
            </a:extLst>
          </p:cNvPr>
          <p:cNvGraphicFramePr>
            <a:graphicFrameLocks noGrp="1"/>
          </p:cNvGraphicFramePr>
          <p:nvPr>
            <p:extLst>
              <p:ext uri="{D42A27DB-BD31-4B8C-83A1-F6EECF244321}">
                <p14:modId xmlns:p14="http://schemas.microsoft.com/office/powerpoint/2010/main" val="1076169630"/>
              </p:ext>
            </p:extLst>
          </p:nvPr>
        </p:nvGraphicFramePr>
        <p:xfrm>
          <a:off x="2544024" y="2491871"/>
          <a:ext cx="6074877" cy="2605227"/>
        </p:xfrm>
        <a:graphic>
          <a:graphicData uri="http://schemas.openxmlformats.org/drawingml/2006/table">
            <a:tbl>
              <a:tblPr/>
              <a:tblGrid>
                <a:gridCol w="737616">
                  <a:extLst>
                    <a:ext uri="{9D8B030D-6E8A-4147-A177-3AD203B41FA5}">
                      <a16:colId xmlns:a16="http://schemas.microsoft.com/office/drawing/2014/main" val="1512991191"/>
                    </a:ext>
                  </a:extLst>
                </a:gridCol>
                <a:gridCol w="1941808">
                  <a:extLst>
                    <a:ext uri="{9D8B030D-6E8A-4147-A177-3AD203B41FA5}">
                      <a16:colId xmlns:a16="http://schemas.microsoft.com/office/drawing/2014/main" val="4293451344"/>
                    </a:ext>
                  </a:extLst>
                </a:gridCol>
                <a:gridCol w="694278">
                  <a:extLst>
                    <a:ext uri="{9D8B030D-6E8A-4147-A177-3AD203B41FA5}">
                      <a16:colId xmlns:a16="http://schemas.microsoft.com/office/drawing/2014/main" val="2595423352"/>
                    </a:ext>
                  </a:extLst>
                </a:gridCol>
                <a:gridCol w="1095657">
                  <a:extLst>
                    <a:ext uri="{9D8B030D-6E8A-4147-A177-3AD203B41FA5}">
                      <a16:colId xmlns:a16="http://schemas.microsoft.com/office/drawing/2014/main" val="2103848820"/>
                    </a:ext>
                  </a:extLst>
                </a:gridCol>
                <a:gridCol w="1388233">
                  <a:extLst>
                    <a:ext uri="{9D8B030D-6E8A-4147-A177-3AD203B41FA5}">
                      <a16:colId xmlns:a16="http://schemas.microsoft.com/office/drawing/2014/main" val="2856843961"/>
                    </a:ext>
                  </a:extLst>
                </a:gridCol>
                <a:gridCol w="217285">
                  <a:extLst>
                    <a:ext uri="{9D8B030D-6E8A-4147-A177-3AD203B41FA5}">
                      <a16:colId xmlns:a16="http://schemas.microsoft.com/office/drawing/2014/main" val="1592666802"/>
                    </a:ext>
                  </a:extLst>
                </a:gridCol>
              </a:tblGrid>
              <a:tr h="255287">
                <a:tc>
                  <a:txBody>
                    <a:bodyPr/>
                    <a:lstStyle/>
                    <a:p>
                      <a:pPr algn="ctr" fontAlgn="b"/>
                      <a:r>
                        <a:rPr lang="en-US" sz="1100" b="1" i="0" u="none" strike="noStrike" dirty="0">
                          <a:solidFill>
                            <a:srgbClr val="000000"/>
                          </a:solidFill>
                          <a:effectLst/>
                          <a:latin typeface="Calibri" panose="020F0502020204030204" pitchFamily="34" charset="0"/>
                        </a:rPr>
                        <a:t>Account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Account Description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FTE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Budget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r>
                        <a:rPr lang="en-US" sz="1100" b="1" i="0" u="none" strike="noStrike">
                          <a:solidFill>
                            <a:srgbClr val="000000"/>
                          </a:solidFill>
                          <a:effectLst/>
                          <a:latin typeface="Calibri" panose="020F0502020204030204" pitchFamily="34" charset="0"/>
                        </a:rPr>
                        <a:t>Per Pupil</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62489212"/>
                  </a:ext>
                </a:extLst>
              </a:tr>
              <a:tr h="255287">
                <a:tc>
                  <a:txBody>
                    <a:bodyPr/>
                    <a:lstStyle/>
                    <a:p>
                      <a:pPr algn="l" fontAlgn="b"/>
                      <a:endParaRPr lang="en-US" sz="1000" b="1" i="0" u="none" strike="noStrike" dirty="0">
                        <a:solidFill>
                          <a:schemeClr val="bg1"/>
                        </a:solidFill>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000" b="1" i="0" u="none" strike="noStrike" dirty="0">
                        <a:solidFill>
                          <a:schemeClr val="bg1"/>
                        </a:solidFill>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100" b="1" i="0" u="none" strike="noStrike">
                        <a:solidFill>
                          <a:schemeClr val="bg1"/>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100" b="1" i="0" u="none" strike="noStrike">
                        <a:solidFill>
                          <a:schemeClr val="bg1"/>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100" b="1" i="0" u="none" strike="noStrike">
                        <a:solidFill>
                          <a:schemeClr val="bg1"/>
                        </a:solidFill>
                        <a:effectLst/>
                        <a:latin typeface="Calibri" panose="020F050202020403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07604620"/>
                  </a:ext>
                </a:extLst>
              </a:tr>
              <a:tr h="237830">
                <a:tc>
                  <a:txBody>
                    <a:bodyPr/>
                    <a:lstStyle/>
                    <a:p>
                      <a:pPr algn="r" fontAlgn="b"/>
                      <a:r>
                        <a:rPr lang="en-US" sz="1000" b="1" i="0" u="none" strike="noStrike" dirty="0">
                          <a:solidFill>
                            <a:schemeClr val="bg1"/>
                          </a:solidFill>
                          <a:effectLst/>
                          <a:latin typeface="Arial" panose="020B0604020202020204" pitchFamily="34" charset="0"/>
                        </a:rPr>
                        <a:t>1000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1" i="0" u="none" strike="noStrike" dirty="0">
                          <a:solidFill>
                            <a:schemeClr val="bg1"/>
                          </a:solidFill>
                          <a:effectLst/>
                          <a:latin typeface="Arial" panose="020B0604020202020204" pitchFamily="34" charset="0"/>
                        </a:rPr>
                        <a:t>Instruction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1" i="0" u="none" strike="noStrike">
                          <a:solidFill>
                            <a:schemeClr val="bg1"/>
                          </a:solidFill>
                          <a:effectLst/>
                          <a:latin typeface="Arial" panose="020B0604020202020204" pitchFamily="34" charset="0"/>
                        </a:rPr>
                        <a:t>26.05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1" i="0" u="none" strike="noStrike">
                          <a:solidFill>
                            <a:schemeClr val="bg1"/>
                          </a:solidFill>
                          <a:effectLst/>
                          <a:latin typeface="Arial" panose="020B0604020202020204" pitchFamily="34" charset="0"/>
                        </a:rPr>
                        <a:t> $2,614,474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solidFill>
                            <a:schemeClr val="bg1"/>
                          </a:solidFill>
                          <a:effectLst/>
                          <a:latin typeface="Arial" panose="020B0604020202020204" pitchFamily="34" charset="0"/>
                        </a:rPr>
                        <a:t> $9,829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66922991"/>
                  </a:ext>
                </a:extLst>
              </a:tr>
              <a:tr h="237830">
                <a:tc>
                  <a:txBody>
                    <a:bodyPr/>
                    <a:lstStyle/>
                    <a:p>
                      <a:pPr algn="r" fontAlgn="b"/>
                      <a:r>
                        <a:rPr lang="en-US" sz="1000" b="1" i="0" u="none" strike="noStrike">
                          <a:solidFill>
                            <a:schemeClr val="bg1"/>
                          </a:solidFill>
                          <a:effectLst/>
                          <a:latin typeface="Arial" panose="020B0604020202020204" pitchFamily="34" charset="0"/>
                        </a:rPr>
                        <a:t>2100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1" i="0" u="none" strike="noStrike" dirty="0">
                          <a:solidFill>
                            <a:schemeClr val="bg1"/>
                          </a:solidFill>
                          <a:effectLst/>
                          <a:latin typeface="Arial" panose="020B0604020202020204" pitchFamily="34" charset="0"/>
                        </a:rPr>
                        <a:t>Pupil Services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1" i="0" u="none" strike="noStrike">
                          <a:solidFill>
                            <a:schemeClr val="bg1"/>
                          </a:solidFill>
                          <a:effectLst/>
                          <a:latin typeface="Arial" panose="020B0604020202020204" pitchFamily="34" charset="0"/>
                        </a:rPr>
                        <a:t>3.75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1" i="0" u="none" strike="noStrike">
                          <a:solidFill>
                            <a:schemeClr val="bg1"/>
                          </a:solidFill>
                          <a:effectLst/>
                          <a:latin typeface="Arial" panose="020B0604020202020204" pitchFamily="34" charset="0"/>
                        </a:rPr>
                        <a:t> $305,936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solidFill>
                            <a:schemeClr val="bg1"/>
                          </a:solidFill>
                          <a:effectLst/>
                          <a:latin typeface="Arial" panose="020B0604020202020204" pitchFamily="34" charset="0"/>
                        </a:rPr>
                        <a:t> $1,150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101086570"/>
                  </a:ext>
                </a:extLst>
              </a:tr>
              <a:tr h="412386">
                <a:tc>
                  <a:txBody>
                    <a:bodyPr/>
                    <a:lstStyle/>
                    <a:p>
                      <a:pPr algn="r" fontAlgn="b"/>
                      <a:r>
                        <a:rPr lang="en-US" sz="1000" b="1" i="0" u="none" strike="noStrike">
                          <a:solidFill>
                            <a:schemeClr val="bg1"/>
                          </a:solidFill>
                          <a:effectLst/>
                          <a:latin typeface="Arial" panose="020B0604020202020204" pitchFamily="34" charset="0"/>
                        </a:rPr>
                        <a:t>2210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1" i="0" u="none" strike="noStrike" dirty="0">
                          <a:solidFill>
                            <a:schemeClr val="bg1"/>
                          </a:solidFill>
                          <a:effectLst/>
                          <a:latin typeface="Arial" panose="020B0604020202020204" pitchFamily="34" charset="0"/>
                        </a:rPr>
                        <a:t>Improvement of Instructional Services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1" i="0" u="none" strike="noStrike">
                          <a:solidFill>
                            <a:schemeClr val="bg1"/>
                          </a:solidFill>
                          <a:effectLst/>
                          <a:latin typeface="Arial" panose="020B0604020202020204" pitchFamily="34" charset="0"/>
                        </a:rPr>
                        <a:t>2.00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1" i="0" u="none" strike="noStrike">
                          <a:solidFill>
                            <a:schemeClr val="bg1"/>
                          </a:solidFill>
                          <a:effectLst/>
                          <a:latin typeface="Arial" panose="020B0604020202020204" pitchFamily="34" charset="0"/>
                        </a:rPr>
                        <a:t> $228,285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solidFill>
                            <a:schemeClr val="bg1"/>
                          </a:solidFill>
                          <a:effectLst/>
                          <a:latin typeface="Arial" panose="020B0604020202020204" pitchFamily="34" charset="0"/>
                        </a:rPr>
                        <a:t> $858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28635300"/>
                  </a:ext>
                </a:extLst>
              </a:tr>
              <a:tr h="237830">
                <a:tc>
                  <a:txBody>
                    <a:bodyPr/>
                    <a:lstStyle/>
                    <a:p>
                      <a:pPr algn="r" fontAlgn="b"/>
                      <a:r>
                        <a:rPr lang="en-US" sz="1000" b="1" i="0" u="none" strike="noStrike">
                          <a:solidFill>
                            <a:schemeClr val="bg1"/>
                          </a:solidFill>
                          <a:effectLst/>
                          <a:latin typeface="Arial" panose="020B0604020202020204" pitchFamily="34" charset="0"/>
                        </a:rPr>
                        <a:t>2213</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1" i="0" u="none" strike="noStrike" dirty="0">
                          <a:solidFill>
                            <a:schemeClr val="bg1"/>
                          </a:solidFill>
                          <a:effectLst/>
                          <a:latin typeface="Arial" panose="020B0604020202020204" pitchFamily="34" charset="0"/>
                        </a:rPr>
                        <a:t>Instructional Staff Training</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1" i="0" u="none" strike="noStrike" dirty="0">
                          <a:solidFill>
                            <a:schemeClr val="bg1"/>
                          </a:solidFill>
                          <a:effectLst/>
                          <a:latin typeface="Arial" panose="020B0604020202020204" pitchFamily="34" charset="0"/>
                        </a:rPr>
                        <a:t>-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1" i="0" u="none" strike="noStrike">
                          <a:solidFill>
                            <a:schemeClr val="bg1"/>
                          </a:solidFill>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a:solidFill>
                            <a:schemeClr val="bg1"/>
                          </a:solidFill>
                          <a:effectLst/>
                          <a:latin typeface="Arial" panose="020B0604020202020204" pitchFamily="34" charset="0"/>
                        </a:rPr>
                        <a:t> $-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276411041"/>
                  </a:ext>
                </a:extLst>
              </a:tr>
              <a:tr h="237830">
                <a:tc>
                  <a:txBody>
                    <a:bodyPr/>
                    <a:lstStyle/>
                    <a:p>
                      <a:pPr algn="r" fontAlgn="b"/>
                      <a:r>
                        <a:rPr lang="en-US" sz="1000" b="1" i="0" u="none" strike="noStrike">
                          <a:solidFill>
                            <a:schemeClr val="bg1"/>
                          </a:solidFill>
                          <a:effectLst/>
                          <a:latin typeface="Arial" panose="020B0604020202020204" pitchFamily="34" charset="0"/>
                        </a:rPr>
                        <a:t>2220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1" i="0" u="none" strike="noStrike" dirty="0">
                          <a:solidFill>
                            <a:schemeClr val="bg1"/>
                          </a:solidFill>
                          <a:effectLst/>
                          <a:latin typeface="Arial" panose="020B0604020202020204" pitchFamily="34" charset="0"/>
                        </a:rPr>
                        <a:t>Educational Media Services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1" i="0" u="none" strike="noStrike" dirty="0">
                          <a:solidFill>
                            <a:schemeClr val="bg1"/>
                          </a:solidFill>
                          <a:effectLst/>
                          <a:latin typeface="Arial" panose="020B0604020202020204" pitchFamily="34" charset="0"/>
                        </a:rPr>
                        <a:t>1.00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1" i="0" u="none" strike="noStrike" dirty="0">
                          <a:solidFill>
                            <a:schemeClr val="bg1"/>
                          </a:solidFill>
                          <a:effectLst/>
                          <a:latin typeface="Arial" panose="020B0604020202020204" pitchFamily="34" charset="0"/>
                        </a:rPr>
                        <a:t> $106,646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dirty="0">
                          <a:solidFill>
                            <a:schemeClr val="bg1"/>
                          </a:solidFill>
                          <a:effectLst/>
                          <a:latin typeface="Arial" panose="020B0604020202020204" pitchFamily="34" charset="0"/>
                        </a:rPr>
                        <a:t> $401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543008165"/>
                  </a:ext>
                </a:extLst>
              </a:tr>
              <a:tr h="237830">
                <a:tc>
                  <a:txBody>
                    <a:bodyPr/>
                    <a:lstStyle/>
                    <a:p>
                      <a:pPr algn="r" fontAlgn="b"/>
                      <a:r>
                        <a:rPr lang="en-US" sz="1000" b="1" i="0" u="none" strike="noStrike">
                          <a:solidFill>
                            <a:schemeClr val="bg1"/>
                          </a:solidFill>
                          <a:effectLst/>
                          <a:latin typeface="Arial" panose="020B0604020202020204" pitchFamily="34" charset="0"/>
                        </a:rPr>
                        <a:t>2400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1" i="0" u="none" strike="noStrike">
                          <a:solidFill>
                            <a:schemeClr val="bg1"/>
                          </a:solidFill>
                          <a:effectLst/>
                          <a:latin typeface="Arial" panose="020B0604020202020204" pitchFamily="34" charset="0"/>
                        </a:rPr>
                        <a:t>School Administration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1" i="0" u="none" strike="noStrike">
                          <a:solidFill>
                            <a:schemeClr val="bg1"/>
                          </a:solidFill>
                          <a:effectLst/>
                          <a:latin typeface="Arial" panose="020B0604020202020204" pitchFamily="34" charset="0"/>
                        </a:rPr>
                        <a:t>3.00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1" i="0" u="none" strike="noStrike" dirty="0">
                          <a:solidFill>
                            <a:schemeClr val="bg1"/>
                          </a:solidFill>
                          <a:effectLst/>
                          <a:latin typeface="Arial" panose="020B0604020202020204" pitchFamily="34" charset="0"/>
                        </a:rPr>
                        <a:t> $377,374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dirty="0">
                          <a:solidFill>
                            <a:schemeClr val="bg1"/>
                          </a:solidFill>
                          <a:effectLst/>
                          <a:latin typeface="Arial" panose="020B0604020202020204" pitchFamily="34" charset="0"/>
                        </a:rPr>
                        <a:t> $1,419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14522361"/>
                  </a:ext>
                </a:extLst>
              </a:tr>
              <a:tr h="237830">
                <a:tc>
                  <a:txBody>
                    <a:bodyPr/>
                    <a:lstStyle/>
                    <a:p>
                      <a:pPr algn="r" fontAlgn="b"/>
                      <a:r>
                        <a:rPr lang="en-US" sz="1000" b="1" i="0" u="none" strike="noStrike">
                          <a:solidFill>
                            <a:schemeClr val="bg1"/>
                          </a:solidFill>
                          <a:effectLst/>
                          <a:latin typeface="Arial" panose="020B0604020202020204" pitchFamily="34" charset="0"/>
                        </a:rPr>
                        <a:t>2600</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1" i="0" u="none" strike="noStrike">
                          <a:solidFill>
                            <a:schemeClr val="bg1"/>
                          </a:solidFill>
                          <a:effectLst/>
                          <a:latin typeface="Arial" panose="020B0604020202020204" pitchFamily="34" charset="0"/>
                        </a:rPr>
                        <a:t>Maintenance &amp; Operations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1" i="0" u="none" strike="noStrike">
                          <a:solidFill>
                            <a:schemeClr val="bg1"/>
                          </a:solidFill>
                          <a:effectLst/>
                          <a:latin typeface="Arial" panose="020B0604020202020204" pitchFamily="34" charset="0"/>
                        </a:rPr>
                        <a:t>1.50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1" i="0" u="none" strike="noStrike">
                          <a:solidFill>
                            <a:schemeClr val="bg1"/>
                          </a:solidFill>
                          <a:effectLst/>
                          <a:latin typeface="Arial" panose="020B0604020202020204" pitchFamily="34" charset="0"/>
                        </a:rPr>
                        <a:t> $84,674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1" i="0" u="none" strike="noStrike" dirty="0">
                          <a:solidFill>
                            <a:schemeClr val="bg1"/>
                          </a:solidFill>
                          <a:effectLst/>
                          <a:latin typeface="Arial" panose="020B0604020202020204" pitchFamily="34" charset="0"/>
                        </a:rPr>
                        <a:t> $318 </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effectLst/>
                        <a:latin typeface="Arial" panose="020B0604020202020204" pitchFamily="34" charset="0"/>
                      </a:endParaRPr>
                    </a:p>
                  </a:txBody>
                  <a:tcPr marL="9525" marR="9525" marT="952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84326487"/>
                  </a:ext>
                </a:extLst>
              </a:tr>
              <a:tr h="255287">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endParaRPr lang="en-US" sz="1100" b="1" i="0" u="none" strike="noStrike">
                        <a:solidFill>
                          <a:srgbClr val="000000"/>
                        </a:solidFill>
                        <a:effectLst/>
                        <a:latin typeface="Calibri" panose="020F050202020403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endParaRPr lang="en-US" sz="1000" b="0" i="0" u="none" strike="noStrike" dirty="0">
                        <a:effectLst/>
                        <a:latin typeface="Arial" panose="020B0604020202020204" pitchFamily="34" charset="0"/>
                      </a:endParaRPr>
                    </a:p>
                  </a:txBody>
                  <a:tcPr marL="9525" marR="9525" marT="9525"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dirty="0">
                        <a:effectLst/>
                        <a:latin typeface="Arial" panose="020B0604020202020204" pitchFamily="34" charset="0"/>
                      </a:endParaRPr>
                    </a:p>
                  </a:txBody>
                  <a:tcPr marL="9525" marR="9525" marT="9525" anchor="b">
                    <a:lnL>
                      <a:noFill/>
                    </a:lnL>
                    <a:lnR>
                      <a:noFill/>
                    </a:lnR>
                    <a:lnT>
                      <a:noFill/>
                    </a:lnT>
                    <a:lnB>
                      <a:noFill/>
                    </a:lnB>
                  </a:tcPr>
                </a:tc>
                <a:extLst>
                  <a:ext uri="{0D108BD9-81ED-4DB2-BD59-A6C34878D82A}">
                    <a16:rowId xmlns:a16="http://schemas.microsoft.com/office/drawing/2014/main" val="909622892"/>
                  </a:ext>
                </a:extLst>
              </a:tr>
            </a:tbl>
          </a:graphicData>
        </a:graphic>
      </p:graphicFrame>
    </p:spTree>
    <p:extLst>
      <p:ext uri="{BB962C8B-B14F-4D97-AF65-F5344CB8AC3E}">
        <p14:creationId xmlns:p14="http://schemas.microsoft.com/office/powerpoint/2010/main" val="1129150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8FFD8E1-3F10-FA5A-EF5F-755AA6BE4902}"/>
              </a:ext>
            </a:extLst>
          </p:cNvPr>
          <p:cNvSpPr>
            <a:spLocks noGrp="1"/>
          </p:cNvSpPr>
          <p:nvPr>
            <p:ph type="sldNum" sz="quarter" idx="16"/>
          </p:nvPr>
        </p:nvSpPr>
        <p:spPr/>
        <p:txBody>
          <a:bodyPr/>
          <a:lstStyle/>
          <a:p>
            <a:fld id="{294A09A9-5501-47C1-A89A-A340965A2BE2}" type="slidenum">
              <a:rPr lang="en-US" smtClean="0"/>
              <a:pPr/>
              <a:t>10</a:t>
            </a:fld>
            <a:endParaRPr lang="en-US" dirty="0">
              <a:latin typeface="+mn-lt"/>
            </a:endParaRPr>
          </a:p>
        </p:txBody>
      </p:sp>
      <p:sp>
        <p:nvSpPr>
          <p:cNvPr id="8" name="Title 1">
            <a:extLst>
              <a:ext uri="{FF2B5EF4-FFF2-40B4-BE49-F238E27FC236}">
                <a16:creationId xmlns:a16="http://schemas.microsoft.com/office/drawing/2014/main" id="{D435A632-1786-C77A-185A-F8975B228EC3}"/>
              </a:ext>
            </a:extLst>
          </p:cNvPr>
          <p:cNvSpPr txBox="1">
            <a:spLocks/>
          </p:cNvSpPr>
          <p:nvPr/>
        </p:nvSpPr>
        <p:spPr>
          <a:xfrm>
            <a:off x="1952625" y="338269"/>
            <a:ext cx="8229600" cy="719891"/>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ysClr val="windowText" lastClr="000000"/>
                </a:solidFill>
                <a:effectLst/>
                <a:uLnTx/>
                <a:uFillTx/>
                <a:latin typeface="Calibri"/>
                <a:ea typeface="+mj-ea"/>
                <a:cs typeface="+mj-cs"/>
              </a:rPr>
              <a:t>Budget by Function (Required)</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1" u="none" strike="noStrike" kern="1200" cap="none" spc="0" normalizeH="0" baseline="0" noProof="0">
                <a:ln>
                  <a:noFill/>
                </a:ln>
                <a:solidFill>
                  <a:sysClr val="windowText" lastClr="000000"/>
                </a:solidFill>
                <a:effectLst/>
                <a:uLnTx/>
                <a:uFillTx/>
                <a:latin typeface="Calibri"/>
                <a:ea typeface="+mj-ea"/>
                <a:cs typeface="+mj-cs"/>
              </a:rPr>
              <a:t>*Based on Current Allocation of School Budget</a:t>
            </a:r>
          </a:p>
        </p:txBody>
      </p:sp>
      <p:pic>
        <p:nvPicPr>
          <p:cNvPr id="2" name="Picture 1">
            <a:extLst>
              <a:ext uri="{FF2B5EF4-FFF2-40B4-BE49-F238E27FC236}">
                <a16:creationId xmlns:a16="http://schemas.microsoft.com/office/drawing/2014/main" id="{648F4D48-DC89-1D44-47A3-3F0CE3574D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5796" y="1357312"/>
            <a:ext cx="6486525" cy="4143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2646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Close-up of stacked books">
            <a:extLst>
              <a:ext uri="{FF2B5EF4-FFF2-40B4-BE49-F238E27FC236}">
                <a16:creationId xmlns:a16="http://schemas.microsoft.com/office/drawing/2014/main" id="{12F007AF-B3B3-4BBC-9990-D46E31738B7C}"/>
              </a:ext>
            </a:extLst>
          </p:cNvPr>
          <p:cNvPicPr>
            <a:picLocks noGrp="1" noChangeAspect="1"/>
          </p:cNvPicPr>
          <p:nvPr>
            <p:ph type="pic" sz="quarter" idx="13"/>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p:blipFill>
        <p:spPr>
          <a:xfrm flipH="1">
            <a:off x="0" y="0"/>
            <a:ext cx="12192000" cy="6858000"/>
          </a:xfrm>
        </p:spPr>
      </p:pic>
      <p:sp>
        <p:nvSpPr>
          <p:cNvPr id="2" name="Title 1">
            <a:extLst>
              <a:ext uri="{FF2B5EF4-FFF2-40B4-BE49-F238E27FC236}">
                <a16:creationId xmlns:a16="http://schemas.microsoft.com/office/drawing/2014/main" id="{A8704A28-E62C-2E4A-A2A4-AD85CB6126A2}"/>
              </a:ext>
            </a:extLst>
          </p:cNvPr>
          <p:cNvSpPr>
            <a:spLocks noGrp="1"/>
          </p:cNvSpPr>
          <p:nvPr>
            <p:ph type="title"/>
          </p:nvPr>
        </p:nvSpPr>
        <p:spPr>
          <a:xfrm>
            <a:off x="6409347" y="3045437"/>
            <a:ext cx="5726074" cy="610863"/>
          </a:xfrm>
        </p:spPr>
        <p:txBody>
          <a:bodyPr>
            <a:noAutofit/>
          </a:bodyPr>
          <a:lstStyle/>
          <a:p>
            <a:r>
              <a:rPr lang="en-US" sz="8000" dirty="0">
                <a:ln>
                  <a:solidFill>
                    <a:schemeClr val="bg2"/>
                  </a:solidFill>
                </a:ln>
              </a:rPr>
              <a:t>Questions?</a:t>
            </a:r>
          </a:p>
        </p:txBody>
      </p:sp>
      <p:cxnSp>
        <p:nvCxnSpPr>
          <p:cNvPr id="6" name="Straight Connector 5">
            <a:extLst>
              <a:ext uri="{FF2B5EF4-FFF2-40B4-BE49-F238E27FC236}">
                <a16:creationId xmlns:a16="http://schemas.microsoft.com/office/drawing/2014/main" id="{4D6EE753-BEBB-4348-896E-73627FDDCF64}"/>
              </a:ext>
              <a:ext uri="{C183D7F6-B498-43B3-948B-1728B52AA6E4}">
                <adec:decorative xmlns:adec="http://schemas.microsoft.com/office/drawing/2017/decorative" val="1"/>
              </a:ext>
            </a:extLst>
          </p:cNvPr>
          <p:cNvCxnSpPr>
            <a:cxnSpLocks/>
          </p:cNvCxnSpPr>
          <p:nvPr/>
        </p:nvCxnSpPr>
        <p:spPr>
          <a:xfrm>
            <a:off x="7194680"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22294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728DC-195E-4A4E-AEBA-5E0D1DB03B76}"/>
              </a:ext>
            </a:extLst>
          </p:cNvPr>
          <p:cNvSpPr>
            <a:spLocks noGrp="1"/>
          </p:cNvSpPr>
          <p:nvPr>
            <p:ph type="title"/>
          </p:nvPr>
        </p:nvSpPr>
        <p:spPr>
          <a:xfrm>
            <a:off x="1587865" y="1980844"/>
            <a:ext cx="5829885" cy="3289971"/>
          </a:xfrm>
        </p:spPr>
        <p:txBody>
          <a:bodyPr>
            <a:noAutofit/>
          </a:bodyPr>
          <a:lstStyle/>
          <a:p>
            <a:r>
              <a:rPr lang="en-US" sz="3000" dirty="0">
                <a:solidFill>
                  <a:schemeClr val="bg2"/>
                </a:solidFill>
                <a:latin typeface="Tenorite" panose="00000500000000000000" pitchFamily="2" charset="0"/>
              </a:rPr>
              <a:t>The GO Team needs to </a:t>
            </a:r>
            <a:r>
              <a:rPr lang="en-US" sz="3000" b="1" dirty="0">
                <a:solidFill>
                  <a:schemeClr val="accent3"/>
                </a:solidFill>
                <a:latin typeface="Tenorite" panose="00000500000000000000" pitchFamily="2" charset="0"/>
              </a:rPr>
              <a:t>TAKE ACTION (vote)</a:t>
            </a:r>
            <a:r>
              <a:rPr lang="en-US" sz="3000" dirty="0">
                <a:solidFill>
                  <a:schemeClr val="bg2"/>
                </a:solidFill>
                <a:latin typeface="Tenorite" panose="00000500000000000000" pitchFamily="2" charset="0"/>
              </a:rPr>
              <a:t> on the presented budget. After the motion and a second, the GO Team may have additional discussion. Once discussion is concluded, the GO Team will vote.</a:t>
            </a:r>
          </a:p>
        </p:txBody>
      </p:sp>
      <p:sp>
        <p:nvSpPr>
          <p:cNvPr id="4" name="Title 1">
            <a:extLst>
              <a:ext uri="{FF2B5EF4-FFF2-40B4-BE49-F238E27FC236}">
                <a16:creationId xmlns:a16="http://schemas.microsoft.com/office/drawing/2014/main" id="{DC362551-B8E5-F415-BE86-46FB0F12D33B}"/>
              </a:ext>
            </a:extLst>
          </p:cNvPr>
          <p:cNvSpPr txBox="1">
            <a:spLocks/>
          </p:cNvSpPr>
          <p:nvPr/>
        </p:nvSpPr>
        <p:spPr>
          <a:xfrm>
            <a:off x="486159" y="412939"/>
            <a:ext cx="8555992" cy="610863"/>
          </a:xfrm>
          <a:prstGeom prst="rect">
            <a:avLst/>
          </a:prstGeom>
          <a:ln>
            <a:noFill/>
          </a:ln>
        </p:spPr>
        <p:txBody>
          <a:bodyPr vert="horz" lIns="0" tIns="0" rIns="0" bIns="0" rtlCol="0" anchor="t" anchorCtr="0">
            <a:noAutofit/>
          </a:bodyPr>
          <a:lstStyle>
            <a:lvl1pPr algn="l" defTabSz="914400" rtl="0" eaLnBrk="1" latinLnBrk="0" hangingPunct="1">
              <a:lnSpc>
                <a:spcPct val="100000"/>
              </a:lnSpc>
              <a:spcBef>
                <a:spcPct val="0"/>
              </a:spcBef>
              <a:buNone/>
              <a:defRPr sz="2800" b="0" i="0" kern="1200" spc="100" baseline="0">
                <a:solidFill>
                  <a:schemeClr val="bg1"/>
                </a:solidFill>
                <a:latin typeface="+mn-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dirty="0">
                <a:solidFill>
                  <a:schemeClr val="tx2"/>
                </a:solidFill>
                <a:latin typeface="+mj-lt"/>
              </a:rPr>
              <a:t>Action on the Budget</a:t>
            </a:r>
          </a:p>
        </p:txBody>
      </p:sp>
    </p:spTree>
    <p:extLst>
      <p:ext uri="{BB962C8B-B14F-4D97-AF65-F5344CB8AC3E}">
        <p14:creationId xmlns:p14="http://schemas.microsoft.com/office/powerpoint/2010/main" val="2607273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a:xfrm>
            <a:off x="6881986" y="2173658"/>
            <a:ext cx="3390059" cy="610863"/>
          </a:xfrm>
        </p:spPr>
        <p:txBody>
          <a:bodyPr/>
          <a:lstStyle/>
          <a:p>
            <a:r>
              <a:rPr lang="en-US" dirty="0"/>
              <a:t>BASC-3 Data</a:t>
            </a:r>
          </a:p>
        </p:txBody>
      </p:sp>
      <p:pic>
        <p:nvPicPr>
          <p:cNvPr id="13" name="Picture Placeholder 12">
            <a:extLst>
              <a:ext uri="{FF2B5EF4-FFF2-40B4-BE49-F238E27FC236}">
                <a16:creationId xmlns:a16="http://schemas.microsoft.com/office/drawing/2014/main" id="{EC944911-7CDD-41CC-A7F0-5B0CF85D545C}"/>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16667" r="16667"/>
          <a:stretch/>
        </p:blipFill>
        <p:spPr/>
      </p:pic>
    </p:spTree>
    <p:extLst>
      <p:ext uri="{BB962C8B-B14F-4D97-AF65-F5344CB8AC3E}">
        <p14:creationId xmlns:p14="http://schemas.microsoft.com/office/powerpoint/2010/main" val="1862847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4AEFD4E-3C68-714D-803E-EF85A323B95F}"/>
              </a:ext>
            </a:extLst>
          </p:cNvPr>
          <p:cNvSpPr>
            <a:spLocks noGrp="1"/>
          </p:cNvSpPr>
          <p:nvPr>
            <p:ph type="sldNum" sz="quarter" idx="13"/>
          </p:nvPr>
        </p:nvSpPr>
        <p:spPr>
          <a:xfrm>
            <a:off x="971550" y="6332220"/>
            <a:ext cx="523240" cy="247651"/>
          </a:xfrm>
        </p:spPr>
        <p:txBody>
          <a:bodyPr/>
          <a:lstStyle/>
          <a:p>
            <a:fld id="{294A09A9-5501-47C1-A89A-A340965A2BE2}" type="slidenum">
              <a:rPr lang="en-US" smtClean="0"/>
              <a:pPr/>
              <a:t>14</a:t>
            </a:fld>
            <a:endParaRPr lang="en-US" dirty="0"/>
          </a:p>
        </p:txBody>
      </p:sp>
      <p:sp>
        <p:nvSpPr>
          <p:cNvPr id="5" name="Footer Placeholder 4">
            <a:extLst>
              <a:ext uri="{FF2B5EF4-FFF2-40B4-BE49-F238E27FC236}">
                <a16:creationId xmlns:a16="http://schemas.microsoft.com/office/drawing/2014/main" id="{234E9584-EA07-9B45-9700-4AD3524B82A0}"/>
              </a:ext>
            </a:extLst>
          </p:cNvPr>
          <p:cNvSpPr>
            <a:spLocks noGrp="1"/>
          </p:cNvSpPr>
          <p:nvPr>
            <p:ph type="ftr" sz="quarter" idx="4294967295"/>
          </p:nvPr>
        </p:nvSpPr>
        <p:spPr>
          <a:xfrm>
            <a:off x="1494790" y="6332220"/>
            <a:ext cx="1497330" cy="247651"/>
          </a:xfrm>
          <a:prstGeom prst="rect">
            <a:avLst/>
          </a:prstGeom>
        </p:spPr>
        <p:txBody>
          <a:bodyPr/>
          <a:lstStyle/>
          <a:p>
            <a:r>
              <a:rPr lang="en-US" dirty="0"/>
              <a:t>Annual Review</a:t>
            </a:r>
          </a:p>
        </p:txBody>
      </p:sp>
      <p:sp>
        <p:nvSpPr>
          <p:cNvPr id="4" name="Date Placeholder 3">
            <a:extLst>
              <a:ext uri="{FF2B5EF4-FFF2-40B4-BE49-F238E27FC236}">
                <a16:creationId xmlns:a16="http://schemas.microsoft.com/office/drawing/2014/main" id="{B9865729-8F7C-E34E-AA31-9352CF6D9EB9}"/>
              </a:ext>
            </a:extLst>
          </p:cNvPr>
          <p:cNvSpPr>
            <a:spLocks noGrp="1"/>
          </p:cNvSpPr>
          <p:nvPr>
            <p:ph type="dt" sz="half" idx="4294967295"/>
          </p:nvPr>
        </p:nvSpPr>
        <p:spPr>
          <a:xfrm>
            <a:off x="2992120" y="6332220"/>
            <a:ext cx="1313180" cy="247651"/>
          </a:xfrm>
          <a:prstGeom prst="rect">
            <a:avLst/>
          </a:prstGeom>
        </p:spPr>
        <p:txBody>
          <a:bodyPr/>
          <a:lstStyle/>
          <a:p>
            <a:fld id="{6FCA8E82-58CD-E045-8B98-B7A85B79B752}" type="datetime4">
              <a:rPr lang="en-US" smtClean="0"/>
              <a:pPr/>
              <a:t>March 8, 2023</a:t>
            </a:fld>
            <a:endParaRPr lang="en-US" dirty="0"/>
          </a:p>
        </p:txBody>
      </p:sp>
      <p:sp>
        <p:nvSpPr>
          <p:cNvPr id="7" name="Chart Placeholder 6">
            <a:extLst>
              <a:ext uri="{FF2B5EF4-FFF2-40B4-BE49-F238E27FC236}">
                <a16:creationId xmlns:a16="http://schemas.microsoft.com/office/drawing/2014/main" id="{E7CBB6BF-C76B-B3A4-2A28-DA23A19C6416}"/>
              </a:ext>
            </a:extLst>
          </p:cNvPr>
          <p:cNvSpPr>
            <a:spLocks noGrp="1"/>
          </p:cNvSpPr>
          <p:nvPr>
            <p:ph type="chart" sz="quarter" idx="10"/>
          </p:nvPr>
        </p:nvSpPr>
        <p:spPr/>
      </p:sp>
      <p:graphicFrame>
        <p:nvGraphicFramePr>
          <p:cNvPr id="13" name="Object 12">
            <a:extLst>
              <a:ext uri="{FF2B5EF4-FFF2-40B4-BE49-F238E27FC236}">
                <a16:creationId xmlns:a16="http://schemas.microsoft.com/office/drawing/2014/main" id="{06F0F77F-5108-942E-D64B-8B51C3BC740E}"/>
              </a:ext>
            </a:extLst>
          </p:cNvPr>
          <p:cNvGraphicFramePr>
            <a:graphicFrameLocks noChangeAspect="1"/>
          </p:cNvGraphicFramePr>
          <p:nvPr>
            <p:extLst>
              <p:ext uri="{D42A27DB-BD31-4B8C-83A1-F6EECF244321}">
                <p14:modId xmlns:p14="http://schemas.microsoft.com/office/powerpoint/2010/main" val="1071395182"/>
              </p:ext>
            </p:extLst>
          </p:nvPr>
        </p:nvGraphicFramePr>
        <p:xfrm>
          <a:off x="1696489" y="2123778"/>
          <a:ext cx="8237538" cy="3386138"/>
        </p:xfrm>
        <a:graphic>
          <a:graphicData uri="http://schemas.openxmlformats.org/presentationml/2006/ole">
            <mc:AlternateContent xmlns:mc="http://schemas.openxmlformats.org/markup-compatibility/2006">
              <mc:Choice xmlns:v="urn:schemas-microsoft-com:vml" Requires="v">
                <p:oleObj name="Document" r:id="rId2" imgW="8237860" imgH="3385685" progId="Word.Document.12">
                  <p:embed/>
                </p:oleObj>
              </mc:Choice>
              <mc:Fallback>
                <p:oleObj name="Document" r:id="rId2" imgW="8237860" imgH="3385685" progId="Word.Document.12">
                  <p:embed/>
                  <p:pic>
                    <p:nvPicPr>
                      <p:cNvPr id="0" name=""/>
                      <p:cNvPicPr/>
                      <p:nvPr/>
                    </p:nvPicPr>
                    <p:blipFill>
                      <a:blip r:embed="rId3"/>
                      <a:stretch>
                        <a:fillRect/>
                      </a:stretch>
                    </p:blipFill>
                    <p:spPr>
                      <a:xfrm>
                        <a:off x="1696489" y="2123778"/>
                        <a:ext cx="8237538" cy="3386138"/>
                      </a:xfrm>
                      <a:prstGeom prst="rect">
                        <a:avLst/>
                      </a:prstGeom>
                    </p:spPr>
                  </p:pic>
                </p:oleObj>
              </mc:Fallback>
            </mc:AlternateContent>
          </a:graphicData>
        </a:graphic>
      </p:graphicFrame>
    </p:spTree>
    <p:extLst>
      <p:ext uri="{BB962C8B-B14F-4D97-AF65-F5344CB8AC3E}">
        <p14:creationId xmlns:p14="http://schemas.microsoft.com/office/powerpoint/2010/main" val="1418110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53F689-2E51-BF4F-AE47-7CEB7CC4C52A}"/>
              </a:ext>
            </a:extLst>
          </p:cNvPr>
          <p:cNvSpPr>
            <a:spLocks noGrp="1"/>
          </p:cNvSpPr>
          <p:nvPr>
            <p:ph type="title"/>
          </p:nvPr>
        </p:nvSpPr>
        <p:spPr/>
        <p:txBody>
          <a:bodyPr/>
          <a:lstStyle/>
          <a:p>
            <a:r>
              <a:rPr lang="en-US" dirty="0"/>
              <a:t>2023 Spring ACES</a:t>
            </a:r>
          </a:p>
        </p:txBody>
      </p:sp>
      <p:sp>
        <p:nvSpPr>
          <p:cNvPr id="7" name="Slide Number Placeholder 6">
            <a:extLst>
              <a:ext uri="{FF2B5EF4-FFF2-40B4-BE49-F238E27FC236}">
                <a16:creationId xmlns:a16="http://schemas.microsoft.com/office/drawing/2014/main" id="{F37669F0-EA6D-6B46-AF0E-A9C2D1F223DB}"/>
              </a:ext>
            </a:extLst>
          </p:cNvPr>
          <p:cNvSpPr>
            <a:spLocks noGrp="1"/>
          </p:cNvSpPr>
          <p:nvPr>
            <p:ph type="sldNum" sz="quarter" idx="16"/>
          </p:nvPr>
        </p:nvSpPr>
        <p:spPr>
          <a:xfrm>
            <a:off x="964023" y="6332220"/>
            <a:ext cx="523240" cy="247651"/>
          </a:xfrm>
        </p:spPr>
        <p:txBody>
          <a:bodyPr/>
          <a:lstStyle/>
          <a:p>
            <a:fld id="{294A09A9-5501-47C1-A89A-A340965A2BE2}" type="slidenum">
              <a:rPr lang="en-US" smtClean="0"/>
              <a:pPr/>
              <a:t>15</a:t>
            </a:fld>
            <a:endParaRPr lang="en-US" dirty="0"/>
          </a:p>
        </p:txBody>
      </p:sp>
      <p:sp>
        <p:nvSpPr>
          <p:cNvPr id="2" name="Rectangle 1">
            <a:extLst>
              <a:ext uri="{FF2B5EF4-FFF2-40B4-BE49-F238E27FC236}">
                <a16:creationId xmlns:a16="http://schemas.microsoft.com/office/drawing/2014/main" id="{93447EAB-14D0-CE01-020C-A5C315FE987A}"/>
              </a:ext>
            </a:extLst>
          </p:cNvPr>
          <p:cNvSpPr/>
          <p:nvPr/>
        </p:nvSpPr>
        <p:spPr>
          <a:xfrm>
            <a:off x="6096000" y="-17092"/>
            <a:ext cx="6096000" cy="6875092"/>
          </a:xfrm>
          <a:prstGeom prst="rect">
            <a:avLst/>
          </a:prstGeom>
          <a:gradFill flip="none" rotWithShape="1">
            <a:gsLst>
              <a:gs pos="0">
                <a:schemeClr val="bg1">
                  <a:tint val="66000"/>
                  <a:satMod val="160000"/>
                  <a:lumMod val="77000"/>
                </a:schemeClr>
              </a:gs>
              <a:gs pos="50000">
                <a:schemeClr val="bg1">
                  <a:tint val="44500"/>
                  <a:satMod val="160000"/>
                  <a:lumMod val="77000"/>
                </a:schemeClr>
              </a:gs>
              <a:gs pos="100000">
                <a:schemeClr val="bg1">
                  <a:lumMod val="60000"/>
                  <a:lumOff val="40000"/>
                </a:schemeClr>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oogle Shape;133;p26">
            <a:extLst>
              <a:ext uri="{FF2B5EF4-FFF2-40B4-BE49-F238E27FC236}">
                <a16:creationId xmlns:a16="http://schemas.microsoft.com/office/drawing/2014/main" id="{CFE11CAC-3A1D-E397-0CE9-A45608790437}"/>
              </a:ext>
            </a:extLst>
          </p:cNvPr>
          <p:cNvSpPr txBox="1"/>
          <p:nvPr/>
        </p:nvSpPr>
        <p:spPr>
          <a:xfrm>
            <a:off x="7602581" y="3240459"/>
            <a:ext cx="3082838" cy="2154406"/>
          </a:xfrm>
          <a:prstGeom prst="rect">
            <a:avLst/>
          </a:prstGeom>
          <a:noFill/>
          <a:ln>
            <a:noFill/>
          </a:ln>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 sz="3200" b="1" dirty="0">
                <a:solidFill>
                  <a:srgbClr val="4472C4"/>
                </a:solidFill>
              </a:rPr>
              <a:t>A</a:t>
            </a:r>
            <a:r>
              <a:rPr lang="en" sz="3200" b="1" dirty="0">
                <a:solidFill>
                  <a:srgbClr val="ED7D31"/>
                </a:solidFill>
              </a:rPr>
              <a:t>ccountability</a:t>
            </a:r>
            <a:r>
              <a:rPr lang="en" sz="3200" b="1" dirty="0"/>
              <a:t> </a:t>
            </a:r>
            <a:endParaRPr sz="3200" b="1" dirty="0"/>
          </a:p>
          <a:p>
            <a:pPr marL="0" lvl="0" indent="0" algn="l" rtl="0">
              <a:spcBef>
                <a:spcPts val="0"/>
              </a:spcBef>
              <a:spcAft>
                <a:spcPts val="0"/>
              </a:spcAft>
              <a:buNone/>
            </a:pPr>
            <a:r>
              <a:rPr lang="en" sz="3200" b="1" dirty="0">
                <a:solidFill>
                  <a:srgbClr val="4472C4"/>
                </a:solidFill>
              </a:rPr>
              <a:t>C</a:t>
            </a:r>
            <a:r>
              <a:rPr lang="en" sz="3200" b="1" dirty="0">
                <a:solidFill>
                  <a:srgbClr val="ED7D31"/>
                </a:solidFill>
              </a:rPr>
              <a:t>ollaboration</a:t>
            </a:r>
            <a:endParaRPr sz="3200" b="1" dirty="0">
              <a:solidFill>
                <a:srgbClr val="ED7D31"/>
              </a:solidFill>
            </a:endParaRPr>
          </a:p>
          <a:p>
            <a:pPr marL="0" lvl="0" indent="0" algn="l" rtl="0">
              <a:spcBef>
                <a:spcPts val="0"/>
              </a:spcBef>
              <a:spcAft>
                <a:spcPts val="0"/>
              </a:spcAft>
              <a:buNone/>
            </a:pPr>
            <a:r>
              <a:rPr lang="en" sz="3200" b="1" dirty="0">
                <a:solidFill>
                  <a:srgbClr val="4472C4"/>
                </a:solidFill>
              </a:rPr>
              <a:t>E</a:t>
            </a:r>
            <a:r>
              <a:rPr lang="en" sz="3200" b="1" dirty="0">
                <a:solidFill>
                  <a:srgbClr val="ED7D31"/>
                </a:solidFill>
              </a:rPr>
              <a:t>quity</a:t>
            </a:r>
            <a:endParaRPr sz="3200" b="1" dirty="0">
              <a:solidFill>
                <a:srgbClr val="ED7D31"/>
              </a:solidFill>
            </a:endParaRPr>
          </a:p>
          <a:p>
            <a:pPr marL="0" lvl="0" indent="0" algn="l" rtl="0">
              <a:spcBef>
                <a:spcPts val="0"/>
              </a:spcBef>
              <a:spcAft>
                <a:spcPts val="0"/>
              </a:spcAft>
              <a:buNone/>
            </a:pPr>
            <a:r>
              <a:rPr lang="en" sz="3200" b="1" dirty="0">
                <a:solidFill>
                  <a:srgbClr val="4472C4"/>
                </a:solidFill>
              </a:rPr>
              <a:t>S</a:t>
            </a:r>
            <a:r>
              <a:rPr lang="en" sz="3200" b="1" dirty="0">
                <a:solidFill>
                  <a:srgbClr val="ED7D31"/>
                </a:solidFill>
              </a:rPr>
              <a:t>upport </a:t>
            </a:r>
            <a:endParaRPr sz="3200" b="1" dirty="0">
              <a:solidFill>
                <a:srgbClr val="ED7D31"/>
              </a:solidFill>
            </a:endParaRPr>
          </a:p>
        </p:txBody>
      </p:sp>
      <p:pic>
        <p:nvPicPr>
          <p:cNvPr id="9" name="Google Shape;135;p26" descr="Graphical user interface, application&#10;&#10;Description automatically generated">
            <a:extLst>
              <a:ext uri="{FF2B5EF4-FFF2-40B4-BE49-F238E27FC236}">
                <a16:creationId xmlns:a16="http://schemas.microsoft.com/office/drawing/2014/main" id="{0BAFF32C-61C9-29CF-F44D-9FF174F1E42A}"/>
              </a:ext>
            </a:extLst>
          </p:cNvPr>
          <p:cNvPicPr preferRelativeResize="0"/>
          <p:nvPr/>
        </p:nvPicPr>
        <p:blipFill rotWithShape="1">
          <a:blip r:embed="rId2">
            <a:alphaModFix/>
          </a:blip>
          <a:srcRect/>
          <a:stretch/>
        </p:blipFill>
        <p:spPr>
          <a:xfrm rot="20682179">
            <a:off x="8224954" y="448848"/>
            <a:ext cx="1611194" cy="2468546"/>
          </a:xfrm>
          <a:prstGeom prst="rect">
            <a:avLst/>
          </a:prstGeom>
          <a:noFill/>
          <a:ln>
            <a:noFill/>
          </a:ln>
        </p:spPr>
      </p:pic>
      <p:sp>
        <p:nvSpPr>
          <p:cNvPr id="11" name="TextBox 10">
            <a:extLst>
              <a:ext uri="{FF2B5EF4-FFF2-40B4-BE49-F238E27FC236}">
                <a16:creationId xmlns:a16="http://schemas.microsoft.com/office/drawing/2014/main" id="{73781A2D-E28F-8BD6-D54D-9AC4C2983D22}"/>
              </a:ext>
            </a:extLst>
          </p:cNvPr>
          <p:cNvSpPr txBox="1"/>
          <p:nvPr/>
        </p:nvSpPr>
        <p:spPr>
          <a:xfrm>
            <a:off x="858727" y="2785432"/>
            <a:ext cx="4328570" cy="646331"/>
          </a:xfrm>
          <a:prstGeom prst="rect">
            <a:avLst/>
          </a:prstGeom>
          <a:solidFill>
            <a:srgbClr val="F3CF45">
              <a:lumMod val="20000"/>
              <a:lumOff val="80000"/>
            </a:srgbClr>
          </a:solidFill>
          <a:ln w="38100">
            <a:solidFill>
              <a:srgbClr val="A92A91"/>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sng" strike="noStrike" kern="0" cap="none" spc="0" normalizeH="0" baseline="0" noProof="0" dirty="0">
                <a:ln>
                  <a:noFill/>
                </a:ln>
                <a:solidFill>
                  <a:srgbClr val="A92A91"/>
                </a:solidFill>
                <a:effectLst/>
                <a:uLnTx/>
                <a:uFillTx/>
                <a:latin typeface="Tenorite"/>
              </a:rPr>
              <a:t>NOTE to Principal:</a:t>
            </a:r>
            <a:r>
              <a:rPr kumimoji="0" lang="en-US" sz="1800" b="0" i="0" u="sng" strike="noStrike" kern="0" cap="none" spc="0" normalizeH="0" baseline="0" noProof="0" dirty="0">
                <a:ln>
                  <a:noFill/>
                </a:ln>
                <a:solidFill>
                  <a:srgbClr val="A92A91"/>
                </a:solidFill>
                <a:effectLst/>
                <a:uLnTx/>
                <a:uFillTx/>
                <a:latin typeface="Tenorite"/>
              </a:rPr>
              <a:t> </a:t>
            </a:r>
            <a:r>
              <a:rPr kumimoji="0" lang="en-US" sz="1800" b="0" i="0" u="none" strike="noStrike" kern="0" cap="none" spc="0" normalizeH="0" baseline="0" noProof="0" dirty="0">
                <a:ln>
                  <a:noFill/>
                </a:ln>
                <a:solidFill>
                  <a:prstClr val="black"/>
                </a:solidFill>
                <a:effectLst/>
                <a:uLnTx/>
                <a:uFillTx/>
                <a:latin typeface="Tenorite"/>
              </a:rPr>
              <a:t>Please insert your Spring ACES presentation after this slide.</a:t>
            </a:r>
            <a:endParaRPr kumimoji="0" lang="en-US" sz="1800" b="1" i="0" u="none" strike="noStrike" kern="0" cap="none" spc="0" normalizeH="0" baseline="0" noProof="0" dirty="0">
              <a:ln>
                <a:noFill/>
              </a:ln>
              <a:solidFill>
                <a:prstClr val="black"/>
              </a:solidFill>
              <a:effectLst/>
              <a:uLnTx/>
              <a:uFillTx/>
              <a:latin typeface="Tenorite"/>
            </a:endParaRPr>
          </a:p>
        </p:txBody>
      </p:sp>
    </p:spTree>
    <p:extLst>
      <p:ext uri="{BB962C8B-B14F-4D97-AF65-F5344CB8AC3E}">
        <p14:creationId xmlns:p14="http://schemas.microsoft.com/office/powerpoint/2010/main" val="1917229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Shape 886"/>
        <p:cNvGrpSpPr/>
        <p:nvPr/>
      </p:nvGrpSpPr>
      <p:grpSpPr>
        <a:xfrm>
          <a:off x="0" y="0"/>
          <a:ext cx="0" cy="0"/>
          <a:chOff x="0" y="0"/>
          <a:chExt cx="0" cy="0"/>
        </a:xfrm>
      </p:grpSpPr>
      <p:sp>
        <p:nvSpPr>
          <p:cNvPr id="887" name="Google Shape;887;p133"/>
          <p:cNvSpPr txBox="1">
            <a:spLocks noGrp="1"/>
          </p:cNvSpPr>
          <p:nvPr>
            <p:ph type="subTitle" idx="1"/>
          </p:nvPr>
        </p:nvSpPr>
        <p:spPr>
          <a:xfrm>
            <a:off x="1835700" y="3778833"/>
            <a:ext cx="8520600" cy="2229300"/>
          </a:xfrm>
          <a:prstGeom prst="rect">
            <a:avLst/>
          </a:prstGeom>
        </p:spPr>
        <p:txBody>
          <a:bodyPr spcFirstLastPara="1" vert="horz" wrap="square" lIns="91425" tIns="91425" rIns="91425" bIns="91425" rtlCol="0" anchor="t" anchorCtr="0">
            <a:noAutofit/>
          </a:bodyPr>
          <a:lstStyle/>
          <a:p>
            <a:pPr marL="0" indent="0"/>
            <a:r>
              <a:rPr lang="en-US" b="1">
                <a:solidFill>
                  <a:srgbClr val="0E6F98"/>
                </a:solidFill>
                <a:latin typeface="Calibri"/>
                <a:ea typeface="Calibri"/>
                <a:cs typeface="Calibri"/>
                <a:sym typeface="Calibri"/>
              </a:rPr>
              <a:t>West Manor Elementary</a:t>
            </a:r>
            <a:endParaRPr b="1">
              <a:solidFill>
                <a:srgbClr val="0E6F98"/>
              </a:solidFill>
              <a:latin typeface="Calibri"/>
              <a:ea typeface="Calibri"/>
              <a:cs typeface="Calibri"/>
              <a:sym typeface="Calibri"/>
            </a:endParaRPr>
          </a:p>
          <a:p>
            <a:pPr marL="0" indent="0"/>
            <a:r>
              <a:rPr lang="en-US" b="1">
                <a:solidFill>
                  <a:srgbClr val="0E6F98"/>
                </a:solidFill>
                <a:latin typeface="Calibri"/>
                <a:ea typeface="Calibri"/>
                <a:cs typeface="Calibri"/>
                <a:sym typeface="Calibri"/>
              </a:rPr>
              <a:t>Mays </a:t>
            </a:r>
            <a:endParaRPr b="1">
              <a:solidFill>
                <a:srgbClr val="0E6F98"/>
              </a:solidFill>
              <a:latin typeface="Calibri"/>
              <a:ea typeface="Calibri"/>
              <a:cs typeface="Calibri"/>
              <a:sym typeface="Calibri"/>
            </a:endParaRPr>
          </a:p>
          <a:p>
            <a:pPr marL="0" indent="0"/>
            <a:r>
              <a:rPr lang="en-US" b="1">
                <a:solidFill>
                  <a:srgbClr val="0E6F98"/>
                </a:solidFill>
                <a:latin typeface="Calibri"/>
                <a:ea typeface="Calibri"/>
                <a:cs typeface="Calibri"/>
                <a:sym typeface="Calibri"/>
              </a:rPr>
              <a:t>Dr Lawrence </a:t>
            </a:r>
            <a:endParaRPr b="1">
              <a:solidFill>
                <a:srgbClr val="0E6F98"/>
              </a:solidFill>
              <a:latin typeface="Calibri"/>
              <a:ea typeface="Calibri"/>
              <a:cs typeface="Calibri"/>
              <a:sym typeface="Calibri"/>
            </a:endParaRPr>
          </a:p>
        </p:txBody>
      </p:sp>
      <p:pic>
        <p:nvPicPr>
          <p:cNvPr id="888" name="Google Shape;888;p133"/>
          <p:cNvPicPr preferRelativeResize="0"/>
          <p:nvPr/>
        </p:nvPicPr>
        <p:blipFill>
          <a:blip r:embed="rId3">
            <a:alphaModFix/>
          </a:blip>
          <a:stretch>
            <a:fillRect/>
          </a:stretch>
        </p:blipFill>
        <p:spPr>
          <a:xfrm>
            <a:off x="4287400" y="1642733"/>
            <a:ext cx="3352800" cy="12573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893" name="Google Shape;893;p134"/>
          <p:cNvSpPr txBox="1">
            <a:spLocks noGrp="1"/>
          </p:cNvSpPr>
          <p:nvPr>
            <p:ph type="sldNum" idx="12"/>
          </p:nvPr>
        </p:nvSpPr>
        <p:spPr>
          <a:xfrm>
            <a:off x="7981950" y="6356351"/>
            <a:ext cx="2057400" cy="365100"/>
          </a:xfrm>
          <a:prstGeom prst="rect">
            <a:avLst/>
          </a:prstGeom>
          <a:noFill/>
          <a:ln>
            <a:noFill/>
          </a:ln>
        </p:spPr>
        <p:txBody>
          <a:bodyPr spcFirstLastPara="1" vert="horz" wrap="square" lIns="91425" tIns="45700" rIns="91425" bIns="45700" rtlCol="0" anchor="t" anchorCtr="0">
            <a:noAutofit/>
          </a:bodyPr>
          <a:lstStyle/>
          <a:p>
            <a:pPr>
              <a:buClr>
                <a:srgbClr val="000000"/>
              </a:buClr>
            </a:pPr>
            <a:fld id="{00000000-1234-1234-1234-123412341234}" type="slidenum">
              <a:rPr lang="en-US"/>
              <a:pPr>
                <a:buClr>
                  <a:srgbClr val="000000"/>
                </a:buClr>
              </a:pPr>
              <a:t>17</a:t>
            </a:fld>
            <a:endParaRPr/>
          </a:p>
        </p:txBody>
      </p:sp>
      <p:graphicFrame>
        <p:nvGraphicFramePr>
          <p:cNvPr id="894" name="Google Shape;894;p134"/>
          <p:cNvGraphicFramePr/>
          <p:nvPr/>
        </p:nvGraphicFramePr>
        <p:xfrm>
          <a:off x="1566703" y="2030922"/>
          <a:ext cx="5357175" cy="2163845"/>
        </p:xfrm>
        <a:graphic>
          <a:graphicData uri="http://schemas.openxmlformats.org/drawingml/2006/table">
            <a:tbl>
              <a:tblPr firstRow="1" bandRow="1">
                <a:noFill/>
              </a:tblPr>
              <a:tblGrid>
                <a:gridCol w="2616125">
                  <a:extLst>
                    <a:ext uri="{9D8B030D-6E8A-4147-A177-3AD203B41FA5}">
                      <a16:colId xmlns:a16="http://schemas.microsoft.com/office/drawing/2014/main" val="20000"/>
                    </a:ext>
                  </a:extLst>
                </a:gridCol>
                <a:gridCol w="1245950">
                  <a:extLst>
                    <a:ext uri="{9D8B030D-6E8A-4147-A177-3AD203B41FA5}">
                      <a16:colId xmlns:a16="http://schemas.microsoft.com/office/drawing/2014/main" val="20001"/>
                    </a:ext>
                  </a:extLst>
                </a:gridCol>
                <a:gridCol w="1495100">
                  <a:extLst>
                    <a:ext uri="{9D8B030D-6E8A-4147-A177-3AD203B41FA5}">
                      <a16:colId xmlns:a16="http://schemas.microsoft.com/office/drawing/2014/main" val="20002"/>
                    </a:ext>
                  </a:extLst>
                </a:gridCol>
              </a:tblGrid>
              <a:tr h="426475">
                <a:tc>
                  <a:txBody>
                    <a:bodyPr/>
                    <a:lstStyle/>
                    <a:p>
                      <a:pPr marL="0" marR="0" lvl="0" indent="0" algn="ctr" rtl="0">
                        <a:spcBef>
                          <a:spcPts val="0"/>
                        </a:spcBef>
                        <a:spcAft>
                          <a:spcPts val="0"/>
                        </a:spcAft>
                        <a:buNone/>
                      </a:pPr>
                      <a:r>
                        <a:rPr lang="en-US" sz="1300"/>
                        <a:t>Glow </a:t>
                      </a:r>
                      <a:endParaRPr sz="1300"/>
                    </a:p>
                  </a:txBody>
                  <a:tcPr marL="91450" marR="91450" marT="45725" marB="45725" anchor="b"/>
                </a:tc>
                <a:tc gridSpan="2">
                  <a:txBody>
                    <a:bodyPr/>
                    <a:lstStyle/>
                    <a:p>
                      <a:pPr marL="0" lvl="0" indent="0" algn="ctr" rtl="0">
                        <a:spcBef>
                          <a:spcPts val="0"/>
                        </a:spcBef>
                        <a:spcAft>
                          <a:spcPts val="0"/>
                        </a:spcAft>
                        <a:buNone/>
                      </a:pPr>
                      <a:r>
                        <a:rPr lang="en-US" sz="1300"/>
                        <a:t>Grow</a:t>
                      </a:r>
                      <a:endParaRPr sz="1300" b="1">
                        <a:solidFill>
                          <a:srgbClr val="FFFFFF"/>
                        </a:solidFill>
                        <a:latin typeface="Calibri"/>
                        <a:ea typeface="Calibri"/>
                        <a:cs typeface="Calibri"/>
                        <a:sym typeface="Calibri"/>
                      </a:endParaRPr>
                    </a:p>
                  </a:txBody>
                  <a:tcPr marL="91450" marR="91450" marT="45725" marB="45725" anchor="b">
                    <a:lnB w="38100" cap="flat" cmpd="sng">
                      <a:solidFill>
                        <a:srgbClr val="FFFFFF"/>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1158250">
                <a:tc>
                  <a:txBody>
                    <a:bodyPr/>
                    <a:lstStyle/>
                    <a:p>
                      <a:pPr marL="0" lvl="0" indent="0" algn="l" rtl="0">
                        <a:spcBef>
                          <a:spcPts val="0"/>
                        </a:spcBef>
                        <a:spcAft>
                          <a:spcPts val="0"/>
                        </a:spcAft>
                        <a:buClr>
                          <a:schemeClr val="dk1"/>
                        </a:buClr>
                        <a:buSzPts val="1100"/>
                        <a:buFont typeface="Arial"/>
                        <a:buNone/>
                      </a:pPr>
                      <a:r>
                        <a:rPr lang="en-US">
                          <a:solidFill>
                            <a:schemeClr val="dk1"/>
                          </a:solidFill>
                        </a:rPr>
                        <a:t>Authorized IB School</a:t>
                      </a:r>
                      <a:endParaRPr>
                        <a:solidFill>
                          <a:schemeClr val="dk1"/>
                        </a:solidFill>
                      </a:endParaRPr>
                    </a:p>
                    <a:p>
                      <a:pPr marL="0" lvl="0" indent="0" algn="l" rtl="0">
                        <a:spcBef>
                          <a:spcPts val="0"/>
                        </a:spcBef>
                        <a:spcAft>
                          <a:spcPts val="0"/>
                        </a:spcAft>
                        <a:buClr>
                          <a:schemeClr val="dk1"/>
                        </a:buClr>
                        <a:buSzPts val="1100"/>
                        <a:buFont typeface="Arial"/>
                        <a:buNone/>
                      </a:pPr>
                      <a:r>
                        <a:rPr lang="en-US">
                          <a:solidFill>
                            <a:schemeClr val="dk1"/>
                          </a:solidFill>
                        </a:rPr>
                        <a:t>Exhibition in February</a:t>
                      </a:r>
                      <a:endParaRPr>
                        <a:solidFill>
                          <a:schemeClr val="dk1"/>
                        </a:solidFill>
                      </a:endParaRPr>
                    </a:p>
                    <a:p>
                      <a:pPr marL="0" lvl="0" indent="0" algn="l" rtl="0">
                        <a:spcBef>
                          <a:spcPts val="0"/>
                        </a:spcBef>
                        <a:spcAft>
                          <a:spcPts val="0"/>
                        </a:spcAft>
                        <a:buClr>
                          <a:schemeClr val="dk1"/>
                        </a:buClr>
                        <a:buSzPts val="1100"/>
                        <a:buFont typeface="Arial"/>
                        <a:buNone/>
                      </a:pPr>
                      <a:r>
                        <a:rPr lang="en-US">
                          <a:solidFill>
                            <a:schemeClr val="dk1"/>
                          </a:solidFill>
                        </a:rPr>
                        <a:t>1/19 Cluster walkthrough with Peyton forrest </a:t>
                      </a:r>
                      <a:endParaRPr>
                        <a:solidFill>
                          <a:schemeClr val="dk1"/>
                        </a:solidFill>
                      </a:endParaRPr>
                    </a:p>
                    <a:p>
                      <a:pPr marL="0" lvl="0" indent="0" algn="l" rtl="0">
                        <a:spcBef>
                          <a:spcPts val="0"/>
                        </a:spcBef>
                        <a:spcAft>
                          <a:spcPts val="0"/>
                        </a:spcAft>
                        <a:buNone/>
                      </a:pPr>
                      <a:endParaRPr/>
                    </a:p>
                  </a:txBody>
                  <a:tcPr marL="91450" marR="91450" marT="45725" marB="45725"/>
                </a:tc>
                <a:tc gridSpan="2">
                  <a:txBody>
                    <a:bodyPr/>
                    <a:lstStyle/>
                    <a:p>
                      <a:pPr marL="0" lvl="0" indent="0" algn="l" rtl="0">
                        <a:spcBef>
                          <a:spcPts val="0"/>
                        </a:spcBef>
                        <a:spcAft>
                          <a:spcPts val="0"/>
                        </a:spcAft>
                        <a:buNone/>
                      </a:pPr>
                      <a:r>
                        <a:rPr lang="en-US">
                          <a:solidFill>
                            <a:schemeClr val="dk1"/>
                          </a:solidFill>
                        </a:rPr>
                        <a:t>Need more training on toddle and rewriting of current units </a:t>
                      </a:r>
                      <a:endParaRPr>
                        <a:solidFill>
                          <a:schemeClr val="dk1"/>
                        </a:solidFill>
                      </a:endParaRPr>
                    </a:p>
                  </a:txBody>
                  <a:tcPr marL="91450" marR="91450" marT="45725" marB="45725">
                    <a:lnT w="38100" cap="flat" cmpd="sng">
                      <a:solidFill>
                        <a:srgbClr val="FFFFFF"/>
                      </a:solidFill>
                      <a:prstDash val="solid"/>
                      <a:round/>
                      <a:headEnd type="none" w="sm" len="sm"/>
                      <a:tailEnd type="none" w="sm" len="sm"/>
                    </a:lnT>
                  </a:tcPr>
                </a:tc>
                <a:tc hMerge="1">
                  <a:txBody>
                    <a:bodyPr/>
                    <a:lstStyle/>
                    <a:p>
                      <a:endParaRPr lang="en-US"/>
                    </a:p>
                  </a:txBody>
                  <a:tcPr/>
                </a:tc>
                <a:extLst>
                  <a:ext uri="{0D108BD9-81ED-4DB2-BD59-A6C34878D82A}">
                    <a16:rowId xmlns:a16="http://schemas.microsoft.com/office/drawing/2014/main" val="10001"/>
                  </a:ext>
                </a:extLst>
              </a:tr>
            </a:tbl>
          </a:graphicData>
        </a:graphic>
      </p:graphicFrame>
      <p:sp>
        <p:nvSpPr>
          <p:cNvPr id="895" name="Google Shape;895;p134"/>
          <p:cNvSpPr txBox="1"/>
          <p:nvPr/>
        </p:nvSpPr>
        <p:spPr>
          <a:xfrm>
            <a:off x="3395225" y="1635850"/>
            <a:ext cx="1922400" cy="469832"/>
          </a:xfrm>
          <a:prstGeom prst="rect">
            <a:avLst/>
          </a:prstGeom>
          <a:noFill/>
          <a:ln>
            <a:noFill/>
          </a:ln>
        </p:spPr>
        <p:txBody>
          <a:bodyPr spcFirstLastPara="1" wrap="square" lIns="91425" tIns="45700" rIns="91425" bIns="45700" anchor="t" anchorCtr="0">
            <a:spAutoFit/>
          </a:bodyPr>
          <a:lstStyle/>
          <a:p>
            <a:pPr>
              <a:lnSpc>
                <a:spcPct val="90000"/>
              </a:lnSpc>
              <a:spcBef>
                <a:spcPts val="1000"/>
              </a:spcBef>
              <a:buClr>
                <a:srgbClr val="000000"/>
              </a:buClr>
              <a:buSzPts val="1100"/>
            </a:pPr>
            <a:r>
              <a:rPr lang="en-US" b="1">
                <a:solidFill>
                  <a:srgbClr val="0E6F98"/>
                </a:solidFill>
                <a:latin typeface="Calibri"/>
                <a:ea typeface="Calibri"/>
                <a:cs typeface="Calibri"/>
                <a:sym typeface="Calibri"/>
              </a:rPr>
              <a:t>[Insert here]</a:t>
            </a:r>
            <a:endParaRPr b="1">
              <a:solidFill>
                <a:srgbClr val="4472C4"/>
              </a:solidFill>
              <a:latin typeface="Calibri"/>
              <a:ea typeface="Calibri"/>
              <a:cs typeface="Calibri"/>
              <a:sym typeface="Calibri"/>
            </a:endParaRPr>
          </a:p>
        </p:txBody>
      </p:sp>
      <p:sp>
        <p:nvSpPr>
          <p:cNvPr id="896" name="Google Shape;896;p134"/>
          <p:cNvSpPr txBox="1"/>
          <p:nvPr/>
        </p:nvSpPr>
        <p:spPr>
          <a:xfrm>
            <a:off x="9073925" y="1884101"/>
            <a:ext cx="794400" cy="461635"/>
          </a:xfrm>
          <a:prstGeom prst="rect">
            <a:avLst/>
          </a:prstGeom>
          <a:noFill/>
          <a:ln>
            <a:noFill/>
          </a:ln>
        </p:spPr>
        <p:txBody>
          <a:bodyPr spcFirstLastPara="1" wrap="square" lIns="91425" tIns="91425" rIns="91425" bIns="91425" anchor="t" anchorCtr="0">
            <a:spAutoFit/>
          </a:bodyPr>
          <a:lstStyle/>
          <a:p>
            <a:r>
              <a:rPr lang="en-US"/>
              <a:t>0</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00"/>
        <p:cNvGrpSpPr/>
        <p:nvPr/>
      </p:nvGrpSpPr>
      <p:grpSpPr>
        <a:xfrm>
          <a:off x="0" y="0"/>
          <a:ext cx="0" cy="0"/>
          <a:chOff x="0" y="0"/>
          <a:chExt cx="0" cy="0"/>
        </a:xfrm>
      </p:grpSpPr>
      <p:sp>
        <p:nvSpPr>
          <p:cNvPr id="901" name="Google Shape;901;p135"/>
          <p:cNvSpPr txBox="1">
            <a:spLocks noGrp="1"/>
          </p:cNvSpPr>
          <p:nvPr>
            <p:ph type="sldNum" idx="12"/>
          </p:nvPr>
        </p:nvSpPr>
        <p:spPr>
          <a:xfrm>
            <a:off x="7981950" y="6356351"/>
            <a:ext cx="2057400" cy="365100"/>
          </a:xfrm>
          <a:prstGeom prst="rect">
            <a:avLst/>
          </a:prstGeom>
          <a:noFill/>
          <a:ln>
            <a:noFill/>
          </a:ln>
        </p:spPr>
        <p:txBody>
          <a:bodyPr spcFirstLastPara="1" vert="horz" wrap="square" lIns="91425" tIns="45700" rIns="91425" bIns="45700" rtlCol="0" anchor="t" anchorCtr="0">
            <a:noAutofit/>
          </a:bodyPr>
          <a:lstStyle/>
          <a:p>
            <a:fld id="{00000000-1234-1234-1234-123412341234}" type="slidenum">
              <a:rPr lang="en-US"/>
              <a:pPr/>
              <a:t>18</a:t>
            </a:fld>
            <a:endParaRPr/>
          </a:p>
        </p:txBody>
      </p:sp>
      <p:sp>
        <p:nvSpPr>
          <p:cNvPr id="902" name="Google Shape;902;p135"/>
          <p:cNvSpPr txBox="1"/>
          <p:nvPr/>
        </p:nvSpPr>
        <p:spPr>
          <a:xfrm>
            <a:off x="6837646" y="5894620"/>
            <a:ext cx="3305400" cy="246300"/>
          </a:xfrm>
          <a:prstGeom prst="rect">
            <a:avLst/>
          </a:prstGeom>
          <a:noFill/>
          <a:ln>
            <a:noFill/>
          </a:ln>
        </p:spPr>
        <p:txBody>
          <a:bodyPr spcFirstLastPara="1" wrap="square" lIns="91425" tIns="45700" rIns="91425" bIns="45700" anchor="t" anchorCtr="0">
            <a:spAutoFit/>
          </a:bodyPr>
          <a:lstStyle/>
          <a:p>
            <a:r>
              <a:rPr lang="en-US" sz="1000">
                <a:solidFill>
                  <a:srgbClr val="000000"/>
                </a:solidFill>
                <a:latin typeface="Calibri"/>
                <a:ea typeface="Calibri"/>
                <a:cs typeface="Calibri"/>
                <a:sym typeface="Calibri"/>
              </a:rPr>
              <a:t>*As of xx/xx/202</a:t>
            </a:r>
            <a:r>
              <a:rPr lang="en-US" sz="1000">
                <a:latin typeface="Calibri"/>
                <a:ea typeface="Calibri"/>
                <a:cs typeface="Calibri"/>
                <a:sym typeface="Calibri"/>
              </a:rPr>
              <a:t>2</a:t>
            </a:r>
            <a:endParaRPr sz="1000"/>
          </a:p>
        </p:txBody>
      </p:sp>
      <p:sp>
        <p:nvSpPr>
          <p:cNvPr id="903" name="Google Shape;903;p135"/>
          <p:cNvSpPr txBox="1"/>
          <p:nvPr/>
        </p:nvSpPr>
        <p:spPr>
          <a:xfrm>
            <a:off x="1634721" y="4063770"/>
            <a:ext cx="3305400" cy="246300"/>
          </a:xfrm>
          <a:prstGeom prst="rect">
            <a:avLst/>
          </a:prstGeom>
          <a:noFill/>
          <a:ln>
            <a:noFill/>
          </a:ln>
        </p:spPr>
        <p:txBody>
          <a:bodyPr spcFirstLastPara="1" wrap="square" lIns="91425" tIns="45700" rIns="91425" bIns="45700" anchor="t" anchorCtr="0">
            <a:spAutoFit/>
          </a:bodyPr>
          <a:lstStyle/>
          <a:p>
            <a:r>
              <a:rPr lang="en-US" sz="1000">
                <a:solidFill>
                  <a:srgbClr val="000000"/>
                </a:solidFill>
                <a:latin typeface="Calibri"/>
                <a:ea typeface="Calibri"/>
                <a:cs typeface="Calibri"/>
                <a:sym typeface="Calibri"/>
              </a:rPr>
              <a:t>*As of xx/xx/202</a:t>
            </a:r>
            <a:r>
              <a:rPr lang="en-US" sz="1000">
                <a:latin typeface="Calibri"/>
                <a:ea typeface="Calibri"/>
                <a:cs typeface="Calibri"/>
                <a:sym typeface="Calibri"/>
              </a:rPr>
              <a:t>3</a:t>
            </a:r>
            <a:endParaRPr sz="1000"/>
          </a:p>
        </p:txBody>
      </p:sp>
      <p:graphicFrame>
        <p:nvGraphicFramePr>
          <p:cNvPr id="904" name="Google Shape;904;p135"/>
          <p:cNvGraphicFramePr/>
          <p:nvPr/>
        </p:nvGraphicFramePr>
        <p:xfrm>
          <a:off x="1600553" y="1973797"/>
          <a:ext cx="4302475" cy="2649520"/>
        </p:xfrm>
        <a:graphic>
          <a:graphicData uri="http://schemas.openxmlformats.org/drawingml/2006/table">
            <a:tbl>
              <a:tblPr firstRow="1" bandRow="1">
                <a:noFill/>
              </a:tblPr>
              <a:tblGrid>
                <a:gridCol w="1956350">
                  <a:extLst>
                    <a:ext uri="{9D8B030D-6E8A-4147-A177-3AD203B41FA5}">
                      <a16:colId xmlns:a16="http://schemas.microsoft.com/office/drawing/2014/main" val="20000"/>
                    </a:ext>
                  </a:extLst>
                </a:gridCol>
                <a:gridCol w="1145375">
                  <a:extLst>
                    <a:ext uri="{9D8B030D-6E8A-4147-A177-3AD203B41FA5}">
                      <a16:colId xmlns:a16="http://schemas.microsoft.com/office/drawing/2014/main" val="20001"/>
                    </a:ext>
                  </a:extLst>
                </a:gridCol>
                <a:gridCol w="1200750">
                  <a:extLst>
                    <a:ext uri="{9D8B030D-6E8A-4147-A177-3AD203B41FA5}">
                      <a16:colId xmlns:a16="http://schemas.microsoft.com/office/drawing/2014/main" val="20002"/>
                    </a:ext>
                  </a:extLst>
                </a:gridCol>
              </a:tblGrid>
              <a:tr h="426475">
                <a:tc>
                  <a:txBody>
                    <a:bodyPr/>
                    <a:lstStyle/>
                    <a:p>
                      <a:pPr marL="0" marR="0" lvl="0" indent="0" algn="ctr" rtl="0">
                        <a:spcBef>
                          <a:spcPts val="0"/>
                        </a:spcBef>
                        <a:spcAft>
                          <a:spcPts val="0"/>
                        </a:spcAft>
                        <a:buNone/>
                      </a:pPr>
                      <a:r>
                        <a:rPr lang="en-US" sz="1300"/>
                        <a:t>Indicator </a:t>
                      </a:r>
                      <a:endParaRPr sz="1300"/>
                    </a:p>
                  </a:txBody>
                  <a:tcPr marL="91450" marR="91450" marT="45725" marB="45725" anchor="b"/>
                </a:tc>
                <a:tc gridSpan="2">
                  <a:txBody>
                    <a:bodyPr/>
                    <a:lstStyle/>
                    <a:p>
                      <a:pPr marL="0" lvl="0" indent="0" algn="ctr" rtl="0">
                        <a:spcBef>
                          <a:spcPts val="0"/>
                        </a:spcBef>
                        <a:spcAft>
                          <a:spcPts val="0"/>
                        </a:spcAft>
                        <a:buNone/>
                      </a:pPr>
                      <a:r>
                        <a:rPr lang="en-US" sz="1300"/>
                        <a:t>Time Frame</a:t>
                      </a:r>
                      <a:endParaRPr sz="1300" b="1">
                        <a:solidFill>
                          <a:srgbClr val="FFFFFF"/>
                        </a:solidFill>
                        <a:latin typeface="Calibri"/>
                        <a:ea typeface="Calibri"/>
                        <a:cs typeface="Calibri"/>
                        <a:sym typeface="Calibri"/>
                      </a:endParaRPr>
                    </a:p>
                  </a:txBody>
                  <a:tcPr marL="91450" marR="91450" marT="45725" marB="45725" anchor="b">
                    <a:lnB w="38100" cap="flat" cmpd="sng">
                      <a:solidFill>
                        <a:srgbClr val="FFFFFF"/>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302775">
                <a:tc>
                  <a:txBody>
                    <a:bodyPr/>
                    <a:lstStyle/>
                    <a:p>
                      <a:pPr marL="0" marR="0" lvl="0" indent="0" algn="l" rtl="0">
                        <a:spcBef>
                          <a:spcPts val="0"/>
                        </a:spcBef>
                        <a:spcAft>
                          <a:spcPts val="0"/>
                        </a:spcAft>
                        <a:buNone/>
                      </a:pPr>
                      <a:endParaRPr sz="1300" b="1"/>
                    </a:p>
                  </a:txBody>
                  <a:tcPr marL="91450" marR="91450" marT="45725" marB="45725">
                    <a:lnR w="12700" cap="flat" cmpd="sng">
                      <a:solidFill>
                        <a:srgbClr val="FFFFFF"/>
                      </a:solidFill>
                      <a:prstDash val="solid"/>
                      <a:round/>
                      <a:headEnd type="none" w="sm" len="sm"/>
                      <a:tailEnd type="none" w="sm" len="sm"/>
                    </a:lnR>
                    <a:lnB w="19050" cap="flat" cmpd="sng">
                      <a:solidFill>
                        <a:srgbClr val="FFFFFF"/>
                      </a:solidFill>
                      <a:prstDash val="solid"/>
                      <a:round/>
                      <a:headEnd type="none" w="sm" len="sm"/>
                      <a:tailEnd type="none" w="sm" len="sm"/>
                    </a:lnB>
                    <a:solidFill>
                      <a:srgbClr val="5B9BD5"/>
                    </a:solidFill>
                  </a:tcPr>
                </a:tc>
                <a:tc>
                  <a:txBody>
                    <a:bodyPr/>
                    <a:lstStyle/>
                    <a:p>
                      <a:pPr marL="0" marR="0" lvl="0" indent="0" algn="ctr" rtl="0">
                        <a:spcBef>
                          <a:spcPts val="0"/>
                        </a:spcBef>
                        <a:spcAft>
                          <a:spcPts val="0"/>
                        </a:spcAft>
                        <a:buNone/>
                      </a:pPr>
                      <a:r>
                        <a:rPr lang="en-US" sz="1300" b="1">
                          <a:solidFill>
                            <a:srgbClr val="FFFFFF"/>
                          </a:solidFill>
                        </a:rPr>
                        <a:t>Fall 2022</a:t>
                      </a:r>
                      <a:endParaRPr sz="1300" u="none" strike="noStrike" cap="none">
                        <a:solidFill>
                          <a:srgbClr val="FFFFFF"/>
                        </a:solidFill>
                      </a:endParaRPr>
                    </a:p>
                  </a:txBody>
                  <a:tcPr marL="91450" marR="91450" marT="45725" marB="45725" anchor="b">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5B9BD5"/>
                    </a:solidFill>
                  </a:tcPr>
                </a:tc>
                <a:tc>
                  <a:txBody>
                    <a:bodyPr/>
                    <a:lstStyle/>
                    <a:p>
                      <a:pPr marL="0" lvl="0" indent="0" algn="ctr" rtl="0">
                        <a:spcBef>
                          <a:spcPts val="0"/>
                        </a:spcBef>
                        <a:spcAft>
                          <a:spcPts val="0"/>
                        </a:spcAft>
                        <a:buNone/>
                      </a:pPr>
                      <a:r>
                        <a:rPr lang="en-US" sz="1300" b="1">
                          <a:solidFill>
                            <a:schemeClr val="lt1"/>
                          </a:solidFill>
                        </a:rPr>
                        <a:t>Spring 2023*</a:t>
                      </a:r>
                      <a:endParaRPr sz="1300" b="1">
                        <a:solidFill>
                          <a:schemeClr val="lt1"/>
                        </a:solidFill>
                      </a:endParaRPr>
                    </a:p>
                  </a:txBody>
                  <a:tcPr marL="91450" marR="91450" marT="45725" marB="45725" anchor="b">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9525" cap="flat" cmpd="sng">
                      <a:solidFill>
                        <a:srgbClr val="8EA9DB"/>
                      </a:solidFill>
                      <a:prstDash val="solid"/>
                      <a:round/>
                      <a:headEnd type="none" w="sm" len="sm"/>
                      <a:tailEnd type="none" w="sm" len="sm"/>
                    </a:lnB>
                    <a:solidFill>
                      <a:srgbClr val="5B9BD5"/>
                    </a:solidFill>
                  </a:tcPr>
                </a:tc>
                <a:extLst>
                  <a:ext uri="{0D108BD9-81ED-4DB2-BD59-A6C34878D82A}">
                    <a16:rowId xmlns:a16="http://schemas.microsoft.com/office/drawing/2014/main" val="10001"/>
                  </a:ext>
                </a:extLst>
              </a:tr>
              <a:tr h="388625">
                <a:tc>
                  <a:txBody>
                    <a:bodyPr/>
                    <a:lstStyle/>
                    <a:p>
                      <a:pPr marL="0" lvl="0" indent="0" algn="l" rtl="0">
                        <a:spcBef>
                          <a:spcPts val="0"/>
                        </a:spcBef>
                        <a:spcAft>
                          <a:spcPts val="0"/>
                        </a:spcAft>
                        <a:buNone/>
                      </a:pPr>
                      <a:r>
                        <a:rPr lang="en-US"/>
                        <a:t>Attendance Take Rate </a:t>
                      </a:r>
                      <a:endParaRPr/>
                    </a:p>
                  </a:txBody>
                  <a:tcPr marL="91450" marR="91450" marT="45725" marB="45725">
                    <a:lnR w="12700" cap="flat" cmpd="sng">
                      <a:solidFill>
                        <a:srgbClr val="FFFFFF"/>
                      </a:solidFill>
                      <a:prstDash val="solid"/>
                      <a:round/>
                      <a:headEnd type="none" w="sm" len="sm"/>
                      <a:tailEnd type="none" w="sm" len="sm"/>
                    </a:lnR>
                    <a:lnT w="19050" cap="flat" cmpd="sng">
                      <a:solidFill>
                        <a:srgbClr val="FFFFFF"/>
                      </a:solidFill>
                      <a:prstDash val="solid"/>
                      <a:round/>
                      <a:headEnd type="none" w="sm" len="sm"/>
                      <a:tailEnd type="none" w="sm" len="sm"/>
                    </a:lnT>
                  </a:tcPr>
                </a:tc>
                <a:tc>
                  <a:txBody>
                    <a:bodyPr/>
                    <a:lstStyle/>
                    <a:p>
                      <a:pPr marL="0" marR="0" lvl="0" indent="0" algn="ctr" rtl="0">
                        <a:spcBef>
                          <a:spcPts val="0"/>
                        </a:spcBef>
                        <a:spcAft>
                          <a:spcPts val="0"/>
                        </a:spcAft>
                        <a:buNone/>
                      </a:pPr>
                      <a:r>
                        <a:rPr lang="en-US" sz="1300"/>
                        <a:t>100%</a:t>
                      </a:r>
                      <a:endParaRPr sz="1300"/>
                    </a:p>
                  </a:txBody>
                  <a:tcPr marL="91450" marR="91450" marT="45725" marB="45725">
                    <a:lnL w="12700" cap="flat" cmpd="sng">
                      <a:solidFill>
                        <a:srgbClr val="FFFFFF"/>
                      </a:solidFill>
                      <a:prstDash val="solid"/>
                      <a:round/>
                      <a:headEnd type="none" w="sm" len="sm"/>
                      <a:tailEnd type="none" w="sm" len="sm"/>
                    </a:lnL>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l" rtl="0">
                        <a:spcBef>
                          <a:spcPts val="0"/>
                        </a:spcBef>
                        <a:spcAft>
                          <a:spcPts val="0"/>
                        </a:spcAft>
                        <a:buNone/>
                      </a:pPr>
                      <a:r>
                        <a:rPr lang="en-US" sz="1300">
                          <a:latin typeface="Calibri"/>
                          <a:ea typeface="Calibri"/>
                          <a:cs typeface="Calibri"/>
                          <a:sym typeface="Calibri"/>
                        </a:rPr>
                        <a:t>100%</a:t>
                      </a:r>
                      <a:endParaRPr sz="1300">
                        <a:latin typeface="Calibri"/>
                        <a:ea typeface="Calibri"/>
                        <a:cs typeface="Calibri"/>
                        <a:sym typeface="Calibri"/>
                      </a:endParaRPr>
                    </a:p>
                  </a:txBody>
                  <a:tcPr marL="91425" marR="91425" marT="91425" marB="91425">
                    <a:lnR w="9525" cap="flat" cmpd="sng">
                      <a:solidFill>
                        <a:srgbClr val="8EA9DB"/>
                      </a:solidFill>
                      <a:prstDash val="solid"/>
                      <a:round/>
                      <a:headEnd type="none" w="sm" len="sm"/>
                      <a:tailEnd type="none" w="sm" len="sm"/>
                    </a:lnR>
                    <a:lnT w="9525" cap="flat" cmpd="sng">
                      <a:solidFill>
                        <a:srgbClr val="8EA9DB"/>
                      </a:solidFill>
                      <a:prstDash val="solid"/>
                      <a:round/>
                      <a:headEnd type="none" w="sm" len="sm"/>
                      <a:tailEnd type="none" w="sm" len="sm"/>
                    </a:lnT>
                    <a:lnB w="9525" cap="flat" cmpd="sng">
                      <a:solidFill>
                        <a:srgbClr val="8EA9DB"/>
                      </a:solidFill>
                      <a:prstDash val="solid"/>
                      <a:round/>
                      <a:headEnd type="none" w="sm" len="sm"/>
                      <a:tailEnd type="none" w="sm" len="sm"/>
                    </a:lnB>
                  </a:tcPr>
                </a:tc>
                <a:extLst>
                  <a:ext uri="{0D108BD9-81ED-4DB2-BD59-A6C34878D82A}">
                    <a16:rowId xmlns:a16="http://schemas.microsoft.com/office/drawing/2014/main" val="10002"/>
                  </a:ext>
                </a:extLst>
              </a:tr>
              <a:tr h="377750">
                <a:tc>
                  <a:txBody>
                    <a:bodyPr/>
                    <a:lstStyle/>
                    <a:p>
                      <a:pPr marL="0" lvl="0" indent="0" algn="l" rtl="0">
                        <a:spcBef>
                          <a:spcPts val="0"/>
                        </a:spcBef>
                        <a:spcAft>
                          <a:spcPts val="0"/>
                        </a:spcAft>
                        <a:buNone/>
                      </a:pPr>
                      <a:r>
                        <a:rPr lang="en-US"/>
                        <a:t>ADA Attendance Rate</a:t>
                      </a:r>
                      <a:endParaRPr/>
                    </a:p>
                  </a:txBody>
                  <a:tcPr marL="91450" marR="91450" marT="45725" marB="45725">
                    <a:lnR w="12700" cap="flat" cmpd="sng">
                      <a:solidFill>
                        <a:srgbClr val="FFFFFF"/>
                      </a:solidFill>
                      <a:prstDash val="solid"/>
                      <a:round/>
                      <a:headEnd type="none" w="sm" len="sm"/>
                      <a:tailEnd type="none" w="sm" len="sm"/>
                    </a:lnR>
                  </a:tcPr>
                </a:tc>
                <a:tc>
                  <a:txBody>
                    <a:bodyPr/>
                    <a:lstStyle/>
                    <a:p>
                      <a:pPr marL="0" marR="0" lvl="0" indent="0" algn="ctr" rtl="0">
                        <a:spcBef>
                          <a:spcPts val="0"/>
                        </a:spcBef>
                        <a:spcAft>
                          <a:spcPts val="0"/>
                        </a:spcAft>
                        <a:buNone/>
                      </a:pPr>
                      <a:r>
                        <a:rPr lang="en-US" sz="1300"/>
                        <a:t>92.4%</a:t>
                      </a:r>
                      <a:endParaRPr sz="1300"/>
                    </a:p>
                  </a:txBody>
                  <a:tcPr marL="91450" marR="91450" marT="45725" marB="45725">
                    <a:lnL w="12700" cap="flat" cmpd="sng">
                      <a:solidFill>
                        <a:srgbClr val="FFFFFF"/>
                      </a:solidFill>
                      <a:prstDash val="solid"/>
                      <a:round/>
                      <a:headEnd type="none" w="sm" len="sm"/>
                      <a:tailEnd type="none" w="sm" len="sm"/>
                    </a:lnL>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lvl="0" indent="0" algn="l" rtl="0">
                        <a:spcBef>
                          <a:spcPts val="0"/>
                        </a:spcBef>
                        <a:spcAft>
                          <a:spcPts val="0"/>
                        </a:spcAft>
                        <a:buNone/>
                      </a:pPr>
                      <a:r>
                        <a:rPr lang="en-US" sz="1300">
                          <a:latin typeface="Calibri"/>
                          <a:ea typeface="Calibri"/>
                          <a:cs typeface="Calibri"/>
                          <a:sym typeface="Calibri"/>
                        </a:rPr>
                        <a:t>93.4%</a:t>
                      </a:r>
                      <a:endParaRPr sz="1300">
                        <a:latin typeface="Calibri"/>
                        <a:ea typeface="Calibri"/>
                        <a:cs typeface="Calibri"/>
                        <a:sym typeface="Calibri"/>
                      </a:endParaRPr>
                    </a:p>
                  </a:txBody>
                  <a:tcPr marL="91425" marR="91425" marT="91425" marB="91425">
                    <a:lnR w="9525" cap="flat" cmpd="sng">
                      <a:solidFill>
                        <a:srgbClr val="8EA9DB"/>
                      </a:solidFill>
                      <a:prstDash val="solid"/>
                      <a:round/>
                      <a:headEnd type="none" w="sm" len="sm"/>
                      <a:tailEnd type="none" w="sm" len="sm"/>
                    </a:lnR>
                    <a:lnT w="9525" cap="flat" cmpd="sng">
                      <a:solidFill>
                        <a:srgbClr val="8EA9DB"/>
                      </a:solidFill>
                      <a:prstDash val="solid"/>
                      <a:round/>
                      <a:headEnd type="none" w="sm" len="sm"/>
                      <a:tailEnd type="none" w="sm" len="sm"/>
                    </a:lnT>
                    <a:lnB w="9525" cap="flat" cmpd="sng">
                      <a:solidFill>
                        <a:srgbClr val="8EA9DB"/>
                      </a:solidFill>
                      <a:prstDash val="solid"/>
                      <a:round/>
                      <a:headEnd type="none" w="sm" len="sm"/>
                      <a:tailEnd type="none" w="sm" len="sm"/>
                    </a:lnB>
                  </a:tcPr>
                </a:tc>
                <a:extLst>
                  <a:ext uri="{0D108BD9-81ED-4DB2-BD59-A6C34878D82A}">
                    <a16:rowId xmlns:a16="http://schemas.microsoft.com/office/drawing/2014/main" val="10003"/>
                  </a:ext>
                </a:extLst>
              </a:tr>
              <a:tr h="377750">
                <a:tc>
                  <a:txBody>
                    <a:bodyPr/>
                    <a:lstStyle/>
                    <a:p>
                      <a:pPr marL="0" lvl="0" indent="0" algn="l" rtl="0">
                        <a:spcBef>
                          <a:spcPts val="0"/>
                        </a:spcBef>
                        <a:spcAft>
                          <a:spcPts val="0"/>
                        </a:spcAft>
                        <a:buNone/>
                      </a:pPr>
                      <a:r>
                        <a:rPr lang="en-US">
                          <a:solidFill>
                            <a:schemeClr val="dk1"/>
                          </a:solidFill>
                        </a:rPr>
                        <a:t>Students not chronically absent</a:t>
                      </a:r>
                      <a:endParaRPr/>
                    </a:p>
                  </a:txBody>
                  <a:tcPr marL="91450" marR="91450" marT="45725" marB="45725">
                    <a:lnR w="12700" cap="flat" cmpd="sng">
                      <a:solidFill>
                        <a:srgbClr val="FFFFFF"/>
                      </a:solidFill>
                      <a:prstDash val="solid"/>
                      <a:round/>
                      <a:headEnd type="none" w="sm" len="sm"/>
                      <a:tailEnd type="none" w="sm" len="sm"/>
                    </a:lnR>
                  </a:tcPr>
                </a:tc>
                <a:tc>
                  <a:txBody>
                    <a:bodyPr/>
                    <a:lstStyle/>
                    <a:p>
                      <a:pPr marL="0" marR="0" lvl="0" indent="0" algn="ctr" rtl="0">
                        <a:spcBef>
                          <a:spcPts val="0"/>
                        </a:spcBef>
                        <a:spcAft>
                          <a:spcPts val="0"/>
                        </a:spcAft>
                        <a:buNone/>
                      </a:pPr>
                      <a:r>
                        <a:rPr lang="en-US" sz="1300"/>
                        <a:t>82.7%</a:t>
                      </a:r>
                      <a:endParaRPr sz="1300"/>
                    </a:p>
                  </a:txBody>
                  <a:tcPr marL="91450" marR="91450" marT="45725" marB="45725">
                    <a:lnL w="12700" cap="flat" cmpd="sng">
                      <a:solidFill>
                        <a:srgbClr val="FFFFFF"/>
                      </a:solidFill>
                      <a:prstDash val="solid"/>
                      <a:round/>
                      <a:headEnd type="none" w="sm" len="sm"/>
                      <a:tailEnd type="none" w="sm" len="sm"/>
                    </a:lnL>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lvl="0" indent="0" algn="l" rtl="0">
                        <a:spcBef>
                          <a:spcPts val="0"/>
                        </a:spcBef>
                        <a:spcAft>
                          <a:spcPts val="0"/>
                        </a:spcAft>
                        <a:buNone/>
                      </a:pPr>
                      <a:r>
                        <a:rPr lang="en-US" sz="1300">
                          <a:latin typeface="Calibri"/>
                          <a:ea typeface="Calibri"/>
                          <a:cs typeface="Calibri"/>
                          <a:sym typeface="Calibri"/>
                        </a:rPr>
                        <a:t>79.6%</a:t>
                      </a:r>
                      <a:endParaRPr sz="1300">
                        <a:latin typeface="Calibri"/>
                        <a:ea typeface="Calibri"/>
                        <a:cs typeface="Calibri"/>
                        <a:sym typeface="Calibri"/>
                      </a:endParaRPr>
                    </a:p>
                  </a:txBody>
                  <a:tcPr marL="91425" marR="91425" marT="91425" marB="91425">
                    <a:lnR w="9525" cap="flat" cmpd="sng">
                      <a:solidFill>
                        <a:srgbClr val="8EA9DB"/>
                      </a:solidFill>
                      <a:prstDash val="solid"/>
                      <a:round/>
                      <a:headEnd type="none" w="sm" len="sm"/>
                      <a:tailEnd type="none" w="sm" len="sm"/>
                    </a:lnR>
                    <a:lnT w="9525" cap="flat" cmpd="sng">
                      <a:solidFill>
                        <a:srgbClr val="8EA9DB"/>
                      </a:solidFill>
                      <a:prstDash val="solid"/>
                      <a:round/>
                      <a:headEnd type="none" w="sm" len="sm"/>
                      <a:tailEnd type="none" w="sm" len="sm"/>
                    </a:lnT>
                    <a:lnB w="9525" cap="flat" cmpd="sng">
                      <a:solidFill>
                        <a:srgbClr val="8EA9DB"/>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graphicFrame>
        <p:nvGraphicFramePr>
          <p:cNvPr id="905" name="Google Shape;905;p135"/>
          <p:cNvGraphicFramePr/>
          <p:nvPr/>
        </p:nvGraphicFramePr>
        <p:xfrm>
          <a:off x="6580066" y="2570486"/>
          <a:ext cx="3894025" cy="4026785"/>
        </p:xfrm>
        <a:graphic>
          <a:graphicData uri="http://schemas.openxmlformats.org/drawingml/2006/table">
            <a:tbl>
              <a:tblPr firstRow="1" bandRow="1">
                <a:noFill/>
              </a:tblPr>
              <a:tblGrid>
                <a:gridCol w="997975">
                  <a:extLst>
                    <a:ext uri="{9D8B030D-6E8A-4147-A177-3AD203B41FA5}">
                      <a16:colId xmlns:a16="http://schemas.microsoft.com/office/drawing/2014/main" val="20000"/>
                    </a:ext>
                  </a:extLst>
                </a:gridCol>
                <a:gridCol w="815550">
                  <a:extLst>
                    <a:ext uri="{9D8B030D-6E8A-4147-A177-3AD203B41FA5}">
                      <a16:colId xmlns:a16="http://schemas.microsoft.com/office/drawing/2014/main" val="20001"/>
                    </a:ext>
                  </a:extLst>
                </a:gridCol>
                <a:gridCol w="976775">
                  <a:extLst>
                    <a:ext uri="{9D8B030D-6E8A-4147-A177-3AD203B41FA5}">
                      <a16:colId xmlns:a16="http://schemas.microsoft.com/office/drawing/2014/main" val="20002"/>
                    </a:ext>
                  </a:extLst>
                </a:gridCol>
                <a:gridCol w="1103725">
                  <a:extLst>
                    <a:ext uri="{9D8B030D-6E8A-4147-A177-3AD203B41FA5}">
                      <a16:colId xmlns:a16="http://schemas.microsoft.com/office/drawing/2014/main" val="20003"/>
                    </a:ext>
                  </a:extLst>
                </a:gridCol>
              </a:tblGrid>
              <a:tr h="883925">
                <a:tc>
                  <a:txBody>
                    <a:bodyPr/>
                    <a:lstStyle/>
                    <a:p>
                      <a:pPr marL="0" marR="0" lvl="0" indent="0" algn="ctr" rtl="0">
                        <a:spcBef>
                          <a:spcPts val="0"/>
                        </a:spcBef>
                        <a:spcAft>
                          <a:spcPts val="0"/>
                        </a:spcAft>
                        <a:buNone/>
                      </a:pPr>
                      <a:r>
                        <a:rPr lang="en-US" sz="1300" u="none" strike="noStrike" cap="none">
                          <a:solidFill>
                            <a:srgbClr val="FFFFFF"/>
                          </a:solidFill>
                        </a:rPr>
                        <a:t>Subgroup</a:t>
                      </a:r>
                      <a:endParaRPr/>
                    </a:p>
                  </a:txBody>
                  <a:tcPr marL="91450" marR="91450" marT="45725" marB="45725" anchor="b"/>
                </a:tc>
                <a:tc>
                  <a:txBody>
                    <a:bodyPr/>
                    <a:lstStyle/>
                    <a:p>
                      <a:pPr marL="0" marR="0" lvl="0" indent="0" algn="ctr" rtl="0">
                        <a:spcBef>
                          <a:spcPts val="0"/>
                        </a:spcBef>
                        <a:spcAft>
                          <a:spcPts val="0"/>
                        </a:spcAft>
                        <a:buNone/>
                      </a:pPr>
                      <a:r>
                        <a:rPr lang="en-US" sz="1300"/>
                        <a:t>Total number of students</a:t>
                      </a:r>
                      <a:endParaRPr sz="1300" u="none" strike="noStrike" cap="none">
                        <a:solidFill>
                          <a:srgbClr val="FFFFFF"/>
                        </a:solidFill>
                      </a:endParaRPr>
                    </a:p>
                  </a:txBody>
                  <a:tcPr marL="91450" marR="91450" marT="45725" marB="45725" anchor="b"/>
                </a:tc>
                <a:tc gridSpan="2">
                  <a:txBody>
                    <a:bodyPr/>
                    <a:lstStyle/>
                    <a:p>
                      <a:pPr marL="0" lvl="0" indent="0" algn="ctr" rtl="0">
                        <a:spcBef>
                          <a:spcPts val="0"/>
                        </a:spcBef>
                        <a:spcAft>
                          <a:spcPts val="0"/>
                        </a:spcAft>
                        <a:buNone/>
                      </a:pPr>
                      <a:r>
                        <a:rPr lang="en-US" sz="1300" b="1">
                          <a:solidFill>
                            <a:schemeClr val="lt1"/>
                          </a:solidFill>
                          <a:latin typeface="Calibri"/>
                          <a:ea typeface="Calibri"/>
                          <a:cs typeface="Calibri"/>
                          <a:sym typeface="Calibri"/>
                        </a:rPr>
                        <a:t>OSS Suspension Rate</a:t>
                      </a:r>
                      <a:endParaRPr b="1">
                        <a:solidFill>
                          <a:schemeClr val="lt1"/>
                        </a:solidFill>
                        <a:latin typeface="Calibri"/>
                        <a:ea typeface="Calibri"/>
                        <a:cs typeface="Calibri"/>
                        <a:sym typeface="Calibri"/>
                      </a:endParaRPr>
                    </a:p>
                    <a:p>
                      <a:pPr marL="0" lvl="0" indent="0" algn="ctr" rtl="0">
                        <a:spcBef>
                          <a:spcPts val="0"/>
                        </a:spcBef>
                        <a:spcAft>
                          <a:spcPts val="0"/>
                        </a:spcAft>
                        <a:buNone/>
                      </a:pPr>
                      <a:endParaRPr sz="1300" b="1">
                        <a:solidFill>
                          <a:srgbClr val="FFFFFF"/>
                        </a:solidFill>
                        <a:latin typeface="Calibri"/>
                        <a:ea typeface="Calibri"/>
                        <a:cs typeface="Calibri"/>
                        <a:sym typeface="Calibri"/>
                      </a:endParaRPr>
                    </a:p>
                  </a:txBody>
                  <a:tcPr marL="91450" marR="91450" marT="45725" marB="45725" anchor="b"/>
                </a:tc>
                <a:tc hMerge="1">
                  <a:txBody>
                    <a:bodyPr/>
                    <a:lstStyle/>
                    <a:p>
                      <a:endParaRPr lang="en-US"/>
                    </a:p>
                  </a:txBody>
                  <a:tcPr/>
                </a:tc>
                <a:extLst>
                  <a:ext uri="{0D108BD9-81ED-4DB2-BD59-A6C34878D82A}">
                    <a16:rowId xmlns:a16="http://schemas.microsoft.com/office/drawing/2014/main" val="10000"/>
                  </a:ext>
                </a:extLst>
              </a:tr>
              <a:tr h="289575">
                <a:tc>
                  <a:txBody>
                    <a:bodyPr/>
                    <a:lstStyle/>
                    <a:p>
                      <a:pPr marL="0" marR="0" lvl="0" indent="0" algn="ctr" rtl="0">
                        <a:spcBef>
                          <a:spcPts val="0"/>
                        </a:spcBef>
                        <a:spcAft>
                          <a:spcPts val="0"/>
                        </a:spcAft>
                        <a:buNone/>
                      </a:pPr>
                      <a:endParaRPr sz="1300" u="none" strike="noStrike" cap="none">
                        <a:solidFill>
                          <a:srgbClr val="FFFFFF"/>
                        </a:solidFill>
                      </a:endParaRPr>
                    </a:p>
                  </a:txBody>
                  <a:tcPr marL="91450" marR="91450" marT="45725" marB="45725" anchor="b">
                    <a:solidFill>
                      <a:srgbClr val="5B9BD5"/>
                    </a:solidFill>
                  </a:tcPr>
                </a:tc>
                <a:tc>
                  <a:txBody>
                    <a:bodyPr/>
                    <a:lstStyle/>
                    <a:p>
                      <a:pPr marL="0" marR="0" lvl="0" indent="0" algn="ctr" rtl="0">
                        <a:spcBef>
                          <a:spcPts val="0"/>
                        </a:spcBef>
                        <a:spcAft>
                          <a:spcPts val="0"/>
                        </a:spcAft>
                        <a:buNone/>
                      </a:pPr>
                      <a:endParaRPr sz="1300"/>
                    </a:p>
                  </a:txBody>
                  <a:tcPr marL="91450" marR="91450" marT="45725" marB="45725" anchor="b">
                    <a:solidFill>
                      <a:srgbClr val="5B9BD5"/>
                    </a:solidFill>
                  </a:tcPr>
                </a:tc>
                <a:tc>
                  <a:txBody>
                    <a:bodyPr/>
                    <a:lstStyle/>
                    <a:p>
                      <a:pPr marL="0" marR="0" lvl="0" indent="0" algn="ctr" rtl="0">
                        <a:spcBef>
                          <a:spcPts val="0"/>
                        </a:spcBef>
                        <a:spcAft>
                          <a:spcPts val="0"/>
                        </a:spcAft>
                        <a:buNone/>
                      </a:pPr>
                      <a:r>
                        <a:rPr lang="en-US" sz="1300" b="1">
                          <a:solidFill>
                            <a:srgbClr val="FFFFFF"/>
                          </a:solidFill>
                        </a:rPr>
                        <a:t>Fall 2022</a:t>
                      </a:r>
                      <a:endParaRPr sz="1300" u="none" strike="noStrike" cap="none">
                        <a:solidFill>
                          <a:srgbClr val="FFFFFF"/>
                        </a:solidFill>
                      </a:endParaRPr>
                    </a:p>
                  </a:txBody>
                  <a:tcPr marL="91450" marR="91450" marT="45725" marB="45725" anchor="b">
                    <a:lnB w="12700" cap="flat" cmpd="sng">
                      <a:solidFill>
                        <a:srgbClr val="FFFFFF"/>
                      </a:solidFill>
                      <a:prstDash val="solid"/>
                      <a:round/>
                      <a:headEnd type="none" w="sm" len="sm"/>
                      <a:tailEnd type="none" w="sm" len="sm"/>
                    </a:lnB>
                    <a:solidFill>
                      <a:srgbClr val="5B9BD5"/>
                    </a:solidFill>
                  </a:tcPr>
                </a:tc>
                <a:tc>
                  <a:txBody>
                    <a:bodyPr/>
                    <a:lstStyle/>
                    <a:p>
                      <a:pPr marL="0" lvl="0" indent="0" algn="ctr" rtl="0">
                        <a:spcBef>
                          <a:spcPts val="0"/>
                        </a:spcBef>
                        <a:spcAft>
                          <a:spcPts val="0"/>
                        </a:spcAft>
                        <a:buNone/>
                      </a:pPr>
                      <a:r>
                        <a:rPr lang="en-US" sz="1300" b="1">
                          <a:solidFill>
                            <a:schemeClr val="lt1"/>
                          </a:solidFill>
                        </a:rPr>
                        <a:t>Spring 2023*</a:t>
                      </a:r>
                      <a:endParaRPr sz="1300" b="1">
                        <a:solidFill>
                          <a:schemeClr val="lt1"/>
                        </a:solidFill>
                      </a:endParaRPr>
                    </a:p>
                  </a:txBody>
                  <a:tcPr marL="91450" marR="91450" marT="45725" marB="45725" anchor="b">
                    <a:solidFill>
                      <a:srgbClr val="5B9BD5"/>
                    </a:solidFill>
                  </a:tcPr>
                </a:tc>
                <a:extLst>
                  <a:ext uri="{0D108BD9-81ED-4DB2-BD59-A6C34878D82A}">
                    <a16:rowId xmlns:a16="http://schemas.microsoft.com/office/drawing/2014/main" val="10001"/>
                  </a:ext>
                </a:extLst>
              </a:tr>
              <a:tr h="365725">
                <a:tc>
                  <a:txBody>
                    <a:bodyPr/>
                    <a:lstStyle/>
                    <a:p>
                      <a:pPr marL="0" marR="0" lvl="0" indent="0" algn="r" rtl="0">
                        <a:spcBef>
                          <a:spcPts val="0"/>
                        </a:spcBef>
                        <a:spcAft>
                          <a:spcPts val="0"/>
                        </a:spcAft>
                        <a:buNone/>
                      </a:pPr>
                      <a:r>
                        <a:rPr lang="en-US" sz="1100" b="1" u="none" strike="noStrike" cap="none"/>
                        <a:t>Female</a:t>
                      </a:r>
                      <a:endParaRPr sz="1200"/>
                    </a:p>
                  </a:txBody>
                  <a:tcPr marL="91450" marR="91450" marT="45725" marB="45725"/>
                </a:tc>
                <a:tc>
                  <a:txBody>
                    <a:bodyPr/>
                    <a:lstStyle/>
                    <a:p>
                      <a:pPr marL="0" lvl="0" indent="0" algn="r" rtl="0">
                        <a:lnSpc>
                          <a:spcPct val="115000"/>
                        </a:lnSpc>
                        <a:spcBef>
                          <a:spcPts val="0"/>
                        </a:spcBef>
                        <a:spcAft>
                          <a:spcPts val="0"/>
                        </a:spcAft>
                        <a:buNone/>
                      </a:pPr>
                      <a:r>
                        <a:rPr lang="en-US" sz="1200"/>
                        <a:t>127</a:t>
                      </a:r>
                      <a:endParaRPr sz="1100"/>
                    </a:p>
                  </a:txBody>
                  <a:tcPr marL="91425" marR="91425" marT="91425" marB="91425"/>
                </a:tc>
                <a:tc>
                  <a:txBody>
                    <a:bodyPr/>
                    <a:lstStyle/>
                    <a:p>
                      <a:pPr marL="0" marR="0" lvl="0" indent="0" algn="r" rtl="0">
                        <a:spcBef>
                          <a:spcPts val="0"/>
                        </a:spcBef>
                        <a:spcAft>
                          <a:spcPts val="0"/>
                        </a:spcAft>
                        <a:buNone/>
                      </a:pPr>
                      <a:r>
                        <a:rPr lang="en-US" sz="1100"/>
                        <a:t>0</a:t>
                      </a:r>
                      <a:endParaRPr sz="1100"/>
                    </a:p>
                  </a:txBody>
                  <a:tcPr marL="91450" marR="91450" marT="45725" marB="45725">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200"/>
                        <a:t>0.05</a:t>
                      </a:r>
                      <a:endParaRPr sz="1100"/>
                    </a:p>
                  </a:txBody>
                  <a:tcPr marL="91425" marR="91425" marT="91425" marB="91425"/>
                </a:tc>
                <a:extLst>
                  <a:ext uri="{0D108BD9-81ED-4DB2-BD59-A6C34878D82A}">
                    <a16:rowId xmlns:a16="http://schemas.microsoft.com/office/drawing/2014/main" val="10002"/>
                  </a:ext>
                </a:extLst>
              </a:tr>
              <a:tr h="365725">
                <a:tc>
                  <a:txBody>
                    <a:bodyPr/>
                    <a:lstStyle/>
                    <a:p>
                      <a:pPr marL="0" marR="0" lvl="0" indent="0" algn="r" rtl="0">
                        <a:spcBef>
                          <a:spcPts val="0"/>
                        </a:spcBef>
                        <a:spcAft>
                          <a:spcPts val="0"/>
                        </a:spcAft>
                        <a:buNone/>
                      </a:pPr>
                      <a:r>
                        <a:rPr lang="en-US" sz="1100" b="1"/>
                        <a:t>Male</a:t>
                      </a:r>
                      <a:endParaRPr sz="1200"/>
                    </a:p>
                  </a:txBody>
                  <a:tcPr marL="91450" marR="91450" marT="45725" marB="45725"/>
                </a:tc>
                <a:tc>
                  <a:txBody>
                    <a:bodyPr/>
                    <a:lstStyle/>
                    <a:p>
                      <a:pPr marL="0" lvl="0" indent="0" algn="r" rtl="0">
                        <a:lnSpc>
                          <a:spcPct val="115000"/>
                        </a:lnSpc>
                        <a:spcBef>
                          <a:spcPts val="0"/>
                        </a:spcBef>
                        <a:spcAft>
                          <a:spcPts val="0"/>
                        </a:spcAft>
                        <a:buNone/>
                      </a:pPr>
                      <a:r>
                        <a:rPr lang="en-US" sz="1200"/>
                        <a:t>125</a:t>
                      </a:r>
                      <a:endParaRPr sz="1100"/>
                    </a:p>
                  </a:txBody>
                  <a:tcPr marL="91425" marR="91425" marT="91425" marB="91425"/>
                </a:tc>
                <a:tc>
                  <a:txBody>
                    <a:bodyPr/>
                    <a:lstStyle/>
                    <a:p>
                      <a:pPr marL="0" marR="0" lvl="0" indent="0" algn="r" rtl="0">
                        <a:spcBef>
                          <a:spcPts val="0"/>
                        </a:spcBef>
                        <a:spcAft>
                          <a:spcPts val="0"/>
                        </a:spcAft>
                        <a:buNone/>
                      </a:pPr>
                      <a:r>
                        <a:rPr lang="en-US" sz="1100"/>
                        <a:t>0.27</a:t>
                      </a:r>
                      <a:endParaRPr sz="1100"/>
                    </a:p>
                  </a:txBody>
                  <a:tcPr marL="91450" marR="91450" marT="45725" marB="45725">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200"/>
                        <a:t>0.31</a:t>
                      </a:r>
                      <a:endParaRPr sz="1100"/>
                    </a:p>
                  </a:txBody>
                  <a:tcPr marL="91425" marR="91425" marT="91425" marB="91425"/>
                </a:tc>
                <a:extLst>
                  <a:ext uri="{0D108BD9-81ED-4DB2-BD59-A6C34878D82A}">
                    <a16:rowId xmlns:a16="http://schemas.microsoft.com/office/drawing/2014/main" val="10003"/>
                  </a:ext>
                </a:extLst>
              </a:tr>
              <a:tr h="365725">
                <a:tc>
                  <a:txBody>
                    <a:bodyPr/>
                    <a:lstStyle/>
                    <a:p>
                      <a:pPr marL="0" marR="0" lvl="0" indent="0" algn="r" rtl="0">
                        <a:spcBef>
                          <a:spcPts val="0"/>
                        </a:spcBef>
                        <a:spcAft>
                          <a:spcPts val="0"/>
                        </a:spcAft>
                        <a:buNone/>
                      </a:pPr>
                      <a:r>
                        <a:rPr lang="en-US" sz="1100" b="1"/>
                        <a:t>SWD</a:t>
                      </a:r>
                      <a:endParaRPr sz="1200"/>
                    </a:p>
                  </a:txBody>
                  <a:tcPr marL="91450" marR="91450" marT="45725" marB="45725"/>
                </a:tc>
                <a:tc>
                  <a:txBody>
                    <a:bodyPr/>
                    <a:lstStyle/>
                    <a:p>
                      <a:pPr marL="0" lvl="0" indent="0" algn="r" rtl="0">
                        <a:lnSpc>
                          <a:spcPct val="115000"/>
                        </a:lnSpc>
                        <a:spcBef>
                          <a:spcPts val="0"/>
                        </a:spcBef>
                        <a:spcAft>
                          <a:spcPts val="0"/>
                        </a:spcAft>
                        <a:buNone/>
                      </a:pPr>
                      <a:r>
                        <a:rPr lang="en-US" sz="1200"/>
                        <a:t>18</a:t>
                      </a:r>
                      <a:endParaRPr sz="1100"/>
                    </a:p>
                  </a:txBody>
                  <a:tcPr marL="91425" marR="91425" marT="91425" marB="91425"/>
                </a:tc>
                <a:tc>
                  <a:txBody>
                    <a:bodyPr/>
                    <a:lstStyle/>
                    <a:p>
                      <a:pPr marL="0" marR="0" lvl="0" indent="0" algn="r" rtl="0">
                        <a:spcBef>
                          <a:spcPts val="0"/>
                        </a:spcBef>
                        <a:spcAft>
                          <a:spcPts val="0"/>
                        </a:spcAft>
                        <a:buNone/>
                      </a:pPr>
                      <a:r>
                        <a:rPr lang="en-US" sz="1100"/>
                        <a:t>0</a:t>
                      </a:r>
                      <a:endParaRPr sz="1100"/>
                    </a:p>
                  </a:txBody>
                  <a:tcPr marL="91450" marR="91450" marT="45725" marB="45725">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200"/>
                        <a:t>0.1</a:t>
                      </a:r>
                      <a:endParaRPr sz="1100"/>
                    </a:p>
                  </a:txBody>
                  <a:tcPr marL="91425" marR="91425" marT="91425" marB="91425"/>
                </a:tc>
                <a:extLst>
                  <a:ext uri="{0D108BD9-81ED-4DB2-BD59-A6C34878D82A}">
                    <a16:rowId xmlns:a16="http://schemas.microsoft.com/office/drawing/2014/main" val="10004"/>
                  </a:ext>
                </a:extLst>
              </a:tr>
              <a:tr h="365725">
                <a:tc>
                  <a:txBody>
                    <a:bodyPr/>
                    <a:lstStyle/>
                    <a:p>
                      <a:pPr marL="0" marR="0" lvl="0" indent="0" algn="r" rtl="0">
                        <a:spcBef>
                          <a:spcPts val="0"/>
                        </a:spcBef>
                        <a:spcAft>
                          <a:spcPts val="0"/>
                        </a:spcAft>
                        <a:buNone/>
                      </a:pPr>
                      <a:r>
                        <a:rPr lang="en-US" sz="1100" b="1"/>
                        <a:t>Black </a:t>
                      </a:r>
                      <a:endParaRPr sz="1200"/>
                    </a:p>
                  </a:txBody>
                  <a:tcPr marL="91450" marR="91450" marT="45725" marB="45725"/>
                </a:tc>
                <a:tc>
                  <a:txBody>
                    <a:bodyPr/>
                    <a:lstStyle/>
                    <a:p>
                      <a:pPr marL="0" lvl="0" indent="0" algn="r" rtl="0">
                        <a:lnSpc>
                          <a:spcPct val="115000"/>
                        </a:lnSpc>
                        <a:spcBef>
                          <a:spcPts val="0"/>
                        </a:spcBef>
                        <a:spcAft>
                          <a:spcPts val="0"/>
                        </a:spcAft>
                        <a:buNone/>
                      </a:pPr>
                      <a:r>
                        <a:rPr lang="en-US" sz="1200"/>
                        <a:t>212</a:t>
                      </a:r>
                      <a:endParaRPr sz="1100"/>
                    </a:p>
                  </a:txBody>
                  <a:tcPr marL="91425" marR="91425" marT="91425" marB="91425"/>
                </a:tc>
                <a:tc>
                  <a:txBody>
                    <a:bodyPr/>
                    <a:lstStyle/>
                    <a:p>
                      <a:pPr marL="0" marR="0" lvl="0" indent="0" algn="r" rtl="0">
                        <a:spcBef>
                          <a:spcPts val="0"/>
                        </a:spcBef>
                        <a:spcAft>
                          <a:spcPts val="0"/>
                        </a:spcAft>
                        <a:buNone/>
                      </a:pPr>
                      <a:r>
                        <a:rPr lang="en-US" sz="1100"/>
                        <a:t>0.16</a:t>
                      </a:r>
                      <a:endParaRPr sz="1100"/>
                    </a:p>
                  </a:txBody>
                  <a:tcPr marL="91450" marR="91450" marT="45725" marB="45725">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200"/>
                        <a:t>0.21</a:t>
                      </a:r>
                      <a:endParaRPr sz="1100"/>
                    </a:p>
                  </a:txBody>
                  <a:tcPr marL="91425" marR="91425" marT="91425" marB="91425"/>
                </a:tc>
                <a:extLst>
                  <a:ext uri="{0D108BD9-81ED-4DB2-BD59-A6C34878D82A}">
                    <a16:rowId xmlns:a16="http://schemas.microsoft.com/office/drawing/2014/main" val="10005"/>
                  </a:ext>
                </a:extLst>
              </a:tr>
              <a:tr h="365725">
                <a:tc>
                  <a:txBody>
                    <a:bodyPr/>
                    <a:lstStyle/>
                    <a:p>
                      <a:pPr marL="0" marR="0" lvl="0" indent="0" algn="r" rtl="0">
                        <a:spcBef>
                          <a:spcPts val="0"/>
                        </a:spcBef>
                        <a:spcAft>
                          <a:spcPts val="0"/>
                        </a:spcAft>
                        <a:buNone/>
                      </a:pPr>
                      <a:r>
                        <a:rPr lang="en-US" sz="1100" b="1"/>
                        <a:t>Hispanic</a:t>
                      </a:r>
                      <a:endParaRPr sz="1200"/>
                    </a:p>
                  </a:txBody>
                  <a:tcPr marL="91450" marR="91450" marT="45725" marB="45725"/>
                </a:tc>
                <a:tc>
                  <a:txBody>
                    <a:bodyPr/>
                    <a:lstStyle/>
                    <a:p>
                      <a:pPr marL="0" lvl="0" indent="0" algn="r" rtl="0">
                        <a:lnSpc>
                          <a:spcPct val="115000"/>
                        </a:lnSpc>
                        <a:spcBef>
                          <a:spcPts val="0"/>
                        </a:spcBef>
                        <a:spcAft>
                          <a:spcPts val="0"/>
                        </a:spcAft>
                        <a:buNone/>
                      </a:pPr>
                      <a:r>
                        <a:rPr lang="en-US" sz="1200"/>
                        <a:t>32</a:t>
                      </a:r>
                      <a:endParaRPr sz="1100"/>
                    </a:p>
                  </a:txBody>
                  <a:tcPr marL="91425" marR="91425" marT="91425" marB="91425">
                    <a:lnB w="12700" cap="flat" cmpd="sng">
                      <a:solidFill>
                        <a:srgbClr val="FFFFFF"/>
                      </a:solidFill>
                      <a:prstDash val="solid"/>
                      <a:round/>
                      <a:headEnd type="none" w="sm" len="sm"/>
                      <a:tailEnd type="none" w="sm" len="sm"/>
                    </a:lnB>
                  </a:tcPr>
                </a:tc>
                <a:tc>
                  <a:txBody>
                    <a:bodyPr/>
                    <a:lstStyle/>
                    <a:p>
                      <a:pPr marL="0" marR="0" lvl="0" indent="0" algn="r" rtl="0">
                        <a:spcBef>
                          <a:spcPts val="0"/>
                        </a:spcBef>
                        <a:spcAft>
                          <a:spcPts val="0"/>
                        </a:spcAft>
                        <a:buNone/>
                      </a:pPr>
                      <a:r>
                        <a:rPr lang="en-US" sz="1100"/>
                        <a:t>0</a:t>
                      </a:r>
                      <a:endParaRPr sz="1100"/>
                    </a:p>
                  </a:txBody>
                  <a:tcPr marL="91450" marR="91450" marT="45725" marB="45725">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200"/>
                        <a:t>0</a:t>
                      </a:r>
                      <a:endParaRPr sz="1100"/>
                    </a:p>
                  </a:txBody>
                  <a:tcPr marL="91425" marR="91425" marT="91425" marB="91425">
                    <a:lnB w="12700" cap="flat" cmpd="sng">
                      <a:solidFill>
                        <a:srgbClr val="FFFFFF"/>
                      </a:solidFill>
                      <a:prstDash val="solid"/>
                      <a:round/>
                      <a:headEnd type="none" w="sm" len="sm"/>
                      <a:tailEnd type="none" w="sm" len="sm"/>
                    </a:lnB>
                  </a:tcPr>
                </a:tc>
                <a:extLst>
                  <a:ext uri="{0D108BD9-81ED-4DB2-BD59-A6C34878D82A}">
                    <a16:rowId xmlns:a16="http://schemas.microsoft.com/office/drawing/2014/main" val="10006"/>
                  </a:ext>
                </a:extLst>
              </a:tr>
              <a:tr h="259100">
                <a:tc>
                  <a:txBody>
                    <a:bodyPr/>
                    <a:lstStyle/>
                    <a:p>
                      <a:pPr marL="0" marR="0" lvl="0" indent="0" algn="r" rtl="0">
                        <a:spcBef>
                          <a:spcPts val="0"/>
                        </a:spcBef>
                        <a:spcAft>
                          <a:spcPts val="0"/>
                        </a:spcAft>
                        <a:buNone/>
                      </a:pPr>
                      <a:r>
                        <a:rPr lang="en-US" sz="1100" b="1"/>
                        <a:t>Multi-race</a:t>
                      </a:r>
                      <a:endParaRPr sz="1200"/>
                    </a:p>
                  </a:txBody>
                  <a:tcPr marL="91450" marR="91450" marT="45725" marB="45725">
                    <a:lnR w="12700" cap="flat" cmpd="sng">
                      <a:solidFill>
                        <a:srgbClr val="FFFFFF"/>
                      </a:solidFill>
                      <a:prstDash val="solid"/>
                      <a:round/>
                      <a:headEnd type="none" w="sm" len="sm"/>
                      <a:tailEnd type="none" w="sm" len="sm"/>
                    </a:lnR>
                  </a:tcPr>
                </a:tc>
                <a:tc>
                  <a:txBody>
                    <a:bodyPr/>
                    <a:lstStyle/>
                    <a:p>
                      <a:pPr marL="0" marR="0" lvl="0" indent="0" algn="r" rtl="0">
                        <a:spcBef>
                          <a:spcPts val="0"/>
                        </a:spcBef>
                        <a:spcAft>
                          <a:spcPts val="0"/>
                        </a:spcAft>
                        <a:buNone/>
                      </a:pPr>
                      <a:r>
                        <a:rPr lang="en-US" sz="1100"/>
                        <a:t>N/A</a:t>
                      </a:r>
                      <a:endParaRPr sz="110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r" rtl="0">
                        <a:spcBef>
                          <a:spcPts val="0"/>
                        </a:spcBef>
                        <a:spcAft>
                          <a:spcPts val="0"/>
                        </a:spcAft>
                        <a:buNone/>
                      </a:pPr>
                      <a:r>
                        <a:rPr lang="en-US" sz="1100"/>
                        <a:t>N/A</a:t>
                      </a:r>
                      <a:endParaRPr sz="110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r" rtl="0">
                        <a:spcBef>
                          <a:spcPts val="0"/>
                        </a:spcBef>
                        <a:spcAft>
                          <a:spcPts val="0"/>
                        </a:spcAft>
                        <a:buNone/>
                      </a:pPr>
                      <a:r>
                        <a:rPr lang="en-US" sz="1100"/>
                        <a:t>N/A</a:t>
                      </a:r>
                      <a:endParaRPr sz="110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7"/>
                  </a:ext>
                </a:extLst>
              </a:tr>
              <a:tr h="259100">
                <a:tc>
                  <a:txBody>
                    <a:bodyPr/>
                    <a:lstStyle/>
                    <a:p>
                      <a:pPr marL="0" marR="0" lvl="0" indent="0" algn="r" rtl="0">
                        <a:spcBef>
                          <a:spcPts val="0"/>
                        </a:spcBef>
                        <a:spcAft>
                          <a:spcPts val="0"/>
                        </a:spcAft>
                        <a:buNone/>
                      </a:pPr>
                      <a:r>
                        <a:rPr lang="en-US" sz="1100" b="1"/>
                        <a:t>White</a:t>
                      </a:r>
                      <a:endParaRPr sz="1200"/>
                    </a:p>
                  </a:txBody>
                  <a:tcPr marL="91450" marR="91450" marT="45725" marB="45725">
                    <a:lnR w="12700" cap="flat" cmpd="sng">
                      <a:solidFill>
                        <a:srgbClr val="FFFFFF"/>
                      </a:solidFill>
                      <a:prstDash val="solid"/>
                      <a:round/>
                      <a:headEnd type="none" w="sm" len="sm"/>
                      <a:tailEnd type="none" w="sm" len="sm"/>
                    </a:lnR>
                  </a:tcPr>
                </a:tc>
                <a:tc>
                  <a:txBody>
                    <a:bodyPr/>
                    <a:lstStyle/>
                    <a:p>
                      <a:pPr marL="0" marR="0" lvl="0" indent="0" algn="r" rtl="0">
                        <a:spcBef>
                          <a:spcPts val="0"/>
                        </a:spcBef>
                        <a:spcAft>
                          <a:spcPts val="0"/>
                        </a:spcAft>
                        <a:buNone/>
                      </a:pPr>
                      <a:r>
                        <a:rPr lang="en-US" sz="1100"/>
                        <a:t>N/A</a:t>
                      </a:r>
                      <a:endParaRPr sz="110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marR="0" lvl="0" indent="0" algn="r" rtl="0">
                        <a:spcBef>
                          <a:spcPts val="0"/>
                        </a:spcBef>
                        <a:spcAft>
                          <a:spcPts val="0"/>
                        </a:spcAft>
                        <a:buNone/>
                      </a:pPr>
                      <a:r>
                        <a:rPr lang="en-US" sz="1100"/>
                        <a:t>N/A</a:t>
                      </a:r>
                      <a:endParaRPr sz="110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marR="0" lvl="0" indent="0" algn="r" rtl="0">
                        <a:spcBef>
                          <a:spcPts val="0"/>
                        </a:spcBef>
                        <a:spcAft>
                          <a:spcPts val="0"/>
                        </a:spcAft>
                        <a:buNone/>
                      </a:pPr>
                      <a:r>
                        <a:rPr lang="en-US" sz="1100"/>
                        <a:t>N/A</a:t>
                      </a:r>
                      <a:endParaRPr sz="110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extLst>
                  <a:ext uri="{0D108BD9-81ED-4DB2-BD59-A6C34878D82A}">
                    <a16:rowId xmlns:a16="http://schemas.microsoft.com/office/drawing/2014/main" val="10008"/>
                  </a:ext>
                </a:extLst>
              </a:tr>
              <a:tr h="259100">
                <a:tc>
                  <a:txBody>
                    <a:bodyPr/>
                    <a:lstStyle/>
                    <a:p>
                      <a:pPr marL="0" marR="0" lvl="0" indent="0" algn="r" rtl="0">
                        <a:spcBef>
                          <a:spcPts val="0"/>
                        </a:spcBef>
                        <a:spcAft>
                          <a:spcPts val="0"/>
                        </a:spcAft>
                        <a:buNone/>
                      </a:pPr>
                      <a:r>
                        <a:rPr lang="en-US" sz="1100" b="1"/>
                        <a:t>Asian</a:t>
                      </a:r>
                      <a:endParaRPr sz="1100" b="1"/>
                    </a:p>
                  </a:txBody>
                  <a:tcPr marL="91450" marR="91450" marT="45725" marB="45725">
                    <a:lnR w="12700" cap="flat" cmpd="sng">
                      <a:solidFill>
                        <a:srgbClr val="FFFFFF"/>
                      </a:solidFill>
                      <a:prstDash val="solid"/>
                      <a:round/>
                      <a:headEnd type="none" w="sm" len="sm"/>
                      <a:tailEnd type="none" w="sm" len="sm"/>
                    </a:lnR>
                  </a:tcPr>
                </a:tc>
                <a:tc>
                  <a:txBody>
                    <a:bodyPr/>
                    <a:lstStyle/>
                    <a:p>
                      <a:pPr marL="0" marR="0" lvl="0" indent="0" algn="r" rtl="0">
                        <a:spcBef>
                          <a:spcPts val="0"/>
                        </a:spcBef>
                        <a:spcAft>
                          <a:spcPts val="0"/>
                        </a:spcAft>
                        <a:buNone/>
                      </a:pPr>
                      <a:r>
                        <a:rPr lang="en-US" sz="1100"/>
                        <a:t>N/A</a:t>
                      </a:r>
                      <a:endParaRPr sz="110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marR="0" lvl="0" indent="0" algn="r" rtl="0">
                        <a:spcBef>
                          <a:spcPts val="0"/>
                        </a:spcBef>
                        <a:spcAft>
                          <a:spcPts val="0"/>
                        </a:spcAft>
                        <a:buNone/>
                      </a:pPr>
                      <a:r>
                        <a:rPr lang="en-US" sz="1100"/>
                        <a:t>N/A</a:t>
                      </a:r>
                      <a:endParaRPr sz="110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marR="0" lvl="0" indent="0" algn="r" rtl="0">
                        <a:spcBef>
                          <a:spcPts val="0"/>
                        </a:spcBef>
                        <a:spcAft>
                          <a:spcPts val="0"/>
                        </a:spcAft>
                        <a:buNone/>
                      </a:pPr>
                      <a:r>
                        <a:rPr lang="en-US" sz="1100"/>
                        <a:t>N/A</a:t>
                      </a:r>
                      <a:endParaRPr sz="110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
        <p:nvSpPr>
          <p:cNvPr id="906" name="Google Shape;906;p135"/>
          <p:cNvSpPr txBox="1"/>
          <p:nvPr/>
        </p:nvSpPr>
        <p:spPr>
          <a:xfrm>
            <a:off x="8903125" y="1973801"/>
            <a:ext cx="794400" cy="738633"/>
          </a:xfrm>
          <a:prstGeom prst="rect">
            <a:avLst/>
          </a:prstGeom>
          <a:noFill/>
          <a:ln>
            <a:noFill/>
          </a:ln>
        </p:spPr>
        <p:txBody>
          <a:bodyPr spcFirstLastPara="1" wrap="square" lIns="91425" tIns="91425" rIns="91425" bIns="91425" anchor="t" anchorCtr="0">
            <a:spAutoFit/>
          </a:bodyPr>
          <a:lstStyle/>
          <a:p>
            <a:r>
              <a:rPr lang="en-US"/>
              <a:t>0.18**</a:t>
            </a:r>
            <a:endParaRPr/>
          </a:p>
        </p:txBody>
      </p:sp>
      <p:sp>
        <p:nvSpPr>
          <p:cNvPr id="907" name="Google Shape;907;p135"/>
          <p:cNvSpPr txBox="1"/>
          <p:nvPr/>
        </p:nvSpPr>
        <p:spPr>
          <a:xfrm>
            <a:off x="1600550" y="5685000"/>
            <a:ext cx="4842900" cy="554100"/>
          </a:xfrm>
          <a:prstGeom prst="rect">
            <a:avLst/>
          </a:prstGeom>
          <a:noFill/>
          <a:ln>
            <a:noFill/>
          </a:ln>
        </p:spPr>
        <p:txBody>
          <a:bodyPr spcFirstLastPara="1" wrap="square" lIns="91425" tIns="91425" rIns="91425" bIns="91425" anchor="t" anchorCtr="0">
            <a:spAutoFit/>
          </a:bodyPr>
          <a:lstStyle/>
          <a:p>
            <a:r>
              <a:rPr lang="en-US" sz="800"/>
              <a:t>**</a:t>
            </a:r>
            <a:r>
              <a:rPr lang="en-US" sz="800" b="1">
                <a:solidFill>
                  <a:schemeClr val="dk1"/>
                </a:solidFill>
                <a:latin typeface="Calibri"/>
                <a:ea typeface="Calibri"/>
                <a:cs typeface="Calibri"/>
                <a:sym typeface="Calibri"/>
              </a:rPr>
              <a:t>A suspension rate of 1 indicates that the average student in the school (including all students, not just those ever suspended) will be suspended for one day over the course of the year. A suspension rate of 0.5 is equivalent to 50% of students suspended for one day over the course of the year. </a:t>
            </a:r>
            <a:endParaRPr sz="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11"/>
        <p:cNvGrpSpPr/>
        <p:nvPr/>
      </p:nvGrpSpPr>
      <p:grpSpPr>
        <a:xfrm>
          <a:off x="0" y="0"/>
          <a:ext cx="0" cy="0"/>
          <a:chOff x="0" y="0"/>
          <a:chExt cx="0" cy="0"/>
        </a:xfrm>
      </p:grpSpPr>
      <p:sp>
        <p:nvSpPr>
          <p:cNvPr id="912" name="Google Shape;912;p136"/>
          <p:cNvSpPr txBox="1">
            <a:spLocks noGrp="1"/>
          </p:cNvSpPr>
          <p:nvPr>
            <p:ph type="sldNum" idx="12"/>
          </p:nvPr>
        </p:nvSpPr>
        <p:spPr>
          <a:xfrm>
            <a:off x="7981950" y="6356351"/>
            <a:ext cx="2057400" cy="365100"/>
          </a:xfrm>
          <a:prstGeom prst="rect">
            <a:avLst/>
          </a:prstGeom>
          <a:noFill/>
          <a:ln>
            <a:noFill/>
          </a:ln>
        </p:spPr>
        <p:txBody>
          <a:bodyPr spcFirstLastPara="1" vert="horz" wrap="square" lIns="91425" tIns="45700" rIns="91425" bIns="45700" rtlCol="0" anchor="t" anchorCtr="0">
            <a:noAutofit/>
          </a:bodyPr>
          <a:lstStyle/>
          <a:p>
            <a:fld id="{00000000-1234-1234-1234-123412341234}" type="slidenum">
              <a:rPr lang="en-US"/>
              <a:pPr/>
              <a:t>19</a:t>
            </a:fld>
            <a:endParaRPr/>
          </a:p>
        </p:txBody>
      </p:sp>
      <p:pic>
        <p:nvPicPr>
          <p:cNvPr id="913" name="Google Shape;913;p136"/>
          <p:cNvPicPr preferRelativeResize="0"/>
          <p:nvPr/>
        </p:nvPicPr>
        <p:blipFill>
          <a:blip r:embed="rId3">
            <a:alphaModFix/>
          </a:blip>
          <a:stretch>
            <a:fillRect/>
          </a:stretch>
        </p:blipFill>
        <p:spPr>
          <a:xfrm>
            <a:off x="2153476" y="5233976"/>
            <a:ext cx="6918501" cy="456250"/>
          </a:xfrm>
          <a:prstGeom prst="rect">
            <a:avLst/>
          </a:prstGeom>
          <a:noFill/>
          <a:ln>
            <a:noFill/>
          </a:ln>
        </p:spPr>
      </p:pic>
      <p:pic>
        <p:nvPicPr>
          <p:cNvPr id="914" name="Google Shape;914;p136"/>
          <p:cNvPicPr preferRelativeResize="0"/>
          <p:nvPr/>
        </p:nvPicPr>
        <p:blipFill rotWithShape="1">
          <a:blip r:embed="rId4">
            <a:alphaModFix/>
          </a:blip>
          <a:srcRect t="12203"/>
          <a:stretch/>
        </p:blipFill>
        <p:spPr>
          <a:xfrm>
            <a:off x="1733451" y="4051325"/>
            <a:ext cx="8725101" cy="456250"/>
          </a:xfrm>
          <a:prstGeom prst="rect">
            <a:avLst/>
          </a:prstGeom>
          <a:noFill/>
          <a:ln>
            <a:noFill/>
          </a:ln>
        </p:spPr>
      </p:pic>
      <p:pic>
        <p:nvPicPr>
          <p:cNvPr id="915" name="Google Shape;915;p136"/>
          <p:cNvPicPr preferRelativeResize="0"/>
          <p:nvPr/>
        </p:nvPicPr>
        <p:blipFill>
          <a:blip r:embed="rId5">
            <a:alphaModFix/>
          </a:blip>
          <a:stretch>
            <a:fillRect/>
          </a:stretch>
        </p:blipFill>
        <p:spPr>
          <a:xfrm>
            <a:off x="1676401" y="2643175"/>
            <a:ext cx="8839199" cy="51615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sp>
        <p:nvSpPr>
          <p:cNvPr id="920" name="Google Shape;920;p137"/>
          <p:cNvSpPr txBox="1">
            <a:spLocks noGrp="1"/>
          </p:cNvSpPr>
          <p:nvPr>
            <p:ph type="sldNum" idx="12"/>
          </p:nvPr>
        </p:nvSpPr>
        <p:spPr>
          <a:xfrm>
            <a:off x="7981950" y="6356351"/>
            <a:ext cx="2057400" cy="365100"/>
          </a:xfrm>
          <a:prstGeom prst="rect">
            <a:avLst/>
          </a:prstGeom>
          <a:noFill/>
          <a:ln>
            <a:noFill/>
          </a:ln>
        </p:spPr>
        <p:txBody>
          <a:bodyPr spcFirstLastPara="1" vert="horz" wrap="square" lIns="91425" tIns="45700" rIns="91425" bIns="45700" rtlCol="0" anchor="t" anchorCtr="0">
            <a:noAutofit/>
          </a:bodyPr>
          <a:lstStyle/>
          <a:p>
            <a:fld id="{00000000-1234-1234-1234-123412341234}" type="slidenum">
              <a:rPr lang="en-US"/>
              <a:pPr/>
              <a:t>20</a:t>
            </a:fld>
            <a:endParaRPr/>
          </a:p>
        </p:txBody>
      </p:sp>
      <p:graphicFrame>
        <p:nvGraphicFramePr>
          <p:cNvPr id="921" name="Google Shape;921;p137"/>
          <p:cNvGraphicFramePr/>
          <p:nvPr>
            <p:extLst>
              <p:ext uri="{D42A27DB-BD31-4B8C-83A1-F6EECF244321}">
                <p14:modId xmlns:p14="http://schemas.microsoft.com/office/powerpoint/2010/main" val="3341456344"/>
              </p:ext>
            </p:extLst>
          </p:nvPr>
        </p:nvGraphicFramePr>
        <p:xfrm>
          <a:off x="3767904" y="1736800"/>
          <a:ext cx="4821250" cy="2743250"/>
        </p:xfrm>
        <a:graphic>
          <a:graphicData uri="http://schemas.openxmlformats.org/drawingml/2006/table">
            <a:tbl>
              <a:tblPr firstRow="1" bandRow="1">
                <a:noFill/>
              </a:tblPr>
              <a:tblGrid>
                <a:gridCol w="903725">
                  <a:extLst>
                    <a:ext uri="{9D8B030D-6E8A-4147-A177-3AD203B41FA5}">
                      <a16:colId xmlns:a16="http://schemas.microsoft.com/office/drawing/2014/main" val="20000"/>
                    </a:ext>
                  </a:extLst>
                </a:gridCol>
                <a:gridCol w="1019900">
                  <a:extLst>
                    <a:ext uri="{9D8B030D-6E8A-4147-A177-3AD203B41FA5}">
                      <a16:colId xmlns:a16="http://schemas.microsoft.com/office/drawing/2014/main" val="20001"/>
                    </a:ext>
                  </a:extLst>
                </a:gridCol>
                <a:gridCol w="955475">
                  <a:extLst>
                    <a:ext uri="{9D8B030D-6E8A-4147-A177-3AD203B41FA5}">
                      <a16:colId xmlns:a16="http://schemas.microsoft.com/office/drawing/2014/main" val="20002"/>
                    </a:ext>
                  </a:extLst>
                </a:gridCol>
                <a:gridCol w="916600">
                  <a:extLst>
                    <a:ext uri="{9D8B030D-6E8A-4147-A177-3AD203B41FA5}">
                      <a16:colId xmlns:a16="http://schemas.microsoft.com/office/drawing/2014/main" val="20003"/>
                    </a:ext>
                  </a:extLst>
                </a:gridCol>
                <a:gridCol w="1025550">
                  <a:extLst>
                    <a:ext uri="{9D8B030D-6E8A-4147-A177-3AD203B41FA5}">
                      <a16:colId xmlns:a16="http://schemas.microsoft.com/office/drawing/2014/main" val="20004"/>
                    </a:ext>
                  </a:extLst>
                </a:gridCol>
              </a:tblGrid>
              <a:tr h="330725">
                <a:tc>
                  <a:txBody>
                    <a:bodyPr/>
                    <a:lstStyle/>
                    <a:p>
                      <a:pPr marL="0" marR="0" lvl="0" indent="0" algn="l" rtl="0">
                        <a:spcBef>
                          <a:spcPts val="0"/>
                        </a:spcBef>
                        <a:spcAft>
                          <a:spcPts val="0"/>
                        </a:spcAft>
                        <a:buNone/>
                      </a:pPr>
                      <a:r>
                        <a:rPr lang="en-US" sz="1400">
                          <a:solidFill>
                            <a:schemeClr val="bg1"/>
                          </a:solidFill>
                        </a:rPr>
                        <a:t>Program</a:t>
                      </a:r>
                      <a:endParaRPr>
                        <a:solidFill>
                          <a:schemeClr val="bg1"/>
                        </a:solidFill>
                      </a:endParaRPr>
                    </a:p>
                  </a:txBody>
                  <a:tcPr marL="91450" marR="91450" marT="45725" marB="45725" anchor="b"/>
                </a:tc>
                <a:tc gridSpan="2">
                  <a:txBody>
                    <a:bodyPr/>
                    <a:lstStyle/>
                    <a:p>
                      <a:pPr marL="0" lvl="0" indent="0" algn="ctr" rtl="0">
                        <a:spcBef>
                          <a:spcPts val="0"/>
                        </a:spcBef>
                        <a:spcAft>
                          <a:spcPts val="0"/>
                        </a:spcAft>
                        <a:buNone/>
                      </a:pPr>
                      <a:r>
                        <a:rPr lang="en-US" b="1">
                          <a:solidFill>
                            <a:schemeClr val="bg1"/>
                          </a:solidFill>
                          <a:latin typeface="Calibri"/>
                          <a:ea typeface="Calibri"/>
                          <a:cs typeface="Calibri"/>
                          <a:sym typeface="Calibri"/>
                        </a:rPr>
                        <a:t>Avg. Daily Use (Mins)</a:t>
                      </a:r>
                      <a:endParaRPr b="1">
                        <a:solidFill>
                          <a:schemeClr val="bg1"/>
                        </a:solidFill>
                        <a:latin typeface="Calibri"/>
                        <a:ea typeface="Calibri"/>
                        <a:cs typeface="Calibri"/>
                        <a:sym typeface="Calibri"/>
                      </a:endParaRPr>
                    </a:p>
                  </a:txBody>
                  <a:tcPr marL="91450" marR="91450" marT="45725" marB="45725" anchor="b"/>
                </a:tc>
                <a:tc hMerge="1">
                  <a:txBody>
                    <a:bodyPr/>
                    <a:lstStyle/>
                    <a:p>
                      <a:endParaRPr lang="en-US"/>
                    </a:p>
                  </a:txBody>
                  <a:tcPr/>
                </a:tc>
                <a:tc gridSpan="2">
                  <a:txBody>
                    <a:bodyPr/>
                    <a:lstStyle/>
                    <a:p>
                      <a:pPr marL="0" lvl="0" indent="0" algn="ctr" rtl="0">
                        <a:spcBef>
                          <a:spcPts val="0"/>
                        </a:spcBef>
                        <a:spcAft>
                          <a:spcPts val="0"/>
                        </a:spcAft>
                        <a:buNone/>
                      </a:pPr>
                      <a:r>
                        <a:rPr lang="en-US" b="1">
                          <a:solidFill>
                            <a:schemeClr val="bg1"/>
                          </a:solidFill>
                          <a:latin typeface="Calibri"/>
                          <a:ea typeface="Calibri"/>
                          <a:cs typeface="Calibri"/>
                          <a:sym typeface="Calibri"/>
                        </a:rPr>
                        <a:t>Avg. Weekly Use (Days)</a:t>
                      </a:r>
                      <a:endParaRPr b="1">
                        <a:solidFill>
                          <a:schemeClr val="bg1"/>
                        </a:solidFill>
                        <a:latin typeface="Calibri"/>
                        <a:ea typeface="Calibri"/>
                        <a:cs typeface="Calibri"/>
                        <a:sym typeface="Calibri"/>
                      </a:endParaRPr>
                    </a:p>
                  </a:txBody>
                  <a:tcPr marL="91450" marR="91450" marT="45725" marB="45725" anchor="b"/>
                </a:tc>
                <a:tc hMerge="1">
                  <a:txBody>
                    <a:bodyPr/>
                    <a:lstStyle/>
                    <a:p>
                      <a:endParaRPr lang="en-US"/>
                    </a:p>
                  </a:txBody>
                  <a:tcPr/>
                </a:tc>
                <a:extLst>
                  <a:ext uri="{0D108BD9-81ED-4DB2-BD59-A6C34878D82A}">
                    <a16:rowId xmlns:a16="http://schemas.microsoft.com/office/drawing/2014/main" val="10000"/>
                  </a:ext>
                </a:extLst>
              </a:tr>
              <a:tr h="330725">
                <a:tc>
                  <a:txBody>
                    <a:bodyPr/>
                    <a:lstStyle/>
                    <a:p>
                      <a:pPr marL="0" marR="0" lvl="0" indent="0" algn="l" rtl="0">
                        <a:spcBef>
                          <a:spcPts val="0"/>
                        </a:spcBef>
                        <a:spcAft>
                          <a:spcPts val="0"/>
                        </a:spcAft>
                        <a:buNone/>
                      </a:pPr>
                      <a:endParaRPr sz="1400">
                        <a:solidFill>
                          <a:schemeClr val="bg1"/>
                        </a:solidFill>
                      </a:endParaRPr>
                    </a:p>
                  </a:txBody>
                  <a:tcPr marL="91450" marR="91450" marT="45725" marB="45725" anchor="b"/>
                </a:tc>
                <a:tc>
                  <a:txBody>
                    <a:bodyPr/>
                    <a:lstStyle/>
                    <a:p>
                      <a:pPr marL="0" marR="0" lvl="0" indent="0" algn="ctr" rtl="0">
                        <a:spcBef>
                          <a:spcPts val="0"/>
                        </a:spcBef>
                        <a:spcAft>
                          <a:spcPts val="0"/>
                        </a:spcAft>
                        <a:buNone/>
                      </a:pPr>
                      <a:r>
                        <a:rPr lang="en-US">
                          <a:solidFill>
                            <a:schemeClr val="bg1"/>
                          </a:solidFill>
                        </a:rPr>
                        <a:t>Fall 2022</a:t>
                      </a:r>
                      <a:endParaRPr sz="1400">
                        <a:solidFill>
                          <a:schemeClr val="bg1"/>
                        </a:solidFill>
                      </a:endParaRPr>
                    </a:p>
                  </a:txBody>
                  <a:tcPr marL="91450" marR="91450" marT="45725" marB="45725" anchor="b"/>
                </a:tc>
                <a:tc>
                  <a:txBody>
                    <a:bodyPr/>
                    <a:lstStyle/>
                    <a:p>
                      <a:pPr marL="0" marR="0" lvl="0" indent="0" algn="ctr" rtl="0">
                        <a:spcBef>
                          <a:spcPts val="0"/>
                        </a:spcBef>
                        <a:spcAft>
                          <a:spcPts val="0"/>
                        </a:spcAft>
                        <a:buNone/>
                      </a:pPr>
                      <a:r>
                        <a:rPr lang="en-US">
                          <a:solidFill>
                            <a:schemeClr val="bg1"/>
                          </a:solidFill>
                        </a:rPr>
                        <a:t>Spring </a:t>
                      </a:r>
                      <a:endParaRPr>
                        <a:solidFill>
                          <a:schemeClr val="bg1"/>
                        </a:solidFill>
                      </a:endParaRPr>
                    </a:p>
                    <a:p>
                      <a:pPr marL="0" marR="0" lvl="0" indent="0" algn="ctr" rtl="0">
                        <a:spcBef>
                          <a:spcPts val="0"/>
                        </a:spcBef>
                        <a:spcAft>
                          <a:spcPts val="0"/>
                        </a:spcAft>
                        <a:buNone/>
                      </a:pPr>
                      <a:r>
                        <a:rPr lang="en-US">
                          <a:solidFill>
                            <a:schemeClr val="bg1"/>
                          </a:solidFill>
                        </a:rPr>
                        <a:t>2023*</a:t>
                      </a:r>
                      <a:endParaRPr sz="1400">
                        <a:solidFill>
                          <a:schemeClr val="bg1"/>
                        </a:solidFill>
                      </a:endParaRPr>
                    </a:p>
                  </a:txBody>
                  <a:tcPr marL="91450" marR="91450" marT="45725" marB="45725" anchor="b"/>
                </a:tc>
                <a:tc>
                  <a:txBody>
                    <a:bodyPr/>
                    <a:lstStyle/>
                    <a:p>
                      <a:pPr marL="0" marR="0" lvl="0" indent="0" algn="ctr" rtl="0">
                        <a:spcBef>
                          <a:spcPts val="0"/>
                        </a:spcBef>
                        <a:spcAft>
                          <a:spcPts val="0"/>
                        </a:spcAft>
                        <a:buNone/>
                      </a:pPr>
                      <a:r>
                        <a:rPr lang="en-US">
                          <a:solidFill>
                            <a:schemeClr val="bg1"/>
                          </a:solidFill>
                        </a:rPr>
                        <a:t>Fall 2022</a:t>
                      </a:r>
                      <a:endParaRPr sz="1400">
                        <a:solidFill>
                          <a:schemeClr val="bg1"/>
                        </a:solidFill>
                      </a:endParaRPr>
                    </a:p>
                  </a:txBody>
                  <a:tcPr marL="91450" marR="91450" marT="45725" marB="45725" anchor="b"/>
                </a:tc>
                <a:tc>
                  <a:txBody>
                    <a:bodyPr/>
                    <a:lstStyle/>
                    <a:p>
                      <a:pPr marL="0" marR="0" lvl="0" indent="0" algn="ctr" rtl="0">
                        <a:spcBef>
                          <a:spcPts val="0"/>
                        </a:spcBef>
                        <a:spcAft>
                          <a:spcPts val="0"/>
                        </a:spcAft>
                        <a:buNone/>
                      </a:pPr>
                      <a:r>
                        <a:rPr lang="en-US">
                          <a:solidFill>
                            <a:schemeClr val="bg1"/>
                          </a:solidFill>
                        </a:rPr>
                        <a:t>Spring </a:t>
                      </a:r>
                      <a:endParaRPr>
                        <a:solidFill>
                          <a:schemeClr val="bg1"/>
                        </a:solidFill>
                      </a:endParaRPr>
                    </a:p>
                    <a:p>
                      <a:pPr marL="0" marR="0" lvl="0" indent="0" algn="ctr" rtl="0">
                        <a:spcBef>
                          <a:spcPts val="0"/>
                        </a:spcBef>
                        <a:spcAft>
                          <a:spcPts val="0"/>
                        </a:spcAft>
                        <a:buNone/>
                      </a:pPr>
                      <a:r>
                        <a:rPr lang="en-US">
                          <a:solidFill>
                            <a:schemeClr val="bg1"/>
                          </a:solidFill>
                        </a:rPr>
                        <a:t>2023*</a:t>
                      </a:r>
                      <a:endParaRPr>
                        <a:solidFill>
                          <a:schemeClr val="bg1"/>
                        </a:solidFill>
                      </a:endParaRPr>
                    </a:p>
                  </a:txBody>
                  <a:tcPr marL="91450" marR="91450" marT="45725" marB="45725" anchor="b"/>
                </a:tc>
                <a:extLst>
                  <a:ext uri="{0D108BD9-81ED-4DB2-BD59-A6C34878D82A}">
                    <a16:rowId xmlns:a16="http://schemas.microsoft.com/office/drawing/2014/main" val="10001"/>
                  </a:ext>
                </a:extLst>
              </a:tr>
              <a:tr h="289575">
                <a:tc>
                  <a:txBody>
                    <a:bodyPr/>
                    <a:lstStyle/>
                    <a:p>
                      <a:pPr marL="0" marR="0" lvl="0" indent="0" algn="l" rtl="0">
                        <a:spcBef>
                          <a:spcPts val="0"/>
                        </a:spcBef>
                        <a:spcAft>
                          <a:spcPts val="0"/>
                        </a:spcAft>
                        <a:buNone/>
                      </a:pPr>
                      <a:r>
                        <a:rPr lang="en-US" sz="1300">
                          <a:solidFill>
                            <a:schemeClr val="bg1"/>
                          </a:solidFill>
                        </a:rPr>
                        <a:t>Read 180</a:t>
                      </a:r>
                      <a:endParaRPr sz="1300">
                        <a:solidFill>
                          <a:schemeClr val="bg1"/>
                        </a:solidFill>
                      </a:endParaRPr>
                    </a:p>
                  </a:txBody>
                  <a:tcPr marL="91450" marR="91450" marT="45725" marB="45725"/>
                </a:tc>
                <a:tc>
                  <a:txBody>
                    <a:bodyPr/>
                    <a:lstStyle/>
                    <a:p>
                      <a:pPr marL="0" marR="0" lvl="0" indent="0" algn="ctr" rtl="0">
                        <a:spcBef>
                          <a:spcPts val="0"/>
                        </a:spcBef>
                        <a:spcAft>
                          <a:spcPts val="0"/>
                        </a:spcAft>
                        <a:buNone/>
                      </a:pPr>
                      <a:r>
                        <a:rPr lang="en-US" sz="1300">
                          <a:solidFill>
                            <a:schemeClr val="bg1"/>
                          </a:solidFill>
                        </a:rPr>
                        <a:t>xx  minutes</a:t>
                      </a:r>
                      <a:endParaRPr sz="1300">
                        <a:solidFill>
                          <a:schemeClr val="bg1"/>
                        </a:solidFill>
                      </a:endParaRPr>
                    </a:p>
                  </a:txBody>
                  <a:tcPr marL="91450" marR="91450" marT="45725" marB="45725">
                    <a:lnB w="127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r>
                        <a:rPr lang="en-US" sz="1300">
                          <a:solidFill>
                            <a:schemeClr val="bg1"/>
                          </a:solidFill>
                        </a:rPr>
                        <a:t>xx  minutes</a:t>
                      </a:r>
                      <a:endParaRPr sz="1300">
                        <a:solidFill>
                          <a:schemeClr val="bg1"/>
                        </a:solidFill>
                      </a:endParaRPr>
                    </a:p>
                  </a:txBody>
                  <a:tcPr marL="91450" marR="91450" marT="45725" marB="45725"/>
                </a:tc>
                <a:tc>
                  <a:txBody>
                    <a:bodyPr/>
                    <a:lstStyle/>
                    <a:p>
                      <a:pPr marL="0" marR="0" lvl="0" indent="0" algn="ctr" rtl="0">
                        <a:spcBef>
                          <a:spcPts val="0"/>
                        </a:spcBef>
                        <a:spcAft>
                          <a:spcPts val="0"/>
                        </a:spcAft>
                        <a:buNone/>
                      </a:pPr>
                      <a:r>
                        <a:rPr lang="en-US" sz="1300">
                          <a:solidFill>
                            <a:schemeClr val="bg1"/>
                          </a:solidFill>
                        </a:rPr>
                        <a:t>x days</a:t>
                      </a:r>
                      <a:endParaRPr sz="1300">
                        <a:solidFill>
                          <a:schemeClr val="bg1"/>
                        </a:solidFill>
                      </a:endParaRPr>
                    </a:p>
                  </a:txBody>
                  <a:tcPr marL="91450" marR="91450" marT="45725" marB="45725">
                    <a:lnB w="127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Clr>
                          <a:schemeClr val="dk1"/>
                        </a:buClr>
                        <a:buFont typeface="Arial"/>
                        <a:buNone/>
                      </a:pPr>
                      <a:r>
                        <a:rPr lang="en-US" sz="1300">
                          <a:solidFill>
                            <a:schemeClr val="bg1"/>
                          </a:solidFill>
                        </a:rPr>
                        <a:t>x days</a:t>
                      </a:r>
                      <a:endParaRPr sz="1300">
                        <a:solidFill>
                          <a:schemeClr val="bg1"/>
                        </a:solidFill>
                      </a:endParaRPr>
                    </a:p>
                  </a:txBody>
                  <a:tcPr marL="91450" marR="91450" marT="45725" marB="45725"/>
                </a:tc>
                <a:extLst>
                  <a:ext uri="{0D108BD9-81ED-4DB2-BD59-A6C34878D82A}">
                    <a16:rowId xmlns:a16="http://schemas.microsoft.com/office/drawing/2014/main" val="10002"/>
                  </a:ext>
                </a:extLst>
              </a:tr>
              <a:tr h="289575">
                <a:tc>
                  <a:txBody>
                    <a:bodyPr/>
                    <a:lstStyle/>
                    <a:p>
                      <a:pPr marL="0" marR="0" lvl="0" indent="0" algn="l" rtl="0">
                        <a:spcBef>
                          <a:spcPts val="0"/>
                        </a:spcBef>
                        <a:spcAft>
                          <a:spcPts val="0"/>
                        </a:spcAft>
                        <a:buNone/>
                      </a:pPr>
                      <a:r>
                        <a:rPr lang="en-US" sz="1300">
                          <a:solidFill>
                            <a:schemeClr val="bg1"/>
                          </a:solidFill>
                        </a:rPr>
                        <a:t>System 44</a:t>
                      </a:r>
                      <a:endParaRPr sz="1300">
                        <a:solidFill>
                          <a:schemeClr val="bg1"/>
                        </a:solidFill>
                      </a:endParaRPr>
                    </a:p>
                  </a:txBody>
                  <a:tcPr marL="91450" marR="91450" marT="45725" marB="45725">
                    <a:lnR w="12700" cap="flat" cmpd="sng">
                      <a:solidFill>
                        <a:srgbClr val="FFFFFF"/>
                      </a:solidFill>
                      <a:prstDash val="solid"/>
                      <a:round/>
                      <a:headEnd type="none" w="sm" len="sm"/>
                      <a:tailEnd type="none" w="sm" len="sm"/>
                    </a:lnR>
                  </a:tcPr>
                </a:tc>
                <a:tc>
                  <a:txBody>
                    <a:bodyPr/>
                    <a:lstStyle/>
                    <a:p>
                      <a:pPr marL="0" lvl="0" indent="0" algn="ctr" rtl="0">
                        <a:spcBef>
                          <a:spcPts val="0"/>
                        </a:spcBef>
                        <a:spcAft>
                          <a:spcPts val="0"/>
                        </a:spcAft>
                        <a:buNone/>
                      </a:pPr>
                      <a:r>
                        <a:rPr lang="en-US" sz="1300">
                          <a:solidFill>
                            <a:schemeClr val="bg1"/>
                          </a:solidFill>
                        </a:rPr>
                        <a:t>17.2  minutes</a:t>
                      </a:r>
                      <a:endParaRPr sz="1300">
                        <a:solidFill>
                          <a:schemeClr val="bg1"/>
                        </a:solidFil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r>
                        <a:rPr lang="en-US" sz="1300">
                          <a:solidFill>
                            <a:schemeClr val="bg1"/>
                          </a:solidFill>
                        </a:rPr>
                        <a:t>xx  minutes</a:t>
                      </a:r>
                      <a:endParaRPr sz="1300">
                        <a:solidFill>
                          <a:schemeClr val="bg1"/>
                        </a:solidFil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tcPr>
                </a:tc>
                <a:tc>
                  <a:txBody>
                    <a:bodyPr/>
                    <a:lstStyle/>
                    <a:p>
                      <a:pPr marL="0" lvl="0" indent="0" algn="ctr" rtl="0">
                        <a:spcBef>
                          <a:spcPts val="0"/>
                        </a:spcBef>
                        <a:spcAft>
                          <a:spcPts val="0"/>
                        </a:spcAft>
                        <a:buClr>
                          <a:srgbClr val="000000"/>
                        </a:buClr>
                        <a:buSzPts val="1100"/>
                        <a:buFont typeface="Arial"/>
                        <a:buNone/>
                      </a:pPr>
                      <a:r>
                        <a:rPr lang="en-US" sz="1300">
                          <a:solidFill>
                            <a:schemeClr val="bg1"/>
                          </a:solidFill>
                        </a:rPr>
                        <a:t>2.4 days</a:t>
                      </a:r>
                      <a:endParaRPr sz="1300">
                        <a:solidFill>
                          <a:schemeClr val="bg1"/>
                        </a:solidFil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en-US" sz="1300">
                          <a:solidFill>
                            <a:schemeClr val="bg1"/>
                          </a:solidFill>
                        </a:rPr>
                        <a:t>x days</a:t>
                      </a:r>
                      <a:endParaRPr sz="1300">
                        <a:solidFill>
                          <a:schemeClr val="bg1"/>
                        </a:solidFill>
                      </a:endParaRPr>
                    </a:p>
                  </a:txBody>
                  <a:tcPr marL="91450" marR="91450" marT="45725" marB="45725">
                    <a:lnL w="12700" cap="flat" cmpd="sng">
                      <a:solidFill>
                        <a:srgbClr val="FFFFFF"/>
                      </a:solidFill>
                      <a:prstDash val="solid"/>
                      <a:round/>
                      <a:headEnd type="none" w="sm" len="sm"/>
                      <a:tailEnd type="none" w="sm" len="sm"/>
                    </a:lnL>
                  </a:tcPr>
                </a:tc>
                <a:extLst>
                  <a:ext uri="{0D108BD9-81ED-4DB2-BD59-A6C34878D82A}">
                    <a16:rowId xmlns:a16="http://schemas.microsoft.com/office/drawing/2014/main" val="10003"/>
                  </a:ext>
                </a:extLst>
              </a:tr>
              <a:tr h="289575">
                <a:tc>
                  <a:txBody>
                    <a:bodyPr/>
                    <a:lstStyle/>
                    <a:p>
                      <a:pPr marL="0" marR="0" lvl="0" indent="0" algn="l" rtl="0">
                        <a:spcBef>
                          <a:spcPts val="0"/>
                        </a:spcBef>
                        <a:spcAft>
                          <a:spcPts val="0"/>
                        </a:spcAft>
                        <a:buNone/>
                      </a:pPr>
                      <a:r>
                        <a:rPr lang="en-US" sz="1300">
                          <a:solidFill>
                            <a:schemeClr val="bg1"/>
                          </a:solidFill>
                        </a:rPr>
                        <a:t>iRead</a:t>
                      </a:r>
                      <a:endParaRPr sz="1300">
                        <a:solidFill>
                          <a:schemeClr val="bg1"/>
                        </a:solidFill>
                      </a:endParaRPr>
                    </a:p>
                  </a:txBody>
                  <a:tcPr marL="91450" marR="91450" marT="45725" marB="45725">
                    <a:lnR w="12700" cap="flat" cmpd="sng">
                      <a:solidFill>
                        <a:srgbClr val="FFFFFF"/>
                      </a:solidFill>
                      <a:prstDash val="solid"/>
                      <a:round/>
                      <a:headEnd type="none" w="sm" len="sm"/>
                      <a:tailEnd type="none" w="sm" len="sm"/>
                    </a:lnR>
                  </a:tcPr>
                </a:tc>
                <a:tc>
                  <a:txBody>
                    <a:bodyPr/>
                    <a:lstStyle/>
                    <a:p>
                      <a:pPr marL="0" lvl="0" indent="0" algn="ctr" rtl="0">
                        <a:spcBef>
                          <a:spcPts val="0"/>
                        </a:spcBef>
                        <a:spcAft>
                          <a:spcPts val="0"/>
                        </a:spcAft>
                        <a:buNone/>
                      </a:pPr>
                      <a:r>
                        <a:rPr lang="en-US" sz="1300">
                          <a:solidFill>
                            <a:schemeClr val="bg1"/>
                          </a:solidFill>
                        </a:rPr>
                        <a:t>27.1 minutes </a:t>
                      </a:r>
                      <a:endParaRPr sz="1300">
                        <a:solidFill>
                          <a:schemeClr val="bg1"/>
                        </a:solidFil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None/>
                      </a:pPr>
                      <a:r>
                        <a:rPr lang="en-US" sz="1300">
                          <a:solidFill>
                            <a:schemeClr val="bg1"/>
                          </a:solidFill>
                        </a:rPr>
                        <a:t>xx minutes </a:t>
                      </a:r>
                      <a:endParaRPr sz="1300">
                        <a:solidFill>
                          <a:schemeClr val="bg1"/>
                        </a:solidFil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tcPr>
                </a:tc>
                <a:tc>
                  <a:txBody>
                    <a:bodyPr/>
                    <a:lstStyle/>
                    <a:p>
                      <a:pPr marL="0" lvl="0" indent="0" algn="ctr" rtl="0">
                        <a:spcBef>
                          <a:spcPts val="0"/>
                        </a:spcBef>
                        <a:spcAft>
                          <a:spcPts val="0"/>
                        </a:spcAft>
                        <a:buClr>
                          <a:srgbClr val="000000"/>
                        </a:buClr>
                        <a:buSzPts val="1100"/>
                        <a:buFont typeface="Arial"/>
                        <a:buNone/>
                      </a:pPr>
                      <a:r>
                        <a:rPr lang="en-US" sz="1300">
                          <a:solidFill>
                            <a:schemeClr val="bg1"/>
                          </a:solidFill>
                        </a:rPr>
                        <a:t>1.7 days </a:t>
                      </a:r>
                      <a:endParaRPr sz="1300">
                        <a:solidFill>
                          <a:schemeClr val="bg1"/>
                        </a:solidFil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en-US" sz="1300" dirty="0">
                          <a:solidFill>
                            <a:schemeClr val="bg1"/>
                          </a:solidFill>
                        </a:rPr>
                        <a:t>x days </a:t>
                      </a:r>
                      <a:endParaRPr sz="1300" dirty="0">
                        <a:solidFill>
                          <a:schemeClr val="bg1"/>
                        </a:solidFill>
                      </a:endParaRPr>
                    </a:p>
                  </a:txBody>
                  <a:tcPr marL="91450" marR="91450" marT="45725" marB="45725">
                    <a:lnL w="12700" cap="flat" cmpd="sng">
                      <a:solidFill>
                        <a:srgbClr val="FFFFFF"/>
                      </a:solidFill>
                      <a:prstDash val="solid"/>
                      <a:round/>
                      <a:headEnd type="none" w="sm" len="sm"/>
                      <a:tailEnd type="none" w="sm" len="sm"/>
                    </a:lnL>
                  </a:tcPr>
                </a:tc>
                <a:extLst>
                  <a:ext uri="{0D108BD9-81ED-4DB2-BD59-A6C34878D82A}">
                    <a16:rowId xmlns:a16="http://schemas.microsoft.com/office/drawing/2014/main" val="10004"/>
                  </a:ext>
                </a:extLst>
              </a:tr>
            </a:tbl>
          </a:graphicData>
        </a:graphic>
      </p:graphicFrame>
      <p:sp>
        <p:nvSpPr>
          <p:cNvPr id="922" name="Google Shape;922;p137"/>
          <p:cNvSpPr txBox="1"/>
          <p:nvPr/>
        </p:nvSpPr>
        <p:spPr>
          <a:xfrm>
            <a:off x="1937975" y="4306950"/>
            <a:ext cx="3000000" cy="346200"/>
          </a:xfrm>
          <a:prstGeom prst="rect">
            <a:avLst/>
          </a:prstGeom>
          <a:noFill/>
          <a:ln>
            <a:noFill/>
          </a:ln>
        </p:spPr>
        <p:txBody>
          <a:bodyPr spcFirstLastPara="1" wrap="square" lIns="91425" tIns="91425" rIns="91425" bIns="91425" anchor="t" anchorCtr="0">
            <a:spAutoFit/>
          </a:bodyPr>
          <a:lstStyle/>
          <a:p>
            <a:r>
              <a:rPr lang="en-US" sz="1050">
                <a:solidFill>
                  <a:srgbClr val="242424"/>
                </a:solidFill>
                <a:highlight>
                  <a:srgbClr val="FFFFFF"/>
                </a:highlight>
              </a:rPr>
              <a:t>*As of xx/xx/2023</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p138"/>
          <p:cNvSpPr txBox="1">
            <a:spLocks noGrp="1"/>
          </p:cNvSpPr>
          <p:nvPr>
            <p:ph type="sldNum" idx="12"/>
          </p:nvPr>
        </p:nvSpPr>
        <p:spPr>
          <a:xfrm>
            <a:off x="7981950" y="6356351"/>
            <a:ext cx="2057400" cy="365100"/>
          </a:xfrm>
          <a:prstGeom prst="rect">
            <a:avLst/>
          </a:prstGeom>
          <a:noFill/>
          <a:ln>
            <a:noFill/>
          </a:ln>
        </p:spPr>
        <p:txBody>
          <a:bodyPr spcFirstLastPara="1" vert="horz" wrap="square" lIns="91425" tIns="45700" rIns="91425" bIns="45700" rtlCol="0" anchor="t" anchorCtr="0">
            <a:noAutofit/>
          </a:bodyPr>
          <a:lstStyle/>
          <a:p>
            <a:fld id="{00000000-1234-1234-1234-123412341234}" type="slidenum">
              <a:rPr lang="en-US"/>
              <a:pPr/>
              <a:t>21</a:t>
            </a:fld>
            <a:endParaRPr/>
          </a:p>
        </p:txBody>
      </p:sp>
      <p:pic>
        <p:nvPicPr>
          <p:cNvPr id="928" name="Google Shape;928;p138"/>
          <p:cNvPicPr preferRelativeResize="0"/>
          <p:nvPr/>
        </p:nvPicPr>
        <p:blipFill>
          <a:blip r:embed="rId3">
            <a:alphaModFix/>
          </a:blip>
          <a:stretch>
            <a:fillRect/>
          </a:stretch>
        </p:blipFill>
        <p:spPr>
          <a:xfrm>
            <a:off x="6096000" y="1926826"/>
            <a:ext cx="4351550" cy="3961753"/>
          </a:xfrm>
          <a:prstGeom prst="rect">
            <a:avLst/>
          </a:prstGeom>
          <a:noFill/>
          <a:ln>
            <a:noFill/>
          </a:ln>
        </p:spPr>
      </p:pic>
      <p:pic>
        <p:nvPicPr>
          <p:cNvPr id="929" name="Google Shape;929;p138"/>
          <p:cNvPicPr preferRelativeResize="0"/>
          <p:nvPr/>
        </p:nvPicPr>
        <p:blipFill rotWithShape="1">
          <a:blip r:embed="rId4">
            <a:alphaModFix/>
          </a:blip>
          <a:srcRect t="1951"/>
          <a:stretch/>
        </p:blipFill>
        <p:spPr>
          <a:xfrm>
            <a:off x="1701650" y="2002701"/>
            <a:ext cx="4267200" cy="38196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p139"/>
          <p:cNvSpPr txBox="1">
            <a:spLocks noGrp="1"/>
          </p:cNvSpPr>
          <p:nvPr>
            <p:ph type="sldNum" idx="12"/>
          </p:nvPr>
        </p:nvSpPr>
        <p:spPr>
          <a:xfrm>
            <a:off x="7981950" y="6356352"/>
            <a:ext cx="2057400" cy="365125"/>
          </a:xfrm>
          <a:prstGeom prst="rect">
            <a:avLst/>
          </a:prstGeom>
          <a:noFill/>
          <a:ln>
            <a:noFill/>
          </a:ln>
        </p:spPr>
        <p:txBody>
          <a:bodyPr spcFirstLastPara="1" wrap="square" lIns="91425" tIns="45700" rIns="91425" bIns="45700" anchor="t" anchorCtr="0">
            <a:noAutofit/>
          </a:bodyPr>
          <a:lstStyle/>
          <a:p>
            <a:pPr>
              <a:buClr>
                <a:srgbClr val="000000"/>
              </a:buClr>
            </a:pPr>
            <a:fld id="{00000000-1234-1234-1234-123412341234}" type="slidenum">
              <a:rPr lang="en-US" kern="0">
                <a:solidFill>
                  <a:srgbClr val="000000"/>
                </a:solidFill>
              </a:rPr>
              <a:pPr>
                <a:buClr>
                  <a:srgbClr val="000000"/>
                </a:buClr>
              </a:pPr>
              <a:t>22</a:t>
            </a:fld>
            <a:endParaRPr kern="0">
              <a:solidFill>
                <a:srgbClr val="000000"/>
              </a:solidFill>
            </a:endParaRPr>
          </a:p>
        </p:txBody>
      </p:sp>
      <p:graphicFrame>
        <p:nvGraphicFramePr>
          <p:cNvPr id="935" name="Google Shape;935;p139"/>
          <p:cNvGraphicFramePr/>
          <p:nvPr/>
        </p:nvGraphicFramePr>
        <p:xfrm>
          <a:off x="1612827" y="1736090"/>
          <a:ext cx="8966350" cy="5213976"/>
        </p:xfrm>
        <a:graphic>
          <a:graphicData uri="http://schemas.openxmlformats.org/drawingml/2006/table">
            <a:tbl>
              <a:tblPr firstRow="1" bandRow="1">
                <a:noFill/>
              </a:tblPr>
              <a:tblGrid>
                <a:gridCol w="1243150">
                  <a:extLst>
                    <a:ext uri="{9D8B030D-6E8A-4147-A177-3AD203B41FA5}">
                      <a16:colId xmlns:a16="http://schemas.microsoft.com/office/drawing/2014/main" val="20000"/>
                    </a:ext>
                  </a:extLst>
                </a:gridCol>
                <a:gridCol w="3285925">
                  <a:extLst>
                    <a:ext uri="{9D8B030D-6E8A-4147-A177-3AD203B41FA5}">
                      <a16:colId xmlns:a16="http://schemas.microsoft.com/office/drawing/2014/main" val="20001"/>
                    </a:ext>
                  </a:extLst>
                </a:gridCol>
                <a:gridCol w="4437275">
                  <a:extLst>
                    <a:ext uri="{9D8B030D-6E8A-4147-A177-3AD203B41FA5}">
                      <a16:colId xmlns:a16="http://schemas.microsoft.com/office/drawing/2014/main" val="20002"/>
                    </a:ext>
                  </a:extLst>
                </a:gridCol>
              </a:tblGrid>
              <a:tr h="307100">
                <a:tc>
                  <a:txBody>
                    <a:bodyPr/>
                    <a:lstStyle/>
                    <a:p>
                      <a:pPr marL="0" marR="0" lvl="0" indent="0" algn="l" rtl="0">
                        <a:spcBef>
                          <a:spcPts val="0"/>
                        </a:spcBef>
                        <a:spcAft>
                          <a:spcPts val="0"/>
                        </a:spcAft>
                        <a:buNone/>
                      </a:pPr>
                      <a:endParaRPr/>
                    </a:p>
                  </a:txBody>
                  <a:tcPr marL="91450" marR="91450" marT="45725" marB="45725" anchor="b"/>
                </a:tc>
                <a:tc>
                  <a:txBody>
                    <a:bodyPr/>
                    <a:lstStyle/>
                    <a:p>
                      <a:pPr marL="0" marR="0" lvl="0" indent="0" algn="ctr" rtl="0">
                        <a:spcBef>
                          <a:spcPts val="0"/>
                        </a:spcBef>
                        <a:spcAft>
                          <a:spcPts val="0"/>
                        </a:spcAft>
                        <a:buNone/>
                      </a:pPr>
                      <a:r>
                        <a:rPr lang="en-US" sz="1200"/>
                        <a:t>CIP Strategy</a:t>
                      </a:r>
                      <a:endParaRPr sz="1200"/>
                    </a:p>
                  </a:txBody>
                  <a:tcPr marL="91450" marR="91450" marT="45725" marB="45725" anchor="b"/>
                </a:tc>
                <a:tc>
                  <a:txBody>
                    <a:bodyPr/>
                    <a:lstStyle/>
                    <a:p>
                      <a:pPr marL="0" marR="0" lvl="0" indent="0" algn="ctr" rtl="0">
                        <a:spcBef>
                          <a:spcPts val="0"/>
                        </a:spcBef>
                        <a:spcAft>
                          <a:spcPts val="0"/>
                        </a:spcAft>
                        <a:buNone/>
                      </a:pPr>
                      <a:r>
                        <a:rPr lang="en-US" sz="1200"/>
                        <a:t>Action Step Progress Update </a:t>
                      </a:r>
                      <a:endParaRPr sz="1200"/>
                    </a:p>
                  </a:txBody>
                  <a:tcPr marL="91450" marR="91450" marT="45725" marB="45725" anchor="b"/>
                </a:tc>
                <a:extLst>
                  <a:ext uri="{0D108BD9-81ED-4DB2-BD59-A6C34878D82A}">
                    <a16:rowId xmlns:a16="http://schemas.microsoft.com/office/drawing/2014/main" val="10000"/>
                  </a:ext>
                </a:extLst>
              </a:tr>
              <a:tr h="731525">
                <a:tc>
                  <a:txBody>
                    <a:bodyPr/>
                    <a:lstStyle/>
                    <a:p>
                      <a:pPr marL="0" lvl="0" indent="0" algn="ctr" rtl="0">
                        <a:spcBef>
                          <a:spcPts val="0"/>
                        </a:spcBef>
                        <a:spcAft>
                          <a:spcPts val="0"/>
                        </a:spcAft>
                        <a:buNone/>
                      </a:pPr>
                      <a:r>
                        <a:rPr lang="en-US" sz="1200" b="1"/>
                        <a:t>ELA</a:t>
                      </a:r>
                      <a:endParaRPr sz="1200" b="1"/>
                    </a:p>
                  </a:txBody>
                  <a:tcPr marL="91450" marR="91450" marT="45725" marB="45725" anchor="ctr"/>
                </a:tc>
                <a:tc>
                  <a:txBody>
                    <a:bodyPr/>
                    <a:lstStyle/>
                    <a:p>
                      <a:pPr marL="0" lvl="0" indent="0" algn="l" rtl="0">
                        <a:lnSpc>
                          <a:spcPct val="115000"/>
                        </a:lnSpc>
                        <a:spcBef>
                          <a:spcPts val="0"/>
                        </a:spcBef>
                        <a:spcAft>
                          <a:spcPts val="0"/>
                        </a:spcAft>
                        <a:buNone/>
                      </a:pPr>
                      <a:r>
                        <a:rPr lang="en-US" sz="1000">
                          <a:solidFill>
                            <a:schemeClr val="dk1"/>
                          </a:solidFill>
                        </a:rPr>
                        <a:t>Implementation of intervention block from 9am to 9:45 4 times a week </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1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000">
                          <a:solidFill>
                            <a:schemeClr val="dk1"/>
                          </a:solidFill>
                        </a:rPr>
                        <a:t>Focus support around the implementation of a literacy block centered around the foundations of reading</a:t>
                      </a:r>
                      <a:endParaRPr sz="1000">
                        <a:solidFill>
                          <a:schemeClr val="dk1"/>
                        </a:solidFill>
                      </a:endParaRPr>
                    </a:p>
                    <a:p>
                      <a:pPr marL="0" lvl="0" indent="0" algn="l" rtl="0">
                        <a:lnSpc>
                          <a:spcPct val="115000"/>
                        </a:lnSpc>
                        <a:spcBef>
                          <a:spcPts val="0"/>
                        </a:spcBef>
                        <a:spcAft>
                          <a:spcPts val="0"/>
                        </a:spcAft>
                        <a:buNone/>
                      </a:pPr>
                      <a:r>
                        <a:rPr lang="en-US" sz="1000">
                          <a:solidFill>
                            <a:schemeClr val="dk1"/>
                          </a:solidFill>
                        </a:rPr>
                        <a:t>-Mandatory phonics block for k-2</a:t>
                      </a:r>
                      <a:endParaRPr sz="1100"/>
                    </a:p>
                  </a:txBody>
                  <a:tcPr marL="91450" marR="91450" marT="45725" marB="45725">
                    <a:lnB w="12700" cap="flat" cmpd="sng">
                      <a:solidFill>
                        <a:srgbClr val="FFFFFF"/>
                      </a:solidFill>
                      <a:prstDash val="solid"/>
                      <a:round/>
                      <a:headEnd type="none" w="sm" len="sm"/>
                      <a:tailEnd type="none" w="sm" len="sm"/>
                    </a:lnB>
                  </a:tcPr>
                </a:tc>
                <a:tc>
                  <a:txBody>
                    <a:bodyPr/>
                    <a:lstStyle/>
                    <a:p>
                      <a:pPr marL="0" lvl="0" indent="0" algn="l" rtl="0">
                        <a:spcBef>
                          <a:spcPts val="0"/>
                        </a:spcBef>
                        <a:spcAft>
                          <a:spcPts val="0"/>
                        </a:spcAft>
                        <a:buNone/>
                      </a:pPr>
                      <a:r>
                        <a:rPr lang="en-US" sz="1100"/>
                        <a:t>Complete:</a:t>
                      </a:r>
                      <a:endParaRPr sz="1100"/>
                    </a:p>
                    <a:p>
                      <a:pPr marL="0" lvl="0" indent="0" algn="l" rtl="0">
                        <a:spcBef>
                          <a:spcPts val="0"/>
                        </a:spcBef>
                        <a:spcAft>
                          <a:spcPts val="0"/>
                        </a:spcAft>
                        <a:buNone/>
                      </a:pPr>
                      <a:r>
                        <a:rPr lang="en-US" sz="1100"/>
                        <a:t>artifacts: Mater Schedule, HMH Data, Observations </a:t>
                      </a:r>
                      <a:endParaRPr sz="1100"/>
                    </a:p>
                  </a:txBody>
                  <a:tcPr marL="91450" marR="91450" marT="45725" marB="45725">
                    <a:lnB w="12700" cap="flat" cmpd="sng">
                      <a:solidFill>
                        <a:srgbClr val="FFFFFF"/>
                      </a:solidFill>
                      <a:prstDash val="solid"/>
                      <a:round/>
                      <a:headEnd type="none" w="sm" len="sm"/>
                      <a:tailEnd type="none" w="sm" len="sm"/>
                    </a:lnB>
                  </a:tcPr>
                </a:tc>
                <a:extLst>
                  <a:ext uri="{0D108BD9-81ED-4DB2-BD59-A6C34878D82A}">
                    <a16:rowId xmlns:a16="http://schemas.microsoft.com/office/drawing/2014/main" val="10001"/>
                  </a:ext>
                </a:extLst>
              </a:tr>
              <a:tr h="731525">
                <a:tc>
                  <a:txBody>
                    <a:bodyPr/>
                    <a:lstStyle/>
                    <a:p>
                      <a:pPr marL="0" lvl="0" indent="0" algn="ctr" rtl="0">
                        <a:spcBef>
                          <a:spcPts val="0"/>
                        </a:spcBef>
                        <a:spcAft>
                          <a:spcPts val="0"/>
                        </a:spcAft>
                        <a:buNone/>
                      </a:pPr>
                      <a:r>
                        <a:rPr lang="en-US" sz="1200" b="1"/>
                        <a:t>Math </a:t>
                      </a:r>
                      <a:endParaRPr sz="1200" b="1"/>
                    </a:p>
                  </a:txBody>
                  <a:tcPr marL="91450" marR="91450" marT="45725" marB="45725" anchor="ctr">
                    <a:lnR w="12700" cap="flat" cmpd="sng">
                      <a:solidFill>
                        <a:srgbClr val="FFFFFF"/>
                      </a:solidFill>
                      <a:prstDash val="solid"/>
                      <a:round/>
                      <a:headEnd type="none" w="sm" len="sm"/>
                      <a:tailEnd type="none" w="sm" len="sm"/>
                    </a:lnR>
                  </a:tcPr>
                </a:tc>
                <a:tc>
                  <a:txBody>
                    <a:bodyPr/>
                    <a:lstStyle/>
                    <a:p>
                      <a:pPr marL="0" lvl="0" indent="0" algn="l" rtl="0">
                        <a:lnSpc>
                          <a:spcPct val="115000"/>
                        </a:lnSpc>
                        <a:spcBef>
                          <a:spcPts val="0"/>
                        </a:spcBef>
                        <a:spcAft>
                          <a:spcPts val="0"/>
                        </a:spcAft>
                        <a:buClr>
                          <a:schemeClr val="dk1"/>
                        </a:buClr>
                        <a:buSzPts val="1100"/>
                        <a:buFont typeface="Arial"/>
                        <a:buNone/>
                      </a:pPr>
                      <a:r>
                        <a:rPr lang="en-US" sz="1100">
                          <a:solidFill>
                            <a:schemeClr val="dk1"/>
                          </a:solidFill>
                        </a:rPr>
                        <a:t>Employ a PLC process that requires teachers to model lessons and present what students are to know and do in order to reach a level of mastery regarding the standard</a:t>
                      </a:r>
                      <a:endParaRPr sz="1100"/>
                    </a:p>
                    <a:p>
                      <a:pPr marL="0" lvl="0" indent="0" algn="l" rtl="0">
                        <a:spcBef>
                          <a:spcPts val="0"/>
                        </a:spcBef>
                        <a:spcAft>
                          <a:spcPts val="0"/>
                        </a:spcAft>
                        <a:buNone/>
                      </a:pPr>
                      <a:endParaRPr sz="110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US" sz="1100">
                          <a:solidFill>
                            <a:schemeClr val="dk1"/>
                          </a:solidFill>
                        </a:rPr>
                        <a:t>Complete</a:t>
                      </a:r>
                      <a:endParaRPr sz="1100">
                        <a:solidFill>
                          <a:schemeClr val="dk1"/>
                        </a:solidFill>
                      </a:endParaRPr>
                    </a:p>
                    <a:p>
                      <a:pPr marL="0" lvl="0" indent="0" algn="l" rtl="0">
                        <a:spcBef>
                          <a:spcPts val="0"/>
                        </a:spcBef>
                        <a:spcAft>
                          <a:spcPts val="0"/>
                        </a:spcAft>
                        <a:buClr>
                          <a:schemeClr val="dk1"/>
                        </a:buClr>
                        <a:buSzPts val="1100"/>
                        <a:buFont typeface="Arial"/>
                        <a:buNone/>
                      </a:pPr>
                      <a:r>
                        <a:rPr lang="en-US" sz="1100">
                          <a:solidFill>
                            <a:schemeClr val="dk1"/>
                          </a:solidFill>
                        </a:rPr>
                        <a:t>Artifacts: Master Schedule, Lesson presentations, PLC Schedule MTW </a:t>
                      </a:r>
                      <a:endParaRPr sz="110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2"/>
                  </a:ext>
                </a:extLst>
              </a:tr>
              <a:tr h="731525">
                <a:tc>
                  <a:txBody>
                    <a:bodyPr/>
                    <a:lstStyle/>
                    <a:p>
                      <a:pPr marL="0" lvl="0" indent="0" algn="ctr" rtl="0">
                        <a:spcBef>
                          <a:spcPts val="0"/>
                        </a:spcBef>
                        <a:spcAft>
                          <a:spcPts val="0"/>
                        </a:spcAft>
                        <a:buNone/>
                      </a:pPr>
                      <a:r>
                        <a:rPr lang="en-US" sz="1200" b="1"/>
                        <a:t>Whole Child &amp; Student Support</a:t>
                      </a:r>
                      <a:endParaRPr sz="1200" b="1"/>
                    </a:p>
                  </a:txBody>
                  <a:tcPr marL="91450" marR="91450" marT="45725" marB="45725" anchor="ctr">
                    <a:lnR w="12700" cap="flat" cmpd="sng">
                      <a:solidFill>
                        <a:srgbClr val="FFFFFF"/>
                      </a:solidFill>
                      <a:prstDash val="solid"/>
                      <a:round/>
                      <a:headEnd type="none" w="sm" len="sm"/>
                      <a:tailEnd type="none" w="sm" len="sm"/>
                    </a:lnR>
                  </a:tcPr>
                </a:tc>
                <a:tc>
                  <a:txBody>
                    <a:bodyPr/>
                    <a:lstStyle/>
                    <a:p>
                      <a:pPr marL="0" lvl="0" indent="0" algn="l" rtl="0">
                        <a:spcBef>
                          <a:spcPts val="0"/>
                        </a:spcBef>
                        <a:spcAft>
                          <a:spcPts val="0"/>
                        </a:spcAft>
                        <a:buNone/>
                      </a:pPr>
                      <a:endParaRPr sz="1300"/>
                    </a:p>
                    <a:p>
                      <a:pPr marL="0" lvl="0" indent="0" algn="l" rtl="0">
                        <a:lnSpc>
                          <a:spcPct val="115000"/>
                        </a:lnSpc>
                        <a:spcBef>
                          <a:spcPts val="0"/>
                        </a:spcBef>
                        <a:spcAft>
                          <a:spcPts val="0"/>
                        </a:spcAft>
                        <a:buClr>
                          <a:schemeClr val="dk1"/>
                        </a:buClr>
                        <a:buSzPts val="1100"/>
                        <a:buFont typeface="Arial"/>
                        <a:buNone/>
                      </a:pPr>
                      <a:r>
                        <a:rPr lang="en-US" sz="1000">
                          <a:solidFill>
                            <a:schemeClr val="dk1"/>
                          </a:solidFill>
                        </a:rPr>
                        <a:t>Employ Full Time Response to Intervention (RTI) teacher to address intervention plans </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000">
                          <a:solidFill>
                            <a:schemeClr val="dk1"/>
                          </a:solidFill>
                        </a:rPr>
                        <a:t>Creation of Attendance/ Care Team to identify and address needs of students </a:t>
                      </a:r>
                      <a:endParaRPr sz="1000">
                        <a:solidFill>
                          <a:schemeClr val="dk1"/>
                        </a:solidFill>
                      </a:endParaRPr>
                    </a:p>
                    <a:p>
                      <a:pPr marL="0" lvl="0" indent="0" algn="l" rtl="0">
                        <a:spcBef>
                          <a:spcPts val="0"/>
                        </a:spcBef>
                        <a:spcAft>
                          <a:spcPts val="0"/>
                        </a:spcAft>
                        <a:buNone/>
                      </a:pP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lvl="0" indent="0" algn="l" rtl="0">
                        <a:spcBef>
                          <a:spcPts val="0"/>
                        </a:spcBef>
                        <a:spcAft>
                          <a:spcPts val="0"/>
                        </a:spcAft>
                        <a:buNone/>
                      </a:pPr>
                      <a:r>
                        <a:rPr lang="en-US" sz="1100">
                          <a:solidFill>
                            <a:schemeClr val="dk1"/>
                          </a:solidFill>
                        </a:rPr>
                        <a:t>Complete:</a:t>
                      </a:r>
                      <a:r>
                        <a:rPr lang="en-US" sz="1100" i="1">
                          <a:solidFill>
                            <a:schemeClr val="dk1"/>
                          </a:solidFill>
                        </a:rPr>
                        <a:t> </a:t>
                      </a:r>
                      <a:r>
                        <a:rPr lang="en-US" sz="1100">
                          <a:solidFill>
                            <a:schemeClr val="dk1"/>
                          </a:solidFill>
                        </a:rPr>
                        <a:t>RTI Teacher Schedule</a:t>
                      </a:r>
                      <a:endParaRPr sz="11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100">
                          <a:solidFill>
                            <a:schemeClr val="dk1"/>
                          </a:solidFill>
                        </a:rPr>
                        <a:t>Progress monitoring logs</a:t>
                      </a:r>
                      <a:endParaRPr sz="11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100">
                          <a:solidFill>
                            <a:schemeClr val="dk1"/>
                          </a:solidFill>
                        </a:rPr>
                        <a:t>I Ready Individual Learning Path data</a:t>
                      </a:r>
                      <a:endParaRPr sz="1100">
                        <a:solidFill>
                          <a:schemeClr val="dk1"/>
                        </a:solidFill>
                      </a:endParaRPr>
                    </a:p>
                    <a:p>
                      <a:pPr marL="0" lvl="0" indent="0" algn="l" rtl="0">
                        <a:lnSpc>
                          <a:spcPct val="115000"/>
                        </a:lnSpc>
                        <a:spcBef>
                          <a:spcPts val="0"/>
                        </a:spcBef>
                        <a:spcAft>
                          <a:spcPts val="0"/>
                        </a:spcAft>
                        <a:buNone/>
                      </a:pPr>
                      <a:r>
                        <a:rPr lang="en-US" sz="1100">
                          <a:solidFill>
                            <a:schemeClr val="dk1"/>
                          </a:solidFill>
                        </a:rPr>
                        <a:t>Meeting agendas</a:t>
                      </a:r>
                      <a:endParaRPr sz="1100">
                        <a:solidFill>
                          <a:schemeClr val="dk1"/>
                        </a:solidFill>
                      </a:endParaRPr>
                    </a:p>
                    <a:p>
                      <a:pPr marL="0" lvl="0" indent="0" algn="l" rtl="0">
                        <a:lnSpc>
                          <a:spcPct val="115000"/>
                        </a:lnSpc>
                        <a:spcBef>
                          <a:spcPts val="0"/>
                        </a:spcBef>
                        <a:spcAft>
                          <a:spcPts val="0"/>
                        </a:spcAft>
                        <a:buNone/>
                      </a:pPr>
                      <a:r>
                        <a:rPr lang="en-US" sz="1100">
                          <a:solidFill>
                            <a:schemeClr val="dk1"/>
                          </a:solidFill>
                        </a:rPr>
                        <a:t>Decreased disciplinary infractions</a:t>
                      </a:r>
                      <a:endParaRPr sz="1100">
                        <a:solidFill>
                          <a:schemeClr val="dk1"/>
                        </a:solidFill>
                      </a:endParaRPr>
                    </a:p>
                    <a:p>
                      <a:pPr marL="0" lvl="0" indent="0" algn="l" rtl="0">
                        <a:lnSpc>
                          <a:spcPct val="115000"/>
                        </a:lnSpc>
                        <a:spcBef>
                          <a:spcPts val="0"/>
                        </a:spcBef>
                        <a:spcAft>
                          <a:spcPts val="0"/>
                        </a:spcAft>
                        <a:buNone/>
                      </a:pPr>
                      <a:r>
                        <a:rPr lang="en-US" sz="1100">
                          <a:solidFill>
                            <a:schemeClr val="dk1"/>
                          </a:solidFill>
                        </a:rPr>
                        <a:t>Improved attendance</a:t>
                      </a:r>
                      <a:endParaRPr sz="11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100">
                        <a:solidFill>
                          <a:schemeClr val="dk1"/>
                        </a:solidFill>
                      </a:endParaRPr>
                    </a:p>
                    <a:p>
                      <a:pPr marL="0" lvl="0" indent="0" algn="l" rtl="0">
                        <a:spcBef>
                          <a:spcPts val="0"/>
                        </a:spcBef>
                        <a:spcAft>
                          <a:spcPts val="0"/>
                        </a:spcAft>
                        <a:buNone/>
                      </a:pPr>
                      <a:endParaRPr sz="1100">
                        <a:solidFill>
                          <a:schemeClr val="dk1"/>
                        </a:solidFil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3"/>
                  </a:ext>
                </a:extLst>
              </a:tr>
              <a:tr h="731525">
                <a:tc>
                  <a:txBody>
                    <a:bodyPr/>
                    <a:lstStyle/>
                    <a:p>
                      <a:pPr marL="0" lvl="0" indent="0" algn="ctr" rtl="0">
                        <a:spcBef>
                          <a:spcPts val="0"/>
                        </a:spcBef>
                        <a:spcAft>
                          <a:spcPts val="0"/>
                        </a:spcAft>
                        <a:buNone/>
                      </a:pPr>
                      <a:r>
                        <a:rPr lang="en-US" sz="1200" b="1"/>
                        <a:t>Family Engagement </a:t>
                      </a:r>
                      <a:endParaRPr sz="1200" b="1"/>
                    </a:p>
                  </a:txBody>
                  <a:tcPr marL="91450" marR="91450" marT="45725" marB="45725" anchor="ctr">
                    <a:lnR w="12700" cap="flat" cmpd="sng">
                      <a:solidFill>
                        <a:srgbClr val="FFFFFF"/>
                      </a:solidFill>
                      <a:prstDash val="solid"/>
                      <a:round/>
                      <a:headEnd type="none" w="sm" len="sm"/>
                      <a:tailEnd type="none" w="sm" len="sm"/>
                    </a:lnR>
                  </a:tcPr>
                </a:tc>
                <a:tc>
                  <a:txBody>
                    <a:bodyPr/>
                    <a:lstStyle/>
                    <a:p>
                      <a:pPr marL="0" lvl="0" indent="0" algn="l" rtl="0">
                        <a:lnSpc>
                          <a:spcPct val="115000"/>
                        </a:lnSpc>
                        <a:spcBef>
                          <a:spcPts val="0"/>
                        </a:spcBef>
                        <a:spcAft>
                          <a:spcPts val="0"/>
                        </a:spcAft>
                        <a:buClr>
                          <a:schemeClr val="dk1"/>
                        </a:buClr>
                        <a:buSzPts val="1100"/>
                        <a:buFont typeface="Arial"/>
                        <a:buNone/>
                      </a:pPr>
                      <a:r>
                        <a:rPr lang="en-US" sz="1100">
                          <a:solidFill>
                            <a:schemeClr val="dk1"/>
                          </a:solidFill>
                        </a:rPr>
                        <a:t>Conduct Parent meetings on Data and trainings on how to support students 3 times a year</a:t>
                      </a:r>
                      <a:endParaRPr sz="1100">
                        <a:solidFill>
                          <a:schemeClr val="dk1"/>
                        </a:solidFill>
                      </a:endParaRPr>
                    </a:p>
                    <a:p>
                      <a:pPr marL="0" lvl="0" indent="0" algn="l" rtl="0">
                        <a:spcBef>
                          <a:spcPts val="0"/>
                        </a:spcBef>
                        <a:spcAft>
                          <a:spcPts val="0"/>
                        </a:spcAft>
                        <a:buNone/>
                      </a:pP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lvl="0" indent="0" algn="l" rtl="0">
                        <a:spcBef>
                          <a:spcPts val="0"/>
                        </a:spcBef>
                        <a:spcAft>
                          <a:spcPts val="0"/>
                        </a:spcAft>
                        <a:buNone/>
                      </a:pPr>
                      <a:r>
                        <a:rPr lang="en-US" sz="1100">
                          <a:solidFill>
                            <a:schemeClr val="dk1"/>
                          </a:solidFill>
                        </a:rPr>
                        <a:t>Complete: (IB and Data meeting scheduled for February)</a:t>
                      </a:r>
                      <a:endParaRPr sz="1100">
                        <a:solidFill>
                          <a:schemeClr val="dk1"/>
                        </a:solidFill>
                      </a:endParaRPr>
                    </a:p>
                    <a:p>
                      <a:pPr marL="0" lvl="0" indent="0" algn="l" rtl="0">
                        <a:spcBef>
                          <a:spcPts val="0"/>
                        </a:spcBef>
                        <a:spcAft>
                          <a:spcPts val="0"/>
                        </a:spcAft>
                        <a:buNone/>
                      </a:pPr>
                      <a:r>
                        <a:rPr lang="en-US" sz="1100">
                          <a:solidFill>
                            <a:schemeClr val="dk1"/>
                          </a:solidFill>
                        </a:rPr>
                        <a:t>Artifacts: Sign in sheets</a:t>
                      </a:r>
                      <a:endParaRPr sz="11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100">
                          <a:solidFill>
                            <a:schemeClr val="dk1"/>
                          </a:solidFill>
                        </a:rPr>
                        <a:t>Agendas</a:t>
                      </a:r>
                      <a:endParaRPr sz="11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100">
                          <a:solidFill>
                            <a:schemeClr val="dk1"/>
                          </a:solidFill>
                        </a:rPr>
                        <a:t>Annual title one meeting </a:t>
                      </a:r>
                      <a:endParaRPr sz="1100">
                        <a:solidFill>
                          <a:schemeClr val="dk1"/>
                        </a:solidFill>
                      </a:endParaRPr>
                    </a:p>
                    <a:p>
                      <a:pPr marL="0" lvl="0" indent="0" algn="l" rtl="0">
                        <a:spcBef>
                          <a:spcPts val="0"/>
                        </a:spcBef>
                        <a:spcAft>
                          <a:spcPts val="0"/>
                        </a:spcAft>
                        <a:buNone/>
                      </a:pPr>
                      <a:endParaRPr sz="1100">
                        <a:solidFill>
                          <a:schemeClr val="dk1"/>
                        </a:solidFil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50"/>
        <p:cNvGrpSpPr/>
        <p:nvPr/>
      </p:nvGrpSpPr>
      <p:grpSpPr>
        <a:xfrm>
          <a:off x="0" y="0"/>
          <a:ext cx="0" cy="0"/>
          <a:chOff x="0" y="0"/>
          <a:chExt cx="0" cy="0"/>
        </a:xfrm>
      </p:grpSpPr>
      <p:sp>
        <p:nvSpPr>
          <p:cNvPr id="951" name="Google Shape;951;p142"/>
          <p:cNvSpPr txBox="1">
            <a:spLocks noGrp="1"/>
          </p:cNvSpPr>
          <p:nvPr>
            <p:ph type="sldNum" idx="12"/>
          </p:nvPr>
        </p:nvSpPr>
        <p:spPr>
          <a:xfrm>
            <a:off x="7981950" y="6356351"/>
            <a:ext cx="2057400" cy="365100"/>
          </a:xfrm>
          <a:prstGeom prst="rect">
            <a:avLst/>
          </a:prstGeom>
          <a:noFill/>
          <a:ln>
            <a:noFill/>
          </a:ln>
        </p:spPr>
        <p:txBody>
          <a:bodyPr spcFirstLastPara="1" wrap="square" lIns="91425" tIns="45700" rIns="91425" bIns="45700" anchor="t" anchorCtr="0">
            <a:noAutofit/>
          </a:bodyPr>
          <a:lstStyle/>
          <a:p>
            <a:pPr>
              <a:buClr>
                <a:srgbClr val="000000"/>
              </a:buClr>
            </a:pPr>
            <a:fld id="{00000000-1234-1234-1234-123412341234}" type="slidenum">
              <a:rPr lang="en-US" kern="0">
                <a:solidFill>
                  <a:srgbClr val="000000"/>
                </a:solidFill>
              </a:rPr>
              <a:pPr>
                <a:buClr>
                  <a:srgbClr val="000000"/>
                </a:buClr>
              </a:pPr>
              <a:t>23</a:t>
            </a:fld>
            <a:endParaRPr kern="0">
              <a:solidFill>
                <a:srgbClr val="000000"/>
              </a:solidFill>
            </a:endParaRPr>
          </a:p>
        </p:txBody>
      </p:sp>
      <p:pic>
        <p:nvPicPr>
          <p:cNvPr id="952" name="Google Shape;952;p142"/>
          <p:cNvPicPr preferRelativeResize="0"/>
          <p:nvPr/>
        </p:nvPicPr>
        <p:blipFill>
          <a:blip r:embed="rId3">
            <a:alphaModFix/>
          </a:blip>
          <a:stretch>
            <a:fillRect/>
          </a:stretch>
        </p:blipFill>
        <p:spPr>
          <a:xfrm>
            <a:off x="1608651" y="3960901"/>
            <a:ext cx="8839201" cy="199131"/>
          </a:xfrm>
          <a:prstGeom prst="rect">
            <a:avLst/>
          </a:prstGeom>
          <a:noFill/>
          <a:ln>
            <a:noFill/>
          </a:ln>
        </p:spPr>
      </p:pic>
      <p:pic>
        <p:nvPicPr>
          <p:cNvPr id="953" name="Google Shape;953;p142"/>
          <p:cNvPicPr preferRelativeResize="0"/>
          <p:nvPr/>
        </p:nvPicPr>
        <p:blipFill>
          <a:blip r:embed="rId4">
            <a:alphaModFix/>
          </a:blip>
          <a:stretch>
            <a:fillRect/>
          </a:stretch>
        </p:blipFill>
        <p:spPr>
          <a:xfrm>
            <a:off x="1676401" y="2564900"/>
            <a:ext cx="8839199" cy="18759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p:txBody>
          <a:bodyPr/>
          <a:lstStyle/>
          <a:p>
            <a:r>
              <a:rPr lang="en-US" dirty="0"/>
              <a:t>Thank you</a:t>
            </a:r>
          </a:p>
        </p:txBody>
      </p:sp>
      <p:pic>
        <p:nvPicPr>
          <p:cNvPr id="13" name="Picture Placeholder 12" descr="Long and short pencils">
            <a:extLst>
              <a:ext uri="{FF2B5EF4-FFF2-40B4-BE49-F238E27FC236}">
                <a16:creationId xmlns:a16="http://schemas.microsoft.com/office/drawing/2014/main" id="{EC944911-7CDD-41CC-A7F0-5B0CF85D545C}"/>
              </a:ext>
              <a:ext uri="{C183D7F6-B498-43B3-948B-1728B52AA6E4}">
                <adec:decorative xmlns:adec="http://schemas.microsoft.com/office/drawing/2017/decorative" val="0"/>
              </a:ext>
            </a:extLst>
          </p:cNvPr>
          <p:cNvPicPr>
            <a:picLocks noGrp="1" noChangeAspect="1"/>
          </p:cNvPicPr>
          <p:nvPr>
            <p:ph type="pic" sz="quarter" idx="13"/>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22676" r="22676"/>
          <a:stretch/>
        </p:blipFill>
        <p:spPr>
          <a:xfrm>
            <a:off x="0" y="0"/>
            <a:ext cx="5640224" cy="6880786"/>
          </a:xfrm>
        </p:spPr>
      </p:pic>
    </p:spTree>
    <p:extLst>
      <p:ext uri="{BB962C8B-B14F-4D97-AF65-F5344CB8AC3E}">
        <p14:creationId xmlns:p14="http://schemas.microsoft.com/office/powerpoint/2010/main" val="2336677316"/>
      </p:ext>
    </p:extLst>
  </p:cSld>
  <p:clrMapOvr>
    <a:masterClrMapping/>
  </p:clrMapOvr>
</p:sld>
</file>

<file path=ppt/theme/theme1.xml><?xml version="1.0" encoding="utf-8"?>
<a:theme xmlns:a="http://schemas.openxmlformats.org/drawingml/2006/main" name="Theme1">
  <a:themeElements>
    <a:clrScheme name="APS 7">
      <a:dk1>
        <a:srgbClr val="44546A"/>
      </a:dk1>
      <a:lt1>
        <a:sysClr val="window" lastClr="FFFFFF"/>
      </a:lt1>
      <a:dk2>
        <a:srgbClr val="44546A"/>
      </a:dk2>
      <a:lt2>
        <a:srgbClr val="0083A9"/>
      </a:lt2>
      <a:accent1>
        <a:srgbClr val="A91A92"/>
      </a:accent1>
      <a:accent2>
        <a:srgbClr val="A5A5A5"/>
      </a:accent2>
      <a:accent3>
        <a:srgbClr val="DA7B22"/>
      </a:accent3>
      <a:accent4>
        <a:srgbClr val="F3CF45"/>
      </a:accent4>
      <a:accent5>
        <a:srgbClr val="70AD47"/>
      </a:accent5>
      <a:accent6>
        <a:srgbClr val="F3CF45"/>
      </a:accent6>
      <a:hlink>
        <a:srgbClr val="0083A9"/>
      </a:hlink>
      <a:folHlink>
        <a:srgbClr val="DA7B22"/>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ssPresentation C_Win32_MW_JS_SL_v2.potx" id="{230A82CA-9023-4220-9E5B-0E652CF31B20}" vid="{96196EC2-C392-482E-BF29-9BD12A62668F}"/>
    </a:ext>
  </a:extLst>
</a:theme>
</file>

<file path=ppt/theme/theme2.xml><?xml version="1.0" encoding="utf-8"?>
<a:theme xmlns:a="http://schemas.openxmlformats.org/drawingml/2006/main" name="2022 Principal's Report Template - Mtg 1">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3.xml><?xml version="1.0" encoding="utf-8"?>
<a:theme xmlns:a="http://schemas.openxmlformats.org/drawingml/2006/main" name="Office Theme">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ersal Color Block_Win32_AP_v2" id="{3EA4D81A-EBDE-431D-8B15-A5A6F500D5A4}" vid="{8EBF5489-0BE1-418D-A69C-2193D304C7E7}"/>
    </a:ext>
  </a:extLst>
</a:theme>
</file>

<file path=ppt/theme/theme4.xml><?xml version="1.0" encoding="utf-8"?>
<a:theme xmlns:a="http://schemas.openxmlformats.org/drawingml/2006/main" name="3_APS_powerpoint_template_2016-17">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APS_powerpoint_template_2016-17">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d37e30bb-5f32-4411-a640-0b4044b692bf" xsi:nil="true"/>
    <lcf76f155ced4ddcb4097134ff3c332f xmlns="d37e30bb-5f32-4411-a640-0b4044b692bf">
      <Terms xmlns="http://schemas.microsoft.com/office/infopath/2007/PartnerControls"/>
    </lcf76f155ced4ddcb4097134ff3c332f>
    <TaxCatchAll xmlns="ffb952a0-74d9-4848-89d6-000c4b1b707a" xsi:nil="true"/>
    <SharedWithUsers xmlns="ffb952a0-74d9-4848-89d6-000c4b1b707a">
      <UserInfo>
        <DisplayName>Gipson, Chaundra</DisplayName>
        <AccountId>16</AccountId>
        <AccountType/>
      </UserInfo>
      <UserInfo>
        <DisplayName>Barnett, Carolyn</DisplayName>
        <AccountId>14</AccountId>
        <AccountType/>
      </UserInfo>
      <UserInfo>
        <DisplayName>Jacobi, Diane</DisplayName>
        <AccountId>12</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B088E750FB87F439BAD6BE3B18C0B0C" ma:contentTypeVersion="16" ma:contentTypeDescription="Create a new document." ma:contentTypeScope="" ma:versionID="e9ac72388ecc15a5401bef62bf5ea167">
  <xsd:schema xmlns:xsd="http://www.w3.org/2001/XMLSchema" xmlns:xs="http://www.w3.org/2001/XMLSchema" xmlns:p="http://schemas.microsoft.com/office/2006/metadata/properties" xmlns:ns2="d37e30bb-5f32-4411-a640-0b4044b692bf" xmlns:ns3="ffb952a0-74d9-4848-89d6-000c4b1b707a" targetNamespace="http://schemas.microsoft.com/office/2006/metadata/properties" ma:root="true" ma:fieldsID="cad030c8869138e81215bf80749ff2c0" ns2:_="" ns3:_="">
    <xsd:import namespace="d37e30bb-5f32-4411-a640-0b4044b692bf"/>
    <xsd:import namespace="ffb952a0-74d9-4848-89d6-000c4b1b707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7e30bb-5f32-4411-a640-0b4044b692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fb952a0-74d9-4848-89d6-000c4b1b707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584ace9-6060-48e0-9721-f33996d2e2e3}" ma:internalName="TaxCatchAll" ma:showField="CatchAllData" ma:web="ffb952a0-74d9-4848-89d6-000c4b1b70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9EC1AB0-9704-404D-B6D3-819D938AC55B}">
  <ds:schemaRefs>
    <ds:schemaRef ds:uri="http://schemas.microsoft.com/office/2006/metadata/properties"/>
    <ds:schemaRef ds:uri="http://schemas.microsoft.com/office/infopath/2007/PartnerControls"/>
    <ds:schemaRef ds:uri="71af3243-3dd4-4a8d-8c0d-dd76da1f02a5"/>
    <ds:schemaRef ds:uri="d37e30bb-5f32-4411-a640-0b4044b692bf"/>
    <ds:schemaRef ds:uri="ffb952a0-74d9-4848-89d6-000c4b1b707a"/>
  </ds:schemaRefs>
</ds:datastoreItem>
</file>

<file path=customXml/itemProps2.xml><?xml version="1.0" encoding="utf-8"?>
<ds:datastoreItem xmlns:ds="http://schemas.openxmlformats.org/officeDocument/2006/customXml" ds:itemID="{B4724E4A-3425-4633-8E47-28FF6C28C5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7e30bb-5f32-4411-a640-0b4044b692bf"/>
    <ds:schemaRef ds:uri="ffb952a0-74d9-4848-89d6-000c4b1b70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D20B6E4-879E-4E6C-BDE7-261540CD376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Geometric annual presentation</Template>
  <TotalTime>220</TotalTime>
  <Words>1169</Words>
  <Application>Microsoft Office PowerPoint</Application>
  <PresentationFormat>Widescreen</PresentationFormat>
  <Paragraphs>267</Paragraphs>
  <Slides>24</Slides>
  <Notes>13</Notes>
  <HiddenSlides>1</HiddenSlides>
  <MMClips>0</MMClips>
  <ScaleCrop>false</ScaleCrop>
  <HeadingPairs>
    <vt:vector size="8" baseType="variant">
      <vt:variant>
        <vt:lpstr>Fonts Used</vt:lpstr>
      </vt:variant>
      <vt:variant>
        <vt:i4>10</vt:i4>
      </vt:variant>
      <vt:variant>
        <vt:lpstr>Theme</vt:lpstr>
      </vt:variant>
      <vt:variant>
        <vt:i4>5</vt:i4>
      </vt:variant>
      <vt:variant>
        <vt:lpstr>Embedded OLE Servers</vt:lpstr>
      </vt:variant>
      <vt:variant>
        <vt:i4>1</vt:i4>
      </vt:variant>
      <vt:variant>
        <vt:lpstr>Slide Titles</vt:lpstr>
      </vt:variant>
      <vt:variant>
        <vt:i4>24</vt:i4>
      </vt:variant>
    </vt:vector>
  </HeadingPairs>
  <TitlesOfParts>
    <vt:vector size="40" baseType="lpstr">
      <vt:lpstr>Arial</vt:lpstr>
      <vt:lpstr>Arial Black</vt:lpstr>
      <vt:lpstr>Calibri</vt:lpstr>
      <vt:lpstr>Franklin Gothic Book</vt:lpstr>
      <vt:lpstr>Franklin Gothic Demi</vt:lpstr>
      <vt:lpstr>Noto Sans Symbols</vt:lpstr>
      <vt:lpstr>Sabon Next LT</vt:lpstr>
      <vt:lpstr>Tenorite</vt:lpstr>
      <vt:lpstr>Trebuchet MS</vt:lpstr>
      <vt:lpstr>Wingdings</vt:lpstr>
      <vt:lpstr>Theme1</vt:lpstr>
      <vt:lpstr>2022 Principal's Report Template - Mtg 1</vt:lpstr>
      <vt:lpstr>Office Theme</vt:lpstr>
      <vt:lpstr>3_APS_powerpoint_template_2016-17</vt:lpstr>
      <vt:lpstr>2_APS_powerpoint_template_2016-17</vt:lpstr>
      <vt:lpstr>Microsoft Word Document</vt:lpstr>
      <vt:lpstr>FY24 Budget Approval Meeting</vt:lpstr>
      <vt:lpstr>Norms</vt:lpstr>
      <vt:lpstr>PowerPoint Presentation</vt:lpstr>
      <vt:lpstr>PowerPoint Presentation</vt:lpstr>
      <vt:lpstr>PowerPoint Presentation</vt:lpstr>
      <vt:lpstr>Budget Review</vt:lpstr>
      <vt:lpstr>PowerPoint Presentation</vt:lpstr>
      <vt:lpstr>Staffing Conference Changes</vt:lpstr>
      <vt:lpstr>PowerPoint Presentation</vt:lpstr>
      <vt:lpstr>PowerPoint Presentation</vt:lpstr>
      <vt:lpstr>Questions?</vt:lpstr>
      <vt:lpstr>The GO Team needs to TAKE ACTION (vote) on the presented budget. After the motion and a second, the GO Team may have additional discussion. Once discussion is concluded, the GO Team will vote.</vt:lpstr>
      <vt:lpstr>BASC-3 Data</vt:lpstr>
      <vt:lpstr>PowerPoint Presentation</vt:lpstr>
      <vt:lpstr>2023 Spring ACES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Review</dc:title>
  <dc:creator>Jacobi, Diane</dc:creator>
  <cp:lastModifiedBy>Lawrence, Reginald</cp:lastModifiedBy>
  <cp:revision>2</cp:revision>
  <dcterms:created xsi:type="dcterms:W3CDTF">2023-02-16T23:34:41Z</dcterms:created>
  <dcterms:modified xsi:type="dcterms:W3CDTF">2023-03-08T15:30:06Z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y fmtid="{D5CDD505-2E9C-101B-9397-08002B2CF9AE}" pid="3" name="MediaServiceImageTags">
    <vt:lpwstr/>
  </property>
</Properties>
</file>