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5.xml" ContentType="application/vnd.openxmlformats-officedocument.theme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theme/theme6.xml" ContentType="application/vnd.openxmlformats-officedocument.theme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theme/theme7.xml" ContentType="application/vnd.openxmlformats-officedocument.theme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theme/theme8.xml" ContentType="application/vnd.openxmlformats-officedocument.theme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theme/theme9.xml" ContentType="application/vnd.openxmlformats-officedocument.theme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theme/theme10.xml" ContentType="application/vnd.openxmlformats-officedocument.theme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theme/theme11.xml" ContentType="application/vnd.openxmlformats-officedocument.theme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theme/theme12.xml" ContentType="application/vnd.openxmlformats-officedocument.theme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theme/theme13.xml" ContentType="application/vnd.openxmlformats-officedocument.theme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theme/theme14.xml" ContentType="application/vnd.openxmlformats-officedocument.theme+xml"/>
  <Override PartName="/ppt/theme/theme15.xml" ContentType="application/vnd.openxmlformats-officedocument.theme+xml"/>
  <Override PartName="/ppt/theme/theme1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  <p:sldMasterId id="2147483672" r:id="rId2"/>
    <p:sldMasterId id="2147483684" r:id="rId3"/>
    <p:sldMasterId id="2147483696" r:id="rId4"/>
    <p:sldMasterId id="2147483709" r:id="rId5"/>
    <p:sldMasterId id="2147483722" r:id="rId6"/>
    <p:sldMasterId id="2147483735" r:id="rId7"/>
    <p:sldMasterId id="2147483748" r:id="rId8"/>
    <p:sldMasterId id="2147483760" r:id="rId9"/>
    <p:sldMasterId id="2147483772" r:id="rId10"/>
    <p:sldMasterId id="2147483784" r:id="rId11"/>
    <p:sldMasterId id="2147483797" r:id="rId12"/>
    <p:sldMasterId id="2147483809" r:id="rId13"/>
    <p:sldMasterId id="2147483821" r:id="rId14"/>
  </p:sldMasterIdLst>
  <p:notesMasterIdLst>
    <p:notesMasterId r:id="rId22"/>
  </p:notesMasterIdLst>
  <p:handoutMasterIdLst>
    <p:handoutMasterId r:id="rId23"/>
  </p:handoutMasterIdLst>
  <p:sldIdLst>
    <p:sldId id="446" r:id="rId15"/>
    <p:sldId id="467" r:id="rId16"/>
    <p:sldId id="464" r:id="rId17"/>
    <p:sldId id="466" r:id="rId18"/>
    <p:sldId id="473" r:id="rId19"/>
    <p:sldId id="474" r:id="rId20"/>
    <p:sldId id="477" r:id="rId21"/>
  </p:sldIdLst>
  <p:sldSz cx="9144000" cy="6858000" type="screen4x3"/>
  <p:notesSz cx="6918325" cy="92233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00"/>
    <a:srgbClr val="FFFF00"/>
    <a:srgbClr val="33CCFF"/>
    <a:srgbClr val="F5ECDB"/>
    <a:srgbClr val="F1E4CB"/>
    <a:srgbClr val="009999"/>
    <a:srgbClr val="C495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269" autoAdjust="0"/>
    <p:restoredTop sz="92491" autoAdjust="0"/>
  </p:normalViewPr>
  <p:slideViewPr>
    <p:cSldViewPr snapToGrid="0" snapToObjects="1">
      <p:cViewPr varScale="1">
        <p:scale>
          <a:sx n="72" d="100"/>
          <a:sy n="72" d="100"/>
        </p:scale>
        <p:origin x="1776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4.xml"/><Relationship Id="rId26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7.xml"/><Relationship Id="rId7" Type="http://schemas.openxmlformats.org/officeDocument/2006/relationships/slideMaster" Target="slideMasters/slideMaster7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3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2.xml"/><Relationship Id="rId20" Type="http://schemas.openxmlformats.org/officeDocument/2006/relationships/slide" Target="slides/slide6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.xml"/><Relationship Id="rId23" Type="http://schemas.openxmlformats.org/officeDocument/2006/relationships/handoutMaster" Target="handoutMasters/handoutMaster1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5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Master" Target="slideMasters/slideMaster14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6" y="4"/>
            <a:ext cx="2998739" cy="46305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17997" y="4"/>
            <a:ext cx="2998738" cy="46305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9F52E2-F1DE-46D3-BACC-78119557B962}" type="datetimeFigureOut">
              <a:rPr lang="en-US" smtClean="0"/>
              <a:t>3/21/2019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6" y="8760318"/>
            <a:ext cx="2998739" cy="46305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17997" y="8760318"/>
            <a:ext cx="2998738" cy="46305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FE15C78-6CC8-4FB4-9DD6-3BEF9917CD6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934706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6" y="0"/>
            <a:ext cx="2997941" cy="462770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18784" y="0"/>
            <a:ext cx="2997941" cy="462770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r">
              <a:defRPr sz="1200"/>
            </a:lvl1pPr>
          </a:lstStyle>
          <a:p>
            <a:fld id="{7B299F97-F58F-4790-8A4D-46307B570D7F}" type="datetimeFigureOut">
              <a:rPr lang="en-US" smtClean="0"/>
              <a:t>3/21/2019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84300" y="1154113"/>
            <a:ext cx="4149725" cy="31115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46" tIns="46223" rIns="92446" bIns="46223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1833" y="4438749"/>
            <a:ext cx="5534660" cy="3631704"/>
          </a:xfrm>
          <a:prstGeom prst="rect">
            <a:avLst/>
          </a:prstGeom>
        </p:spPr>
        <p:txBody>
          <a:bodyPr vert="horz" lIns="92446" tIns="46223" rIns="92446" bIns="46223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6" y="8760610"/>
            <a:ext cx="2997941" cy="462769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18784" y="8760610"/>
            <a:ext cx="2997941" cy="462769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r">
              <a:defRPr sz="1200"/>
            </a:lvl1pPr>
          </a:lstStyle>
          <a:p>
            <a:fld id="{06FECA5B-CB69-434F-96AB-1E7E18E86F8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3227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FECA5B-CB69-434F-96AB-1E7E18E86F8F}" type="slidenum">
              <a:rPr lang="en-US" smtClean="0">
                <a:solidFill>
                  <a:prstClr val="black"/>
                </a:solidFill>
              </a:rPr>
              <a:pPr/>
              <a:t>1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94080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FECA5B-CB69-434F-96AB-1E7E18E86F8F}" type="slidenum">
              <a:rPr lang="en-US" smtClean="0">
                <a:solidFill>
                  <a:prstClr val="black"/>
                </a:solidFill>
              </a:rPr>
              <a:pPr/>
              <a:t>2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26537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FECA5B-CB69-434F-96AB-1E7E18E86F8F}" type="slidenum">
              <a:rPr lang="en-US" smtClean="0">
                <a:solidFill>
                  <a:prstClr val="black"/>
                </a:solidFill>
              </a:rPr>
              <a:pPr/>
              <a:t>3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383831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FECA5B-CB69-434F-96AB-1E7E18E86F8F}" type="slidenum">
              <a:rPr lang="en-US" smtClean="0">
                <a:solidFill>
                  <a:prstClr val="black"/>
                </a:solidFill>
              </a:rPr>
              <a:pPr/>
              <a:t>4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985899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FECA5B-CB69-434F-96AB-1E7E18E86F8F}" type="slidenum">
              <a:rPr lang="en-US" smtClean="0">
                <a:solidFill>
                  <a:prstClr val="black"/>
                </a:solidFill>
              </a:rPr>
              <a:pPr/>
              <a:t>6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032762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FECA5B-CB69-434F-96AB-1E7E18E86F8F}" type="slidenum">
              <a:rPr lang="en-US" smtClean="0">
                <a:solidFill>
                  <a:prstClr val="black"/>
                </a:solidFill>
              </a:rPr>
              <a:pPr/>
              <a:t>7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48692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A083766-4B91-814D-B095-CD901C088ED5}" type="datetimeFigureOut">
              <a:rPr lang="en-US" smtClean="0"/>
              <a:t>3/21/2019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D6C3DC6-EF6E-8948-BFE6-808D46D584D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53224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A083766-4B91-814D-B095-CD901C088ED5}" type="datetimeFigureOut">
              <a:rPr lang="en-US" smtClean="0"/>
              <a:t>3/21/2019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D6C3DC6-EF6E-8948-BFE6-808D46D584D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50383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A083766-4B91-814D-B095-CD901C088ED5}" type="datetimeFigureOut">
              <a:rPr lang="en-US" smtClean="0"/>
              <a:t>3/21/2019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D6C3DC6-EF6E-8948-BFE6-808D46D584D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29657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A083766-4B91-814D-B095-CD901C088ED5}" type="datetimeFigureOut">
              <a:rPr lang="en-US" smtClean="0"/>
              <a:t>3/21/2019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D6C3DC6-EF6E-8948-BFE6-808D46D584D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27725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A083766-4B91-814D-B095-CD901C088ED5}" type="datetimeFigureOut">
              <a:rPr lang="en-US" smtClean="0"/>
              <a:t>3/21/2019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D6C3DC6-EF6E-8948-BFE6-808D46D584D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56240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A083766-4B91-814D-B095-CD901C088ED5}" type="datetimeFigureOut">
              <a:rPr lang="en-US" smtClean="0"/>
              <a:t>3/21/2019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D6C3DC6-EF6E-8948-BFE6-808D46D584D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87485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A083766-4B91-814D-B095-CD901C088ED5}" type="datetimeFigureOut">
              <a:rPr lang="en-US" smtClean="0"/>
              <a:t>3/21/2019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D6C3DC6-EF6E-8948-BFE6-808D46D584D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7841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A083766-4B91-814D-B095-CD901C088ED5}" type="datetimeFigureOut">
              <a:rPr lang="en-US" smtClean="0"/>
              <a:t>3/21/2019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D6C3DC6-EF6E-8948-BFE6-808D46D584D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66120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A083766-4B91-814D-B095-CD901C088ED5}" type="datetimeFigureOut">
              <a:rPr lang="en-US" smtClean="0"/>
              <a:t>3/21/2019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D6C3DC6-EF6E-8948-BFE6-808D46D584D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37184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A083766-4B91-814D-B095-CD901C088ED5}" type="datetimeFigureOut">
              <a:rPr lang="en-US" smtClean="0"/>
              <a:t>3/21/2019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D6C3DC6-EF6E-8948-BFE6-808D46D584D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99356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A083766-4B91-814D-B095-CD901C088ED5}" type="datetimeFigureOut">
              <a:rPr lang="en-US" smtClean="0"/>
              <a:t>3/21/2019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D6C3DC6-EF6E-8948-BFE6-808D46D584D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862166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8DDD31-84B6-6E40-B7CB-9EBB1DB33AE8}" type="datetimeFigureOut">
              <a:rPr lang="en-US" smtClean="0"/>
              <a:t>3/21/2019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10A0C-BB77-FD4A-8FA4-D4334D01E3A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28223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8DDD31-84B6-6E40-B7CB-9EBB1DB33AE8}" type="datetimeFigureOut">
              <a:rPr lang="en-US" smtClean="0"/>
              <a:t>3/21/2019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10A0C-BB77-FD4A-8FA4-D4334D01E3A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62875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8DDD31-84B6-6E40-B7CB-9EBB1DB33AE8}" type="datetimeFigureOut">
              <a:rPr lang="en-US" smtClean="0"/>
              <a:t>3/21/2019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10A0C-BB77-FD4A-8FA4-D4334D01E3A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422044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8DDD31-84B6-6E40-B7CB-9EBB1DB33AE8}" type="datetimeFigureOut">
              <a:rPr lang="en-US" smtClean="0"/>
              <a:t>3/21/2019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10A0C-BB77-FD4A-8FA4-D4334D01E3A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523935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8DDD31-84B6-6E40-B7CB-9EBB1DB33AE8}" type="datetimeFigureOut">
              <a:rPr lang="en-US" smtClean="0"/>
              <a:t>3/21/2019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10A0C-BB77-FD4A-8FA4-D4334D01E3A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789252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8DDD31-84B6-6E40-B7CB-9EBB1DB33AE8}" type="datetimeFigureOut">
              <a:rPr lang="en-US" smtClean="0"/>
              <a:t>3/21/2019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10A0C-BB77-FD4A-8FA4-D4334D01E3A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533852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8DDD31-84B6-6E40-B7CB-9EBB1DB33AE8}" type="datetimeFigureOut">
              <a:rPr lang="en-US" smtClean="0"/>
              <a:t>3/21/2019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10A0C-BB77-FD4A-8FA4-D4334D01E3A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377427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8DDD31-84B6-6E40-B7CB-9EBB1DB33AE8}" type="datetimeFigureOut">
              <a:rPr lang="en-US" smtClean="0"/>
              <a:t>3/21/2019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10A0C-BB77-FD4A-8FA4-D4334D01E3A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051605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8DDD31-84B6-6E40-B7CB-9EBB1DB33AE8}" type="datetimeFigureOut">
              <a:rPr lang="en-US" smtClean="0"/>
              <a:t>3/21/2019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10A0C-BB77-FD4A-8FA4-D4334D01E3A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119355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8DDD31-84B6-6E40-B7CB-9EBB1DB33AE8}" type="datetimeFigureOut">
              <a:rPr lang="en-US" smtClean="0"/>
              <a:t>3/21/2019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10A0C-BB77-FD4A-8FA4-D4334D01E3A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522374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8DDD31-84B6-6E40-B7CB-9EBB1DB33AE8}" type="datetimeFigureOut">
              <a:rPr lang="en-US" smtClean="0"/>
              <a:t>3/21/2019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10A0C-BB77-FD4A-8FA4-D4334D01E3A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828313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CFF1645-6838-D74A-8A89-D890E926B26A}" type="datetimeFigureOut">
              <a:rPr lang="en-US" smtClean="0"/>
              <a:t>3/21/2019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BF5E7ED-A812-8C43-A596-A43FDF3257C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114532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CFF1645-6838-D74A-8A89-D890E926B26A}" type="datetimeFigureOut">
              <a:rPr lang="en-US" smtClean="0"/>
              <a:t>3/21/2019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BF5E7ED-A812-8C43-A596-A43FDF3257C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11124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CFF1645-6838-D74A-8A89-D890E926B26A}" type="datetimeFigureOut">
              <a:rPr lang="en-US" smtClean="0"/>
              <a:t>3/21/2019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BF5E7ED-A812-8C43-A596-A43FDF3257C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881518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CFF1645-6838-D74A-8A89-D890E926B26A}" type="datetimeFigureOut">
              <a:rPr lang="en-US" smtClean="0"/>
              <a:t>3/21/2019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BF5E7ED-A812-8C43-A596-A43FDF3257C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599173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CFF1645-6838-D74A-8A89-D890E926B26A}" type="datetimeFigureOut">
              <a:rPr lang="en-US" smtClean="0"/>
              <a:t>3/21/2019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BF5E7ED-A812-8C43-A596-A43FDF3257C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879411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CFF1645-6838-D74A-8A89-D890E926B26A}" type="datetimeFigureOut">
              <a:rPr lang="en-US" smtClean="0"/>
              <a:t>3/21/2019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BF5E7ED-A812-8C43-A596-A43FDF3257C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694795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CFF1645-6838-D74A-8A89-D890E926B26A}" type="datetimeFigureOut">
              <a:rPr lang="en-US" smtClean="0"/>
              <a:t>3/21/2019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BF5E7ED-A812-8C43-A596-A43FDF3257C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001323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CFF1645-6838-D74A-8A89-D890E926B26A}" type="datetimeFigureOut">
              <a:rPr lang="en-US" smtClean="0"/>
              <a:t>3/21/2019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BF5E7ED-A812-8C43-A596-A43FDF3257C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34656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CFF1645-6838-D74A-8A89-D890E926B26A}" type="datetimeFigureOut">
              <a:rPr lang="en-US" smtClean="0"/>
              <a:t>3/21/2019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BF5E7ED-A812-8C43-A596-A43FDF3257C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461793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CFF1645-6838-D74A-8A89-D890E926B26A}" type="datetimeFigureOut">
              <a:rPr lang="en-US" smtClean="0"/>
              <a:t>3/21/2019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BF5E7ED-A812-8C43-A596-A43FDF3257C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732325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CFF1645-6838-D74A-8A89-D890E926B26A}" type="datetimeFigureOut">
              <a:rPr lang="en-US" smtClean="0"/>
              <a:t>3/21/2019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BF5E7ED-A812-8C43-A596-A43FDF3257C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468689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CFF1645-6838-D74A-8A89-D890E926B26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3/21/2019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BF5E7ED-A812-8C43-A596-A43FDF3257C5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875260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CFF1645-6838-D74A-8A89-D890E926B26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3/21/2019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BF5E7ED-A812-8C43-A596-A43FDF3257C5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265345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CFF1645-6838-D74A-8A89-D890E926B26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3/21/2019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BF5E7ED-A812-8C43-A596-A43FDF3257C5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884557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CFF1645-6838-D74A-8A89-D890E926B26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3/21/2019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BF5E7ED-A812-8C43-A596-A43FDF3257C5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716881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CFF1645-6838-D74A-8A89-D890E926B26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3/21/2019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BF5E7ED-A812-8C43-A596-A43FDF3257C5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242705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CFF1645-6838-D74A-8A89-D890E926B26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3/21/2019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BF5E7ED-A812-8C43-A596-A43FDF3257C5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149515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CFF1645-6838-D74A-8A89-D890E926B26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3/21/2019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BF5E7ED-A812-8C43-A596-A43FDF3257C5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36286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CFF1645-6838-D74A-8A89-D890E926B26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3/21/2019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BF5E7ED-A812-8C43-A596-A43FDF3257C5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3222933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CFF1645-6838-D74A-8A89-D890E926B26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3/21/2019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BF5E7ED-A812-8C43-A596-A43FDF3257C5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0463246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CFF1645-6838-D74A-8A89-D890E926B26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3/21/2019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BF5E7ED-A812-8C43-A596-A43FDF3257C5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846123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CFF1645-6838-D74A-8A89-D890E926B26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3/21/2019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BF5E7ED-A812-8C43-A596-A43FDF3257C5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041125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843DBAE-D4AC-413E-9772-FD0630CDC8C1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3/21/2019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D6C3DC6-EF6E-8948-BFE6-808D46D584D8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2091775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F290B0E-8142-4E9C-82AD-578D5B474E77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3/21/2019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D6C3DC6-EF6E-8948-BFE6-808D46D584D8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6324896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C1E7FAB-3306-4064-8F7D-03ADBCBA7EB4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3/21/2019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D6C3DC6-EF6E-8948-BFE6-808D46D584D8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7751651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647D705-7DDB-40F6-949B-F7FBFFEB8101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3/21/2019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D6C3DC6-EF6E-8948-BFE6-808D46D584D8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2497652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46F5EE5-803C-44EB-B235-FE6806D5A6E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3/21/2019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D6C3DC6-EF6E-8948-BFE6-808D46D584D8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0505579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830AD28-1462-4D94-BCCC-87C3B9580121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3/21/2019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D6C3DC6-EF6E-8948-BFE6-808D46D584D8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2182343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02583AD-EC1F-433A-9711-443DB0EC93DD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3/21/2019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D6C3DC6-EF6E-8948-BFE6-808D46D584D8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39250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CFE9B62-5665-4DBD-94CD-F3AC7CF3181F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3/21/2019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D6C3DC6-EF6E-8948-BFE6-808D46D584D8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0170379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0135E1E-B415-4338-95EE-C6D60A9A00AA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3/21/2019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D6C3DC6-EF6E-8948-BFE6-808D46D584D8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0424777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12D537D-E005-42B8-BA13-3EC3BE9471DD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3/21/2019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D6C3DC6-EF6E-8948-BFE6-808D46D584D8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1606707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8E3E547-E4A5-4FA4-A52F-4D45F2A9AC28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3/21/2019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D6C3DC6-EF6E-8948-BFE6-808D46D584D8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6853508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15816" y="620688"/>
            <a:ext cx="5770984" cy="288032"/>
          </a:xfrm>
        </p:spPr>
        <p:txBody>
          <a:bodyPr anchor="ctr">
            <a:noAutofit/>
          </a:bodyPr>
          <a:lstStyle>
            <a:lvl1pPr marL="0" indent="0" algn="r">
              <a:buNone/>
              <a:defRPr sz="1600" cap="small" baseline="0">
                <a:solidFill>
                  <a:srgbClr val="1D263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en-US" dirty="0"/>
          </a:p>
        </p:txBody>
      </p:sp>
      <p:sp>
        <p:nvSpPr>
          <p:cNvPr id="7" name="Espace réservé du titre 1"/>
          <p:cNvSpPr>
            <a:spLocks noGrp="1"/>
          </p:cNvSpPr>
          <p:nvPr>
            <p:ph type="title"/>
          </p:nvPr>
        </p:nvSpPr>
        <p:spPr>
          <a:xfrm>
            <a:off x="2915816" y="3076"/>
            <a:ext cx="5770984" cy="6176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 smtClean="0"/>
              <a:t>Modifiez le style du titre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492661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A083766-4B91-814D-B095-CD901C088ED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3/21/2019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D6C3DC6-EF6E-8948-BFE6-808D46D584D8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6631428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A083766-4B91-814D-B095-CD901C088ED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3/21/2019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D6C3DC6-EF6E-8948-BFE6-808D46D584D8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0429302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A083766-4B91-814D-B095-CD901C088ED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3/21/2019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D6C3DC6-EF6E-8948-BFE6-808D46D584D8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5598002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A083766-4B91-814D-B095-CD901C088ED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3/21/2019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D6C3DC6-EF6E-8948-BFE6-808D46D584D8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0942420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A083766-4B91-814D-B095-CD901C088ED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3/21/2019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D6C3DC6-EF6E-8948-BFE6-808D46D584D8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3423402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A083766-4B91-814D-B095-CD901C088ED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3/21/2019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D6C3DC6-EF6E-8948-BFE6-808D46D584D8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2945710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A083766-4B91-814D-B095-CD901C088ED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3/21/2019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D6C3DC6-EF6E-8948-BFE6-808D46D584D8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79133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A083766-4B91-814D-B095-CD901C088ED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3/21/2019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D6C3DC6-EF6E-8948-BFE6-808D46D584D8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2175110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A083766-4B91-814D-B095-CD901C088ED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3/21/2019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D6C3DC6-EF6E-8948-BFE6-808D46D584D8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909350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A083766-4B91-814D-B095-CD901C088ED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3/21/2019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D6C3DC6-EF6E-8948-BFE6-808D46D584D8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0954327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A083766-4B91-814D-B095-CD901C088ED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3/21/2019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D6C3DC6-EF6E-8948-BFE6-808D46D584D8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4007719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15816" y="620688"/>
            <a:ext cx="5770984" cy="288032"/>
          </a:xfrm>
        </p:spPr>
        <p:txBody>
          <a:bodyPr anchor="ctr">
            <a:noAutofit/>
          </a:bodyPr>
          <a:lstStyle>
            <a:lvl1pPr marL="0" indent="0" algn="r">
              <a:buNone/>
              <a:defRPr sz="1600" cap="small" baseline="0">
                <a:solidFill>
                  <a:srgbClr val="1D263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en-US" dirty="0"/>
          </a:p>
        </p:txBody>
      </p:sp>
      <p:sp>
        <p:nvSpPr>
          <p:cNvPr id="7" name="Espace réservé du titre 1"/>
          <p:cNvSpPr>
            <a:spLocks noGrp="1"/>
          </p:cNvSpPr>
          <p:nvPr>
            <p:ph type="title"/>
          </p:nvPr>
        </p:nvSpPr>
        <p:spPr>
          <a:xfrm>
            <a:off x="2915816" y="3076"/>
            <a:ext cx="5770984" cy="6176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 smtClean="0"/>
              <a:t>Modifiez le style du titre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94070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A083766-4B91-814D-B095-CD901C088ED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3/21/2019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D6C3DC6-EF6E-8948-BFE6-808D46D584D8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5617335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A083766-4B91-814D-B095-CD901C088ED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3/21/2019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D6C3DC6-EF6E-8948-BFE6-808D46D584D8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3173793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A083766-4B91-814D-B095-CD901C088ED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3/21/2019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D6C3DC6-EF6E-8948-BFE6-808D46D584D8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5518025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A083766-4B91-814D-B095-CD901C088ED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3/21/2019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D6C3DC6-EF6E-8948-BFE6-808D46D584D8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7568557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A083766-4B91-814D-B095-CD901C088ED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3/21/2019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D6C3DC6-EF6E-8948-BFE6-808D46D584D8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6092775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A083766-4B91-814D-B095-CD901C088ED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3/21/2019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D6C3DC6-EF6E-8948-BFE6-808D46D584D8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5507436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A083766-4B91-814D-B095-CD901C088ED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3/21/2019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D6C3DC6-EF6E-8948-BFE6-808D46D584D8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935311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A083766-4B91-814D-B095-CD901C088ED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3/21/2019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D6C3DC6-EF6E-8948-BFE6-808D46D584D8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0817197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A083766-4B91-814D-B095-CD901C088ED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3/21/2019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D6C3DC6-EF6E-8948-BFE6-808D46D584D8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5622601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A083766-4B91-814D-B095-CD901C088ED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3/21/2019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D6C3DC6-EF6E-8948-BFE6-808D46D584D8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1249908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A083766-4B91-814D-B095-CD901C088ED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3/21/2019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D6C3DC6-EF6E-8948-BFE6-808D46D584D8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3804010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15816" y="620688"/>
            <a:ext cx="5770984" cy="288032"/>
          </a:xfrm>
        </p:spPr>
        <p:txBody>
          <a:bodyPr anchor="ctr">
            <a:noAutofit/>
          </a:bodyPr>
          <a:lstStyle>
            <a:lvl1pPr marL="0" indent="0" algn="r">
              <a:buNone/>
              <a:defRPr sz="1600" cap="small" baseline="0">
                <a:solidFill>
                  <a:srgbClr val="1D263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en-US" dirty="0"/>
          </a:p>
        </p:txBody>
      </p:sp>
      <p:sp>
        <p:nvSpPr>
          <p:cNvPr id="7" name="Espace réservé du titre 1"/>
          <p:cNvSpPr>
            <a:spLocks noGrp="1"/>
          </p:cNvSpPr>
          <p:nvPr>
            <p:ph type="title"/>
          </p:nvPr>
        </p:nvSpPr>
        <p:spPr>
          <a:xfrm>
            <a:off x="2915816" y="3076"/>
            <a:ext cx="5770984" cy="6176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 smtClean="0"/>
              <a:t>Modifiez le style du titre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28179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6F9321AA-A377-4061-AF50-C5E84330E9E7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3/21/2019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BF5E7ED-A812-8C43-A596-A43FDF3257C5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2868331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B0AA0AA-FBB7-4037-8538-552AFFE16734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3/21/2019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BF5E7ED-A812-8C43-A596-A43FDF3257C5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2210893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602332F3-C7A1-4053-BB19-53F02CC7BA75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3/21/2019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BF5E7ED-A812-8C43-A596-A43FDF3257C5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24536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11B7BC9-C400-47F3-B455-B66352431E05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3/21/2019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BF5E7ED-A812-8C43-A596-A43FDF3257C5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1709114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F436E16-5C4F-4213-9748-6C9A2FB1D49F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3/21/2019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BF5E7ED-A812-8C43-A596-A43FDF3257C5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8160422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6627FE93-FE48-4BD3-9E9C-7472184B1204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3/21/2019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BF5E7ED-A812-8C43-A596-A43FDF3257C5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2314659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AAB1408-4076-4618-AFAD-E1D37A2BA9CA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3/21/2019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BF5E7ED-A812-8C43-A596-A43FDF3257C5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20508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73D3B5B-C0DB-4E93-BC7E-A8CEAEA16DC1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3/21/2019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BF5E7ED-A812-8C43-A596-A43FDF3257C5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3928139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705A48A-EE8B-474E-8D7D-6E7A00FE249B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3/21/2019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BF5E7ED-A812-8C43-A596-A43FDF3257C5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2213466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55784CB-EFDE-44D9-8CEC-1DFAEAF97BCA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3/21/2019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BF5E7ED-A812-8C43-A596-A43FDF3257C5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3841348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7F5EC09-9645-4A3D-B56F-0BFBADC63F40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3/21/2019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BF5E7ED-A812-8C43-A596-A43FDF3257C5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7251931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73A90DD-A2EE-43A5-B880-645500C3B414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3/21/2019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D6C3DC6-EF6E-8948-BFE6-808D46D584D8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9632020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2E7D18B-E782-45F6-95D5-615C6DAC7408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3/21/2019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D6C3DC6-EF6E-8948-BFE6-808D46D584D8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6061485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68B2E4D0-C4B3-43D4-BA3B-3FD775A8A6A6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3/21/2019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D6C3DC6-EF6E-8948-BFE6-808D46D584D8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814516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BEB3A05-A673-4CE1-BA53-F128A23D810B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3/21/2019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D6C3DC6-EF6E-8948-BFE6-808D46D584D8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0438454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9613EB5-7791-4819-A134-2A86E09F364D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3/21/2019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D6C3DC6-EF6E-8948-BFE6-808D46D584D8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3160655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77844E3-E90D-43E0-AD87-CA6A5E9CC8D4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3/21/2019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D6C3DC6-EF6E-8948-BFE6-808D46D584D8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1691946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DB620DA-C532-4CA4-AC2D-975E4BFE6C51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3/21/2019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D6C3DC6-EF6E-8948-BFE6-808D46D584D8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45736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F7E3CA7-11B8-4118-B3F8-C34786C38617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3/21/2019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D6C3DC6-EF6E-8948-BFE6-808D46D584D8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785224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D9EFD06-B0BC-4C89-881B-42AEC2CD0357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3/21/2019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D6C3DC6-EF6E-8948-BFE6-808D46D584D8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2399808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1BAA0D4-A0A4-4F1E-87F4-FFC84D7989BA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3/21/2019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D6C3DC6-EF6E-8948-BFE6-808D46D584D8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9891642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C9A573F-8807-4CC0-9991-0671F74433A5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3/21/2019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D6C3DC6-EF6E-8948-BFE6-808D46D584D8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0302614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A083766-4B91-814D-B095-CD901C088ED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3/21/2019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D6C3DC6-EF6E-8948-BFE6-808D46D584D8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3654076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A083766-4B91-814D-B095-CD901C088ED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3/21/2019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D6C3DC6-EF6E-8948-BFE6-808D46D584D8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9413618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A083766-4B91-814D-B095-CD901C088ED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3/21/2019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D6C3DC6-EF6E-8948-BFE6-808D46D584D8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2475922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A083766-4B91-814D-B095-CD901C088ED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3/21/2019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D6C3DC6-EF6E-8948-BFE6-808D46D584D8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6933294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A083766-4B91-814D-B095-CD901C088ED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3/21/2019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D6C3DC6-EF6E-8948-BFE6-808D46D584D8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0147954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A083766-4B91-814D-B095-CD901C088ED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3/21/2019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D6C3DC6-EF6E-8948-BFE6-808D46D584D8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3870960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A083766-4B91-814D-B095-CD901C088ED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3/21/2019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D6C3DC6-EF6E-8948-BFE6-808D46D584D8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295975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A083766-4B91-814D-B095-CD901C088ED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3/21/2019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D6C3DC6-EF6E-8948-BFE6-808D46D584D8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9831062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A083766-4B91-814D-B095-CD901C088ED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3/21/2019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D6C3DC6-EF6E-8948-BFE6-808D46D584D8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694672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A083766-4B91-814D-B095-CD901C088ED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3/21/2019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D6C3DC6-EF6E-8948-BFE6-808D46D584D8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125823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A083766-4B91-814D-B095-CD901C088ED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3/21/2019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D6C3DC6-EF6E-8948-BFE6-808D46D584D8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0040993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A083766-4B91-814D-B095-CD901C088ED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3/21/2019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D6C3DC6-EF6E-8948-BFE6-808D46D584D8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3682227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A083766-4B91-814D-B095-CD901C088ED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3/21/2019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D6C3DC6-EF6E-8948-BFE6-808D46D584D8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9459394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A083766-4B91-814D-B095-CD901C088ED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3/21/2019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D6C3DC6-EF6E-8948-BFE6-808D46D584D8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1421575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A083766-4B91-814D-B095-CD901C088ED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3/21/2019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D6C3DC6-EF6E-8948-BFE6-808D46D584D8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9174495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A083766-4B91-814D-B095-CD901C088ED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3/21/2019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D6C3DC6-EF6E-8948-BFE6-808D46D584D8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8338288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A083766-4B91-814D-B095-CD901C088ED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3/21/2019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D6C3DC6-EF6E-8948-BFE6-808D46D584D8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8454283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A083766-4B91-814D-B095-CD901C088ED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3/21/2019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D6C3DC6-EF6E-8948-BFE6-808D46D584D8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267231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A083766-4B91-814D-B095-CD901C088ED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3/21/2019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D6C3DC6-EF6E-8948-BFE6-808D46D584D8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1662280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A083766-4B91-814D-B095-CD901C088ED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3/21/2019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D6C3DC6-EF6E-8948-BFE6-808D46D584D8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9618256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A083766-4B91-814D-B095-CD901C088ED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3/21/2019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D6C3DC6-EF6E-8948-BFE6-808D46D584D8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1673025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A083766-4B91-814D-B095-CD901C088ED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3/21/2019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D6C3DC6-EF6E-8948-BFE6-808D46D584D8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0530314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Audience Particip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quarter" idx="10"/>
          </p:nvPr>
        </p:nvSpPr>
        <p:spPr>
          <a:xfrm>
            <a:off x="228600" y="1447800"/>
            <a:ext cx="8686800" cy="4724400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22238" y="234950"/>
            <a:ext cx="8869362" cy="369332"/>
          </a:xfrm>
        </p:spPr>
        <p:txBody>
          <a:bodyPr/>
          <a:lstStyle>
            <a:lvl1pPr>
              <a:defRPr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76200" y="609600"/>
            <a:ext cx="8915400" cy="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28474219"/>
      </p:ext>
    </p:extLst>
  </p:cSld>
  <p:clrMapOvr>
    <a:masterClrMapping/>
  </p:clrMapOvr>
  <p:transition>
    <p:wipe dir="d"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A083766-4B91-814D-B095-CD901C088ED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3/21/2019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D6C3DC6-EF6E-8948-BFE6-808D46D584D8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7193453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A083766-4B91-814D-B095-CD901C088ED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3/21/2019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D6C3DC6-EF6E-8948-BFE6-808D46D584D8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5565327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A083766-4B91-814D-B095-CD901C088ED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3/21/2019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D6C3DC6-EF6E-8948-BFE6-808D46D584D8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7621218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A083766-4B91-814D-B095-CD901C088ED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3/21/2019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D6C3DC6-EF6E-8948-BFE6-808D46D584D8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1874574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A083766-4B91-814D-B095-CD901C088ED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3/21/2019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D6C3DC6-EF6E-8948-BFE6-808D46D584D8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7172532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A083766-4B91-814D-B095-CD901C088ED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3/21/2019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D6C3DC6-EF6E-8948-BFE6-808D46D584D8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0114182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A083766-4B91-814D-B095-CD901C088ED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3/21/2019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D6C3DC6-EF6E-8948-BFE6-808D46D584D8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58263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A083766-4B91-814D-B095-CD901C088ED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3/21/2019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D6C3DC6-EF6E-8948-BFE6-808D46D584D8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445425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A083766-4B91-814D-B095-CD901C088ED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3/21/2019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D6C3DC6-EF6E-8948-BFE6-808D46D584D8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1576746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A083766-4B91-814D-B095-CD901C088ED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3/21/2019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D6C3DC6-EF6E-8948-BFE6-808D46D584D8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8707070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A083766-4B91-814D-B095-CD901C088ED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3/21/2019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D6C3DC6-EF6E-8948-BFE6-808D46D584D8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769956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6" title="Page Number Shape"/>
          <p:cNvSpPr/>
          <p:nvPr/>
        </p:nvSpPr>
        <p:spPr bwMode="auto">
          <a:xfrm>
            <a:off x="8736012" y="1189204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6685" y="1143294"/>
            <a:ext cx="5275772" cy="4268965"/>
          </a:xfrm>
        </p:spPr>
        <p:txBody>
          <a:bodyPr anchor="t">
            <a:normAutofit/>
          </a:bodyPr>
          <a:lstStyle>
            <a:lvl1pPr algn="l">
              <a:lnSpc>
                <a:spcPct val="85000"/>
              </a:lnSpc>
              <a:defRPr sz="5800" cap="all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16685" y="5537926"/>
            <a:ext cx="5275772" cy="706355"/>
          </a:xfrm>
        </p:spPr>
        <p:txBody>
          <a:bodyPr>
            <a:normAutofit/>
          </a:bodyPr>
          <a:lstStyle>
            <a:lvl1pPr marL="0" indent="0" algn="l">
              <a:lnSpc>
                <a:spcPct val="114000"/>
              </a:lnSpc>
              <a:spcBef>
                <a:spcPts val="0"/>
              </a:spcBef>
              <a:buNone/>
              <a:defRPr sz="1800" b="0" i="1" baseline="0">
                <a:solidFill>
                  <a:schemeClr val="tx2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16685" y="6314441"/>
            <a:ext cx="1197467" cy="365125"/>
          </a:xfrm>
        </p:spPr>
        <p:txBody>
          <a:bodyPr/>
          <a:lstStyle>
            <a:lvl1pPr algn="l">
              <a:defRPr sz="900">
                <a:solidFill>
                  <a:schemeClr val="tx2"/>
                </a:solidFill>
              </a:defRPr>
            </a:lvl1pPr>
          </a:lstStyle>
          <a:p>
            <a:fld id="{BA083766-4B91-814D-B095-CD901C088ED5}" type="datetimeFigureOut">
              <a:rPr lang="en-US" smtClean="0"/>
              <a:t>3/21/2019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250444" y="6314441"/>
            <a:ext cx="3842012" cy="365125"/>
          </a:xfrm>
        </p:spPr>
        <p:txBody>
          <a:bodyPr/>
          <a:lstStyle>
            <a:lvl1pPr algn="l">
              <a:defRPr b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6012" y="1416217"/>
            <a:ext cx="407987" cy="365125"/>
          </a:xfrm>
        </p:spPr>
        <p:txBody>
          <a:bodyPr/>
          <a:lstStyle>
            <a:lvl1pPr algn="r">
              <a:defRPr>
                <a:solidFill>
                  <a:schemeClr val="accent6">
                    <a:lumMod val="50000"/>
                  </a:schemeClr>
                </a:solidFill>
              </a:defRPr>
            </a:lvl1pPr>
          </a:lstStyle>
          <a:p>
            <a:fld id="{3D6C3DC6-EF6E-8948-BFE6-808D46D584D8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580391" y="1257300"/>
            <a:ext cx="0" cy="5600700"/>
          </a:xfrm>
          <a:prstGeom prst="line">
            <a:avLst/>
          </a:prstGeom>
          <a:ln w="254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580391" y="1257300"/>
            <a:ext cx="0" cy="5600700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9463151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 mod="1">
    <p:ext uri="{DCECCB84-F9BA-43D5-87BE-67443E8EF086}">
      <p15:sldGuideLst xmlns:p15="http://schemas.microsoft.com/office/powerpoint/2012/main">
        <p15:guide id="1" orient="horz" pos="792">
          <p15:clr>
            <a:srgbClr val="FBAE40"/>
          </p15:clr>
        </p15:guide>
      </p15:sldGuideLst>
    </p:ext>
  </p:extLst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083766-4B91-814D-B095-CD901C088ED5}" type="datetimeFigureOut">
              <a:rPr lang="en-US" smtClean="0"/>
              <a:t>3/21/2019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6C3DC6-EF6E-8948-BFE6-808D46D584D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5605845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11" title="Page Number Shape"/>
          <p:cNvSpPr/>
          <p:nvPr/>
        </p:nvSpPr>
        <p:spPr bwMode="auto">
          <a:xfrm>
            <a:off x="8736012" y="1393748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60755" y="2571723"/>
            <a:ext cx="6222491" cy="3286153"/>
          </a:xfrm>
        </p:spPr>
        <p:txBody>
          <a:bodyPr anchor="t">
            <a:normAutofit/>
          </a:bodyPr>
          <a:lstStyle>
            <a:lvl1pPr>
              <a:lnSpc>
                <a:spcPct val="85000"/>
              </a:lnSpc>
              <a:defRPr sz="5800" cap="all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60755" y="1393748"/>
            <a:ext cx="6301072" cy="819150"/>
          </a:xfrm>
        </p:spPr>
        <p:txBody>
          <a:bodyPr anchor="ctr">
            <a:normAutofit/>
          </a:bodyPr>
          <a:lstStyle>
            <a:lvl1pPr marL="0" indent="0" algn="r">
              <a:lnSpc>
                <a:spcPct val="113000"/>
              </a:lnSpc>
              <a:spcBef>
                <a:spcPts val="0"/>
              </a:spcBef>
              <a:buNone/>
              <a:defRPr sz="1800" b="0" i="1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7216" y="6314440"/>
            <a:ext cx="1197467" cy="365125"/>
          </a:xfrm>
        </p:spPr>
        <p:txBody>
          <a:bodyPr/>
          <a:lstStyle>
            <a:lvl1pPr>
              <a:defRPr sz="9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BA083766-4B91-814D-B095-CD901C088ED5}" type="datetimeFigureOut">
              <a:rPr lang="en-US" smtClean="0"/>
              <a:t>3/21/2019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60755" y="6314441"/>
            <a:ext cx="4860170" cy="365125"/>
          </a:xfrm>
        </p:spPr>
        <p:txBody>
          <a:bodyPr/>
          <a:lstStyle>
            <a:lvl1pPr>
              <a:defRPr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6012" y="1620761"/>
            <a:ext cx="407987" cy="365125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3D6C3DC6-EF6E-8948-BFE6-808D46D584D8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 flipH="1">
            <a:off x="1" y="6178167"/>
            <a:ext cx="7683245" cy="0"/>
          </a:xfrm>
          <a:prstGeom prst="line">
            <a:avLst/>
          </a:prstGeom>
          <a:ln w="254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H="1">
            <a:off x="1" y="6178167"/>
            <a:ext cx="7683245" cy="0"/>
          </a:xfrm>
          <a:prstGeom prst="line">
            <a:avLst/>
          </a:prstGeom>
          <a:ln w="254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35921317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6456">
          <p15:clr>
            <a:srgbClr val="FBAE40"/>
          </p15:clr>
        </p15:guide>
        <p15:guide id="2" pos="4842">
          <p15:clr>
            <a:srgbClr val="FBAE40"/>
          </p15:clr>
        </p15:guide>
      </p15:sldGuideLst>
    </p:ext>
  </p:extLst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86200" y="540628"/>
            <a:ext cx="4686300" cy="248894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86200" y="3712467"/>
            <a:ext cx="4686300" cy="248222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083766-4B91-814D-B095-CD901C088ED5}" type="datetimeFigureOut">
              <a:rPr lang="en-US" smtClean="0"/>
              <a:t>3/21/2019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6C3DC6-EF6E-8948-BFE6-808D46D584D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428093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500" y="557784"/>
            <a:ext cx="2873502" cy="495604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86200" y="558065"/>
            <a:ext cx="4690872" cy="913212"/>
          </a:xfrm>
        </p:spPr>
        <p:txBody>
          <a:bodyPr anchor="b">
            <a:normAutofit/>
          </a:bodyPr>
          <a:lstStyle>
            <a:lvl1pPr marL="0" indent="0">
              <a:lnSpc>
                <a:spcPct val="113000"/>
              </a:lnSpc>
              <a:spcBef>
                <a:spcPts val="0"/>
              </a:spcBef>
              <a:buNone/>
              <a:defRPr sz="2400" b="0" i="1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86200" y="1526122"/>
            <a:ext cx="4690872" cy="175153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6200" y="3700828"/>
            <a:ext cx="4690872" cy="913759"/>
          </a:xfrm>
        </p:spPr>
        <p:txBody>
          <a:bodyPr anchor="b">
            <a:normAutofit/>
          </a:bodyPr>
          <a:lstStyle>
            <a:lvl1pPr marL="0" indent="0">
              <a:buNone/>
              <a:defRPr sz="2400" b="0" i="1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86200" y="4669432"/>
            <a:ext cx="4690872" cy="17521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083766-4B91-814D-B095-CD901C088ED5}" type="datetimeFigureOut">
              <a:rPr lang="en-US" smtClean="0"/>
              <a:t>3/21/2019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6C3DC6-EF6E-8948-BFE6-808D46D584D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5092065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083766-4B91-814D-B095-CD901C088ED5}" type="datetimeFigureOut">
              <a:rPr lang="en-US" smtClean="0"/>
              <a:t>3/21/2019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6C3DC6-EF6E-8948-BFE6-808D46D584D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3989261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083766-4B91-814D-B095-CD901C088ED5}" type="datetimeFigureOut">
              <a:rPr lang="en-US" smtClean="0"/>
              <a:t>3/21/2019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6C3DC6-EF6E-8948-BFE6-808D46D584D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7121376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500" y="555479"/>
            <a:ext cx="2879082" cy="1921022"/>
          </a:xfrm>
        </p:spPr>
        <p:txBody>
          <a:bodyPr anchor="t">
            <a:noAutofit/>
          </a:bodyPr>
          <a:lstStyle>
            <a:lvl1pPr>
              <a:lnSpc>
                <a:spcPct val="93000"/>
              </a:lnSpc>
              <a:defRPr sz="3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200" y="564147"/>
            <a:ext cx="4686300" cy="5622644"/>
          </a:xfrm>
        </p:spPr>
        <p:txBody>
          <a:bodyPr/>
          <a:lstStyle>
            <a:lvl1pPr>
              <a:lnSpc>
                <a:spcPct val="112000"/>
              </a:lnSpc>
              <a:defRPr sz="2000"/>
            </a:lvl1pPr>
            <a:lvl2pPr>
              <a:lnSpc>
                <a:spcPct val="112000"/>
              </a:lnSpc>
              <a:defRPr sz="1800"/>
            </a:lvl2pPr>
            <a:lvl3pPr>
              <a:lnSpc>
                <a:spcPct val="112000"/>
              </a:lnSpc>
              <a:defRPr sz="1600"/>
            </a:lvl3pPr>
            <a:lvl4pPr>
              <a:lnSpc>
                <a:spcPct val="112000"/>
              </a:lnSpc>
              <a:defRPr sz="1400"/>
            </a:lvl4pPr>
            <a:lvl5pPr>
              <a:lnSpc>
                <a:spcPct val="112000"/>
              </a:lnSpc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1500" y="2621513"/>
            <a:ext cx="2879082" cy="3239537"/>
          </a:xfrm>
        </p:spPr>
        <p:txBody>
          <a:bodyPr>
            <a:normAutofit/>
          </a:bodyPr>
          <a:lstStyle>
            <a:lvl1pPr marL="0" indent="0" algn="r">
              <a:lnSpc>
                <a:spcPct val="125000"/>
              </a:lnSpc>
              <a:spcBef>
                <a:spcPts val="1200"/>
              </a:spcBef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083766-4B91-814D-B095-CD901C088ED5}" type="datetimeFigureOut">
              <a:rPr lang="en-US" smtClean="0"/>
              <a:t>3/21/2019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6C3DC6-EF6E-8948-BFE6-808D46D584D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8605204"/>
      </p:ext>
    </p:extLst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501" y="557262"/>
            <a:ext cx="2882528" cy="1919239"/>
          </a:xfrm>
        </p:spPr>
        <p:txBody>
          <a:bodyPr anchor="t">
            <a:noAutofit/>
          </a:bodyPr>
          <a:lstStyle>
            <a:lvl1pPr>
              <a:lnSpc>
                <a:spcPct val="93000"/>
              </a:lnSpc>
              <a:defRPr sz="30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943350" y="1"/>
            <a:ext cx="4629150" cy="685799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1501" y="2621512"/>
            <a:ext cx="2882528" cy="3236976"/>
          </a:xfrm>
        </p:spPr>
        <p:txBody>
          <a:bodyPr>
            <a:normAutofit/>
          </a:bodyPr>
          <a:lstStyle>
            <a:lvl1pPr marL="0" indent="0" algn="r">
              <a:lnSpc>
                <a:spcPct val="125000"/>
              </a:lnSpc>
              <a:spcBef>
                <a:spcPts val="1200"/>
              </a:spcBef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083766-4B91-814D-B095-CD901C088ED5}" type="datetimeFigureOut">
              <a:rPr lang="en-US" smtClean="0"/>
              <a:t>3/21/2019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6C3DC6-EF6E-8948-BFE6-808D46D584D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0118770"/>
      </p:ext>
    </p:extLst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86200" y="640080"/>
            <a:ext cx="4686299" cy="558414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083766-4B91-814D-B095-CD901C088ED5}" type="datetimeFigureOut">
              <a:rPr lang="en-US" smtClean="0"/>
              <a:t>3/21/2019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6C3DC6-EF6E-8948-BFE6-808D46D584D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1744762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 title="Page Number Shape"/>
          <p:cNvSpPr/>
          <p:nvPr/>
        </p:nvSpPr>
        <p:spPr bwMode="auto">
          <a:xfrm>
            <a:off x="8736012" y="5380580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93074" y="642931"/>
            <a:ext cx="1835003" cy="4678106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642933"/>
            <a:ext cx="5303009" cy="467810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902140" y="5927132"/>
            <a:ext cx="2861142" cy="365125"/>
          </a:xfrm>
        </p:spPr>
        <p:txBody>
          <a:bodyPr/>
          <a:lstStyle/>
          <a:p>
            <a:fld id="{BA083766-4B91-814D-B095-CD901C088ED5}" type="datetimeFigureOut">
              <a:rPr lang="en-US" smtClean="0"/>
              <a:t>3/21/2019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902140" y="6315950"/>
            <a:ext cx="286114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6012" y="5607593"/>
            <a:ext cx="407987" cy="365125"/>
          </a:xfrm>
        </p:spPr>
        <p:txBody>
          <a:bodyPr/>
          <a:lstStyle/>
          <a:p>
            <a:fld id="{3D6C3DC6-EF6E-8948-BFE6-808D46D584D8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3" name="Straight Connector 12"/>
          <p:cNvCxnSpPr/>
          <p:nvPr/>
        </p:nvCxnSpPr>
        <p:spPr>
          <a:xfrm>
            <a:off x="1" y="6199730"/>
            <a:ext cx="7695008" cy="0"/>
          </a:xfrm>
          <a:prstGeom prst="line">
            <a:avLst/>
          </a:prstGeom>
          <a:ln w="254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1" y="6199730"/>
            <a:ext cx="7695008" cy="0"/>
          </a:xfrm>
          <a:prstGeom prst="line">
            <a:avLst/>
          </a:prstGeom>
          <a:ln w="254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45201798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6456">
          <p15:clr>
            <a:srgbClr val="FBAE40"/>
          </p15:clr>
        </p15:guide>
        <p15:guide id="2" pos="4842">
          <p15:clr>
            <a:srgbClr val="FBAE40"/>
          </p15:clr>
        </p15:guide>
      </p15:sldGuideLst>
    </p:ext>
  </p:extLst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6" title="Page Number Shape"/>
          <p:cNvSpPr/>
          <p:nvPr/>
        </p:nvSpPr>
        <p:spPr bwMode="auto">
          <a:xfrm>
            <a:off x="8736012" y="1189204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6685" y="1143296"/>
            <a:ext cx="5275772" cy="4268965"/>
          </a:xfrm>
        </p:spPr>
        <p:txBody>
          <a:bodyPr anchor="t">
            <a:normAutofit/>
          </a:bodyPr>
          <a:lstStyle>
            <a:lvl1pPr algn="l">
              <a:lnSpc>
                <a:spcPct val="85000"/>
              </a:lnSpc>
              <a:defRPr sz="4350" cap="all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16685" y="5537928"/>
            <a:ext cx="5275772" cy="706355"/>
          </a:xfrm>
        </p:spPr>
        <p:txBody>
          <a:bodyPr>
            <a:normAutofit/>
          </a:bodyPr>
          <a:lstStyle>
            <a:lvl1pPr marL="0" indent="0" algn="l">
              <a:lnSpc>
                <a:spcPct val="114000"/>
              </a:lnSpc>
              <a:spcBef>
                <a:spcPts val="0"/>
              </a:spcBef>
              <a:buNone/>
              <a:defRPr sz="1350" b="0" i="1" baseline="0">
                <a:solidFill>
                  <a:schemeClr val="tx2"/>
                </a:solidFill>
              </a:defRPr>
            </a:lvl1pPr>
            <a:lvl2pPr marL="257175" indent="0" algn="ctr">
              <a:buNone/>
              <a:defRPr sz="1125"/>
            </a:lvl2pPr>
            <a:lvl3pPr marL="514350" indent="0" algn="ctr">
              <a:buNone/>
              <a:defRPr sz="1013"/>
            </a:lvl3pPr>
            <a:lvl4pPr marL="771525" indent="0" algn="ctr">
              <a:buNone/>
              <a:defRPr sz="900"/>
            </a:lvl4pPr>
            <a:lvl5pPr marL="1028700" indent="0" algn="ctr">
              <a:buNone/>
              <a:defRPr sz="900"/>
            </a:lvl5pPr>
            <a:lvl6pPr marL="1285875" indent="0" algn="ctr">
              <a:buNone/>
              <a:defRPr sz="900"/>
            </a:lvl6pPr>
            <a:lvl7pPr marL="1543050" indent="0" algn="ctr">
              <a:buNone/>
              <a:defRPr sz="900"/>
            </a:lvl7pPr>
            <a:lvl8pPr marL="1800225" indent="0" algn="ctr">
              <a:buNone/>
              <a:defRPr sz="900"/>
            </a:lvl8pPr>
            <a:lvl9pPr marL="2057400" indent="0" algn="ctr">
              <a:buNone/>
              <a:defRPr sz="9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16686" y="6314443"/>
            <a:ext cx="1197467" cy="365125"/>
          </a:xfrm>
        </p:spPr>
        <p:txBody>
          <a:bodyPr/>
          <a:lstStyle>
            <a:lvl1pPr algn="l">
              <a:defRPr sz="675">
                <a:solidFill>
                  <a:schemeClr val="tx2"/>
                </a:solidFill>
              </a:defRPr>
            </a:lvl1pPr>
          </a:lstStyle>
          <a:p>
            <a:fld id="{BA083766-4B91-814D-B095-CD901C088ED5}" type="datetimeFigureOut">
              <a:rPr lang="en-US" smtClean="0">
                <a:solidFill>
                  <a:srgbClr val="F5F5F5"/>
                </a:solidFill>
              </a:rPr>
              <a:pPr/>
              <a:t>3/21/2019</a:t>
            </a:fld>
            <a:endParaRPr lang="en-US" dirty="0">
              <a:solidFill>
                <a:srgbClr val="F5F5F5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250445" y="6314443"/>
            <a:ext cx="3842012" cy="365125"/>
          </a:xfrm>
        </p:spPr>
        <p:txBody>
          <a:bodyPr/>
          <a:lstStyle>
            <a:lvl1pPr algn="l">
              <a:defRPr b="0">
                <a:solidFill>
                  <a:schemeClr val="tx2"/>
                </a:solidFill>
              </a:defRPr>
            </a:lvl1pPr>
          </a:lstStyle>
          <a:p>
            <a:endParaRPr lang="en-US" dirty="0">
              <a:solidFill>
                <a:srgbClr val="F5F5F5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6013" y="1416219"/>
            <a:ext cx="407987" cy="365125"/>
          </a:xfrm>
        </p:spPr>
        <p:txBody>
          <a:bodyPr/>
          <a:lstStyle>
            <a:lvl1pPr algn="r">
              <a:defRPr>
                <a:solidFill>
                  <a:schemeClr val="accent6">
                    <a:lumMod val="50000"/>
                  </a:schemeClr>
                </a:solidFill>
              </a:defRPr>
            </a:lvl1pPr>
          </a:lstStyle>
          <a:p>
            <a:fld id="{3D6C3DC6-EF6E-8948-BFE6-808D46D584D8}" type="slidenum">
              <a:rPr lang="en-US" smtClean="0">
                <a:solidFill>
                  <a:srgbClr val="645135">
                    <a:lumMod val="50000"/>
                  </a:srgbClr>
                </a:solidFill>
              </a:rPr>
              <a:pPr/>
              <a:t>‹#›</a:t>
            </a:fld>
            <a:endParaRPr lang="en-US" dirty="0">
              <a:solidFill>
                <a:srgbClr val="645135">
                  <a:lumMod val="50000"/>
                </a:srgbClr>
              </a:solidFill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580391" y="1257300"/>
            <a:ext cx="0" cy="5600700"/>
          </a:xfrm>
          <a:prstGeom prst="line">
            <a:avLst/>
          </a:prstGeom>
          <a:ln w="254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580391" y="1257300"/>
            <a:ext cx="0" cy="5600700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3946016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 mod="1">
    <p:ext uri="{DCECCB84-F9BA-43D5-87BE-67443E8EF086}">
      <p15:sldGuideLst xmlns:p15="http://schemas.microsoft.com/office/powerpoint/2012/main">
        <p15:guide id="1" orient="horz" pos="792">
          <p15:clr>
            <a:srgbClr val="FBAE40"/>
          </p15:clr>
        </p15:guide>
      </p15:sldGuideLst>
    </p:ext>
  </p:extLst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083766-4B91-814D-B095-CD901C088ED5}" type="datetimeFigureOut">
              <a:rPr lang="en-US" smtClean="0">
                <a:solidFill>
                  <a:prstClr val="black">
                    <a:lumMod val="85000"/>
                    <a:lumOff val="15000"/>
                  </a:prstClr>
                </a:solidFill>
              </a:rPr>
              <a:pPr/>
              <a:t>3/21/2019</a:t>
            </a:fld>
            <a:endParaRPr lang="en-US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6C3DC6-EF6E-8948-BFE6-808D46D584D8}" type="slidenum">
              <a:rPr lang="en-US" smtClean="0">
                <a:solidFill>
                  <a:srgbClr val="F5F5F5"/>
                </a:solidFill>
              </a:rPr>
              <a:pPr/>
              <a:t>‹#›</a:t>
            </a:fld>
            <a:endParaRPr lang="en-US" dirty="0">
              <a:solidFill>
                <a:srgbClr val="F5F5F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1023173"/>
      </p:ext>
    </p:extLst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11" title="Page Number Shape"/>
          <p:cNvSpPr/>
          <p:nvPr/>
        </p:nvSpPr>
        <p:spPr bwMode="auto">
          <a:xfrm>
            <a:off x="8736012" y="1393748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60756" y="2571725"/>
            <a:ext cx="6222491" cy="3286153"/>
          </a:xfrm>
        </p:spPr>
        <p:txBody>
          <a:bodyPr anchor="t">
            <a:normAutofit/>
          </a:bodyPr>
          <a:lstStyle>
            <a:lvl1pPr>
              <a:lnSpc>
                <a:spcPct val="85000"/>
              </a:lnSpc>
              <a:defRPr sz="4350" cap="all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60755" y="1393748"/>
            <a:ext cx="6301072" cy="819150"/>
          </a:xfrm>
        </p:spPr>
        <p:txBody>
          <a:bodyPr anchor="ctr">
            <a:normAutofit/>
          </a:bodyPr>
          <a:lstStyle>
            <a:lvl1pPr marL="0" indent="0" algn="r">
              <a:lnSpc>
                <a:spcPct val="113000"/>
              </a:lnSpc>
              <a:spcBef>
                <a:spcPts val="0"/>
              </a:spcBef>
              <a:buNone/>
              <a:defRPr sz="1350" b="0" i="1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257175" indent="0">
              <a:buNone/>
              <a:defRPr sz="1125">
                <a:solidFill>
                  <a:schemeClr val="tx1">
                    <a:tint val="75000"/>
                  </a:schemeClr>
                </a:solidFill>
              </a:defRPr>
            </a:lvl2pPr>
            <a:lvl3pPr marL="514350" indent="0">
              <a:buNone/>
              <a:defRPr sz="1013">
                <a:solidFill>
                  <a:schemeClr val="tx1">
                    <a:tint val="75000"/>
                  </a:schemeClr>
                </a:solidFill>
              </a:defRPr>
            </a:lvl3pPr>
            <a:lvl4pPr marL="77152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4pPr>
            <a:lvl5pPr marL="102870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5pPr>
            <a:lvl6pPr marL="128587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6pPr>
            <a:lvl7pPr marL="154305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7pPr>
            <a:lvl8pPr marL="180022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8pPr>
            <a:lvl9pPr marL="205740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7217" y="6314442"/>
            <a:ext cx="1197467" cy="365125"/>
          </a:xfrm>
        </p:spPr>
        <p:txBody>
          <a:bodyPr/>
          <a:lstStyle>
            <a:lvl1pPr>
              <a:defRPr sz="675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BA083766-4B91-814D-B095-CD901C088ED5}" type="datetimeFigureOut">
              <a:rPr lang="en-US" smtClean="0">
                <a:solidFill>
                  <a:prstClr val="black">
                    <a:lumMod val="85000"/>
                    <a:lumOff val="15000"/>
                  </a:prstClr>
                </a:solidFill>
              </a:rPr>
              <a:pPr/>
              <a:t>3/21/2019</a:t>
            </a:fld>
            <a:endParaRPr lang="en-US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60755" y="6314443"/>
            <a:ext cx="4860170" cy="365125"/>
          </a:xfrm>
        </p:spPr>
        <p:txBody>
          <a:bodyPr/>
          <a:lstStyle>
            <a:lvl1pPr>
              <a:defRPr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6013" y="1620763"/>
            <a:ext cx="407987" cy="365125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3D6C3DC6-EF6E-8948-BFE6-808D46D584D8}" type="slidenum">
              <a:rPr lang="en-US" smtClean="0">
                <a:solidFill>
                  <a:srgbClr val="F5F5F5"/>
                </a:solidFill>
              </a:rPr>
              <a:pPr/>
              <a:t>‹#›</a:t>
            </a:fld>
            <a:endParaRPr lang="en-US" dirty="0">
              <a:solidFill>
                <a:srgbClr val="F5F5F5"/>
              </a:solidFill>
            </a:endParaRPr>
          </a:p>
        </p:txBody>
      </p:sp>
      <p:cxnSp>
        <p:nvCxnSpPr>
          <p:cNvPr id="10" name="Straight Connector 9"/>
          <p:cNvCxnSpPr/>
          <p:nvPr/>
        </p:nvCxnSpPr>
        <p:spPr>
          <a:xfrm flipH="1">
            <a:off x="2" y="6178167"/>
            <a:ext cx="7683245" cy="0"/>
          </a:xfrm>
          <a:prstGeom prst="line">
            <a:avLst/>
          </a:prstGeom>
          <a:ln w="254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H="1">
            <a:off x="2" y="6178167"/>
            <a:ext cx="7683245" cy="0"/>
          </a:xfrm>
          <a:prstGeom prst="line">
            <a:avLst/>
          </a:prstGeom>
          <a:ln w="254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08446940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6456">
          <p15:clr>
            <a:srgbClr val="FBAE40"/>
          </p15:clr>
        </p15:guide>
        <p15:guide id="2" pos="4842">
          <p15:clr>
            <a:srgbClr val="FBAE40"/>
          </p15:clr>
        </p15:guide>
      </p15:sldGuideLst>
    </p:ext>
  </p:extLst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86200" y="540628"/>
            <a:ext cx="4686300" cy="248894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86200" y="3712467"/>
            <a:ext cx="4686300" cy="248222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083766-4B91-814D-B095-CD901C088ED5}" type="datetimeFigureOut">
              <a:rPr lang="en-US" smtClean="0">
                <a:solidFill>
                  <a:prstClr val="black">
                    <a:lumMod val="85000"/>
                    <a:lumOff val="15000"/>
                  </a:prstClr>
                </a:solidFill>
              </a:rPr>
              <a:pPr/>
              <a:t>3/21/2019</a:t>
            </a:fld>
            <a:endParaRPr lang="en-US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6C3DC6-EF6E-8948-BFE6-808D46D584D8}" type="slidenum">
              <a:rPr lang="en-US" smtClean="0">
                <a:solidFill>
                  <a:srgbClr val="F5F5F5"/>
                </a:solidFill>
              </a:rPr>
              <a:pPr/>
              <a:t>‹#›</a:t>
            </a:fld>
            <a:endParaRPr lang="en-US" dirty="0">
              <a:solidFill>
                <a:srgbClr val="F5F5F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6741474"/>
      </p:ext>
    </p:extLst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500" y="557784"/>
            <a:ext cx="2873502" cy="495604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86200" y="558065"/>
            <a:ext cx="4690872" cy="913212"/>
          </a:xfrm>
        </p:spPr>
        <p:txBody>
          <a:bodyPr anchor="b">
            <a:normAutofit/>
          </a:bodyPr>
          <a:lstStyle>
            <a:lvl1pPr marL="0" indent="0">
              <a:lnSpc>
                <a:spcPct val="113000"/>
              </a:lnSpc>
              <a:spcBef>
                <a:spcPts val="0"/>
              </a:spcBef>
              <a:buNone/>
              <a:defRPr sz="1800" b="0" i="1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86200" y="1526124"/>
            <a:ext cx="4690872" cy="175153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6200" y="3700830"/>
            <a:ext cx="4690872" cy="913759"/>
          </a:xfrm>
        </p:spPr>
        <p:txBody>
          <a:bodyPr anchor="b">
            <a:normAutofit/>
          </a:bodyPr>
          <a:lstStyle>
            <a:lvl1pPr marL="0" indent="0">
              <a:buNone/>
              <a:defRPr sz="1800" b="0" i="1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86200" y="4669432"/>
            <a:ext cx="4690872" cy="17521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083766-4B91-814D-B095-CD901C088ED5}" type="datetimeFigureOut">
              <a:rPr lang="en-US" smtClean="0">
                <a:solidFill>
                  <a:prstClr val="black">
                    <a:lumMod val="85000"/>
                    <a:lumOff val="15000"/>
                  </a:prstClr>
                </a:solidFill>
              </a:rPr>
              <a:pPr/>
              <a:t>3/21/2019</a:t>
            </a:fld>
            <a:endParaRPr lang="en-US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6C3DC6-EF6E-8948-BFE6-808D46D584D8}" type="slidenum">
              <a:rPr lang="en-US" smtClean="0">
                <a:solidFill>
                  <a:srgbClr val="F5F5F5"/>
                </a:solidFill>
              </a:rPr>
              <a:pPr/>
              <a:t>‹#›</a:t>
            </a:fld>
            <a:endParaRPr lang="en-US" dirty="0">
              <a:solidFill>
                <a:srgbClr val="F5F5F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2993598"/>
      </p:ext>
    </p:extLst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083766-4B91-814D-B095-CD901C088ED5}" type="datetimeFigureOut">
              <a:rPr lang="en-US" smtClean="0">
                <a:solidFill>
                  <a:prstClr val="black">
                    <a:lumMod val="85000"/>
                    <a:lumOff val="15000"/>
                  </a:prstClr>
                </a:solidFill>
              </a:rPr>
              <a:pPr/>
              <a:t>3/21/2019</a:t>
            </a:fld>
            <a:endParaRPr lang="en-US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6C3DC6-EF6E-8948-BFE6-808D46D584D8}" type="slidenum">
              <a:rPr lang="en-US" smtClean="0">
                <a:solidFill>
                  <a:srgbClr val="F5F5F5"/>
                </a:solidFill>
              </a:rPr>
              <a:pPr/>
              <a:t>‹#›</a:t>
            </a:fld>
            <a:endParaRPr lang="en-US" dirty="0">
              <a:solidFill>
                <a:srgbClr val="F5F5F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7726493"/>
      </p:ext>
    </p:extLst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083766-4B91-814D-B095-CD901C088ED5}" type="datetimeFigureOut">
              <a:rPr lang="en-US" smtClean="0">
                <a:solidFill>
                  <a:prstClr val="black">
                    <a:lumMod val="85000"/>
                    <a:lumOff val="15000"/>
                  </a:prstClr>
                </a:solidFill>
              </a:rPr>
              <a:pPr/>
              <a:t>3/21/2019</a:t>
            </a:fld>
            <a:endParaRPr lang="en-US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6C3DC6-EF6E-8948-BFE6-808D46D584D8}" type="slidenum">
              <a:rPr lang="en-US" smtClean="0">
                <a:solidFill>
                  <a:srgbClr val="F5F5F5"/>
                </a:solidFill>
              </a:rPr>
              <a:pPr/>
              <a:t>‹#›</a:t>
            </a:fld>
            <a:endParaRPr lang="en-US" dirty="0">
              <a:solidFill>
                <a:srgbClr val="F5F5F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9278480"/>
      </p:ext>
    </p:extLst>
  </p:cSld>
  <p:clrMapOvr>
    <a:masterClrMapping/>
  </p:clrMapOvr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500" y="555479"/>
            <a:ext cx="2879082" cy="1921022"/>
          </a:xfrm>
        </p:spPr>
        <p:txBody>
          <a:bodyPr anchor="t">
            <a:noAutofit/>
          </a:bodyPr>
          <a:lstStyle>
            <a:lvl1pPr>
              <a:lnSpc>
                <a:spcPct val="93000"/>
              </a:lnSpc>
              <a:defRPr sz="225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200" y="564147"/>
            <a:ext cx="4686300" cy="5622644"/>
          </a:xfrm>
        </p:spPr>
        <p:txBody>
          <a:bodyPr/>
          <a:lstStyle>
            <a:lvl1pPr>
              <a:lnSpc>
                <a:spcPct val="112000"/>
              </a:lnSpc>
              <a:defRPr sz="1500"/>
            </a:lvl1pPr>
            <a:lvl2pPr>
              <a:lnSpc>
                <a:spcPct val="112000"/>
              </a:lnSpc>
              <a:defRPr sz="1350"/>
            </a:lvl2pPr>
            <a:lvl3pPr>
              <a:lnSpc>
                <a:spcPct val="112000"/>
              </a:lnSpc>
              <a:defRPr sz="1200"/>
            </a:lvl3pPr>
            <a:lvl4pPr>
              <a:lnSpc>
                <a:spcPct val="112000"/>
              </a:lnSpc>
              <a:defRPr sz="1050"/>
            </a:lvl4pPr>
            <a:lvl5pPr>
              <a:lnSpc>
                <a:spcPct val="112000"/>
              </a:lnSpc>
              <a:defRPr sz="1050"/>
            </a:lvl5pPr>
            <a:lvl6pPr>
              <a:defRPr sz="1050"/>
            </a:lvl6pPr>
            <a:lvl7pPr>
              <a:defRPr sz="1050"/>
            </a:lvl7pPr>
            <a:lvl8pPr>
              <a:defRPr sz="1050"/>
            </a:lvl8pPr>
            <a:lvl9pPr>
              <a:defRPr sz="105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1500" y="2621515"/>
            <a:ext cx="2879082" cy="3239537"/>
          </a:xfrm>
        </p:spPr>
        <p:txBody>
          <a:bodyPr>
            <a:normAutofit/>
          </a:bodyPr>
          <a:lstStyle>
            <a:lvl1pPr marL="0" indent="0" algn="r">
              <a:lnSpc>
                <a:spcPct val="125000"/>
              </a:lnSpc>
              <a:spcBef>
                <a:spcPts val="900"/>
              </a:spcBef>
              <a:buNone/>
              <a:defRPr sz="1050"/>
            </a:lvl1pPr>
            <a:lvl2pPr marL="257175" indent="0">
              <a:buNone/>
              <a:defRPr sz="788"/>
            </a:lvl2pPr>
            <a:lvl3pPr marL="514350" indent="0">
              <a:buNone/>
              <a:defRPr sz="675"/>
            </a:lvl3pPr>
            <a:lvl4pPr marL="771525" indent="0">
              <a:buNone/>
              <a:defRPr sz="563"/>
            </a:lvl4pPr>
            <a:lvl5pPr marL="1028700" indent="0">
              <a:buNone/>
              <a:defRPr sz="563"/>
            </a:lvl5pPr>
            <a:lvl6pPr marL="1285875" indent="0">
              <a:buNone/>
              <a:defRPr sz="563"/>
            </a:lvl6pPr>
            <a:lvl7pPr marL="1543050" indent="0">
              <a:buNone/>
              <a:defRPr sz="563"/>
            </a:lvl7pPr>
            <a:lvl8pPr marL="1800225" indent="0">
              <a:buNone/>
              <a:defRPr sz="563"/>
            </a:lvl8pPr>
            <a:lvl9pPr marL="2057400" indent="0">
              <a:buNone/>
              <a:defRPr sz="563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083766-4B91-814D-B095-CD901C088ED5}" type="datetimeFigureOut">
              <a:rPr lang="en-US" smtClean="0">
                <a:solidFill>
                  <a:prstClr val="black">
                    <a:lumMod val="85000"/>
                    <a:lumOff val="15000"/>
                  </a:prstClr>
                </a:solidFill>
              </a:rPr>
              <a:pPr/>
              <a:t>3/21/2019</a:t>
            </a:fld>
            <a:endParaRPr lang="en-US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6C3DC6-EF6E-8948-BFE6-808D46D584D8}" type="slidenum">
              <a:rPr lang="en-US" smtClean="0">
                <a:solidFill>
                  <a:srgbClr val="F5F5F5"/>
                </a:solidFill>
              </a:rPr>
              <a:pPr/>
              <a:t>‹#›</a:t>
            </a:fld>
            <a:endParaRPr lang="en-US" dirty="0">
              <a:solidFill>
                <a:srgbClr val="F5F5F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420258"/>
      </p:ext>
    </p:extLst>
  </p:cSld>
  <p:clrMapOvr>
    <a:masterClrMapping/>
  </p:clrMapOvr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501" y="557264"/>
            <a:ext cx="2882528" cy="1919239"/>
          </a:xfrm>
        </p:spPr>
        <p:txBody>
          <a:bodyPr anchor="t">
            <a:noAutofit/>
          </a:bodyPr>
          <a:lstStyle>
            <a:lvl1pPr>
              <a:lnSpc>
                <a:spcPct val="93000"/>
              </a:lnSpc>
              <a:defRPr sz="225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943350" y="3"/>
            <a:ext cx="4629150" cy="6857999"/>
          </a:xfrm>
        </p:spPr>
        <p:txBody>
          <a:bodyPr anchor="t"/>
          <a:lstStyle>
            <a:lvl1pPr marL="0" indent="0">
              <a:buNone/>
              <a:defRPr sz="1800"/>
            </a:lvl1pPr>
            <a:lvl2pPr marL="257175" indent="0">
              <a:buNone/>
              <a:defRPr sz="1575"/>
            </a:lvl2pPr>
            <a:lvl3pPr marL="514350" indent="0">
              <a:buNone/>
              <a:defRPr sz="1350"/>
            </a:lvl3pPr>
            <a:lvl4pPr marL="771525" indent="0">
              <a:buNone/>
              <a:defRPr sz="1125"/>
            </a:lvl4pPr>
            <a:lvl5pPr marL="1028700" indent="0">
              <a:buNone/>
              <a:defRPr sz="1125"/>
            </a:lvl5pPr>
            <a:lvl6pPr marL="1285875" indent="0">
              <a:buNone/>
              <a:defRPr sz="1125"/>
            </a:lvl6pPr>
            <a:lvl7pPr marL="1543050" indent="0">
              <a:buNone/>
              <a:defRPr sz="1125"/>
            </a:lvl7pPr>
            <a:lvl8pPr marL="1800225" indent="0">
              <a:buNone/>
              <a:defRPr sz="1125"/>
            </a:lvl8pPr>
            <a:lvl9pPr marL="2057400" indent="0">
              <a:buNone/>
              <a:defRPr sz="1125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1501" y="2621512"/>
            <a:ext cx="2882528" cy="3236976"/>
          </a:xfrm>
        </p:spPr>
        <p:txBody>
          <a:bodyPr>
            <a:normAutofit/>
          </a:bodyPr>
          <a:lstStyle>
            <a:lvl1pPr marL="0" indent="0" algn="r">
              <a:lnSpc>
                <a:spcPct val="125000"/>
              </a:lnSpc>
              <a:spcBef>
                <a:spcPts val="900"/>
              </a:spcBef>
              <a:buNone/>
              <a:defRPr sz="1050"/>
            </a:lvl1pPr>
            <a:lvl2pPr marL="257175" indent="0">
              <a:buNone/>
              <a:defRPr sz="788"/>
            </a:lvl2pPr>
            <a:lvl3pPr marL="514350" indent="0">
              <a:buNone/>
              <a:defRPr sz="675"/>
            </a:lvl3pPr>
            <a:lvl4pPr marL="771525" indent="0">
              <a:buNone/>
              <a:defRPr sz="563"/>
            </a:lvl4pPr>
            <a:lvl5pPr marL="1028700" indent="0">
              <a:buNone/>
              <a:defRPr sz="563"/>
            </a:lvl5pPr>
            <a:lvl6pPr marL="1285875" indent="0">
              <a:buNone/>
              <a:defRPr sz="563"/>
            </a:lvl6pPr>
            <a:lvl7pPr marL="1543050" indent="0">
              <a:buNone/>
              <a:defRPr sz="563"/>
            </a:lvl7pPr>
            <a:lvl8pPr marL="1800225" indent="0">
              <a:buNone/>
              <a:defRPr sz="563"/>
            </a:lvl8pPr>
            <a:lvl9pPr marL="2057400" indent="0">
              <a:buNone/>
              <a:defRPr sz="563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083766-4B91-814D-B095-CD901C088ED5}" type="datetimeFigureOut">
              <a:rPr lang="en-US" smtClean="0">
                <a:solidFill>
                  <a:prstClr val="black">
                    <a:lumMod val="85000"/>
                    <a:lumOff val="15000"/>
                  </a:prstClr>
                </a:solidFill>
              </a:rPr>
              <a:pPr/>
              <a:t>3/21/2019</a:t>
            </a:fld>
            <a:endParaRPr lang="en-US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6C3DC6-EF6E-8948-BFE6-808D46D584D8}" type="slidenum">
              <a:rPr lang="en-US" smtClean="0">
                <a:solidFill>
                  <a:srgbClr val="F5F5F5"/>
                </a:solidFill>
              </a:rPr>
              <a:pPr/>
              <a:t>‹#›</a:t>
            </a:fld>
            <a:endParaRPr lang="en-US" dirty="0">
              <a:solidFill>
                <a:srgbClr val="F5F5F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6017258"/>
      </p:ext>
    </p:extLst>
  </p:cSld>
  <p:clrMapOvr>
    <a:masterClrMapping/>
  </p:clrMapOvr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86201" y="640080"/>
            <a:ext cx="4686299" cy="558414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083766-4B91-814D-B095-CD901C088ED5}" type="datetimeFigureOut">
              <a:rPr lang="en-US" smtClean="0">
                <a:solidFill>
                  <a:prstClr val="black">
                    <a:lumMod val="85000"/>
                    <a:lumOff val="15000"/>
                  </a:prstClr>
                </a:solidFill>
              </a:rPr>
              <a:pPr/>
              <a:t>3/21/2019</a:t>
            </a:fld>
            <a:endParaRPr lang="en-US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6C3DC6-EF6E-8948-BFE6-808D46D584D8}" type="slidenum">
              <a:rPr lang="en-US" smtClean="0">
                <a:solidFill>
                  <a:srgbClr val="F5F5F5"/>
                </a:solidFill>
              </a:rPr>
              <a:pPr/>
              <a:t>‹#›</a:t>
            </a:fld>
            <a:endParaRPr lang="en-US" dirty="0">
              <a:solidFill>
                <a:srgbClr val="F5F5F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9080707"/>
      </p:ext>
    </p:extLst>
  </p:cSld>
  <p:clrMapOvr>
    <a:masterClrMapping/>
  </p:clrMapOvr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 title="Page Number Shape"/>
          <p:cNvSpPr/>
          <p:nvPr/>
        </p:nvSpPr>
        <p:spPr bwMode="auto">
          <a:xfrm>
            <a:off x="8736012" y="5380580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93075" y="642931"/>
            <a:ext cx="1835003" cy="4678106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1" y="642935"/>
            <a:ext cx="5303009" cy="467810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902140" y="5927134"/>
            <a:ext cx="2861142" cy="365125"/>
          </a:xfrm>
        </p:spPr>
        <p:txBody>
          <a:bodyPr/>
          <a:lstStyle/>
          <a:p>
            <a:fld id="{BA083766-4B91-814D-B095-CD901C088ED5}" type="datetimeFigureOut">
              <a:rPr lang="en-US" smtClean="0">
                <a:solidFill>
                  <a:prstClr val="black">
                    <a:lumMod val="85000"/>
                    <a:lumOff val="15000"/>
                  </a:prstClr>
                </a:solidFill>
              </a:rPr>
              <a:pPr/>
              <a:t>3/21/2019</a:t>
            </a:fld>
            <a:endParaRPr lang="en-US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902140" y="6315952"/>
            <a:ext cx="2861142" cy="365125"/>
          </a:xfrm>
        </p:spPr>
        <p:txBody>
          <a:bodyPr/>
          <a:lstStyle/>
          <a:p>
            <a:endParaRPr lang="en-US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6013" y="5607595"/>
            <a:ext cx="407987" cy="365125"/>
          </a:xfrm>
        </p:spPr>
        <p:txBody>
          <a:bodyPr/>
          <a:lstStyle/>
          <a:p>
            <a:fld id="{3D6C3DC6-EF6E-8948-BFE6-808D46D584D8}" type="slidenum">
              <a:rPr lang="en-US" smtClean="0">
                <a:solidFill>
                  <a:srgbClr val="F5F5F5"/>
                </a:solidFill>
              </a:rPr>
              <a:pPr/>
              <a:t>‹#›</a:t>
            </a:fld>
            <a:endParaRPr lang="en-US" dirty="0">
              <a:solidFill>
                <a:srgbClr val="F5F5F5"/>
              </a:solidFill>
            </a:endParaRPr>
          </a:p>
        </p:txBody>
      </p:sp>
      <p:cxnSp>
        <p:nvCxnSpPr>
          <p:cNvPr id="13" name="Straight Connector 12"/>
          <p:cNvCxnSpPr/>
          <p:nvPr/>
        </p:nvCxnSpPr>
        <p:spPr>
          <a:xfrm>
            <a:off x="1" y="6199730"/>
            <a:ext cx="7695008" cy="0"/>
          </a:xfrm>
          <a:prstGeom prst="line">
            <a:avLst/>
          </a:prstGeom>
          <a:ln w="254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1" y="6199730"/>
            <a:ext cx="7695008" cy="0"/>
          </a:xfrm>
          <a:prstGeom prst="line">
            <a:avLst/>
          </a:prstGeom>
          <a:ln w="254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02936484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6456">
          <p15:clr>
            <a:srgbClr val="FBAE40"/>
          </p15:clr>
        </p15:guide>
        <p15:guide id="2" pos="4842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theme" Target="../theme/theme5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slideLayout" Target="../slideLayouts/slideLayout56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Relationship Id="rId14" Type="http://schemas.openxmlformats.org/officeDocument/2006/relationships/image" Target="../media/image4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4.xml"/><Relationship Id="rId13" Type="http://schemas.openxmlformats.org/officeDocument/2006/relationships/theme" Target="../theme/theme6.xml"/><Relationship Id="rId3" Type="http://schemas.openxmlformats.org/officeDocument/2006/relationships/slideLayout" Target="../slideLayouts/slideLayout59.xml"/><Relationship Id="rId7" Type="http://schemas.openxmlformats.org/officeDocument/2006/relationships/slideLayout" Target="../slideLayouts/slideLayout63.xml"/><Relationship Id="rId12" Type="http://schemas.openxmlformats.org/officeDocument/2006/relationships/slideLayout" Target="../slideLayouts/slideLayout68.xml"/><Relationship Id="rId2" Type="http://schemas.openxmlformats.org/officeDocument/2006/relationships/slideLayout" Target="../slideLayouts/slideLayout58.xml"/><Relationship Id="rId1" Type="http://schemas.openxmlformats.org/officeDocument/2006/relationships/slideLayout" Target="../slideLayouts/slideLayout57.xml"/><Relationship Id="rId6" Type="http://schemas.openxmlformats.org/officeDocument/2006/relationships/slideLayout" Target="../slideLayouts/slideLayout62.xml"/><Relationship Id="rId11" Type="http://schemas.openxmlformats.org/officeDocument/2006/relationships/slideLayout" Target="../slideLayouts/slideLayout67.xml"/><Relationship Id="rId5" Type="http://schemas.openxmlformats.org/officeDocument/2006/relationships/slideLayout" Target="../slideLayouts/slideLayout61.xml"/><Relationship Id="rId10" Type="http://schemas.openxmlformats.org/officeDocument/2006/relationships/slideLayout" Target="../slideLayouts/slideLayout66.xml"/><Relationship Id="rId4" Type="http://schemas.openxmlformats.org/officeDocument/2006/relationships/slideLayout" Target="../slideLayouts/slideLayout60.xml"/><Relationship Id="rId9" Type="http://schemas.openxmlformats.org/officeDocument/2006/relationships/slideLayout" Target="../slideLayouts/slideLayout65.xml"/><Relationship Id="rId14" Type="http://schemas.openxmlformats.org/officeDocument/2006/relationships/image" Target="../media/image4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6.xml"/><Relationship Id="rId13" Type="http://schemas.openxmlformats.org/officeDocument/2006/relationships/theme" Target="../theme/theme7.xml"/><Relationship Id="rId3" Type="http://schemas.openxmlformats.org/officeDocument/2006/relationships/slideLayout" Target="../slideLayouts/slideLayout71.xml"/><Relationship Id="rId7" Type="http://schemas.openxmlformats.org/officeDocument/2006/relationships/slideLayout" Target="../slideLayouts/slideLayout75.xml"/><Relationship Id="rId12" Type="http://schemas.openxmlformats.org/officeDocument/2006/relationships/slideLayout" Target="../slideLayouts/slideLayout80.xml"/><Relationship Id="rId2" Type="http://schemas.openxmlformats.org/officeDocument/2006/relationships/slideLayout" Target="../slideLayouts/slideLayout70.xml"/><Relationship Id="rId1" Type="http://schemas.openxmlformats.org/officeDocument/2006/relationships/slideLayout" Target="../slideLayouts/slideLayout69.xml"/><Relationship Id="rId6" Type="http://schemas.openxmlformats.org/officeDocument/2006/relationships/slideLayout" Target="../slideLayouts/slideLayout74.xml"/><Relationship Id="rId11" Type="http://schemas.openxmlformats.org/officeDocument/2006/relationships/slideLayout" Target="../slideLayouts/slideLayout79.xml"/><Relationship Id="rId5" Type="http://schemas.openxmlformats.org/officeDocument/2006/relationships/slideLayout" Target="../slideLayouts/slideLayout73.xml"/><Relationship Id="rId10" Type="http://schemas.openxmlformats.org/officeDocument/2006/relationships/slideLayout" Target="../slideLayouts/slideLayout78.xml"/><Relationship Id="rId4" Type="http://schemas.openxmlformats.org/officeDocument/2006/relationships/slideLayout" Target="../slideLayouts/slideLayout72.xml"/><Relationship Id="rId9" Type="http://schemas.openxmlformats.org/officeDocument/2006/relationships/slideLayout" Target="../slideLayouts/slideLayout77.xml"/><Relationship Id="rId14" Type="http://schemas.openxmlformats.org/officeDocument/2006/relationships/image" Target="../media/image1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8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83.xml"/><Relationship Id="rId7" Type="http://schemas.openxmlformats.org/officeDocument/2006/relationships/slideLayout" Target="../slideLayouts/slideLayout87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82.xml"/><Relationship Id="rId1" Type="http://schemas.openxmlformats.org/officeDocument/2006/relationships/slideLayout" Target="../slideLayouts/slideLayout81.xml"/><Relationship Id="rId6" Type="http://schemas.openxmlformats.org/officeDocument/2006/relationships/slideLayout" Target="../slideLayouts/slideLayout86.xml"/><Relationship Id="rId11" Type="http://schemas.openxmlformats.org/officeDocument/2006/relationships/slideLayout" Target="../slideLayouts/slideLayout91.xml"/><Relationship Id="rId5" Type="http://schemas.openxmlformats.org/officeDocument/2006/relationships/slideLayout" Target="../slideLayouts/slideLayout85.xml"/><Relationship Id="rId10" Type="http://schemas.openxmlformats.org/officeDocument/2006/relationships/slideLayout" Target="../slideLayouts/slideLayout90.xml"/><Relationship Id="rId4" Type="http://schemas.openxmlformats.org/officeDocument/2006/relationships/slideLayout" Target="../slideLayouts/slideLayout84.xml"/><Relationship Id="rId9" Type="http://schemas.openxmlformats.org/officeDocument/2006/relationships/slideLayout" Target="../slideLayouts/slideLayout89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94.xml"/><Relationship Id="rId7" Type="http://schemas.openxmlformats.org/officeDocument/2006/relationships/slideLayout" Target="../slideLayouts/slideLayout98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3.xml"/><Relationship Id="rId1" Type="http://schemas.openxmlformats.org/officeDocument/2006/relationships/slideLayout" Target="../slideLayouts/slideLayout92.xml"/><Relationship Id="rId6" Type="http://schemas.openxmlformats.org/officeDocument/2006/relationships/slideLayout" Target="../slideLayouts/slideLayout97.xml"/><Relationship Id="rId11" Type="http://schemas.openxmlformats.org/officeDocument/2006/relationships/slideLayout" Target="../slideLayouts/slideLayout102.xml"/><Relationship Id="rId5" Type="http://schemas.openxmlformats.org/officeDocument/2006/relationships/slideLayout" Target="../slideLayouts/slideLayout96.xml"/><Relationship Id="rId10" Type="http://schemas.openxmlformats.org/officeDocument/2006/relationships/slideLayout" Target="../slideLayouts/slideLayout101.xml"/><Relationship Id="rId4" Type="http://schemas.openxmlformats.org/officeDocument/2006/relationships/slideLayout" Target="../slideLayouts/slideLayout95.xml"/><Relationship Id="rId9" Type="http://schemas.openxmlformats.org/officeDocument/2006/relationships/slideLayout" Target="../slideLayouts/slideLayout100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05.xml"/><Relationship Id="rId7" Type="http://schemas.openxmlformats.org/officeDocument/2006/relationships/slideLayout" Target="../slideLayouts/slideLayout109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4.xml"/><Relationship Id="rId1" Type="http://schemas.openxmlformats.org/officeDocument/2006/relationships/slideLayout" Target="../slideLayouts/slideLayout103.xml"/><Relationship Id="rId6" Type="http://schemas.openxmlformats.org/officeDocument/2006/relationships/slideLayout" Target="../slideLayouts/slideLayout108.xml"/><Relationship Id="rId11" Type="http://schemas.openxmlformats.org/officeDocument/2006/relationships/slideLayout" Target="../slideLayouts/slideLayout113.xml"/><Relationship Id="rId5" Type="http://schemas.openxmlformats.org/officeDocument/2006/relationships/slideLayout" Target="../slideLayouts/slideLayout107.xml"/><Relationship Id="rId10" Type="http://schemas.openxmlformats.org/officeDocument/2006/relationships/slideLayout" Target="../slideLayouts/slideLayout112.xml"/><Relationship Id="rId4" Type="http://schemas.openxmlformats.org/officeDocument/2006/relationships/slideLayout" Target="../slideLayouts/slideLayout106.xml"/><Relationship Id="rId9" Type="http://schemas.openxmlformats.org/officeDocument/2006/relationships/slideLayout" Target="../slideLayouts/slideLayout111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1.xml"/><Relationship Id="rId13" Type="http://schemas.openxmlformats.org/officeDocument/2006/relationships/theme" Target="../theme/theme11.xml"/><Relationship Id="rId3" Type="http://schemas.openxmlformats.org/officeDocument/2006/relationships/slideLayout" Target="../slideLayouts/slideLayout116.xml"/><Relationship Id="rId7" Type="http://schemas.openxmlformats.org/officeDocument/2006/relationships/slideLayout" Target="../slideLayouts/slideLayout120.xml"/><Relationship Id="rId12" Type="http://schemas.openxmlformats.org/officeDocument/2006/relationships/slideLayout" Target="../slideLayouts/slideLayout125.xml"/><Relationship Id="rId2" Type="http://schemas.openxmlformats.org/officeDocument/2006/relationships/slideLayout" Target="../slideLayouts/slideLayout115.xml"/><Relationship Id="rId1" Type="http://schemas.openxmlformats.org/officeDocument/2006/relationships/slideLayout" Target="../slideLayouts/slideLayout114.xml"/><Relationship Id="rId6" Type="http://schemas.openxmlformats.org/officeDocument/2006/relationships/slideLayout" Target="../slideLayouts/slideLayout119.xml"/><Relationship Id="rId11" Type="http://schemas.openxmlformats.org/officeDocument/2006/relationships/slideLayout" Target="../slideLayouts/slideLayout124.xml"/><Relationship Id="rId5" Type="http://schemas.openxmlformats.org/officeDocument/2006/relationships/slideLayout" Target="../slideLayouts/slideLayout118.xml"/><Relationship Id="rId10" Type="http://schemas.openxmlformats.org/officeDocument/2006/relationships/slideLayout" Target="../slideLayouts/slideLayout123.xml"/><Relationship Id="rId4" Type="http://schemas.openxmlformats.org/officeDocument/2006/relationships/slideLayout" Target="../slideLayouts/slideLayout117.xml"/><Relationship Id="rId9" Type="http://schemas.openxmlformats.org/officeDocument/2006/relationships/slideLayout" Target="../slideLayouts/slideLayout122.xml"/><Relationship Id="rId14" Type="http://schemas.openxmlformats.org/officeDocument/2006/relationships/image" Target="../media/image5.png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3.xml"/><Relationship Id="rId13" Type="http://schemas.openxmlformats.org/officeDocument/2006/relationships/image" Target="../media/image5.png"/><Relationship Id="rId3" Type="http://schemas.openxmlformats.org/officeDocument/2006/relationships/slideLayout" Target="../slideLayouts/slideLayout128.xml"/><Relationship Id="rId7" Type="http://schemas.openxmlformats.org/officeDocument/2006/relationships/slideLayout" Target="../slideLayouts/slideLayout132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27.xml"/><Relationship Id="rId1" Type="http://schemas.openxmlformats.org/officeDocument/2006/relationships/slideLayout" Target="../slideLayouts/slideLayout126.xml"/><Relationship Id="rId6" Type="http://schemas.openxmlformats.org/officeDocument/2006/relationships/slideLayout" Target="../slideLayouts/slideLayout131.xml"/><Relationship Id="rId11" Type="http://schemas.openxmlformats.org/officeDocument/2006/relationships/slideLayout" Target="../slideLayouts/slideLayout136.xml"/><Relationship Id="rId5" Type="http://schemas.openxmlformats.org/officeDocument/2006/relationships/slideLayout" Target="../slideLayouts/slideLayout130.xml"/><Relationship Id="rId10" Type="http://schemas.openxmlformats.org/officeDocument/2006/relationships/slideLayout" Target="../slideLayouts/slideLayout135.xml"/><Relationship Id="rId4" Type="http://schemas.openxmlformats.org/officeDocument/2006/relationships/slideLayout" Target="../slideLayouts/slideLayout129.xml"/><Relationship Id="rId9" Type="http://schemas.openxmlformats.org/officeDocument/2006/relationships/slideLayout" Target="../slideLayouts/slideLayout134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4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39.xml"/><Relationship Id="rId7" Type="http://schemas.openxmlformats.org/officeDocument/2006/relationships/slideLayout" Target="../slideLayouts/slideLayout143.xml"/><Relationship Id="rId12" Type="http://schemas.openxmlformats.org/officeDocument/2006/relationships/theme" Target="../theme/theme13.xml"/><Relationship Id="rId2" Type="http://schemas.openxmlformats.org/officeDocument/2006/relationships/slideLayout" Target="../slideLayouts/slideLayout138.xml"/><Relationship Id="rId1" Type="http://schemas.openxmlformats.org/officeDocument/2006/relationships/slideLayout" Target="../slideLayouts/slideLayout137.xml"/><Relationship Id="rId6" Type="http://schemas.openxmlformats.org/officeDocument/2006/relationships/slideLayout" Target="../slideLayouts/slideLayout142.xml"/><Relationship Id="rId11" Type="http://schemas.openxmlformats.org/officeDocument/2006/relationships/slideLayout" Target="../slideLayouts/slideLayout147.xml"/><Relationship Id="rId5" Type="http://schemas.openxmlformats.org/officeDocument/2006/relationships/slideLayout" Target="../slideLayouts/slideLayout141.xml"/><Relationship Id="rId10" Type="http://schemas.openxmlformats.org/officeDocument/2006/relationships/slideLayout" Target="../slideLayouts/slideLayout146.xml"/><Relationship Id="rId4" Type="http://schemas.openxmlformats.org/officeDocument/2006/relationships/slideLayout" Target="../slideLayouts/slideLayout140.xml"/><Relationship Id="rId9" Type="http://schemas.openxmlformats.org/officeDocument/2006/relationships/slideLayout" Target="../slideLayouts/slideLayout145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5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50.xml"/><Relationship Id="rId7" Type="http://schemas.openxmlformats.org/officeDocument/2006/relationships/slideLayout" Target="../slideLayouts/slideLayout154.xml"/><Relationship Id="rId12" Type="http://schemas.openxmlformats.org/officeDocument/2006/relationships/theme" Target="../theme/theme14.xml"/><Relationship Id="rId2" Type="http://schemas.openxmlformats.org/officeDocument/2006/relationships/slideLayout" Target="../slideLayouts/slideLayout149.xml"/><Relationship Id="rId1" Type="http://schemas.openxmlformats.org/officeDocument/2006/relationships/slideLayout" Target="../slideLayouts/slideLayout148.xml"/><Relationship Id="rId6" Type="http://schemas.openxmlformats.org/officeDocument/2006/relationships/slideLayout" Target="../slideLayouts/slideLayout153.xml"/><Relationship Id="rId11" Type="http://schemas.openxmlformats.org/officeDocument/2006/relationships/slideLayout" Target="../slideLayouts/slideLayout158.xml"/><Relationship Id="rId5" Type="http://schemas.openxmlformats.org/officeDocument/2006/relationships/slideLayout" Target="../slideLayouts/slideLayout152.xml"/><Relationship Id="rId10" Type="http://schemas.openxmlformats.org/officeDocument/2006/relationships/slideLayout" Target="../slideLayouts/slideLayout157.xml"/><Relationship Id="rId4" Type="http://schemas.openxmlformats.org/officeDocument/2006/relationships/slideLayout" Target="../slideLayouts/slideLayout151.xml"/><Relationship Id="rId9" Type="http://schemas.openxmlformats.org/officeDocument/2006/relationships/slideLayout" Target="../slideLayouts/slideLayout15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PowerPoint__strategic plan template-03.png"/>
          <p:cNvPicPr>
            <a:picLocks noChangeAspect="1"/>
          </p:cNvPicPr>
          <p:nvPr userDrawn="1"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976" y="6356350"/>
            <a:ext cx="6903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>
                <a:solidFill>
                  <a:schemeClr val="bg1"/>
                </a:solidFill>
              </a:defRPr>
            </a:lvl1pPr>
          </a:lstStyle>
          <a:p>
            <a:fld id="{AEC10A0C-BB77-FD4A-8FA4-D4334D01E3A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2"/>
          </p:nvPr>
        </p:nvSpPr>
        <p:spPr>
          <a:xfrm>
            <a:off x="872702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8DDD31-84B6-6E40-B7CB-9EBB1DB33AE8}" type="datetimeFigureOut">
              <a:rPr lang="en-US" smtClean="0"/>
              <a:t>3/21/2019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82118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PowerPoint__strategic plan template-04.png"/>
          <p:cNvPicPr>
            <a:picLocks noChangeAspect="1"/>
          </p:cNvPicPr>
          <p:nvPr userDrawn="1"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72702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8DDD31-84B6-6E40-B7CB-9EBB1DB33AE8}" type="datetimeFigureOut">
              <a:rPr lang="en-US" smtClean="0"/>
              <a:t>3/21/2019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976" y="6356350"/>
            <a:ext cx="6903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>
                <a:solidFill>
                  <a:schemeClr val="bg1"/>
                </a:solidFill>
              </a:defRPr>
            </a:lvl1pPr>
          </a:lstStyle>
          <a:p>
            <a:fld id="{AEC10A0C-BB77-FD4A-8FA4-D4334D01E3A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33380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iming>
    <p:tnLst>
      <p:par>
        <p:cTn id="1" dur="indefinite" restart="never" nodeType="tmRoot"/>
      </p:par>
    </p:tnLst>
  </p:timing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PowerPoint__strategic plan template-05.png"/>
          <p:cNvPicPr>
            <a:picLocks noChangeAspect="1"/>
          </p:cNvPicPr>
          <p:nvPr userDrawn="1"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976" y="6356350"/>
            <a:ext cx="6903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>
                <a:solidFill>
                  <a:schemeClr val="bg1"/>
                </a:solidFill>
              </a:defRPr>
            </a:lvl1pPr>
          </a:lstStyle>
          <a:p>
            <a:fld id="{AEC10A0C-BB77-FD4A-8FA4-D4334D01E3A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2"/>
          </p:nvPr>
        </p:nvSpPr>
        <p:spPr>
          <a:xfrm>
            <a:off x="872702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8DDD31-84B6-6E40-B7CB-9EBB1DB33AE8}" type="datetimeFigureOut">
              <a:rPr lang="en-US" smtClean="0"/>
              <a:t>3/21/2019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67940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iming>
    <p:tnLst>
      <p:par>
        <p:cTn id="1" dur="indefinite" restart="never" nodeType="tmRoot"/>
      </p:par>
    </p:tnLst>
  </p:timing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PowerPoint__strategic plan template-05.png"/>
          <p:cNvPicPr>
            <a:picLocks noChangeAspect="1"/>
          </p:cNvPicPr>
          <p:nvPr userDrawn="1"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976" y="6356350"/>
            <a:ext cx="6903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>
                <a:solidFill>
                  <a:schemeClr val="bg1"/>
                </a:solidFill>
              </a:defRPr>
            </a:lvl1pPr>
          </a:lstStyle>
          <a:p>
            <a:fld id="{AEC10A0C-BB77-FD4A-8FA4-D4334D01E3A4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2"/>
          </p:nvPr>
        </p:nvSpPr>
        <p:spPr>
          <a:xfrm>
            <a:off x="872702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8DDD31-84B6-6E40-B7CB-9EBB1DB33AE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3/21/2019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5547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iming>
    <p:tnLst>
      <p:par>
        <p:cTn id="1" dur="indefinite" restart="never" nodeType="tmRoot"/>
      </p:par>
    </p:tnLst>
  </p:timing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PowerPoint__strategic plan template-03.png"/>
          <p:cNvPicPr>
            <a:picLocks noChangeAspect="1"/>
          </p:cNvPicPr>
          <p:nvPr userDrawn="1"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976" y="6356350"/>
            <a:ext cx="6903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>
                <a:solidFill>
                  <a:schemeClr val="bg1"/>
                </a:solidFill>
              </a:defRPr>
            </a:lvl1pPr>
          </a:lstStyle>
          <a:p>
            <a:fld id="{AEC10A0C-BB77-FD4A-8FA4-D4334D01E3A4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2"/>
          </p:nvPr>
        </p:nvSpPr>
        <p:spPr>
          <a:xfrm>
            <a:off x="872702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7C53DC-AD11-4CC4-AFE4-C5A866BDE2CA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3/21/2019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00913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711" r:id="rId2"/>
    <p:sldLayoutId id="2147483712" r:id="rId3"/>
    <p:sldLayoutId id="2147483713" r:id="rId4"/>
    <p:sldLayoutId id="2147483714" r:id="rId5"/>
    <p:sldLayoutId id="2147483715" r:id="rId6"/>
    <p:sldLayoutId id="2147483716" r:id="rId7"/>
    <p:sldLayoutId id="2147483717" r:id="rId8"/>
    <p:sldLayoutId id="2147483718" r:id="rId9"/>
    <p:sldLayoutId id="2147483719" r:id="rId10"/>
    <p:sldLayoutId id="2147483720" r:id="rId11"/>
    <p:sldLayoutId id="2147483721" r:id="rId12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PowerPoint__strategic plan template-03.png"/>
          <p:cNvPicPr>
            <a:picLocks noChangeAspect="1"/>
          </p:cNvPicPr>
          <p:nvPr userDrawn="1"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976" y="6356350"/>
            <a:ext cx="6903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>
                <a:solidFill>
                  <a:schemeClr val="bg1"/>
                </a:solidFill>
              </a:defRPr>
            </a:lvl1pPr>
          </a:lstStyle>
          <a:p>
            <a:fld id="{AEC10A0C-BB77-FD4A-8FA4-D4334D01E3A4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2"/>
          </p:nvPr>
        </p:nvSpPr>
        <p:spPr>
          <a:xfrm>
            <a:off x="872702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8DDD31-84B6-6E40-B7CB-9EBB1DB33AE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3/21/2019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54637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3" r:id="rId1"/>
    <p:sldLayoutId id="2147483724" r:id="rId2"/>
    <p:sldLayoutId id="2147483725" r:id="rId3"/>
    <p:sldLayoutId id="2147483726" r:id="rId4"/>
    <p:sldLayoutId id="2147483727" r:id="rId5"/>
    <p:sldLayoutId id="2147483728" r:id="rId6"/>
    <p:sldLayoutId id="2147483729" r:id="rId7"/>
    <p:sldLayoutId id="2147483730" r:id="rId8"/>
    <p:sldLayoutId id="2147483731" r:id="rId9"/>
    <p:sldLayoutId id="2147483732" r:id="rId10"/>
    <p:sldLayoutId id="2147483733" r:id="rId11"/>
    <p:sldLayoutId id="2147483734" r:id="rId12"/>
  </p:sldLayoutIdLst>
  <p:timing>
    <p:tnLst>
      <p:par>
        <p:cTn id="1" dur="indefinite" restart="never" nodeType="tmRoot"/>
      </p:par>
    </p:tnLst>
  </p:timing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PowerPoint__strategic plan template-03.png"/>
          <p:cNvPicPr>
            <a:picLocks noChangeAspect="1"/>
          </p:cNvPicPr>
          <p:nvPr userDrawn="1"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976" y="6356350"/>
            <a:ext cx="6903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>
                <a:solidFill>
                  <a:schemeClr val="bg1"/>
                </a:solidFill>
              </a:defRPr>
            </a:lvl1pPr>
          </a:lstStyle>
          <a:p>
            <a:fld id="{AEC10A0C-BB77-FD4A-8FA4-D4334D01E3A4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2"/>
          </p:nvPr>
        </p:nvSpPr>
        <p:spPr>
          <a:xfrm>
            <a:off x="872702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8DDD31-84B6-6E40-B7CB-9EBB1DB33AE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3/21/2019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21090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6" r:id="rId1"/>
    <p:sldLayoutId id="2147483737" r:id="rId2"/>
    <p:sldLayoutId id="2147483738" r:id="rId3"/>
    <p:sldLayoutId id="2147483739" r:id="rId4"/>
    <p:sldLayoutId id="2147483740" r:id="rId5"/>
    <p:sldLayoutId id="2147483741" r:id="rId6"/>
    <p:sldLayoutId id="2147483742" r:id="rId7"/>
    <p:sldLayoutId id="2147483743" r:id="rId8"/>
    <p:sldLayoutId id="2147483744" r:id="rId9"/>
    <p:sldLayoutId id="2147483745" r:id="rId10"/>
    <p:sldLayoutId id="2147483746" r:id="rId11"/>
    <p:sldLayoutId id="2147483747" r:id="rId12"/>
  </p:sldLayoutIdLst>
  <p:timing>
    <p:tnLst>
      <p:par>
        <p:cTn id="1" dur="indefinite" restart="never" nodeType="tmRoot"/>
      </p:par>
    </p:tnLst>
  </p:timing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PowerPoint__strategic plan template-05.png"/>
          <p:cNvPicPr>
            <a:picLocks noChangeAspect="1"/>
          </p:cNvPicPr>
          <p:nvPr userDrawn="1"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976" y="6356350"/>
            <a:ext cx="6903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>
                <a:solidFill>
                  <a:schemeClr val="bg1"/>
                </a:solidFill>
              </a:defRPr>
            </a:lvl1pPr>
          </a:lstStyle>
          <a:p>
            <a:fld id="{AEC10A0C-BB77-FD4A-8FA4-D4334D01E3A4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2"/>
          </p:nvPr>
        </p:nvSpPr>
        <p:spPr>
          <a:xfrm>
            <a:off x="872702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76EC01-3EE1-4290-89D6-91489E367EA1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3/21/2019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26833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9" r:id="rId1"/>
    <p:sldLayoutId id="2147483750" r:id="rId2"/>
    <p:sldLayoutId id="2147483751" r:id="rId3"/>
    <p:sldLayoutId id="2147483752" r:id="rId4"/>
    <p:sldLayoutId id="2147483753" r:id="rId5"/>
    <p:sldLayoutId id="2147483754" r:id="rId6"/>
    <p:sldLayoutId id="2147483755" r:id="rId7"/>
    <p:sldLayoutId id="2147483756" r:id="rId8"/>
    <p:sldLayoutId id="2147483757" r:id="rId9"/>
    <p:sldLayoutId id="2147483758" r:id="rId10"/>
    <p:sldLayoutId id="2147483759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PowerPoint__strategic plan template-03.png"/>
          <p:cNvPicPr>
            <a:picLocks noChangeAspect="1"/>
          </p:cNvPicPr>
          <p:nvPr userDrawn="1"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976" y="6356350"/>
            <a:ext cx="6903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>
                <a:solidFill>
                  <a:schemeClr val="bg1"/>
                </a:solidFill>
              </a:defRPr>
            </a:lvl1pPr>
          </a:lstStyle>
          <a:p>
            <a:fld id="{AEC10A0C-BB77-FD4A-8FA4-D4334D01E3A4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2"/>
          </p:nvPr>
        </p:nvSpPr>
        <p:spPr>
          <a:xfrm>
            <a:off x="872702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ABDE51-86A4-44D9-BF50-3667D73DB600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3/21/2019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45047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1" r:id="rId1"/>
    <p:sldLayoutId id="2147483762" r:id="rId2"/>
    <p:sldLayoutId id="2147483763" r:id="rId3"/>
    <p:sldLayoutId id="214748376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PowerPoint__strategic plan template-03.png"/>
          <p:cNvPicPr>
            <a:picLocks noChangeAspect="1"/>
          </p:cNvPicPr>
          <p:nvPr userDrawn="1"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976" y="6356350"/>
            <a:ext cx="6903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>
                <a:solidFill>
                  <a:schemeClr val="bg1"/>
                </a:solidFill>
              </a:defRPr>
            </a:lvl1pPr>
          </a:lstStyle>
          <a:p>
            <a:fld id="{AEC10A0C-BB77-FD4A-8FA4-D4334D01E3A4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2"/>
          </p:nvPr>
        </p:nvSpPr>
        <p:spPr>
          <a:xfrm>
            <a:off x="872702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8DDD31-84B6-6E40-B7CB-9EBB1DB33AE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3/21/2019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12062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3" r:id="rId1"/>
    <p:sldLayoutId id="2147483774" r:id="rId2"/>
    <p:sldLayoutId id="2147483775" r:id="rId3"/>
    <p:sldLayoutId id="2147483776" r:id="rId4"/>
    <p:sldLayoutId id="2147483777" r:id="rId5"/>
    <p:sldLayoutId id="2147483778" r:id="rId6"/>
    <p:sldLayoutId id="2147483779" r:id="rId7"/>
    <p:sldLayoutId id="2147483780" r:id="rId8"/>
    <p:sldLayoutId id="2147483781" r:id="rId9"/>
    <p:sldLayoutId id="2147483782" r:id="rId10"/>
    <p:sldLayoutId id="2147483783" r:id="rId11"/>
  </p:sldLayoutIdLst>
  <p:timing>
    <p:tnLst>
      <p:par>
        <p:cTn id="1" dur="indefinite" restart="never" nodeType="tmRoot"/>
      </p:par>
    </p:tnLst>
  </p:timing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PowerPoint__strategic plan template-03.png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976" y="6356350"/>
            <a:ext cx="6903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>
                <a:solidFill>
                  <a:schemeClr val="bg1"/>
                </a:solidFill>
              </a:defRPr>
            </a:lvl1pPr>
          </a:lstStyle>
          <a:p>
            <a:fld id="{AEC10A0C-BB77-FD4A-8FA4-D4334D01E3A4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2"/>
          </p:nvPr>
        </p:nvSpPr>
        <p:spPr>
          <a:xfrm>
            <a:off x="872702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8DDD31-84B6-6E40-B7CB-9EBB1DB33AE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3/21/2019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78397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5" r:id="rId1"/>
    <p:sldLayoutId id="2147483786" r:id="rId2"/>
    <p:sldLayoutId id="2147483787" r:id="rId3"/>
    <p:sldLayoutId id="2147483788" r:id="rId4"/>
    <p:sldLayoutId id="2147483789" r:id="rId5"/>
    <p:sldLayoutId id="2147483790" r:id="rId6"/>
    <p:sldLayoutId id="2147483791" r:id="rId7"/>
    <p:sldLayoutId id="2147483792" r:id="rId8"/>
    <p:sldLayoutId id="2147483793" r:id="rId9"/>
    <p:sldLayoutId id="2147483794" r:id="rId10"/>
    <p:sldLayoutId id="2147483795" r:id="rId11"/>
    <p:sldLayoutId id="2147483796" r:id="rId12"/>
  </p:sldLayoutIdLst>
  <p:timing>
    <p:tnLst>
      <p:par>
        <p:cTn id="1" dur="indefinite" restart="never" nodeType="tmRoot"/>
      </p:par>
    </p:tnLst>
  </p:timing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PowerPoint__strategic plan template-03.png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976" y="6356350"/>
            <a:ext cx="6903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>
                <a:solidFill>
                  <a:schemeClr val="bg1"/>
                </a:solidFill>
              </a:defRPr>
            </a:lvl1pPr>
          </a:lstStyle>
          <a:p>
            <a:fld id="{AEC10A0C-BB77-FD4A-8FA4-D4334D01E3A4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2"/>
          </p:nvPr>
        </p:nvSpPr>
        <p:spPr>
          <a:xfrm>
            <a:off x="872702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8DDD31-84B6-6E40-B7CB-9EBB1DB33AE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3/21/2019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57853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8" r:id="rId1"/>
    <p:sldLayoutId id="2147483799" r:id="rId2"/>
    <p:sldLayoutId id="2147483800" r:id="rId3"/>
    <p:sldLayoutId id="2147483801" r:id="rId4"/>
    <p:sldLayoutId id="2147483802" r:id="rId5"/>
    <p:sldLayoutId id="2147483803" r:id="rId6"/>
    <p:sldLayoutId id="2147483804" r:id="rId7"/>
    <p:sldLayoutId id="2147483805" r:id="rId8"/>
    <p:sldLayoutId id="2147483806" r:id="rId9"/>
    <p:sldLayoutId id="2147483807" r:id="rId10"/>
    <p:sldLayoutId id="2147483808" r:id="rId11"/>
  </p:sldLayoutIdLst>
  <p:timing>
    <p:tnLst>
      <p:par>
        <p:cTn id="1" dur="indefinite" restart="never" nodeType="tmRoot"/>
      </p:par>
    </p:tnLst>
  </p:timing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 title="Page Number Shape"/>
          <p:cNvSpPr/>
          <p:nvPr/>
        </p:nvSpPr>
        <p:spPr bwMode="auto">
          <a:xfrm>
            <a:off x="8736012" y="5380580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71500" y="559678"/>
            <a:ext cx="2875430" cy="495249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86200" y="569066"/>
            <a:ext cx="4686299" cy="56551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1501" y="5930061"/>
            <a:ext cx="2861142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750" b="0" i="1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fld id="{1A8DDD31-84B6-6E40-B7CB-9EBB1DB33AE8}" type="datetimeFigureOut">
              <a:rPr lang="en-US" smtClean="0"/>
              <a:t>3/21/2019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71501" y="6314441"/>
            <a:ext cx="2861142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100" b="1" i="1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6012" y="5607593"/>
            <a:ext cx="4079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0" i="1" baseline="0">
                <a:solidFill>
                  <a:schemeClr val="bg2"/>
                </a:solidFill>
                <a:latin typeface="+mj-lt"/>
              </a:defRPr>
            </a:lvl1pPr>
          </a:lstStyle>
          <a:p>
            <a:fld id="{AEC10A0C-BB77-FD4A-8FA4-D4334D01E3A4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99730"/>
            <a:ext cx="3371850" cy="0"/>
          </a:xfrm>
          <a:prstGeom prst="line">
            <a:avLst/>
          </a:prstGeom>
          <a:ln w="254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0" y="6199730"/>
            <a:ext cx="3371850" cy="0"/>
          </a:xfrm>
          <a:prstGeom prst="line">
            <a:avLst/>
          </a:prstGeom>
          <a:ln w="254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Picture 12" descr="PowerPoint__strategic plan template-03.png"/>
          <p:cNvPicPr>
            <a:picLocks noChangeAspect="1"/>
          </p:cNvPicPr>
          <p:nvPr userDrawn="1"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70581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0" r:id="rId1"/>
    <p:sldLayoutId id="2147483811" r:id="rId2"/>
    <p:sldLayoutId id="2147483812" r:id="rId3"/>
    <p:sldLayoutId id="2147483813" r:id="rId4"/>
    <p:sldLayoutId id="2147483814" r:id="rId5"/>
    <p:sldLayoutId id="2147483815" r:id="rId6"/>
    <p:sldLayoutId id="2147483816" r:id="rId7"/>
    <p:sldLayoutId id="2147483817" r:id="rId8"/>
    <p:sldLayoutId id="2147483818" r:id="rId9"/>
    <p:sldLayoutId id="2147483819" r:id="rId10"/>
    <p:sldLayoutId id="2147483820" r:id="rId11"/>
  </p:sldLayoutIdLst>
  <p:txStyles>
    <p:titleStyle>
      <a:lvl1pPr algn="r" defTabSz="685800" rtl="0" eaLnBrk="1" latinLnBrk="0" hangingPunct="1">
        <a:lnSpc>
          <a:spcPct val="90000"/>
        </a:lnSpc>
        <a:spcBef>
          <a:spcPct val="0"/>
        </a:spcBef>
        <a:buNone/>
        <a:defRPr sz="3800" b="0" i="1" kern="1200" baseline="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</p:titleStyle>
    <p:bodyStyle>
      <a:lvl1pPr marL="283464" indent="-283464" algn="l" defTabSz="685800" rtl="0" eaLnBrk="1" latinLnBrk="0" hangingPunct="1">
        <a:lnSpc>
          <a:spcPct val="112000"/>
        </a:lnSpc>
        <a:spcBef>
          <a:spcPts val="900"/>
        </a:spcBef>
        <a:buFont typeface="Arial" panose="020B0604020202020204" pitchFamily="34" charset="0"/>
        <a:buChar char="•"/>
        <a:defRPr sz="2000" kern="1200" baseline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685800" indent="-283464" algn="l" defTabSz="685800" rtl="0" eaLnBrk="1" latinLnBrk="0" hangingPunct="1">
        <a:lnSpc>
          <a:spcPct val="112000"/>
        </a:lnSpc>
        <a:spcBef>
          <a:spcPts val="900"/>
        </a:spcBef>
        <a:buFont typeface="Corbel" panose="020B0503020204020204" pitchFamily="34" charset="0"/>
        <a:buChar char="–"/>
        <a:defRPr sz="1800" kern="1200" baseline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1143000" indent="-283464" algn="l" defTabSz="685800" rtl="0" eaLnBrk="1" latinLnBrk="0" hangingPunct="1">
        <a:lnSpc>
          <a:spcPct val="112000"/>
        </a:lnSpc>
        <a:spcBef>
          <a:spcPts val="900"/>
        </a:spcBef>
        <a:buFont typeface="Arial" panose="020B0604020202020204" pitchFamily="34" charset="0"/>
        <a:buChar char="•"/>
        <a:defRPr sz="1600" kern="1200" baseline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600200" indent="-283464" algn="l" defTabSz="685800" rtl="0" eaLnBrk="1" latinLnBrk="0" hangingPunct="1">
        <a:lnSpc>
          <a:spcPct val="112000"/>
        </a:lnSpc>
        <a:spcBef>
          <a:spcPts val="900"/>
        </a:spcBef>
        <a:buFont typeface="Corbel" panose="020B0503020204020204" pitchFamily="34" charset="0"/>
        <a:buChar char="–"/>
        <a:defRPr sz="1400" kern="1200" baseline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2057400" indent="-283464" algn="l" defTabSz="685800" rtl="0" eaLnBrk="1" latinLnBrk="0" hangingPunct="1">
        <a:lnSpc>
          <a:spcPct val="112000"/>
        </a:lnSpc>
        <a:spcBef>
          <a:spcPts val="900"/>
        </a:spcBef>
        <a:buFont typeface="Arial" panose="020B0604020202020204" pitchFamily="34" charset="0"/>
        <a:buChar char="•"/>
        <a:defRPr sz="1400" i="1" kern="1200" baseline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2514600" indent="-283464" algn="l" defTabSz="685800" rtl="0" eaLnBrk="1" latinLnBrk="0" hangingPunct="1">
        <a:lnSpc>
          <a:spcPct val="112000"/>
        </a:lnSpc>
        <a:spcBef>
          <a:spcPts val="975"/>
        </a:spcBef>
        <a:buFont typeface="Corbel" panose="020B0503020204020204" pitchFamily="34" charset="0"/>
        <a:buChar char="–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2971800" indent="-283464" algn="l" defTabSz="685800" rtl="0" eaLnBrk="1" latinLnBrk="0" hangingPunct="1">
        <a:lnSpc>
          <a:spcPct val="112000"/>
        </a:lnSpc>
        <a:spcBef>
          <a:spcPts val="975"/>
        </a:spcBef>
        <a:buFont typeface="Arial" panose="020B0604020202020204" pitchFamily="34" charset="0"/>
        <a:buChar char="•"/>
        <a:defRPr sz="1400" i="1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3429000" indent="-283464" algn="l" defTabSz="685800" rtl="0" eaLnBrk="1" latinLnBrk="0" hangingPunct="1">
        <a:lnSpc>
          <a:spcPct val="112000"/>
        </a:lnSpc>
        <a:spcBef>
          <a:spcPts val="975"/>
        </a:spcBef>
        <a:buFont typeface="Corbel" panose="020B0503020204020204" pitchFamily="34" charset="0"/>
        <a:buChar char="–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3886200" indent="-212598" algn="l" defTabSz="685800" rtl="0" eaLnBrk="1" latinLnBrk="0" hangingPunct="1">
        <a:lnSpc>
          <a:spcPct val="112000"/>
        </a:lnSpc>
        <a:spcBef>
          <a:spcPts val="975"/>
        </a:spcBef>
        <a:buFont typeface="Arial" panose="020B0604020202020204" pitchFamily="34" charset="0"/>
        <a:buChar char="•"/>
        <a:defRPr sz="1050" i="1" kern="1200" baseline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2832">
          <p15:clr>
            <a:srgbClr val="F26B43"/>
          </p15:clr>
        </p15:guide>
        <p15:guide id="2" pos="480">
          <p15:clr>
            <a:srgbClr val="F26B43"/>
          </p15:clr>
        </p15:guide>
        <p15:guide id="3" pos="7200">
          <p15:clr>
            <a:srgbClr val="F26B43"/>
          </p15:clr>
        </p15:guide>
        <p15:guide id="4" pos="3264">
          <p15:clr>
            <a:srgbClr val="F26B43"/>
          </p15:clr>
        </p15:guide>
        <p15:guide id="5" pos="2124">
          <p15:clr>
            <a:srgbClr val="F26B43"/>
          </p15:clr>
        </p15:guide>
        <p15:guide id="6" pos="360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pos="5400">
          <p15:clr>
            <a:srgbClr val="F26B43"/>
          </p15:clr>
        </p15:guide>
        <p15:guide id="9" pos="2448">
          <p15:clr>
            <a:srgbClr val="F26B43"/>
          </p15:clr>
        </p15:guide>
      </p15:sldGuideLst>
    </p:ext>
  </p:extLst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 title="Page Number Shape"/>
          <p:cNvSpPr/>
          <p:nvPr/>
        </p:nvSpPr>
        <p:spPr bwMode="auto">
          <a:xfrm>
            <a:off x="8736012" y="5380580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71501" y="559678"/>
            <a:ext cx="2875430" cy="495249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86201" y="569066"/>
            <a:ext cx="4686299" cy="56551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1501" y="5930063"/>
            <a:ext cx="2861142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563" b="0" i="1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fld id="{1A8DDD31-84B6-6E40-B7CB-9EBB1DB33AE8}" type="datetimeFigureOut">
              <a:rPr lang="en-US" smtClean="0">
                <a:solidFill>
                  <a:prstClr val="black">
                    <a:lumMod val="85000"/>
                    <a:lumOff val="15000"/>
                  </a:prstClr>
                </a:solidFill>
              </a:rPr>
              <a:pPr/>
              <a:t>3/21/2019</a:t>
            </a:fld>
            <a:endParaRPr lang="en-US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71501" y="6314443"/>
            <a:ext cx="2861142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825" b="1" i="1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endParaRPr lang="en-US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6013" y="5607595"/>
            <a:ext cx="4079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25" b="0" i="1" baseline="0">
                <a:solidFill>
                  <a:schemeClr val="bg2"/>
                </a:solidFill>
                <a:latin typeface="+mj-lt"/>
              </a:defRPr>
            </a:lvl1pPr>
          </a:lstStyle>
          <a:p>
            <a:fld id="{AEC10A0C-BB77-FD4A-8FA4-D4334D01E3A4}" type="slidenum">
              <a:rPr lang="en-US" smtClean="0">
                <a:solidFill>
                  <a:srgbClr val="F5F5F5"/>
                </a:solidFill>
              </a:rPr>
              <a:pPr/>
              <a:t>‹#›</a:t>
            </a:fld>
            <a:endParaRPr lang="en-US" dirty="0">
              <a:solidFill>
                <a:srgbClr val="F5F5F5"/>
              </a:solidFill>
            </a:endParaRPr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99730"/>
            <a:ext cx="3371850" cy="0"/>
          </a:xfrm>
          <a:prstGeom prst="line">
            <a:avLst/>
          </a:prstGeom>
          <a:ln w="254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0" y="6199730"/>
            <a:ext cx="3371850" cy="0"/>
          </a:xfrm>
          <a:prstGeom prst="line">
            <a:avLst/>
          </a:prstGeom>
          <a:ln w="254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Picture 12" descr="PowerPoint__strategic plan template-03.png"/>
          <p:cNvPicPr>
            <a:picLocks noChangeAspect="1"/>
          </p:cNvPicPr>
          <p:nvPr userDrawn="1"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94260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2" r:id="rId1"/>
    <p:sldLayoutId id="2147483823" r:id="rId2"/>
    <p:sldLayoutId id="2147483824" r:id="rId3"/>
    <p:sldLayoutId id="2147483825" r:id="rId4"/>
    <p:sldLayoutId id="2147483826" r:id="rId5"/>
    <p:sldLayoutId id="2147483827" r:id="rId6"/>
    <p:sldLayoutId id="2147483828" r:id="rId7"/>
    <p:sldLayoutId id="2147483829" r:id="rId8"/>
    <p:sldLayoutId id="2147483830" r:id="rId9"/>
    <p:sldLayoutId id="2147483831" r:id="rId10"/>
    <p:sldLayoutId id="2147483832" r:id="rId11"/>
  </p:sldLayoutIdLst>
  <p:txStyles>
    <p:titleStyle>
      <a:lvl1pPr algn="r" defTabSz="514350" rtl="0" eaLnBrk="1" latinLnBrk="0" hangingPunct="1">
        <a:lnSpc>
          <a:spcPct val="90000"/>
        </a:lnSpc>
        <a:spcBef>
          <a:spcPct val="0"/>
        </a:spcBef>
        <a:buNone/>
        <a:defRPr sz="2850" b="0" i="1" kern="1200" baseline="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</p:titleStyle>
    <p:bodyStyle>
      <a:lvl1pPr marL="212598" indent="-212598" algn="l" defTabSz="514350" rtl="0" eaLnBrk="1" latinLnBrk="0" hangingPunct="1">
        <a:lnSpc>
          <a:spcPct val="112000"/>
        </a:lnSpc>
        <a:spcBef>
          <a:spcPts val="675"/>
        </a:spcBef>
        <a:buFont typeface="Arial" panose="020B0604020202020204" pitchFamily="34" charset="0"/>
        <a:buChar char="•"/>
        <a:defRPr sz="1500" kern="1200" baseline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514350" indent="-212598" algn="l" defTabSz="514350" rtl="0" eaLnBrk="1" latinLnBrk="0" hangingPunct="1">
        <a:lnSpc>
          <a:spcPct val="112000"/>
        </a:lnSpc>
        <a:spcBef>
          <a:spcPts val="675"/>
        </a:spcBef>
        <a:buFont typeface="Corbel" panose="020B0503020204020204" pitchFamily="34" charset="0"/>
        <a:buChar char="–"/>
        <a:defRPr sz="1350" kern="1200" baseline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857250" indent="-212598" algn="l" defTabSz="514350" rtl="0" eaLnBrk="1" latinLnBrk="0" hangingPunct="1">
        <a:lnSpc>
          <a:spcPct val="112000"/>
        </a:lnSpc>
        <a:spcBef>
          <a:spcPts val="675"/>
        </a:spcBef>
        <a:buFont typeface="Arial" panose="020B0604020202020204" pitchFamily="34" charset="0"/>
        <a:buChar char="•"/>
        <a:defRPr sz="1200" kern="1200" baseline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200150" indent="-212598" algn="l" defTabSz="514350" rtl="0" eaLnBrk="1" latinLnBrk="0" hangingPunct="1">
        <a:lnSpc>
          <a:spcPct val="112000"/>
        </a:lnSpc>
        <a:spcBef>
          <a:spcPts val="675"/>
        </a:spcBef>
        <a:buFont typeface="Corbel" panose="020B0503020204020204" pitchFamily="34" charset="0"/>
        <a:buChar char="–"/>
        <a:defRPr sz="1050" kern="1200" baseline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543050" indent="-212598" algn="l" defTabSz="514350" rtl="0" eaLnBrk="1" latinLnBrk="0" hangingPunct="1">
        <a:lnSpc>
          <a:spcPct val="112000"/>
        </a:lnSpc>
        <a:spcBef>
          <a:spcPts val="675"/>
        </a:spcBef>
        <a:buFont typeface="Arial" panose="020B0604020202020204" pitchFamily="34" charset="0"/>
        <a:buChar char="•"/>
        <a:defRPr sz="1050" i="1" kern="1200" baseline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885950" indent="-212598" algn="l" defTabSz="514350" rtl="0" eaLnBrk="1" latinLnBrk="0" hangingPunct="1">
        <a:lnSpc>
          <a:spcPct val="112000"/>
        </a:lnSpc>
        <a:spcBef>
          <a:spcPts val="731"/>
        </a:spcBef>
        <a:buFont typeface="Corbel" panose="020B0503020204020204" pitchFamily="34" charset="0"/>
        <a:buChar char="–"/>
        <a:defRPr sz="105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2228850" indent="-212598" algn="l" defTabSz="514350" rtl="0" eaLnBrk="1" latinLnBrk="0" hangingPunct="1">
        <a:lnSpc>
          <a:spcPct val="112000"/>
        </a:lnSpc>
        <a:spcBef>
          <a:spcPts val="731"/>
        </a:spcBef>
        <a:buFont typeface="Arial" panose="020B0604020202020204" pitchFamily="34" charset="0"/>
        <a:buChar char="•"/>
        <a:defRPr sz="1050" i="1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2571750" indent="-212598" algn="l" defTabSz="514350" rtl="0" eaLnBrk="1" latinLnBrk="0" hangingPunct="1">
        <a:lnSpc>
          <a:spcPct val="112000"/>
        </a:lnSpc>
        <a:spcBef>
          <a:spcPts val="731"/>
        </a:spcBef>
        <a:buFont typeface="Corbel" panose="020B0503020204020204" pitchFamily="34" charset="0"/>
        <a:buChar char="–"/>
        <a:defRPr sz="105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2914650" indent="-159449" algn="l" defTabSz="514350" rtl="0" eaLnBrk="1" latinLnBrk="0" hangingPunct="1">
        <a:lnSpc>
          <a:spcPct val="112000"/>
        </a:lnSpc>
        <a:spcBef>
          <a:spcPts val="731"/>
        </a:spcBef>
        <a:buFont typeface="Arial" panose="020B0604020202020204" pitchFamily="34" charset="0"/>
        <a:buChar char="•"/>
        <a:defRPr sz="788" i="1" kern="1200" baseline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2832">
          <p15:clr>
            <a:srgbClr val="F26B43"/>
          </p15:clr>
        </p15:guide>
        <p15:guide id="2" pos="480">
          <p15:clr>
            <a:srgbClr val="F26B43"/>
          </p15:clr>
        </p15:guide>
        <p15:guide id="3" pos="7200">
          <p15:clr>
            <a:srgbClr val="F26B43"/>
          </p15:clr>
        </p15:guide>
        <p15:guide id="4" pos="3264">
          <p15:clr>
            <a:srgbClr val="F26B43"/>
          </p15:clr>
        </p15:guide>
        <p15:guide id="5" pos="2124">
          <p15:clr>
            <a:srgbClr val="F26B43"/>
          </p15:clr>
        </p15:guide>
        <p15:guide id="6" pos="360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pos="5400">
          <p15:clr>
            <a:srgbClr val="F26B43"/>
          </p15:clr>
        </p15:guide>
        <p15:guide id="9" pos="244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8.xml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2950" y="0"/>
            <a:ext cx="8382000" cy="685800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866900" y="2257425"/>
            <a:ext cx="58388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chemeClr val="bg1"/>
                </a:solidFill>
              </a:rPr>
              <a:t>(West Manor Elementary)</a:t>
            </a:r>
            <a:endParaRPr lang="en-US" sz="3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5968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717725" y="709358"/>
            <a:ext cx="8406158" cy="15875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prstClr val="black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7271" y="6219824"/>
            <a:ext cx="1160412" cy="523875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03615" y="92450"/>
            <a:ext cx="87100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latin typeface="+mj-lt"/>
              </a:rPr>
              <a:t>West Manor FY18 Strategic Plan 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20793" y="1729988"/>
            <a:ext cx="4840941" cy="3630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3937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717725" y="709358"/>
            <a:ext cx="8406158" cy="15875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prstClr val="black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7271" y="6219824"/>
            <a:ext cx="1160412" cy="523875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880716" y="76243"/>
            <a:ext cx="81669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latin typeface="+mj-lt"/>
              </a:rPr>
              <a:t>FY18 Funding Rationale</a:t>
            </a:r>
            <a:endParaRPr lang="en-US" sz="3600" b="1" dirty="0">
              <a:latin typeface="+mj-lt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22123595"/>
              </p:ext>
            </p:extLst>
          </p:nvPr>
        </p:nvGraphicFramePr>
        <p:xfrm>
          <a:off x="994298" y="1189610"/>
          <a:ext cx="7723574" cy="504251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61787"/>
                <a:gridCol w="3861787"/>
              </a:tblGrid>
              <a:tr h="825623">
                <a:tc>
                  <a:txBody>
                    <a:bodyPr/>
                    <a:lstStyle/>
                    <a:p>
                      <a:pPr algn="ctr"/>
                      <a:endParaRPr lang="en-US" sz="18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en-US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FY’ 18 Funded</a:t>
                      </a:r>
                      <a:r>
                        <a:rPr lang="en-US" sz="18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School Priority</a:t>
                      </a:r>
                      <a:endParaRPr lang="en-US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en-US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Rationale</a:t>
                      </a:r>
                      <a:endParaRPr lang="en-US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825623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Improve percent of students achieving at proficient level on Milestones assessment</a:t>
                      </a:r>
                    </a:p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Prepare</a:t>
                      </a:r>
                      <a:r>
                        <a:rPr lang="en-US" baseline="0" dirty="0" smtClean="0"/>
                        <a:t> our students for the next level of education</a:t>
                      </a:r>
                      <a:endParaRPr lang="en-US" dirty="0"/>
                    </a:p>
                  </a:txBody>
                  <a:tcPr/>
                </a:tc>
              </a:tr>
              <a:tr h="825623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Implement International Baccalaureate program model</a:t>
                      </a:r>
                    </a:p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Provide rigor and ensure our students think globally</a:t>
                      </a:r>
                      <a:endParaRPr lang="en-US" dirty="0"/>
                    </a:p>
                  </a:txBody>
                  <a:tcPr/>
                </a:tc>
              </a:tr>
              <a:tr h="825623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Ensure teachers are proficient with the districts eight instructional practices</a:t>
                      </a:r>
                    </a:p>
                    <a:p>
                      <a:pPr algn="ctr"/>
                      <a:endParaRPr lang="en-US" dirty="0" smtClean="0"/>
                    </a:p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Teachers will provide solid instruction daily surpassing district expectations</a:t>
                      </a:r>
                      <a:endParaRPr lang="en-US" dirty="0"/>
                    </a:p>
                  </a:txBody>
                  <a:tcPr/>
                </a:tc>
              </a:tr>
              <a:tr h="825623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Ensure a welcoming parent friendly environment </a:t>
                      </a:r>
                    </a:p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Increase parent involvement to strengthen the partnership between school and home</a:t>
                      </a:r>
                      <a:endParaRPr lang="en-US" dirty="0"/>
                    </a:p>
                  </a:txBody>
                  <a:tcPr/>
                </a:tc>
              </a:tr>
              <a:tr h="825623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71026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717725" y="709358"/>
            <a:ext cx="8406158" cy="15875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prstClr val="black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7271" y="6219824"/>
            <a:ext cx="1160412" cy="523875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717726" y="76243"/>
            <a:ext cx="83299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latin typeface="+mj-lt"/>
              </a:rPr>
              <a:t>Description of Strategy Categories</a:t>
            </a:r>
            <a:endParaRPr lang="en-US" sz="3200" b="1" dirty="0">
              <a:latin typeface="+mj-lt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58786" y="1078326"/>
            <a:ext cx="8085658" cy="54014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indent="-742950">
              <a:buFont typeface="+mj-lt"/>
              <a:buAutoNum type="arabicPeriod"/>
            </a:pPr>
            <a:r>
              <a:rPr lang="en-US" sz="3000" b="1" dirty="0" smtClean="0">
                <a:latin typeface="Calibri" panose="020F0502020204030204" pitchFamily="34" charset="0"/>
              </a:rPr>
              <a:t>Priorities</a:t>
            </a:r>
            <a:r>
              <a:rPr lang="en-US" sz="3000" dirty="0" smtClean="0">
                <a:latin typeface="Calibri" panose="020F0502020204030204" pitchFamily="34" charset="0"/>
              </a:rPr>
              <a:t> – FY18 funding </a:t>
            </a:r>
            <a:r>
              <a:rPr lang="en-US" sz="2800" dirty="0" smtClean="0">
                <a:latin typeface="Calibri" panose="020F0502020204030204" pitchFamily="34" charset="0"/>
              </a:rPr>
              <a:t>priorities from the school’s 3-5 year strategic plan.</a:t>
            </a:r>
          </a:p>
          <a:p>
            <a:pPr marL="742950" indent="-742950">
              <a:buFont typeface="+mj-lt"/>
              <a:buAutoNum type="arabicPeriod"/>
            </a:pPr>
            <a:endParaRPr lang="en-US" sz="1500" dirty="0">
              <a:latin typeface="Calibri" panose="020F0502020204030204" pitchFamily="34" charset="0"/>
            </a:endParaRPr>
          </a:p>
          <a:p>
            <a:pPr marL="742950" indent="-742950">
              <a:buFont typeface="+mj-lt"/>
              <a:buAutoNum type="arabicPeriod"/>
            </a:pPr>
            <a:r>
              <a:rPr lang="en-US" sz="3000" b="1" dirty="0" smtClean="0">
                <a:latin typeface="Calibri" panose="020F0502020204030204" pitchFamily="34" charset="0"/>
              </a:rPr>
              <a:t>Strategies </a:t>
            </a:r>
            <a:r>
              <a:rPr lang="en-US" sz="3000" dirty="0">
                <a:latin typeface="Calibri" panose="020F0502020204030204" pitchFamily="34" charset="0"/>
              </a:rPr>
              <a:t>–</a:t>
            </a:r>
            <a:r>
              <a:rPr lang="en-US" sz="3000" dirty="0" smtClean="0">
                <a:latin typeface="Calibri" panose="020F0502020204030204" pitchFamily="34" charset="0"/>
              </a:rPr>
              <a:t> </a:t>
            </a:r>
            <a:r>
              <a:rPr lang="en-US" sz="3000" b="1" dirty="0" smtClean="0">
                <a:latin typeface="Calibri" panose="020F0502020204030204" pitchFamily="34" charset="0"/>
              </a:rPr>
              <a:t> </a:t>
            </a:r>
            <a:r>
              <a:rPr lang="en-US" sz="2800" dirty="0" smtClean="0">
                <a:latin typeface="Calibri" panose="020F0502020204030204" pitchFamily="34" charset="0"/>
              </a:rPr>
              <a:t>Lays out specific objectives for schools improvement</a:t>
            </a:r>
          </a:p>
          <a:p>
            <a:pPr marL="742950" indent="-742950">
              <a:buFont typeface="+mj-lt"/>
              <a:buAutoNum type="arabicPeriod"/>
            </a:pPr>
            <a:endParaRPr lang="en-US" sz="1500" b="1" dirty="0">
              <a:latin typeface="Calibri" panose="020F0502020204030204" pitchFamily="34" charset="0"/>
            </a:endParaRPr>
          </a:p>
          <a:p>
            <a:pPr marL="742950" indent="-742950">
              <a:buFont typeface="+mj-lt"/>
              <a:buAutoNum type="arabicPeriod"/>
            </a:pPr>
            <a:r>
              <a:rPr lang="en-US" sz="3000" b="1" dirty="0" smtClean="0">
                <a:latin typeface="Calibri" panose="020F0502020204030204" pitchFamily="34" charset="0"/>
              </a:rPr>
              <a:t>Request</a:t>
            </a:r>
            <a:r>
              <a:rPr lang="en-US" sz="3000" dirty="0" smtClean="0">
                <a:latin typeface="Calibri" panose="020F0502020204030204" pitchFamily="34" charset="0"/>
              </a:rPr>
              <a:t> – </a:t>
            </a:r>
            <a:r>
              <a:rPr lang="en-US" sz="2800" dirty="0" smtClean="0">
                <a:latin typeface="Calibri" panose="020F0502020204030204" pitchFamily="34" charset="0"/>
              </a:rPr>
              <a:t>“The Ask”.  What needs to be funded in order to support the strategy?  </a:t>
            </a:r>
          </a:p>
          <a:p>
            <a:pPr marL="742950" indent="-742950">
              <a:buFont typeface="+mj-lt"/>
              <a:buAutoNum type="arabicPeriod"/>
            </a:pPr>
            <a:endParaRPr lang="en-US" sz="1500" dirty="0">
              <a:latin typeface="Calibri" panose="020F0502020204030204" pitchFamily="34" charset="0"/>
            </a:endParaRPr>
          </a:p>
          <a:p>
            <a:pPr marL="742950" indent="-742950">
              <a:buFont typeface="+mj-lt"/>
              <a:buAutoNum type="arabicPeriod"/>
            </a:pPr>
            <a:r>
              <a:rPr lang="en-US" sz="3000" b="1" dirty="0" smtClean="0">
                <a:latin typeface="Calibri" panose="020F0502020204030204" pitchFamily="34" charset="0"/>
              </a:rPr>
              <a:t>Funding Source </a:t>
            </a:r>
            <a:r>
              <a:rPr lang="en-US" sz="3000" dirty="0">
                <a:latin typeface="Calibri" panose="020F0502020204030204" pitchFamily="34" charset="0"/>
              </a:rPr>
              <a:t>–  </a:t>
            </a:r>
            <a:r>
              <a:rPr lang="en-US" sz="2800" dirty="0" smtClean="0">
                <a:latin typeface="Calibri" panose="020F0502020204030204" pitchFamily="34" charset="0"/>
              </a:rPr>
              <a:t>What source of funds will finance the request (i.e. general, cluster, signature, Title I) </a:t>
            </a:r>
          </a:p>
          <a:p>
            <a:pPr marL="742950" indent="-742950">
              <a:buFont typeface="+mj-lt"/>
              <a:buAutoNum type="arabicPeriod"/>
            </a:pPr>
            <a:endParaRPr lang="en-US" sz="4000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9372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/>
          </p:nvPr>
        </p:nvGraphicFramePr>
        <p:xfrm>
          <a:off x="1013931" y="2259673"/>
          <a:ext cx="7886700" cy="30613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56289"/>
                <a:gridCol w="5930411"/>
              </a:tblGrid>
              <a:tr h="226662">
                <a:tc>
                  <a:txBody>
                    <a:bodyPr/>
                    <a:lstStyle/>
                    <a:p>
                      <a:pPr algn="ctr"/>
                      <a:r>
                        <a:rPr lang="en-US" sz="800" dirty="0" smtClean="0"/>
                        <a:t>Strategic</a:t>
                      </a:r>
                      <a:r>
                        <a:rPr lang="en-US" sz="800" baseline="0" dirty="0" smtClean="0"/>
                        <a:t> Plan Categories</a:t>
                      </a:r>
                      <a:endParaRPr lang="en-US" sz="8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 smtClean="0"/>
                        <a:t>District</a:t>
                      </a:r>
                      <a:r>
                        <a:rPr lang="en-US" sz="800" baseline="0" dirty="0" smtClean="0"/>
                        <a:t> Descriptions of Categories</a:t>
                      </a:r>
                      <a:endParaRPr lang="en-US" sz="800" dirty="0"/>
                    </a:p>
                  </a:txBody>
                  <a:tcPr marL="68580" marR="68580" marT="34290" marB="34290"/>
                </a:tc>
              </a:tr>
              <a:tr h="480060">
                <a:tc>
                  <a:txBody>
                    <a:bodyPr/>
                    <a:lstStyle/>
                    <a:p>
                      <a:r>
                        <a:rPr lang="en-US" sz="800" dirty="0" smtClean="0"/>
                        <a:t>Academic</a:t>
                      </a:r>
                      <a:r>
                        <a:rPr lang="en-US" sz="800" baseline="0" dirty="0" smtClean="0"/>
                        <a:t> Program</a:t>
                      </a:r>
                      <a:endParaRPr lang="en-US" sz="8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Our students will be well-rounded individuals who possess the necessary</a:t>
                      </a:r>
                    </a:p>
                    <a:p>
                      <a:r>
                        <a:rPr lang="en-US" sz="14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academic skills and knowledge and are excited about learning.</a:t>
                      </a:r>
                      <a:endParaRPr lang="en-US" sz="800" dirty="0"/>
                    </a:p>
                  </a:txBody>
                  <a:tcPr marL="68580" marR="68580" marT="34290" marB="34290"/>
                </a:tc>
              </a:tr>
              <a:tr h="480060">
                <a:tc>
                  <a:txBody>
                    <a:bodyPr/>
                    <a:lstStyle/>
                    <a:p>
                      <a:r>
                        <a:rPr lang="en-US" sz="800" dirty="0" smtClean="0"/>
                        <a:t>Talent</a:t>
                      </a:r>
                      <a:r>
                        <a:rPr lang="en-US" sz="800" baseline="0" dirty="0" smtClean="0"/>
                        <a:t> Management</a:t>
                      </a:r>
                      <a:endParaRPr lang="en-US" sz="8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We will retain an energized and inspired team of employees who are capable of advancing ever-increasing levels of achievement for students of all backgrounds.</a:t>
                      </a:r>
                      <a:endParaRPr lang="en-US" sz="800" dirty="0"/>
                    </a:p>
                  </a:txBody>
                  <a:tcPr marL="68580" marR="68580" marT="34290" marB="34290"/>
                </a:tc>
              </a:tr>
              <a:tr h="685800">
                <a:tc>
                  <a:txBody>
                    <a:bodyPr/>
                    <a:lstStyle/>
                    <a:p>
                      <a:r>
                        <a:rPr lang="en-US" sz="800" dirty="0" smtClean="0"/>
                        <a:t>Systems</a:t>
                      </a:r>
                      <a:r>
                        <a:rPr lang="en-US" sz="800" baseline="0" dirty="0" smtClean="0"/>
                        <a:t> &amp; Resources</a:t>
                      </a:r>
                      <a:endParaRPr lang="en-US" sz="8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We will improve efficiency (productivity, cost, etc.) while also making decisions (including resource allocations) that are grounded in a strategic academic direction and data.</a:t>
                      </a:r>
                      <a:endParaRPr lang="en-US" sz="800" dirty="0"/>
                    </a:p>
                  </a:txBody>
                  <a:tcPr marL="68580" marR="68580" marT="34290" marB="34290"/>
                </a:tc>
              </a:tr>
              <a:tr h="891540">
                <a:tc>
                  <a:txBody>
                    <a:bodyPr/>
                    <a:lstStyle/>
                    <a:p>
                      <a:r>
                        <a:rPr lang="en-US" sz="800" dirty="0" smtClean="0"/>
                        <a:t>Culture</a:t>
                      </a:r>
                      <a:endParaRPr lang="en-US" sz="8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We will build trust with the community, and we will have engaged stakeholders</a:t>
                      </a:r>
                    </a:p>
                    <a:p>
                      <a:r>
                        <a:rPr lang="en-US" sz="1400" b="0" i="1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(employees, students, parents, community members, partners, etc.) </a:t>
                      </a:r>
                      <a:r>
                        <a:rPr lang="en-US" sz="14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who are invested in the mission and vision and who support the creation of student-centered learning communities.</a:t>
                      </a:r>
                      <a:endParaRPr lang="en-US" sz="800" dirty="0"/>
                    </a:p>
                  </a:txBody>
                  <a:tcPr marL="68580" marR="68580" marT="34290" marB="34290"/>
                </a:tc>
              </a:tr>
            </a:tbl>
          </a:graphicData>
        </a:graphic>
      </p:graphicFrame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1013931" y="1161916"/>
            <a:ext cx="7886700" cy="596891"/>
          </a:xfrm>
        </p:spPr>
        <p:txBody>
          <a:bodyPr/>
          <a:lstStyle/>
          <a:p>
            <a:pPr algn="ctr"/>
            <a:r>
              <a:rPr lang="en-US" dirty="0" smtClean="0"/>
              <a:t>Focus Area Descriptors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54560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1681294" y="1389268"/>
            <a:ext cx="6304619" cy="11906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350" dirty="0">
              <a:solidFill>
                <a:prstClr val="black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8453" y="5522119"/>
            <a:ext cx="870309" cy="392906"/>
          </a:xfrm>
          <a:prstGeom prst="rect">
            <a:avLst/>
          </a:prstGeom>
        </p:spPr>
      </p:pic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64013291"/>
              </p:ext>
            </p:extLst>
          </p:nvPr>
        </p:nvGraphicFramePr>
        <p:xfrm>
          <a:off x="1594885" y="1558389"/>
          <a:ext cx="6391028" cy="79113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9520"/>
                <a:gridCol w="1189513"/>
                <a:gridCol w="1189513"/>
                <a:gridCol w="1095606"/>
                <a:gridCol w="923438"/>
                <a:gridCol w="923438"/>
              </a:tblGrid>
              <a:tr h="47858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Calibri" panose="020F0502020204030204" pitchFamily="34" charset="0"/>
                        </a:rPr>
                        <a:t>Priorities</a:t>
                      </a:r>
                      <a:endParaRPr lang="en-US" sz="1400" dirty="0">
                        <a:latin typeface="Calibri" panose="020F0502020204030204" pitchFamily="34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Calibri" panose="020F0502020204030204" pitchFamily="34" charset="0"/>
                        </a:rPr>
                        <a:t>Focus Area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Calibri" panose="020F0502020204030204" pitchFamily="34" charset="0"/>
                        </a:rPr>
                        <a:t>Strategies</a:t>
                      </a:r>
                      <a:endParaRPr lang="en-US" sz="1400" dirty="0">
                        <a:latin typeface="Calibri" panose="020F0502020204030204" pitchFamily="34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algn="ctr" defTabSz="685800" rtl="0" eaLnBrk="1" latinLnBrk="0" hangingPunct="1"/>
                      <a:r>
                        <a:rPr lang="en-US" sz="1400" b="1" kern="1200" dirty="0" smtClean="0">
                          <a:solidFill>
                            <a:schemeClr val="lt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Requests</a:t>
                      </a:r>
                      <a:endParaRPr lang="en-US" sz="1400" b="1" kern="1200" dirty="0">
                        <a:solidFill>
                          <a:schemeClr val="lt1"/>
                        </a:solidFill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Calibri" panose="020F0502020204030204" pitchFamily="34" charset="0"/>
                        </a:rPr>
                        <a:t>Funding</a:t>
                      </a:r>
                      <a:r>
                        <a:rPr lang="en-US" sz="1400" baseline="0" dirty="0" smtClean="0">
                          <a:latin typeface="Calibri" panose="020F0502020204030204" pitchFamily="34" charset="0"/>
                        </a:rPr>
                        <a:t> Sources</a:t>
                      </a:r>
                      <a:endParaRPr lang="en-US" sz="1400" dirty="0">
                        <a:latin typeface="Calibri" panose="020F0502020204030204" pitchFamily="34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Calibri" panose="020F0502020204030204" pitchFamily="34" charset="0"/>
                        </a:rPr>
                        <a:t>Amount</a:t>
                      </a:r>
                      <a:endParaRPr lang="en-US" sz="1400" dirty="0">
                        <a:latin typeface="Calibri" panose="020F0502020204030204" pitchFamily="34" charset="0"/>
                      </a:endParaRPr>
                    </a:p>
                  </a:txBody>
                  <a:tcPr marL="68580" marR="68580" marT="34290" marB="34290" anchor="ctr"/>
                </a:tc>
              </a:tr>
              <a:tr h="2068937">
                <a:tc>
                  <a:txBody>
                    <a:bodyPr/>
                    <a:lstStyle/>
                    <a:p>
                      <a:pPr algn="l"/>
                      <a:r>
                        <a:rPr lang="en-US" sz="800" b="0" i="0" dirty="0" smtClean="0">
                          <a:solidFill>
                            <a:schemeClr val="tx2"/>
                          </a:solidFill>
                        </a:rPr>
                        <a:t>Improve percent of students achieving at proficient level on Milestones assessment</a:t>
                      </a:r>
                    </a:p>
                    <a:p>
                      <a:pPr algn="l"/>
                      <a:endParaRPr lang="en-US" sz="800" b="0" i="0" dirty="0">
                        <a:solidFill>
                          <a:schemeClr val="tx2"/>
                        </a:solidFill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algn="ctr" defTabSz="685800" rtl="0" eaLnBrk="1" latinLnBrk="0" hangingPunct="1"/>
                      <a:r>
                        <a:rPr lang="en-US" sz="800" b="0" i="0" kern="1200" dirty="0" smtClean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Academics</a:t>
                      </a:r>
                    </a:p>
                    <a:p>
                      <a:pPr marL="0" algn="ctr" defTabSz="685800" rtl="0" eaLnBrk="1" latinLnBrk="0" hangingPunct="1"/>
                      <a:endParaRPr lang="en-US" sz="800" b="0" i="0" kern="1200" dirty="0">
                        <a:solidFill>
                          <a:schemeClr val="tx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algn="l" defTabSz="685800" rtl="0" eaLnBrk="1" latinLnBrk="0" hangingPunct="1"/>
                      <a:r>
                        <a:rPr lang="en-US" sz="800" b="0" i="0" kern="1200" dirty="0" smtClean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Provide remediation and acceleration as indicated by data</a:t>
                      </a:r>
                    </a:p>
                    <a:p>
                      <a:pPr marL="0" algn="l" defTabSz="685800" rtl="0" eaLnBrk="1" latinLnBrk="0" hangingPunct="1"/>
                      <a:r>
                        <a:rPr lang="en-US" sz="800" b="0" i="0" kern="1200" dirty="0" smtClean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 Ensure district curriculum is followed through unit plans</a:t>
                      </a:r>
                    </a:p>
                    <a:p>
                      <a:pPr marL="0" algn="l" defTabSz="685800" rtl="0" eaLnBrk="1" latinLnBrk="0" hangingPunct="1"/>
                      <a:r>
                        <a:rPr lang="en-US" sz="800" b="0" i="0" kern="1200" dirty="0" smtClean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 Implement Early literacy Plan</a:t>
                      </a:r>
                    </a:p>
                    <a:p>
                      <a:pPr marL="0" algn="l" defTabSz="685800" rtl="0" eaLnBrk="1" latinLnBrk="0" hangingPunct="1"/>
                      <a:r>
                        <a:rPr lang="en-US" sz="800" b="0" i="0" kern="1200" dirty="0" smtClean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 Implement a common instructional framework</a:t>
                      </a:r>
                    </a:p>
                    <a:p>
                      <a:pPr marL="0" algn="l" defTabSz="685800" rtl="0" eaLnBrk="1" latinLnBrk="0" hangingPunct="1"/>
                      <a:r>
                        <a:rPr lang="en-US" sz="800" b="0" i="0" kern="1200" dirty="0" smtClean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 Implement a literacy model based on best practices</a:t>
                      </a:r>
                    </a:p>
                    <a:p>
                      <a:pPr marL="0" algn="l" defTabSz="685800" rtl="0" eaLnBrk="1" latinLnBrk="0" hangingPunct="1"/>
                      <a:endParaRPr lang="en-US" sz="800" b="0" i="0" kern="1200" dirty="0">
                        <a:solidFill>
                          <a:schemeClr val="tx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algn="l" defTabSz="685800" rtl="0" eaLnBrk="1" latinLnBrk="0" hangingPunct="1"/>
                      <a:r>
                        <a:rPr lang="en-US" sz="800" b="0" i="0" kern="1200" dirty="0" smtClean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Purchase staff to allow for class size below district average and meet APS Standards of Service for Elementary Schools</a:t>
                      </a:r>
                    </a:p>
                    <a:p>
                      <a:pPr marL="0" algn="l" defTabSz="685800" rtl="0" eaLnBrk="1" latinLnBrk="0" hangingPunct="1"/>
                      <a:endParaRPr lang="en-US" sz="800" b="0" i="0" kern="1200" dirty="0">
                        <a:solidFill>
                          <a:schemeClr val="tx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algn="l" defTabSz="685800" rtl="0" eaLnBrk="1" latinLnBrk="0" hangingPunct="1"/>
                      <a:r>
                        <a:rPr lang="en-US" sz="800" b="0" i="0" kern="1200" dirty="0" smtClean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General funds</a:t>
                      </a:r>
                    </a:p>
                    <a:p>
                      <a:pPr marL="0" algn="l" defTabSz="685800" rtl="0" eaLnBrk="1" latinLnBrk="0" hangingPunct="1"/>
                      <a:endParaRPr lang="en-US" sz="800" b="0" i="0" kern="1200" dirty="0">
                        <a:solidFill>
                          <a:schemeClr val="tx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algn="l" defTabSz="685800" rtl="0" eaLnBrk="1" latinLnBrk="0" hangingPunct="1"/>
                      <a:r>
                        <a:rPr lang="en-US" sz="800" b="0" i="0" kern="1200" dirty="0" smtClean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2,953,996</a:t>
                      </a:r>
                    </a:p>
                    <a:p>
                      <a:pPr marL="0" algn="l" defTabSz="685800" rtl="0" eaLnBrk="1" latinLnBrk="0" hangingPunct="1"/>
                      <a:endParaRPr lang="en-US" sz="800" b="0" i="0" kern="1200" dirty="0">
                        <a:solidFill>
                          <a:schemeClr val="tx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/>
                </a:tc>
              </a:tr>
              <a:tr h="1597720">
                <a:tc>
                  <a:txBody>
                    <a:bodyPr/>
                    <a:lstStyle/>
                    <a:p>
                      <a:r>
                        <a:rPr lang="en-US" sz="800" dirty="0" smtClean="0"/>
                        <a:t>Implement International Baccalaureate program model</a:t>
                      </a:r>
                    </a:p>
                    <a:p>
                      <a:endParaRPr lang="en-US" sz="8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r>
                        <a:rPr lang="en-US" sz="800" dirty="0" smtClean="0"/>
                        <a:t>Academics</a:t>
                      </a:r>
                    </a:p>
                    <a:p>
                      <a:r>
                        <a:rPr lang="en-US" sz="800" dirty="0" smtClean="0"/>
                        <a:t>Talent Management</a:t>
                      </a:r>
                    </a:p>
                    <a:p>
                      <a:r>
                        <a:rPr lang="en-US" sz="800" dirty="0" smtClean="0"/>
                        <a:t>Systems and Resources</a:t>
                      </a:r>
                      <a:endParaRPr lang="en-US" sz="8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r>
                        <a:rPr lang="en-US" sz="800" dirty="0" smtClean="0"/>
                        <a:t>Implement integrated, project- and problem-based learning projects</a:t>
                      </a:r>
                    </a:p>
                    <a:p>
                      <a:r>
                        <a:rPr lang="en-US" sz="800" dirty="0" smtClean="0"/>
                        <a:t> Implement rigorous and real-world interdisciplinary projects and units</a:t>
                      </a:r>
                    </a:p>
                    <a:p>
                      <a:r>
                        <a:rPr lang="en-US" sz="800" dirty="0" smtClean="0"/>
                        <a:t> Integrate technology throughout the curriculum</a:t>
                      </a:r>
                    </a:p>
                    <a:p>
                      <a:endParaRPr lang="en-US" sz="8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r>
                        <a:rPr lang="en-US" sz="800" dirty="0" smtClean="0"/>
                        <a:t>Hire</a:t>
                      </a:r>
                      <a:r>
                        <a:rPr lang="en-US" sz="800" baseline="0" dirty="0" smtClean="0"/>
                        <a:t> IB Coordinator</a:t>
                      </a:r>
                    </a:p>
                    <a:p>
                      <a:r>
                        <a:rPr lang="en-US" sz="800" dirty="0" smtClean="0"/>
                        <a:t>Begin International Baccalaureate training for teachers</a:t>
                      </a:r>
                    </a:p>
                    <a:p>
                      <a:r>
                        <a:rPr lang="en-US" sz="800" dirty="0" smtClean="0"/>
                        <a:t> Begin International Baccalaureate unit planning</a:t>
                      </a:r>
                    </a:p>
                    <a:p>
                      <a:endParaRPr lang="en-US" sz="8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r>
                        <a:rPr lang="en-US" sz="800" dirty="0" smtClean="0"/>
                        <a:t>Signature Funds</a:t>
                      </a:r>
                      <a:endParaRPr lang="en-US" sz="8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r>
                        <a:rPr lang="en-US" sz="800" dirty="0" smtClean="0"/>
                        <a:t>246,534.10</a:t>
                      </a:r>
                      <a:endParaRPr lang="en-US" sz="800" dirty="0"/>
                    </a:p>
                  </a:txBody>
                  <a:tcPr marL="68580" marR="68580" marT="34290" marB="34290" anchor="ctr"/>
                </a:tc>
              </a:tr>
              <a:tr h="1126503">
                <a:tc>
                  <a:txBody>
                    <a:bodyPr/>
                    <a:lstStyle/>
                    <a:p>
                      <a:r>
                        <a:rPr lang="en-US" sz="800" dirty="0" smtClean="0"/>
                        <a:t>Increase the number of students meeting and exceeding yearly growth targets</a:t>
                      </a:r>
                    </a:p>
                    <a:p>
                      <a:endParaRPr lang="en-US" sz="8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r>
                        <a:rPr lang="en-US" sz="800" dirty="0" smtClean="0"/>
                        <a:t>Academic</a:t>
                      </a:r>
                    </a:p>
                    <a:p>
                      <a:r>
                        <a:rPr lang="en-US" sz="800" dirty="0" smtClean="0"/>
                        <a:t>Talent Management</a:t>
                      </a:r>
                    </a:p>
                    <a:p>
                      <a:r>
                        <a:rPr lang="en-US" sz="800" dirty="0" smtClean="0"/>
                        <a:t>Systems and Resources</a:t>
                      </a:r>
                      <a:endParaRPr lang="en-US" sz="8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r>
                        <a:rPr lang="en-US" sz="800" dirty="0" smtClean="0"/>
                        <a:t>Integrate</a:t>
                      </a:r>
                      <a:r>
                        <a:rPr lang="en-US" sz="800" baseline="0" dirty="0" smtClean="0"/>
                        <a:t> technology throughout the school</a:t>
                      </a:r>
                    </a:p>
                    <a:p>
                      <a:r>
                        <a:rPr lang="en-US" sz="800" baseline="0" dirty="0" smtClean="0"/>
                        <a:t>Provide resources for daily instruction</a:t>
                      </a:r>
                    </a:p>
                    <a:p>
                      <a:r>
                        <a:rPr lang="en-US" sz="800" baseline="0" dirty="0" smtClean="0"/>
                        <a:t>Provide Extended day tutorials</a:t>
                      </a:r>
                      <a:endParaRPr lang="en-US" sz="8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r>
                        <a:rPr lang="en-US" sz="800" dirty="0" smtClean="0"/>
                        <a:t>Provide Instructional Coach</a:t>
                      </a:r>
                    </a:p>
                    <a:p>
                      <a:r>
                        <a:rPr lang="en-US" sz="800" dirty="0" smtClean="0"/>
                        <a:t>Provide Student Support Team Coach</a:t>
                      </a:r>
                    </a:p>
                    <a:p>
                      <a:r>
                        <a:rPr lang="en-US" sz="800" dirty="0" smtClean="0"/>
                        <a:t>Provide</a:t>
                      </a:r>
                      <a:r>
                        <a:rPr lang="en-US" sz="800" baseline="0" dirty="0" smtClean="0"/>
                        <a:t> tutors for extended day program</a:t>
                      </a:r>
                      <a:endParaRPr lang="en-US" sz="8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r>
                        <a:rPr lang="en-US" sz="800" dirty="0" smtClean="0"/>
                        <a:t>Title One</a:t>
                      </a:r>
                    </a:p>
                    <a:p>
                      <a:r>
                        <a:rPr lang="en-US" sz="800" dirty="0" smtClean="0"/>
                        <a:t>General Funds</a:t>
                      </a:r>
                      <a:endParaRPr lang="en-US" sz="8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r>
                        <a:rPr lang="en-US" sz="800" dirty="0" smtClean="0"/>
                        <a:t>167,455</a:t>
                      </a:r>
                      <a:endParaRPr lang="en-US" sz="800" dirty="0"/>
                    </a:p>
                  </a:txBody>
                  <a:tcPr marL="68580" marR="68580" marT="34290" marB="34290" anchor="ctr"/>
                </a:tc>
              </a:tr>
              <a:tr h="1479916">
                <a:tc>
                  <a:txBody>
                    <a:bodyPr/>
                    <a:lstStyle/>
                    <a:p>
                      <a:r>
                        <a:rPr lang="en-US" sz="800" dirty="0" smtClean="0"/>
                        <a:t>Ensure a welcoming parent friendly environment </a:t>
                      </a:r>
                    </a:p>
                    <a:p>
                      <a:r>
                        <a:rPr lang="en-US" sz="800" dirty="0" smtClean="0"/>
                        <a:t>Increase parent participation in school functions</a:t>
                      </a:r>
                    </a:p>
                    <a:p>
                      <a:endParaRPr lang="en-US" sz="8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r>
                        <a:rPr lang="en-US" sz="800" dirty="0" smtClean="0"/>
                        <a:t>Culture</a:t>
                      </a:r>
                      <a:endParaRPr lang="en-US" sz="8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r>
                        <a:rPr lang="en-US" sz="800" dirty="0" smtClean="0"/>
                        <a:t>Improve communication with parents through Parent Liaison</a:t>
                      </a:r>
                    </a:p>
                    <a:p>
                      <a:r>
                        <a:rPr lang="en-US" sz="800" dirty="0" smtClean="0"/>
                        <a:t>Increase PTA membership</a:t>
                      </a:r>
                    </a:p>
                    <a:p>
                      <a:r>
                        <a:rPr lang="en-US" sz="800" dirty="0" smtClean="0"/>
                        <a:t>Implement Positive Behavior Intervention Supports and Social Emotional Learning</a:t>
                      </a:r>
                    </a:p>
                    <a:p>
                      <a:endParaRPr lang="en-US" sz="8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r>
                        <a:rPr lang="en-US" sz="800" dirty="0" smtClean="0"/>
                        <a:t>Provide a Parent Liaison</a:t>
                      </a:r>
                    </a:p>
                    <a:p>
                      <a:r>
                        <a:rPr lang="en-US" sz="800" dirty="0" smtClean="0"/>
                        <a:t>Provide Social Emotional Learning Coordinator, Social Worker, Nurse</a:t>
                      </a:r>
                      <a:endParaRPr lang="en-US" sz="8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r>
                        <a:rPr lang="en-US" sz="800" dirty="0" smtClean="0"/>
                        <a:t>Title One</a:t>
                      </a:r>
                      <a:endParaRPr lang="en-US" sz="8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r>
                        <a:rPr lang="en-US" sz="800" dirty="0" smtClean="0"/>
                        <a:t>30,000</a:t>
                      </a:r>
                      <a:endParaRPr lang="en-US" sz="800" dirty="0"/>
                    </a:p>
                  </a:txBody>
                  <a:tcPr marL="68580" marR="68580" marT="34290" marB="34290" anchor="ctr"/>
                </a:tc>
              </a:tr>
              <a:tr h="184069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68580" marR="68580" marT="34290" marB="34290" anchor="ctr"/>
                </a:tc>
              </a:tr>
              <a:tr h="184069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8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8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68580" marR="68580" marT="34290" marB="34290" anchor="ctr"/>
                </a:tc>
              </a:tr>
              <a:tr h="184069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68580" marR="68580" marT="34290" marB="34290" anchor="ctr"/>
                </a:tc>
              </a:tr>
              <a:tr h="184069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68580" marR="68580" marT="34290" marB="34290" anchor="ctr"/>
                </a:tc>
              </a:tr>
              <a:tr h="184069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68580" marR="68580" marT="34290" marB="34290" anchor="ctr"/>
                </a:tc>
              </a:tr>
              <a:tr h="184069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68580" marR="68580" marT="34290" marB="34290" anchor="ctr"/>
                </a:tc>
              </a:tr>
            </a:tbl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2050686" y="928753"/>
            <a:ext cx="5671709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700" b="1" dirty="0">
                <a:solidFill>
                  <a:prstClr val="black"/>
                </a:solidFill>
                <a:latin typeface="Century Schoolbook" panose="02040604050505020304"/>
              </a:rPr>
              <a:t>FY18 Strategic Plan Break-out</a:t>
            </a:r>
          </a:p>
        </p:txBody>
      </p:sp>
    </p:spTree>
    <p:extLst>
      <p:ext uri="{BB962C8B-B14F-4D97-AF65-F5344CB8AC3E}">
        <p14:creationId xmlns:p14="http://schemas.microsoft.com/office/powerpoint/2010/main" val="2920101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717725" y="709358"/>
            <a:ext cx="8406158" cy="15875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prstClr val="black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7271" y="6219824"/>
            <a:ext cx="1160412" cy="523875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814042" y="2466748"/>
            <a:ext cx="832995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latin typeface="+mj-lt"/>
              </a:rPr>
              <a:t>Discussion of Budget Summary</a:t>
            </a:r>
          </a:p>
          <a:p>
            <a:pPr algn="ctr"/>
            <a:endParaRPr lang="en-US" sz="3200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801899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2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3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6_Custom Design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6.xml><?xml version="1.0" encoding="utf-8"?>
<a:theme xmlns:a="http://schemas.openxmlformats.org/drawingml/2006/main" name="5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7.xml><?xml version="1.0" encoding="utf-8"?>
<a:theme xmlns:a="http://schemas.openxmlformats.org/drawingml/2006/main" name="4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8.xml><?xml version="1.0" encoding="utf-8"?>
<a:theme xmlns:a="http://schemas.openxmlformats.org/drawingml/2006/main" name="7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9.xml><?xml version="1.0" encoding="utf-8"?>
<a:theme xmlns:a="http://schemas.openxmlformats.org/drawingml/2006/main" name="8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10.xml><?xml version="1.0" encoding="utf-8"?>
<a:theme xmlns:a="http://schemas.openxmlformats.org/drawingml/2006/main" name="9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11.xml><?xml version="1.0" encoding="utf-8"?>
<a:theme xmlns:a="http://schemas.openxmlformats.org/drawingml/2006/main" name="10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12.xml><?xml version="1.0" encoding="utf-8"?>
<a:theme xmlns:a="http://schemas.openxmlformats.org/drawingml/2006/main" name="11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13.xml><?xml version="1.0" encoding="utf-8"?>
<a:theme xmlns:a="http://schemas.openxmlformats.org/drawingml/2006/main" name="Headlines">
  <a:themeElements>
    <a:clrScheme name="Headlines">
      <a:dk1>
        <a:sysClr val="windowText" lastClr="000000"/>
      </a:dk1>
      <a:lt1>
        <a:sysClr val="window" lastClr="FFFFFF"/>
      </a:lt1>
      <a:dk2>
        <a:srgbClr val="1D1A1D"/>
      </a:dk2>
      <a:lt2>
        <a:srgbClr val="F5F5F5"/>
      </a:lt2>
      <a:accent1>
        <a:srgbClr val="439EB7"/>
      </a:accent1>
      <a:accent2>
        <a:srgbClr val="E28B55"/>
      </a:accent2>
      <a:accent3>
        <a:srgbClr val="DCB64D"/>
      </a:accent3>
      <a:accent4>
        <a:srgbClr val="4CA198"/>
      </a:accent4>
      <a:accent5>
        <a:srgbClr val="835B82"/>
      </a:accent5>
      <a:accent6>
        <a:srgbClr val="645135"/>
      </a:accent6>
      <a:hlink>
        <a:srgbClr val="439EB7"/>
      </a:hlink>
      <a:folHlink>
        <a:srgbClr val="835B82"/>
      </a:folHlink>
    </a:clrScheme>
    <a:fontScheme name="Headlines">
      <a:majorFont>
        <a:latin typeface="Century Schoolbook" panose="020406040505050203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Headlines">
      <a:fillStyleLst>
        <a:solidFill>
          <a:schemeClr val="phClr"/>
        </a:solidFill>
        <a:solidFill>
          <a:schemeClr val="phClr">
            <a:tint val="67000"/>
            <a:satMod val="105000"/>
          </a:schemeClr>
        </a:solidFill>
        <a:gradFill rotWithShape="1">
          <a:gsLst>
            <a:gs pos="0">
              <a:schemeClr val="phClr">
                <a:tint val="100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0000"/>
                <a:satMod val="120000"/>
                <a:lumMod val="99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innerShdw blurRad="88900" dist="25400" dir="10800000">
              <a:srgbClr val="000000">
                <a:alpha val="25000"/>
              </a:srgbClr>
            </a:innerShdw>
            <a:outerShdw blurRad="25400" dist="25400" dir="5400000" algn="ctr" rotWithShape="0">
              <a:srgbClr val="FFFFFF">
                <a:alpha val="10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eadlines" id="{3841520A-25F2-4EB8-BE4C-611DB5ABEED9}" vid="{ECD25A4C-D97E-4C12-84B1-63580BFFAEEB}"/>
    </a:ext>
  </a:extLst>
</a:theme>
</file>

<file path=ppt/theme/theme14.xml><?xml version="1.0" encoding="utf-8"?>
<a:theme xmlns:a="http://schemas.openxmlformats.org/drawingml/2006/main" name="1_Headlines">
  <a:themeElements>
    <a:clrScheme name="Headlines">
      <a:dk1>
        <a:sysClr val="windowText" lastClr="000000"/>
      </a:dk1>
      <a:lt1>
        <a:sysClr val="window" lastClr="FFFFFF"/>
      </a:lt1>
      <a:dk2>
        <a:srgbClr val="1D1A1D"/>
      </a:dk2>
      <a:lt2>
        <a:srgbClr val="F5F5F5"/>
      </a:lt2>
      <a:accent1>
        <a:srgbClr val="439EB7"/>
      </a:accent1>
      <a:accent2>
        <a:srgbClr val="E28B55"/>
      </a:accent2>
      <a:accent3>
        <a:srgbClr val="DCB64D"/>
      </a:accent3>
      <a:accent4>
        <a:srgbClr val="4CA198"/>
      </a:accent4>
      <a:accent5>
        <a:srgbClr val="835B82"/>
      </a:accent5>
      <a:accent6>
        <a:srgbClr val="645135"/>
      </a:accent6>
      <a:hlink>
        <a:srgbClr val="439EB7"/>
      </a:hlink>
      <a:folHlink>
        <a:srgbClr val="835B82"/>
      </a:folHlink>
    </a:clrScheme>
    <a:fontScheme name="Headlines">
      <a:majorFont>
        <a:latin typeface="Century Schoolbook" panose="020406040505050203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Headlines">
      <a:fillStyleLst>
        <a:solidFill>
          <a:schemeClr val="phClr"/>
        </a:solidFill>
        <a:solidFill>
          <a:schemeClr val="phClr">
            <a:tint val="67000"/>
            <a:satMod val="105000"/>
          </a:schemeClr>
        </a:solidFill>
        <a:gradFill rotWithShape="1">
          <a:gsLst>
            <a:gs pos="0">
              <a:schemeClr val="phClr">
                <a:tint val="100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0000"/>
                <a:satMod val="120000"/>
                <a:lumMod val="99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innerShdw blurRad="88900" dist="25400" dir="10800000">
              <a:srgbClr val="000000">
                <a:alpha val="25000"/>
              </a:srgbClr>
            </a:innerShdw>
            <a:outerShdw blurRad="25400" dist="25400" dir="5400000" algn="ctr" rotWithShape="0">
              <a:srgbClr val="FFFFFF">
                <a:alpha val="10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eadlines" id="{3841520A-25F2-4EB8-BE4C-611DB5ABEED9}" vid="{ECD25A4C-D97E-4C12-84B1-63580BFFAEEB}"/>
    </a:ext>
  </a:extLst>
</a:theme>
</file>

<file path=ppt/theme/theme1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9213</TotalTime>
  <Words>540</Words>
  <Application>Microsoft Office PowerPoint</Application>
  <PresentationFormat>On-screen Show (4:3)</PresentationFormat>
  <Paragraphs>95</Paragraphs>
  <Slides>7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14</vt:i4>
      </vt:variant>
      <vt:variant>
        <vt:lpstr>Slide Titles</vt:lpstr>
      </vt:variant>
      <vt:variant>
        <vt:i4>7</vt:i4>
      </vt:variant>
    </vt:vector>
  </HeadingPairs>
  <TitlesOfParts>
    <vt:vector size="25" baseType="lpstr">
      <vt:lpstr>Arial</vt:lpstr>
      <vt:lpstr>Calibri</vt:lpstr>
      <vt:lpstr>Century Schoolbook</vt:lpstr>
      <vt:lpstr>Corbel</vt:lpstr>
      <vt:lpstr>Custom Design</vt:lpstr>
      <vt:lpstr>1_Custom Design</vt:lpstr>
      <vt:lpstr>2_Custom Design</vt:lpstr>
      <vt:lpstr>3_Custom Design</vt:lpstr>
      <vt:lpstr>6_Custom Design</vt:lpstr>
      <vt:lpstr>5_Custom Design</vt:lpstr>
      <vt:lpstr>4_Custom Design</vt:lpstr>
      <vt:lpstr>7_Custom Design</vt:lpstr>
      <vt:lpstr>8_Custom Design</vt:lpstr>
      <vt:lpstr>9_Custom Design</vt:lpstr>
      <vt:lpstr>10_Custom Design</vt:lpstr>
      <vt:lpstr>11_Custom Design</vt:lpstr>
      <vt:lpstr>Headlines</vt:lpstr>
      <vt:lpstr>1_Headlines</vt:lpstr>
      <vt:lpstr>PowerPoint Presentation</vt:lpstr>
      <vt:lpstr>PowerPoint Presentation</vt:lpstr>
      <vt:lpstr>PowerPoint Presentation</vt:lpstr>
      <vt:lpstr>PowerPoint Presentation</vt:lpstr>
      <vt:lpstr>Focus Area Descriptors</vt:lpstr>
      <vt:lpstr>PowerPoint Presentation</vt:lpstr>
      <vt:lpstr>PowerPoint Presentation</vt:lpstr>
    </vt:vector>
  </TitlesOfParts>
  <Company>Atlanta Public Schools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Graphics Designer Office of Communications</dc:creator>
  <cp:lastModifiedBy>Lawrence, Mariel</cp:lastModifiedBy>
  <cp:revision>277</cp:revision>
  <cp:lastPrinted>2017-01-17T13:41:18Z</cp:lastPrinted>
  <dcterms:created xsi:type="dcterms:W3CDTF">2014-12-15T21:46:52Z</dcterms:created>
  <dcterms:modified xsi:type="dcterms:W3CDTF">2019-03-21T12:50:02Z</dcterms:modified>
</cp:coreProperties>
</file>