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3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4"/>
    <p:sldMasterId id="2147483677" r:id="rId5"/>
    <p:sldMasterId id="2147483699" r:id="rId6"/>
    <p:sldMasterId id="2147483766" r:id="rId7"/>
  </p:sldMasterIdLst>
  <p:notesMasterIdLst>
    <p:notesMasterId r:id="rId32"/>
  </p:notesMasterIdLst>
  <p:sldIdLst>
    <p:sldId id="278" r:id="rId8"/>
    <p:sldId id="279" r:id="rId9"/>
    <p:sldId id="294" r:id="rId10"/>
    <p:sldId id="3884" r:id="rId11"/>
    <p:sldId id="3890" r:id="rId12"/>
    <p:sldId id="3892" r:id="rId13"/>
    <p:sldId id="296" r:id="rId14"/>
    <p:sldId id="295" r:id="rId15"/>
    <p:sldId id="3861" r:id="rId16"/>
    <p:sldId id="290" r:id="rId17"/>
    <p:sldId id="3893" r:id="rId18"/>
    <p:sldId id="3872" r:id="rId19"/>
    <p:sldId id="3836" r:id="rId20"/>
    <p:sldId id="297" r:id="rId21"/>
    <p:sldId id="286" r:id="rId22"/>
    <p:sldId id="3886" r:id="rId23"/>
    <p:sldId id="293" r:id="rId24"/>
    <p:sldId id="281" r:id="rId25"/>
    <p:sldId id="3887" r:id="rId26"/>
    <p:sldId id="3889" r:id="rId27"/>
    <p:sldId id="3888" r:id="rId28"/>
    <p:sldId id="291" r:id="rId29"/>
    <p:sldId id="3885" r:id="rId30"/>
    <p:sldId id="3865" r:id="rId31"/>
  </p:sldIdLst>
  <p:sldSz cx="12192000" cy="6858000"/>
  <p:notesSz cx="13716000" cy="2438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userDrawn="1">
          <p15:clr>
            <a:srgbClr val="A4A3A4"/>
          </p15:clr>
        </p15:guide>
        <p15:guide id="2" pos="456" userDrawn="1">
          <p15:clr>
            <a:srgbClr val="A4A3A4"/>
          </p15:clr>
        </p15:guide>
        <p15:guide id="3" orient="horz" pos="2616" userDrawn="1">
          <p15:clr>
            <a:srgbClr val="A4A3A4"/>
          </p15:clr>
        </p15:guide>
        <p15:guide id="4" orient="horz" pos="3264" userDrawn="1">
          <p15:clr>
            <a:srgbClr val="A4A3A4"/>
          </p15:clr>
        </p15:guide>
        <p15:guide id="5" pos="6912" userDrawn="1">
          <p15:clr>
            <a:srgbClr val="A4A3A4"/>
          </p15:clr>
        </p15:guide>
        <p15:guide id="6" orient="horz" pos="2136" userDrawn="1">
          <p15:clr>
            <a:srgbClr val="A4A3A4"/>
          </p15:clr>
        </p15:guide>
        <p15:guide id="7" orient="horz" pos="4008" userDrawn="1">
          <p15:clr>
            <a:srgbClr val="A4A3A4"/>
          </p15:clr>
        </p15:guide>
        <p15:guide id="8" orient="horz" pos="1152" userDrawn="1">
          <p15:clr>
            <a:srgbClr val="A4A3A4"/>
          </p15:clr>
        </p15:guide>
        <p15:guide id="9" orient="horz" pos="2352" userDrawn="1">
          <p15:clr>
            <a:srgbClr val="A4A3A4"/>
          </p15:clr>
        </p15:guide>
        <p15:guide id="10" orient="horz" pos="1512" userDrawn="1">
          <p15:clr>
            <a:srgbClr val="A4A3A4"/>
          </p15:clr>
        </p15:guide>
        <p15:guide id="11" pos="7680" userDrawn="1">
          <p15:clr>
            <a:srgbClr val="A4A3A4"/>
          </p15:clr>
        </p15:guide>
        <p15:guide id="12" pos="6696" userDrawn="1">
          <p15:clr>
            <a:srgbClr val="A4A3A4"/>
          </p15:clr>
        </p15:guide>
        <p15:guide id="13" pos="1008" userDrawn="1">
          <p15:clr>
            <a:srgbClr val="A4A3A4"/>
          </p15:clr>
        </p15:guide>
        <p15:guide id="14" pos="1584" userDrawn="1">
          <p15:clr>
            <a:srgbClr val="A4A3A4"/>
          </p15:clr>
        </p15:guide>
        <p15:guide id="15" pos="2136" userDrawn="1">
          <p15:clr>
            <a:srgbClr val="A4A3A4"/>
          </p15:clr>
        </p15:guide>
        <p15:guide id="16" pos="2760" userDrawn="1">
          <p15:clr>
            <a:srgbClr val="A4A3A4"/>
          </p15:clr>
        </p15:guide>
        <p15:guide id="17" pos="3288" userDrawn="1">
          <p15:clr>
            <a:srgbClr val="A4A3A4"/>
          </p15:clr>
        </p15:guide>
        <p15:guide id="18" pos="4032" userDrawn="1">
          <p15:clr>
            <a:srgbClr val="A4A3A4"/>
          </p15:clr>
        </p15:guide>
        <p15:guide id="19" pos="4392" userDrawn="1">
          <p15:clr>
            <a:srgbClr val="A4A3A4"/>
          </p15:clr>
        </p15:guide>
        <p15:guide id="20" pos="4944" userDrawn="1">
          <p15:clr>
            <a:srgbClr val="A4A3A4"/>
          </p15:clr>
        </p15:guide>
        <p15:guide id="21" pos="5544" userDrawn="1">
          <p15:clr>
            <a:srgbClr val="A4A3A4"/>
          </p15:clr>
        </p15:guide>
        <p15:guide id="22" pos="6072" userDrawn="1">
          <p15:clr>
            <a:srgbClr val="A4A3A4"/>
          </p15:clr>
        </p15:guide>
        <p15:guide id="23" orient="horz" pos="2448" userDrawn="1">
          <p15:clr>
            <a:srgbClr val="A4A3A4"/>
          </p15:clr>
        </p15:guide>
        <p15:guide id="24" orient="horz" pos="960" userDrawn="1">
          <p15:clr>
            <a:srgbClr val="A4A3A4"/>
          </p15:clr>
        </p15:guide>
        <p15:guide id="25" pos="5256" userDrawn="1">
          <p15:clr>
            <a:srgbClr val="A4A3A4"/>
          </p15:clr>
        </p15:guide>
        <p15:guide id="26" pos="7261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F5F5"/>
    <a:srgbClr val="202C8F"/>
    <a:srgbClr val="FDFBF6"/>
    <a:srgbClr val="AAC4E9"/>
    <a:srgbClr val="F5CDCE"/>
    <a:srgbClr val="DF8C8C"/>
    <a:srgbClr val="D4D593"/>
    <a:srgbClr val="E6F0FE"/>
    <a:srgbClr val="CDBE8A"/>
    <a:srgbClr val="FFE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ABE9AED-ECCE-43CB-A7B4-AB83A6422C41}" v="2" dt="2025-09-05T17:32:35.948"/>
  </p1510:revLst>
</p1510:revInfo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92" y="102"/>
      </p:cViewPr>
      <p:guideLst>
        <p:guide/>
        <p:guide pos="456"/>
        <p:guide orient="horz" pos="2616"/>
        <p:guide orient="horz" pos="3264"/>
        <p:guide pos="6912"/>
        <p:guide orient="horz" pos="2136"/>
        <p:guide orient="horz" pos="4008"/>
        <p:guide orient="horz" pos="1152"/>
        <p:guide orient="horz" pos="2352"/>
        <p:guide orient="horz" pos="1512"/>
        <p:guide pos="7680"/>
        <p:guide pos="6696"/>
        <p:guide pos="1008"/>
        <p:guide pos="1584"/>
        <p:guide pos="2136"/>
        <p:guide pos="2760"/>
        <p:guide pos="3288"/>
        <p:guide pos="4032"/>
        <p:guide pos="4392"/>
        <p:guide pos="4944"/>
        <p:guide pos="5544"/>
        <p:guide pos="6072"/>
        <p:guide orient="horz" pos="2448"/>
        <p:guide orient="horz" pos="960"/>
        <p:guide pos="5256"/>
        <p:guide pos="726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9" Type="http://schemas.microsoft.com/office/2018/10/relationships/authors" Target="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34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presProps" Target="presProps.xml"/><Relationship Id="rId38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notesMaster" Target="notesMasters/notesMaster1.xml"/><Relationship Id="rId37" Type="http://schemas.microsoft.com/office/2016/11/relationships/changesInfo" Target="changesInfos/changesInfo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36" Type="http://schemas.openxmlformats.org/officeDocument/2006/relationships/tableStyles" Target="tableStyle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slide" Target="slides/slide2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Relationship Id="rId35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wrence, Reginald" userId="46b2b0f4-eec7-426c-9d2d-1dd4c3664997" providerId="ADAL" clId="{1ABE9AED-ECCE-43CB-A7B4-AB83A6422C41}"/>
    <pc:docChg chg="custSel delSld modSld delMainMaster">
      <pc:chgData name="Lawrence, Reginald" userId="46b2b0f4-eec7-426c-9d2d-1dd4c3664997" providerId="ADAL" clId="{1ABE9AED-ECCE-43CB-A7B4-AB83A6422C41}" dt="2025-09-05T17:35:38.388" v="121" actId="47"/>
      <pc:docMkLst>
        <pc:docMk/>
      </pc:docMkLst>
      <pc:sldChg chg="addSp modSp mod">
        <pc:chgData name="Lawrence, Reginald" userId="46b2b0f4-eec7-426c-9d2d-1dd4c3664997" providerId="ADAL" clId="{1ABE9AED-ECCE-43CB-A7B4-AB83A6422C41}" dt="2025-09-05T17:32:39.868" v="31" actId="1076"/>
        <pc:sldMkLst>
          <pc:docMk/>
          <pc:sldMk cId="2131568492" sldId="278"/>
        </pc:sldMkLst>
        <pc:picChg chg="add mod">
          <ac:chgData name="Lawrence, Reginald" userId="46b2b0f4-eec7-426c-9d2d-1dd4c3664997" providerId="ADAL" clId="{1ABE9AED-ECCE-43CB-A7B4-AB83A6422C41}" dt="2025-09-05T17:32:39.868" v="31" actId="1076"/>
          <ac:picMkLst>
            <pc:docMk/>
            <pc:sldMk cId="2131568492" sldId="278"/>
            <ac:picMk id="4" creationId="{D9A226FB-1446-D35F-A944-1A165472F452}"/>
          </ac:picMkLst>
        </pc:picChg>
      </pc:sldChg>
      <pc:sldChg chg="del">
        <pc:chgData name="Lawrence, Reginald" userId="46b2b0f4-eec7-426c-9d2d-1dd4c3664997" providerId="ADAL" clId="{1ABE9AED-ECCE-43CB-A7B4-AB83A6422C41}" dt="2025-09-05T17:29:38.366" v="2" actId="47"/>
        <pc:sldMkLst>
          <pc:docMk/>
          <pc:sldMk cId="3111325820" sldId="292"/>
        </pc:sldMkLst>
      </pc:sldChg>
      <pc:sldChg chg="del">
        <pc:chgData name="Lawrence, Reginald" userId="46b2b0f4-eec7-426c-9d2d-1dd4c3664997" providerId="ADAL" clId="{1ABE9AED-ECCE-43CB-A7B4-AB83A6422C41}" dt="2025-09-05T17:34:34.733" v="70" actId="47"/>
        <pc:sldMkLst>
          <pc:docMk/>
          <pc:sldMk cId="2306563985" sldId="303"/>
        </pc:sldMkLst>
      </pc:sldChg>
      <pc:sldChg chg="del">
        <pc:chgData name="Lawrence, Reginald" userId="46b2b0f4-eec7-426c-9d2d-1dd4c3664997" providerId="ADAL" clId="{1ABE9AED-ECCE-43CB-A7B4-AB83A6422C41}" dt="2025-09-05T17:34:39.788" v="71" actId="47"/>
        <pc:sldMkLst>
          <pc:docMk/>
          <pc:sldMk cId="2753798345" sldId="304"/>
        </pc:sldMkLst>
      </pc:sldChg>
      <pc:sldChg chg="del">
        <pc:chgData name="Lawrence, Reginald" userId="46b2b0f4-eec7-426c-9d2d-1dd4c3664997" providerId="ADAL" clId="{1ABE9AED-ECCE-43CB-A7B4-AB83A6422C41}" dt="2025-09-05T17:35:38.388" v="121" actId="47"/>
        <pc:sldMkLst>
          <pc:docMk/>
          <pc:sldMk cId="1858700841" sldId="3867"/>
        </pc:sldMkLst>
      </pc:sldChg>
      <pc:sldChg chg="delSp modSp mod">
        <pc:chgData name="Lawrence, Reginald" userId="46b2b0f4-eec7-426c-9d2d-1dd4c3664997" providerId="ADAL" clId="{1ABE9AED-ECCE-43CB-A7B4-AB83A6422C41}" dt="2025-09-05T17:29:04.560" v="1" actId="478"/>
        <pc:sldMkLst>
          <pc:docMk/>
          <pc:sldMk cId="3196853718" sldId="3886"/>
        </pc:sldMkLst>
        <pc:spChg chg="del mod">
          <ac:chgData name="Lawrence, Reginald" userId="46b2b0f4-eec7-426c-9d2d-1dd4c3664997" providerId="ADAL" clId="{1ABE9AED-ECCE-43CB-A7B4-AB83A6422C41}" dt="2025-09-05T17:29:04.560" v="1" actId="478"/>
          <ac:spMkLst>
            <pc:docMk/>
            <pc:sldMk cId="3196853718" sldId="3886"/>
            <ac:spMk id="12" creationId="{47403D94-E00B-CFF0-95AA-A7DE9465ED5D}"/>
          </ac:spMkLst>
        </pc:spChg>
      </pc:sldChg>
      <pc:sldChg chg="addSp delSp modSp mod">
        <pc:chgData name="Lawrence, Reginald" userId="46b2b0f4-eec7-426c-9d2d-1dd4c3664997" providerId="ADAL" clId="{1ABE9AED-ECCE-43CB-A7B4-AB83A6422C41}" dt="2025-09-05T17:32:23.250" v="29"/>
        <pc:sldMkLst>
          <pc:docMk/>
          <pc:sldMk cId="155125495" sldId="3887"/>
        </pc:sldMkLst>
        <pc:spChg chg="mod">
          <ac:chgData name="Lawrence, Reginald" userId="46b2b0f4-eec7-426c-9d2d-1dd4c3664997" providerId="ADAL" clId="{1ABE9AED-ECCE-43CB-A7B4-AB83A6422C41}" dt="2025-09-05T17:30:28.793" v="28" actId="20577"/>
          <ac:spMkLst>
            <pc:docMk/>
            <pc:sldMk cId="155125495" sldId="3887"/>
            <ac:spMk id="8" creationId="{EB4D5B76-23B7-4FD1-29E8-CF0807EE53AF}"/>
          </ac:spMkLst>
        </pc:spChg>
        <pc:spChg chg="del">
          <ac:chgData name="Lawrence, Reginald" userId="46b2b0f4-eec7-426c-9d2d-1dd4c3664997" providerId="ADAL" clId="{1ABE9AED-ECCE-43CB-A7B4-AB83A6422C41}" dt="2025-09-05T17:30:03.678" v="3" actId="478"/>
          <ac:spMkLst>
            <pc:docMk/>
            <pc:sldMk cId="155125495" sldId="3887"/>
            <ac:spMk id="13" creationId="{A68DFD4D-E152-BD2C-D0EC-62B1A1EF6BE5}"/>
          </ac:spMkLst>
        </pc:spChg>
        <pc:picChg chg="add mod">
          <ac:chgData name="Lawrence, Reginald" userId="46b2b0f4-eec7-426c-9d2d-1dd4c3664997" providerId="ADAL" clId="{1ABE9AED-ECCE-43CB-A7B4-AB83A6422C41}" dt="2025-09-05T17:32:23.250" v="29"/>
          <ac:picMkLst>
            <pc:docMk/>
            <pc:sldMk cId="155125495" sldId="3887"/>
            <ac:picMk id="14" creationId="{75F166F4-683D-A49F-1523-E5EB6709CB01}"/>
          </ac:picMkLst>
        </pc:picChg>
      </pc:sldChg>
      <pc:sldChg chg="modSp mod">
        <pc:chgData name="Lawrence, Reginald" userId="46b2b0f4-eec7-426c-9d2d-1dd4c3664997" providerId="ADAL" clId="{1ABE9AED-ECCE-43CB-A7B4-AB83A6422C41}" dt="2025-09-05T17:35:05.563" v="120" actId="20577"/>
        <pc:sldMkLst>
          <pc:docMk/>
          <pc:sldMk cId="3373504546" sldId="3888"/>
        </pc:sldMkLst>
        <pc:graphicFrameChg chg="modGraphic">
          <ac:chgData name="Lawrence, Reginald" userId="46b2b0f4-eec7-426c-9d2d-1dd4c3664997" providerId="ADAL" clId="{1ABE9AED-ECCE-43CB-A7B4-AB83A6422C41}" dt="2025-09-05T17:35:05.563" v="120" actId="20577"/>
          <ac:graphicFrameMkLst>
            <pc:docMk/>
            <pc:sldMk cId="3373504546" sldId="3888"/>
            <ac:graphicFrameMk id="3" creationId="{90A4DCBB-ADBF-22E1-C302-EE0BF2B4FED6}"/>
          </ac:graphicFrameMkLst>
        </pc:graphicFrameChg>
      </pc:sldChg>
      <pc:sldChg chg="modSp mod">
        <pc:chgData name="Lawrence, Reginald" userId="46b2b0f4-eec7-426c-9d2d-1dd4c3664997" providerId="ADAL" clId="{1ABE9AED-ECCE-43CB-A7B4-AB83A6422C41}" dt="2025-09-05T17:34:07.648" v="69" actId="20577"/>
        <pc:sldMkLst>
          <pc:docMk/>
          <pc:sldMk cId="3270255449" sldId="3889"/>
        </pc:sldMkLst>
        <pc:graphicFrameChg chg="modGraphic">
          <ac:chgData name="Lawrence, Reginald" userId="46b2b0f4-eec7-426c-9d2d-1dd4c3664997" providerId="ADAL" clId="{1ABE9AED-ECCE-43CB-A7B4-AB83A6422C41}" dt="2025-09-05T17:33:23.066" v="39" actId="20577"/>
          <ac:graphicFrameMkLst>
            <pc:docMk/>
            <pc:sldMk cId="3270255449" sldId="3889"/>
            <ac:graphicFrameMk id="15" creationId="{B40945B2-356A-59F9-41DE-0B08F272E404}"/>
          </ac:graphicFrameMkLst>
        </pc:graphicFrameChg>
        <pc:graphicFrameChg chg="modGraphic">
          <ac:chgData name="Lawrence, Reginald" userId="46b2b0f4-eec7-426c-9d2d-1dd4c3664997" providerId="ADAL" clId="{1ABE9AED-ECCE-43CB-A7B4-AB83A6422C41}" dt="2025-09-05T17:34:07.648" v="69" actId="20577"/>
          <ac:graphicFrameMkLst>
            <pc:docMk/>
            <pc:sldMk cId="3270255449" sldId="3889"/>
            <ac:graphicFrameMk id="18" creationId="{148A1D9D-F432-7CC0-030B-6D73F11CBAB4}"/>
          </ac:graphicFrameMkLst>
        </pc:graphicFrameChg>
      </pc:sldChg>
      <pc:sldMasterChg chg="del delSldLayout">
        <pc:chgData name="Lawrence, Reginald" userId="46b2b0f4-eec7-426c-9d2d-1dd4c3664997" providerId="ADAL" clId="{1ABE9AED-ECCE-43CB-A7B4-AB83A6422C41}" dt="2025-09-05T17:34:39.788" v="71" actId="47"/>
        <pc:sldMasterMkLst>
          <pc:docMk/>
          <pc:sldMasterMk cId="24227599" sldId="2147483778"/>
        </pc:sldMasterMkLst>
        <pc:sldLayoutChg chg="del">
          <pc:chgData name="Lawrence, Reginald" userId="46b2b0f4-eec7-426c-9d2d-1dd4c3664997" providerId="ADAL" clId="{1ABE9AED-ECCE-43CB-A7B4-AB83A6422C41}" dt="2025-09-05T17:34:39.788" v="71" actId="47"/>
          <pc:sldLayoutMkLst>
            <pc:docMk/>
            <pc:sldMasterMk cId="24227599" sldId="2147483778"/>
            <pc:sldLayoutMk cId="1283627946" sldId="2147483779"/>
          </pc:sldLayoutMkLst>
        </pc:sldLayoutChg>
        <pc:sldLayoutChg chg="del">
          <pc:chgData name="Lawrence, Reginald" userId="46b2b0f4-eec7-426c-9d2d-1dd4c3664997" providerId="ADAL" clId="{1ABE9AED-ECCE-43CB-A7B4-AB83A6422C41}" dt="2025-09-05T17:34:39.788" v="71" actId="47"/>
          <pc:sldLayoutMkLst>
            <pc:docMk/>
            <pc:sldMasterMk cId="24227599" sldId="2147483778"/>
            <pc:sldLayoutMk cId="1094213053" sldId="2147483780"/>
          </pc:sldLayoutMkLst>
        </pc:sldLayoutChg>
        <pc:sldLayoutChg chg="del">
          <pc:chgData name="Lawrence, Reginald" userId="46b2b0f4-eec7-426c-9d2d-1dd4c3664997" providerId="ADAL" clId="{1ABE9AED-ECCE-43CB-A7B4-AB83A6422C41}" dt="2025-09-05T17:34:39.788" v="71" actId="47"/>
          <pc:sldLayoutMkLst>
            <pc:docMk/>
            <pc:sldMasterMk cId="24227599" sldId="2147483778"/>
            <pc:sldLayoutMk cId="3577897724" sldId="2147483781"/>
          </pc:sldLayoutMkLst>
        </pc:sldLayoutChg>
        <pc:sldLayoutChg chg="del">
          <pc:chgData name="Lawrence, Reginald" userId="46b2b0f4-eec7-426c-9d2d-1dd4c3664997" providerId="ADAL" clId="{1ABE9AED-ECCE-43CB-A7B4-AB83A6422C41}" dt="2025-09-05T17:34:39.788" v="71" actId="47"/>
          <pc:sldLayoutMkLst>
            <pc:docMk/>
            <pc:sldMasterMk cId="24227599" sldId="2147483778"/>
            <pc:sldLayoutMk cId="2270627105" sldId="2147483782"/>
          </pc:sldLayoutMkLst>
        </pc:sldLayoutChg>
        <pc:sldLayoutChg chg="del">
          <pc:chgData name="Lawrence, Reginald" userId="46b2b0f4-eec7-426c-9d2d-1dd4c3664997" providerId="ADAL" clId="{1ABE9AED-ECCE-43CB-A7B4-AB83A6422C41}" dt="2025-09-05T17:34:39.788" v="71" actId="47"/>
          <pc:sldLayoutMkLst>
            <pc:docMk/>
            <pc:sldMasterMk cId="24227599" sldId="2147483778"/>
            <pc:sldLayoutMk cId="2115718512" sldId="2147483783"/>
          </pc:sldLayoutMkLst>
        </pc:sldLayoutChg>
        <pc:sldLayoutChg chg="del">
          <pc:chgData name="Lawrence, Reginald" userId="46b2b0f4-eec7-426c-9d2d-1dd4c3664997" providerId="ADAL" clId="{1ABE9AED-ECCE-43CB-A7B4-AB83A6422C41}" dt="2025-09-05T17:34:39.788" v="71" actId="47"/>
          <pc:sldLayoutMkLst>
            <pc:docMk/>
            <pc:sldMasterMk cId="24227599" sldId="2147483778"/>
            <pc:sldLayoutMk cId="3829001004" sldId="2147483784"/>
          </pc:sldLayoutMkLst>
        </pc:sldLayoutChg>
        <pc:sldLayoutChg chg="del">
          <pc:chgData name="Lawrence, Reginald" userId="46b2b0f4-eec7-426c-9d2d-1dd4c3664997" providerId="ADAL" clId="{1ABE9AED-ECCE-43CB-A7B4-AB83A6422C41}" dt="2025-09-05T17:34:39.788" v="71" actId="47"/>
          <pc:sldLayoutMkLst>
            <pc:docMk/>
            <pc:sldMasterMk cId="24227599" sldId="2147483778"/>
            <pc:sldLayoutMk cId="3944823082" sldId="2147483785"/>
          </pc:sldLayoutMkLst>
        </pc:sldLayoutChg>
        <pc:sldLayoutChg chg="del">
          <pc:chgData name="Lawrence, Reginald" userId="46b2b0f4-eec7-426c-9d2d-1dd4c3664997" providerId="ADAL" clId="{1ABE9AED-ECCE-43CB-A7B4-AB83A6422C41}" dt="2025-09-05T17:34:39.788" v="71" actId="47"/>
          <pc:sldLayoutMkLst>
            <pc:docMk/>
            <pc:sldMasterMk cId="24227599" sldId="2147483778"/>
            <pc:sldLayoutMk cId="988553595" sldId="2147483786"/>
          </pc:sldLayoutMkLst>
        </pc:sldLayoutChg>
        <pc:sldLayoutChg chg="del">
          <pc:chgData name="Lawrence, Reginald" userId="46b2b0f4-eec7-426c-9d2d-1dd4c3664997" providerId="ADAL" clId="{1ABE9AED-ECCE-43CB-A7B4-AB83A6422C41}" dt="2025-09-05T17:34:39.788" v="71" actId="47"/>
          <pc:sldLayoutMkLst>
            <pc:docMk/>
            <pc:sldMasterMk cId="24227599" sldId="2147483778"/>
            <pc:sldLayoutMk cId="1718262382" sldId="2147483787"/>
          </pc:sldLayoutMkLst>
        </pc:sldLayoutChg>
        <pc:sldLayoutChg chg="del">
          <pc:chgData name="Lawrence, Reginald" userId="46b2b0f4-eec7-426c-9d2d-1dd4c3664997" providerId="ADAL" clId="{1ABE9AED-ECCE-43CB-A7B4-AB83A6422C41}" dt="2025-09-05T17:34:39.788" v="71" actId="47"/>
          <pc:sldLayoutMkLst>
            <pc:docMk/>
            <pc:sldMasterMk cId="24227599" sldId="2147483778"/>
            <pc:sldLayoutMk cId="53296805" sldId="2147483788"/>
          </pc:sldLayoutMkLst>
        </pc:sldLayoutChg>
        <pc:sldLayoutChg chg="del">
          <pc:chgData name="Lawrence, Reginald" userId="46b2b0f4-eec7-426c-9d2d-1dd4c3664997" providerId="ADAL" clId="{1ABE9AED-ECCE-43CB-A7B4-AB83A6422C41}" dt="2025-09-05T17:34:39.788" v="71" actId="47"/>
          <pc:sldLayoutMkLst>
            <pc:docMk/>
            <pc:sldMasterMk cId="24227599" sldId="2147483778"/>
            <pc:sldLayoutMk cId="2345388579" sldId="2147483789"/>
          </pc:sldLayoutMkLst>
        </pc:sldLayoutChg>
        <pc:sldLayoutChg chg="del">
          <pc:chgData name="Lawrence, Reginald" userId="46b2b0f4-eec7-426c-9d2d-1dd4c3664997" providerId="ADAL" clId="{1ABE9AED-ECCE-43CB-A7B4-AB83A6422C41}" dt="2025-09-05T17:34:39.788" v="71" actId="47"/>
          <pc:sldLayoutMkLst>
            <pc:docMk/>
            <pc:sldMasterMk cId="24227599" sldId="2147483778"/>
            <pc:sldLayoutMk cId="2718626877" sldId="2147483790"/>
          </pc:sldLayoutMkLst>
        </pc:sldLayoutChg>
        <pc:sldLayoutChg chg="del">
          <pc:chgData name="Lawrence, Reginald" userId="46b2b0f4-eec7-426c-9d2d-1dd4c3664997" providerId="ADAL" clId="{1ABE9AED-ECCE-43CB-A7B4-AB83A6422C41}" dt="2025-09-05T17:34:39.788" v="71" actId="47"/>
          <pc:sldLayoutMkLst>
            <pc:docMk/>
            <pc:sldMasterMk cId="24227599" sldId="2147483778"/>
            <pc:sldLayoutMk cId="3886610445" sldId="2147483791"/>
          </pc:sldLayoutMkLst>
        </pc:sldLayoutChg>
        <pc:sldLayoutChg chg="del">
          <pc:chgData name="Lawrence, Reginald" userId="46b2b0f4-eec7-426c-9d2d-1dd4c3664997" providerId="ADAL" clId="{1ABE9AED-ECCE-43CB-A7B4-AB83A6422C41}" dt="2025-09-05T17:34:39.788" v="71" actId="47"/>
          <pc:sldLayoutMkLst>
            <pc:docMk/>
            <pc:sldMasterMk cId="24227599" sldId="2147483778"/>
            <pc:sldLayoutMk cId="3929590422" sldId="2147483792"/>
          </pc:sldLayoutMkLst>
        </pc:sldLayoutChg>
        <pc:sldLayoutChg chg="del">
          <pc:chgData name="Lawrence, Reginald" userId="46b2b0f4-eec7-426c-9d2d-1dd4c3664997" providerId="ADAL" clId="{1ABE9AED-ECCE-43CB-A7B4-AB83A6422C41}" dt="2025-09-05T17:34:39.788" v="71" actId="47"/>
          <pc:sldLayoutMkLst>
            <pc:docMk/>
            <pc:sldMasterMk cId="24227599" sldId="2147483778"/>
            <pc:sldLayoutMk cId="2734705345" sldId="2147483793"/>
          </pc:sldLayoutMkLst>
        </pc:sldLayoutChg>
        <pc:sldLayoutChg chg="del">
          <pc:chgData name="Lawrence, Reginald" userId="46b2b0f4-eec7-426c-9d2d-1dd4c3664997" providerId="ADAL" clId="{1ABE9AED-ECCE-43CB-A7B4-AB83A6422C41}" dt="2025-09-05T17:34:39.788" v="71" actId="47"/>
          <pc:sldLayoutMkLst>
            <pc:docMk/>
            <pc:sldMasterMk cId="24227599" sldId="2147483778"/>
            <pc:sldLayoutMk cId="3156273585" sldId="2147483794"/>
          </pc:sldLayoutMkLst>
        </pc:sldLayoutChg>
        <pc:sldLayoutChg chg="del">
          <pc:chgData name="Lawrence, Reginald" userId="46b2b0f4-eec7-426c-9d2d-1dd4c3664997" providerId="ADAL" clId="{1ABE9AED-ECCE-43CB-A7B4-AB83A6422C41}" dt="2025-09-05T17:34:39.788" v="71" actId="47"/>
          <pc:sldLayoutMkLst>
            <pc:docMk/>
            <pc:sldMasterMk cId="24227599" sldId="2147483778"/>
            <pc:sldLayoutMk cId="3799255113" sldId="2147483795"/>
          </pc:sldLayoutMkLst>
        </pc:sldLayoutChg>
        <pc:sldLayoutChg chg="del">
          <pc:chgData name="Lawrence, Reginald" userId="46b2b0f4-eec7-426c-9d2d-1dd4c3664997" providerId="ADAL" clId="{1ABE9AED-ECCE-43CB-A7B4-AB83A6422C41}" dt="2025-09-05T17:34:39.788" v="71" actId="47"/>
          <pc:sldLayoutMkLst>
            <pc:docMk/>
            <pc:sldMasterMk cId="24227599" sldId="2147483778"/>
            <pc:sldLayoutMk cId="1073430393" sldId="2147483796"/>
          </pc:sldLayoutMkLst>
        </pc:sldLayoutChg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12D917E-FE20-4723-9C09-CE56F00CBC3C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72378A6E-E744-49F7-8863-C76946B3DDDD}">
      <dgm:prSet phldrT="[Text]"/>
      <dgm:spPr>
        <a:solidFill>
          <a:schemeClr val="accent2"/>
        </a:solidFill>
      </dgm:spPr>
      <dgm:t>
        <a:bodyPr/>
        <a:lstStyle/>
        <a:p>
          <a:r>
            <a:rPr lang="en-US" dirty="0"/>
            <a:t>2. Increase student knowledge of new math standards</a:t>
          </a:r>
        </a:p>
      </dgm:t>
    </dgm:pt>
    <dgm:pt modelId="{AD5843C1-276D-4A6C-8354-C38304F5E298}" type="parTrans" cxnId="{61E8E043-9B48-437A-A681-F0EFD3AB4CCD}">
      <dgm:prSet/>
      <dgm:spPr/>
      <dgm:t>
        <a:bodyPr/>
        <a:lstStyle/>
        <a:p>
          <a:endParaRPr lang="en-US"/>
        </a:p>
      </dgm:t>
    </dgm:pt>
    <dgm:pt modelId="{807CD5DA-DA2C-4E6F-9427-65727179A0E1}" type="sibTrans" cxnId="{61E8E043-9B48-437A-A681-F0EFD3AB4CCD}">
      <dgm:prSet/>
      <dgm:spPr/>
      <dgm:t>
        <a:bodyPr/>
        <a:lstStyle/>
        <a:p>
          <a:endParaRPr lang="en-US"/>
        </a:p>
      </dgm:t>
    </dgm:pt>
    <dgm:pt modelId="{3D77A2C2-3E87-468E-9F41-0580EB050146}">
      <dgm:prSet phldrT="[Text]"/>
      <dgm:spPr>
        <a:solidFill>
          <a:schemeClr val="accent6"/>
        </a:solidFill>
      </dgm:spPr>
      <dgm:t>
        <a:bodyPr/>
        <a:lstStyle/>
        <a:p>
          <a:r>
            <a:rPr lang="en-US" dirty="0"/>
            <a:t>Increase student proficiency on Math assessments by 3%</a:t>
          </a:r>
        </a:p>
      </dgm:t>
    </dgm:pt>
    <dgm:pt modelId="{2BFFFBA4-8A94-4577-81F6-C8858EB7A5C6}" type="parTrans" cxnId="{A3A0796E-FDB5-42A7-B784-1B89FE5D650B}">
      <dgm:prSet/>
      <dgm:spPr/>
      <dgm:t>
        <a:bodyPr/>
        <a:lstStyle/>
        <a:p>
          <a:endParaRPr lang="en-US"/>
        </a:p>
      </dgm:t>
    </dgm:pt>
    <dgm:pt modelId="{CCE19885-822D-4FC2-938E-A85B1791BAA4}" type="sibTrans" cxnId="{A3A0796E-FDB5-42A7-B784-1B89FE5D650B}">
      <dgm:prSet/>
      <dgm:spPr/>
      <dgm:t>
        <a:bodyPr/>
        <a:lstStyle/>
        <a:p>
          <a:endParaRPr lang="en-US"/>
        </a:p>
      </dgm:t>
    </dgm:pt>
    <dgm:pt modelId="{6E982165-ABFB-4203-BE05-C8FF58A35896}">
      <dgm:prSet phldrT="[Text]"/>
      <dgm:spPr>
        <a:solidFill>
          <a:schemeClr val="accent4"/>
        </a:solidFill>
      </dgm:spPr>
      <dgm:t>
        <a:bodyPr/>
        <a:lstStyle/>
        <a:p>
          <a:r>
            <a:rPr lang="en-US" dirty="0"/>
            <a:t>Milestones and MAP Scores</a:t>
          </a:r>
        </a:p>
      </dgm:t>
    </dgm:pt>
    <dgm:pt modelId="{DC718CE2-EFDE-4D6A-AD02-517ACC6D911E}" type="parTrans" cxnId="{01B9F802-EE51-490B-B876-381B1EDBCFD7}">
      <dgm:prSet/>
      <dgm:spPr/>
      <dgm:t>
        <a:bodyPr/>
        <a:lstStyle/>
        <a:p>
          <a:endParaRPr lang="en-US"/>
        </a:p>
      </dgm:t>
    </dgm:pt>
    <dgm:pt modelId="{9474F23F-25D7-43A6-9C27-A8C969BB7201}" type="sibTrans" cxnId="{01B9F802-EE51-490B-B876-381B1EDBCFD7}">
      <dgm:prSet/>
      <dgm:spPr/>
      <dgm:t>
        <a:bodyPr/>
        <a:lstStyle/>
        <a:p>
          <a:endParaRPr lang="en-US"/>
        </a:p>
      </dgm:t>
    </dgm:pt>
    <dgm:pt modelId="{BCD89D68-B621-4C4E-82D2-D44A43F22BD6}" type="pres">
      <dgm:prSet presAssocID="{712D917E-FE20-4723-9C09-CE56F00CBC3C}" presName="Name0" presStyleCnt="0">
        <dgm:presLayoutVars>
          <dgm:dir/>
          <dgm:resizeHandles val="exact"/>
        </dgm:presLayoutVars>
      </dgm:prSet>
      <dgm:spPr/>
    </dgm:pt>
    <dgm:pt modelId="{73C6E674-3A09-4706-99E4-404CA3983EF6}" type="pres">
      <dgm:prSet presAssocID="{72378A6E-E744-49F7-8863-C76946B3DDDD}" presName="node" presStyleLbl="node1" presStyleIdx="0" presStyleCnt="3" custLinFactNeighborX="2019" custLinFactNeighborY="-22605">
        <dgm:presLayoutVars>
          <dgm:bulletEnabled val="1"/>
        </dgm:presLayoutVars>
      </dgm:prSet>
      <dgm:spPr/>
    </dgm:pt>
    <dgm:pt modelId="{D61C3C11-0882-4EAF-ABF8-532F091DF920}" type="pres">
      <dgm:prSet presAssocID="{807CD5DA-DA2C-4E6F-9427-65727179A0E1}" presName="sibTrans" presStyleLbl="sibTrans2D1" presStyleIdx="0" presStyleCnt="2"/>
      <dgm:spPr/>
    </dgm:pt>
    <dgm:pt modelId="{9B94C8F1-B156-4B91-9608-A2C0B923EBD7}" type="pres">
      <dgm:prSet presAssocID="{807CD5DA-DA2C-4E6F-9427-65727179A0E1}" presName="connectorText" presStyleLbl="sibTrans2D1" presStyleIdx="0" presStyleCnt="2"/>
      <dgm:spPr/>
    </dgm:pt>
    <dgm:pt modelId="{810413E1-B41A-4A73-99A1-F0B366F6CDE2}" type="pres">
      <dgm:prSet presAssocID="{3D77A2C2-3E87-468E-9F41-0580EB050146}" presName="node" presStyleLbl="node1" presStyleIdx="1" presStyleCnt="3" custLinFactNeighborX="2855" custLinFactNeighborY="-22605">
        <dgm:presLayoutVars>
          <dgm:bulletEnabled val="1"/>
        </dgm:presLayoutVars>
      </dgm:prSet>
      <dgm:spPr/>
    </dgm:pt>
    <dgm:pt modelId="{EB37E565-04CD-4728-8780-80F51E812A81}" type="pres">
      <dgm:prSet presAssocID="{CCE19885-822D-4FC2-938E-A85B1791BAA4}" presName="sibTrans" presStyleLbl="sibTrans2D1" presStyleIdx="1" presStyleCnt="2"/>
      <dgm:spPr/>
    </dgm:pt>
    <dgm:pt modelId="{2EF027DA-4FC5-4549-82BA-5C3B59D1AE35}" type="pres">
      <dgm:prSet presAssocID="{CCE19885-822D-4FC2-938E-A85B1791BAA4}" presName="connectorText" presStyleLbl="sibTrans2D1" presStyleIdx="1" presStyleCnt="2"/>
      <dgm:spPr/>
    </dgm:pt>
    <dgm:pt modelId="{E9CF8C3A-61B4-4C28-BC4D-7FA17CF858A9}" type="pres">
      <dgm:prSet presAssocID="{6E982165-ABFB-4203-BE05-C8FF58A35896}" presName="node" presStyleLbl="node1" presStyleIdx="2" presStyleCnt="3" custLinFactNeighborX="2259" custLinFactNeighborY="-22605">
        <dgm:presLayoutVars>
          <dgm:bulletEnabled val="1"/>
        </dgm:presLayoutVars>
      </dgm:prSet>
      <dgm:spPr/>
    </dgm:pt>
  </dgm:ptLst>
  <dgm:cxnLst>
    <dgm:cxn modelId="{01B9F802-EE51-490B-B876-381B1EDBCFD7}" srcId="{712D917E-FE20-4723-9C09-CE56F00CBC3C}" destId="{6E982165-ABFB-4203-BE05-C8FF58A35896}" srcOrd="2" destOrd="0" parTransId="{DC718CE2-EFDE-4D6A-AD02-517ACC6D911E}" sibTransId="{9474F23F-25D7-43A6-9C27-A8C969BB7201}"/>
    <dgm:cxn modelId="{D4E3B829-8D76-4B15-8B55-2BADA1269F14}" type="presOf" srcId="{807CD5DA-DA2C-4E6F-9427-65727179A0E1}" destId="{D61C3C11-0882-4EAF-ABF8-532F091DF920}" srcOrd="0" destOrd="0" presId="urn:microsoft.com/office/officeart/2005/8/layout/process1"/>
    <dgm:cxn modelId="{61E8E043-9B48-437A-A681-F0EFD3AB4CCD}" srcId="{712D917E-FE20-4723-9C09-CE56F00CBC3C}" destId="{72378A6E-E744-49F7-8863-C76946B3DDDD}" srcOrd="0" destOrd="0" parTransId="{AD5843C1-276D-4A6C-8354-C38304F5E298}" sibTransId="{807CD5DA-DA2C-4E6F-9427-65727179A0E1}"/>
    <dgm:cxn modelId="{2A6BED64-7C76-4DC3-8E98-DFD8CAFF9068}" type="presOf" srcId="{72378A6E-E744-49F7-8863-C76946B3DDDD}" destId="{73C6E674-3A09-4706-99E4-404CA3983EF6}" srcOrd="0" destOrd="0" presId="urn:microsoft.com/office/officeart/2005/8/layout/process1"/>
    <dgm:cxn modelId="{93FE1F45-6457-44F3-971D-758E10D2489C}" type="presOf" srcId="{712D917E-FE20-4723-9C09-CE56F00CBC3C}" destId="{BCD89D68-B621-4C4E-82D2-D44A43F22BD6}" srcOrd="0" destOrd="0" presId="urn:microsoft.com/office/officeart/2005/8/layout/process1"/>
    <dgm:cxn modelId="{1527654B-5D62-422B-9AAC-AC01D40C211C}" type="presOf" srcId="{807CD5DA-DA2C-4E6F-9427-65727179A0E1}" destId="{9B94C8F1-B156-4B91-9608-A2C0B923EBD7}" srcOrd="1" destOrd="0" presId="urn:microsoft.com/office/officeart/2005/8/layout/process1"/>
    <dgm:cxn modelId="{A3A0796E-FDB5-42A7-B784-1B89FE5D650B}" srcId="{712D917E-FE20-4723-9C09-CE56F00CBC3C}" destId="{3D77A2C2-3E87-468E-9F41-0580EB050146}" srcOrd="1" destOrd="0" parTransId="{2BFFFBA4-8A94-4577-81F6-C8858EB7A5C6}" sibTransId="{CCE19885-822D-4FC2-938E-A85B1791BAA4}"/>
    <dgm:cxn modelId="{F08B138F-CDDB-49DB-9243-FF3CB6B46A0C}" type="presOf" srcId="{3D77A2C2-3E87-468E-9F41-0580EB050146}" destId="{810413E1-B41A-4A73-99A1-F0B366F6CDE2}" srcOrd="0" destOrd="0" presId="urn:microsoft.com/office/officeart/2005/8/layout/process1"/>
    <dgm:cxn modelId="{E86C9094-736D-48B9-852A-0CCD0543E035}" type="presOf" srcId="{CCE19885-822D-4FC2-938E-A85B1791BAA4}" destId="{2EF027DA-4FC5-4549-82BA-5C3B59D1AE35}" srcOrd="1" destOrd="0" presId="urn:microsoft.com/office/officeart/2005/8/layout/process1"/>
    <dgm:cxn modelId="{87BF8DB0-F55D-4721-9239-ECF06DB7B839}" type="presOf" srcId="{6E982165-ABFB-4203-BE05-C8FF58A35896}" destId="{E9CF8C3A-61B4-4C28-BC4D-7FA17CF858A9}" srcOrd="0" destOrd="0" presId="urn:microsoft.com/office/officeart/2005/8/layout/process1"/>
    <dgm:cxn modelId="{86D652DC-5E87-4C4B-9BEB-9FF38370DBBC}" type="presOf" srcId="{CCE19885-822D-4FC2-938E-A85B1791BAA4}" destId="{EB37E565-04CD-4728-8780-80F51E812A81}" srcOrd="0" destOrd="0" presId="urn:microsoft.com/office/officeart/2005/8/layout/process1"/>
    <dgm:cxn modelId="{317E3C63-91EE-4A9E-8D62-98E5BE206FAC}" type="presParOf" srcId="{BCD89D68-B621-4C4E-82D2-D44A43F22BD6}" destId="{73C6E674-3A09-4706-99E4-404CA3983EF6}" srcOrd="0" destOrd="0" presId="urn:microsoft.com/office/officeart/2005/8/layout/process1"/>
    <dgm:cxn modelId="{B8A9C1CE-2913-42F6-A8C4-411D38A2C374}" type="presParOf" srcId="{BCD89D68-B621-4C4E-82D2-D44A43F22BD6}" destId="{D61C3C11-0882-4EAF-ABF8-532F091DF920}" srcOrd="1" destOrd="0" presId="urn:microsoft.com/office/officeart/2005/8/layout/process1"/>
    <dgm:cxn modelId="{C89EFA2D-5170-4B63-A0AC-1F930B9AFBC9}" type="presParOf" srcId="{D61C3C11-0882-4EAF-ABF8-532F091DF920}" destId="{9B94C8F1-B156-4B91-9608-A2C0B923EBD7}" srcOrd="0" destOrd="0" presId="urn:microsoft.com/office/officeart/2005/8/layout/process1"/>
    <dgm:cxn modelId="{651ECB44-DDC2-41BA-B859-CA48AC9B0F0B}" type="presParOf" srcId="{BCD89D68-B621-4C4E-82D2-D44A43F22BD6}" destId="{810413E1-B41A-4A73-99A1-F0B366F6CDE2}" srcOrd="2" destOrd="0" presId="urn:microsoft.com/office/officeart/2005/8/layout/process1"/>
    <dgm:cxn modelId="{BE7E44B4-5A49-4A3D-9A51-7FF31ED830BF}" type="presParOf" srcId="{BCD89D68-B621-4C4E-82D2-D44A43F22BD6}" destId="{EB37E565-04CD-4728-8780-80F51E812A81}" srcOrd="3" destOrd="0" presId="urn:microsoft.com/office/officeart/2005/8/layout/process1"/>
    <dgm:cxn modelId="{8010D501-3AA3-472E-973B-6E96D6EA170A}" type="presParOf" srcId="{EB37E565-04CD-4728-8780-80F51E812A81}" destId="{2EF027DA-4FC5-4549-82BA-5C3B59D1AE35}" srcOrd="0" destOrd="0" presId="urn:microsoft.com/office/officeart/2005/8/layout/process1"/>
    <dgm:cxn modelId="{AC6E4893-6533-4097-BB72-21B2C53039A2}" type="presParOf" srcId="{BCD89D68-B621-4C4E-82D2-D44A43F22BD6}" destId="{E9CF8C3A-61B4-4C28-BC4D-7FA17CF858A9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12D917E-FE20-4723-9C09-CE56F00CBC3C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72378A6E-E744-49F7-8863-C76946B3DDDD}">
      <dgm:prSet phldrT="[Text]"/>
      <dgm:spPr>
        <a:solidFill>
          <a:schemeClr val="accent2"/>
        </a:solidFill>
      </dgm:spPr>
      <dgm:t>
        <a:bodyPr/>
        <a:lstStyle/>
        <a:p>
          <a:pPr>
            <a:buClr>
              <a:srgbClr val="000000"/>
            </a:buClr>
            <a:buSzPts val="1000"/>
          </a:pPr>
          <a:r>
            <a:rPr lang="en-US" b="1" dirty="0">
              <a:latin typeface="Calibri"/>
              <a:ea typeface="Calibri"/>
              <a:cs typeface="Calibri"/>
              <a:sym typeface="Calibri"/>
            </a:rPr>
            <a:t>1.Increase student phonic awareness and create early readers</a:t>
          </a:r>
          <a:endParaRPr lang="en-US" dirty="0"/>
        </a:p>
      </dgm:t>
    </dgm:pt>
    <dgm:pt modelId="{AD5843C1-276D-4A6C-8354-C38304F5E298}" type="parTrans" cxnId="{61E8E043-9B48-437A-A681-F0EFD3AB4CCD}">
      <dgm:prSet/>
      <dgm:spPr/>
      <dgm:t>
        <a:bodyPr/>
        <a:lstStyle/>
        <a:p>
          <a:endParaRPr lang="en-US"/>
        </a:p>
      </dgm:t>
    </dgm:pt>
    <dgm:pt modelId="{807CD5DA-DA2C-4E6F-9427-65727179A0E1}" type="sibTrans" cxnId="{61E8E043-9B48-437A-A681-F0EFD3AB4CCD}">
      <dgm:prSet/>
      <dgm:spPr/>
      <dgm:t>
        <a:bodyPr/>
        <a:lstStyle/>
        <a:p>
          <a:endParaRPr lang="en-US"/>
        </a:p>
      </dgm:t>
    </dgm:pt>
    <dgm:pt modelId="{3D77A2C2-3E87-468E-9F41-0580EB050146}">
      <dgm:prSet phldrT="[Text]"/>
      <dgm:spPr>
        <a:solidFill>
          <a:schemeClr val="accent6"/>
        </a:solidFill>
      </dgm:spPr>
      <dgm:t>
        <a:bodyPr/>
        <a:lstStyle/>
        <a:p>
          <a:r>
            <a:rPr lang="en-US" dirty="0"/>
            <a:t>Increase student proficiency on ELA assessments by 3%</a:t>
          </a:r>
        </a:p>
      </dgm:t>
    </dgm:pt>
    <dgm:pt modelId="{2BFFFBA4-8A94-4577-81F6-C8858EB7A5C6}" type="parTrans" cxnId="{A3A0796E-FDB5-42A7-B784-1B89FE5D650B}">
      <dgm:prSet/>
      <dgm:spPr/>
      <dgm:t>
        <a:bodyPr/>
        <a:lstStyle/>
        <a:p>
          <a:endParaRPr lang="en-US"/>
        </a:p>
      </dgm:t>
    </dgm:pt>
    <dgm:pt modelId="{CCE19885-822D-4FC2-938E-A85B1791BAA4}" type="sibTrans" cxnId="{A3A0796E-FDB5-42A7-B784-1B89FE5D650B}">
      <dgm:prSet/>
      <dgm:spPr/>
      <dgm:t>
        <a:bodyPr/>
        <a:lstStyle/>
        <a:p>
          <a:endParaRPr lang="en-US"/>
        </a:p>
      </dgm:t>
    </dgm:pt>
    <dgm:pt modelId="{6E982165-ABFB-4203-BE05-C8FF58A35896}">
      <dgm:prSet phldrT="[Text]"/>
      <dgm:spPr>
        <a:solidFill>
          <a:schemeClr val="accent4"/>
        </a:solidFill>
      </dgm:spPr>
      <dgm:t>
        <a:bodyPr/>
        <a:lstStyle/>
        <a:p>
          <a:r>
            <a:rPr lang="en-US" dirty="0"/>
            <a:t>Milestones and MAP Scores</a:t>
          </a:r>
        </a:p>
      </dgm:t>
    </dgm:pt>
    <dgm:pt modelId="{DC718CE2-EFDE-4D6A-AD02-517ACC6D911E}" type="parTrans" cxnId="{01B9F802-EE51-490B-B876-381B1EDBCFD7}">
      <dgm:prSet/>
      <dgm:spPr/>
      <dgm:t>
        <a:bodyPr/>
        <a:lstStyle/>
        <a:p>
          <a:endParaRPr lang="en-US"/>
        </a:p>
      </dgm:t>
    </dgm:pt>
    <dgm:pt modelId="{9474F23F-25D7-43A6-9C27-A8C969BB7201}" type="sibTrans" cxnId="{01B9F802-EE51-490B-B876-381B1EDBCFD7}">
      <dgm:prSet/>
      <dgm:spPr/>
      <dgm:t>
        <a:bodyPr/>
        <a:lstStyle/>
        <a:p>
          <a:endParaRPr lang="en-US"/>
        </a:p>
      </dgm:t>
    </dgm:pt>
    <dgm:pt modelId="{BCD89D68-B621-4C4E-82D2-D44A43F22BD6}" type="pres">
      <dgm:prSet presAssocID="{712D917E-FE20-4723-9C09-CE56F00CBC3C}" presName="Name0" presStyleCnt="0">
        <dgm:presLayoutVars>
          <dgm:dir/>
          <dgm:resizeHandles val="exact"/>
        </dgm:presLayoutVars>
      </dgm:prSet>
      <dgm:spPr/>
    </dgm:pt>
    <dgm:pt modelId="{73C6E674-3A09-4706-99E4-404CA3983EF6}" type="pres">
      <dgm:prSet presAssocID="{72378A6E-E744-49F7-8863-C76946B3DDDD}" presName="node" presStyleLbl="node1" presStyleIdx="0" presStyleCnt="3">
        <dgm:presLayoutVars>
          <dgm:bulletEnabled val="1"/>
        </dgm:presLayoutVars>
      </dgm:prSet>
      <dgm:spPr/>
    </dgm:pt>
    <dgm:pt modelId="{D61C3C11-0882-4EAF-ABF8-532F091DF920}" type="pres">
      <dgm:prSet presAssocID="{807CD5DA-DA2C-4E6F-9427-65727179A0E1}" presName="sibTrans" presStyleLbl="sibTrans2D1" presStyleIdx="0" presStyleCnt="2"/>
      <dgm:spPr/>
    </dgm:pt>
    <dgm:pt modelId="{9B94C8F1-B156-4B91-9608-A2C0B923EBD7}" type="pres">
      <dgm:prSet presAssocID="{807CD5DA-DA2C-4E6F-9427-65727179A0E1}" presName="connectorText" presStyleLbl="sibTrans2D1" presStyleIdx="0" presStyleCnt="2"/>
      <dgm:spPr/>
    </dgm:pt>
    <dgm:pt modelId="{810413E1-B41A-4A73-99A1-F0B366F6CDE2}" type="pres">
      <dgm:prSet presAssocID="{3D77A2C2-3E87-468E-9F41-0580EB050146}" presName="node" presStyleLbl="node1" presStyleIdx="1" presStyleCnt="3">
        <dgm:presLayoutVars>
          <dgm:bulletEnabled val="1"/>
        </dgm:presLayoutVars>
      </dgm:prSet>
      <dgm:spPr/>
    </dgm:pt>
    <dgm:pt modelId="{EB37E565-04CD-4728-8780-80F51E812A81}" type="pres">
      <dgm:prSet presAssocID="{CCE19885-822D-4FC2-938E-A85B1791BAA4}" presName="sibTrans" presStyleLbl="sibTrans2D1" presStyleIdx="1" presStyleCnt="2"/>
      <dgm:spPr/>
    </dgm:pt>
    <dgm:pt modelId="{2EF027DA-4FC5-4549-82BA-5C3B59D1AE35}" type="pres">
      <dgm:prSet presAssocID="{CCE19885-822D-4FC2-938E-A85B1791BAA4}" presName="connectorText" presStyleLbl="sibTrans2D1" presStyleIdx="1" presStyleCnt="2"/>
      <dgm:spPr/>
    </dgm:pt>
    <dgm:pt modelId="{E9CF8C3A-61B4-4C28-BC4D-7FA17CF858A9}" type="pres">
      <dgm:prSet presAssocID="{6E982165-ABFB-4203-BE05-C8FF58A35896}" presName="node" presStyleLbl="node1" presStyleIdx="2" presStyleCnt="3">
        <dgm:presLayoutVars>
          <dgm:bulletEnabled val="1"/>
        </dgm:presLayoutVars>
      </dgm:prSet>
      <dgm:spPr/>
    </dgm:pt>
  </dgm:ptLst>
  <dgm:cxnLst>
    <dgm:cxn modelId="{01B9F802-EE51-490B-B876-381B1EDBCFD7}" srcId="{712D917E-FE20-4723-9C09-CE56F00CBC3C}" destId="{6E982165-ABFB-4203-BE05-C8FF58A35896}" srcOrd="2" destOrd="0" parTransId="{DC718CE2-EFDE-4D6A-AD02-517ACC6D911E}" sibTransId="{9474F23F-25D7-43A6-9C27-A8C969BB7201}"/>
    <dgm:cxn modelId="{D4E3B829-8D76-4B15-8B55-2BADA1269F14}" type="presOf" srcId="{807CD5DA-DA2C-4E6F-9427-65727179A0E1}" destId="{D61C3C11-0882-4EAF-ABF8-532F091DF920}" srcOrd="0" destOrd="0" presId="urn:microsoft.com/office/officeart/2005/8/layout/process1"/>
    <dgm:cxn modelId="{61E8E043-9B48-437A-A681-F0EFD3AB4CCD}" srcId="{712D917E-FE20-4723-9C09-CE56F00CBC3C}" destId="{72378A6E-E744-49F7-8863-C76946B3DDDD}" srcOrd="0" destOrd="0" parTransId="{AD5843C1-276D-4A6C-8354-C38304F5E298}" sibTransId="{807CD5DA-DA2C-4E6F-9427-65727179A0E1}"/>
    <dgm:cxn modelId="{2A6BED64-7C76-4DC3-8E98-DFD8CAFF9068}" type="presOf" srcId="{72378A6E-E744-49F7-8863-C76946B3DDDD}" destId="{73C6E674-3A09-4706-99E4-404CA3983EF6}" srcOrd="0" destOrd="0" presId="urn:microsoft.com/office/officeart/2005/8/layout/process1"/>
    <dgm:cxn modelId="{93FE1F45-6457-44F3-971D-758E10D2489C}" type="presOf" srcId="{712D917E-FE20-4723-9C09-CE56F00CBC3C}" destId="{BCD89D68-B621-4C4E-82D2-D44A43F22BD6}" srcOrd="0" destOrd="0" presId="urn:microsoft.com/office/officeart/2005/8/layout/process1"/>
    <dgm:cxn modelId="{1527654B-5D62-422B-9AAC-AC01D40C211C}" type="presOf" srcId="{807CD5DA-DA2C-4E6F-9427-65727179A0E1}" destId="{9B94C8F1-B156-4B91-9608-A2C0B923EBD7}" srcOrd="1" destOrd="0" presId="urn:microsoft.com/office/officeart/2005/8/layout/process1"/>
    <dgm:cxn modelId="{A3A0796E-FDB5-42A7-B784-1B89FE5D650B}" srcId="{712D917E-FE20-4723-9C09-CE56F00CBC3C}" destId="{3D77A2C2-3E87-468E-9F41-0580EB050146}" srcOrd="1" destOrd="0" parTransId="{2BFFFBA4-8A94-4577-81F6-C8858EB7A5C6}" sibTransId="{CCE19885-822D-4FC2-938E-A85B1791BAA4}"/>
    <dgm:cxn modelId="{F08B138F-CDDB-49DB-9243-FF3CB6B46A0C}" type="presOf" srcId="{3D77A2C2-3E87-468E-9F41-0580EB050146}" destId="{810413E1-B41A-4A73-99A1-F0B366F6CDE2}" srcOrd="0" destOrd="0" presId="urn:microsoft.com/office/officeart/2005/8/layout/process1"/>
    <dgm:cxn modelId="{E86C9094-736D-48B9-852A-0CCD0543E035}" type="presOf" srcId="{CCE19885-822D-4FC2-938E-A85B1791BAA4}" destId="{2EF027DA-4FC5-4549-82BA-5C3B59D1AE35}" srcOrd="1" destOrd="0" presId="urn:microsoft.com/office/officeart/2005/8/layout/process1"/>
    <dgm:cxn modelId="{87BF8DB0-F55D-4721-9239-ECF06DB7B839}" type="presOf" srcId="{6E982165-ABFB-4203-BE05-C8FF58A35896}" destId="{E9CF8C3A-61B4-4C28-BC4D-7FA17CF858A9}" srcOrd="0" destOrd="0" presId="urn:microsoft.com/office/officeart/2005/8/layout/process1"/>
    <dgm:cxn modelId="{86D652DC-5E87-4C4B-9BEB-9FF38370DBBC}" type="presOf" srcId="{CCE19885-822D-4FC2-938E-A85B1791BAA4}" destId="{EB37E565-04CD-4728-8780-80F51E812A81}" srcOrd="0" destOrd="0" presId="urn:microsoft.com/office/officeart/2005/8/layout/process1"/>
    <dgm:cxn modelId="{317E3C63-91EE-4A9E-8D62-98E5BE206FAC}" type="presParOf" srcId="{BCD89D68-B621-4C4E-82D2-D44A43F22BD6}" destId="{73C6E674-3A09-4706-99E4-404CA3983EF6}" srcOrd="0" destOrd="0" presId="urn:microsoft.com/office/officeart/2005/8/layout/process1"/>
    <dgm:cxn modelId="{B8A9C1CE-2913-42F6-A8C4-411D38A2C374}" type="presParOf" srcId="{BCD89D68-B621-4C4E-82D2-D44A43F22BD6}" destId="{D61C3C11-0882-4EAF-ABF8-532F091DF920}" srcOrd="1" destOrd="0" presId="urn:microsoft.com/office/officeart/2005/8/layout/process1"/>
    <dgm:cxn modelId="{C89EFA2D-5170-4B63-A0AC-1F930B9AFBC9}" type="presParOf" srcId="{D61C3C11-0882-4EAF-ABF8-532F091DF920}" destId="{9B94C8F1-B156-4B91-9608-A2C0B923EBD7}" srcOrd="0" destOrd="0" presId="urn:microsoft.com/office/officeart/2005/8/layout/process1"/>
    <dgm:cxn modelId="{651ECB44-DDC2-41BA-B859-CA48AC9B0F0B}" type="presParOf" srcId="{BCD89D68-B621-4C4E-82D2-D44A43F22BD6}" destId="{810413E1-B41A-4A73-99A1-F0B366F6CDE2}" srcOrd="2" destOrd="0" presId="urn:microsoft.com/office/officeart/2005/8/layout/process1"/>
    <dgm:cxn modelId="{BE7E44B4-5A49-4A3D-9A51-7FF31ED830BF}" type="presParOf" srcId="{BCD89D68-B621-4C4E-82D2-D44A43F22BD6}" destId="{EB37E565-04CD-4728-8780-80F51E812A81}" srcOrd="3" destOrd="0" presId="urn:microsoft.com/office/officeart/2005/8/layout/process1"/>
    <dgm:cxn modelId="{8010D501-3AA3-472E-973B-6E96D6EA170A}" type="presParOf" srcId="{EB37E565-04CD-4728-8780-80F51E812A81}" destId="{2EF027DA-4FC5-4549-82BA-5C3B59D1AE35}" srcOrd="0" destOrd="0" presId="urn:microsoft.com/office/officeart/2005/8/layout/process1"/>
    <dgm:cxn modelId="{AC6E4893-6533-4097-BB72-21B2C53039A2}" type="presParOf" srcId="{BCD89D68-B621-4C4E-82D2-D44A43F22BD6}" destId="{E9CF8C3A-61B4-4C28-BC4D-7FA17CF858A9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12D917E-FE20-4723-9C09-CE56F00CBC3C}" type="doc">
      <dgm:prSet loTypeId="urn:microsoft.com/office/officeart/2005/8/layout/process1" loCatId="process" qsTypeId="urn:microsoft.com/office/officeart/2005/8/quickstyle/simple1" qsCatId="simple" csTypeId="urn:microsoft.com/office/officeart/2005/8/colors/accent1_2" csCatId="accent1" phldr="1"/>
      <dgm:spPr/>
    </dgm:pt>
    <dgm:pt modelId="{72378A6E-E744-49F7-8863-C76946B3DDDD}">
      <dgm:prSet phldrT="[Text]"/>
      <dgm:spPr>
        <a:solidFill>
          <a:schemeClr val="accent2"/>
        </a:solidFill>
      </dgm:spPr>
      <dgm:t>
        <a:bodyPr/>
        <a:lstStyle/>
        <a:p>
          <a:r>
            <a:rPr lang="en-US" dirty="0"/>
            <a:t>Improve</a:t>
          </a:r>
          <a:r>
            <a:rPr lang="en-US" baseline="0" dirty="0"/>
            <a:t> student attendance </a:t>
          </a:r>
          <a:endParaRPr lang="en-US" dirty="0"/>
        </a:p>
      </dgm:t>
    </dgm:pt>
    <dgm:pt modelId="{AD5843C1-276D-4A6C-8354-C38304F5E298}" type="parTrans" cxnId="{61E8E043-9B48-437A-A681-F0EFD3AB4CCD}">
      <dgm:prSet/>
      <dgm:spPr/>
      <dgm:t>
        <a:bodyPr/>
        <a:lstStyle/>
        <a:p>
          <a:endParaRPr lang="en-US"/>
        </a:p>
      </dgm:t>
    </dgm:pt>
    <dgm:pt modelId="{807CD5DA-DA2C-4E6F-9427-65727179A0E1}" type="sibTrans" cxnId="{61E8E043-9B48-437A-A681-F0EFD3AB4CCD}">
      <dgm:prSet/>
      <dgm:spPr/>
      <dgm:t>
        <a:bodyPr/>
        <a:lstStyle/>
        <a:p>
          <a:endParaRPr lang="en-US"/>
        </a:p>
      </dgm:t>
    </dgm:pt>
    <dgm:pt modelId="{3D77A2C2-3E87-468E-9F41-0580EB050146}">
      <dgm:prSet phldrT="[Text]"/>
      <dgm:spPr>
        <a:solidFill>
          <a:schemeClr val="accent6"/>
        </a:solidFill>
      </dgm:spPr>
      <dgm:t>
        <a:bodyPr/>
        <a:lstStyle/>
        <a:p>
          <a:r>
            <a:rPr lang="en-US" dirty="0"/>
            <a:t>Increase average attendance rate from 95% to96%</a:t>
          </a:r>
        </a:p>
      </dgm:t>
    </dgm:pt>
    <dgm:pt modelId="{2BFFFBA4-8A94-4577-81F6-C8858EB7A5C6}" type="parTrans" cxnId="{A3A0796E-FDB5-42A7-B784-1B89FE5D650B}">
      <dgm:prSet/>
      <dgm:spPr/>
      <dgm:t>
        <a:bodyPr/>
        <a:lstStyle/>
        <a:p>
          <a:endParaRPr lang="en-US"/>
        </a:p>
      </dgm:t>
    </dgm:pt>
    <dgm:pt modelId="{CCE19885-822D-4FC2-938E-A85B1791BAA4}" type="sibTrans" cxnId="{A3A0796E-FDB5-42A7-B784-1B89FE5D650B}">
      <dgm:prSet/>
      <dgm:spPr/>
      <dgm:t>
        <a:bodyPr/>
        <a:lstStyle/>
        <a:p>
          <a:endParaRPr lang="en-US"/>
        </a:p>
      </dgm:t>
    </dgm:pt>
    <dgm:pt modelId="{6E982165-ABFB-4203-BE05-C8FF58A35896}">
      <dgm:prSet phldrT="[Text]"/>
      <dgm:spPr>
        <a:solidFill>
          <a:schemeClr val="accent4"/>
        </a:solidFill>
      </dgm:spPr>
      <dgm:t>
        <a:bodyPr/>
        <a:lstStyle/>
        <a:p>
          <a:r>
            <a:rPr lang="en-US" dirty="0"/>
            <a:t>CCRPI Attendance Rate </a:t>
          </a:r>
        </a:p>
      </dgm:t>
    </dgm:pt>
    <dgm:pt modelId="{DC718CE2-EFDE-4D6A-AD02-517ACC6D911E}" type="parTrans" cxnId="{01B9F802-EE51-490B-B876-381B1EDBCFD7}">
      <dgm:prSet/>
      <dgm:spPr/>
      <dgm:t>
        <a:bodyPr/>
        <a:lstStyle/>
        <a:p>
          <a:endParaRPr lang="en-US"/>
        </a:p>
      </dgm:t>
    </dgm:pt>
    <dgm:pt modelId="{9474F23F-25D7-43A6-9C27-A8C969BB7201}" type="sibTrans" cxnId="{01B9F802-EE51-490B-B876-381B1EDBCFD7}">
      <dgm:prSet/>
      <dgm:spPr/>
      <dgm:t>
        <a:bodyPr/>
        <a:lstStyle/>
        <a:p>
          <a:endParaRPr lang="en-US"/>
        </a:p>
      </dgm:t>
    </dgm:pt>
    <dgm:pt modelId="{BCD89D68-B621-4C4E-82D2-D44A43F22BD6}" type="pres">
      <dgm:prSet presAssocID="{712D917E-FE20-4723-9C09-CE56F00CBC3C}" presName="Name0" presStyleCnt="0">
        <dgm:presLayoutVars>
          <dgm:dir/>
          <dgm:resizeHandles val="exact"/>
        </dgm:presLayoutVars>
      </dgm:prSet>
      <dgm:spPr/>
    </dgm:pt>
    <dgm:pt modelId="{73C6E674-3A09-4706-99E4-404CA3983EF6}" type="pres">
      <dgm:prSet presAssocID="{72378A6E-E744-49F7-8863-C76946B3DDDD}" presName="node" presStyleLbl="node1" presStyleIdx="0" presStyleCnt="3" custLinFactNeighborX="5300" custLinFactNeighborY="-13011">
        <dgm:presLayoutVars>
          <dgm:bulletEnabled val="1"/>
        </dgm:presLayoutVars>
      </dgm:prSet>
      <dgm:spPr/>
    </dgm:pt>
    <dgm:pt modelId="{D61C3C11-0882-4EAF-ABF8-532F091DF920}" type="pres">
      <dgm:prSet presAssocID="{807CD5DA-DA2C-4E6F-9427-65727179A0E1}" presName="sibTrans" presStyleLbl="sibTrans2D1" presStyleIdx="0" presStyleCnt="2"/>
      <dgm:spPr/>
    </dgm:pt>
    <dgm:pt modelId="{9B94C8F1-B156-4B91-9608-A2C0B923EBD7}" type="pres">
      <dgm:prSet presAssocID="{807CD5DA-DA2C-4E6F-9427-65727179A0E1}" presName="connectorText" presStyleLbl="sibTrans2D1" presStyleIdx="0" presStyleCnt="2"/>
      <dgm:spPr/>
    </dgm:pt>
    <dgm:pt modelId="{810413E1-B41A-4A73-99A1-F0B366F6CDE2}" type="pres">
      <dgm:prSet presAssocID="{3D77A2C2-3E87-468E-9F41-0580EB050146}" presName="node" presStyleLbl="node1" presStyleIdx="1" presStyleCnt="3" custLinFactNeighborX="1060" custLinFactNeighborY="-13080">
        <dgm:presLayoutVars>
          <dgm:bulletEnabled val="1"/>
        </dgm:presLayoutVars>
      </dgm:prSet>
      <dgm:spPr/>
    </dgm:pt>
    <dgm:pt modelId="{EB37E565-04CD-4728-8780-80F51E812A81}" type="pres">
      <dgm:prSet presAssocID="{CCE19885-822D-4FC2-938E-A85B1791BAA4}" presName="sibTrans" presStyleLbl="sibTrans2D1" presStyleIdx="1" presStyleCnt="2"/>
      <dgm:spPr/>
    </dgm:pt>
    <dgm:pt modelId="{2EF027DA-4FC5-4549-82BA-5C3B59D1AE35}" type="pres">
      <dgm:prSet presAssocID="{CCE19885-822D-4FC2-938E-A85B1791BAA4}" presName="connectorText" presStyleLbl="sibTrans2D1" presStyleIdx="1" presStyleCnt="2"/>
      <dgm:spPr/>
    </dgm:pt>
    <dgm:pt modelId="{E9CF8C3A-61B4-4C28-BC4D-7FA17CF858A9}" type="pres">
      <dgm:prSet presAssocID="{6E982165-ABFB-4203-BE05-C8FF58A35896}" presName="node" presStyleLbl="node1" presStyleIdx="2" presStyleCnt="3" custLinFactNeighborX="4016" custLinFactNeighborY="-13080">
        <dgm:presLayoutVars>
          <dgm:bulletEnabled val="1"/>
        </dgm:presLayoutVars>
      </dgm:prSet>
      <dgm:spPr/>
    </dgm:pt>
  </dgm:ptLst>
  <dgm:cxnLst>
    <dgm:cxn modelId="{01B9F802-EE51-490B-B876-381B1EDBCFD7}" srcId="{712D917E-FE20-4723-9C09-CE56F00CBC3C}" destId="{6E982165-ABFB-4203-BE05-C8FF58A35896}" srcOrd="2" destOrd="0" parTransId="{DC718CE2-EFDE-4D6A-AD02-517ACC6D911E}" sibTransId="{9474F23F-25D7-43A6-9C27-A8C969BB7201}"/>
    <dgm:cxn modelId="{D4E3B829-8D76-4B15-8B55-2BADA1269F14}" type="presOf" srcId="{807CD5DA-DA2C-4E6F-9427-65727179A0E1}" destId="{D61C3C11-0882-4EAF-ABF8-532F091DF920}" srcOrd="0" destOrd="0" presId="urn:microsoft.com/office/officeart/2005/8/layout/process1"/>
    <dgm:cxn modelId="{61E8E043-9B48-437A-A681-F0EFD3AB4CCD}" srcId="{712D917E-FE20-4723-9C09-CE56F00CBC3C}" destId="{72378A6E-E744-49F7-8863-C76946B3DDDD}" srcOrd="0" destOrd="0" parTransId="{AD5843C1-276D-4A6C-8354-C38304F5E298}" sibTransId="{807CD5DA-DA2C-4E6F-9427-65727179A0E1}"/>
    <dgm:cxn modelId="{2A6BED64-7C76-4DC3-8E98-DFD8CAFF9068}" type="presOf" srcId="{72378A6E-E744-49F7-8863-C76946B3DDDD}" destId="{73C6E674-3A09-4706-99E4-404CA3983EF6}" srcOrd="0" destOrd="0" presId="urn:microsoft.com/office/officeart/2005/8/layout/process1"/>
    <dgm:cxn modelId="{93FE1F45-6457-44F3-971D-758E10D2489C}" type="presOf" srcId="{712D917E-FE20-4723-9C09-CE56F00CBC3C}" destId="{BCD89D68-B621-4C4E-82D2-D44A43F22BD6}" srcOrd="0" destOrd="0" presId="urn:microsoft.com/office/officeart/2005/8/layout/process1"/>
    <dgm:cxn modelId="{1527654B-5D62-422B-9AAC-AC01D40C211C}" type="presOf" srcId="{807CD5DA-DA2C-4E6F-9427-65727179A0E1}" destId="{9B94C8F1-B156-4B91-9608-A2C0B923EBD7}" srcOrd="1" destOrd="0" presId="urn:microsoft.com/office/officeart/2005/8/layout/process1"/>
    <dgm:cxn modelId="{A3A0796E-FDB5-42A7-B784-1B89FE5D650B}" srcId="{712D917E-FE20-4723-9C09-CE56F00CBC3C}" destId="{3D77A2C2-3E87-468E-9F41-0580EB050146}" srcOrd="1" destOrd="0" parTransId="{2BFFFBA4-8A94-4577-81F6-C8858EB7A5C6}" sibTransId="{CCE19885-822D-4FC2-938E-A85B1791BAA4}"/>
    <dgm:cxn modelId="{F08B138F-CDDB-49DB-9243-FF3CB6B46A0C}" type="presOf" srcId="{3D77A2C2-3E87-468E-9F41-0580EB050146}" destId="{810413E1-B41A-4A73-99A1-F0B366F6CDE2}" srcOrd="0" destOrd="0" presId="urn:microsoft.com/office/officeart/2005/8/layout/process1"/>
    <dgm:cxn modelId="{E86C9094-736D-48B9-852A-0CCD0543E035}" type="presOf" srcId="{CCE19885-822D-4FC2-938E-A85B1791BAA4}" destId="{2EF027DA-4FC5-4549-82BA-5C3B59D1AE35}" srcOrd="1" destOrd="0" presId="urn:microsoft.com/office/officeart/2005/8/layout/process1"/>
    <dgm:cxn modelId="{87BF8DB0-F55D-4721-9239-ECF06DB7B839}" type="presOf" srcId="{6E982165-ABFB-4203-BE05-C8FF58A35896}" destId="{E9CF8C3A-61B4-4C28-BC4D-7FA17CF858A9}" srcOrd="0" destOrd="0" presId="urn:microsoft.com/office/officeart/2005/8/layout/process1"/>
    <dgm:cxn modelId="{86D652DC-5E87-4C4B-9BEB-9FF38370DBBC}" type="presOf" srcId="{CCE19885-822D-4FC2-938E-A85B1791BAA4}" destId="{EB37E565-04CD-4728-8780-80F51E812A81}" srcOrd="0" destOrd="0" presId="urn:microsoft.com/office/officeart/2005/8/layout/process1"/>
    <dgm:cxn modelId="{317E3C63-91EE-4A9E-8D62-98E5BE206FAC}" type="presParOf" srcId="{BCD89D68-B621-4C4E-82D2-D44A43F22BD6}" destId="{73C6E674-3A09-4706-99E4-404CA3983EF6}" srcOrd="0" destOrd="0" presId="urn:microsoft.com/office/officeart/2005/8/layout/process1"/>
    <dgm:cxn modelId="{B8A9C1CE-2913-42F6-A8C4-411D38A2C374}" type="presParOf" srcId="{BCD89D68-B621-4C4E-82D2-D44A43F22BD6}" destId="{D61C3C11-0882-4EAF-ABF8-532F091DF920}" srcOrd="1" destOrd="0" presId="urn:microsoft.com/office/officeart/2005/8/layout/process1"/>
    <dgm:cxn modelId="{C89EFA2D-5170-4B63-A0AC-1F930B9AFBC9}" type="presParOf" srcId="{D61C3C11-0882-4EAF-ABF8-532F091DF920}" destId="{9B94C8F1-B156-4B91-9608-A2C0B923EBD7}" srcOrd="0" destOrd="0" presId="urn:microsoft.com/office/officeart/2005/8/layout/process1"/>
    <dgm:cxn modelId="{651ECB44-DDC2-41BA-B859-CA48AC9B0F0B}" type="presParOf" srcId="{BCD89D68-B621-4C4E-82D2-D44A43F22BD6}" destId="{810413E1-B41A-4A73-99A1-F0B366F6CDE2}" srcOrd="2" destOrd="0" presId="urn:microsoft.com/office/officeart/2005/8/layout/process1"/>
    <dgm:cxn modelId="{BE7E44B4-5A49-4A3D-9A51-7FF31ED830BF}" type="presParOf" srcId="{BCD89D68-B621-4C4E-82D2-D44A43F22BD6}" destId="{EB37E565-04CD-4728-8780-80F51E812A81}" srcOrd="3" destOrd="0" presId="urn:microsoft.com/office/officeart/2005/8/layout/process1"/>
    <dgm:cxn modelId="{8010D501-3AA3-472E-973B-6E96D6EA170A}" type="presParOf" srcId="{EB37E565-04CD-4728-8780-80F51E812A81}" destId="{2EF027DA-4FC5-4549-82BA-5C3B59D1AE35}" srcOrd="0" destOrd="0" presId="urn:microsoft.com/office/officeart/2005/8/layout/process1"/>
    <dgm:cxn modelId="{AC6E4893-6533-4097-BB72-21B2C53039A2}" type="presParOf" srcId="{BCD89D68-B621-4C4E-82D2-D44A43F22BD6}" destId="{E9CF8C3A-61B4-4C28-BC4D-7FA17CF858A9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F5B3066-540F-4606-ADEC-65EB1C3E9627}" type="doc">
      <dgm:prSet loTypeId="urn:microsoft.com/office/officeart/2016/7/layout/BasicLinearProcessNumbered#1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198ACE8E-34F4-43E6-BB2E-1809B1CC58DC}">
      <dgm:prSet/>
      <dgm:spPr>
        <a:solidFill>
          <a:schemeClr val="accent1">
            <a:lumMod val="20000"/>
            <a:lumOff val="80000"/>
            <a:alpha val="90000"/>
          </a:schemeClr>
        </a:solidFill>
        <a:ln>
          <a:noFill/>
        </a:ln>
      </dgm:spPr>
      <dgm:t>
        <a:bodyPr/>
        <a:lstStyle/>
        <a:p>
          <a:r>
            <a:rPr lang="en-US" b="1" i="0" u="sng" dirty="0"/>
            <a:t>Fall 2021</a:t>
          </a:r>
        </a:p>
        <a:p>
          <a:r>
            <a:rPr lang="en-US" b="0" i="0" u="none" dirty="0"/>
            <a:t>GO Team Developed 2021-2025 Strategic Plan</a:t>
          </a:r>
          <a:endParaRPr lang="en-US" dirty="0"/>
        </a:p>
      </dgm:t>
    </dgm:pt>
    <dgm:pt modelId="{49F555B2-B165-4CB6-8578-DF4BCD791ABF}" type="parTrans" cxnId="{8327A44B-5326-4A8B-9B23-A3D3C09A16F3}">
      <dgm:prSet/>
      <dgm:spPr/>
      <dgm:t>
        <a:bodyPr/>
        <a:lstStyle/>
        <a:p>
          <a:endParaRPr lang="en-US"/>
        </a:p>
      </dgm:t>
    </dgm:pt>
    <dgm:pt modelId="{C54063C4-24CD-4834-9424-53756AE38C6B}" type="sibTrans" cxnId="{8327A44B-5326-4A8B-9B23-A3D3C09A16F3}">
      <dgm:prSet phldrT="1" phldr="0"/>
      <dgm:spPr>
        <a:solidFill>
          <a:schemeClr val="accent1"/>
        </a:solidFill>
        <a:ln>
          <a:noFill/>
        </a:ln>
      </dgm:spPr>
      <dgm:t>
        <a:bodyPr/>
        <a:lstStyle/>
        <a:p>
          <a:r>
            <a:rPr lang="en-US"/>
            <a:t>1</a:t>
          </a:r>
          <a:endParaRPr lang="en-US" dirty="0"/>
        </a:p>
      </dgm:t>
    </dgm:pt>
    <dgm:pt modelId="{0F6BA1FB-59E5-4F16-A7B4-1533BB1F09E4}">
      <dgm:prSet/>
      <dgm:spPr>
        <a:solidFill>
          <a:schemeClr val="accent2">
            <a:lumMod val="20000"/>
            <a:lumOff val="80000"/>
            <a:alpha val="90000"/>
          </a:schemeClr>
        </a:solidFill>
        <a:ln>
          <a:noFill/>
        </a:ln>
      </dgm:spPr>
      <dgm:t>
        <a:bodyPr/>
        <a:lstStyle/>
        <a:p>
          <a:r>
            <a:rPr lang="en-US" b="1" i="0" u="sng" dirty="0"/>
            <a:t>Summer</a:t>
          </a:r>
        </a:p>
        <a:p>
          <a:r>
            <a:rPr lang="en-US" dirty="0"/>
            <a:t>School Leadership completed Needs Assessment and defined overarching needs</a:t>
          </a:r>
        </a:p>
        <a:p>
          <a:endParaRPr lang="en-US" dirty="0"/>
        </a:p>
      </dgm:t>
    </dgm:pt>
    <dgm:pt modelId="{6A557BB1-C0DD-44CB-8745-CE5481476209}" type="parTrans" cxnId="{F0FA65E5-FB81-4E7A-9467-65363565F4A0}">
      <dgm:prSet/>
      <dgm:spPr/>
      <dgm:t>
        <a:bodyPr/>
        <a:lstStyle/>
        <a:p>
          <a:endParaRPr lang="en-US"/>
        </a:p>
      </dgm:t>
    </dgm:pt>
    <dgm:pt modelId="{7DBF5CB5-29DD-4671-A0F3-981D48571500}" type="sibTrans" cxnId="{F0FA65E5-FB81-4E7A-9467-65363565F4A0}">
      <dgm:prSet phldrT="2" phldr="0"/>
      <dgm:spPr>
        <a:solidFill>
          <a:schemeClr val="accent2"/>
        </a:solidFill>
        <a:ln>
          <a:noFill/>
        </a:ln>
      </dgm:spPr>
      <dgm:t>
        <a:bodyPr/>
        <a:lstStyle/>
        <a:p>
          <a:r>
            <a:rPr lang="en-US"/>
            <a:t>2</a:t>
          </a:r>
          <a:endParaRPr lang="en-US" dirty="0"/>
        </a:p>
      </dgm:t>
    </dgm:pt>
    <dgm:pt modelId="{1D096F01-AEA8-401D-8348-98E9A81F3CE0}">
      <dgm:prSet/>
      <dgm:spPr>
        <a:solidFill>
          <a:schemeClr val="accent4">
            <a:lumMod val="20000"/>
            <a:lumOff val="80000"/>
            <a:alpha val="90000"/>
          </a:schemeClr>
        </a:solidFill>
        <a:ln>
          <a:noFill/>
        </a:ln>
      </dgm:spPr>
      <dgm:t>
        <a:bodyPr/>
        <a:lstStyle/>
        <a:p>
          <a:r>
            <a:rPr lang="en-US" b="1" i="0" u="sng" dirty="0"/>
            <a:t>August</a:t>
          </a:r>
        </a:p>
        <a:p>
          <a:r>
            <a:rPr lang="en-US" b="0" u="none" dirty="0"/>
            <a:t>School Leadership completed Continuous Improvement Plan</a:t>
          </a:r>
        </a:p>
      </dgm:t>
    </dgm:pt>
    <dgm:pt modelId="{AB9DA1CE-0370-48BB-8362-3A4CBF7FFB29}" type="parTrans" cxnId="{FD2381C0-DA6F-4859-90D6-313730044E7C}">
      <dgm:prSet/>
      <dgm:spPr/>
      <dgm:t>
        <a:bodyPr/>
        <a:lstStyle/>
        <a:p>
          <a:endParaRPr lang="en-US"/>
        </a:p>
      </dgm:t>
    </dgm:pt>
    <dgm:pt modelId="{6088456C-4B73-4948-985C-DD954DEF44EF}" type="sibTrans" cxnId="{FD2381C0-DA6F-4859-90D6-313730044E7C}">
      <dgm:prSet phldrT="3" phldr="0"/>
      <dgm:spPr>
        <a:solidFill>
          <a:schemeClr val="accent4"/>
        </a:solidFill>
        <a:ln>
          <a:noFill/>
        </a:ln>
      </dgm:spPr>
      <dgm:t>
        <a:bodyPr/>
        <a:lstStyle/>
        <a:p>
          <a:r>
            <a:rPr lang="en-US"/>
            <a:t>3</a:t>
          </a:r>
          <a:endParaRPr lang="en-US" dirty="0"/>
        </a:p>
      </dgm:t>
    </dgm:pt>
    <dgm:pt modelId="{DE16CBB4-D3F4-44AD-8379-3A5D78B889D5}">
      <dgm:prSet/>
      <dgm:spPr>
        <a:solidFill>
          <a:schemeClr val="accent5">
            <a:lumMod val="20000"/>
            <a:lumOff val="80000"/>
            <a:alpha val="90000"/>
          </a:schemeClr>
        </a:solidFill>
        <a:ln>
          <a:noFill/>
        </a:ln>
      </dgm:spPr>
      <dgm:t>
        <a:bodyPr/>
        <a:lstStyle/>
        <a:p>
          <a:r>
            <a:rPr lang="en-US" b="1" u="sng" dirty="0"/>
            <a:t>Sept. – Dec. </a:t>
          </a:r>
          <a:endParaRPr lang="en-US" b="0" u="none" dirty="0"/>
        </a:p>
        <a:p>
          <a:pPr rtl="0"/>
          <a:r>
            <a:rPr lang="en-US" b="0" u="none" dirty="0">
              <a:latin typeface="Tw Cen MT"/>
            </a:rPr>
            <a:t>GO Team reviews progress on current strategic plan. </a:t>
          </a:r>
        </a:p>
        <a:p>
          <a:endParaRPr lang="en-US" b="0" u="none" dirty="0">
            <a:latin typeface="Tw Cen MT"/>
          </a:endParaRPr>
        </a:p>
        <a:p>
          <a:r>
            <a:rPr lang="en-US" b="1" u="none" dirty="0">
              <a:latin typeface="Tw Cen MT"/>
            </a:rPr>
            <a:t>GO Team develops 2025-2030 School Strategic Plan </a:t>
          </a:r>
          <a:endParaRPr lang="en-US" b="1" dirty="0"/>
        </a:p>
      </dgm:t>
    </dgm:pt>
    <dgm:pt modelId="{917142D8-7514-46BB-B61D-8633F0189C31}" type="parTrans" cxnId="{058D75E7-8E09-41CE-ADFC-EEAD1556353B}">
      <dgm:prSet/>
      <dgm:spPr/>
      <dgm:t>
        <a:bodyPr/>
        <a:lstStyle/>
        <a:p>
          <a:endParaRPr lang="en-US"/>
        </a:p>
      </dgm:t>
    </dgm:pt>
    <dgm:pt modelId="{C2728830-9A00-4764-A9F1-670DDF9E57B3}" type="sibTrans" cxnId="{058D75E7-8E09-41CE-ADFC-EEAD1556353B}">
      <dgm:prSet phldrT="4" phldr="0"/>
      <dgm:spPr>
        <a:solidFill>
          <a:schemeClr val="accent5"/>
        </a:solidFill>
        <a:ln>
          <a:noFill/>
        </a:ln>
      </dgm:spPr>
      <dgm:t>
        <a:bodyPr/>
        <a:lstStyle/>
        <a:p>
          <a:r>
            <a:rPr lang="en-US"/>
            <a:t>4</a:t>
          </a:r>
          <a:endParaRPr lang="en-US" dirty="0"/>
        </a:p>
      </dgm:t>
    </dgm:pt>
    <dgm:pt modelId="{F7B81412-5EAE-488C-9259-0FA0EB0F090B}">
      <dgm:prSet/>
      <dgm:spPr>
        <a:solidFill>
          <a:schemeClr val="accent6">
            <a:lumMod val="20000"/>
            <a:lumOff val="80000"/>
            <a:alpha val="90000"/>
          </a:schemeClr>
        </a:solidFill>
        <a:ln>
          <a:noFill/>
        </a:ln>
      </dgm:spPr>
      <dgm:t>
        <a:bodyPr/>
        <a:lstStyle/>
        <a:p>
          <a:r>
            <a:rPr lang="en-US" b="1" u="sng" dirty="0"/>
            <a:t>Before Winter Break</a:t>
          </a:r>
        </a:p>
        <a:p>
          <a:r>
            <a:rPr lang="en-US" b="1" dirty="0"/>
            <a:t>GO Team </a:t>
          </a:r>
          <a:r>
            <a:rPr lang="en-US" dirty="0"/>
            <a:t>will take action (vote) on the rank of the strategic plan priorities for </a:t>
          </a:r>
          <a:r>
            <a:rPr lang="en-US" dirty="0">
              <a:latin typeface="Tw Cen MT"/>
            </a:rPr>
            <a:t>SY26-27</a:t>
          </a:r>
          <a:r>
            <a:rPr lang="en-US" dirty="0"/>
            <a:t> in preparation for budget discussions.</a:t>
          </a:r>
        </a:p>
      </dgm:t>
    </dgm:pt>
    <dgm:pt modelId="{C9E63F01-62A4-4331-A67D-7FE563CE9D07}" type="parTrans" cxnId="{AD7281BE-8A99-43C0-9016-4082EB985BF2}">
      <dgm:prSet/>
      <dgm:spPr/>
      <dgm:t>
        <a:bodyPr/>
        <a:lstStyle/>
        <a:p>
          <a:endParaRPr lang="en-US"/>
        </a:p>
      </dgm:t>
    </dgm:pt>
    <dgm:pt modelId="{32E76676-0672-4988-9FB1-308093FF8D5C}" type="sibTrans" cxnId="{AD7281BE-8A99-43C0-9016-4082EB985BF2}">
      <dgm:prSet phldrT="5" phldr="0"/>
      <dgm:spPr>
        <a:solidFill>
          <a:schemeClr val="accent6"/>
        </a:solidFill>
        <a:ln>
          <a:noFill/>
        </a:ln>
      </dgm:spPr>
      <dgm:t>
        <a:bodyPr/>
        <a:lstStyle/>
        <a:p>
          <a:r>
            <a:rPr lang="en-US"/>
            <a:t>5</a:t>
          </a:r>
          <a:endParaRPr lang="en-US" dirty="0"/>
        </a:p>
      </dgm:t>
    </dgm:pt>
    <dgm:pt modelId="{869C0C7E-BD0C-4E5F-8D96-6B8EEC39B952}" type="pres">
      <dgm:prSet presAssocID="{0F5B3066-540F-4606-ADEC-65EB1C3E9627}" presName="Name0" presStyleCnt="0">
        <dgm:presLayoutVars>
          <dgm:animLvl val="lvl"/>
          <dgm:resizeHandles val="exact"/>
        </dgm:presLayoutVars>
      </dgm:prSet>
      <dgm:spPr/>
    </dgm:pt>
    <dgm:pt modelId="{A1C50682-E81A-4719-9746-6B052BFB6DD3}" type="pres">
      <dgm:prSet presAssocID="{198ACE8E-34F4-43E6-BB2E-1809B1CC58DC}" presName="compositeNode" presStyleCnt="0">
        <dgm:presLayoutVars>
          <dgm:bulletEnabled val="1"/>
        </dgm:presLayoutVars>
      </dgm:prSet>
      <dgm:spPr/>
    </dgm:pt>
    <dgm:pt modelId="{1896CBD6-4A99-4E4A-A270-A70AEFBAAF7E}" type="pres">
      <dgm:prSet presAssocID="{198ACE8E-34F4-43E6-BB2E-1809B1CC58DC}" presName="bgRect" presStyleLbl="bgAccFollowNode1" presStyleIdx="0" presStyleCnt="5"/>
      <dgm:spPr/>
    </dgm:pt>
    <dgm:pt modelId="{9C3A7F13-9585-42DF-AD32-B56F82B123C8}" type="pres">
      <dgm:prSet presAssocID="{C54063C4-24CD-4834-9424-53756AE38C6B}" presName="sibTransNodeCircle" presStyleLbl="alignNode1" presStyleIdx="0" presStyleCnt="10">
        <dgm:presLayoutVars>
          <dgm:chMax val="0"/>
          <dgm:bulletEnabled/>
        </dgm:presLayoutVars>
      </dgm:prSet>
      <dgm:spPr/>
    </dgm:pt>
    <dgm:pt modelId="{923B2301-552B-45D2-9EF0-53A10AA17FC6}" type="pres">
      <dgm:prSet presAssocID="{198ACE8E-34F4-43E6-BB2E-1809B1CC58DC}" presName="bottomLine" presStyleLbl="alignNode1" presStyleIdx="1" presStyleCnt="10">
        <dgm:presLayoutVars/>
      </dgm:prSet>
      <dgm:spPr>
        <a:ln>
          <a:solidFill>
            <a:schemeClr val="accent1"/>
          </a:solidFill>
        </a:ln>
      </dgm:spPr>
    </dgm:pt>
    <dgm:pt modelId="{1636F17A-F9E0-460B-890B-A46A6E583FD1}" type="pres">
      <dgm:prSet presAssocID="{198ACE8E-34F4-43E6-BB2E-1809B1CC58DC}" presName="nodeText" presStyleLbl="bgAccFollowNode1" presStyleIdx="0" presStyleCnt="5">
        <dgm:presLayoutVars>
          <dgm:bulletEnabled val="1"/>
        </dgm:presLayoutVars>
      </dgm:prSet>
      <dgm:spPr/>
    </dgm:pt>
    <dgm:pt modelId="{CE18CCA6-9206-4DD7-BE09-5291C62117AB}" type="pres">
      <dgm:prSet presAssocID="{C54063C4-24CD-4834-9424-53756AE38C6B}" presName="sibTrans" presStyleCnt="0"/>
      <dgm:spPr/>
    </dgm:pt>
    <dgm:pt modelId="{B75A207A-E561-4A33-8860-3580568F46B8}" type="pres">
      <dgm:prSet presAssocID="{0F6BA1FB-59E5-4F16-A7B4-1533BB1F09E4}" presName="compositeNode" presStyleCnt="0">
        <dgm:presLayoutVars>
          <dgm:bulletEnabled val="1"/>
        </dgm:presLayoutVars>
      </dgm:prSet>
      <dgm:spPr/>
    </dgm:pt>
    <dgm:pt modelId="{02F7283A-0FC3-4AF1-AA94-0270DC0B1C33}" type="pres">
      <dgm:prSet presAssocID="{0F6BA1FB-59E5-4F16-A7B4-1533BB1F09E4}" presName="bgRect" presStyleLbl="bgAccFollowNode1" presStyleIdx="1" presStyleCnt="5"/>
      <dgm:spPr/>
    </dgm:pt>
    <dgm:pt modelId="{C08FC467-91FE-48BD-B243-273925C2B75A}" type="pres">
      <dgm:prSet presAssocID="{7DBF5CB5-29DD-4671-A0F3-981D48571500}" presName="sibTransNodeCircle" presStyleLbl="alignNode1" presStyleIdx="2" presStyleCnt="10">
        <dgm:presLayoutVars>
          <dgm:chMax val="0"/>
          <dgm:bulletEnabled/>
        </dgm:presLayoutVars>
      </dgm:prSet>
      <dgm:spPr/>
    </dgm:pt>
    <dgm:pt modelId="{DE393E47-CBB6-4D77-A342-C9AFD9FC8CB6}" type="pres">
      <dgm:prSet presAssocID="{0F6BA1FB-59E5-4F16-A7B4-1533BB1F09E4}" presName="bottomLine" presStyleLbl="alignNode1" presStyleIdx="3" presStyleCnt="10">
        <dgm:presLayoutVars/>
      </dgm:prSet>
      <dgm:spPr>
        <a:ln>
          <a:solidFill>
            <a:schemeClr val="accent2"/>
          </a:solidFill>
        </a:ln>
      </dgm:spPr>
    </dgm:pt>
    <dgm:pt modelId="{6209B655-7BD8-4C2E-802B-7A837190A817}" type="pres">
      <dgm:prSet presAssocID="{0F6BA1FB-59E5-4F16-A7B4-1533BB1F09E4}" presName="nodeText" presStyleLbl="bgAccFollowNode1" presStyleIdx="1" presStyleCnt="5">
        <dgm:presLayoutVars>
          <dgm:bulletEnabled val="1"/>
        </dgm:presLayoutVars>
      </dgm:prSet>
      <dgm:spPr/>
    </dgm:pt>
    <dgm:pt modelId="{44DA27FB-BF39-4511-84EF-E3EA3F12D2B6}" type="pres">
      <dgm:prSet presAssocID="{7DBF5CB5-29DD-4671-A0F3-981D48571500}" presName="sibTrans" presStyleCnt="0"/>
      <dgm:spPr/>
    </dgm:pt>
    <dgm:pt modelId="{9ED209A7-CD15-4C32-9372-A0384698B942}" type="pres">
      <dgm:prSet presAssocID="{1D096F01-AEA8-401D-8348-98E9A81F3CE0}" presName="compositeNode" presStyleCnt="0">
        <dgm:presLayoutVars>
          <dgm:bulletEnabled val="1"/>
        </dgm:presLayoutVars>
      </dgm:prSet>
      <dgm:spPr/>
    </dgm:pt>
    <dgm:pt modelId="{B5DA272C-701A-4327-802B-15E4D04DF389}" type="pres">
      <dgm:prSet presAssocID="{1D096F01-AEA8-401D-8348-98E9A81F3CE0}" presName="bgRect" presStyleLbl="bgAccFollowNode1" presStyleIdx="2" presStyleCnt="5"/>
      <dgm:spPr/>
    </dgm:pt>
    <dgm:pt modelId="{4104A2F1-FB99-4C42-8067-46B8EEEC9610}" type="pres">
      <dgm:prSet presAssocID="{6088456C-4B73-4948-985C-DD954DEF44EF}" presName="sibTransNodeCircle" presStyleLbl="alignNode1" presStyleIdx="4" presStyleCnt="10">
        <dgm:presLayoutVars>
          <dgm:chMax val="0"/>
          <dgm:bulletEnabled/>
        </dgm:presLayoutVars>
      </dgm:prSet>
      <dgm:spPr/>
    </dgm:pt>
    <dgm:pt modelId="{2EB92C72-3528-4913-AFF6-FF0B4F338399}" type="pres">
      <dgm:prSet presAssocID="{1D096F01-AEA8-401D-8348-98E9A81F3CE0}" presName="bottomLine" presStyleLbl="alignNode1" presStyleIdx="5" presStyleCnt="10">
        <dgm:presLayoutVars/>
      </dgm:prSet>
      <dgm:spPr>
        <a:solidFill>
          <a:schemeClr val="accent4"/>
        </a:solidFill>
        <a:ln>
          <a:solidFill>
            <a:schemeClr val="accent4"/>
          </a:solidFill>
        </a:ln>
      </dgm:spPr>
    </dgm:pt>
    <dgm:pt modelId="{74E21D92-0946-4075-ABB7-F58F125D081F}" type="pres">
      <dgm:prSet presAssocID="{1D096F01-AEA8-401D-8348-98E9A81F3CE0}" presName="nodeText" presStyleLbl="bgAccFollowNode1" presStyleIdx="2" presStyleCnt="5">
        <dgm:presLayoutVars>
          <dgm:bulletEnabled val="1"/>
        </dgm:presLayoutVars>
      </dgm:prSet>
      <dgm:spPr/>
    </dgm:pt>
    <dgm:pt modelId="{E7F9CACB-FE98-4F37-853A-1B05B4BF4385}" type="pres">
      <dgm:prSet presAssocID="{6088456C-4B73-4948-985C-DD954DEF44EF}" presName="sibTrans" presStyleCnt="0"/>
      <dgm:spPr/>
    </dgm:pt>
    <dgm:pt modelId="{313C51D3-DB7E-4530-8AFA-F0AE0E26CE2D}" type="pres">
      <dgm:prSet presAssocID="{DE16CBB4-D3F4-44AD-8379-3A5D78B889D5}" presName="compositeNode" presStyleCnt="0">
        <dgm:presLayoutVars>
          <dgm:bulletEnabled val="1"/>
        </dgm:presLayoutVars>
      </dgm:prSet>
      <dgm:spPr/>
    </dgm:pt>
    <dgm:pt modelId="{549A837B-0FA3-4970-A9F9-3BD236350D3D}" type="pres">
      <dgm:prSet presAssocID="{DE16CBB4-D3F4-44AD-8379-3A5D78B889D5}" presName="bgRect" presStyleLbl="bgAccFollowNode1" presStyleIdx="3" presStyleCnt="5" custLinFactNeighborX="-906" custLinFactNeighborY="346"/>
      <dgm:spPr/>
    </dgm:pt>
    <dgm:pt modelId="{AC6B335A-D8B4-46D8-93DE-B9EF1773F6AC}" type="pres">
      <dgm:prSet presAssocID="{C2728830-9A00-4764-A9F1-670DDF9E57B3}" presName="sibTransNodeCircle" presStyleLbl="alignNode1" presStyleIdx="6" presStyleCnt="10">
        <dgm:presLayoutVars>
          <dgm:chMax val="0"/>
          <dgm:bulletEnabled/>
        </dgm:presLayoutVars>
      </dgm:prSet>
      <dgm:spPr/>
    </dgm:pt>
    <dgm:pt modelId="{7B3E0A16-DB85-46CA-87D6-4D39F6DBFC52}" type="pres">
      <dgm:prSet presAssocID="{DE16CBB4-D3F4-44AD-8379-3A5D78B889D5}" presName="bottomLine" presStyleLbl="alignNode1" presStyleIdx="7" presStyleCnt="10">
        <dgm:presLayoutVars/>
      </dgm:prSet>
      <dgm:spPr>
        <a:ln>
          <a:solidFill>
            <a:schemeClr val="accent5"/>
          </a:solidFill>
        </a:ln>
      </dgm:spPr>
    </dgm:pt>
    <dgm:pt modelId="{B80B8360-3897-45DE-BD0A-F9CCC9BAC34F}" type="pres">
      <dgm:prSet presAssocID="{DE16CBB4-D3F4-44AD-8379-3A5D78B889D5}" presName="nodeText" presStyleLbl="bgAccFollowNode1" presStyleIdx="3" presStyleCnt="5">
        <dgm:presLayoutVars>
          <dgm:bulletEnabled val="1"/>
        </dgm:presLayoutVars>
      </dgm:prSet>
      <dgm:spPr/>
    </dgm:pt>
    <dgm:pt modelId="{4BE79C5F-B252-4C81-B7E8-356A6349584C}" type="pres">
      <dgm:prSet presAssocID="{C2728830-9A00-4764-A9F1-670DDF9E57B3}" presName="sibTrans" presStyleCnt="0"/>
      <dgm:spPr/>
    </dgm:pt>
    <dgm:pt modelId="{11D9C427-A430-492A-BD3C-E4D081DA46F5}" type="pres">
      <dgm:prSet presAssocID="{F7B81412-5EAE-488C-9259-0FA0EB0F090B}" presName="compositeNode" presStyleCnt="0">
        <dgm:presLayoutVars>
          <dgm:bulletEnabled val="1"/>
        </dgm:presLayoutVars>
      </dgm:prSet>
      <dgm:spPr/>
    </dgm:pt>
    <dgm:pt modelId="{4795DD00-81CA-4D89-AAC9-9CB098B4E837}" type="pres">
      <dgm:prSet presAssocID="{F7B81412-5EAE-488C-9259-0FA0EB0F090B}" presName="bgRect" presStyleLbl="bgAccFollowNode1" presStyleIdx="4" presStyleCnt="5"/>
      <dgm:spPr/>
    </dgm:pt>
    <dgm:pt modelId="{06772805-3643-43C2-9C80-F43268C57C20}" type="pres">
      <dgm:prSet presAssocID="{32E76676-0672-4988-9FB1-308093FF8D5C}" presName="sibTransNodeCircle" presStyleLbl="alignNode1" presStyleIdx="8" presStyleCnt="10">
        <dgm:presLayoutVars>
          <dgm:chMax val="0"/>
          <dgm:bulletEnabled/>
        </dgm:presLayoutVars>
      </dgm:prSet>
      <dgm:spPr/>
    </dgm:pt>
    <dgm:pt modelId="{77F59A8B-7684-4E29-B44F-B0F96367FE70}" type="pres">
      <dgm:prSet presAssocID="{F7B81412-5EAE-488C-9259-0FA0EB0F090B}" presName="bottomLine" presStyleLbl="alignNode1" presStyleIdx="9" presStyleCnt="10">
        <dgm:presLayoutVars/>
      </dgm:prSet>
      <dgm:spPr/>
    </dgm:pt>
    <dgm:pt modelId="{80C8596E-ABE7-41A1-8A35-72244067CF90}" type="pres">
      <dgm:prSet presAssocID="{F7B81412-5EAE-488C-9259-0FA0EB0F090B}" presName="nodeText" presStyleLbl="bgAccFollowNode1" presStyleIdx="4" presStyleCnt="5">
        <dgm:presLayoutVars>
          <dgm:bulletEnabled val="1"/>
        </dgm:presLayoutVars>
      </dgm:prSet>
      <dgm:spPr/>
    </dgm:pt>
  </dgm:ptLst>
  <dgm:cxnLst>
    <dgm:cxn modelId="{10EAB407-DDBC-4E09-A41B-36376F2BB005}" type="presOf" srcId="{32E76676-0672-4988-9FB1-308093FF8D5C}" destId="{06772805-3643-43C2-9C80-F43268C57C20}" srcOrd="0" destOrd="0" presId="urn:microsoft.com/office/officeart/2016/7/layout/BasicLinearProcessNumbered#1"/>
    <dgm:cxn modelId="{F47EB913-8831-49CC-ABE6-AB555FA6F993}" type="presOf" srcId="{6088456C-4B73-4948-985C-DD954DEF44EF}" destId="{4104A2F1-FB99-4C42-8067-46B8EEEC9610}" srcOrd="0" destOrd="0" presId="urn:microsoft.com/office/officeart/2016/7/layout/BasicLinearProcessNumbered#1"/>
    <dgm:cxn modelId="{EB7FE821-06C9-4CFA-BBFF-63BF8C7F1444}" type="presOf" srcId="{198ACE8E-34F4-43E6-BB2E-1809B1CC58DC}" destId="{1896CBD6-4A99-4E4A-A270-A70AEFBAAF7E}" srcOrd="0" destOrd="0" presId="urn:microsoft.com/office/officeart/2016/7/layout/BasicLinearProcessNumbered#1"/>
    <dgm:cxn modelId="{9B21BC25-6F2C-47C2-8285-8E9BB26D02F7}" type="presOf" srcId="{DE16CBB4-D3F4-44AD-8379-3A5D78B889D5}" destId="{B80B8360-3897-45DE-BD0A-F9CCC9BAC34F}" srcOrd="1" destOrd="0" presId="urn:microsoft.com/office/officeart/2016/7/layout/BasicLinearProcessNumbered#1"/>
    <dgm:cxn modelId="{A7465026-5EB9-4359-B2CA-62409A490278}" type="presOf" srcId="{0F5B3066-540F-4606-ADEC-65EB1C3E9627}" destId="{869C0C7E-BD0C-4E5F-8D96-6B8EEC39B952}" srcOrd="0" destOrd="0" presId="urn:microsoft.com/office/officeart/2016/7/layout/BasicLinearProcessNumbered#1"/>
    <dgm:cxn modelId="{500C1428-BAD2-4EA1-AAAB-CD4D6F648C0B}" type="presOf" srcId="{0F6BA1FB-59E5-4F16-A7B4-1533BB1F09E4}" destId="{02F7283A-0FC3-4AF1-AA94-0270DC0B1C33}" srcOrd="0" destOrd="0" presId="urn:microsoft.com/office/officeart/2016/7/layout/BasicLinearProcessNumbered#1"/>
    <dgm:cxn modelId="{619E3C68-1E17-487D-ABC8-EB727F4952A3}" type="presOf" srcId="{C54063C4-24CD-4834-9424-53756AE38C6B}" destId="{9C3A7F13-9585-42DF-AD32-B56F82B123C8}" srcOrd="0" destOrd="0" presId="urn:microsoft.com/office/officeart/2016/7/layout/BasicLinearProcessNumbered#1"/>
    <dgm:cxn modelId="{F4BF496B-2EAC-4B21-A290-8C4A35AC4213}" type="presOf" srcId="{7DBF5CB5-29DD-4671-A0F3-981D48571500}" destId="{C08FC467-91FE-48BD-B243-273925C2B75A}" srcOrd="0" destOrd="0" presId="urn:microsoft.com/office/officeart/2016/7/layout/BasicLinearProcessNumbered#1"/>
    <dgm:cxn modelId="{32F29D6B-8717-40AA-AB41-CDE85B6445F2}" type="presOf" srcId="{C2728830-9A00-4764-A9F1-670DDF9E57B3}" destId="{AC6B335A-D8B4-46D8-93DE-B9EF1773F6AC}" srcOrd="0" destOrd="0" presId="urn:microsoft.com/office/officeart/2016/7/layout/BasicLinearProcessNumbered#1"/>
    <dgm:cxn modelId="{8327A44B-5326-4A8B-9B23-A3D3C09A16F3}" srcId="{0F5B3066-540F-4606-ADEC-65EB1C3E9627}" destId="{198ACE8E-34F4-43E6-BB2E-1809B1CC58DC}" srcOrd="0" destOrd="0" parTransId="{49F555B2-B165-4CB6-8578-DF4BCD791ABF}" sibTransId="{C54063C4-24CD-4834-9424-53756AE38C6B}"/>
    <dgm:cxn modelId="{EF38696C-3284-4D81-8B6A-406B0A4B5478}" type="presOf" srcId="{DE16CBB4-D3F4-44AD-8379-3A5D78B889D5}" destId="{549A837B-0FA3-4970-A9F9-3BD236350D3D}" srcOrd="0" destOrd="0" presId="urn:microsoft.com/office/officeart/2016/7/layout/BasicLinearProcessNumbered#1"/>
    <dgm:cxn modelId="{2E8EE86D-D18A-48C5-817B-661FEDBE5EB5}" type="presOf" srcId="{0F6BA1FB-59E5-4F16-A7B4-1533BB1F09E4}" destId="{6209B655-7BD8-4C2E-802B-7A837190A817}" srcOrd="1" destOrd="0" presId="urn:microsoft.com/office/officeart/2016/7/layout/BasicLinearProcessNumbered#1"/>
    <dgm:cxn modelId="{7B7DC85A-1097-4B13-A457-5376A39A58E2}" type="presOf" srcId="{F7B81412-5EAE-488C-9259-0FA0EB0F090B}" destId="{80C8596E-ABE7-41A1-8A35-72244067CF90}" srcOrd="1" destOrd="0" presId="urn:microsoft.com/office/officeart/2016/7/layout/BasicLinearProcessNumbered#1"/>
    <dgm:cxn modelId="{AA103CB4-BE4E-4C3C-8A8A-83391F2FB47F}" type="presOf" srcId="{1D096F01-AEA8-401D-8348-98E9A81F3CE0}" destId="{B5DA272C-701A-4327-802B-15E4D04DF389}" srcOrd="0" destOrd="0" presId="urn:microsoft.com/office/officeart/2016/7/layout/BasicLinearProcessNumbered#1"/>
    <dgm:cxn modelId="{451EA9B5-F1ED-4BC6-8C22-CD5C870E657E}" type="presOf" srcId="{F7B81412-5EAE-488C-9259-0FA0EB0F090B}" destId="{4795DD00-81CA-4D89-AAC9-9CB098B4E837}" srcOrd="0" destOrd="0" presId="urn:microsoft.com/office/officeart/2016/7/layout/BasicLinearProcessNumbered#1"/>
    <dgm:cxn modelId="{EC143BBE-149C-4B2B-96B6-7B3C8595B821}" type="presOf" srcId="{1D096F01-AEA8-401D-8348-98E9A81F3CE0}" destId="{74E21D92-0946-4075-ABB7-F58F125D081F}" srcOrd="1" destOrd="0" presId="urn:microsoft.com/office/officeart/2016/7/layout/BasicLinearProcessNumbered#1"/>
    <dgm:cxn modelId="{AD7281BE-8A99-43C0-9016-4082EB985BF2}" srcId="{0F5B3066-540F-4606-ADEC-65EB1C3E9627}" destId="{F7B81412-5EAE-488C-9259-0FA0EB0F090B}" srcOrd="4" destOrd="0" parTransId="{C9E63F01-62A4-4331-A67D-7FE563CE9D07}" sibTransId="{32E76676-0672-4988-9FB1-308093FF8D5C}"/>
    <dgm:cxn modelId="{FD2381C0-DA6F-4859-90D6-313730044E7C}" srcId="{0F5B3066-540F-4606-ADEC-65EB1C3E9627}" destId="{1D096F01-AEA8-401D-8348-98E9A81F3CE0}" srcOrd="2" destOrd="0" parTransId="{AB9DA1CE-0370-48BB-8362-3A4CBF7FFB29}" sibTransId="{6088456C-4B73-4948-985C-DD954DEF44EF}"/>
    <dgm:cxn modelId="{8CB3EED4-728A-4D4F-ACB4-5DD629623D8A}" type="presOf" srcId="{198ACE8E-34F4-43E6-BB2E-1809B1CC58DC}" destId="{1636F17A-F9E0-460B-890B-A46A6E583FD1}" srcOrd="1" destOrd="0" presId="urn:microsoft.com/office/officeart/2016/7/layout/BasicLinearProcessNumbered#1"/>
    <dgm:cxn modelId="{F0FA65E5-FB81-4E7A-9467-65363565F4A0}" srcId="{0F5B3066-540F-4606-ADEC-65EB1C3E9627}" destId="{0F6BA1FB-59E5-4F16-A7B4-1533BB1F09E4}" srcOrd="1" destOrd="0" parTransId="{6A557BB1-C0DD-44CB-8745-CE5481476209}" sibTransId="{7DBF5CB5-29DD-4671-A0F3-981D48571500}"/>
    <dgm:cxn modelId="{058D75E7-8E09-41CE-ADFC-EEAD1556353B}" srcId="{0F5B3066-540F-4606-ADEC-65EB1C3E9627}" destId="{DE16CBB4-D3F4-44AD-8379-3A5D78B889D5}" srcOrd="3" destOrd="0" parTransId="{917142D8-7514-46BB-B61D-8633F0189C31}" sibTransId="{C2728830-9A00-4764-A9F1-670DDF9E57B3}"/>
    <dgm:cxn modelId="{6FD83AE8-DB7F-4EFE-8F0A-58735E6AEC64}" type="presParOf" srcId="{869C0C7E-BD0C-4E5F-8D96-6B8EEC39B952}" destId="{A1C50682-E81A-4719-9746-6B052BFB6DD3}" srcOrd="0" destOrd="0" presId="urn:microsoft.com/office/officeart/2016/7/layout/BasicLinearProcessNumbered#1"/>
    <dgm:cxn modelId="{AA17009A-379B-43BE-97BA-12B67036AD90}" type="presParOf" srcId="{A1C50682-E81A-4719-9746-6B052BFB6DD3}" destId="{1896CBD6-4A99-4E4A-A270-A70AEFBAAF7E}" srcOrd="0" destOrd="0" presId="urn:microsoft.com/office/officeart/2016/7/layout/BasicLinearProcessNumbered#1"/>
    <dgm:cxn modelId="{6D85C09F-1D0A-406F-9396-06638BA4FD92}" type="presParOf" srcId="{A1C50682-E81A-4719-9746-6B052BFB6DD3}" destId="{9C3A7F13-9585-42DF-AD32-B56F82B123C8}" srcOrd="1" destOrd="0" presId="urn:microsoft.com/office/officeart/2016/7/layout/BasicLinearProcessNumbered#1"/>
    <dgm:cxn modelId="{794669B6-74B7-439A-8EE2-238314813197}" type="presParOf" srcId="{A1C50682-E81A-4719-9746-6B052BFB6DD3}" destId="{923B2301-552B-45D2-9EF0-53A10AA17FC6}" srcOrd="2" destOrd="0" presId="urn:microsoft.com/office/officeart/2016/7/layout/BasicLinearProcessNumbered#1"/>
    <dgm:cxn modelId="{23ECCBA1-941D-4643-9618-18F560A80DAB}" type="presParOf" srcId="{A1C50682-E81A-4719-9746-6B052BFB6DD3}" destId="{1636F17A-F9E0-460B-890B-A46A6E583FD1}" srcOrd="3" destOrd="0" presId="urn:microsoft.com/office/officeart/2016/7/layout/BasicLinearProcessNumbered#1"/>
    <dgm:cxn modelId="{84426433-1E67-4D55-9D10-3C4CF150BF28}" type="presParOf" srcId="{869C0C7E-BD0C-4E5F-8D96-6B8EEC39B952}" destId="{CE18CCA6-9206-4DD7-BE09-5291C62117AB}" srcOrd="1" destOrd="0" presId="urn:microsoft.com/office/officeart/2016/7/layout/BasicLinearProcessNumbered#1"/>
    <dgm:cxn modelId="{16E156BA-CA11-45E4-B5EA-B4F3067B424F}" type="presParOf" srcId="{869C0C7E-BD0C-4E5F-8D96-6B8EEC39B952}" destId="{B75A207A-E561-4A33-8860-3580568F46B8}" srcOrd="2" destOrd="0" presId="urn:microsoft.com/office/officeart/2016/7/layout/BasicLinearProcessNumbered#1"/>
    <dgm:cxn modelId="{63957AA2-61FB-47C5-9B97-06D23CB5FDF5}" type="presParOf" srcId="{B75A207A-E561-4A33-8860-3580568F46B8}" destId="{02F7283A-0FC3-4AF1-AA94-0270DC0B1C33}" srcOrd="0" destOrd="0" presId="urn:microsoft.com/office/officeart/2016/7/layout/BasicLinearProcessNumbered#1"/>
    <dgm:cxn modelId="{3099F022-A87D-4FA3-8BC3-9575F846BC44}" type="presParOf" srcId="{B75A207A-E561-4A33-8860-3580568F46B8}" destId="{C08FC467-91FE-48BD-B243-273925C2B75A}" srcOrd="1" destOrd="0" presId="urn:microsoft.com/office/officeart/2016/7/layout/BasicLinearProcessNumbered#1"/>
    <dgm:cxn modelId="{A2E37B9F-7D4B-49D4-AF46-9A540F2ACE59}" type="presParOf" srcId="{B75A207A-E561-4A33-8860-3580568F46B8}" destId="{DE393E47-CBB6-4D77-A342-C9AFD9FC8CB6}" srcOrd="2" destOrd="0" presId="urn:microsoft.com/office/officeart/2016/7/layout/BasicLinearProcessNumbered#1"/>
    <dgm:cxn modelId="{3374E4EC-7EA8-47C5-B2E6-92A2F8FDFB7F}" type="presParOf" srcId="{B75A207A-E561-4A33-8860-3580568F46B8}" destId="{6209B655-7BD8-4C2E-802B-7A837190A817}" srcOrd="3" destOrd="0" presId="urn:microsoft.com/office/officeart/2016/7/layout/BasicLinearProcessNumbered#1"/>
    <dgm:cxn modelId="{64EBAD3F-E38B-4135-AAA2-C165246599F7}" type="presParOf" srcId="{869C0C7E-BD0C-4E5F-8D96-6B8EEC39B952}" destId="{44DA27FB-BF39-4511-84EF-E3EA3F12D2B6}" srcOrd="3" destOrd="0" presId="urn:microsoft.com/office/officeart/2016/7/layout/BasicLinearProcessNumbered#1"/>
    <dgm:cxn modelId="{C047657C-4647-4043-950A-E8F7F675767E}" type="presParOf" srcId="{869C0C7E-BD0C-4E5F-8D96-6B8EEC39B952}" destId="{9ED209A7-CD15-4C32-9372-A0384698B942}" srcOrd="4" destOrd="0" presId="urn:microsoft.com/office/officeart/2016/7/layout/BasicLinearProcessNumbered#1"/>
    <dgm:cxn modelId="{0F5F3613-D3F0-4FA7-ACBA-C61DDC0B6FCC}" type="presParOf" srcId="{9ED209A7-CD15-4C32-9372-A0384698B942}" destId="{B5DA272C-701A-4327-802B-15E4D04DF389}" srcOrd="0" destOrd="0" presId="urn:microsoft.com/office/officeart/2016/7/layout/BasicLinearProcessNumbered#1"/>
    <dgm:cxn modelId="{AB7A54D4-8E23-4583-8E98-345042A04591}" type="presParOf" srcId="{9ED209A7-CD15-4C32-9372-A0384698B942}" destId="{4104A2F1-FB99-4C42-8067-46B8EEEC9610}" srcOrd="1" destOrd="0" presId="urn:microsoft.com/office/officeart/2016/7/layout/BasicLinearProcessNumbered#1"/>
    <dgm:cxn modelId="{06C75B26-0F3E-41ED-839F-4D64199F4461}" type="presParOf" srcId="{9ED209A7-CD15-4C32-9372-A0384698B942}" destId="{2EB92C72-3528-4913-AFF6-FF0B4F338399}" srcOrd="2" destOrd="0" presId="urn:microsoft.com/office/officeart/2016/7/layout/BasicLinearProcessNumbered#1"/>
    <dgm:cxn modelId="{AAB9864E-92C0-4EA3-9F0E-6EB52D100EBE}" type="presParOf" srcId="{9ED209A7-CD15-4C32-9372-A0384698B942}" destId="{74E21D92-0946-4075-ABB7-F58F125D081F}" srcOrd="3" destOrd="0" presId="urn:microsoft.com/office/officeart/2016/7/layout/BasicLinearProcessNumbered#1"/>
    <dgm:cxn modelId="{13ED127B-27D7-4A94-8FC0-60DF0BA87D27}" type="presParOf" srcId="{869C0C7E-BD0C-4E5F-8D96-6B8EEC39B952}" destId="{E7F9CACB-FE98-4F37-853A-1B05B4BF4385}" srcOrd="5" destOrd="0" presId="urn:microsoft.com/office/officeart/2016/7/layout/BasicLinearProcessNumbered#1"/>
    <dgm:cxn modelId="{4B61CEE5-C2BB-4897-9CE0-A1A15D162F44}" type="presParOf" srcId="{869C0C7E-BD0C-4E5F-8D96-6B8EEC39B952}" destId="{313C51D3-DB7E-4530-8AFA-F0AE0E26CE2D}" srcOrd="6" destOrd="0" presId="urn:microsoft.com/office/officeart/2016/7/layout/BasicLinearProcessNumbered#1"/>
    <dgm:cxn modelId="{9B85DE27-B7E4-402F-BE27-E3C3985E9A79}" type="presParOf" srcId="{313C51D3-DB7E-4530-8AFA-F0AE0E26CE2D}" destId="{549A837B-0FA3-4970-A9F9-3BD236350D3D}" srcOrd="0" destOrd="0" presId="urn:microsoft.com/office/officeart/2016/7/layout/BasicLinearProcessNumbered#1"/>
    <dgm:cxn modelId="{9D5D9389-D124-429A-8F96-49696F6F4EF9}" type="presParOf" srcId="{313C51D3-DB7E-4530-8AFA-F0AE0E26CE2D}" destId="{AC6B335A-D8B4-46D8-93DE-B9EF1773F6AC}" srcOrd="1" destOrd="0" presId="urn:microsoft.com/office/officeart/2016/7/layout/BasicLinearProcessNumbered#1"/>
    <dgm:cxn modelId="{AEF2A504-6850-4ED8-81A9-8B6F7FF43DCD}" type="presParOf" srcId="{313C51D3-DB7E-4530-8AFA-F0AE0E26CE2D}" destId="{7B3E0A16-DB85-46CA-87D6-4D39F6DBFC52}" srcOrd="2" destOrd="0" presId="urn:microsoft.com/office/officeart/2016/7/layout/BasicLinearProcessNumbered#1"/>
    <dgm:cxn modelId="{25F27692-3F46-46F7-BF34-29BD99560D08}" type="presParOf" srcId="{313C51D3-DB7E-4530-8AFA-F0AE0E26CE2D}" destId="{B80B8360-3897-45DE-BD0A-F9CCC9BAC34F}" srcOrd="3" destOrd="0" presId="urn:microsoft.com/office/officeart/2016/7/layout/BasicLinearProcessNumbered#1"/>
    <dgm:cxn modelId="{4796AC81-FE2B-441F-A0B6-C344625F6E96}" type="presParOf" srcId="{869C0C7E-BD0C-4E5F-8D96-6B8EEC39B952}" destId="{4BE79C5F-B252-4C81-B7E8-356A6349584C}" srcOrd="7" destOrd="0" presId="urn:microsoft.com/office/officeart/2016/7/layout/BasicLinearProcessNumbered#1"/>
    <dgm:cxn modelId="{F640017D-6D0A-4410-A66B-828F2066B1C3}" type="presParOf" srcId="{869C0C7E-BD0C-4E5F-8D96-6B8EEC39B952}" destId="{11D9C427-A430-492A-BD3C-E4D081DA46F5}" srcOrd="8" destOrd="0" presId="urn:microsoft.com/office/officeart/2016/7/layout/BasicLinearProcessNumbered#1"/>
    <dgm:cxn modelId="{3F5AE0F2-FA72-4C37-BCFA-A61C660A8759}" type="presParOf" srcId="{11D9C427-A430-492A-BD3C-E4D081DA46F5}" destId="{4795DD00-81CA-4D89-AAC9-9CB098B4E837}" srcOrd="0" destOrd="0" presId="urn:microsoft.com/office/officeart/2016/7/layout/BasicLinearProcessNumbered#1"/>
    <dgm:cxn modelId="{D1D3C516-0A96-4C35-8949-341CF221BBD1}" type="presParOf" srcId="{11D9C427-A430-492A-BD3C-E4D081DA46F5}" destId="{06772805-3643-43C2-9C80-F43268C57C20}" srcOrd="1" destOrd="0" presId="urn:microsoft.com/office/officeart/2016/7/layout/BasicLinearProcessNumbered#1"/>
    <dgm:cxn modelId="{A39F6DBC-EC8C-42B3-9D5B-962E5C23F626}" type="presParOf" srcId="{11D9C427-A430-492A-BD3C-E4D081DA46F5}" destId="{77F59A8B-7684-4E29-B44F-B0F96367FE70}" srcOrd="2" destOrd="0" presId="urn:microsoft.com/office/officeart/2016/7/layout/BasicLinearProcessNumbered#1"/>
    <dgm:cxn modelId="{37B3E4C3-947D-462B-A3DF-A33AAEB8FA1C}" type="presParOf" srcId="{11D9C427-A430-492A-BD3C-E4D081DA46F5}" destId="{80C8596E-ABE7-41A1-8A35-72244067CF90}" srcOrd="3" destOrd="0" presId="urn:microsoft.com/office/officeart/2016/7/layout/BasicLinearProcessNumbered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C6E674-3A09-4706-99E4-404CA3983EF6}">
      <dsp:nvSpPr>
        <dsp:cNvPr id="0" name=""/>
        <dsp:cNvSpPr/>
      </dsp:nvSpPr>
      <dsp:spPr>
        <a:xfrm>
          <a:off x="24387" y="613752"/>
          <a:ext cx="2135187" cy="1461268"/>
        </a:xfrm>
        <a:prstGeom prst="roundRect">
          <a:avLst>
            <a:gd name="adj" fmla="val 10000"/>
          </a:avLst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2. Increase student knowledge of new math standards</a:t>
          </a:r>
        </a:p>
      </dsp:txBody>
      <dsp:txXfrm>
        <a:off x="67186" y="656551"/>
        <a:ext cx="2049589" cy="1375670"/>
      </dsp:txXfrm>
    </dsp:sp>
    <dsp:sp modelId="{D61C3C11-0882-4EAF-ABF8-532F091DF920}">
      <dsp:nvSpPr>
        <dsp:cNvPr id="0" name=""/>
        <dsp:cNvSpPr/>
      </dsp:nvSpPr>
      <dsp:spPr>
        <a:xfrm>
          <a:off x="2374878" y="1079623"/>
          <a:ext cx="456443" cy="52952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2374878" y="1185528"/>
        <a:ext cx="319510" cy="317716"/>
      </dsp:txXfrm>
    </dsp:sp>
    <dsp:sp modelId="{810413E1-B41A-4A73-99A1-F0B366F6CDE2}">
      <dsp:nvSpPr>
        <dsp:cNvPr id="0" name=""/>
        <dsp:cNvSpPr/>
      </dsp:nvSpPr>
      <dsp:spPr>
        <a:xfrm>
          <a:off x="3020790" y="613752"/>
          <a:ext cx="2135187" cy="1461268"/>
        </a:xfrm>
        <a:prstGeom prst="roundRect">
          <a:avLst>
            <a:gd name="adj" fmla="val 10000"/>
          </a:avLst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Increase student proficiency on Math assessments by 3%</a:t>
          </a:r>
        </a:p>
      </dsp:txBody>
      <dsp:txXfrm>
        <a:off x="3063589" y="656551"/>
        <a:ext cx="2049589" cy="1375670"/>
      </dsp:txXfrm>
    </dsp:sp>
    <dsp:sp modelId="{EB37E565-04CD-4728-8780-80F51E812A81}">
      <dsp:nvSpPr>
        <dsp:cNvPr id="0" name=""/>
        <dsp:cNvSpPr/>
      </dsp:nvSpPr>
      <dsp:spPr>
        <a:xfrm>
          <a:off x="5365186" y="1079623"/>
          <a:ext cx="443522" cy="52952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5365186" y="1185528"/>
        <a:ext cx="310465" cy="317716"/>
      </dsp:txXfrm>
    </dsp:sp>
    <dsp:sp modelId="{E9CF8C3A-61B4-4C28-BC4D-7FA17CF858A9}">
      <dsp:nvSpPr>
        <dsp:cNvPr id="0" name=""/>
        <dsp:cNvSpPr/>
      </dsp:nvSpPr>
      <dsp:spPr>
        <a:xfrm>
          <a:off x="5992812" y="613752"/>
          <a:ext cx="2135187" cy="1461268"/>
        </a:xfrm>
        <a:prstGeom prst="roundRect">
          <a:avLst>
            <a:gd name="adj" fmla="val 10000"/>
          </a:avLst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Milestones and MAP Scores</a:t>
          </a:r>
        </a:p>
      </dsp:txBody>
      <dsp:txXfrm>
        <a:off x="6035611" y="656551"/>
        <a:ext cx="2049589" cy="137567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C6E674-3A09-4706-99E4-404CA3983EF6}">
      <dsp:nvSpPr>
        <dsp:cNvPr id="0" name=""/>
        <dsp:cNvSpPr/>
      </dsp:nvSpPr>
      <dsp:spPr>
        <a:xfrm>
          <a:off x="7143" y="548375"/>
          <a:ext cx="2135187" cy="1281112"/>
        </a:xfrm>
        <a:prstGeom prst="roundRect">
          <a:avLst>
            <a:gd name="adj" fmla="val 10000"/>
          </a:avLst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Clr>
              <a:srgbClr val="000000"/>
            </a:buClr>
            <a:buSzPts val="1000"/>
            <a:buNone/>
          </a:pPr>
          <a:r>
            <a:rPr lang="en-US" sz="1800" b="1" kern="1200" dirty="0">
              <a:latin typeface="Calibri"/>
              <a:ea typeface="Calibri"/>
              <a:cs typeface="Calibri"/>
              <a:sym typeface="Calibri"/>
            </a:rPr>
            <a:t>1.Increase student phonic awareness and create early readers</a:t>
          </a:r>
          <a:endParaRPr lang="en-US" sz="1800" kern="1200" dirty="0"/>
        </a:p>
      </dsp:txBody>
      <dsp:txXfrm>
        <a:off x="44665" y="585897"/>
        <a:ext cx="2060143" cy="1206068"/>
      </dsp:txXfrm>
    </dsp:sp>
    <dsp:sp modelId="{D61C3C11-0882-4EAF-ABF8-532F091DF920}">
      <dsp:nvSpPr>
        <dsp:cNvPr id="0" name=""/>
        <dsp:cNvSpPr/>
      </dsp:nvSpPr>
      <dsp:spPr>
        <a:xfrm>
          <a:off x="2355850" y="924168"/>
          <a:ext cx="452659" cy="52952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2355850" y="1030073"/>
        <a:ext cx="316861" cy="317716"/>
      </dsp:txXfrm>
    </dsp:sp>
    <dsp:sp modelId="{810413E1-B41A-4A73-99A1-F0B366F6CDE2}">
      <dsp:nvSpPr>
        <dsp:cNvPr id="0" name=""/>
        <dsp:cNvSpPr/>
      </dsp:nvSpPr>
      <dsp:spPr>
        <a:xfrm>
          <a:off x="2996406" y="548375"/>
          <a:ext cx="2135187" cy="1281112"/>
        </a:xfrm>
        <a:prstGeom prst="roundRect">
          <a:avLst>
            <a:gd name="adj" fmla="val 10000"/>
          </a:avLst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Increase student proficiency on ELA assessments by 3%</a:t>
          </a:r>
        </a:p>
      </dsp:txBody>
      <dsp:txXfrm>
        <a:off x="3033928" y="585897"/>
        <a:ext cx="2060143" cy="1206068"/>
      </dsp:txXfrm>
    </dsp:sp>
    <dsp:sp modelId="{EB37E565-04CD-4728-8780-80F51E812A81}">
      <dsp:nvSpPr>
        <dsp:cNvPr id="0" name=""/>
        <dsp:cNvSpPr/>
      </dsp:nvSpPr>
      <dsp:spPr>
        <a:xfrm>
          <a:off x="5345112" y="924168"/>
          <a:ext cx="452659" cy="52952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400" kern="1200"/>
        </a:p>
      </dsp:txBody>
      <dsp:txXfrm>
        <a:off x="5345112" y="1030073"/>
        <a:ext cx="316861" cy="317716"/>
      </dsp:txXfrm>
    </dsp:sp>
    <dsp:sp modelId="{E9CF8C3A-61B4-4C28-BC4D-7FA17CF858A9}">
      <dsp:nvSpPr>
        <dsp:cNvPr id="0" name=""/>
        <dsp:cNvSpPr/>
      </dsp:nvSpPr>
      <dsp:spPr>
        <a:xfrm>
          <a:off x="5985668" y="548375"/>
          <a:ext cx="2135187" cy="1281112"/>
        </a:xfrm>
        <a:prstGeom prst="roundRect">
          <a:avLst>
            <a:gd name="adj" fmla="val 10000"/>
          </a:avLst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Milestones and MAP Scores</a:t>
          </a:r>
        </a:p>
      </dsp:txBody>
      <dsp:txXfrm>
        <a:off x="6023190" y="585897"/>
        <a:ext cx="2060143" cy="120606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C6E674-3A09-4706-99E4-404CA3983EF6}">
      <dsp:nvSpPr>
        <dsp:cNvPr id="0" name=""/>
        <dsp:cNvSpPr/>
      </dsp:nvSpPr>
      <dsp:spPr>
        <a:xfrm>
          <a:off x="52409" y="559998"/>
          <a:ext cx="2135187" cy="1281112"/>
        </a:xfrm>
        <a:prstGeom prst="roundRect">
          <a:avLst>
            <a:gd name="adj" fmla="val 10000"/>
          </a:avLst>
        </a:prstGeom>
        <a:solidFill>
          <a:schemeClr val="accent2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Improve</a:t>
          </a:r>
          <a:r>
            <a:rPr lang="en-US" sz="2100" kern="1200" baseline="0" dirty="0"/>
            <a:t> student attendance </a:t>
          </a:r>
          <a:endParaRPr lang="en-US" sz="2100" kern="1200" dirty="0"/>
        </a:p>
      </dsp:txBody>
      <dsp:txXfrm>
        <a:off x="89931" y="597520"/>
        <a:ext cx="2060143" cy="1206068"/>
      </dsp:txXfrm>
    </dsp:sp>
    <dsp:sp modelId="{D61C3C11-0882-4EAF-ABF8-532F091DF920}">
      <dsp:nvSpPr>
        <dsp:cNvPr id="0" name=""/>
        <dsp:cNvSpPr/>
      </dsp:nvSpPr>
      <dsp:spPr>
        <a:xfrm rot="21598971">
          <a:off x="2392062" y="935345"/>
          <a:ext cx="433466" cy="52952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/>
        </a:p>
      </dsp:txBody>
      <dsp:txXfrm>
        <a:off x="2392062" y="1041269"/>
        <a:ext cx="303426" cy="317716"/>
      </dsp:txXfrm>
    </dsp:sp>
    <dsp:sp modelId="{810413E1-B41A-4A73-99A1-F0B366F6CDE2}">
      <dsp:nvSpPr>
        <dsp:cNvPr id="0" name=""/>
        <dsp:cNvSpPr/>
      </dsp:nvSpPr>
      <dsp:spPr>
        <a:xfrm>
          <a:off x="3005459" y="559114"/>
          <a:ext cx="2135187" cy="1281112"/>
        </a:xfrm>
        <a:prstGeom prst="roundRect">
          <a:avLst>
            <a:gd name="adj" fmla="val 10000"/>
          </a:avLst>
        </a:prstGeom>
        <a:solidFill>
          <a:schemeClr val="accent6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Increase average attendance rate from 95% to96%</a:t>
          </a:r>
        </a:p>
      </dsp:txBody>
      <dsp:txXfrm>
        <a:off x="3042981" y="596636"/>
        <a:ext cx="2060143" cy="1206068"/>
      </dsp:txXfrm>
    </dsp:sp>
    <dsp:sp modelId="{EB37E565-04CD-4728-8780-80F51E812A81}">
      <dsp:nvSpPr>
        <dsp:cNvPr id="0" name=""/>
        <dsp:cNvSpPr/>
      </dsp:nvSpPr>
      <dsp:spPr>
        <a:xfrm>
          <a:off x="5353688" y="934907"/>
          <a:ext cx="451647" cy="529526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700" kern="1200"/>
        </a:p>
      </dsp:txBody>
      <dsp:txXfrm>
        <a:off x="5353688" y="1040812"/>
        <a:ext cx="316153" cy="317716"/>
      </dsp:txXfrm>
    </dsp:sp>
    <dsp:sp modelId="{E9CF8C3A-61B4-4C28-BC4D-7FA17CF858A9}">
      <dsp:nvSpPr>
        <dsp:cNvPr id="0" name=""/>
        <dsp:cNvSpPr/>
      </dsp:nvSpPr>
      <dsp:spPr>
        <a:xfrm>
          <a:off x="5992812" y="559114"/>
          <a:ext cx="2135187" cy="1281112"/>
        </a:xfrm>
        <a:prstGeom prst="roundRect">
          <a:avLst>
            <a:gd name="adj" fmla="val 10000"/>
          </a:avLst>
        </a:prstGeom>
        <a:solidFill>
          <a:schemeClr val="accent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CCRPI Attendance Rate </a:t>
          </a:r>
        </a:p>
      </dsp:txBody>
      <dsp:txXfrm>
        <a:off x="6030334" y="596636"/>
        <a:ext cx="2060143" cy="1206068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96CBD6-4A99-4E4A-A270-A70AEFBAAF7E}">
      <dsp:nvSpPr>
        <dsp:cNvPr id="0" name=""/>
        <dsp:cNvSpPr/>
      </dsp:nvSpPr>
      <dsp:spPr>
        <a:xfrm>
          <a:off x="3484" y="517200"/>
          <a:ext cx="1886775" cy="2641486"/>
        </a:xfrm>
        <a:prstGeom prst="rect">
          <a:avLst/>
        </a:prstGeom>
        <a:solidFill>
          <a:schemeClr val="accent1">
            <a:lumMod val="20000"/>
            <a:lumOff val="80000"/>
            <a:alpha val="9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7100" tIns="330200" rIns="147100" bIns="3302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i="0" u="sng" kern="1200" dirty="0"/>
            <a:t>Fall 2021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0" i="0" u="none" kern="1200" dirty="0"/>
            <a:t>GO Team Developed 2021-2025 Strategic Plan</a:t>
          </a:r>
          <a:endParaRPr lang="en-US" sz="1100" kern="1200" dirty="0"/>
        </a:p>
      </dsp:txBody>
      <dsp:txXfrm>
        <a:off x="3484" y="1520965"/>
        <a:ext cx="1886775" cy="1584891"/>
      </dsp:txXfrm>
    </dsp:sp>
    <dsp:sp modelId="{9C3A7F13-9585-42DF-AD32-B56F82B123C8}">
      <dsp:nvSpPr>
        <dsp:cNvPr id="0" name=""/>
        <dsp:cNvSpPr/>
      </dsp:nvSpPr>
      <dsp:spPr>
        <a:xfrm>
          <a:off x="550649" y="781349"/>
          <a:ext cx="792445" cy="792445"/>
        </a:xfrm>
        <a:prstGeom prst="ellipse">
          <a:avLst/>
        </a:prstGeom>
        <a:solidFill>
          <a:schemeClr val="accent1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1782" tIns="12700" rIns="61782" bIns="1270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/>
            <a:t>1</a:t>
          </a:r>
          <a:endParaRPr lang="en-US" sz="3800" kern="1200" dirty="0"/>
        </a:p>
      </dsp:txBody>
      <dsp:txXfrm>
        <a:off x="666700" y="897400"/>
        <a:ext cx="560343" cy="560343"/>
      </dsp:txXfrm>
    </dsp:sp>
    <dsp:sp modelId="{923B2301-552B-45D2-9EF0-53A10AA17FC6}">
      <dsp:nvSpPr>
        <dsp:cNvPr id="0" name=""/>
        <dsp:cNvSpPr/>
      </dsp:nvSpPr>
      <dsp:spPr>
        <a:xfrm>
          <a:off x="3484" y="3158615"/>
          <a:ext cx="1886775" cy="72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F7283A-0FC3-4AF1-AA94-0270DC0B1C33}">
      <dsp:nvSpPr>
        <dsp:cNvPr id="0" name=""/>
        <dsp:cNvSpPr/>
      </dsp:nvSpPr>
      <dsp:spPr>
        <a:xfrm>
          <a:off x="2078938" y="517200"/>
          <a:ext cx="1886775" cy="2641486"/>
        </a:xfrm>
        <a:prstGeom prst="rect">
          <a:avLst/>
        </a:prstGeom>
        <a:solidFill>
          <a:schemeClr val="accent2">
            <a:lumMod val="20000"/>
            <a:lumOff val="80000"/>
            <a:alpha val="9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7100" tIns="330200" rIns="147100" bIns="3302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i="0" u="sng" kern="1200" dirty="0"/>
            <a:t>Summer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kern="1200" dirty="0"/>
            <a:t>School Leadership completed Needs Assessment and defined overarching needs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 dirty="0"/>
        </a:p>
      </dsp:txBody>
      <dsp:txXfrm>
        <a:off x="2078938" y="1520965"/>
        <a:ext cx="1886775" cy="1584891"/>
      </dsp:txXfrm>
    </dsp:sp>
    <dsp:sp modelId="{C08FC467-91FE-48BD-B243-273925C2B75A}">
      <dsp:nvSpPr>
        <dsp:cNvPr id="0" name=""/>
        <dsp:cNvSpPr/>
      </dsp:nvSpPr>
      <dsp:spPr>
        <a:xfrm>
          <a:off x="2626103" y="781349"/>
          <a:ext cx="792445" cy="792445"/>
        </a:xfrm>
        <a:prstGeom prst="ellipse">
          <a:avLst/>
        </a:prstGeom>
        <a:solidFill>
          <a:schemeClr val="accent2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1782" tIns="12700" rIns="61782" bIns="1270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/>
            <a:t>2</a:t>
          </a:r>
          <a:endParaRPr lang="en-US" sz="3800" kern="1200" dirty="0"/>
        </a:p>
      </dsp:txBody>
      <dsp:txXfrm>
        <a:off x="2742154" y="897400"/>
        <a:ext cx="560343" cy="560343"/>
      </dsp:txXfrm>
    </dsp:sp>
    <dsp:sp modelId="{DE393E47-CBB6-4D77-A342-C9AFD9FC8CB6}">
      <dsp:nvSpPr>
        <dsp:cNvPr id="0" name=""/>
        <dsp:cNvSpPr/>
      </dsp:nvSpPr>
      <dsp:spPr>
        <a:xfrm>
          <a:off x="2078938" y="3158615"/>
          <a:ext cx="1886775" cy="7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5DA272C-701A-4327-802B-15E4D04DF389}">
      <dsp:nvSpPr>
        <dsp:cNvPr id="0" name=""/>
        <dsp:cNvSpPr/>
      </dsp:nvSpPr>
      <dsp:spPr>
        <a:xfrm>
          <a:off x="4154392" y="517200"/>
          <a:ext cx="1886775" cy="2641486"/>
        </a:xfrm>
        <a:prstGeom prst="rect">
          <a:avLst/>
        </a:prstGeom>
        <a:solidFill>
          <a:schemeClr val="accent4">
            <a:lumMod val="20000"/>
            <a:lumOff val="80000"/>
            <a:alpha val="9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7100" tIns="330200" rIns="147100" bIns="3302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i="0" u="sng" kern="1200" dirty="0"/>
            <a:t>August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0" u="none" kern="1200" dirty="0"/>
            <a:t>School Leadership completed Continuous Improvement Plan</a:t>
          </a:r>
        </a:p>
      </dsp:txBody>
      <dsp:txXfrm>
        <a:off x="4154392" y="1520965"/>
        <a:ext cx="1886775" cy="1584891"/>
      </dsp:txXfrm>
    </dsp:sp>
    <dsp:sp modelId="{4104A2F1-FB99-4C42-8067-46B8EEEC9610}">
      <dsp:nvSpPr>
        <dsp:cNvPr id="0" name=""/>
        <dsp:cNvSpPr/>
      </dsp:nvSpPr>
      <dsp:spPr>
        <a:xfrm>
          <a:off x="4701557" y="781349"/>
          <a:ext cx="792445" cy="792445"/>
        </a:xfrm>
        <a:prstGeom prst="ellipse">
          <a:avLst/>
        </a:prstGeom>
        <a:solidFill>
          <a:schemeClr val="accent4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1782" tIns="12700" rIns="61782" bIns="1270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/>
            <a:t>3</a:t>
          </a:r>
          <a:endParaRPr lang="en-US" sz="3800" kern="1200" dirty="0"/>
        </a:p>
      </dsp:txBody>
      <dsp:txXfrm>
        <a:off x="4817608" y="897400"/>
        <a:ext cx="560343" cy="560343"/>
      </dsp:txXfrm>
    </dsp:sp>
    <dsp:sp modelId="{2EB92C72-3528-4913-AFF6-FF0B4F338399}">
      <dsp:nvSpPr>
        <dsp:cNvPr id="0" name=""/>
        <dsp:cNvSpPr/>
      </dsp:nvSpPr>
      <dsp:spPr>
        <a:xfrm>
          <a:off x="4154392" y="3158615"/>
          <a:ext cx="1886775" cy="72"/>
        </a:xfrm>
        <a:prstGeom prst="rect">
          <a:avLst/>
        </a:prstGeom>
        <a:solidFill>
          <a:schemeClr val="accent4"/>
        </a:solidFill>
        <a:ln w="1270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9A837B-0FA3-4970-A9F9-3BD236350D3D}">
      <dsp:nvSpPr>
        <dsp:cNvPr id="0" name=""/>
        <dsp:cNvSpPr/>
      </dsp:nvSpPr>
      <dsp:spPr>
        <a:xfrm>
          <a:off x="6212751" y="526340"/>
          <a:ext cx="1886775" cy="2641486"/>
        </a:xfrm>
        <a:prstGeom prst="rect">
          <a:avLst/>
        </a:prstGeom>
        <a:solidFill>
          <a:schemeClr val="accent5">
            <a:lumMod val="20000"/>
            <a:lumOff val="80000"/>
            <a:alpha val="9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7100" tIns="330200" rIns="147100" bIns="3302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u="sng" kern="1200" dirty="0"/>
            <a:t>Sept. – Dec. </a:t>
          </a:r>
          <a:endParaRPr lang="en-US" sz="1100" b="0" u="none" kern="1200" dirty="0"/>
        </a:p>
        <a:p>
          <a:pPr marL="0" lvl="0" indent="0" algn="l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0" u="none" kern="1200" dirty="0">
              <a:latin typeface="Tw Cen MT"/>
            </a:rPr>
            <a:t>GO Team reviews progress on current strategic plan. 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b="0" u="none" kern="1200" dirty="0">
            <a:latin typeface="Tw Cen MT"/>
          </a:endParaRP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u="none" kern="1200" dirty="0">
              <a:latin typeface="Tw Cen MT"/>
            </a:rPr>
            <a:t>GO Team develops 2025-2030 School Strategic Plan </a:t>
          </a:r>
          <a:endParaRPr lang="en-US" sz="1100" b="1" kern="1200" dirty="0"/>
        </a:p>
      </dsp:txBody>
      <dsp:txXfrm>
        <a:off x="6212751" y="1530105"/>
        <a:ext cx="1886775" cy="1584891"/>
      </dsp:txXfrm>
    </dsp:sp>
    <dsp:sp modelId="{AC6B335A-D8B4-46D8-93DE-B9EF1773F6AC}">
      <dsp:nvSpPr>
        <dsp:cNvPr id="0" name=""/>
        <dsp:cNvSpPr/>
      </dsp:nvSpPr>
      <dsp:spPr>
        <a:xfrm>
          <a:off x="6777010" y="781349"/>
          <a:ext cx="792445" cy="792445"/>
        </a:xfrm>
        <a:prstGeom prst="ellipse">
          <a:avLst/>
        </a:prstGeom>
        <a:solidFill>
          <a:schemeClr val="accent5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1782" tIns="12700" rIns="61782" bIns="1270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/>
            <a:t>4</a:t>
          </a:r>
          <a:endParaRPr lang="en-US" sz="3800" kern="1200" dirty="0"/>
        </a:p>
      </dsp:txBody>
      <dsp:txXfrm>
        <a:off x="6893061" y="897400"/>
        <a:ext cx="560343" cy="560343"/>
      </dsp:txXfrm>
    </dsp:sp>
    <dsp:sp modelId="{7B3E0A16-DB85-46CA-87D6-4D39F6DBFC52}">
      <dsp:nvSpPr>
        <dsp:cNvPr id="0" name=""/>
        <dsp:cNvSpPr/>
      </dsp:nvSpPr>
      <dsp:spPr>
        <a:xfrm>
          <a:off x="6229845" y="3158615"/>
          <a:ext cx="1886775" cy="7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95DD00-81CA-4D89-AAC9-9CB098B4E837}">
      <dsp:nvSpPr>
        <dsp:cNvPr id="0" name=""/>
        <dsp:cNvSpPr/>
      </dsp:nvSpPr>
      <dsp:spPr>
        <a:xfrm>
          <a:off x="8305299" y="517200"/>
          <a:ext cx="1886775" cy="2641486"/>
        </a:xfrm>
        <a:prstGeom prst="rect">
          <a:avLst/>
        </a:prstGeom>
        <a:solidFill>
          <a:schemeClr val="accent6">
            <a:lumMod val="20000"/>
            <a:lumOff val="80000"/>
            <a:alpha val="9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7100" tIns="330200" rIns="147100" bIns="3302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u="sng" kern="1200" dirty="0"/>
            <a:t>Before Winter Break</a:t>
          </a:r>
        </a:p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100" b="1" kern="1200" dirty="0"/>
            <a:t>GO Team </a:t>
          </a:r>
          <a:r>
            <a:rPr lang="en-US" sz="1100" kern="1200" dirty="0"/>
            <a:t>will take action (vote) on the rank of the strategic plan priorities for </a:t>
          </a:r>
          <a:r>
            <a:rPr lang="en-US" sz="1100" kern="1200" dirty="0">
              <a:latin typeface="Tw Cen MT"/>
            </a:rPr>
            <a:t>SY26-27</a:t>
          </a:r>
          <a:r>
            <a:rPr lang="en-US" sz="1100" kern="1200" dirty="0"/>
            <a:t> in preparation for budget discussions.</a:t>
          </a:r>
        </a:p>
      </dsp:txBody>
      <dsp:txXfrm>
        <a:off x="8305299" y="1520965"/>
        <a:ext cx="1886775" cy="1584891"/>
      </dsp:txXfrm>
    </dsp:sp>
    <dsp:sp modelId="{06772805-3643-43C2-9C80-F43268C57C20}">
      <dsp:nvSpPr>
        <dsp:cNvPr id="0" name=""/>
        <dsp:cNvSpPr/>
      </dsp:nvSpPr>
      <dsp:spPr>
        <a:xfrm>
          <a:off x="8852464" y="781349"/>
          <a:ext cx="792445" cy="792445"/>
        </a:xfrm>
        <a:prstGeom prst="ellipse">
          <a:avLst/>
        </a:prstGeom>
        <a:solidFill>
          <a:schemeClr val="accent6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1782" tIns="12700" rIns="61782" bIns="12700" numCol="1" spcCol="1270" anchor="ctr" anchorCtr="0">
          <a:noAutofit/>
        </a:bodyPr>
        <a:lstStyle/>
        <a:p>
          <a:pPr marL="0" lvl="0" indent="0" algn="ct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/>
            <a:t>5</a:t>
          </a:r>
          <a:endParaRPr lang="en-US" sz="3800" kern="1200" dirty="0"/>
        </a:p>
      </dsp:txBody>
      <dsp:txXfrm>
        <a:off x="8968515" y="897400"/>
        <a:ext cx="560343" cy="560343"/>
      </dsp:txXfrm>
    </dsp:sp>
    <dsp:sp modelId="{77F59A8B-7684-4E29-B44F-B0F96367FE70}">
      <dsp:nvSpPr>
        <dsp:cNvPr id="0" name=""/>
        <dsp:cNvSpPr/>
      </dsp:nvSpPr>
      <dsp:spPr>
        <a:xfrm>
          <a:off x="8305299" y="3158615"/>
          <a:ext cx="1886775" cy="72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6/7/layout/BasicLinearProcessNumbered#1">
  <dgm:title val="Basic Linear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rectangl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{AB8E97A3-458B-4459-8849-EF3A8D885423}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{95F9FFCB-1BFC-4B36-BE44-D6A1469F21C3}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{A69863A3-5EBF-4CAE-AA51-83CA76DE20BB}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2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0.1"/>
      <dgm:constr type="primFontSz" for="des" forName="sibTransNodeCircle" op="equ"/>
      <dgm:constr type="primFontSz" for="des" forName="nodeText" op="equ"/>
      <dgm:constr type="h" for="des" forName="sibTransNodeCircle" op="equ"/>
      <dgm:constr type="w" for="des" forName="sibTransNodeCircle" op="equ"/>
    </dgm:constrLst>
    <dgm:ruleLst>
      <dgm:rule type="h" val="NaN" fact="1.2" max="NaN"/>
    </dgm:ruleLst>
    <dgm:forEach name="Name4" axis="ch" ptType="node">
      <dgm:layoutNode name="compositeNode">
        <dgm:varLst>
          <dgm:bulletEnabled val="1"/>
        </dgm:varLst>
        <dgm:alg type="composite"/>
        <dgm:constrLst>
          <dgm:constr type="h" refType="w" op="lte" fact="1.4"/>
          <dgm:constr type="w" for="ch" forName="bgRect" refType="w"/>
          <dgm:constr type="h" for="ch" forName="bgRect" refType="h"/>
          <dgm:constr type="t" for="ch" forName="bgRect"/>
          <dgm:constr type="l" for="ch" forName="bgRect"/>
          <dgm:constr type="h" for="ch" forName="sibTransNodeCircle" refType="h" refFor="ch" refForName="bgRect" fact="0.3"/>
          <dgm:constr type="w" for="ch" forName="sibTransNodeCircle" refType="h" refFor="ch" refForName="sibTransNodeCircle"/>
          <dgm:constr type="ctrX" for="ch" forName="sibTransNodeCircle" refType="w" fact="0.5"/>
          <dgm:constr type="ctrY" for="ch" forName="sibTransNodeCircle" refType="h" fact="0.25"/>
          <dgm:constr type="r" for="ch" forName="nodeText" refType="r" refFor="ch" refForName="bgRect"/>
          <dgm:constr type="h" for="ch" forName="nodeText" refType="h" refFor="ch" refForName="bgRect" fact="0.6"/>
          <dgm:constr type="t" for="ch" forName="nodeText" refType="h" refFor="ch" refForName="bgRect" fact="0.38"/>
          <dgm:constr type="b" for="ch" forName="bottomLine" refType="b" refFor="ch" refForName="bgRect"/>
          <dgm:constr type="w" for="ch" forName="bottomLine" refType="w" refFor="ch" refForName="bgRect"/>
          <dgm:constr type="h" for="ch" forName="bottomLine" val="0.002"/>
        </dgm:constrLst>
        <dgm:ruleLst/>
        <dgm:layoutNode name="bgRect" styleLbl="bgAccFollowNode1">
          <dgm:alg type="sp"/>
          <dgm:shape xmlns:r="http://schemas.openxmlformats.org/officeDocument/2006/relationships" type="rect" r:blip="">
            <dgm:adjLst/>
          </dgm:shape>
          <dgm:presOf axis="self"/>
          <dgm:constrLst/>
          <dgm:ruleLst/>
        </dgm:layoutNode>
        <dgm:forEach name="Name19" axis="followSib" ptType="sibTrans" hideLastTrans="0" cnt="1">
          <dgm:layoutNode name="sibTransNodeCircle" styleLbl="alignNode1">
            <dgm:varLst>
              <dgm:chMax val="0"/>
              <dgm:bulletEnabled/>
            </dgm:varLst>
            <dgm:presOf axis="self" ptType="sibTrans"/>
            <dgm:alg type="tx">
              <dgm:param type="txAnchorVert" val="mid"/>
              <dgm:param type="txAnchorHorzCh" val="ctr"/>
            </dgm:alg>
            <dgm:shape xmlns:r="http://schemas.openxmlformats.org/officeDocument/2006/relationships" type="ellipse" r:blip="">
              <dgm:adjLst/>
            </dgm:shape>
            <dgm:constrLst>
              <dgm:constr type="w" refType="h" op="lte"/>
              <dgm:constr type="primFontSz" val="48"/>
              <dgm:constr type="tMarg" val="1"/>
              <dgm:constr type="lMarg" refType="w" fact="0.221"/>
              <dgm:constr type="rMarg" refType="w" fact="0.221"/>
              <dgm:constr type="bMarg" val="1"/>
            </dgm:constrLst>
            <dgm:ruleLst>
              <dgm:rule type="primFontSz" val="14" fact="NaN" max="NaN"/>
            </dgm:ruleLst>
          </dgm:layoutNode>
        </dgm:forEach>
        <dgm:layoutNode name="bottomLine" styleLbl="alignNode1">
          <dgm:varLst/>
          <dgm:presOf/>
          <dgm:alg type="sp"/>
          <dgm:shape xmlns:r="http://schemas.openxmlformats.org/officeDocument/2006/relationships" type="rect" r:blip="">
            <dgm:adjLst/>
          </dgm:shape>
          <dgm:constrLst/>
          <dgm:ruleLst/>
        </dgm:layoutNode>
        <dgm:layoutNode name="nodeText" styleLbl="bgAccFollowNode1" moveWith="bgRect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-1" hideGeom="1">
            <dgm:adjLst/>
          </dgm:shape>
          <dgm:presOf axis="desOrSelf" ptType="node"/>
          <dgm:constrLst>
            <dgm:constr type="primFontSz" val="26"/>
            <dgm:constr type="tMarg" val="26"/>
            <dgm:constr type="lMarg" refType="w" fact="0.221"/>
            <dgm:constr type="rMarg" refType="w" fact="0.221"/>
            <dgm:constr type="bMarg" val="26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08667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4825" cy="314166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5" name="Google Shape;325;p11:notes"/>
          <p:cNvSpPr txBox="1">
            <a:spLocks noGrp="1"/>
          </p:cNvSpPr>
          <p:nvPr>
            <p:ph type="body" idx="1"/>
          </p:nvPr>
        </p:nvSpPr>
        <p:spPr>
          <a:xfrm>
            <a:off x="702310" y="4480004"/>
            <a:ext cx="5618480" cy="36654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0" tIns="46650" rIns="93300" bIns="466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326" name="Google Shape;326;p11:notes"/>
          <p:cNvSpPr txBox="1">
            <a:spLocks noGrp="1"/>
          </p:cNvSpPr>
          <p:nvPr>
            <p:ph type="sldNum" idx="12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0" tIns="46650" rIns="93300" bIns="4665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21856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654D52-1E91-D35B-D892-518B200C6C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FB8A4A3-51D6-5084-2E79-409DA941AC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6363" y="109538"/>
            <a:ext cx="4643437" cy="2611437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20ECC5F-FB16-0570-2636-1E0EBDE7F8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sz="1400" dirty="0"/>
              <a:t>Next, we’re going to discuss stakeholder engagement.  As a charter system, the decisions the GO Team makes shapes our school’s future — and the best decisions come from hearing </a:t>
            </a:r>
            <a:r>
              <a:rPr lang="en-US" sz="1400" kern="1200" dirty="0">
                <a:solidFill>
                  <a:schemeClr val="tx1"/>
                </a:solidFill>
                <a:effectLst/>
                <a:latin typeface="Trebuchet MS" panose="020B0603020202020204" pitchFamily="34" charset="0"/>
                <a:ea typeface="+mn-ea"/>
                <a:cs typeface="+mn-cs"/>
              </a:rPr>
              <a:t>the diverse voices within our school community.</a:t>
            </a:r>
            <a:r>
              <a:rPr lang="en-US" sz="1400" dirty="0"/>
              <a:t>.</a:t>
            </a:r>
          </a:p>
          <a:p>
            <a:endParaRPr lang="en-US" sz="1400" dirty="0"/>
          </a:p>
          <a:p>
            <a:r>
              <a:rPr lang="en-US" sz="1400" dirty="0"/>
              <a:t>When we bring families, students, staff, and our community into the work—not just into the audience—we get stronger ideas, better outcomes, and a shared vision we can all stand behind.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6CC07B-70E7-113B-E2E3-3A382F189E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5AD6E2-5CF6-4D83-A048-1577DD4C32B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1596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6EF1F2-DDBA-5C8B-9444-B4D6FC70D3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6C8893A-9E3C-489A-113F-C0994CC4C3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6363" y="109538"/>
            <a:ext cx="4643437" cy="2611437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029EC68-3E3F-BFA3-82E2-6D3EB05466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sz="1400" dirty="0"/>
              <a:t>Here’s the challenge: We’re going to look at four groups—Families, Students, Staff, and Community.</a:t>
            </a:r>
          </a:p>
          <a:p>
            <a:endParaRPr lang="en-US" sz="1400" dirty="0"/>
          </a:p>
          <a:p>
            <a:r>
              <a:rPr lang="en-US" sz="1400" dirty="0"/>
              <a:t>For each one, we’ll answer three questions:</a:t>
            </a:r>
          </a:p>
          <a:p>
            <a:br>
              <a:rPr lang="en-US" sz="1400" dirty="0"/>
            </a:br>
            <a:r>
              <a:rPr lang="en-US" sz="1400" b="1" dirty="0"/>
              <a:t>INFORM</a:t>
            </a:r>
            <a:r>
              <a:rPr lang="en-US" sz="1400" dirty="0"/>
              <a:t> – What’s a fun or unexpected way to keep them in the loop?</a:t>
            </a:r>
            <a:br>
              <a:rPr lang="en-US" sz="1400" dirty="0"/>
            </a:br>
            <a:r>
              <a:rPr lang="en-US" sz="1400" b="1" dirty="0"/>
              <a:t>INPUT</a:t>
            </a:r>
            <a:r>
              <a:rPr lang="en-US" sz="1400" dirty="0"/>
              <a:t> – What’s a meaningful way to get their ideas or feedback?</a:t>
            </a:r>
            <a:br>
              <a:rPr lang="en-US" sz="1400" dirty="0"/>
            </a:br>
            <a:r>
              <a:rPr lang="en-US" sz="1400" b="1" dirty="0"/>
              <a:t>INVITE</a:t>
            </a:r>
            <a:r>
              <a:rPr lang="en-US" sz="1400" dirty="0"/>
              <a:t> – How can we bring them into the </a:t>
            </a:r>
            <a:r>
              <a:rPr lang="en-US" sz="1400" i="1" dirty="0"/>
              <a:t>work</a:t>
            </a:r>
            <a:r>
              <a:rPr lang="en-US" sz="1400" dirty="0"/>
              <a:t>, not just the audience?</a:t>
            </a:r>
          </a:p>
          <a:p>
            <a:endParaRPr lang="en-US" sz="1400" dirty="0"/>
          </a:p>
          <a:p>
            <a:r>
              <a:rPr lang="en-US" sz="1400" dirty="0"/>
              <a:t>Let’s get creative, get specific, and push past the usual answers.</a:t>
            </a:r>
          </a:p>
          <a:p>
            <a:endParaRPr lang="en-US" sz="1400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BA6DFB-E5EA-10C5-D166-637778DD14D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5AD6E2-5CF6-4D83-A048-1577DD4C32B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8795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A78F5D-0401-7900-401B-BE8D1B9009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C7EB8AF-E496-5ADA-EBA3-3977D83CC01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6363" y="109538"/>
            <a:ext cx="4643437" cy="2611437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A663437-66E1-55E3-8239-D9EFFBF2FA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Here’s the challenge: We’re going to look at four groups—Families, Students, Staff, and Community.</a:t>
            </a:r>
          </a:p>
          <a:p>
            <a:endParaRPr lang="en-US" dirty="0"/>
          </a:p>
          <a:p>
            <a:r>
              <a:rPr lang="en-US" dirty="0"/>
              <a:t>For each one, we’ll answer three questions:</a:t>
            </a:r>
          </a:p>
          <a:p>
            <a:br>
              <a:rPr lang="en-US" dirty="0"/>
            </a:br>
            <a:r>
              <a:rPr lang="en-US" b="1" dirty="0"/>
              <a:t>INFORM</a:t>
            </a:r>
            <a:r>
              <a:rPr lang="en-US" dirty="0"/>
              <a:t> – What’s a fun or unexpected way to keep them in the loop?</a:t>
            </a:r>
            <a:br>
              <a:rPr lang="en-US" dirty="0"/>
            </a:br>
            <a:r>
              <a:rPr lang="en-US" b="1" dirty="0"/>
              <a:t>INPUT</a:t>
            </a:r>
            <a:r>
              <a:rPr lang="en-US" dirty="0"/>
              <a:t> – What’s a meaningful way to get their ideas or feedback?</a:t>
            </a:r>
            <a:br>
              <a:rPr lang="en-US" dirty="0"/>
            </a:br>
            <a:r>
              <a:rPr lang="en-US" b="1" dirty="0"/>
              <a:t>INVITE</a:t>
            </a:r>
            <a:r>
              <a:rPr lang="en-US" dirty="0"/>
              <a:t> – How can we bring them into the </a:t>
            </a:r>
            <a:r>
              <a:rPr lang="en-US" i="1" dirty="0"/>
              <a:t>work</a:t>
            </a:r>
            <a:r>
              <a:rPr lang="en-US" dirty="0"/>
              <a:t>, not just the audience?</a:t>
            </a:r>
          </a:p>
          <a:p>
            <a:endParaRPr lang="en-US" dirty="0"/>
          </a:p>
          <a:p>
            <a:r>
              <a:rPr lang="en-US" dirty="0"/>
              <a:t>Let’s get creative, get specific, and push past the </a:t>
            </a:r>
            <a:r>
              <a:rPr lang="en-US"/>
              <a:t>usual answers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2DD1DD-2F23-B488-8EC7-779CD949F8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5AD6E2-5CF6-4D83-A048-1577DD4C32B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3658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21273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D05777-22C7-B190-BC76-20D1A8A1C0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84DE7D1-8282-1623-4D9B-4ADE800630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571A6D3-83C1-DB9E-A8DB-39F6BDEC96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512152-C321-D56F-1C91-29F86847B9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5AD6E2-5CF6-4D83-A048-1577DD4C32B3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818189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BF7378-762C-91EF-075F-5AADC9CFC1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DFCDC1B-F8D5-2691-3A09-4EB6E89859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8DDAF81-3C63-7AA2-59A0-45646B2959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/>
              <a:t>Principals: Based on your15-Day count, please give your GO Team an overview of your projected vs. 8/22 enrolled numbers as well as information on your FY26 budget adjustment. </a:t>
            </a:r>
          </a:p>
          <a:p>
            <a:endParaRPr lang="en-US" sz="14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BA8975-83DF-150B-101F-6A3FD8931BF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5AD6E2-5CF6-4D83-A048-1577DD4C32B3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74620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794ECA-11AD-15CE-79E9-2DF3E5432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D95332C-1121-B38E-4EBA-A36939DBA2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6363" y="109538"/>
            <a:ext cx="4643437" cy="2611437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14DEAA-2D6C-EBD6-C96A-2832E87266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300" dirty="0"/>
          </a:p>
          <a:p>
            <a:r>
              <a:rPr lang="en-US" sz="1400" dirty="0"/>
              <a:t>Next on our agenda, we’d like to welcome our representative to the Long-Range Comprehensive Facilities Master Plan Taskforce. As many of you know, this taskforce plays a key role in shaping the future of our district’s facilities — ensuring they are aligned with projected enrollment, instructional needs, safety standards, and long-term community use."</a:t>
            </a:r>
          </a:p>
          <a:p>
            <a:endParaRPr lang="en-US" sz="1400" dirty="0"/>
          </a:p>
          <a:p>
            <a:r>
              <a:rPr lang="en-US" sz="1400" dirty="0"/>
              <a:t>Over the summer, the taskforce has been hard at work reviewing data, exploring options, and engaging in important planning conversations. </a:t>
            </a:r>
            <a:r>
              <a:rPr lang="en-US" sz="1400" dirty="0">
                <a:solidFill>
                  <a:srgbClr val="0070C0"/>
                </a:solidFill>
              </a:rPr>
              <a:t>[Name of Representative]</a:t>
            </a:r>
            <a:r>
              <a:rPr lang="en-US" sz="1400" dirty="0"/>
              <a:t> will share an update on what’s been done so far, any key decisions or recommendations that have been made, and what’s ahead — including opportunities for the public to provide input.</a:t>
            </a:r>
          </a:p>
          <a:p>
            <a:endParaRPr lang="en-US" sz="1400" dirty="0"/>
          </a:p>
          <a:p>
            <a:r>
              <a:rPr lang="en-US" sz="1400" i="1" dirty="0">
                <a:solidFill>
                  <a:srgbClr val="0070C0"/>
                </a:solidFill>
              </a:rPr>
              <a:t>[Allow the FMP representative to provide an update and answers questions.  After this is concluded:]</a:t>
            </a:r>
            <a:endParaRPr lang="en-US" sz="1400" dirty="0">
              <a:solidFill>
                <a:srgbClr val="0070C0"/>
              </a:solidFill>
            </a:endParaRPr>
          </a:p>
          <a:p>
            <a:endParaRPr lang="en-US" sz="1400" dirty="0"/>
          </a:p>
          <a:p>
            <a:r>
              <a:rPr lang="en-US" sz="1400" dirty="0"/>
              <a:t>Thank you </a:t>
            </a:r>
            <a:r>
              <a:rPr lang="en-US" sz="1400" dirty="0">
                <a:solidFill>
                  <a:srgbClr val="0070C0"/>
                </a:solidFill>
              </a:rPr>
              <a:t>[Name of Representative]</a:t>
            </a:r>
            <a:r>
              <a:rPr lang="en-US" sz="1400" dirty="0"/>
              <a:t>.</a:t>
            </a:r>
          </a:p>
          <a:p>
            <a:endParaRPr lang="en-US" sz="1400" dirty="0"/>
          </a:p>
          <a:p>
            <a:r>
              <a:rPr lang="en-US" sz="1400" dirty="0"/>
              <a:t>A report will be presented to the Board at its August 11 meeting, and the options will become public the week </a:t>
            </a:r>
            <a:r>
              <a:rPr lang="en-US" sz="1400"/>
              <a:t>of August 18. </a:t>
            </a:r>
          </a:p>
          <a:p>
            <a:endParaRPr lang="en-US" sz="1400"/>
          </a:p>
          <a:p>
            <a:r>
              <a:rPr lang="en-US" sz="1400" dirty="0"/>
              <a:t>There are several upcoming public meetings where you can learn more and share your thoughts. The next public  meetings are scheduled for: August 25, October 20, and November 10</a:t>
            </a:r>
          </a:p>
          <a:p>
            <a:endParaRPr lang="en-US" sz="1400" dirty="0"/>
          </a:p>
          <a:p>
            <a:r>
              <a:rPr lang="en-US" sz="1400" dirty="0"/>
              <a:t>On each date, there will be a virtual meeting at noon and an in-person meeting at the Central Office at 6PM.</a:t>
            </a:r>
          </a:p>
          <a:p>
            <a:r>
              <a:rPr lang="en-US" sz="1400" dirty="0"/>
              <a:t>   </a:t>
            </a:r>
          </a:p>
          <a:p>
            <a:r>
              <a:rPr lang="en-US" sz="1400" dirty="0"/>
              <a:t>I strongly encourage you all to attend these meetings. This is a critical time for public input, and your voice is essential.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6EC48C-FFF5-FA82-95AA-1BAC567102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5AD6E2-5CF6-4D83-A048-1577DD4C32B3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9279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AC30DA-BA06-5FE6-D79D-D6E662A359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2F23E9A-3155-FAFB-CB43-8B2BCE5039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6363" y="109538"/>
            <a:ext cx="4643437" cy="2611437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1786B24-469F-A596-05AF-2ACAD66498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400"/>
          </a:p>
          <a:p>
            <a:r>
              <a:rPr lang="en-US" sz="1400"/>
              <a:t>Before </a:t>
            </a:r>
            <a:r>
              <a:rPr lang="en-US" sz="1400" dirty="0"/>
              <a:t>we move on, I want to highlight an important upcoming event: the </a:t>
            </a:r>
            <a:r>
              <a:rPr lang="en-US" sz="1400" b="1" dirty="0"/>
              <a:t>G3 Summit</a:t>
            </a:r>
            <a:r>
              <a:rPr lang="en-US" sz="1400" dirty="0"/>
              <a:t> on </a:t>
            </a:r>
            <a:r>
              <a:rPr lang="en-US" sz="1400" b="1" dirty="0"/>
              <a:t>Saturday, September 27</a:t>
            </a:r>
            <a:r>
              <a:rPr lang="en-US" sz="1400" dirty="0"/>
              <a:t>.</a:t>
            </a:r>
          </a:p>
          <a:p>
            <a:endParaRPr lang="en-US" sz="1400" dirty="0"/>
          </a:p>
          <a:p>
            <a:r>
              <a:rPr lang="en-US" sz="1400" b="1" dirty="0"/>
              <a:t>We need as many GO Team members as possible to attend</a:t>
            </a:r>
            <a:r>
              <a:rPr lang="en-US" sz="1400" dirty="0"/>
              <a:t> — this is a critical opportunity to come together, in person, and shape the future of our schools. Strategic planning for 2025–2030 is underway, and your voices, ideas, and leadership are essential.</a:t>
            </a:r>
          </a:p>
          <a:p>
            <a:endParaRPr lang="en-US" sz="1400" dirty="0"/>
          </a:p>
          <a:p>
            <a:r>
              <a:rPr lang="en-US" sz="1400" dirty="0"/>
              <a:t>You’ll be learning about your school’s new strategic plan, best practices for stakeholder engagement, and how this work connects to </a:t>
            </a:r>
            <a:r>
              <a:rPr lang="en-US" sz="1400" b="1" dirty="0"/>
              <a:t>APS Forward 2040</a:t>
            </a:r>
            <a:r>
              <a:rPr lang="en-US" sz="1400" dirty="0"/>
              <a:t> — plus much more.</a:t>
            </a:r>
          </a:p>
          <a:p>
            <a:endParaRPr lang="en-US" sz="1400" dirty="0"/>
          </a:p>
          <a:p>
            <a:r>
              <a:rPr lang="en-US" sz="1400" dirty="0"/>
              <a:t>Please save the date and plan to attend! Come ready to collaborate, contribute, and create the future together.</a:t>
            </a:r>
          </a:p>
          <a:p>
            <a:endParaRPr lang="en-US" sz="1400" dirty="0"/>
          </a:p>
          <a:p>
            <a:r>
              <a:rPr lang="en-US" sz="1400" dirty="0"/>
              <a:t>More information will be coming soon.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1D465BA-6EDC-CCA2-C40C-790A6DBDCD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5AD6E2-5CF6-4D83-A048-1577DD4C32B3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4003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5.svg"/><Relationship Id="rId4" Type="http://schemas.openxmlformats.org/officeDocument/2006/relationships/image" Target="../media/image6.png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5.svg"/><Relationship Id="rId4" Type="http://schemas.openxmlformats.org/officeDocument/2006/relationships/image" Target="../media/image6.png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Image 0" descr="preencoded.png">
            <a:extLst>
              <a:ext uri="{FF2B5EF4-FFF2-40B4-BE49-F238E27FC236}">
                <a16:creationId xmlns:a16="http://schemas.microsoft.com/office/drawing/2014/main" id="{BA5D5A72-CB6F-F8DE-E2C9-90459C8C3DC1}"/>
              </a:ext>
            </a:extLst>
          </p:cNvPr>
          <p:cNvSpPr/>
          <p:nvPr/>
        </p:nvSpPr>
        <p:spPr>
          <a:xfrm>
            <a:off x="0" y="0"/>
            <a:ext cx="5295900" cy="6877050"/>
          </a:xfrm>
          <a:custGeom>
            <a:avLst/>
            <a:gdLst>
              <a:gd name="connsiteX0" fmla="*/ 0 w 5295900"/>
              <a:gd name="connsiteY0" fmla="*/ 0 h 6877050"/>
              <a:gd name="connsiteX1" fmla="*/ 5295900 w 5295900"/>
              <a:gd name="connsiteY1" fmla="*/ 0 h 6877050"/>
              <a:gd name="connsiteX2" fmla="*/ 5295900 w 5295900"/>
              <a:gd name="connsiteY2" fmla="*/ 6877050 h 6877050"/>
              <a:gd name="connsiteX3" fmla="*/ 0 w 5295900"/>
              <a:gd name="connsiteY3" fmla="*/ 6877050 h 687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95900" h="6877050">
                <a:moveTo>
                  <a:pt x="0" y="0"/>
                </a:moveTo>
                <a:lnTo>
                  <a:pt x="5295900" y="0"/>
                </a:lnTo>
                <a:lnTo>
                  <a:pt x="5295900" y="6877050"/>
                </a:lnTo>
                <a:lnTo>
                  <a:pt x="0" y="6877050"/>
                </a:lnTo>
                <a:close/>
              </a:path>
            </a:pathLst>
          </a:custGeom>
          <a:solidFill>
            <a:schemeClr val="accent1"/>
          </a:solidFill>
          <a:ln w="4763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E66FD7FF-2869-7902-36B2-2B229AB9AB19}"/>
              </a:ext>
            </a:extLst>
          </p:cNvPr>
          <p:cNvSpPr/>
          <p:nvPr userDrawn="1"/>
        </p:nvSpPr>
        <p:spPr>
          <a:xfrm>
            <a:off x="1600201" y="1153228"/>
            <a:ext cx="9191625" cy="5704772"/>
          </a:xfrm>
          <a:custGeom>
            <a:avLst/>
            <a:gdLst>
              <a:gd name="connsiteX0" fmla="*/ 4595813 w 9191625"/>
              <a:gd name="connsiteY0" fmla="*/ 0 h 5704772"/>
              <a:gd name="connsiteX1" fmla="*/ 9191625 w 9191625"/>
              <a:gd name="connsiteY1" fmla="*/ 4592108 h 5704772"/>
              <a:gd name="connsiteX2" fmla="*/ 9191625 w 9191625"/>
              <a:gd name="connsiteY2" fmla="*/ 5704772 h 5704772"/>
              <a:gd name="connsiteX3" fmla="*/ 0 w 9191625"/>
              <a:gd name="connsiteY3" fmla="*/ 5704772 h 5704772"/>
              <a:gd name="connsiteX4" fmla="*/ 0 w 9191625"/>
              <a:gd name="connsiteY4" fmla="*/ 4592108 h 5704772"/>
              <a:gd name="connsiteX5" fmla="*/ 4595813 w 9191625"/>
              <a:gd name="connsiteY5" fmla="*/ 0 h 5704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91625" h="5704772">
                <a:moveTo>
                  <a:pt x="4595813" y="0"/>
                </a:moveTo>
                <a:cubicBezTo>
                  <a:pt x="7133987" y="0"/>
                  <a:pt x="9191625" y="2055957"/>
                  <a:pt x="9191625" y="4592108"/>
                </a:cubicBezTo>
                <a:lnTo>
                  <a:pt x="9191625" y="5704772"/>
                </a:lnTo>
                <a:lnTo>
                  <a:pt x="0" y="5704772"/>
                </a:lnTo>
                <a:lnTo>
                  <a:pt x="0" y="4592108"/>
                </a:lnTo>
                <a:cubicBezTo>
                  <a:pt x="0" y="2055957"/>
                  <a:pt x="2057614" y="0"/>
                  <a:pt x="4595813" y="0"/>
                </a:cubicBezTo>
                <a:close/>
              </a:path>
            </a:pathLst>
          </a:custGeom>
          <a:solidFill>
            <a:schemeClr val="accent3"/>
          </a:solidFill>
          <a:ln w="47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B1457C88-4472-81CF-02AF-4421E0A3084B}"/>
              </a:ext>
            </a:extLst>
          </p:cNvPr>
          <p:cNvSpPr/>
          <p:nvPr userDrawn="1"/>
        </p:nvSpPr>
        <p:spPr>
          <a:xfrm>
            <a:off x="2795588" y="0"/>
            <a:ext cx="6803142" cy="5396474"/>
          </a:xfrm>
          <a:custGeom>
            <a:avLst/>
            <a:gdLst>
              <a:gd name="connsiteX0" fmla="*/ 0 w 6803142"/>
              <a:gd name="connsiteY0" fmla="*/ 0 h 5396474"/>
              <a:gd name="connsiteX1" fmla="*/ 6803142 w 6803142"/>
              <a:gd name="connsiteY1" fmla="*/ 0 h 5396474"/>
              <a:gd name="connsiteX2" fmla="*/ 6803142 w 6803142"/>
              <a:gd name="connsiteY2" fmla="*/ 1997094 h 5396474"/>
              <a:gd name="connsiteX3" fmla="*/ 3401576 w 6803142"/>
              <a:gd name="connsiteY3" fmla="*/ 5396474 h 5396474"/>
              <a:gd name="connsiteX4" fmla="*/ 0 w 6803142"/>
              <a:gd name="connsiteY4" fmla="*/ 1997094 h 5396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03142" h="5396474">
                <a:moveTo>
                  <a:pt x="0" y="0"/>
                </a:moveTo>
                <a:lnTo>
                  <a:pt x="6803142" y="0"/>
                </a:lnTo>
                <a:lnTo>
                  <a:pt x="6803142" y="1997094"/>
                </a:lnTo>
                <a:cubicBezTo>
                  <a:pt x="6803142" y="3874511"/>
                  <a:pt x="5280228" y="5396474"/>
                  <a:pt x="3401576" y="5396474"/>
                </a:cubicBezTo>
                <a:cubicBezTo>
                  <a:pt x="1522938" y="5396474"/>
                  <a:pt x="0" y="3874511"/>
                  <a:pt x="0" y="1997094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03092" y="1984248"/>
            <a:ext cx="5385816" cy="1225296"/>
          </a:xfrm>
        </p:spPr>
        <p:txBody>
          <a:bodyPr tIns="0" anchor="t">
            <a:noAutofit/>
          </a:bodyPr>
          <a:lstStyle>
            <a:lvl1pPr algn="ctr"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49496" y="3483864"/>
            <a:ext cx="3493008" cy="87890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sz="2400" b="1">
                <a:solidFill>
                  <a:schemeClr val="accent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pic>
        <p:nvPicPr>
          <p:cNvPr id="6" name="Picture 5" descr="A logo on a black background&#10;&#10;AI-generated content may be incorrect.">
            <a:extLst>
              <a:ext uri="{FF2B5EF4-FFF2-40B4-BE49-F238E27FC236}">
                <a16:creationId xmlns:a16="http://schemas.microsoft.com/office/drawing/2014/main" id="{50793F00-0293-4DD0-07A3-4F6E66E30D5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5869" y="6171747"/>
            <a:ext cx="1058003" cy="538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17998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75923D9E-9381-3D11-B31A-1BF5C97F35B0}"/>
              </a:ext>
            </a:extLst>
          </p:cNvPr>
          <p:cNvGrpSpPr/>
          <p:nvPr userDrawn="1"/>
        </p:nvGrpSpPr>
        <p:grpSpPr>
          <a:xfrm>
            <a:off x="6452303" y="3405019"/>
            <a:ext cx="5739697" cy="3467971"/>
            <a:chOff x="5009037" y="2525712"/>
            <a:chExt cx="7170193" cy="4332288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89E777D0-3240-08CE-6B6C-B33B910B8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9037" y="2525712"/>
              <a:ext cx="3601721" cy="4332288"/>
            </a:xfrm>
            <a:custGeom>
              <a:avLst/>
              <a:gdLst>
                <a:gd name="T0" fmla="*/ 1198 w 1198"/>
                <a:gd name="T1" fmla="*/ 0 h 1441"/>
                <a:gd name="T2" fmla="*/ 0 w 1198"/>
                <a:gd name="T3" fmla="*/ 1441 h 1441"/>
                <a:gd name="T4" fmla="*/ 1198 w 1198"/>
                <a:gd name="T5" fmla="*/ 1441 h 1441"/>
                <a:gd name="T6" fmla="*/ 1198 w 1198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8" h="1441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EFEA81A2-6893-518C-6AF3-37C987789C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89536" y="2525712"/>
              <a:ext cx="3589694" cy="4332288"/>
            </a:xfrm>
            <a:custGeom>
              <a:avLst/>
              <a:gdLst>
                <a:gd name="T0" fmla="*/ 0 w 1194"/>
                <a:gd name="T1" fmla="*/ 0 h 1441"/>
                <a:gd name="T2" fmla="*/ 1194 w 1194"/>
                <a:gd name="T3" fmla="*/ 1441 h 1441"/>
                <a:gd name="T4" fmla="*/ 0 w 1194"/>
                <a:gd name="T5" fmla="*/ 1441 h 1441"/>
                <a:gd name="T6" fmla="*/ 0 w 1194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4" h="1441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0F297964-0B81-31DC-6D6D-1414832238B1}"/>
              </a:ext>
            </a:extLst>
          </p:cNvPr>
          <p:cNvGrpSpPr/>
          <p:nvPr userDrawn="1"/>
        </p:nvGrpSpPr>
        <p:grpSpPr>
          <a:xfrm flipH="1" flipV="1">
            <a:off x="6465610" y="0"/>
            <a:ext cx="5739697" cy="3467971"/>
            <a:chOff x="5183405" y="2678112"/>
            <a:chExt cx="7170193" cy="4332288"/>
          </a:xfrm>
        </p:grpSpPr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CE4FDB43-7466-4B74-330E-836DA9504C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3405" y="2678112"/>
              <a:ext cx="3601721" cy="4332288"/>
            </a:xfrm>
            <a:custGeom>
              <a:avLst/>
              <a:gdLst>
                <a:gd name="T0" fmla="*/ 1198 w 1198"/>
                <a:gd name="T1" fmla="*/ 0 h 1441"/>
                <a:gd name="T2" fmla="*/ 0 w 1198"/>
                <a:gd name="T3" fmla="*/ 1441 h 1441"/>
                <a:gd name="T4" fmla="*/ 1198 w 1198"/>
                <a:gd name="T5" fmla="*/ 1441 h 1441"/>
                <a:gd name="T6" fmla="*/ 1198 w 1198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8" h="1441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2EA39DB9-F1B4-F4E9-CF4D-717B0CD747DA}"/>
                </a:ext>
              </a:extLst>
            </p:cNvPr>
            <p:cNvSpPr>
              <a:spLocks/>
            </p:cNvSpPr>
            <p:nvPr/>
          </p:nvSpPr>
          <p:spPr bwMode="auto">
            <a:xfrm>
              <a:off x="8763903" y="2678112"/>
              <a:ext cx="3589695" cy="4332288"/>
            </a:xfrm>
            <a:custGeom>
              <a:avLst/>
              <a:gdLst>
                <a:gd name="T0" fmla="*/ 0 w 1194"/>
                <a:gd name="T1" fmla="*/ 0 h 1441"/>
                <a:gd name="T2" fmla="*/ 1194 w 1194"/>
                <a:gd name="T3" fmla="*/ 1441 h 1441"/>
                <a:gd name="T4" fmla="*/ 0 w 1194"/>
                <a:gd name="T5" fmla="*/ 1441 h 1441"/>
                <a:gd name="T6" fmla="*/ 0 w 1194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4" h="1441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4" name="Image 2" descr="preencoded.png">
            <a:extLst>
              <a:ext uri="{FF2B5EF4-FFF2-40B4-BE49-F238E27FC236}">
                <a16:creationId xmlns:a16="http://schemas.microsoft.com/office/drawing/2014/main" id="{EFFAEAD9-58A9-096B-C6D0-58F7AD08EB20}"/>
              </a:ext>
            </a:extLst>
          </p:cNvPr>
          <p:cNvSpPr/>
          <p:nvPr/>
        </p:nvSpPr>
        <p:spPr>
          <a:xfrm>
            <a:off x="7642518" y="4577658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2"/>
          </a:solidFill>
          <a:ln w="3801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1CFBBA-B680-A6A7-3C4B-5FEAC4253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9616" y="1901952"/>
            <a:ext cx="5693664" cy="768096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72386C43-DD10-E892-08AD-D6F4AE9617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9616" y="2770632"/>
            <a:ext cx="5693664" cy="3122168"/>
          </a:xfrm>
        </p:spPr>
        <p:txBody>
          <a:bodyPr>
            <a:no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2400"/>
            </a:lvl1pPr>
            <a:lvl2pPr marL="347472">
              <a:lnSpc>
                <a:spcPct val="150000"/>
              </a:lnSpc>
              <a:spcBef>
                <a:spcPts val="0"/>
              </a:spcBef>
              <a:defRPr sz="2000"/>
            </a:lvl2pPr>
            <a:lvl3pPr marL="685800">
              <a:lnSpc>
                <a:spcPct val="150000"/>
              </a:lnSpc>
              <a:spcBef>
                <a:spcPts val="0"/>
              </a:spcBef>
              <a:defRPr sz="18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333964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C35EFB42-020B-1DF4-3D42-26092CE45F08}"/>
              </a:ext>
            </a:extLst>
          </p:cNvPr>
          <p:cNvSpPr/>
          <p:nvPr userDrawn="1"/>
        </p:nvSpPr>
        <p:spPr>
          <a:xfrm>
            <a:off x="0" y="3427336"/>
            <a:ext cx="3430200" cy="3430665"/>
          </a:xfrm>
          <a:custGeom>
            <a:avLst/>
            <a:gdLst>
              <a:gd name="connsiteX0" fmla="*/ 0 w 3430200"/>
              <a:gd name="connsiteY0" fmla="*/ 0 h 3430665"/>
              <a:gd name="connsiteX1" fmla="*/ 3430200 w 3430200"/>
              <a:gd name="connsiteY1" fmla="*/ 0 h 3430665"/>
              <a:gd name="connsiteX2" fmla="*/ 3430200 w 3430200"/>
              <a:gd name="connsiteY2" fmla="*/ 3430665 h 3430665"/>
              <a:gd name="connsiteX3" fmla="*/ 0 w 3430200"/>
              <a:gd name="connsiteY3" fmla="*/ 3430665 h 3430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0200" h="3430665">
                <a:moveTo>
                  <a:pt x="0" y="0"/>
                </a:moveTo>
                <a:lnTo>
                  <a:pt x="3430200" y="0"/>
                </a:lnTo>
                <a:lnTo>
                  <a:pt x="3430200" y="3430665"/>
                </a:lnTo>
                <a:lnTo>
                  <a:pt x="0" y="343066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AB4DD322-D1E0-74CB-BBFF-057426E58EBC}"/>
              </a:ext>
            </a:extLst>
          </p:cNvPr>
          <p:cNvSpPr/>
          <p:nvPr userDrawn="1"/>
        </p:nvSpPr>
        <p:spPr>
          <a:xfrm>
            <a:off x="0" y="3427336"/>
            <a:ext cx="3430200" cy="3430665"/>
          </a:xfrm>
          <a:custGeom>
            <a:avLst/>
            <a:gdLst>
              <a:gd name="connsiteX0" fmla="*/ 3430200 w 3430200"/>
              <a:gd name="connsiteY0" fmla="*/ 0 h 3430665"/>
              <a:gd name="connsiteX1" fmla="*/ 3430200 w 3430200"/>
              <a:gd name="connsiteY1" fmla="*/ 3430665 h 3430665"/>
              <a:gd name="connsiteX2" fmla="*/ 0 w 3430200"/>
              <a:gd name="connsiteY2" fmla="*/ 3430665 h 3430665"/>
              <a:gd name="connsiteX3" fmla="*/ 0 w 3430200"/>
              <a:gd name="connsiteY3" fmla="*/ 3417531 h 3430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0200" h="3430665">
                <a:moveTo>
                  <a:pt x="3430200" y="0"/>
                </a:moveTo>
                <a:lnTo>
                  <a:pt x="3430200" y="3430665"/>
                </a:lnTo>
                <a:lnTo>
                  <a:pt x="0" y="3430665"/>
                </a:lnTo>
                <a:lnTo>
                  <a:pt x="0" y="341753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C11D3FCE-EC92-8558-A3E5-04DB12477A3B}"/>
              </a:ext>
            </a:extLst>
          </p:cNvPr>
          <p:cNvSpPr/>
          <p:nvPr userDrawn="1"/>
        </p:nvSpPr>
        <p:spPr>
          <a:xfrm>
            <a:off x="1" y="1"/>
            <a:ext cx="3423785" cy="3437345"/>
          </a:xfrm>
          <a:custGeom>
            <a:avLst/>
            <a:gdLst>
              <a:gd name="connsiteX0" fmla="*/ 0 w 3423785"/>
              <a:gd name="connsiteY0" fmla="*/ 0 h 3437345"/>
              <a:gd name="connsiteX1" fmla="*/ 3423785 w 3423785"/>
              <a:gd name="connsiteY1" fmla="*/ 0 h 3437345"/>
              <a:gd name="connsiteX2" fmla="*/ 3423785 w 3423785"/>
              <a:gd name="connsiteY2" fmla="*/ 3437345 h 3437345"/>
              <a:gd name="connsiteX3" fmla="*/ 0 w 3423785"/>
              <a:gd name="connsiteY3" fmla="*/ 3437345 h 3437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3785" h="3437345">
                <a:moveTo>
                  <a:pt x="0" y="0"/>
                </a:moveTo>
                <a:lnTo>
                  <a:pt x="3423785" y="0"/>
                </a:lnTo>
                <a:lnTo>
                  <a:pt x="3423785" y="3437345"/>
                </a:lnTo>
                <a:lnTo>
                  <a:pt x="0" y="343734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 userDrawn="1">
            <p:ph type="title"/>
          </p:nvPr>
        </p:nvSpPr>
        <p:spPr>
          <a:xfrm>
            <a:off x="4224528" y="2276856"/>
            <a:ext cx="6766560" cy="768096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4224528" y="3222752"/>
            <a:ext cx="6766560" cy="2700528"/>
          </a:xfrm>
        </p:spPr>
        <p:txBody>
          <a:bodyPr>
            <a:noAutofit/>
          </a:bodyPr>
          <a:lstStyle>
            <a:lvl1pPr marL="0" indent="0">
              <a:buNone/>
              <a:defRPr sz="15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217CBC9E-B934-828F-2AE5-211CEF5B1D25}"/>
              </a:ext>
            </a:extLst>
          </p:cNvPr>
          <p:cNvSpPr/>
          <p:nvPr userDrawn="1"/>
        </p:nvSpPr>
        <p:spPr>
          <a:xfrm>
            <a:off x="1" y="869"/>
            <a:ext cx="3423785" cy="3436477"/>
          </a:xfrm>
          <a:custGeom>
            <a:avLst/>
            <a:gdLst>
              <a:gd name="connsiteX0" fmla="*/ 0 w 3423785"/>
              <a:gd name="connsiteY0" fmla="*/ 0 h 3436477"/>
              <a:gd name="connsiteX1" fmla="*/ 3423785 w 3423785"/>
              <a:gd name="connsiteY1" fmla="*/ 3436477 h 3436477"/>
              <a:gd name="connsiteX2" fmla="*/ 0 w 3423785"/>
              <a:gd name="connsiteY2" fmla="*/ 3436477 h 3436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3785" h="3436477">
                <a:moveTo>
                  <a:pt x="0" y="0"/>
                </a:moveTo>
                <a:lnTo>
                  <a:pt x="3423785" y="3436477"/>
                </a:lnTo>
                <a:lnTo>
                  <a:pt x="0" y="343647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8" name="Picture 7" descr="A logo on a black background&#10;&#10;AI-generated content may be incorrect.">
            <a:extLst>
              <a:ext uri="{FF2B5EF4-FFF2-40B4-BE49-F238E27FC236}">
                <a16:creationId xmlns:a16="http://schemas.microsoft.com/office/drawing/2014/main" id="{E5F0C423-A6CD-468D-1F5B-BCD44C11E40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5869" y="6171747"/>
            <a:ext cx="1058003" cy="538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183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3D352B04-96E6-839B-9D92-EE98385C4D49}"/>
              </a:ext>
            </a:extLst>
          </p:cNvPr>
          <p:cNvSpPr/>
          <p:nvPr userDrawn="1"/>
        </p:nvSpPr>
        <p:spPr>
          <a:xfrm>
            <a:off x="2062836" y="686475"/>
            <a:ext cx="7774629" cy="6193018"/>
          </a:xfrm>
          <a:custGeom>
            <a:avLst/>
            <a:gdLst>
              <a:gd name="connsiteX0" fmla="*/ 3887320 w 7774629"/>
              <a:gd name="connsiteY0" fmla="*/ 0 h 6193018"/>
              <a:gd name="connsiteX1" fmla="*/ 7774629 w 7774629"/>
              <a:gd name="connsiteY1" fmla="*/ 3884811 h 6193018"/>
              <a:gd name="connsiteX2" fmla="*/ 7774629 w 7774629"/>
              <a:gd name="connsiteY2" fmla="*/ 6193018 h 6193018"/>
              <a:gd name="connsiteX3" fmla="*/ 0 w 7774629"/>
              <a:gd name="connsiteY3" fmla="*/ 6193018 h 6193018"/>
              <a:gd name="connsiteX4" fmla="*/ 0 w 7774629"/>
              <a:gd name="connsiteY4" fmla="*/ 3884811 h 6193018"/>
              <a:gd name="connsiteX5" fmla="*/ 3887320 w 7774629"/>
              <a:gd name="connsiteY5" fmla="*/ 0 h 6193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74629" h="6193018">
                <a:moveTo>
                  <a:pt x="3887320" y="0"/>
                </a:moveTo>
                <a:cubicBezTo>
                  <a:pt x="6034243" y="0"/>
                  <a:pt x="7774629" y="1739299"/>
                  <a:pt x="7774629" y="3884811"/>
                </a:cubicBezTo>
                <a:lnTo>
                  <a:pt x="7774629" y="6193018"/>
                </a:lnTo>
                <a:lnTo>
                  <a:pt x="0" y="6193018"/>
                </a:lnTo>
                <a:lnTo>
                  <a:pt x="0" y="3884811"/>
                </a:lnTo>
                <a:cubicBezTo>
                  <a:pt x="0" y="1739299"/>
                  <a:pt x="1740414" y="0"/>
                  <a:pt x="3887320" y="0"/>
                </a:cubicBezTo>
                <a:close/>
              </a:path>
            </a:pathLst>
          </a:custGeom>
          <a:solidFill>
            <a:schemeClr val="bg2">
              <a:alpha val="99000"/>
            </a:schemeClr>
          </a:solidFill>
          <a:ln w="543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723D98FB-5EB7-A8DF-8470-B23A80D669E4}"/>
              </a:ext>
            </a:extLst>
          </p:cNvPr>
          <p:cNvSpPr/>
          <p:nvPr userDrawn="1"/>
        </p:nvSpPr>
        <p:spPr>
          <a:xfrm>
            <a:off x="7610252" y="1"/>
            <a:ext cx="2273668" cy="3147998"/>
          </a:xfrm>
          <a:custGeom>
            <a:avLst/>
            <a:gdLst>
              <a:gd name="connsiteX0" fmla="*/ 183295 w 2273668"/>
              <a:gd name="connsiteY0" fmla="*/ 0 h 3147998"/>
              <a:gd name="connsiteX1" fmla="*/ 2273668 w 2273668"/>
              <a:gd name="connsiteY1" fmla="*/ 0 h 3147998"/>
              <a:gd name="connsiteX2" fmla="*/ 2273668 w 2273668"/>
              <a:gd name="connsiteY2" fmla="*/ 3147998 h 3147998"/>
              <a:gd name="connsiteX3" fmla="*/ 2096300 w 2273668"/>
              <a:gd name="connsiteY3" fmla="*/ 3147998 h 3147998"/>
              <a:gd name="connsiteX4" fmla="*/ 2033714 w 2273668"/>
              <a:gd name="connsiteY4" fmla="*/ 3144814 h 3147998"/>
              <a:gd name="connsiteX5" fmla="*/ 0 w 2273668"/>
              <a:gd name="connsiteY5" fmla="*/ 886966 h 3147998"/>
              <a:gd name="connsiteX6" fmla="*/ 178732 w 2273668"/>
              <a:gd name="connsiteY6" fmla="*/ 9417 h 314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73668" h="3147998">
                <a:moveTo>
                  <a:pt x="183295" y="0"/>
                </a:moveTo>
                <a:lnTo>
                  <a:pt x="2273668" y="0"/>
                </a:lnTo>
                <a:lnTo>
                  <a:pt x="2273668" y="3147998"/>
                </a:lnTo>
                <a:lnTo>
                  <a:pt x="2096300" y="3147998"/>
                </a:lnTo>
                <a:lnTo>
                  <a:pt x="2033714" y="3144814"/>
                </a:lnTo>
                <a:cubicBezTo>
                  <a:pt x="895944" y="3028420"/>
                  <a:pt x="0" y="2060597"/>
                  <a:pt x="0" y="886966"/>
                </a:cubicBezTo>
                <a:cubicBezTo>
                  <a:pt x="0" y="576250"/>
                  <a:pt x="63712" y="279606"/>
                  <a:pt x="178732" y="941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4550F3CE-BAE9-3916-42CA-F4D906FA5173}"/>
              </a:ext>
            </a:extLst>
          </p:cNvPr>
          <p:cNvSpPr/>
          <p:nvPr userDrawn="1"/>
        </p:nvSpPr>
        <p:spPr>
          <a:xfrm>
            <a:off x="9883919" y="2"/>
            <a:ext cx="2254928" cy="3141557"/>
          </a:xfrm>
          <a:custGeom>
            <a:avLst/>
            <a:gdLst>
              <a:gd name="connsiteX0" fmla="*/ 0 w 2254928"/>
              <a:gd name="connsiteY0" fmla="*/ 0 h 3141557"/>
              <a:gd name="connsiteX1" fmla="*/ 2080472 w 2254928"/>
              <a:gd name="connsiteY1" fmla="*/ 0 h 3141557"/>
              <a:gd name="connsiteX2" fmla="*/ 2154269 w 2254928"/>
              <a:gd name="connsiteY2" fmla="*/ 202607 h 3141557"/>
              <a:gd name="connsiteX3" fmla="*/ 2254928 w 2254928"/>
              <a:gd name="connsiteY3" fmla="*/ 871976 h 3141557"/>
              <a:gd name="connsiteX4" fmla="*/ 231934 w 2254928"/>
              <a:gd name="connsiteY4" fmla="*/ 3128339 h 3141557"/>
              <a:gd name="connsiteX5" fmla="*/ 19 w 2254928"/>
              <a:gd name="connsiteY5" fmla="*/ 3141557 h 3141557"/>
              <a:gd name="connsiteX6" fmla="*/ 0 w 2254928"/>
              <a:gd name="connsiteY6" fmla="*/ 3141557 h 3141557"/>
              <a:gd name="connsiteX7" fmla="*/ 0 w 2254928"/>
              <a:gd name="connsiteY7" fmla="*/ 2729990 h 3141557"/>
              <a:gd name="connsiteX8" fmla="*/ 0 w 2254928"/>
              <a:gd name="connsiteY8" fmla="*/ 2344136 h 3141557"/>
              <a:gd name="connsiteX9" fmla="*/ 0 w 2254928"/>
              <a:gd name="connsiteY9" fmla="*/ 1983167 h 3141557"/>
              <a:gd name="connsiteX10" fmla="*/ 0 w 2254928"/>
              <a:gd name="connsiteY10" fmla="*/ 1646252 h 3141557"/>
              <a:gd name="connsiteX11" fmla="*/ 0 w 2254928"/>
              <a:gd name="connsiteY11" fmla="*/ 1332565 h 3141557"/>
              <a:gd name="connsiteX12" fmla="*/ 0 w 2254928"/>
              <a:gd name="connsiteY12" fmla="*/ 1041273 h 3141557"/>
              <a:gd name="connsiteX13" fmla="*/ 0 w 2254928"/>
              <a:gd name="connsiteY13" fmla="*/ 771549 h 3141557"/>
              <a:gd name="connsiteX14" fmla="*/ 0 w 2254928"/>
              <a:gd name="connsiteY14" fmla="*/ 522561 h 3141557"/>
              <a:gd name="connsiteX15" fmla="*/ 0 w 2254928"/>
              <a:gd name="connsiteY15" fmla="*/ 293482 h 3141557"/>
              <a:gd name="connsiteX16" fmla="*/ 0 w 2254928"/>
              <a:gd name="connsiteY16" fmla="*/ 83481 h 3141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254928" h="3141557">
                <a:moveTo>
                  <a:pt x="0" y="0"/>
                </a:moveTo>
                <a:lnTo>
                  <a:pt x="2080472" y="0"/>
                </a:lnTo>
                <a:lnTo>
                  <a:pt x="2154269" y="202607"/>
                </a:lnTo>
                <a:cubicBezTo>
                  <a:pt x="2219730" y="414134"/>
                  <a:pt x="2254928" y="638939"/>
                  <a:pt x="2254928" y="871976"/>
                </a:cubicBezTo>
                <a:cubicBezTo>
                  <a:pt x="2254928" y="2045607"/>
                  <a:pt x="1374977" y="3005515"/>
                  <a:pt x="231934" y="3128339"/>
                </a:cubicBezTo>
                <a:lnTo>
                  <a:pt x="19" y="3141557"/>
                </a:lnTo>
                <a:lnTo>
                  <a:pt x="0" y="3141557"/>
                </a:lnTo>
                <a:lnTo>
                  <a:pt x="0" y="2729990"/>
                </a:lnTo>
                <a:lnTo>
                  <a:pt x="0" y="2344136"/>
                </a:lnTo>
                <a:lnTo>
                  <a:pt x="0" y="1983167"/>
                </a:lnTo>
                <a:lnTo>
                  <a:pt x="0" y="1646252"/>
                </a:lnTo>
                <a:lnTo>
                  <a:pt x="0" y="1332565"/>
                </a:lnTo>
                <a:lnTo>
                  <a:pt x="0" y="1041273"/>
                </a:lnTo>
                <a:lnTo>
                  <a:pt x="0" y="771549"/>
                </a:lnTo>
                <a:lnTo>
                  <a:pt x="0" y="522561"/>
                </a:lnTo>
                <a:lnTo>
                  <a:pt x="0" y="293482"/>
                </a:lnTo>
                <a:lnTo>
                  <a:pt x="0" y="83481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D83F65A0-0C52-48AD-DC5D-B5D3BF3CC188}"/>
              </a:ext>
            </a:extLst>
          </p:cNvPr>
          <p:cNvSpPr/>
          <p:nvPr userDrawn="1"/>
        </p:nvSpPr>
        <p:spPr>
          <a:xfrm>
            <a:off x="8395730" y="2"/>
            <a:ext cx="2959203" cy="2352793"/>
          </a:xfrm>
          <a:custGeom>
            <a:avLst/>
            <a:gdLst>
              <a:gd name="connsiteX0" fmla="*/ 289830 w 2959203"/>
              <a:gd name="connsiteY0" fmla="*/ 0 h 2352793"/>
              <a:gd name="connsiteX1" fmla="*/ 2669374 w 2959203"/>
              <a:gd name="connsiteY1" fmla="*/ 0 h 2352793"/>
              <a:gd name="connsiteX2" fmla="*/ 2706511 w 2959203"/>
              <a:gd name="connsiteY2" fmla="*/ 49584 h 2352793"/>
              <a:gd name="connsiteX3" fmla="*/ 2951565 w 2959203"/>
              <a:gd name="connsiteY3" fmla="*/ 724493 h 2352793"/>
              <a:gd name="connsiteX4" fmla="*/ 2959203 w 2959203"/>
              <a:gd name="connsiteY4" fmla="*/ 875514 h 2352793"/>
              <a:gd name="connsiteX5" fmla="*/ 2959203 w 2959203"/>
              <a:gd name="connsiteY5" fmla="*/ 875554 h 2352793"/>
              <a:gd name="connsiteX6" fmla="*/ 2951565 w 2959203"/>
              <a:gd name="connsiteY6" fmla="*/ 1026575 h 2352793"/>
              <a:gd name="connsiteX7" fmla="*/ 1479602 w 2959203"/>
              <a:gd name="connsiteY7" fmla="*/ 2352793 h 2352793"/>
              <a:gd name="connsiteX8" fmla="*/ 0 w 2959203"/>
              <a:gd name="connsiteY8" fmla="*/ 875534 h 2352793"/>
              <a:gd name="connsiteX9" fmla="*/ 252694 w 2959203"/>
              <a:gd name="connsiteY9" fmla="*/ 49584 h 2352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59203" h="2352793">
                <a:moveTo>
                  <a:pt x="289830" y="0"/>
                </a:moveTo>
                <a:lnTo>
                  <a:pt x="2669374" y="0"/>
                </a:lnTo>
                <a:lnTo>
                  <a:pt x="2706511" y="49584"/>
                </a:lnTo>
                <a:cubicBezTo>
                  <a:pt x="2839459" y="246061"/>
                  <a:pt x="2926309" y="476187"/>
                  <a:pt x="2951565" y="724493"/>
                </a:cubicBezTo>
                <a:lnTo>
                  <a:pt x="2959203" y="875514"/>
                </a:lnTo>
                <a:lnTo>
                  <a:pt x="2959203" y="875554"/>
                </a:lnTo>
                <a:lnTo>
                  <a:pt x="2951565" y="1026575"/>
                </a:lnTo>
                <a:cubicBezTo>
                  <a:pt x="2875795" y="1771492"/>
                  <a:pt x="2245691" y="2352793"/>
                  <a:pt x="1479602" y="2352793"/>
                </a:cubicBezTo>
                <a:cubicBezTo>
                  <a:pt x="662440" y="2352793"/>
                  <a:pt x="0" y="1691401"/>
                  <a:pt x="0" y="875534"/>
                </a:cubicBezTo>
                <a:cubicBezTo>
                  <a:pt x="0" y="569583"/>
                  <a:pt x="93156" y="285356"/>
                  <a:pt x="252694" y="495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F8FA7F58-C470-6376-9DB1-DE7034C491E8}"/>
              </a:ext>
            </a:extLst>
          </p:cNvPr>
          <p:cNvSpPr/>
          <p:nvPr userDrawn="1"/>
        </p:nvSpPr>
        <p:spPr>
          <a:xfrm>
            <a:off x="1390854" y="3130662"/>
            <a:ext cx="3106248" cy="3748831"/>
          </a:xfrm>
          <a:custGeom>
            <a:avLst/>
            <a:gdLst>
              <a:gd name="connsiteX0" fmla="*/ 0 w 3106248"/>
              <a:gd name="connsiteY0" fmla="*/ 0 h 3748831"/>
              <a:gd name="connsiteX1" fmla="*/ 3106248 w 3106248"/>
              <a:gd name="connsiteY1" fmla="*/ 3748831 h 3748831"/>
              <a:gd name="connsiteX2" fmla="*/ 0 w 3106248"/>
              <a:gd name="connsiteY2" fmla="*/ 3748831 h 3748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06248" h="3748831">
                <a:moveTo>
                  <a:pt x="0" y="0"/>
                </a:moveTo>
                <a:lnTo>
                  <a:pt x="3106248" y="3748831"/>
                </a:lnTo>
                <a:lnTo>
                  <a:pt x="0" y="3748831"/>
                </a:lnTo>
                <a:close/>
              </a:path>
            </a:pathLst>
          </a:custGeom>
          <a:solidFill>
            <a:schemeClr val="accent1">
              <a:alpha val="9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B27C9E57-563E-7980-7B3C-45FAD9C386F4}"/>
              </a:ext>
            </a:extLst>
          </p:cNvPr>
          <p:cNvSpPr/>
          <p:nvPr userDrawn="1"/>
        </p:nvSpPr>
        <p:spPr>
          <a:xfrm>
            <a:off x="0" y="3130661"/>
            <a:ext cx="1400640" cy="3748832"/>
          </a:xfrm>
          <a:custGeom>
            <a:avLst/>
            <a:gdLst>
              <a:gd name="connsiteX0" fmla="*/ 1400640 w 1400640"/>
              <a:gd name="connsiteY0" fmla="*/ 0 h 3748832"/>
              <a:gd name="connsiteX1" fmla="*/ 1400640 w 1400640"/>
              <a:gd name="connsiteY1" fmla="*/ 3748832 h 3748832"/>
              <a:gd name="connsiteX2" fmla="*/ 0 w 1400640"/>
              <a:gd name="connsiteY2" fmla="*/ 3748832 h 3748832"/>
              <a:gd name="connsiteX3" fmla="*/ 0 w 1400640"/>
              <a:gd name="connsiteY3" fmla="*/ 1684743 h 3748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00640" h="3748832">
                <a:moveTo>
                  <a:pt x="1400640" y="0"/>
                </a:moveTo>
                <a:lnTo>
                  <a:pt x="1400640" y="3748832"/>
                </a:lnTo>
                <a:lnTo>
                  <a:pt x="0" y="3748832"/>
                </a:lnTo>
                <a:lnTo>
                  <a:pt x="0" y="1684743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91494" y="2887913"/>
            <a:ext cx="6400800" cy="768096"/>
          </a:xfrm>
        </p:spPr>
        <p:txBody>
          <a:bodyPr anchor="t">
            <a:noAutofit/>
          </a:bodyPr>
          <a:lstStyle>
            <a:lvl1pPr>
              <a:lnSpc>
                <a:spcPct val="100000"/>
              </a:lnSpc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53277" y="5189639"/>
            <a:ext cx="6400800" cy="512064"/>
          </a:xfrm>
        </p:spPr>
        <p:txBody>
          <a:bodyPr lIns="0" tIns="0" rIns="0" bIns="0">
            <a:noAutofit/>
          </a:bodyPr>
          <a:lstStyle>
            <a:lvl1pPr marL="0" indent="0" algn="ctr">
              <a:spcBef>
                <a:spcPts val="0"/>
              </a:spcBef>
              <a:buNone/>
              <a:defRPr sz="2400" b="1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5" name="Picture 4" descr="A black and white logo&#10;&#10;AI-generated content may be incorrect.">
            <a:extLst>
              <a:ext uri="{FF2B5EF4-FFF2-40B4-BE49-F238E27FC236}">
                <a16:creationId xmlns:a16="http://schemas.microsoft.com/office/drawing/2014/main" id="{5DBCC3DC-A4A3-B2AC-91AB-E365A7B0F4C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0482" y="6180836"/>
            <a:ext cx="1013615" cy="516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789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2459EA3C-8B88-5F1F-531E-7DA7DE55710B}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5"/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6448" y="2102966"/>
            <a:ext cx="11119104" cy="4434840"/>
          </a:xfrm>
        </p:spPr>
        <p:txBody>
          <a:bodyPr>
            <a:no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 b="1">
                <a:solidFill>
                  <a:schemeClr val="tx1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8042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B0C0F070-237F-C60F-3458-4D4D9BA0A222}"/>
              </a:ext>
            </a:extLst>
          </p:cNvPr>
          <p:cNvSpPr/>
          <p:nvPr userDrawn="1"/>
        </p:nvSpPr>
        <p:spPr>
          <a:xfrm>
            <a:off x="9866106" y="0"/>
            <a:ext cx="2325894" cy="2180854"/>
          </a:xfrm>
          <a:custGeom>
            <a:avLst/>
            <a:gdLst>
              <a:gd name="connsiteX0" fmla="*/ 2066927 w 2325894"/>
              <a:gd name="connsiteY0" fmla="*/ 0 h 2180854"/>
              <a:gd name="connsiteX1" fmla="*/ 2098882 w 2325894"/>
              <a:gd name="connsiteY1" fmla="*/ 0 h 2180854"/>
              <a:gd name="connsiteX2" fmla="*/ 2128893 w 2325894"/>
              <a:gd name="connsiteY2" fmla="*/ 44463 h 2180854"/>
              <a:gd name="connsiteX3" fmla="*/ 2269798 w 2325894"/>
              <a:gd name="connsiteY3" fmla="*/ 120493 h 2180854"/>
              <a:gd name="connsiteX4" fmla="*/ 2325894 w 2325894"/>
              <a:gd name="connsiteY4" fmla="*/ 126162 h 2180854"/>
              <a:gd name="connsiteX5" fmla="*/ 2325894 w 2325894"/>
              <a:gd name="connsiteY5" fmla="*/ 149263 h 2180854"/>
              <a:gd name="connsiteX6" fmla="*/ 2265120 w 2325894"/>
              <a:gd name="connsiteY6" fmla="*/ 143117 h 2180854"/>
              <a:gd name="connsiteX7" fmla="*/ 2075647 w 2325894"/>
              <a:gd name="connsiteY7" fmla="*/ 16048 h 2180854"/>
              <a:gd name="connsiteX8" fmla="*/ 1926448 w 2325894"/>
              <a:gd name="connsiteY8" fmla="*/ 0 h 2180854"/>
              <a:gd name="connsiteX9" fmla="*/ 1950522 w 2325894"/>
              <a:gd name="connsiteY9" fmla="*/ 0 h 2180854"/>
              <a:gd name="connsiteX10" fmla="*/ 1952130 w 2325894"/>
              <a:gd name="connsiteY10" fmla="*/ 5167 h 2180854"/>
              <a:gd name="connsiteX11" fmla="*/ 2244242 w 2325894"/>
              <a:gd name="connsiteY11" fmla="*/ 244834 h 2180854"/>
              <a:gd name="connsiteX12" fmla="*/ 2325894 w 2325894"/>
              <a:gd name="connsiteY12" fmla="*/ 253091 h 2180854"/>
              <a:gd name="connsiteX13" fmla="*/ 2325894 w 2325894"/>
              <a:gd name="connsiteY13" fmla="*/ 276192 h 2180854"/>
              <a:gd name="connsiteX14" fmla="*/ 2239598 w 2325894"/>
              <a:gd name="connsiteY14" fmla="*/ 267464 h 2180854"/>
              <a:gd name="connsiteX15" fmla="*/ 1930848 w 2325894"/>
              <a:gd name="connsiteY15" fmla="*/ 14141 h 2180854"/>
              <a:gd name="connsiteX16" fmla="*/ 1794114 w 2325894"/>
              <a:gd name="connsiteY16" fmla="*/ 0 h 2180854"/>
              <a:gd name="connsiteX17" fmla="*/ 1818202 w 2325894"/>
              <a:gd name="connsiteY17" fmla="*/ 0 h 2180854"/>
              <a:gd name="connsiteX18" fmla="*/ 1835170 w 2325894"/>
              <a:gd name="connsiteY18" fmla="*/ 54535 h 2180854"/>
              <a:gd name="connsiteX19" fmla="*/ 2218687 w 2325894"/>
              <a:gd name="connsiteY19" fmla="*/ 369191 h 2180854"/>
              <a:gd name="connsiteX20" fmla="*/ 2325894 w 2325894"/>
              <a:gd name="connsiteY20" fmla="*/ 380032 h 2180854"/>
              <a:gd name="connsiteX21" fmla="*/ 2325894 w 2325894"/>
              <a:gd name="connsiteY21" fmla="*/ 403132 h 2180854"/>
              <a:gd name="connsiteX22" fmla="*/ 2214043 w 2325894"/>
              <a:gd name="connsiteY22" fmla="*/ 391825 h 2180854"/>
              <a:gd name="connsiteX23" fmla="*/ 1813889 w 2325894"/>
              <a:gd name="connsiteY23" fmla="*/ 63559 h 2180854"/>
              <a:gd name="connsiteX24" fmla="*/ 1661683 w 2325894"/>
              <a:gd name="connsiteY24" fmla="*/ 0 h 2180854"/>
              <a:gd name="connsiteX25" fmla="*/ 1685874 w 2325894"/>
              <a:gd name="connsiteY25" fmla="*/ 0 h 2180854"/>
              <a:gd name="connsiteX26" fmla="*/ 1718212 w 2325894"/>
              <a:gd name="connsiteY26" fmla="*/ 103965 h 2180854"/>
              <a:gd name="connsiteX27" fmla="*/ 2193133 w 2325894"/>
              <a:gd name="connsiteY27" fmla="*/ 493659 h 2180854"/>
              <a:gd name="connsiteX28" fmla="*/ 2325894 w 2325894"/>
              <a:gd name="connsiteY28" fmla="*/ 507083 h 2180854"/>
              <a:gd name="connsiteX29" fmla="*/ 2325894 w 2325894"/>
              <a:gd name="connsiteY29" fmla="*/ 530183 h 2180854"/>
              <a:gd name="connsiteX30" fmla="*/ 2188450 w 2325894"/>
              <a:gd name="connsiteY30" fmla="*/ 516288 h 2180854"/>
              <a:gd name="connsiteX31" fmla="*/ 1696817 w 2325894"/>
              <a:gd name="connsiteY31" fmla="*/ 112939 h 2180854"/>
              <a:gd name="connsiteX32" fmla="*/ 1531553 w 2325894"/>
              <a:gd name="connsiteY32" fmla="*/ 0 h 2180854"/>
              <a:gd name="connsiteX33" fmla="*/ 1554659 w 2325894"/>
              <a:gd name="connsiteY33" fmla="*/ 0 h 2180854"/>
              <a:gd name="connsiteX34" fmla="*/ 1555243 w 2325894"/>
              <a:gd name="connsiteY34" fmla="*/ 5776 h 2180854"/>
              <a:gd name="connsiteX35" fmla="*/ 2245588 w 2325894"/>
              <a:gd name="connsiteY35" fmla="*/ 629962 h 2180854"/>
              <a:gd name="connsiteX36" fmla="*/ 2325894 w 2325894"/>
              <a:gd name="connsiteY36" fmla="*/ 634030 h 2180854"/>
              <a:gd name="connsiteX37" fmla="*/ 2325894 w 2325894"/>
              <a:gd name="connsiteY37" fmla="*/ 657131 h 2180854"/>
              <a:gd name="connsiteX38" fmla="*/ 2243214 w 2325894"/>
              <a:gd name="connsiteY38" fmla="*/ 652943 h 2180854"/>
              <a:gd name="connsiteX39" fmla="*/ 1532607 w 2325894"/>
              <a:gd name="connsiteY39" fmla="*/ 10419 h 2180854"/>
              <a:gd name="connsiteX40" fmla="*/ 1404609 w 2325894"/>
              <a:gd name="connsiteY40" fmla="*/ 0 h 2180854"/>
              <a:gd name="connsiteX41" fmla="*/ 1427709 w 2325894"/>
              <a:gd name="connsiteY41" fmla="*/ 0 h 2180854"/>
              <a:gd name="connsiteX42" fmla="*/ 1430873 w 2325894"/>
              <a:gd name="connsiteY42" fmla="*/ 31287 h 2180854"/>
              <a:gd name="connsiteX43" fmla="*/ 2232606 w 2325894"/>
              <a:gd name="connsiteY43" fmla="*/ 756233 h 2180854"/>
              <a:gd name="connsiteX44" fmla="*/ 2325894 w 2325894"/>
              <a:gd name="connsiteY44" fmla="*/ 760959 h 2180854"/>
              <a:gd name="connsiteX45" fmla="*/ 2325894 w 2325894"/>
              <a:gd name="connsiteY45" fmla="*/ 784060 h 2180854"/>
              <a:gd name="connsiteX46" fmla="*/ 2230270 w 2325894"/>
              <a:gd name="connsiteY46" fmla="*/ 779216 h 2180854"/>
              <a:gd name="connsiteX47" fmla="*/ 1408246 w 2325894"/>
              <a:gd name="connsiteY47" fmla="*/ 35964 h 2180854"/>
              <a:gd name="connsiteX48" fmla="*/ 1274343 w 2325894"/>
              <a:gd name="connsiteY48" fmla="*/ 0 h 2180854"/>
              <a:gd name="connsiteX49" fmla="*/ 1300756 w 2325894"/>
              <a:gd name="connsiteY49" fmla="*/ 0 h 2180854"/>
              <a:gd name="connsiteX50" fmla="*/ 1306507 w 2325894"/>
              <a:gd name="connsiteY50" fmla="*/ 56884 h 2180854"/>
              <a:gd name="connsiteX51" fmla="*/ 2219643 w 2325894"/>
              <a:gd name="connsiteY51" fmla="*/ 882640 h 2180854"/>
              <a:gd name="connsiteX52" fmla="*/ 2325894 w 2325894"/>
              <a:gd name="connsiteY52" fmla="*/ 888022 h 2180854"/>
              <a:gd name="connsiteX53" fmla="*/ 2325894 w 2325894"/>
              <a:gd name="connsiteY53" fmla="*/ 911123 h 2180854"/>
              <a:gd name="connsiteX54" fmla="*/ 2217286 w 2325894"/>
              <a:gd name="connsiteY54" fmla="*/ 905621 h 2180854"/>
              <a:gd name="connsiteX55" fmla="*/ 1283761 w 2325894"/>
              <a:gd name="connsiteY55" fmla="*/ 61528 h 2180854"/>
              <a:gd name="connsiteX56" fmla="*/ 1146071 w 2325894"/>
              <a:gd name="connsiteY56" fmla="*/ 0 h 2180854"/>
              <a:gd name="connsiteX57" fmla="*/ 1169414 w 2325894"/>
              <a:gd name="connsiteY57" fmla="*/ 0 h 2180854"/>
              <a:gd name="connsiteX58" fmla="*/ 1182030 w 2325894"/>
              <a:gd name="connsiteY58" fmla="*/ 82429 h 2180854"/>
              <a:gd name="connsiteX59" fmla="*/ 2206679 w 2325894"/>
              <a:gd name="connsiteY59" fmla="*/ 1008912 h 2180854"/>
              <a:gd name="connsiteX60" fmla="*/ 2325894 w 2325894"/>
              <a:gd name="connsiteY60" fmla="*/ 1014951 h 2180854"/>
              <a:gd name="connsiteX61" fmla="*/ 2325894 w 2325894"/>
              <a:gd name="connsiteY61" fmla="*/ 1038052 h 2180854"/>
              <a:gd name="connsiteX62" fmla="*/ 2204323 w 2325894"/>
              <a:gd name="connsiteY62" fmla="*/ 1031893 h 2180854"/>
              <a:gd name="connsiteX63" fmla="*/ 1159398 w 2325894"/>
              <a:gd name="connsiteY63" fmla="*/ 87072 h 2180854"/>
              <a:gd name="connsiteX64" fmla="*/ 1017789 w 2325894"/>
              <a:gd name="connsiteY64" fmla="*/ 0 h 2180854"/>
              <a:gd name="connsiteX65" fmla="*/ 1041132 w 2325894"/>
              <a:gd name="connsiteY65" fmla="*/ 0 h 2180854"/>
              <a:gd name="connsiteX66" fmla="*/ 1057661 w 2325894"/>
              <a:gd name="connsiteY66" fmla="*/ 107992 h 2180854"/>
              <a:gd name="connsiteX67" fmla="*/ 2193716 w 2325894"/>
              <a:gd name="connsiteY67" fmla="*/ 1135208 h 2180854"/>
              <a:gd name="connsiteX68" fmla="*/ 2325894 w 2325894"/>
              <a:gd name="connsiteY68" fmla="*/ 1141903 h 2180854"/>
              <a:gd name="connsiteX69" fmla="*/ 2325894 w 2325894"/>
              <a:gd name="connsiteY69" fmla="*/ 1165004 h 2180854"/>
              <a:gd name="connsiteX70" fmla="*/ 2191361 w 2325894"/>
              <a:gd name="connsiteY70" fmla="*/ 1158189 h 2180854"/>
              <a:gd name="connsiteX71" fmla="*/ 1035029 w 2325894"/>
              <a:gd name="connsiteY71" fmla="*/ 112636 h 2180854"/>
              <a:gd name="connsiteX72" fmla="*/ 889397 w 2325894"/>
              <a:gd name="connsiteY72" fmla="*/ 0 h 2180854"/>
              <a:gd name="connsiteX73" fmla="*/ 912837 w 2325894"/>
              <a:gd name="connsiteY73" fmla="*/ 0 h 2180854"/>
              <a:gd name="connsiteX74" fmla="*/ 933296 w 2325894"/>
              <a:gd name="connsiteY74" fmla="*/ 133667 h 2180854"/>
              <a:gd name="connsiteX75" fmla="*/ 2180754 w 2325894"/>
              <a:gd name="connsiteY75" fmla="*/ 1261608 h 2180854"/>
              <a:gd name="connsiteX76" fmla="*/ 2325894 w 2325894"/>
              <a:gd name="connsiteY76" fmla="*/ 1268960 h 2180854"/>
              <a:gd name="connsiteX77" fmla="*/ 2325894 w 2325894"/>
              <a:gd name="connsiteY77" fmla="*/ 1292061 h 2180854"/>
              <a:gd name="connsiteX78" fmla="*/ 2178378 w 2325894"/>
              <a:gd name="connsiteY78" fmla="*/ 1284588 h 2180854"/>
              <a:gd name="connsiteX79" fmla="*/ 910550 w 2325894"/>
              <a:gd name="connsiteY79" fmla="*/ 138199 h 2180854"/>
              <a:gd name="connsiteX80" fmla="*/ 761929 w 2325894"/>
              <a:gd name="connsiteY80" fmla="*/ 0 h 2180854"/>
              <a:gd name="connsiteX81" fmla="*/ 785032 w 2325894"/>
              <a:gd name="connsiteY81" fmla="*/ 0 h 2180854"/>
              <a:gd name="connsiteX82" fmla="*/ 785312 w 2325894"/>
              <a:gd name="connsiteY82" fmla="*/ 5523 h 2180854"/>
              <a:gd name="connsiteX83" fmla="*/ 2167790 w 2325894"/>
              <a:gd name="connsiteY83" fmla="*/ 1387884 h 2180854"/>
              <a:gd name="connsiteX84" fmla="*/ 2325894 w 2325894"/>
              <a:gd name="connsiteY84" fmla="*/ 1395894 h 2180854"/>
              <a:gd name="connsiteX85" fmla="*/ 2325894 w 2325894"/>
              <a:gd name="connsiteY85" fmla="*/ 1418995 h 2180854"/>
              <a:gd name="connsiteX86" fmla="*/ 2165434 w 2325894"/>
              <a:gd name="connsiteY86" fmla="*/ 1410866 h 2180854"/>
              <a:gd name="connsiteX87" fmla="*/ 762328 w 2325894"/>
              <a:gd name="connsiteY87" fmla="*/ 7877 h 2180854"/>
              <a:gd name="connsiteX88" fmla="*/ 634980 w 2325894"/>
              <a:gd name="connsiteY88" fmla="*/ 0 h 2180854"/>
              <a:gd name="connsiteX89" fmla="*/ 658083 w 2325894"/>
              <a:gd name="connsiteY89" fmla="*/ 0 h 2180854"/>
              <a:gd name="connsiteX90" fmla="*/ 659019 w 2325894"/>
              <a:gd name="connsiteY90" fmla="*/ 18476 h 2180854"/>
              <a:gd name="connsiteX91" fmla="*/ 2154827 w 2325894"/>
              <a:gd name="connsiteY91" fmla="*/ 1514157 h 2180854"/>
              <a:gd name="connsiteX92" fmla="*/ 2325894 w 2325894"/>
              <a:gd name="connsiteY92" fmla="*/ 1522823 h 2180854"/>
              <a:gd name="connsiteX93" fmla="*/ 2325894 w 2325894"/>
              <a:gd name="connsiteY93" fmla="*/ 1545924 h 2180854"/>
              <a:gd name="connsiteX94" fmla="*/ 2152472 w 2325894"/>
              <a:gd name="connsiteY94" fmla="*/ 1537138 h 2180854"/>
              <a:gd name="connsiteX95" fmla="*/ 636036 w 2325894"/>
              <a:gd name="connsiteY95" fmla="*/ 20831 h 2180854"/>
              <a:gd name="connsiteX96" fmla="*/ 507911 w 2325894"/>
              <a:gd name="connsiteY96" fmla="*/ 0 h 2180854"/>
              <a:gd name="connsiteX97" fmla="*/ 531128 w 2325894"/>
              <a:gd name="connsiteY97" fmla="*/ 0 h 2180854"/>
              <a:gd name="connsiteX98" fmla="*/ 532727 w 2325894"/>
              <a:gd name="connsiteY98" fmla="*/ 31559 h 2180854"/>
              <a:gd name="connsiteX99" fmla="*/ 2141864 w 2325894"/>
              <a:gd name="connsiteY99" fmla="*/ 1640562 h 2180854"/>
              <a:gd name="connsiteX100" fmla="*/ 2325894 w 2325894"/>
              <a:gd name="connsiteY100" fmla="*/ 1649885 h 2180854"/>
              <a:gd name="connsiteX101" fmla="*/ 2325894 w 2325894"/>
              <a:gd name="connsiteY101" fmla="*/ 1672981 h 2180854"/>
              <a:gd name="connsiteX102" fmla="*/ 2139488 w 2325894"/>
              <a:gd name="connsiteY102" fmla="*/ 1663539 h 2180854"/>
              <a:gd name="connsiteX103" fmla="*/ 509624 w 2325894"/>
              <a:gd name="connsiteY103" fmla="*/ 33818 h 2180854"/>
              <a:gd name="connsiteX104" fmla="*/ 380961 w 2325894"/>
              <a:gd name="connsiteY104" fmla="*/ 0 h 2180854"/>
              <a:gd name="connsiteX105" fmla="*/ 404065 w 2325894"/>
              <a:gd name="connsiteY105" fmla="*/ 0 h 2180854"/>
              <a:gd name="connsiteX106" fmla="*/ 406316 w 2325894"/>
              <a:gd name="connsiteY106" fmla="*/ 44437 h 2180854"/>
              <a:gd name="connsiteX107" fmla="*/ 2128900 w 2325894"/>
              <a:gd name="connsiteY107" fmla="*/ 1766854 h 2180854"/>
              <a:gd name="connsiteX108" fmla="*/ 2325894 w 2325894"/>
              <a:gd name="connsiteY108" fmla="*/ 1776833 h 2180854"/>
              <a:gd name="connsiteX109" fmla="*/ 2325894 w 2325894"/>
              <a:gd name="connsiteY109" fmla="*/ 1799934 h 2180854"/>
              <a:gd name="connsiteX110" fmla="*/ 2126525 w 2325894"/>
              <a:gd name="connsiteY110" fmla="*/ 1789835 h 2180854"/>
              <a:gd name="connsiteX111" fmla="*/ 383332 w 2325894"/>
              <a:gd name="connsiteY111" fmla="*/ 46792 h 2180854"/>
              <a:gd name="connsiteX112" fmla="*/ 254013 w 2325894"/>
              <a:gd name="connsiteY112" fmla="*/ 0 h 2180854"/>
              <a:gd name="connsiteX113" fmla="*/ 277116 w 2325894"/>
              <a:gd name="connsiteY113" fmla="*/ 0 h 2180854"/>
              <a:gd name="connsiteX114" fmla="*/ 280023 w 2325894"/>
              <a:gd name="connsiteY114" fmla="*/ 57371 h 2180854"/>
              <a:gd name="connsiteX115" fmla="*/ 2115917 w 2325894"/>
              <a:gd name="connsiteY115" fmla="*/ 1893125 h 2180854"/>
              <a:gd name="connsiteX116" fmla="*/ 2325894 w 2325894"/>
              <a:gd name="connsiteY116" fmla="*/ 1903762 h 2180854"/>
              <a:gd name="connsiteX117" fmla="*/ 2325894 w 2325894"/>
              <a:gd name="connsiteY117" fmla="*/ 1926863 h 2180854"/>
              <a:gd name="connsiteX118" fmla="*/ 2113563 w 2325894"/>
              <a:gd name="connsiteY118" fmla="*/ 1916107 h 2180854"/>
              <a:gd name="connsiteX119" fmla="*/ 257040 w 2325894"/>
              <a:gd name="connsiteY119" fmla="*/ 59745 h 2180854"/>
              <a:gd name="connsiteX120" fmla="*/ 126949 w 2325894"/>
              <a:gd name="connsiteY120" fmla="*/ 0 h 2180854"/>
              <a:gd name="connsiteX121" fmla="*/ 150160 w 2325894"/>
              <a:gd name="connsiteY121" fmla="*/ 0 h 2180854"/>
              <a:gd name="connsiteX122" fmla="*/ 153729 w 2325894"/>
              <a:gd name="connsiteY122" fmla="*/ 70454 h 2180854"/>
              <a:gd name="connsiteX123" fmla="*/ 2102955 w 2325894"/>
              <a:gd name="connsiteY123" fmla="*/ 2019530 h 2180854"/>
              <a:gd name="connsiteX124" fmla="*/ 2325894 w 2325894"/>
              <a:gd name="connsiteY124" fmla="*/ 2030824 h 2180854"/>
              <a:gd name="connsiteX125" fmla="*/ 2325894 w 2325894"/>
              <a:gd name="connsiteY125" fmla="*/ 2053925 h 2180854"/>
              <a:gd name="connsiteX126" fmla="*/ 2100598 w 2325894"/>
              <a:gd name="connsiteY126" fmla="*/ 2042512 h 2180854"/>
              <a:gd name="connsiteX127" fmla="*/ 130633 w 2325894"/>
              <a:gd name="connsiteY127" fmla="*/ 72714 h 2180854"/>
              <a:gd name="connsiteX128" fmla="*/ 0 w 2325894"/>
              <a:gd name="connsiteY128" fmla="*/ 0 h 2180854"/>
              <a:gd name="connsiteX129" fmla="*/ 23103 w 2325894"/>
              <a:gd name="connsiteY129" fmla="*/ 0 h 2180854"/>
              <a:gd name="connsiteX130" fmla="*/ 27324 w 2325894"/>
              <a:gd name="connsiteY130" fmla="*/ 83311 h 2180854"/>
              <a:gd name="connsiteX131" fmla="*/ 2089991 w 2325894"/>
              <a:gd name="connsiteY131" fmla="*/ 2145803 h 2180854"/>
              <a:gd name="connsiteX132" fmla="*/ 2325894 w 2325894"/>
              <a:gd name="connsiteY132" fmla="*/ 2157753 h 2180854"/>
              <a:gd name="connsiteX133" fmla="*/ 2325894 w 2325894"/>
              <a:gd name="connsiteY133" fmla="*/ 2180854 h 2180854"/>
              <a:gd name="connsiteX134" fmla="*/ 2087636 w 2325894"/>
              <a:gd name="connsiteY134" fmla="*/ 2168784 h 2180854"/>
              <a:gd name="connsiteX135" fmla="*/ 4341 w 2325894"/>
              <a:gd name="connsiteY135" fmla="*/ 85667 h 2180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</a:cxnLst>
            <a:rect l="l" t="t" r="r" b="b"/>
            <a:pathLst>
              <a:path w="2325894" h="2180854">
                <a:moveTo>
                  <a:pt x="2066927" y="0"/>
                </a:moveTo>
                <a:lnTo>
                  <a:pt x="2098882" y="0"/>
                </a:lnTo>
                <a:lnTo>
                  <a:pt x="2128893" y="44463"/>
                </a:lnTo>
                <a:cubicBezTo>
                  <a:pt x="2166753" y="82308"/>
                  <a:pt x="2215417" y="109341"/>
                  <a:pt x="2269798" y="120493"/>
                </a:cubicBezTo>
                <a:lnTo>
                  <a:pt x="2325894" y="126162"/>
                </a:lnTo>
                <a:lnTo>
                  <a:pt x="2325894" y="149263"/>
                </a:lnTo>
                <a:lnTo>
                  <a:pt x="2265120" y="143117"/>
                </a:lnTo>
                <a:cubicBezTo>
                  <a:pt x="2186576" y="127002"/>
                  <a:pt x="2119077" y="80290"/>
                  <a:pt x="2075647" y="16048"/>
                </a:cubicBezTo>
                <a:close/>
                <a:moveTo>
                  <a:pt x="1926448" y="0"/>
                </a:moveTo>
                <a:lnTo>
                  <a:pt x="1950522" y="0"/>
                </a:lnTo>
                <a:lnTo>
                  <a:pt x="1952130" y="5167"/>
                </a:lnTo>
                <a:cubicBezTo>
                  <a:pt x="2003529" y="126455"/>
                  <a:pt x="2112323" y="217766"/>
                  <a:pt x="2244242" y="244834"/>
                </a:cubicBezTo>
                <a:lnTo>
                  <a:pt x="2325894" y="253091"/>
                </a:lnTo>
                <a:lnTo>
                  <a:pt x="2325894" y="276192"/>
                </a:lnTo>
                <a:lnTo>
                  <a:pt x="2239598" y="267464"/>
                </a:lnTo>
                <a:cubicBezTo>
                  <a:pt x="2100173" y="238852"/>
                  <a:pt x="1985178" y="142334"/>
                  <a:pt x="1930848" y="14141"/>
                </a:cubicBezTo>
                <a:close/>
                <a:moveTo>
                  <a:pt x="1794114" y="0"/>
                </a:moveTo>
                <a:lnTo>
                  <a:pt x="1818202" y="0"/>
                </a:lnTo>
                <a:lnTo>
                  <a:pt x="1835170" y="54535"/>
                </a:lnTo>
                <a:cubicBezTo>
                  <a:pt x="1902650" y="213778"/>
                  <a:pt x="2045483" y="333656"/>
                  <a:pt x="2218687" y="369191"/>
                </a:cubicBezTo>
                <a:lnTo>
                  <a:pt x="2325894" y="380032"/>
                </a:lnTo>
                <a:lnTo>
                  <a:pt x="2325894" y="403132"/>
                </a:lnTo>
                <a:lnTo>
                  <a:pt x="2214043" y="391825"/>
                </a:lnTo>
                <a:cubicBezTo>
                  <a:pt x="2033333" y="354761"/>
                  <a:pt x="1884299" y="229720"/>
                  <a:pt x="1813889" y="63559"/>
                </a:cubicBezTo>
                <a:close/>
                <a:moveTo>
                  <a:pt x="1661683" y="0"/>
                </a:moveTo>
                <a:lnTo>
                  <a:pt x="1685874" y="0"/>
                </a:lnTo>
                <a:lnTo>
                  <a:pt x="1718212" y="103965"/>
                </a:lnTo>
                <a:cubicBezTo>
                  <a:pt x="1801772" y="301203"/>
                  <a:pt x="1978643" y="449654"/>
                  <a:pt x="2193133" y="493659"/>
                </a:cubicBezTo>
                <a:lnTo>
                  <a:pt x="2325894" y="507083"/>
                </a:lnTo>
                <a:lnTo>
                  <a:pt x="2325894" y="530183"/>
                </a:lnTo>
                <a:lnTo>
                  <a:pt x="2188450" y="516288"/>
                </a:lnTo>
                <a:cubicBezTo>
                  <a:pt x="1966399" y="470740"/>
                  <a:pt x="1783312" y="317082"/>
                  <a:pt x="1696817" y="112939"/>
                </a:cubicBezTo>
                <a:close/>
                <a:moveTo>
                  <a:pt x="1531553" y="0"/>
                </a:moveTo>
                <a:lnTo>
                  <a:pt x="1554659" y="0"/>
                </a:lnTo>
                <a:lnTo>
                  <a:pt x="1555243" y="5776"/>
                </a:lnTo>
                <a:cubicBezTo>
                  <a:pt x="1623483" y="338327"/>
                  <a:pt x="1902268" y="594992"/>
                  <a:pt x="2245588" y="629962"/>
                </a:cubicBezTo>
                <a:lnTo>
                  <a:pt x="2325894" y="634030"/>
                </a:lnTo>
                <a:lnTo>
                  <a:pt x="2325894" y="657131"/>
                </a:lnTo>
                <a:lnTo>
                  <a:pt x="2243214" y="652943"/>
                </a:lnTo>
                <a:cubicBezTo>
                  <a:pt x="1889750" y="616944"/>
                  <a:pt x="1602834" y="352727"/>
                  <a:pt x="1532607" y="10419"/>
                </a:cubicBezTo>
                <a:close/>
                <a:moveTo>
                  <a:pt x="1404609" y="0"/>
                </a:moveTo>
                <a:lnTo>
                  <a:pt x="1427709" y="0"/>
                </a:lnTo>
                <a:lnTo>
                  <a:pt x="1430873" y="31287"/>
                </a:lnTo>
                <a:cubicBezTo>
                  <a:pt x="1510102" y="417452"/>
                  <a:pt x="1833798" y="715609"/>
                  <a:pt x="2232606" y="756233"/>
                </a:cubicBezTo>
                <a:lnTo>
                  <a:pt x="2325894" y="760959"/>
                </a:lnTo>
                <a:lnTo>
                  <a:pt x="2325894" y="784060"/>
                </a:lnTo>
                <a:lnTo>
                  <a:pt x="2230270" y="779216"/>
                </a:lnTo>
                <a:cubicBezTo>
                  <a:pt x="1821463" y="737574"/>
                  <a:pt x="1489501" y="431938"/>
                  <a:pt x="1408246" y="35964"/>
                </a:cubicBezTo>
                <a:close/>
                <a:moveTo>
                  <a:pt x="1274343" y="0"/>
                </a:moveTo>
                <a:lnTo>
                  <a:pt x="1300756" y="0"/>
                </a:lnTo>
                <a:lnTo>
                  <a:pt x="1306507" y="56884"/>
                </a:lnTo>
                <a:cubicBezTo>
                  <a:pt x="1396745" y="496788"/>
                  <a:pt x="1765420" y="836372"/>
                  <a:pt x="2219643" y="882640"/>
                </a:cubicBezTo>
                <a:lnTo>
                  <a:pt x="2325894" y="888022"/>
                </a:lnTo>
                <a:lnTo>
                  <a:pt x="2325894" y="911123"/>
                </a:lnTo>
                <a:lnTo>
                  <a:pt x="2217286" y="905621"/>
                </a:lnTo>
                <a:cubicBezTo>
                  <a:pt x="1752979" y="858324"/>
                  <a:pt x="1376027" y="511189"/>
                  <a:pt x="1283761" y="61528"/>
                </a:cubicBezTo>
                <a:close/>
                <a:moveTo>
                  <a:pt x="1146071" y="0"/>
                </a:moveTo>
                <a:lnTo>
                  <a:pt x="1169414" y="0"/>
                </a:lnTo>
                <a:lnTo>
                  <a:pt x="1182030" y="82429"/>
                </a:lnTo>
                <a:cubicBezTo>
                  <a:pt x="1283296" y="576000"/>
                  <a:pt x="1697029" y="957001"/>
                  <a:pt x="2206679" y="1008912"/>
                </a:cubicBezTo>
                <a:lnTo>
                  <a:pt x="2325894" y="1014951"/>
                </a:lnTo>
                <a:lnTo>
                  <a:pt x="2325894" y="1038052"/>
                </a:lnTo>
                <a:lnTo>
                  <a:pt x="2204323" y="1031893"/>
                </a:lnTo>
                <a:cubicBezTo>
                  <a:pt x="1684600" y="978953"/>
                  <a:pt x="1262670" y="590398"/>
                  <a:pt x="1159398" y="87072"/>
                </a:cubicBezTo>
                <a:close/>
                <a:moveTo>
                  <a:pt x="1017789" y="0"/>
                </a:moveTo>
                <a:lnTo>
                  <a:pt x="1041132" y="0"/>
                </a:lnTo>
                <a:lnTo>
                  <a:pt x="1057661" y="107992"/>
                </a:lnTo>
                <a:cubicBezTo>
                  <a:pt x="1169939" y="655229"/>
                  <a:pt x="1628650" y="1077653"/>
                  <a:pt x="2193716" y="1135208"/>
                </a:cubicBezTo>
                <a:lnTo>
                  <a:pt x="2325894" y="1141903"/>
                </a:lnTo>
                <a:lnTo>
                  <a:pt x="2325894" y="1165004"/>
                </a:lnTo>
                <a:lnTo>
                  <a:pt x="2191361" y="1158189"/>
                </a:lnTo>
                <a:cubicBezTo>
                  <a:pt x="1616222" y="1099606"/>
                  <a:pt x="1149313" y="669630"/>
                  <a:pt x="1035029" y="112636"/>
                </a:cubicBezTo>
                <a:close/>
                <a:moveTo>
                  <a:pt x="889397" y="0"/>
                </a:moveTo>
                <a:lnTo>
                  <a:pt x="912837" y="0"/>
                </a:lnTo>
                <a:lnTo>
                  <a:pt x="933296" y="133667"/>
                </a:lnTo>
                <a:cubicBezTo>
                  <a:pt x="1056582" y="734570"/>
                  <a:pt x="1560272" y="1198411"/>
                  <a:pt x="2180754" y="1261608"/>
                </a:cubicBezTo>
                <a:lnTo>
                  <a:pt x="2325894" y="1268960"/>
                </a:lnTo>
                <a:lnTo>
                  <a:pt x="2325894" y="1292061"/>
                </a:lnTo>
                <a:lnTo>
                  <a:pt x="2178378" y="1284588"/>
                </a:lnTo>
                <a:cubicBezTo>
                  <a:pt x="1547742" y="1220351"/>
                  <a:pt x="1035844" y="748879"/>
                  <a:pt x="910550" y="138199"/>
                </a:cubicBezTo>
                <a:close/>
                <a:moveTo>
                  <a:pt x="761929" y="0"/>
                </a:moveTo>
                <a:lnTo>
                  <a:pt x="785032" y="0"/>
                </a:lnTo>
                <a:lnTo>
                  <a:pt x="785312" y="5523"/>
                </a:lnTo>
                <a:cubicBezTo>
                  <a:pt x="859466" y="733364"/>
                  <a:pt x="1439889" y="1313736"/>
                  <a:pt x="2167790" y="1387884"/>
                </a:cubicBezTo>
                <a:lnTo>
                  <a:pt x="2325894" y="1395894"/>
                </a:lnTo>
                <a:lnTo>
                  <a:pt x="2325894" y="1418995"/>
                </a:lnTo>
                <a:lnTo>
                  <a:pt x="2165434" y="1410866"/>
                </a:lnTo>
                <a:cubicBezTo>
                  <a:pt x="1426685" y="1335609"/>
                  <a:pt x="837591" y="746563"/>
                  <a:pt x="762328" y="7877"/>
                </a:cubicBezTo>
                <a:close/>
                <a:moveTo>
                  <a:pt x="634980" y="0"/>
                </a:moveTo>
                <a:lnTo>
                  <a:pt x="658083" y="0"/>
                </a:lnTo>
                <a:lnTo>
                  <a:pt x="659019" y="18476"/>
                </a:lnTo>
                <a:cubicBezTo>
                  <a:pt x="739252" y="805990"/>
                  <a:pt x="1367247" y="1433931"/>
                  <a:pt x="2154827" y="1514157"/>
                </a:cubicBezTo>
                <a:lnTo>
                  <a:pt x="2325894" y="1522823"/>
                </a:lnTo>
                <a:lnTo>
                  <a:pt x="2325894" y="1545924"/>
                </a:lnTo>
                <a:lnTo>
                  <a:pt x="2152472" y="1537138"/>
                </a:lnTo>
                <a:cubicBezTo>
                  <a:pt x="1354048" y="1455804"/>
                  <a:pt x="717377" y="819188"/>
                  <a:pt x="636036" y="20831"/>
                </a:cubicBezTo>
                <a:close/>
                <a:moveTo>
                  <a:pt x="507911" y="0"/>
                </a:moveTo>
                <a:lnTo>
                  <a:pt x="531128" y="0"/>
                </a:lnTo>
                <a:lnTo>
                  <a:pt x="532727" y="31559"/>
                </a:lnTo>
                <a:cubicBezTo>
                  <a:pt x="619037" y="878744"/>
                  <a:pt x="1294606" y="1554259"/>
                  <a:pt x="2141864" y="1640562"/>
                </a:cubicBezTo>
                <a:lnTo>
                  <a:pt x="2325894" y="1649885"/>
                </a:lnTo>
                <a:lnTo>
                  <a:pt x="2325894" y="1672981"/>
                </a:lnTo>
                <a:lnTo>
                  <a:pt x="2139488" y="1663539"/>
                </a:lnTo>
                <a:cubicBezTo>
                  <a:pt x="1281294" y="1576127"/>
                  <a:pt x="597044" y="891939"/>
                  <a:pt x="509624" y="33818"/>
                </a:cubicBezTo>
                <a:close/>
                <a:moveTo>
                  <a:pt x="380961" y="0"/>
                </a:moveTo>
                <a:lnTo>
                  <a:pt x="404065" y="0"/>
                </a:lnTo>
                <a:lnTo>
                  <a:pt x="406316" y="44437"/>
                </a:lnTo>
                <a:cubicBezTo>
                  <a:pt x="498717" y="951387"/>
                  <a:pt x="1221951" y="1674473"/>
                  <a:pt x="2128900" y="1766854"/>
                </a:cubicBezTo>
                <a:lnTo>
                  <a:pt x="2325894" y="1776833"/>
                </a:lnTo>
                <a:lnTo>
                  <a:pt x="2325894" y="1799934"/>
                </a:lnTo>
                <a:lnTo>
                  <a:pt x="2126525" y="1789835"/>
                </a:lnTo>
                <a:cubicBezTo>
                  <a:pt x="1208653" y="1696346"/>
                  <a:pt x="476829" y="964585"/>
                  <a:pt x="383332" y="46792"/>
                </a:cubicBezTo>
                <a:close/>
                <a:moveTo>
                  <a:pt x="254013" y="0"/>
                </a:moveTo>
                <a:lnTo>
                  <a:pt x="277116" y="0"/>
                </a:lnTo>
                <a:lnTo>
                  <a:pt x="280023" y="57371"/>
                </a:lnTo>
                <a:cubicBezTo>
                  <a:pt x="378489" y="1023914"/>
                  <a:pt x="1149211" y="1794655"/>
                  <a:pt x="2115917" y="1893125"/>
                </a:cubicBezTo>
                <a:lnTo>
                  <a:pt x="2325894" y="1903762"/>
                </a:lnTo>
                <a:lnTo>
                  <a:pt x="2325894" y="1926863"/>
                </a:lnTo>
                <a:lnTo>
                  <a:pt x="2113563" y="1916107"/>
                </a:lnTo>
                <a:cubicBezTo>
                  <a:pt x="1136012" y="1816541"/>
                  <a:pt x="356615" y="1037211"/>
                  <a:pt x="257040" y="59745"/>
                </a:cubicBezTo>
                <a:close/>
                <a:moveTo>
                  <a:pt x="126949" y="0"/>
                </a:moveTo>
                <a:lnTo>
                  <a:pt x="150160" y="0"/>
                </a:lnTo>
                <a:lnTo>
                  <a:pt x="153729" y="70454"/>
                </a:lnTo>
                <a:cubicBezTo>
                  <a:pt x="258274" y="1096671"/>
                  <a:pt x="1076570" y="1914983"/>
                  <a:pt x="2102955" y="2019530"/>
                </a:cubicBezTo>
                <a:lnTo>
                  <a:pt x="2325894" y="2030824"/>
                </a:lnTo>
                <a:lnTo>
                  <a:pt x="2325894" y="2053925"/>
                </a:lnTo>
                <a:lnTo>
                  <a:pt x="2100598" y="2042512"/>
                </a:lnTo>
                <a:cubicBezTo>
                  <a:pt x="1063358" y="1936856"/>
                  <a:pt x="236298" y="1109866"/>
                  <a:pt x="130633" y="72714"/>
                </a:cubicBezTo>
                <a:close/>
                <a:moveTo>
                  <a:pt x="0" y="0"/>
                </a:moveTo>
                <a:lnTo>
                  <a:pt x="23103" y="0"/>
                </a:lnTo>
                <a:lnTo>
                  <a:pt x="27324" y="83311"/>
                </a:lnTo>
                <a:cubicBezTo>
                  <a:pt x="137958" y="1169290"/>
                  <a:pt x="1003916" y="2035178"/>
                  <a:pt x="2089991" y="2145803"/>
                </a:cubicBezTo>
                <a:lnTo>
                  <a:pt x="2325894" y="2157753"/>
                </a:lnTo>
                <a:lnTo>
                  <a:pt x="2325894" y="2180854"/>
                </a:lnTo>
                <a:lnTo>
                  <a:pt x="2087636" y="2168784"/>
                </a:lnTo>
                <a:cubicBezTo>
                  <a:pt x="990717" y="2057051"/>
                  <a:pt x="116084" y="1182492"/>
                  <a:pt x="4341" y="85667"/>
                </a:cubicBezTo>
                <a:close/>
              </a:path>
            </a:pathLst>
          </a:custGeom>
          <a:solidFill>
            <a:schemeClr val="accent5"/>
          </a:solidFill>
          <a:ln w="47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5904" y="2825496"/>
            <a:ext cx="10680192" cy="2834640"/>
          </a:xfrm>
        </p:spPr>
        <p:txBody>
          <a:bodyPr>
            <a:no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5712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89120" y="2395728"/>
            <a:ext cx="7013448" cy="1627632"/>
          </a:xfrm>
        </p:spPr>
        <p:txBody>
          <a:bodyPr lIns="0" tIns="0" rIns="0" bIns="0">
            <a:noAutofit/>
          </a:bodyPr>
          <a:lstStyle>
            <a:lvl1pPr algn="l">
              <a:lnSpc>
                <a:spcPct val="100000"/>
              </a:lnSpc>
              <a:defRPr sz="33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7" name="Text Placeholder 54">
            <a:extLst>
              <a:ext uri="{FF2B5EF4-FFF2-40B4-BE49-F238E27FC236}">
                <a16:creationId xmlns:a16="http://schemas.microsoft.com/office/drawing/2014/main" id="{A493C80D-2813-9E70-8901-D4B9EA4DD7E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11880" y="1984248"/>
            <a:ext cx="768096" cy="1627632"/>
          </a:xfrm>
        </p:spPr>
        <p:txBody>
          <a:bodyPr lIns="91440" tIns="45720" rIns="91440" bIns="54864">
            <a:noAutofit/>
          </a:bodyPr>
          <a:lstStyle>
            <a:lvl1pPr marL="0" indent="0">
              <a:buNone/>
              <a:defRPr sz="10000" b="1"/>
            </a:lvl1pPr>
          </a:lstStyle>
          <a:p>
            <a:pPr lvl="0"/>
            <a:r>
              <a:rPr lang="en-US"/>
              <a:t>“</a:t>
            </a:r>
          </a:p>
        </p:txBody>
      </p:sp>
      <p:sp>
        <p:nvSpPr>
          <p:cNvPr id="55" name="Text Placeholder 54">
            <a:extLst>
              <a:ext uri="{FF2B5EF4-FFF2-40B4-BE49-F238E27FC236}">
                <a16:creationId xmlns:a16="http://schemas.microsoft.com/office/drawing/2014/main" id="{A2733C45-7C53-2BC5-3F62-D069650A79C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89120" y="4308475"/>
            <a:ext cx="3932238" cy="588963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6" name="Text Placeholder 54">
            <a:extLst>
              <a:ext uri="{FF2B5EF4-FFF2-40B4-BE49-F238E27FC236}">
                <a16:creationId xmlns:a16="http://schemas.microsoft.com/office/drawing/2014/main" id="{B1D62231-87CB-21EC-CF8C-46276AD1F95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00616" y="3209544"/>
            <a:ext cx="768096" cy="1627632"/>
          </a:xfrm>
        </p:spPr>
        <p:txBody>
          <a:bodyPr lIns="91440" tIns="45720" rIns="91440" bIns="54864">
            <a:noAutofit/>
          </a:bodyPr>
          <a:lstStyle>
            <a:lvl1pPr marL="0" indent="0">
              <a:buNone/>
              <a:defRPr sz="10000" b="1"/>
            </a:lvl1pPr>
          </a:lstStyle>
          <a:p>
            <a:pPr lvl="0"/>
            <a:r>
              <a:rPr lang="en-US"/>
              <a:t>”</a:t>
            </a:r>
          </a:p>
        </p:txBody>
      </p:sp>
      <p:sp>
        <p:nvSpPr>
          <p:cNvPr id="32" name="Image 1" descr="preencoded.png">
            <a:extLst>
              <a:ext uri="{FF2B5EF4-FFF2-40B4-BE49-F238E27FC236}">
                <a16:creationId xmlns:a16="http://schemas.microsoft.com/office/drawing/2014/main" id="{2A3EC91E-4089-D366-06D3-3E66F93DFAF3}"/>
              </a:ext>
            </a:extLst>
          </p:cNvPr>
          <p:cNvSpPr/>
          <p:nvPr/>
        </p:nvSpPr>
        <p:spPr>
          <a:xfrm>
            <a:off x="-7117" y="0"/>
            <a:ext cx="2550985" cy="6858000"/>
          </a:xfrm>
          <a:custGeom>
            <a:avLst/>
            <a:gdLst>
              <a:gd name="connsiteX0" fmla="*/ 2550985 w 2550985"/>
              <a:gd name="connsiteY0" fmla="*/ 0 h 6858000"/>
              <a:gd name="connsiteX1" fmla="*/ 0 w 2550985"/>
              <a:gd name="connsiteY1" fmla="*/ 0 h 6858000"/>
              <a:gd name="connsiteX2" fmla="*/ 0 w 2550985"/>
              <a:gd name="connsiteY2" fmla="*/ 6858000 h 6858000"/>
              <a:gd name="connsiteX3" fmla="*/ 2550985 w 2550985"/>
              <a:gd name="connsiteY3" fmla="*/ 6858000 h 6858000"/>
              <a:gd name="connsiteX4" fmla="*/ 2550985 w 2550985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50985" h="6858000">
                <a:moveTo>
                  <a:pt x="2550985" y="0"/>
                </a:moveTo>
                <a:lnTo>
                  <a:pt x="0" y="0"/>
                </a:lnTo>
                <a:lnTo>
                  <a:pt x="0" y="6858000"/>
                </a:lnTo>
                <a:lnTo>
                  <a:pt x="2550985" y="6858000"/>
                </a:lnTo>
                <a:lnTo>
                  <a:pt x="2550985" y="0"/>
                </a:lnTo>
                <a:close/>
              </a:path>
            </a:pathLst>
          </a:custGeom>
          <a:solidFill>
            <a:schemeClr val="tx1"/>
          </a:solidFill>
          <a:ln w="7045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70F595E1-C910-3710-90E9-AF5FFCE05861}"/>
              </a:ext>
            </a:extLst>
          </p:cNvPr>
          <p:cNvSpPr/>
          <p:nvPr userDrawn="1"/>
        </p:nvSpPr>
        <p:spPr>
          <a:xfrm>
            <a:off x="-9415" y="0"/>
            <a:ext cx="2548591" cy="2555628"/>
          </a:xfrm>
          <a:custGeom>
            <a:avLst/>
            <a:gdLst>
              <a:gd name="connsiteX0" fmla="*/ 138643 w 2548591"/>
              <a:gd name="connsiteY0" fmla="*/ 1 h 2555628"/>
              <a:gd name="connsiteX1" fmla="*/ 163874 w 2548591"/>
              <a:gd name="connsiteY1" fmla="*/ 1 h 2555628"/>
              <a:gd name="connsiteX2" fmla="*/ 2548463 w 2548591"/>
              <a:gd name="connsiteY2" fmla="*/ 2391168 h 2555628"/>
              <a:gd name="connsiteX3" fmla="*/ 2548463 w 2548591"/>
              <a:gd name="connsiteY3" fmla="*/ 2416472 h 2555628"/>
              <a:gd name="connsiteX4" fmla="*/ 2548590 w 2548591"/>
              <a:gd name="connsiteY4" fmla="*/ 2416600 h 2555628"/>
              <a:gd name="connsiteX5" fmla="*/ 138643 w 2548591"/>
              <a:gd name="connsiteY5" fmla="*/ 1 h 2555628"/>
              <a:gd name="connsiteX6" fmla="*/ 0 w 2548591"/>
              <a:gd name="connsiteY6" fmla="*/ 1 h 2555628"/>
              <a:gd name="connsiteX7" fmla="*/ 25231 w 2548591"/>
              <a:gd name="connsiteY7" fmla="*/ 1 h 2555628"/>
              <a:gd name="connsiteX8" fmla="*/ 2548591 w 2548591"/>
              <a:gd name="connsiteY8" fmla="*/ 2530324 h 2555628"/>
              <a:gd name="connsiteX9" fmla="*/ 2548591 w 2548591"/>
              <a:gd name="connsiteY9" fmla="*/ 2555628 h 2555628"/>
              <a:gd name="connsiteX10" fmla="*/ 0 w 2548591"/>
              <a:gd name="connsiteY10" fmla="*/ 1 h 2555628"/>
              <a:gd name="connsiteX11" fmla="*/ 277411 w 2548591"/>
              <a:gd name="connsiteY11" fmla="*/ 1 h 2555628"/>
              <a:gd name="connsiteX12" fmla="*/ 302642 w 2548591"/>
              <a:gd name="connsiteY12" fmla="*/ 1 h 2555628"/>
              <a:gd name="connsiteX13" fmla="*/ 2548582 w 2548591"/>
              <a:gd name="connsiteY13" fmla="*/ 2252147 h 2555628"/>
              <a:gd name="connsiteX14" fmla="*/ 2548582 w 2548591"/>
              <a:gd name="connsiteY14" fmla="*/ 2277444 h 2555628"/>
              <a:gd name="connsiteX15" fmla="*/ 277411 w 2548591"/>
              <a:gd name="connsiteY15" fmla="*/ 1 h 2555628"/>
              <a:gd name="connsiteX16" fmla="*/ 416054 w 2548591"/>
              <a:gd name="connsiteY16" fmla="*/ 1 h 2555628"/>
              <a:gd name="connsiteX17" fmla="*/ 441285 w 2548591"/>
              <a:gd name="connsiteY17" fmla="*/ 1 h 2555628"/>
              <a:gd name="connsiteX18" fmla="*/ 2548589 w 2548591"/>
              <a:gd name="connsiteY18" fmla="*/ 2113119 h 2555628"/>
              <a:gd name="connsiteX19" fmla="*/ 2548589 w 2548591"/>
              <a:gd name="connsiteY19" fmla="*/ 2138423 h 2555628"/>
              <a:gd name="connsiteX20" fmla="*/ 416054 w 2548591"/>
              <a:gd name="connsiteY20" fmla="*/ 1 h 2555628"/>
              <a:gd name="connsiteX21" fmla="*/ 554698 w 2548591"/>
              <a:gd name="connsiteY21" fmla="*/ 1 h 2555628"/>
              <a:gd name="connsiteX22" fmla="*/ 579930 w 2548591"/>
              <a:gd name="connsiteY22" fmla="*/ 1 h 2555628"/>
              <a:gd name="connsiteX23" fmla="*/ 2548462 w 2548591"/>
              <a:gd name="connsiteY23" fmla="*/ 1973963 h 2555628"/>
              <a:gd name="connsiteX24" fmla="*/ 2548462 w 2548591"/>
              <a:gd name="connsiteY24" fmla="*/ 1999267 h 2555628"/>
              <a:gd name="connsiteX25" fmla="*/ 2548589 w 2548591"/>
              <a:gd name="connsiteY25" fmla="*/ 1999394 h 2555628"/>
              <a:gd name="connsiteX26" fmla="*/ 554698 w 2548591"/>
              <a:gd name="connsiteY26" fmla="*/ 1 h 2555628"/>
              <a:gd name="connsiteX27" fmla="*/ 693468 w 2548591"/>
              <a:gd name="connsiteY27" fmla="*/ 0 h 2555628"/>
              <a:gd name="connsiteX28" fmla="*/ 718701 w 2548591"/>
              <a:gd name="connsiteY28" fmla="*/ 0 h 2555628"/>
              <a:gd name="connsiteX29" fmla="*/ 2548583 w 2548591"/>
              <a:gd name="connsiteY29" fmla="*/ 1834942 h 2555628"/>
              <a:gd name="connsiteX30" fmla="*/ 2548583 w 2548591"/>
              <a:gd name="connsiteY30" fmla="*/ 1860239 h 2555628"/>
              <a:gd name="connsiteX31" fmla="*/ 693468 w 2548591"/>
              <a:gd name="connsiteY31" fmla="*/ 0 h 2555628"/>
              <a:gd name="connsiteX32" fmla="*/ 832112 w 2548591"/>
              <a:gd name="connsiteY32" fmla="*/ 0 h 2555628"/>
              <a:gd name="connsiteX33" fmla="*/ 857340 w 2548591"/>
              <a:gd name="connsiteY33" fmla="*/ 0 h 2555628"/>
              <a:gd name="connsiteX34" fmla="*/ 2548582 w 2548591"/>
              <a:gd name="connsiteY34" fmla="*/ 1695913 h 2555628"/>
              <a:gd name="connsiteX35" fmla="*/ 2548582 w 2548591"/>
              <a:gd name="connsiteY35" fmla="*/ 1721210 h 2555628"/>
              <a:gd name="connsiteX36" fmla="*/ 832112 w 2548591"/>
              <a:gd name="connsiteY36" fmla="*/ 0 h 2555628"/>
              <a:gd name="connsiteX37" fmla="*/ 970758 w 2548591"/>
              <a:gd name="connsiteY37" fmla="*/ 0 h 2555628"/>
              <a:gd name="connsiteX38" fmla="*/ 995986 w 2548591"/>
              <a:gd name="connsiteY38" fmla="*/ 0 h 2555628"/>
              <a:gd name="connsiteX39" fmla="*/ 2548463 w 2548591"/>
              <a:gd name="connsiteY39" fmla="*/ 1556758 h 2555628"/>
              <a:gd name="connsiteX40" fmla="*/ 2548463 w 2548591"/>
              <a:gd name="connsiteY40" fmla="*/ 1582062 h 2555628"/>
              <a:gd name="connsiteX41" fmla="*/ 2548590 w 2548591"/>
              <a:gd name="connsiteY41" fmla="*/ 1582189 h 2555628"/>
              <a:gd name="connsiteX42" fmla="*/ 970758 w 2548591"/>
              <a:gd name="connsiteY42" fmla="*/ 0 h 2555628"/>
              <a:gd name="connsiteX43" fmla="*/ 1109529 w 2548591"/>
              <a:gd name="connsiteY43" fmla="*/ 0 h 2555628"/>
              <a:gd name="connsiteX44" fmla="*/ 1134764 w 2548591"/>
              <a:gd name="connsiteY44" fmla="*/ 0 h 2555628"/>
              <a:gd name="connsiteX45" fmla="*/ 2548589 w 2548591"/>
              <a:gd name="connsiteY45" fmla="*/ 1417736 h 2555628"/>
              <a:gd name="connsiteX46" fmla="*/ 2548589 w 2548591"/>
              <a:gd name="connsiteY46" fmla="*/ 1443033 h 2555628"/>
              <a:gd name="connsiteX47" fmla="*/ 1109529 w 2548591"/>
              <a:gd name="connsiteY47" fmla="*/ 0 h 2555628"/>
              <a:gd name="connsiteX48" fmla="*/ 1248168 w 2548591"/>
              <a:gd name="connsiteY48" fmla="*/ 0 h 2555628"/>
              <a:gd name="connsiteX49" fmla="*/ 1273396 w 2548591"/>
              <a:gd name="connsiteY49" fmla="*/ 0 h 2555628"/>
              <a:gd name="connsiteX50" fmla="*/ 2548583 w 2548591"/>
              <a:gd name="connsiteY50" fmla="*/ 1278708 h 2555628"/>
              <a:gd name="connsiteX51" fmla="*/ 2548583 w 2548591"/>
              <a:gd name="connsiteY51" fmla="*/ 1304005 h 2555628"/>
              <a:gd name="connsiteX52" fmla="*/ 1248168 w 2548591"/>
              <a:gd name="connsiteY52" fmla="*/ 0 h 2555628"/>
              <a:gd name="connsiteX53" fmla="*/ 1386813 w 2548591"/>
              <a:gd name="connsiteY53" fmla="*/ 0 h 2555628"/>
              <a:gd name="connsiteX54" fmla="*/ 1412041 w 2548591"/>
              <a:gd name="connsiteY54" fmla="*/ 0 h 2555628"/>
              <a:gd name="connsiteX55" fmla="*/ 2548589 w 2548591"/>
              <a:gd name="connsiteY55" fmla="*/ 1139552 h 2555628"/>
              <a:gd name="connsiteX56" fmla="*/ 2548589 w 2548591"/>
              <a:gd name="connsiteY56" fmla="*/ 1164857 h 2555628"/>
              <a:gd name="connsiteX57" fmla="*/ 2548589 w 2548591"/>
              <a:gd name="connsiteY57" fmla="*/ 1164984 h 2555628"/>
              <a:gd name="connsiteX58" fmla="*/ 1386813 w 2548591"/>
              <a:gd name="connsiteY58" fmla="*/ 0 h 2555628"/>
              <a:gd name="connsiteX59" fmla="*/ 1525579 w 2548591"/>
              <a:gd name="connsiteY59" fmla="*/ 0 h 2555628"/>
              <a:gd name="connsiteX60" fmla="*/ 1550814 w 2548591"/>
              <a:gd name="connsiteY60" fmla="*/ 0 h 2555628"/>
              <a:gd name="connsiteX61" fmla="*/ 2548583 w 2548591"/>
              <a:gd name="connsiteY61" fmla="*/ 1000531 h 2555628"/>
              <a:gd name="connsiteX62" fmla="*/ 2548583 w 2548591"/>
              <a:gd name="connsiteY62" fmla="*/ 1025828 h 2555628"/>
              <a:gd name="connsiteX63" fmla="*/ 1525579 w 2548591"/>
              <a:gd name="connsiteY63" fmla="*/ 0 h 2555628"/>
              <a:gd name="connsiteX64" fmla="*/ 1664231 w 2548591"/>
              <a:gd name="connsiteY64" fmla="*/ 0 h 2555628"/>
              <a:gd name="connsiteX65" fmla="*/ 1689459 w 2548591"/>
              <a:gd name="connsiteY65" fmla="*/ 0 h 2555628"/>
              <a:gd name="connsiteX66" fmla="*/ 2548589 w 2548591"/>
              <a:gd name="connsiteY66" fmla="*/ 861503 h 2555628"/>
              <a:gd name="connsiteX67" fmla="*/ 2548589 w 2548591"/>
              <a:gd name="connsiteY67" fmla="*/ 886800 h 2555628"/>
              <a:gd name="connsiteX68" fmla="*/ 1664231 w 2548591"/>
              <a:gd name="connsiteY68" fmla="*/ 0 h 2555628"/>
              <a:gd name="connsiteX69" fmla="*/ 1802870 w 2548591"/>
              <a:gd name="connsiteY69" fmla="*/ 0 h 2555628"/>
              <a:gd name="connsiteX70" fmla="*/ 1828097 w 2548591"/>
              <a:gd name="connsiteY70" fmla="*/ 0 h 2555628"/>
              <a:gd name="connsiteX71" fmla="*/ 2548583 w 2548591"/>
              <a:gd name="connsiteY71" fmla="*/ 722347 h 2555628"/>
              <a:gd name="connsiteX72" fmla="*/ 2548583 w 2548591"/>
              <a:gd name="connsiteY72" fmla="*/ 747651 h 2555628"/>
              <a:gd name="connsiteX73" fmla="*/ 2548583 w 2548591"/>
              <a:gd name="connsiteY73" fmla="*/ 747778 h 2555628"/>
              <a:gd name="connsiteX74" fmla="*/ 1802870 w 2548591"/>
              <a:gd name="connsiteY74" fmla="*/ 0 h 2555628"/>
              <a:gd name="connsiteX75" fmla="*/ 1941642 w 2548591"/>
              <a:gd name="connsiteY75" fmla="*/ 0 h 2555628"/>
              <a:gd name="connsiteX76" fmla="*/ 1966877 w 2548591"/>
              <a:gd name="connsiteY76" fmla="*/ 0 h 2555628"/>
              <a:gd name="connsiteX77" fmla="*/ 2548589 w 2548591"/>
              <a:gd name="connsiteY77" fmla="*/ 583321 h 2555628"/>
              <a:gd name="connsiteX78" fmla="*/ 2548589 w 2548591"/>
              <a:gd name="connsiteY78" fmla="*/ 608622 h 2555628"/>
              <a:gd name="connsiteX79" fmla="*/ 1941642 w 2548591"/>
              <a:gd name="connsiteY79" fmla="*/ 0 h 2555628"/>
              <a:gd name="connsiteX80" fmla="*/ 2080281 w 2548591"/>
              <a:gd name="connsiteY80" fmla="*/ 0 h 2555628"/>
              <a:gd name="connsiteX81" fmla="*/ 2105508 w 2548591"/>
              <a:gd name="connsiteY81" fmla="*/ 0 h 2555628"/>
              <a:gd name="connsiteX82" fmla="*/ 2548582 w 2548591"/>
              <a:gd name="connsiteY82" fmla="*/ 444296 h 2555628"/>
              <a:gd name="connsiteX83" fmla="*/ 2548582 w 2548591"/>
              <a:gd name="connsiteY83" fmla="*/ 469597 h 2555628"/>
              <a:gd name="connsiteX84" fmla="*/ 2080281 w 2548591"/>
              <a:gd name="connsiteY84" fmla="*/ 0 h 2555628"/>
              <a:gd name="connsiteX85" fmla="*/ 2218926 w 2548591"/>
              <a:gd name="connsiteY85" fmla="*/ 0 h 2555628"/>
              <a:gd name="connsiteX86" fmla="*/ 2244153 w 2548591"/>
              <a:gd name="connsiteY86" fmla="*/ 0 h 2555628"/>
              <a:gd name="connsiteX87" fmla="*/ 2548582 w 2548591"/>
              <a:gd name="connsiteY87" fmla="*/ 305270 h 2555628"/>
              <a:gd name="connsiteX88" fmla="*/ 2548582 w 2548591"/>
              <a:gd name="connsiteY88" fmla="*/ 330570 h 2555628"/>
              <a:gd name="connsiteX89" fmla="*/ 2218926 w 2548591"/>
              <a:gd name="connsiteY89" fmla="*/ 0 h 2555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2548591" h="2555628">
                <a:moveTo>
                  <a:pt x="138643" y="1"/>
                </a:moveTo>
                <a:lnTo>
                  <a:pt x="163874" y="1"/>
                </a:lnTo>
                <a:cubicBezTo>
                  <a:pt x="163874" y="1318576"/>
                  <a:pt x="1233644" y="2391168"/>
                  <a:pt x="2548463" y="2391168"/>
                </a:cubicBezTo>
                <a:lnTo>
                  <a:pt x="2548463" y="2416472"/>
                </a:lnTo>
                <a:lnTo>
                  <a:pt x="2548590" y="2416600"/>
                </a:lnTo>
                <a:cubicBezTo>
                  <a:pt x="1219755" y="2416600"/>
                  <a:pt x="138643" y="1332503"/>
                  <a:pt x="138643" y="1"/>
                </a:cubicBezTo>
                <a:close/>
                <a:moveTo>
                  <a:pt x="0" y="1"/>
                </a:moveTo>
                <a:lnTo>
                  <a:pt x="25231" y="1"/>
                </a:lnTo>
                <a:cubicBezTo>
                  <a:pt x="25231" y="1395244"/>
                  <a:pt x="1157188" y="2530324"/>
                  <a:pt x="2548591" y="2530324"/>
                </a:cubicBezTo>
                <a:lnTo>
                  <a:pt x="2548591" y="2555628"/>
                </a:lnTo>
                <a:cubicBezTo>
                  <a:pt x="1143299" y="2555628"/>
                  <a:pt x="0" y="1409172"/>
                  <a:pt x="0" y="1"/>
                </a:cubicBezTo>
                <a:close/>
                <a:moveTo>
                  <a:pt x="277411" y="1"/>
                </a:moveTo>
                <a:lnTo>
                  <a:pt x="302642" y="1"/>
                </a:lnTo>
                <a:cubicBezTo>
                  <a:pt x="302642" y="1241907"/>
                  <a:pt x="1310229" y="2252147"/>
                  <a:pt x="2548582" y="2252147"/>
                </a:cubicBezTo>
                <a:lnTo>
                  <a:pt x="2548582" y="2277444"/>
                </a:lnTo>
                <a:cubicBezTo>
                  <a:pt x="1296205" y="2277444"/>
                  <a:pt x="277411" y="1255835"/>
                  <a:pt x="277411" y="1"/>
                </a:cubicBezTo>
                <a:close/>
                <a:moveTo>
                  <a:pt x="416054" y="1"/>
                </a:moveTo>
                <a:lnTo>
                  <a:pt x="441285" y="1"/>
                </a:lnTo>
                <a:cubicBezTo>
                  <a:pt x="441285" y="1165111"/>
                  <a:pt x="1386559" y="2113119"/>
                  <a:pt x="2548589" y="2113119"/>
                </a:cubicBezTo>
                <a:lnTo>
                  <a:pt x="2548589" y="2138423"/>
                </a:lnTo>
                <a:cubicBezTo>
                  <a:pt x="1372670" y="2138423"/>
                  <a:pt x="416054" y="1179166"/>
                  <a:pt x="416054" y="1"/>
                </a:cubicBezTo>
                <a:close/>
                <a:moveTo>
                  <a:pt x="554698" y="1"/>
                </a:moveTo>
                <a:lnTo>
                  <a:pt x="579930" y="1"/>
                </a:lnTo>
                <a:cubicBezTo>
                  <a:pt x="579930" y="1088442"/>
                  <a:pt x="1463017" y="1973963"/>
                  <a:pt x="2548462" y="1973963"/>
                </a:cubicBezTo>
                <a:lnTo>
                  <a:pt x="2548462" y="1999267"/>
                </a:lnTo>
                <a:lnTo>
                  <a:pt x="2548589" y="1999394"/>
                </a:lnTo>
                <a:cubicBezTo>
                  <a:pt x="1449127" y="1999394"/>
                  <a:pt x="554698" y="1102497"/>
                  <a:pt x="554698" y="1"/>
                </a:cubicBezTo>
                <a:close/>
                <a:moveTo>
                  <a:pt x="693468" y="0"/>
                </a:moveTo>
                <a:lnTo>
                  <a:pt x="718701" y="0"/>
                </a:lnTo>
                <a:cubicBezTo>
                  <a:pt x="718701" y="1011773"/>
                  <a:pt x="1539602" y="1834942"/>
                  <a:pt x="2548583" y="1834942"/>
                </a:cubicBezTo>
                <a:lnTo>
                  <a:pt x="2548583" y="1860239"/>
                </a:lnTo>
                <a:cubicBezTo>
                  <a:pt x="1525706" y="1860239"/>
                  <a:pt x="693468" y="1025701"/>
                  <a:pt x="693468" y="0"/>
                </a:cubicBezTo>
                <a:close/>
                <a:moveTo>
                  <a:pt x="832112" y="0"/>
                </a:moveTo>
                <a:lnTo>
                  <a:pt x="857340" y="0"/>
                </a:lnTo>
                <a:cubicBezTo>
                  <a:pt x="857340" y="935105"/>
                  <a:pt x="1616059" y="1695913"/>
                  <a:pt x="2548582" y="1695913"/>
                </a:cubicBezTo>
                <a:lnTo>
                  <a:pt x="2548582" y="1721210"/>
                </a:lnTo>
                <a:cubicBezTo>
                  <a:pt x="1602170" y="1721210"/>
                  <a:pt x="832112" y="949032"/>
                  <a:pt x="832112" y="0"/>
                </a:cubicBezTo>
                <a:close/>
                <a:moveTo>
                  <a:pt x="970758" y="0"/>
                </a:moveTo>
                <a:lnTo>
                  <a:pt x="995986" y="0"/>
                </a:lnTo>
                <a:cubicBezTo>
                  <a:pt x="995986" y="858436"/>
                  <a:pt x="1692391" y="1556758"/>
                  <a:pt x="2548463" y="1556758"/>
                </a:cubicBezTo>
                <a:lnTo>
                  <a:pt x="2548463" y="1582062"/>
                </a:lnTo>
                <a:lnTo>
                  <a:pt x="2548590" y="1582189"/>
                </a:lnTo>
                <a:cubicBezTo>
                  <a:pt x="1678628" y="1582189"/>
                  <a:pt x="970758" y="872491"/>
                  <a:pt x="970758" y="0"/>
                </a:cubicBezTo>
                <a:close/>
                <a:moveTo>
                  <a:pt x="1109529" y="0"/>
                </a:moveTo>
                <a:lnTo>
                  <a:pt x="1134764" y="0"/>
                </a:lnTo>
                <a:cubicBezTo>
                  <a:pt x="1134764" y="781767"/>
                  <a:pt x="1768975" y="1417736"/>
                  <a:pt x="2548589" y="1417736"/>
                </a:cubicBezTo>
                <a:lnTo>
                  <a:pt x="2548589" y="1443033"/>
                </a:lnTo>
                <a:cubicBezTo>
                  <a:pt x="1755086" y="1443033"/>
                  <a:pt x="1109529" y="795695"/>
                  <a:pt x="1109529" y="0"/>
                </a:cubicBezTo>
                <a:close/>
                <a:moveTo>
                  <a:pt x="1248168" y="0"/>
                </a:moveTo>
                <a:lnTo>
                  <a:pt x="1273396" y="0"/>
                </a:lnTo>
                <a:cubicBezTo>
                  <a:pt x="1273396" y="705097"/>
                  <a:pt x="1845433" y="1278708"/>
                  <a:pt x="2548583" y="1278708"/>
                </a:cubicBezTo>
                <a:lnTo>
                  <a:pt x="2548583" y="1304005"/>
                </a:lnTo>
                <a:cubicBezTo>
                  <a:pt x="1831537" y="1304005"/>
                  <a:pt x="1248168" y="719026"/>
                  <a:pt x="1248168" y="0"/>
                </a:cubicBezTo>
                <a:close/>
                <a:moveTo>
                  <a:pt x="1386813" y="0"/>
                </a:moveTo>
                <a:lnTo>
                  <a:pt x="1412041" y="0"/>
                </a:lnTo>
                <a:cubicBezTo>
                  <a:pt x="1412041" y="628428"/>
                  <a:pt x="1921890" y="1139552"/>
                  <a:pt x="2548589" y="1139552"/>
                </a:cubicBezTo>
                <a:lnTo>
                  <a:pt x="2548589" y="1164857"/>
                </a:lnTo>
                <a:lnTo>
                  <a:pt x="2548589" y="1164984"/>
                </a:lnTo>
                <a:cubicBezTo>
                  <a:pt x="1908001" y="1164984"/>
                  <a:pt x="1386813" y="642356"/>
                  <a:pt x="1386813" y="0"/>
                </a:cubicBezTo>
                <a:close/>
                <a:moveTo>
                  <a:pt x="1525579" y="0"/>
                </a:moveTo>
                <a:lnTo>
                  <a:pt x="1550814" y="0"/>
                </a:lnTo>
                <a:cubicBezTo>
                  <a:pt x="1550814" y="551759"/>
                  <a:pt x="1998468" y="1000531"/>
                  <a:pt x="2548583" y="1000531"/>
                </a:cubicBezTo>
                <a:lnTo>
                  <a:pt x="2548583" y="1025828"/>
                </a:lnTo>
                <a:cubicBezTo>
                  <a:pt x="1984452" y="1025828"/>
                  <a:pt x="1525579" y="565560"/>
                  <a:pt x="1525579" y="0"/>
                </a:cubicBezTo>
                <a:close/>
                <a:moveTo>
                  <a:pt x="1664231" y="0"/>
                </a:moveTo>
                <a:lnTo>
                  <a:pt x="1689459" y="0"/>
                </a:lnTo>
                <a:cubicBezTo>
                  <a:pt x="1689459" y="474963"/>
                  <a:pt x="2074805" y="861503"/>
                  <a:pt x="2548589" y="861503"/>
                </a:cubicBezTo>
                <a:lnTo>
                  <a:pt x="2548589" y="886800"/>
                </a:lnTo>
                <a:cubicBezTo>
                  <a:pt x="2060916" y="886800"/>
                  <a:pt x="1664231" y="489019"/>
                  <a:pt x="1664231" y="0"/>
                </a:cubicBezTo>
                <a:close/>
                <a:moveTo>
                  <a:pt x="1802870" y="0"/>
                </a:moveTo>
                <a:lnTo>
                  <a:pt x="1828097" y="0"/>
                </a:lnTo>
                <a:cubicBezTo>
                  <a:pt x="1828097" y="398295"/>
                  <a:pt x="2151263" y="722347"/>
                  <a:pt x="2548583" y="722347"/>
                </a:cubicBezTo>
                <a:lnTo>
                  <a:pt x="2548583" y="747651"/>
                </a:lnTo>
                <a:lnTo>
                  <a:pt x="2548583" y="747778"/>
                </a:lnTo>
                <a:cubicBezTo>
                  <a:pt x="2137367" y="747778"/>
                  <a:pt x="1802870" y="412350"/>
                  <a:pt x="1802870" y="0"/>
                </a:cubicBezTo>
                <a:close/>
                <a:moveTo>
                  <a:pt x="1941642" y="0"/>
                </a:moveTo>
                <a:lnTo>
                  <a:pt x="1966877" y="0"/>
                </a:lnTo>
                <a:cubicBezTo>
                  <a:pt x="1966877" y="321626"/>
                  <a:pt x="2227847" y="583321"/>
                  <a:pt x="2548589" y="583321"/>
                </a:cubicBezTo>
                <a:lnTo>
                  <a:pt x="2548589" y="608622"/>
                </a:lnTo>
                <a:cubicBezTo>
                  <a:pt x="2213831" y="608622"/>
                  <a:pt x="1941642" y="335553"/>
                  <a:pt x="1941642" y="0"/>
                </a:cubicBezTo>
                <a:close/>
                <a:moveTo>
                  <a:pt x="2080281" y="0"/>
                </a:moveTo>
                <a:lnTo>
                  <a:pt x="2105508" y="0"/>
                </a:lnTo>
                <a:cubicBezTo>
                  <a:pt x="2105508" y="244957"/>
                  <a:pt x="2304298" y="444296"/>
                  <a:pt x="2548582" y="444296"/>
                </a:cubicBezTo>
                <a:lnTo>
                  <a:pt x="2548582" y="469597"/>
                </a:lnTo>
                <a:cubicBezTo>
                  <a:pt x="2290409" y="469597"/>
                  <a:pt x="2080281" y="258885"/>
                  <a:pt x="2080281" y="0"/>
                </a:cubicBezTo>
                <a:close/>
                <a:moveTo>
                  <a:pt x="2218926" y="0"/>
                </a:moveTo>
                <a:lnTo>
                  <a:pt x="2244153" y="0"/>
                </a:lnTo>
                <a:cubicBezTo>
                  <a:pt x="2244153" y="168288"/>
                  <a:pt x="2380629" y="305270"/>
                  <a:pt x="2548582" y="305270"/>
                </a:cubicBezTo>
                <a:lnTo>
                  <a:pt x="2548582" y="330570"/>
                </a:lnTo>
                <a:cubicBezTo>
                  <a:pt x="2366866" y="330570"/>
                  <a:pt x="2218926" y="182344"/>
                  <a:pt x="2218926" y="0"/>
                </a:cubicBezTo>
                <a:close/>
              </a:path>
            </a:pathLst>
          </a:custGeom>
          <a:solidFill>
            <a:schemeClr val="bg1"/>
          </a:solidFill>
          <a:ln w="703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33" name="Image 4" descr="preencoded.png">
            <a:extLst>
              <a:ext uri="{FF2B5EF4-FFF2-40B4-BE49-F238E27FC236}">
                <a16:creationId xmlns:a16="http://schemas.microsoft.com/office/drawing/2014/main" id="{EC46DC71-C12A-96C8-3FE2-AA95AB58B349}"/>
              </a:ext>
            </a:extLst>
          </p:cNvPr>
          <p:cNvSpPr/>
          <p:nvPr/>
        </p:nvSpPr>
        <p:spPr>
          <a:xfrm>
            <a:off x="2543868" y="0"/>
            <a:ext cx="2560340" cy="2560340"/>
          </a:xfrm>
          <a:custGeom>
            <a:avLst/>
            <a:gdLst>
              <a:gd name="connsiteX0" fmla="*/ 0 w 2560340"/>
              <a:gd name="connsiteY0" fmla="*/ 2560340 h 2560340"/>
              <a:gd name="connsiteX1" fmla="*/ 2560340 w 2560340"/>
              <a:gd name="connsiteY1" fmla="*/ 0 h 2560340"/>
              <a:gd name="connsiteX2" fmla="*/ 0 w 2560340"/>
              <a:gd name="connsiteY2" fmla="*/ 0 h 2560340"/>
              <a:gd name="connsiteX3" fmla="*/ 0 w 2560340"/>
              <a:gd name="connsiteY3" fmla="*/ 2560340 h 2560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0340" h="2560340">
                <a:moveTo>
                  <a:pt x="0" y="2560340"/>
                </a:moveTo>
                <a:cubicBezTo>
                  <a:pt x="1414079" y="2560340"/>
                  <a:pt x="2560340" y="1414079"/>
                  <a:pt x="2560340" y="0"/>
                </a:cubicBezTo>
                <a:lnTo>
                  <a:pt x="0" y="0"/>
                </a:lnTo>
                <a:lnTo>
                  <a:pt x="0" y="2560340"/>
                </a:lnTo>
                <a:close/>
              </a:path>
            </a:pathLst>
          </a:custGeom>
          <a:solidFill>
            <a:schemeClr val="accent3"/>
          </a:solidFill>
          <a:ln w="705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29" name="Freeform 70">
            <a:extLst>
              <a:ext uri="{FF2B5EF4-FFF2-40B4-BE49-F238E27FC236}">
                <a16:creationId xmlns:a16="http://schemas.microsoft.com/office/drawing/2014/main" id="{AA39EF58-54F1-4AC9-1D83-2E7DEEAAEA6A}"/>
              </a:ext>
            </a:extLst>
          </p:cNvPr>
          <p:cNvSpPr>
            <a:spLocks/>
          </p:cNvSpPr>
          <p:nvPr userDrawn="1"/>
        </p:nvSpPr>
        <p:spPr bwMode="auto">
          <a:xfrm flipH="1">
            <a:off x="2535251" y="4308466"/>
            <a:ext cx="2550984" cy="2560441"/>
          </a:xfrm>
          <a:custGeom>
            <a:avLst/>
            <a:gdLst>
              <a:gd name="T0" fmla="*/ 0 w 1079"/>
              <a:gd name="T1" fmla="*/ 1083 h 1083"/>
              <a:gd name="T2" fmla="*/ 1079 w 1079"/>
              <a:gd name="T3" fmla="*/ 1083 h 1083"/>
              <a:gd name="T4" fmla="*/ 1079 w 1079"/>
              <a:gd name="T5" fmla="*/ 0 h 1083"/>
              <a:gd name="T6" fmla="*/ 0 w 1079"/>
              <a:gd name="T7" fmla="*/ 1083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79" h="1083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31" name="Freeform 70">
            <a:extLst>
              <a:ext uri="{FF2B5EF4-FFF2-40B4-BE49-F238E27FC236}">
                <a16:creationId xmlns:a16="http://schemas.microsoft.com/office/drawing/2014/main" id="{0C320934-59CC-4123-C7C1-FEEE89F3045F}"/>
              </a:ext>
            </a:extLst>
          </p:cNvPr>
          <p:cNvSpPr>
            <a:spLocks/>
          </p:cNvSpPr>
          <p:nvPr userDrawn="1"/>
        </p:nvSpPr>
        <p:spPr bwMode="auto">
          <a:xfrm flipH="1">
            <a:off x="-10617" y="4308466"/>
            <a:ext cx="2550984" cy="2560441"/>
          </a:xfrm>
          <a:custGeom>
            <a:avLst/>
            <a:gdLst>
              <a:gd name="T0" fmla="*/ 0 w 1079"/>
              <a:gd name="T1" fmla="*/ 1083 h 1083"/>
              <a:gd name="T2" fmla="*/ 1079 w 1079"/>
              <a:gd name="T3" fmla="*/ 1083 h 1083"/>
              <a:gd name="T4" fmla="*/ 1079 w 1079"/>
              <a:gd name="T5" fmla="*/ 0 h 1083"/>
              <a:gd name="T6" fmla="*/ 0 w 1079"/>
              <a:gd name="T7" fmla="*/ 1083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79" h="1083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pic>
        <p:nvPicPr>
          <p:cNvPr id="3" name="Picture 2" descr="A logo on a black background&#10;&#10;AI-generated content may be incorrect.">
            <a:extLst>
              <a:ext uri="{FF2B5EF4-FFF2-40B4-BE49-F238E27FC236}">
                <a16:creationId xmlns:a16="http://schemas.microsoft.com/office/drawing/2014/main" id="{572D3431-0710-0DBD-1DA4-C3F6AF68671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45869" y="6171747"/>
            <a:ext cx="1058003" cy="538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28509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x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CC43996-DAC9-130F-CB05-4A8A90381D37}"/>
              </a:ext>
            </a:extLst>
          </p:cNvPr>
          <p:cNvSpPr/>
          <p:nvPr userDrawn="1"/>
        </p:nvSpPr>
        <p:spPr>
          <a:xfrm>
            <a:off x="-24064" y="3390900"/>
            <a:ext cx="12216063" cy="3467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45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04E8AF-9DFE-7077-DB36-941F6490B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3408" y="373583"/>
            <a:ext cx="10671048" cy="768096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2C22E6-000A-05BA-5872-EF37F029A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6AAAFB85-16C0-836A-1D0D-E65277CC341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8905" y="2392023"/>
            <a:ext cx="2596896" cy="2596896"/>
          </a:xfrm>
          <a:solidFill>
            <a:schemeClr val="accent3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FB04BFFD-8D76-D31F-232F-38A7065ACAF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58905" y="4989515"/>
            <a:ext cx="2598737" cy="1109662"/>
          </a:xfrm>
          <a:solidFill>
            <a:schemeClr val="bg1"/>
          </a:solidFill>
        </p:spPr>
        <p:txBody>
          <a:bodyPr lIns="0" tIns="274320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1" cap="all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75A2E03A-AFB4-3868-FAB5-A24228FA8A0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16885" y="5599755"/>
            <a:ext cx="2283472" cy="365125"/>
          </a:xfrm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3" name="Picture Placeholder 16">
            <a:extLst>
              <a:ext uri="{FF2B5EF4-FFF2-40B4-BE49-F238E27FC236}">
                <a16:creationId xmlns:a16="http://schemas.microsoft.com/office/drawing/2014/main" id="{FBADCD1B-D9E0-EA12-0DD5-22E5C60E5D6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517361" y="2392619"/>
            <a:ext cx="2596896" cy="2596896"/>
          </a:xfrm>
          <a:solidFill>
            <a:schemeClr val="accent3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AD33972D-9092-4B3C-A699-07849068AF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16747" y="4990111"/>
            <a:ext cx="2598737" cy="1109662"/>
          </a:xfrm>
          <a:solidFill>
            <a:schemeClr val="bg1"/>
          </a:solidFill>
        </p:spPr>
        <p:txBody>
          <a:bodyPr lIns="0" tIns="274320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1" cap="all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24" name="Text Placeholder 20">
            <a:extLst>
              <a:ext uri="{FF2B5EF4-FFF2-40B4-BE49-F238E27FC236}">
                <a16:creationId xmlns:a16="http://schemas.microsoft.com/office/drawing/2014/main" id="{B54F15B1-EAC3-0113-6737-C64480876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74073" y="5600351"/>
            <a:ext cx="2283472" cy="365125"/>
          </a:xfrm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6" name="Picture Placeholder 16">
            <a:extLst>
              <a:ext uri="{FF2B5EF4-FFF2-40B4-BE49-F238E27FC236}">
                <a16:creationId xmlns:a16="http://schemas.microsoft.com/office/drawing/2014/main" id="{FCEED0A5-9A71-D54A-91FC-264BD71DDED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75817" y="2393215"/>
            <a:ext cx="2596896" cy="2596896"/>
          </a:xfrm>
          <a:solidFill>
            <a:schemeClr val="accent3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F44A0C74-A714-A8C2-69D2-74CAD68037A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74589" y="4990707"/>
            <a:ext cx="2598737" cy="1109662"/>
          </a:xfrm>
          <a:solidFill>
            <a:schemeClr val="bg1"/>
          </a:solidFill>
        </p:spPr>
        <p:txBody>
          <a:bodyPr lIns="0" tIns="274320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1" cap="all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27" name="Text Placeholder 20">
            <a:extLst>
              <a:ext uri="{FF2B5EF4-FFF2-40B4-BE49-F238E27FC236}">
                <a16:creationId xmlns:a16="http://schemas.microsoft.com/office/drawing/2014/main" id="{552F4682-3F02-2A70-A285-FB2D1822A4D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32529" y="5600947"/>
            <a:ext cx="2283472" cy="365125"/>
          </a:xfrm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9" name="Picture Placeholder 16">
            <a:extLst>
              <a:ext uri="{FF2B5EF4-FFF2-40B4-BE49-F238E27FC236}">
                <a16:creationId xmlns:a16="http://schemas.microsoft.com/office/drawing/2014/main" id="{4F0F5D16-7316-B120-F378-E3D492FEEB9C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9034272" y="2393215"/>
            <a:ext cx="2596896" cy="2596896"/>
          </a:xfrm>
          <a:solidFill>
            <a:schemeClr val="accent3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8" name="Text Placeholder 18">
            <a:extLst>
              <a:ext uri="{FF2B5EF4-FFF2-40B4-BE49-F238E27FC236}">
                <a16:creationId xmlns:a16="http://schemas.microsoft.com/office/drawing/2014/main" id="{47AC9724-9FC2-62FA-0DE7-3F9FE9B67A3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032431" y="4990707"/>
            <a:ext cx="2598737" cy="1109662"/>
          </a:xfrm>
          <a:solidFill>
            <a:schemeClr val="bg1"/>
          </a:solidFill>
        </p:spPr>
        <p:txBody>
          <a:bodyPr lIns="0" tIns="274320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1" cap="all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30" name="Text Placeholder 20">
            <a:extLst>
              <a:ext uri="{FF2B5EF4-FFF2-40B4-BE49-F238E27FC236}">
                <a16:creationId xmlns:a16="http://schemas.microsoft.com/office/drawing/2014/main" id="{114EE337-FC29-F325-E528-A3F809B28B5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190984" y="5600947"/>
            <a:ext cx="2283472" cy="365125"/>
          </a:xfrm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586653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x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04E8AF-9DFE-7077-DB36-941F6490B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539496"/>
            <a:ext cx="10671048" cy="768096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2C22E6-000A-05BA-5872-EF37F029A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6AAAFB85-16C0-836A-1D0D-E65277CC341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71016" y="1545336"/>
            <a:ext cx="2029968" cy="1828800"/>
          </a:xfrm>
          <a:solidFill>
            <a:schemeClr val="accent3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FB04BFFD-8D76-D31F-232F-38A7065ACAF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71016" y="3191256"/>
            <a:ext cx="2029968" cy="694944"/>
          </a:xfrm>
          <a:solidFill>
            <a:schemeClr val="accent2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75A2E03A-AFB4-3868-FAB5-A24228FA8A0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71016" y="3616960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0" name="Picture Placeholder 16">
            <a:extLst>
              <a:ext uri="{FF2B5EF4-FFF2-40B4-BE49-F238E27FC236}">
                <a16:creationId xmlns:a16="http://schemas.microsoft.com/office/drawing/2014/main" id="{BB749B9A-080F-37C0-08E6-909A5DA554D4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1271016" y="4144264"/>
            <a:ext cx="2029968" cy="1828800"/>
          </a:xfrm>
          <a:solidFill>
            <a:schemeClr val="accent3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C4C7516E-0853-87BE-108B-697DD8E0DA7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271016" y="5790184"/>
            <a:ext cx="2029968" cy="694944"/>
          </a:xfrm>
          <a:solidFill>
            <a:schemeClr val="accent1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15" name="Text Placeholder 20">
            <a:extLst>
              <a:ext uri="{FF2B5EF4-FFF2-40B4-BE49-F238E27FC236}">
                <a16:creationId xmlns:a16="http://schemas.microsoft.com/office/drawing/2014/main" id="{FB1A74E1-7CEB-F501-F998-7361A20F734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271016" y="6215888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3" name="Picture Placeholder 16">
            <a:extLst>
              <a:ext uri="{FF2B5EF4-FFF2-40B4-BE49-F238E27FC236}">
                <a16:creationId xmlns:a16="http://schemas.microsoft.com/office/drawing/2014/main" id="{FBADCD1B-D9E0-EA12-0DD5-22E5C60E5D6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828288" y="1545336"/>
            <a:ext cx="2029968" cy="1828800"/>
          </a:xfrm>
          <a:solidFill>
            <a:schemeClr val="accent3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AD33972D-9092-4B3C-A699-07849068AF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28288" y="3191256"/>
            <a:ext cx="2029968" cy="694944"/>
          </a:xfrm>
          <a:solidFill>
            <a:schemeClr val="accent1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24" name="Text Placeholder 20">
            <a:extLst>
              <a:ext uri="{FF2B5EF4-FFF2-40B4-BE49-F238E27FC236}">
                <a16:creationId xmlns:a16="http://schemas.microsoft.com/office/drawing/2014/main" id="{B54F15B1-EAC3-0113-6737-C64480876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828288" y="3616960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1" name="Picture Placeholder 16">
            <a:extLst>
              <a:ext uri="{FF2B5EF4-FFF2-40B4-BE49-F238E27FC236}">
                <a16:creationId xmlns:a16="http://schemas.microsoft.com/office/drawing/2014/main" id="{B5D5100A-3D51-45DB-3A84-9E7FB85261E3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828288" y="4144264"/>
            <a:ext cx="2029968" cy="1828800"/>
          </a:xfrm>
          <a:solidFill>
            <a:schemeClr val="accent3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18">
            <a:extLst>
              <a:ext uri="{FF2B5EF4-FFF2-40B4-BE49-F238E27FC236}">
                <a16:creationId xmlns:a16="http://schemas.microsoft.com/office/drawing/2014/main" id="{B775B771-678A-D917-7FE0-5DA7A23CCE25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828288" y="5790184"/>
            <a:ext cx="2029968" cy="694944"/>
          </a:xfrm>
          <a:solidFill>
            <a:schemeClr val="accent2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18" name="Text Placeholder 20">
            <a:extLst>
              <a:ext uri="{FF2B5EF4-FFF2-40B4-BE49-F238E27FC236}">
                <a16:creationId xmlns:a16="http://schemas.microsoft.com/office/drawing/2014/main" id="{AA2B9540-B92A-AD9C-C01A-B08A98BF845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828288" y="6215888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6" name="Picture Placeholder 16">
            <a:extLst>
              <a:ext uri="{FF2B5EF4-FFF2-40B4-BE49-F238E27FC236}">
                <a16:creationId xmlns:a16="http://schemas.microsoft.com/office/drawing/2014/main" id="{FCEED0A5-9A71-D54A-91FC-264BD71DDED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385560" y="1545336"/>
            <a:ext cx="2029968" cy="1828800"/>
          </a:xfrm>
          <a:solidFill>
            <a:schemeClr val="accent3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F44A0C74-A714-A8C2-69D2-74CAD68037A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385560" y="3191256"/>
            <a:ext cx="2029968" cy="694944"/>
          </a:xfrm>
          <a:solidFill>
            <a:schemeClr val="accent2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27" name="Text Placeholder 20">
            <a:extLst>
              <a:ext uri="{FF2B5EF4-FFF2-40B4-BE49-F238E27FC236}">
                <a16:creationId xmlns:a16="http://schemas.microsoft.com/office/drawing/2014/main" id="{552F4682-3F02-2A70-A285-FB2D1822A4D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85560" y="3616960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2" name="Picture Placeholder 16">
            <a:extLst>
              <a:ext uri="{FF2B5EF4-FFF2-40B4-BE49-F238E27FC236}">
                <a16:creationId xmlns:a16="http://schemas.microsoft.com/office/drawing/2014/main" id="{3D2AAC25-9404-1F6F-200C-5660F499585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385560" y="4144264"/>
            <a:ext cx="2029968" cy="1828800"/>
          </a:xfrm>
          <a:solidFill>
            <a:schemeClr val="accent3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AE4677E1-AC1B-AB9C-5E0C-794903DD1CEB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385560" y="5790184"/>
            <a:ext cx="2029968" cy="694944"/>
          </a:xfrm>
          <a:solidFill>
            <a:schemeClr val="accent1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31" name="Text Placeholder 20">
            <a:extLst>
              <a:ext uri="{FF2B5EF4-FFF2-40B4-BE49-F238E27FC236}">
                <a16:creationId xmlns:a16="http://schemas.microsoft.com/office/drawing/2014/main" id="{826BBF6C-7198-3C15-CDCB-E72B08709C1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385560" y="6215888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29" name="Picture Placeholder 16">
            <a:extLst>
              <a:ext uri="{FF2B5EF4-FFF2-40B4-BE49-F238E27FC236}">
                <a16:creationId xmlns:a16="http://schemas.microsoft.com/office/drawing/2014/main" id="{4F0F5D16-7316-B120-F378-E3D492FEEB9C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942832" y="1545336"/>
            <a:ext cx="2029968" cy="1828800"/>
          </a:xfrm>
          <a:solidFill>
            <a:schemeClr val="accent3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8" name="Text Placeholder 18">
            <a:extLst>
              <a:ext uri="{FF2B5EF4-FFF2-40B4-BE49-F238E27FC236}">
                <a16:creationId xmlns:a16="http://schemas.microsoft.com/office/drawing/2014/main" id="{47AC9724-9FC2-62FA-0DE7-3F9FE9B67A3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942832" y="3191256"/>
            <a:ext cx="2029968" cy="694944"/>
          </a:xfrm>
          <a:solidFill>
            <a:schemeClr val="accent1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30" name="Text Placeholder 20">
            <a:extLst>
              <a:ext uri="{FF2B5EF4-FFF2-40B4-BE49-F238E27FC236}">
                <a16:creationId xmlns:a16="http://schemas.microsoft.com/office/drawing/2014/main" id="{114EE337-FC29-F325-E528-A3F809B28B5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942832" y="3616960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3" name="Picture Placeholder 16">
            <a:extLst>
              <a:ext uri="{FF2B5EF4-FFF2-40B4-BE49-F238E27FC236}">
                <a16:creationId xmlns:a16="http://schemas.microsoft.com/office/drawing/2014/main" id="{90CBAA5D-3D9B-0CB5-E527-996433638BE3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942832" y="4144264"/>
            <a:ext cx="2029968" cy="1828800"/>
          </a:xfrm>
          <a:solidFill>
            <a:schemeClr val="accent3"/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Text Placeholder 18">
            <a:extLst>
              <a:ext uri="{FF2B5EF4-FFF2-40B4-BE49-F238E27FC236}">
                <a16:creationId xmlns:a16="http://schemas.microsoft.com/office/drawing/2014/main" id="{5B47333C-2F5E-FA7D-5DD1-191E0F421B6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942832" y="5790184"/>
            <a:ext cx="2029968" cy="694944"/>
          </a:xfrm>
          <a:solidFill>
            <a:schemeClr val="accent2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33" name="Text Placeholder 20">
            <a:extLst>
              <a:ext uri="{FF2B5EF4-FFF2-40B4-BE49-F238E27FC236}">
                <a16:creationId xmlns:a16="http://schemas.microsoft.com/office/drawing/2014/main" id="{D0AA2AE2-5A11-76D4-4D9C-B6B24D1419D0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942832" y="6215888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900709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B950ED98-B5D1-206C-403F-FA954F9D2CFF}"/>
              </a:ext>
            </a:extLst>
          </p:cNvPr>
          <p:cNvSpPr/>
          <p:nvPr userDrawn="1"/>
        </p:nvSpPr>
        <p:spPr>
          <a:xfrm>
            <a:off x="685338" y="3796480"/>
            <a:ext cx="2011680" cy="151790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E8643CE-01D9-3E5E-15F6-20689F775F15}"/>
              </a:ext>
            </a:extLst>
          </p:cNvPr>
          <p:cNvSpPr/>
          <p:nvPr userDrawn="1"/>
        </p:nvSpPr>
        <p:spPr>
          <a:xfrm>
            <a:off x="2900911" y="3796480"/>
            <a:ext cx="2011680" cy="151790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AF82DDD-EDEC-7D87-F43A-113C5E4A4FE7}"/>
              </a:ext>
            </a:extLst>
          </p:cNvPr>
          <p:cNvSpPr/>
          <p:nvPr userDrawn="1"/>
        </p:nvSpPr>
        <p:spPr>
          <a:xfrm>
            <a:off x="5116484" y="3796480"/>
            <a:ext cx="2011680" cy="151790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47E492E-967F-54B7-55B1-08A5E1C3615B}"/>
              </a:ext>
            </a:extLst>
          </p:cNvPr>
          <p:cNvSpPr/>
          <p:nvPr userDrawn="1"/>
        </p:nvSpPr>
        <p:spPr>
          <a:xfrm>
            <a:off x="9547629" y="3796480"/>
            <a:ext cx="2011680" cy="151790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C0053FE-E44A-CA97-F782-67FC633E722E}"/>
              </a:ext>
            </a:extLst>
          </p:cNvPr>
          <p:cNvSpPr/>
          <p:nvPr userDrawn="1"/>
        </p:nvSpPr>
        <p:spPr>
          <a:xfrm>
            <a:off x="7332057" y="3796480"/>
            <a:ext cx="2011680" cy="151790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445A0A-815D-3414-088B-C041E6742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841248"/>
            <a:ext cx="10671048" cy="768096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6476D1-B61A-E9FD-E266-768B405CC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C025625F-8274-840F-6DD8-D36687CB8F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338" y="2491684"/>
            <a:ext cx="2011680" cy="2825173"/>
          </a:xfrm>
          <a:noFill/>
          <a:ln w="12700">
            <a:solidFill>
              <a:schemeClr val="accent1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4" name="Picture Placeholder 62">
            <a:extLst>
              <a:ext uri="{FF2B5EF4-FFF2-40B4-BE49-F238E27FC236}">
                <a16:creationId xmlns:a16="http://schemas.microsoft.com/office/drawing/2014/main" id="{2F18FBB7-2D21-7954-1324-C7D3BFE5C85D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1339134" y="2111058"/>
            <a:ext cx="704088" cy="704088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2" name="Text Placeholder 51">
            <a:extLst>
              <a:ext uri="{FF2B5EF4-FFF2-40B4-BE49-F238E27FC236}">
                <a16:creationId xmlns:a16="http://schemas.microsoft.com/office/drawing/2014/main" id="{2EF54C35-5F8E-4E0A-AB4D-97E38121910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31058" y="3888404"/>
            <a:ext cx="1920240" cy="1371600"/>
          </a:xfrm>
          <a:noFill/>
          <a:ln>
            <a:noFill/>
          </a:ln>
        </p:spPr>
        <p:txBody>
          <a:bodyPr lIns="91440" rIns="9144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Text Placeholder 4">
            <a:extLst>
              <a:ext uri="{FF2B5EF4-FFF2-40B4-BE49-F238E27FC236}">
                <a16:creationId xmlns:a16="http://schemas.microsoft.com/office/drawing/2014/main" id="{79F9AD31-B0C5-3563-C73A-8B6297FCFD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2900910" y="2491684"/>
            <a:ext cx="2011680" cy="2825173"/>
          </a:xfrm>
          <a:noFill/>
          <a:ln w="12700">
            <a:solidFill>
              <a:schemeClr val="accent3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8" name="Picture Placeholder 62">
            <a:extLst>
              <a:ext uri="{FF2B5EF4-FFF2-40B4-BE49-F238E27FC236}">
                <a16:creationId xmlns:a16="http://schemas.microsoft.com/office/drawing/2014/main" id="{05E8E8EF-4954-870B-04E5-82BC660A673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3554707" y="2111058"/>
            <a:ext cx="704088" cy="704088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8" name="Text Placeholder 51">
            <a:extLst>
              <a:ext uri="{FF2B5EF4-FFF2-40B4-BE49-F238E27FC236}">
                <a16:creationId xmlns:a16="http://schemas.microsoft.com/office/drawing/2014/main" id="{75981CD1-EA26-D1CF-F19E-B58C16BA8A6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946630" y="3888404"/>
            <a:ext cx="1920240" cy="1371600"/>
          </a:xfrm>
          <a:noFill/>
          <a:ln>
            <a:noFill/>
          </a:ln>
        </p:spPr>
        <p:txBody>
          <a:bodyPr lIns="91440" rIns="9144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8" name="Text Placeholder 4">
            <a:extLst>
              <a:ext uri="{FF2B5EF4-FFF2-40B4-BE49-F238E27FC236}">
                <a16:creationId xmlns:a16="http://schemas.microsoft.com/office/drawing/2014/main" id="{3A09BBD1-5CBC-B0EF-71C0-054FCB989BC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16484" y="2491684"/>
            <a:ext cx="2011680" cy="2825173"/>
          </a:xfrm>
          <a:noFill/>
          <a:ln w="12700">
            <a:solidFill>
              <a:schemeClr val="accent1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7" name="Picture Placeholder 62">
            <a:extLst>
              <a:ext uri="{FF2B5EF4-FFF2-40B4-BE49-F238E27FC236}">
                <a16:creationId xmlns:a16="http://schemas.microsoft.com/office/drawing/2014/main" id="{4AD0C8C9-DB5A-6DC8-2729-A21F1A5CF174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5770280" y="2111058"/>
            <a:ext cx="704088" cy="704088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9" name="Text Placeholder 51">
            <a:extLst>
              <a:ext uri="{FF2B5EF4-FFF2-40B4-BE49-F238E27FC236}">
                <a16:creationId xmlns:a16="http://schemas.microsoft.com/office/drawing/2014/main" id="{F02DE2DC-F65C-32A5-5821-89FB2F53C32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162204" y="3888404"/>
            <a:ext cx="1920240" cy="1371600"/>
          </a:xfrm>
          <a:noFill/>
          <a:ln>
            <a:noFill/>
          </a:ln>
        </p:spPr>
        <p:txBody>
          <a:bodyPr lIns="91440" rIns="9144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Text Placeholder 4">
            <a:extLst>
              <a:ext uri="{FF2B5EF4-FFF2-40B4-BE49-F238E27FC236}">
                <a16:creationId xmlns:a16="http://schemas.microsoft.com/office/drawing/2014/main" id="{084A0326-A0B8-1723-B8BA-B015344F2DC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332057" y="2491684"/>
            <a:ext cx="2011680" cy="2825173"/>
          </a:xfrm>
          <a:noFill/>
          <a:ln w="12700">
            <a:solidFill>
              <a:schemeClr val="accent3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6" name="Picture Placeholder 62">
            <a:extLst>
              <a:ext uri="{FF2B5EF4-FFF2-40B4-BE49-F238E27FC236}">
                <a16:creationId xmlns:a16="http://schemas.microsoft.com/office/drawing/2014/main" id="{139354A0-F5DF-3AC5-5E8B-A41146C26F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7985853" y="2111058"/>
            <a:ext cx="704088" cy="704088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0" name="Text Placeholder 51">
            <a:extLst>
              <a:ext uri="{FF2B5EF4-FFF2-40B4-BE49-F238E27FC236}">
                <a16:creationId xmlns:a16="http://schemas.microsoft.com/office/drawing/2014/main" id="{E9730E82-F317-686A-8777-D81705BCC70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377777" y="3888404"/>
            <a:ext cx="1920240" cy="1371600"/>
          </a:xfrm>
          <a:noFill/>
          <a:ln>
            <a:noFill/>
          </a:ln>
        </p:spPr>
        <p:txBody>
          <a:bodyPr lIns="91440" rIns="9144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Text Placeholder 4">
            <a:extLst>
              <a:ext uri="{FF2B5EF4-FFF2-40B4-BE49-F238E27FC236}">
                <a16:creationId xmlns:a16="http://schemas.microsoft.com/office/drawing/2014/main" id="{0E3B57F3-1903-446F-D989-D6CA342D086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547629" y="2491684"/>
            <a:ext cx="2011680" cy="2825173"/>
          </a:xfrm>
          <a:noFill/>
          <a:ln w="12700">
            <a:solidFill>
              <a:schemeClr val="accent1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5" name="Picture Placeholder 62">
            <a:extLst>
              <a:ext uri="{FF2B5EF4-FFF2-40B4-BE49-F238E27FC236}">
                <a16:creationId xmlns:a16="http://schemas.microsoft.com/office/drawing/2014/main" id="{D5BF3A8A-72F1-392E-855B-5B36E244A7F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10201425" y="2111058"/>
            <a:ext cx="704088" cy="704088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1" name="Text Placeholder 51">
            <a:extLst>
              <a:ext uri="{FF2B5EF4-FFF2-40B4-BE49-F238E27FC236}">
                <a16:creationId xmlns:a16="http://schemas.microsoft.com/office/drawing/2014/main" id="{2AED5DDC-3165-FA12-0310-E3545223E29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593349" y="3888404"/>
            <a:ext cx="1920240" cy="1371600"/>
          </a:xfrm>
          <a:noFill/>
          <a:ln>
            <a:noFill/>
          </a:ln>
        </p:spPr>
        <p:txBody>
          <a:bodyPr lIns="91440" rIns="9144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725162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E2DECB02-D9CE-E57A-0604-BFF41EC38AFA}"/>
              </a:ext>
            </a:extLst>
          </p:cNvPr>
          <p:cNvSpPr/>
          <p:nvPr userDrawn="1"/>
        </p:nvSpPr>
        <p:spPr>
          <a:xfrm>
            <a:off x="0" y="0"/>
            <a:ext cx="2838450" cy="2857958"/>
          </a:xfrm>
          <a:custGeom>
            <a:avLst/>
            <a:gdLst>
              <a:gd name="connsiteX0" fmla="*/ 1971005 w 2838450"/>
              <a:gd name="connsiteY0" fmla="*/ 0 h 2857958"/>
              <a:gd name="connsiteX1" fmla="*/ 2838450 w 2838450"/>
              <a:gd name="connsiteY1" fmla="*/ 0 h 2857958"/>
              <a:gd name="connsiteX2" fmla="*/ 2838450 w 2838450"/>
              <a:gd name="connsiteY2" fmla="*/ 7240 h 2857958"/>
              <a:gd name="connsiteX3" fmla="*/ 278890 w 2838450"/>
              <a:gd name="connsiteY3" fmla="*/ 2843883 h 2857958"/>
              <a:gd name="connsiteX4" fmla="*/ 0 w 2838450"/>
              <a:gd name="connsiteY4" fmla="*/ 2857958 h 2857958"/>
              <a:gd name="connsiteX5" fmla="*/ 0 w 2838450"/>
              <a:gd name="connsiteY5" fmla="*/ 1990580 h 2857958"/>
              <a:gd name="connsiteX6" fmla="*/ 190293 w 2838450"/>
              <a:gd name="connsiteY6" fmla="*/ 1980883 h 2857958"/>
              <a:gd name="connsiteX7" fmla="*/ 1960910 w 2838450"/>
              <a:gd name="connsiteY7" fmla="*/ 200390 h 2857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38450" h="2857958">
                <a:moveTo>
                  <a:pt x="1971005" y="0"/>
                </a:moveTo>
                <a:lnTo>
                  <a:pt x="2838450" y="0"/>
                </a:lnTo>
                <a:lnTo>
                  <a:pt x="2838450" y="7240"/>
                </a:lnTo>
                <a:cubicBezTo>
                  <a:pt x="2838450" y="1484015"/>
                  <a:pt x="1716931" y="2697914"/>
                  <a:pt x="278890" y="2843883"/>
                </a:cubicBezTo>
                <a:lnTo>
                  <a:pt x="0" y="2857958"/>
                </a:lnTo>
                <a:lnTo>
                  <a:pt x="0" y="1990580"/>
                </a:lnTo>
                <a:lnTo>
                  <a:pt x="190293" y="1980883"/>
                </a:lnTo>
                <a:cubicBezTo>
                  <a:pt x="1124600" y="1885128"/>
                  <a:pt x="1866185" y="1135788"/>
                  <a:pt x="1960910" y="20039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68E760EA-7D83-1DF2-A8EE-4F218084E74F}"/>
              </a:ext>
            </a:extLst>
          </p:cNvPr>
          <p:cNvSpPr/>
          <p:nvPr userDrawn="1"/>
        </p:nvSpPr>
        <p:spPr>
          <a:xfrm>
            <a:off x="1" y="-1"/>
            <a:ext cx="1970627" cy="1990267"/>
          </a:xfrm>
          <a:custGeom>
            <a:avLst/>
            <a:gdLst>
              <a:gd name="connsiteX0" fmla="*/ 0 w 1970627"/>
              <a:gd name="connsiteY0" fmla="*/ 0 h 1990267"/>
              <a:gd name="connsiteX1" fmla="*/ 1970627 w 1970627"/>
              <a:gd name="connsiteY1" fmla="*/ 0 h 1990267"/>
              <a:gd name="connsiteX2" fmla="*/ 1960534 w 1970627"/>
              <a:gd name="connsiteY2" fmla="*/ 200357 h 1990267"/>
              <a:gd name="connsiteX3" fmla="*/ 190254 w 1970627"/>
              <a:gd name="connsiteY3" fmla="*/ 1980571 h 1990267"/>
              <a:gd name="connsiteX4" fmla="*/ 0 w 1970627"/>
              <a:gd name="connsiteY4" fmla="*/ 1990267 h 1990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70627" h="1990267">
                <a:moveTo>
                  <a:pt x="0" y="0"/>
                </a:moveTo>
                <a:lnTo>
                  <a:pt x="1970627" y="0"/>
                </a:lnTo>
                <a:lnTo>
                  <a:pt x="1960534" y="200357"/>
                </a:lnTo>
                <a:cubicBezTo>
                  <a:pt x="1865827" y="1135608"/>
                  <a:pt x="1124383" y="1884831"/>
                  <a:pt x="190254" y="1980571"/>
                </a:cubicBezTo>
                <a:lnTo>
                  <a:pt x="0" y="199026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FF3F3353-78A1-F584-81A6-9513382DF18F}"/>
              </a:ext>
            </a:extLst>
          </p:cNvPr>
          <p:cNvSpPr/>
          <p:nvPr userDrawn="1"/>
        </p:nvSpPr>
        <p:spPr>
          <a:xfrm>
            <a:off x="1" y="1"/>
            <a:ext cx="1003449" cy="1013015"/>
          </a:xfrm>
          <a:custGeom>
            <a:avLst/>
            <a:gdLst>
              <a:gd name="connsiteX0" fmla="*/ 0 w 1003449"/>
              <a:gd name="connsiteY0" fmla="*/ 0 h 1013015"/>
              <a:gd name="connsiteX1" fmla="*/ 1003449 w 1003449"/>
              <a:gd name="connsiteY1" fmla="*/ 0 h 1013015"/>
              <a:gd name="connsiteX2" fmla="*/ 998306 w 1003449"/>
              <a:gd name="connsiteY2" fmla="*/ 100639 h 1013015"/>
              <a:gd name="connsiteX3" fmla="*/ 90663 w 1003449"/>
              <a:gd name="connsiteY3" fmla="*/ 1008380 h 1013015"/>
              <a:gd name="connsiteX4" fmla="*/ 0 w 1003449"/>
              <a:gd name="connsiteY4" fmla="*/ 1013015 h 1013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3449" h="1013015">
                <a:moveTo>
                  <a:pt x="0" y="0"/>
                </a:moveTo>
                <a:lnTo>
                  <a:pt x="1003449" y="0"/>
                </a:lnTo>
                <a:lnTo>
                  <a:pt x="998306" y="100639"/>
                </a:lnTo>
                <a:cubicBezTo>
                  <a:pt x="949402" y="576784"/>
                  <a:pt x="566756" y="959471"/>
                  <a:pt x="90663" y="1008380"/>
                </a:cubicBezTo>
                <a:lnTo>
                  <a:pt x="0" y="101301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1A846E-CBB1-9805-456D-0C0B89091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0" name="Image 2" descr="preencoded.png">
            <a:extLst>
              <a:ext uri="{FF2B5EF4-FFF2-40B4-BE49-F238E27FC236}">
                <a16:creationId xmlns:a16="http://schemas.microsoft.com/office/drawing/2014/main" id="{790E862E-398F-571C-EC2C-3D17164DE059}"/>
              </a:ext>
            </a:extLst>
          </p:cNvPr>
          <p:cNvSpPr/>
          <p:nvPr/>
        </p:nvSpPr>
        <p:spPr>
          <a:xfrm>
            <a:off x="1458332" y="590133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2"/>
          </a:solidFill>
          <a:ln w="3801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AB1DF8DE-0EED-2627-4B5E-266C0BC276B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85338" y="3017520"/>
            <a:ext cx="1993392" cy="557784"/>
          </a:xfrm>
          <a:solidFill>
            <a:schemeClr val="accent3"/>
          </a:solidFill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MMM YYYY</a:t>
            </a: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5AE99EEE-38C4-CB2D-EEA0-8A2EB6F129E4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900911" y="3017520"/>
            <a:ext cx="1993392" cy="557784"/>
          </a:xfrm>
          <a:solidFill>
            <a:schemeClr val="accent1"/>
          </a:solidFill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MMM YYYY</a:t>
            </a:r>
          </a:p>
        </p:txBody>
      </p:sp>
      <p:sp>
        <p:nvSpPr>
          <p:cNvPr id="33" name="Text Placeholder 4">
            <a:extLst>
              <a:ext uri="{FF2B5EF4-FFF2-40B4-BE49-F238E27FC236}">
                <a16:creationId xmlns:a16="http://schemas.microsoft.com/office/drawing/2014/main" id="{AA90F0AE-69F4-EBD3-AED1-81E98D34811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16484" y="3017520"/>
            <a:ext cx="1993392" cy="557784"/>
          </a:xfrm>
          <a:solidFill>
            <a:schemeClr val="accent3"/>
          </a:solidFill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MMM YYYY</a:t>
            </a:r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F9E49243-B04A-D7AF-B4C7-8E1AE776F81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332057" y="3017520"/>
            <a:ext cx="1993392" cy="557784"/>
          </a:xfrm>
          <a:solidFill>
            <a:schemeClr val="accent1"/>
          </a:solidFill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MMM YYYY</a:t>
            </a:r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4780DCD4-46DE-8C31-9F39-FC6E45FC1EB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547629" y="3017520"/>
            <a:ext cx="1993392" cy="557784"/>
          </a:xfrm>
          <a:solidFill>
            <a:schemeClr val="accent3"/>
          </a:solidFill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MMM YYYY</a:t>
            </a:r>
          </a:p>
        </p:txBody>
      </p:sp>
      <p:sp>
        <p:nvSpPr>
          <p:cNvPr id="36" name="Text Placeholder 51">
            <a:extLst>
              <a:ext uri="{FF2B5EF4-FFF2-40B4-BE49-F238E27FC236}">
                <a16:creationId xmlns:a16="http://schemas.microsoft.com/office/drawing/2014/main" id="{9FBDF935-4925-03EC-CBC9-1EBA90DF849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85338" y="4745736"/>
            <a:ext cx="1993392" cy="795528"/>
          </a:xfrm>
          <a:noFill/>
        </p:spPr>
        <p:txBody>
          <a:bodyPr lIns="0" rIns="0"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Text Placeholder 51">
            <a:extLst>
              <a:ext uri="{FF2B5EF4-FFF2-40B4-BE49-F238E27FC236}">
                <a16:creationId xmlns:a16="http://schemas.microsoft.com/office/drawing/2014/main" id="{9BB76AA7-442D-54A7-D075-C67F4743896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900911" y="4745736"/>
            <a:ext cx="1993392" cy="795528"/>
          </a:xfrm>
          <a:noFill/>
        </p:spPr>
        <p:txBody>
          <a:bodyPr lIns="0" rIns="0"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Text Placeholder 51">
            <a:extLst>
              <a:ext uri="{FF2B5EF4-FFF2-40B4-BE49-F238E27FC236}">
                <a16:creationId xmlns:a16="http://schemas.microsoft.com/office/drawing/2014/main" id="{9E419856-1586-F2D8-A1B4-F67FEE9839D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116484" y="4745736"/>
            <a:ext cx="1993392" cy="795528"/>
          </a:xfrm>
          <a:noFill/>
        </p:spPr>
        <p:txBody>
          <a:bodyPr lIns="0" rIns="0"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Text Placeholder 51">
            <a:extLst>
              <a:ext uri="{FF2B5EF4-FFF2-40B4-BE49-F238E27FC236}">
                <a16:creationId xmlns:a16="http://schemas.microsoft.com/office/drawing/2014/main" id="{AED74DD2-EAE3-76BF-56B9-C04FCED1F2D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332057" y="4745736"/>
            <a:ext cx="1993392" cy="795528"/>
          </a:xfrm>
          <a:noFill/>
        </p:spPr>
        <p:txBody>
          <a:bodyPr lIns="0" rIns="0"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Text Placeholder 51">
            <a:extLst>
              <a:ext uri="{FF2B5EF4-FFF2-40B4-BE49-F238E27FC236}">
                <a16:creationId xmlns:a16="http://schemas.microsoft.com/office/drawing/2014/main" id="{0A39AD48-2F98-C0C9-DE08-CED7EBF816B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547629" y="4745736"/>
            <a:ext cx="1993392" cy="795528"/>
          </a:xfrm>
          <a:noFill/>
        </p:spPr>
        <p:txBody>
          <a:bodyPr lIns="0" rIns="0"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5C6DDD-D2BB-0153-0F53-9F7C17BDF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0951" y="430571"/>
            <a:ext cx="10671048" cy="768096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3600">
                <a:solidFill>
                  <a:schemeClr val="accent4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50335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>
            <a:extLst>
              <a:ext uri="{FF2B5EF4-FFF2-40B4-BE49-F238E27FC236}">
                <a16:creationId xmlns:a16="http://schemas.microsoft.com/office/drawing/2014/main" id="{C26B5661-F583-FA44-8353-161B862E6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784" y="1243584"/>
            <a:ext cx="8165592" cy="768096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Image 0" descr="preencoded.png">
            <a:extLst>
              <a:ext uri="{FF2B5EF4-FFF2-40B4-BE49-F238E27FC236}">
                <a16:creationId xmlns:a16="http://schemas.microsoft.com/office/drawing/2014/main" id="{CD2D664E-6702-6607-A37E-2E996144917C}"/>
              </a:ext>
            </a:extLst>
          </p:cNvPr>
          <p:cNvSpPr/>
          <p:nvPr userDrawn="1"/>
        </p:nvSpPr>
        <p:spPr>
          <a:xfrm>
            <a:off x="-5568" y="-2784"/>
            <a:ext cx="3443288" cy="6891337"/>
          </a:xfrm>
          <a:custGeom>
            <a:avLst/>
            <a:gdLst>
              <a:gd name="connsiteX0" fmla="*/ 3443288 w 3443288"/>
              <a:gd name="connsiteY0" fmla="*/ 0 h 6891337"/>
              <a:gd name="connsiteX1" fmla="*/ 0 w 3443288"/>
              <a:gd name="connsiteY1" fmla="*/ 0 h 6891337"/>
              <a:gd name="connsiteX2" fmla="*/ 0 w 3443288"/>
              <a:gd name="connsiteY2" fmla="*/ 6891338 h 6891337"/>
              <a:gd name="connsiteX3" fmla="*/ 3443288 w 3443288"/>
              <a:gd name="connsiteY3" fmla="*/ 6891338 h 6891337"/>
              <a:gd name="connsiteX4" fmla="*/ 3443288 w 3443288"/>
              <a:gd name="connsiteY4" fmla="*/ 0 h 6891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6891337">
                <a:moveTo>
                  <a:pt x="3443288" y="0"/>
                </a:moveTo>
                <a:lnTo>
                  <a:pt x="0" y="0"/>
                </a:lnTo>
                <a:lnTo>
                  <a:pt x="0" y="6891338"/>
                </a:lnTo>
                <a:lnTo>
                  <a:pt x="3443288" y="6891338"/>
                </a:lnTo>
                <a:lnTo>
                  <a:pt x="3443288" y="0"/>
                </a:lnTo>
                <a:close/>
              </a:path>
            </a:pathLst>
          </a:custGeom>
          <a:solidFill>
            <a:schemeClr val="accent3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/>
          </a:p>
        </p:txBody>
      </p:sp>
      <p:pic>
        <p:nvPicPr>
          <p:cNvPr id="13" name="Image 1" descr="preencoded.png">
            <a:extLst>
              <a:ext uri="{FF2B5EF4-FFF2-40B4-BE49-F238E27FC236}">
                <a16:creationId xmlns:a16="http://schemas.microsoft.com/office/drawing/2014/main" id="{951C5737-DF7E-D671-AC74-9E488335BCA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703311" y="-2784"/>
            <a:ext cx="1734410" cy="5167313"/>
          </a:xfrm>
          <a:prstGeom prst="rect">
            <a:avLst/>
          </a:prstGeom>
        </p:spPr>
      </p:pic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F232A1E1-DD38-15EA-6CA1-A84950EC43F0}"/>
              </a:ext>
            </a:extLst>
          </p:cNvPr>
          <p:cNvSpPr/>
          <p:nvPr/>
        </p:nvSpPr>
        <p:spPr>
          <a:xfrm>
            <a:off x="1721621" y="-2784"/>
            <a:ext cx="1716115" cy="1720853"/>
          </a:xfrm>
          <a:custGeom>
            <a:avLst/>
            <a:gdLst>
              <a:gd name="connsiteX0" fmla="*/ 93358 w 1716115"/>
              <a:gd name="connsiteY0" fmla="*/ 0 h 1720853"/>
              <a:gd name="connsiteX1" fmla="*/ 110348 w 1716115"/>
              <a:gd name="connsiteY1" fmla="*/ 0 h 1720853"/>
              <a:gd name="connsiteX2" fmla="*/ 1716029 w 1716115"/>
              <a:gd name="connsiteY2" fmla="*/ 1610112 h 1720853"/>
              <a:gd name="connsiteX3" fmla="*/ 1716029 w 1716115"/>
              <a:gd name="connsiteY3" fmla="*/ 1627151 h 1720853"/>
              <a:gd name="connsiteX4" fmla="*/ 1716115 w 1716115"/>
              <a:gd name="connsiteY4" fmla="*/ 1627237 h 1720853"/>
              <a:gd name="connsiteX5" fmla="*/ 93358 w 1716115"/>
              <a:gd name="connsiteY5" fmla="*/ 0 h 1720853"/>
              <a:gd name="connsiteX6" fmla="*/ 0 w 1716115"/>
              <a:gd name="connsiteY6" fmla="*/ 0 h 1720853"/>
              <a:gd name="connsiteX7" fmla="*/ 16989 w 1716115"/>
              <a:gd name="connsiteY7" fmla="*/ 0 h 1720853"/>
              <a:gd name="connsiteX8" fmla="*/ 1716114 w 1716115"/>
              <a:gd name="connsiteY8" fmla="*/ 1703814 h 1720853"/>
              <a:gd name="connsiteX9" fmla="*/ 1716114 w 1716115"/>
              <a:gd name="connsiteY9" fmla="*/ 1720853 h 1720853"/>
              <a:gd name="connsiteX10" fmla="*/ 0 w 1716115"/>
              <a:gd name="connsiteY10" fmla="*/ 0 h 1720853"/>
              <a:gd name="connsiteX11" fmla="*/ 186798 w 1716115"/>
              <a:gd name="connsiteY11" fmla="*/ 0 h 1720853"/>
              <a:gd name="connsiteX12" fmla="*/ 203788 w 1716115"/>
              <a:gd name="connsiteY12" fmla="*/ 0 h 1720853"/>
              <a:gd name="connsiteX13" fmla="*/ 1716109 w 1716115"/>
              <a:gd name="connsiteY13" fmla="*/ 1516501 h 1720853"/>
              <a:gd name="connsiteX14" fmla="*/ 1716109 w 1716115"/>
              <a:gd name="connsiteY14" fmla="*/ 1533535 h 1720853"/>
              <a:gd name="connsiteX15" fmla="*/ 186798 w 1716115"/>
              <a:gd name="connsiteY15" fmla="*/ 0 h 1720853"/>
              <a:gd name="connsiteX16" fmla="*/ 280155 w 1716115"/>
              <a:gd name="connsiteY16" fmla="*/ 0 h 1720853"/>
              <a:gd name="connsiteX17" fmla="*/ 297145 w 1716115"/>
              <a:gd name="connsiteY17" fmla="*/ 0 h 1720853"/>
              <a:gd name="connsiteX18" fmla="*/ 1716114 w 1716115"/>
              <a:gd name="connsiteY18" fmla="*/ 1422885 h 1720853"/>
              <a:gd name="connsiteX19" fmla="*/ 1716114 w 1716115"/>
              <a:gd name="connsiteY19" fmla="*/ 1439924 h 1720853"/>
              <a:gd name="connsiteX20" fmla="*/ 280155 w 1716115"/>
              <a:gd name="connsiteY20" fmla="*/ 0 h 1720853"/>
              <a:gd name="connsiteX21" fmla="*/ 373512 w 1716115"/>
              <a:gd name="connsiteY21" fmla="*/ 0 h 1720853"/>
              <a:gd name="connsiteX22" fmla="*/ 390502 w 1716115"/>
              <a:gd name="connsiteY22" fmla="*/ 0 h 1720853"/>
              <a:gd name="connsiteX23" fmla="*/ 1716029 w 1716115"/>
              <a:gd name="connsiteY23" fmla="*/ 1329184 h 1720853"/>
              <a:gd name="connsiteX24" fmla="*/ 1716029 w 1716115"/>
              <a:gd name="connsiteY24" fmla="*/ 1346223 h 1720853"/>
              <a:gd name="connsiteX25" fmla="*/ 1716114 w 1716115"/>
              <a:gd name="connsiteY25" fmla="*/ 1346308 h 1720853"/>
              <a:gd name="connsiteX26" fmla="*/ 373512 w 1716115"/>
              <a:gd name="connsiteY26" fmla="*/ 0 h 1720853"/>
              <a:gd name="connsiteX27" fmla="*/ 466953 w 1716115"/>
              <a:gd name="connsiteY27" fmla="*/ 0 h 1720853"/>
              <a:gd name="connsiteX28" fmla="*/ 483944 w 1716115"/>
              <a:gd name="connsiteY28" fmla="*/ 0 h 1720853"/>
              <a:gd name="connsiteX29" fmla="*/ 1716110 w 1716115"/>
              <a:gd name="connsiteY29" fmla="*/ 1235573 h 1720853"/>
              <a:gd name="connsiteX30" fmla="*/ 1716110 w 1716115"/>
              <a:gd name="connsiteY30" fmla="*/ 1252607 h 1720853"/>
              <a:gd name="connsiteX31" fmla="*/ 466953 w 1716115"/>
              <a:gd name="connsiteY31" fmla="*/ 0 h 1720853"/>
              <a:gd name="connsiteX32" fmla="*/ 560310 w 1716115"/>
              <a:gd name="connsiteY32" fmla="*/ 0 h 1720853"/>
              <a:gd name="connsiteX33" fmla="*/ 577297 w 1716115"/>
              <a:gd name="connsiteY33" fmla="*/ 0 h 1720853"/>
              <a:gd name="connsiteX34" fmla="*/ 1716109 w 1716115"/>
              <a:gd name="connsiteY34" fmla="*/ 1141957 h 1720853"/>
              <a:gd name="connsiteX35" fmla="*/ 1716109 w 1716115"/>
              <a:gd name="connsiteY35" fmla="*/ 1158991 h 1720853"/>
              <a:gd name="connsiteX36" fmla="*/ 560310 w 1716115"/>
              <a:gd name="connsiteY36" fmla="*/ 0 h 1720853"/>
              <a:gd name="connsiteX37" fmla="*/ 653668 w 1716115"/>
              <a:gd name="connsiteY37" fmla="*/ 0 h 1720853"/>
              <a:gd name="connsiteX38" fmla="*/ 670655 w 1716115"/>
              <a:gd name="connsiteY38" fmla="*/ 0 h 1720853"/>
              <a:gd name="connsiteX39" fmla="*/ 1716029 w 1716115"/>
              <a:gd name="connsiteY39" fmla="*/ 1048255 h 1720853"/>
              <a:gd name="connsiteX40" fmla="*/ 1716029 w 1716115"/>
              <a:gd name="connsiteY40" fmla="*/ 1065294 h 1720853"/>
              <a:gd name="connsiteX41" fmla="*/ 1716114 w 1716115"/>
              <a:gd name="connsiteY41" fmla="*/ 1065380 h 1720853"/>
              <a:gd name="connsiteX42" fmla="*/ 653668 w 1716115"/>
              <a:gd name="connsiteY42" fmla="*/ 0 h 1720853"/>
              <a:gd name="connsiteX43" fmla="*/ 747112 w 1716115"/>
              <a:gd name="connsiteY43" fmla="*/ 0 h 1720853"/>
              <a:gd name="connsiteX44" fmla="*/ 764104 w 1716115"/>
              <a:gd name="connsiteY44" fmla="*/ 0 h 1720853"/>
              <a:gd name="connsiteX45" fmla="*/ 1716115 w 1716115"/>
              <a:gd name="connsiteY45" fmla="*/ 954644 h 1720853"/>
              <a:gd name="connsiteX46" fmla="*/ 1716115 w 1716115"/>
              <a:gd name="connsiteY46" fmla="*/ 971678 h 1720853"/>
              <a:gd name="connsiteX47" fmla="*/ 747112 w 1716115"/>
              <a:gd name="connsiteY47" fmla="*/ 0 h 1720853"/>
              <a:gd name="connsiteX48" fmla="*/ 840465 w 1716115"/>
              <a:gd name="connsiteY48" fmla="*/ 0 h 1720853"/>
              <a:gd name="connsiteX49" fmla="*/ 857452 w 1716115"/>
              <a:gd name="connsiteY49" fmla="*/ 0 h 1720853"/>
              <a:gd name="connsiteX50" fmla="*/ 1716109 w 1716115"/>
              <a:gd name="connsiteY50" fmla="*/ 861028 h 1720853"/>
              <a:gd name="connsiteX51" fmla="*/ 1716109 w 1716115"/>
              <a:gd name="connsiteY51" fmla="*/ 878062 h 1720853"/>
              <a:gd name="connsiteX52" fmla="*/ 840465 w 1716115"/>
              <a:gd name="connsiteY52" fmla="*/ 0 h 1720853"/>
              <a:gd name="connsiteX53" fmla="*/ 933823 w 1716115"/>
              <a:gd name="connsiteY53" fmla="*/ 0 h 1720853"/>
              <a:gd name="connsiteX54" fmla="*/ 950810 w 1716115"/>
              <a:gd name="connsiteY54" fmla="*/ 0 h 1720853"/>
              <a:gd name="connsiteX55" fmla="*/ 1716114 w 1716115"/>
              <a:gd name="connsiteY55" fmla="*/ 767327 h 1720853"/>
              <a:gd name="connsiteX56" fmla="*/ 1716114 w 1716115"/>
              <a:gd name="connsiteY56" fmla="*/ 784366 h 1720853"/>
              <a:gd name="connsiteX57" fmla="*/ 1716114 w 1716115"/>
              <a:gd name="connsiteY57" fmla="*/ 784451 h 1720853"/>
              <a:gd name="connsiteX58" fmla="*/ 933823 w 1716115"/>
              <a:gd name="connsiteY58" fmla="*/ 0 h 1720853"/>
              <a:gd name="connsiteX59" fmla="*/ 1027262 w 1716115"/>
              <a:gd name="connsiteY59" fmla="*/ 0 h 1720853"/>
              <a:gd name="connsiteX60" fmla="*/ 1044254 w 1716115"/>
              <a:gd name="connsiteY60" fmla="*/ 0 h 1720853"/>
              <a:gd name="connsiteX61" fmla="*/ 1716110 w 1716115"/>
              <a:gd name="connsiteY61" fmla="*/ 673716 h 1720853"/>
              <a:gd name="connsiteX62" fmla="*/ 1716110 w 1716115"/>
              <a:gd name="connsiteY62" fmla="*/ 690750 h 1720853"/>
              <a:gd name="connsiteX63" fmla="*/ 1027262 w 1716115"/>
              <a:gd name="connsiteY63" fmla="*/ 0 h 1720853"/>
              <a:gd name="connsiteX64" fmla="*/ 1120625 w 1716115"/>
              <a:gd name="connsiteY64" fmla="*/ 0 h 1720853"/>
              <a:gd name="connsiteX65" fmla="*/ 1137612 w 1716115"/>
              <a:gd name="connsiteY65" fmla="*/ 0 h 1720853"/>
              <a:gd name="connsiteX66" fmla="*/ 1716115 w 1716115"/>
              <a:gd name="connsiteY66" fmla="*/ 580100 h 1720853"/>
              <a:gd name="connsiteX67" fmla="*/ 1716115 w 1716115"/>
              <a:gd name="connsiteY67" fmla="*/ 597134 h 1720853"/>
              <a:gd name="connsiteX68" fmla="*/ 1120625 w 1716115"/>
              <a:gd name="connsiteY68" fmla="*/ 0 h 1720853"/>
              <a:gd name="connsiteX69" fmla="*/ 1213978 w 1716115"/>
              <a:gd name="connsiteY69" fmla="*/ 0 h 1720853"/>
              <a:gd name="connsiteX70" fmla="*/ 1230965 w 1716115"/>
              <a:gd name="connsiteY70" fmla="*/ 0 h 1720853"/>
              <a:gd name="connsiteX71" fmla="*/ 1716109 w 1716115"/>
              <a:gd name="connsiteY71" fmla="*/ 486398 h 1720853"/>
              <a:gd name="connsiteX72" fmla="*/ 1716109 w 1716115"/>
              <a:gd name="connsiteY72" fmla="*/ 503437 h 1720853"/>
              <a:gd name="connsiteX73" fmla="*/ 1716109 w 1716115"/>
              <a:gd name="connsiteY73" fmla="*/ 503523 h 1720853"/>
              <a:gd name="connsiteX74" fmla="*/ 1213978 w 1716115"/>
              <a:gd name="connsiteY74" fmla="*/ 0 h 1720853"/>
              <a:gd name="connsiteX75" fmla="*/ 1307422 w 1716115"/>
              <a:gd name="connsiteY75" fmla="*/ 0 h 1720853"/>
              <a:gd name="connsiteX76" fmla="*/ 1324414 w 1716115"/>
              <a:gd name="connsiteY76" fmla="*/ 0 h 1720853"/>
              <a:gd name="connsiteX77" fmla="*/ 1716115 w 1716115"/>
              <a:gd name="connsiteY77" fmla="*/ 392784 h 1720853"/>
              <a:gd name="connsiteX78" fmla="*/ 1716115 w 1716115"/>
              <a:gd name="connsiteY78" fmla="*/ 409821 h 1720853"/>
              <a:gd name="connsiteX79" fmla="*/ 1307422 w 1716115"/>
              <a:gd name="connsiteY79" fmla="*/ 0 h 1720853"/>
              <a:gd name="connsiteX80" fmla="*/ 1400775 w 1716115"/>
              <a:gd name="connsiteY80" fmla="*/ 0 h 1720853"/>
              <a:gd name="connsiteX81" fmla="*/ 1417762 w 1716115"/>
              <a:gd name="connsiteY81" fmla="*/ 0 h 1720853"/>
              <a:gd name="connsiteX82" fmla="*/ 1716109 w 1716115"/>
              <a:gd name="connsiteY82" fmla="*/ 299170 h 1720853"/>
              <a:gd name="connsiteX83" fmla="*/ 1716109 w 1716115"/>
              <a:gd name="connsiteY83" fmla="*/ 316207 h 1720853"/>
              <a:gd name="connsiteX84" fmla="*/ 1400775 w 1716115"/>
              <a:gd name="connsiteY84" fmla="*/ 0 h 1720853"/>
              <a:gd name="connsiteX85" fmla="*/ 1494133 w 1716115"/>
              <a:gd name="connsiteY85" fmla="*/ 0 h 1720853"/>
              <a:gd name="connsiteX86" fmla="*/ 1511120 w 1716115"/>
              <a:gd name="connsiteY86" fmla="*/ 0 h 1720853"/>
              <a:gd name="connsiteX87" fmla="*/ 1716109 w 1716115"/>
              <a:gd name="connsiteY87" fmla="*/ 205556 h 1720853"/>
              <a:gd name="connsiteX88" fmla="*/ 1716109 w 1716115"/>
              <a:gd name="connsiteY88" fmla="*/ 222592 h 1720853"/>
              <a:gd name="connsiteX89" fmla="*/ 1494133 w 1716115"/>
              <a:gd name="connsiteY89" fmla="*/ 0 h 1720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1716115" h="1720853">
                <a:moveTo>
                  <a:pt x="93358" y="0"/>
                </a:moveTo>
                <a:lnTo>
                  <a:pt x="110348" y="0"/>
                </a:lnTo>
                <a:cubicBezTo>
                  <a:pt x="110348" y="887874"/>
                  <a:pt x="830686" y="1610112"/>
                  <a:pt x="1716029" y="1610112"/>
                </a:cubicBezTo>
                <a:lnTo>
                  <a:pt x="1716029" y="1627151"/>
                </a:lnTo>
                <a:lnTo>
                  <a:pt x="1716115" y="1627237"/>
                </a:lnTo>
                <a:cubicBezTo>
                  <a:pt x="821334" y="1627237"/>
                  <a:pt x="93358" y="897252"/>
                  <a:pt x="93358" y="0"/>
                </a:cubicBezTo>
                <a:close/>
                <a:moveTo>
                  <a:pt x="0" y="0"/>
                </a:moveTo>
                <a:lnTo>
                  <a:pt x="16989" y="0"/>
                </a:lnTo>
                <a:cubicBezTo>
                  <a:pt x="16989" y="939499"/>
                  <a:pt x="779202" y="1703814"/>
                  <a:pt x="1716114" y="1703814"/>
                </a:cubicBezTo>
                <a:lnTo>
                  <a:pt x="1716114" y="1720853"/>
                </a:lnTo>
                <a:cubicBezTo>
                  <a:pt x="769850" y="1720853"/>
                  <a:pt x="0" y="948877"/>
                  <a:pt x="0" y="0"/>
                </a:cubicBezTo>
                <a:close/>
                <a:moveTo>
                  <a:pt x="186798" y="0"/>
                </a:moveTo>
                <a:lnTo>
                  <a:pt x="203788" y="0"/>
                </a:lnTo>
                <a:cubicBezTo>
                  <a:pt x="203788" y="836248"/>
                  <a:pt x="882254" y="1516501"/>
                  <a:pt x="1716109" y="1516501"/>
                </a:cubicBezTo>
                <a:lnTo>
                  <a:pt x="1716109" y="1533535"/>
                </a:lnTo>
                <a:cubicBezTo>
                  <a:pt x="872812" y="1533535"/>
                  <a:pt x="186798" y="845626"/>
                  <a:pt x="186798" y="0"/>
                </a:cubicBezTo>
                <a:close/>
                <a:moveTo>
                  <a:pt x="280155" y="0"/>
                </a:moveTo>
                <a:lnTo>
                  <a:pt x="297145" y="0"/>
                </a:lnTo>
                <a:cubicBezTo>
                  <a:pt x="297145" y="784537"/>
                  <a:pt x="933652" y="1422885"/>
                  <a:pt x="1716114" y="1422885"/>
                </a:cubicBezTo>
                <a:lnTo>
                  <a:pt x="1716114" y="1439924"/>
                </a:lnTo>
                <a:cubicBezTo>
                  <a:pt x="924300" y="1439924"/>
                  <a:pt x="280155" y="794001"/>
                  <a:pt x="280155" y="0"/>
                </a:cubicBezTo>
                <a:close/>
                <a:moveTo>
                  <a:pt x="373512" y="0"/>
                </a:moveTo>
                <a:lnTo>
                  <a:pt x="390502" y="0"/>
                </a:lnTo>
                <a:cubicBezTo>
                  <a:pt x="390502" y="732911"/>
                  <a:pt x="985135" y="1329184"/>
                  <a:pt x="1716029" y="1329184"/>
                </a:cubicBezTo>
                <a:lnTo>
                  <a:pt x="1716029" y="1346223"/>
                </a:lnTo>
                <a:lnTo>
                  <a:pt x="1716114" y="1346308"/>
                </a:lnTo>
                <a:cubicBezTo>
                  <a:pt x="975783" y="1346308"/>
                  <a:pt x="373512" y="742375"/>
                  <a:pt x="373512" y="0"/>
                </a:cubicBezTo>
                <a:close/>
                <a:moveTo>
                  <a:pt x="466953" y="0"/>
                </a:moveTo>
                <a:lnTo>
                  <a:pt x="483944" y="0"/>
                </a:lnTo>
                <a:cubicBezTo>
                  <a:pt x="483944" y="681286"/>
                  <a:pt x="1036704" y="1235573"/>
                  <a:pt x="1716110" y="1235573"/>
                </a:cubicBezTo>
                <a:lnTo>
                  <a:pt x="1716110" y="1252607"/>
                </a:lnTo>
                <a:cubicBezTo>
                  <a:pt x="1027347" y="1252607"/>
                  <a:pt x="466953" y="690664"/>
                  <a:pt x="466953" y="0"/>
                </a:cubicBezTo>
                <a:close/>
                <a:moveTo>
                  <a:pt x="560310" y="0"/>
                </a:moveTo>
                <a:lnTo>
                  <a:pt x="577297" y="0"/>
                </a:lnTo>
                <a:cubicBezTo>
                  <a:pt x="577297" y="629660"/>
                  <a:pt x="1088188" y="1141957"/>
                  <a:pt x="1716109" y="1141957"/>
                </a:cubicBezTo>
                <a:lnTo>
                  <a:pt x="1716109" y="1158991"/>
                </a:lnTo>
                <a:cubicBezTo>
                  <a:pt x="1078835" y="1158991"/>
                  <a:pt x="560310" y="639038"/>
                  <a:pt x="560310" y="0"/>
                </a:cubicBezTo>
                <a:close/>
                <a:moveTo>
                  <a:pt x="653668" y="0"/>
                </a:moveTo>
                <a:lnTo>
                  <a:pt x="670655" y="0"/>
                </a:lnTo>
                <a:cubicBezTo>
                  <a:pt x="670655" y="578035"/>
                  <a:pt x="1139586" y="1048255"/>
                  <a:pt x="1716029" y="1048255"/>
                </a:cubicBezTo>
                <a:lnTo>
                  <a:pt x="1716029" y="1065294"/>
                </a:lnTo>
                <a:lnTo>
                  <a:pt x="1716114" y="1065380"/>
                </a:lnTo>
                <a:cubicBezTo>
                  <a:pt x="1130319" y="1065380"/>
                  <a:pt x="653668" y="587499"/>
                  <a:pt x="653668" y="0"/>
                </a:cubicBezTo>
                <a:close/>
                <a:moveTo>
                  <a:pt x="747112" y="0"/>
                </a:moveTo>
                <a:lnTo>
                  <a:pt x="764104" y="0"/>
                </a:lnTo>
                <a:cubicBezTo>
                  <a:pt x="764104" y="526409"/>
                  <a:pt x="1191155" y="954644"/>
                  <a:pt x="1716115" y="954644"/>
                </a:cubicBezTo>
                <a:lnTo>
                  <a:pt x="1716115" y="971678"/>
                </a:lnTo>
                <a:cubicBezTo>
                  <a:pt x="1181802" y="971678"/>
                  <a:pt x="747112" y="535787"/>
                  <a:pt x="747112" y="0"/>
                </a:cubicBezTo>
                <a:close/>
                <a:moveTo>
                  <a:pt x="840465" y="0"/>
                </a:moveTo>
                <a:lnTo>
                  <a:pt x="857452" y="0"/>
                </a:lnTo>
                <a:cubicBezTo>
                  <a:pt x="857452" y="474783"/>
                  <a:pt x="1242638" y="861028"/>
                  <a:pt x="1716109" y="861028"/>
                </a:cubicBezTo>
                <a:lnTo>
                  <a:pt x="1716109" y="878062"/>
                </a:lnTo>
                <a:cubicBezTo>
                  <a:pt x="1233281" y="878062"/>
                  <a:pt x="840465" y="484162"/>
                  <a:pt x="840465" y="0"/>
                </a:cubicBezTo>
                <a:close/>
                <a:moveTo>
                  <a:pt x="933823" y="0"/>
                </a:moveTo>
                <a:lnTo>
                  <a:pt x="950810" y="0"/>
                </a:lnTo>
                <a:cubicBezTo>
                  <a:pt x="950810" y="423157"/>
                  <a:pt x="1294121" y="767327"/>
                  <a:pt x="1716114" y="767327"/>
                </a:cubicBezTo>
                <a:lnTo>
                  <a:pt x="1716114" y="784366"/>
                </a:lnTo>
                <a:lnTo>
                  <a:pt x="1716114" y="784451"/>
                </a:lnTo>
                <a:cubicBezTo>
                  <a:pt x="1284769" y="784451"/>
                  <a:pt x="933823" y="432536"/>
                  <a:pt x="933823" y="0"/>
                </a:cubicBezTo>
                <a:close/>
                <a:moveTo>
                  <a:pt x="1027262" y="0"/>
                </a:moveTo>
                <a:lnTo>
                  <a:pt x="1044254" y="0"/>
                </a:lnTo>
                <a:cubicBezTo>
                  <a:pt x="1044254" y="371532"/>
                  <a:pt x="1345685" y="673716"/>
                  <a:pt x="1716110" y="673716"/>
                </a:cubicBezTo>
                <a:lnTo>
                  <a:pt x="1716110" y="690750"/>
                </a:lnTo>
                <a:cubicBezTo>
                  <a:pt x="1336248" y="690750"/>
                  <a:pt x="1027262" y="380824"/>
                  <a:pt x="1027262" y="0"/>
                </a:cubicBezTo>
                <a:close/>
                <a:moveTo>
                  <a:pt x="1120625" y="0"/>
                </a:moveTo>
                <a:lnTo>
                  <a:pt x="1137612" y="0"/>
                </a:lnTo>
                <a:cubicBezTo>
                  <a:pt x="1137612" y="319820"/>
                  <a:pt x="1397088" y="580100"/>
                  <a:pt x="1716115" y="580100"/>
                </a:cubicBezTo>
                <a:lnTo>
                  <a:pt x="1716115" y="597134"/>
                </a:lnTo>
                <a:cubicBezTo>
                  <a:pt x="1387736" y="597134"/>
                  <a:pt x="1120625" y="329285"/>
                  <a:pt x="1120625" y="0"/>
                </a:cubicBezTo>
                <a:close/>
                <a:moveTo>
                  <a:pt x="1213978" y="0"/>
                </a:moveTo>
                <a:lnTo>
                  <a:pt x="1230965" y="0"/>
                </a:lnTo>
                <a:cubicBezTo>
                  <a:pt x="1230965" y="268195"/>
                  <a:pt x="1448571" y="486398"/>
                  <a:pt x="1716109" y="486398"/>
                </a:cubicBezTo>
                <a:lnTo>
                  <a:pt x="1716109" y="503437"/>
                </a:lnTo>
                <a:lnTo>
                  <a:pt x="1716109" y="503523"/>
                </a:lnTo>
                <a:cubicBezTo>
                  <a:pt x="1439214" y="503523"/>
                  <a:pt x="1213978" y="277659"/>
                  <a:pt x="1213978" y="0"/>
                </a:cubicBezTo>
                <a:close/>
                <a:moveTo>
                  <a:pt x="1307422" y="0"/>
                </a:moveTo>
                <a:lnTo>
                  <a:pt x="1324414" y="0"/>
                </a:lnTo>
                <a:cubicBezTo>
                  <a:pt x="1324414" y="216569"/>
                  <a:pt x="1500141" y="392784"/>
                  <a:pt x="1716115" y="392784"/>
                </a:cubicBezTo>
                <a:lnTo>
                  <a:pt x="1716115" y="409821"/>
                </a:lnTo>
                <a:cubicBezTo>
                  <a:pt x="1490703" y="409821"/>
                  <a:pt x="1307422" y="225948"/>
                  <a:pt x="1307422" y="0"/>
                </a:cubicBezTo>
                <a:close/>
                <a:moveTo>
                  <a:pt x="1400775" y="0"/>
                </a:moveTo>
                <a:lnTo>
                  <a:pt x="1417762" y="0"/>
                </a:lnTo>
                <a:cubicBezTo>
                  <a:pt x="1417762" y="164944"/>
                  <a:pt x="1551619" y="299170"/>
                  <a:pt x="1716109" y="299170"/>
                </a:cubicBezTo>
                <a:lnTo>
                  <a:pt x="1716109" y="316207"/>
                </a:lnTo>
                <a:cubicBezTo>
                  <a:pt x="1542266" y="316207"/>
                  <a:pt x="1400775" y="174322"/>
                  <a:pt x="1400775" y="0"/>
                </a:cubicBezTo>
                <a:close/>
                <a:moveTo>
                  <a:pt x="1494133" y="0"/>
                </a:moveTo>
                <a:lnTo>
                  <a:pt x="1511120" y="0"/>
                </a:lnTo>
                <a:cubicBezTo>
                  <a:pt x="1511120" y="113318"/>
                  <a:pt x="1603017" y="205556"/>
                  <a:pt x="1716109" y="205556"/>
                </a:cubicBezTo>
                <a:lnTo>
                  <a:pt x="1716109" y="222592"/>
                </a:lnTo>
                <a:cubicBezTo>
                  <a:pt x="1593750" y="222592"/>
                  <a:pt x="1494133" y="122783"/>
                  <a:pt x="1494133" y="0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2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7" name="Image 5" descr="preencoded.png">
            <a:extLst>
              <a:ext uri="{FF2B5EF4-FFF2-40B4-BE49-F238E27FC236}">
                <a16:creationId xmlns:a16="http://schemas.microsoft.com/office/drawing/2014/main" id="{B9036D42-A06F-E6EE-BB91-8BAF045198BE}"/>
              </a:ext>
            </a:extLst>
          </p:cNvPr>
          <p:cNvSpPr/>
          <p:nvPr userDrawn="1"/>
        </p:nvSpPr>
        <p:spPr>
          <a:xfrm>
            <a:off x="-5568" y="3440504"/>
            <a:ext cx="3443288" cy="3448050"/>
          </a:xfrm>
          <a:custGeom>
            <a:avLst/>
            <a:gdLst>
              <a:gd name="connsiteX0" fmla="*/ 1721644 w 3443288"/>
              <a:gd name="connsiteY0" fmla="*/ 3448051 h 3448050"/>
              <a:gd name="connsiteX1" fmla="*/ 3443288 w 3443288"/>
              <a:gd name="connsiteY1" fmla="*/ 1724025 h 3448050"/>
              <a:gd name="connsiteX2" fmla="*/ 1721644 w 3443288"/>
              <a:gd name="connsiteY2" fmla="*/ 0 h 3448050"/>
              <a:gd name="connsiteX3" fmla="*/ 0 w 3443288"/>
              <a:gd name="connsiteY3" fmla="*/ 1724025 h 3448050"/>
              <a:gd name="connsiteX4" fmla="*/ 1721644 w 3443288"/>
              <a:gd name="connsiteY4" fmla="*/ 3448051 h 344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3448050">
                <a:moveTo>
                  <a:pt x="1721644" y="3448051"/>
                </a:moveTo>
                <a:cubicBezTo>
                  <a:pt x="2672482" y="3448051"/>
                  <a:pt x="3443288" y="2676178"/>
                  <a:pt x="3443288" y="1724025"/>
                </a:cubicBezTo>
                <a:cubicBezTo>
                  <a:pt x="3443288" y="771873"/>
                  <a:pt x="2672482" y="0"/>
                  <a:pt x="1721644" y="0"/>
                </a:cubicBezTo>
                <a:cubicBezTo>
                  <a:pt x="770806" y="0"/>
                  <a:pt x="0" y="771873"/>
                  <a:pt x="0" y="1724025"/>
                </a:cubicBezTo>
                <a:cubicBezTo>
                  <a:pt x="0" y="2676178"/>
                  <a:pt x="770806" y="3448051"/>
                  <a:pt x="1721644" y="3448051"/>
                </a:cubicBezTo>
                <a:close/>
              </a:path>
            </a:pathLst>
          </a:custGeom>
          <a:solidFill>
            <a:schemeClr val="accent6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/>
          </a:p>
        </p:txBody>
      </p:sp>
      <p:pic>
        <p:nvPicPr>
          <p:cNvPr id="19" name="Image 6" descr="preencoded.png">
            <a:extLst>
              <a:ext uri="{FF2B5EF4-FFF2-40B4-BE49-F238E27FC236}">
                <a16:creationId xmlns:a16="http://schemas.microsoft.com/office/drawing/2014/main" id="{86E0540C-3355-A50D-AC61-047B54B70C6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18457" y="3440504"/>
            <a:ext cx="1719263" cy="1724025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77640" y="2330704"/>
            <a:ext cx="3822192" cy="411480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1800" b="1" cap="all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85032" y="2877312"/>
            <a:ext cx="3741928" cy="3684588"/>
          </a:xfrm>
        </p:spPr>
        <p:txBody>
          <a:bodyPr lIns="45720" rIns="45720" bIns="45720">
            <a:noAutofit/>
          </a:bodyPr>
          <a:lstStyle>
            <a:lvl1pPr>
              <a:defRPr sz="1500"/>
            </a:lvl1pPr>
            <a:lvl2pPr>
              <a:defRPr sz="13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046720" y="2330704"/>
            <a:ext cx="3822192" cy="411480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1800" b="1" cap="all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754112" y="2877312"/>
            <a:ext cx="3741928" cy="3684588"/>
          </a:xfrm>
        </p:spPr>
        <p:txBody>
          <a:bodyPr lIns="45720" rIns="45720" bIns="45720">
            <a:noAutofit/>
          </a:bodyPr>
          <a:lstStyle>
            <a:lvl1pPr>
              <a:defRPr sz="1500"/>
            </a:lvl1pPr>
            <a:lvl2pPr>
              <a:defRPr sz="13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  <p:pic>
        <p:nvPicPr>
          <p:cNvPr id="2" name="Picture 1" descr="A logo on a black background&#10;&#10;AI-generated content may be incorrect.">
            <a:extLst>
              <a:ext uri="{FF2B5EF4-FFF2-40B4-BE49-F238E27FC236}">
                <a16:creationId xmlns:a16="http://schemas.microsoft.com/office/drawing/2014/main" id="{837C36C8-2FED-7E20-EEC1-CEF6E38BE9E4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45869" y="6171747"/>
            <a:ext cx="1058003" cy="538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0313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445A0A-815D-3414-088B-C041E6742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1234440"/>
            <a:ext cx="10671048" cy="768096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6476D1-B61A-E9FD-E266-768B405CC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C025625F-8274-840F-6DD8-D36687CB8F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3232" y="2743200"/>
            <a:ext cx="3328416" cy="3557016"/>
          </a:xfrm>
          <a:noFill/>
          <a:ln w="12700">
            <a:solidFill>
              <a:schemeClr val="accent3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4" name="Picture Placeholder 62">
            <a:extLst>
              <a:ext uri="{FF2B5EF4-FFF2-40B4-BE49-F238E27FC236}">
                <a16:creationId xmlns:a16="http://schemas.microsoft.com/office/drawing/2014/main" id="{2F18FBB7-2D21-7954-1324-C7D3BFE5C85D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1911096" y="2258568"/>
            <a:ext cx="932688" cy="932688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2" name="Text Placeholder 51">
            <a:extLst>
              <a:ext uri="{FF2B5EF4-FFF2-40B4-BE49-F238E27FC236}">
                <a16:creationId xmlns:a16="http://schemas.microsoft.com/office/drawing/2014/main" id="{2EF54C35-5F8E-4E0A-AB4D-97E38121910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92124" y="3950208"/>
            <a:ext cx="2770632" cy="2206752"/>
          </a:xfrm>
          <a:noFill/>
        </p:spPr>
        <p:txBody>
          <a:bodyPr lIns="91440" rIns="91440" anchor="t">
            <a:noAutofit/>
          </a:bodyPr>
          <a:lstStyle>
            <a:lvl1pPr marL="347472" indent="-347472" algn="l">
              <a:spcBef>
                <a:spcPts val="360"/>
              </a:spcBef>
              <a:buFont typeface="Arial" panose="020B0604020202020204" pitchFamily="34" charset="0"/>
              <a:buChar char="•"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Text Placeholder 4">
            <a:extLst>
              <a:ext uri="{FF2B5EF4-FFF2-40B4-BE49-F238E27FC236}">
                <a16:creationId xmlns:a16="http://schemas.microsoft.com/office/drawing/2014/main" id="{084A0326-A0B8-1723-B8BA-B015344F2DC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43984" y="2743200"/>
            <a:ext cx="3328416" cy="3557016"/>
          </a:xfrm>
          <a:noFill/>
          <a:ln w="12700">
            <a:solidFill>
              <a:schemeClr val="accent1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6" name="Picture Placeholder 62">
            <a:extLst>
              <a:ext uri="{FF2B5EF4-FFF2-40B4-BE49-F238E27FC236}">
                <a16:creationId xmlns:a16="http://schemas.microsoft.com/office/drawing/2014/main" id="{139354A0-F5DF-3AC5-5E8B-A41146C26F3C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641848" y="2258568"/>
            <a:ext cx="932688" cy="932688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0" name="Text Placeholder 51">
            <a:extLst>
              <a:ext uri="{FF2B5EF4-FFF2-40B4-BE49-F238E27FC236}">
                <a16:creationId xmlns:a16="http://schemas.microsoft.com/office/drawing/2014/main" id="{E9730E82-F317-686A-8777-D81705BCC70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722876" y="3950208"/>
            <a:ext cx="2770632" cy="2206752"/>
          </a:xfrm>
          <a:noFill/>
        </p:spPr>
        <p:txBody>
          <a:bodyPr lIns="91440" rIns="91440" anchor="t">
            <a:noAutofit/>
          </a:bodyPr>
          <a:lstStyle>
            <a:lvl1pPr marL="347472" indent="-347472" algn="l">
              <a:spcBef>
                <a:spcPts val="360"/>
              </a:spcBef>
              <a:buFont typeface="Arial" panose="020B0604020202020204" pitchFamily="34" charset="0"/>
              <a:buChar char="•"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Text Placeholder 4">
            <a:extLst>
              <a:ext uri="{FF2B5EF4-FFF2-40B4-BE49-F238E27FC236}">
                <a16:creationId xmlns:a16="http://schemas.microsoft.com/office/drawing/2014/main" id="{0E3B57F3-1903-446F-D989-D6CA342D086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092440" y="2743200"/>
            <a:ext cx="3328416" cy="3557016"/>
          </a:xfrm>
          <a:noFill/>
          <a:ln w="12700">
            <a:solidFill>
              <a:schemeClr val="accent4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5" name="Picture Placeholder 62">
            <a:extLst>
              <a:ext uri="{FF2B5EF4-FFF2-40B4-BE49-F238E27FC236}">
                <a16:creationId xmlns:a16="http://schemas.microsoft.com/office/drawing/2014/main" id="{D5BF3A8A-72F1-392E-855B-5B36E244A7FD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9290304" y="2258568"/>
            <a:ext cx="932688" cy="932688"/>
          </a:xfrm>
          <a:prstGeom prst="ellipse">
            <a:avLst/>
          </a:prstGeom>
          <a:solidFill>
            <a:schemeClr val="accent4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1" name="Text Placeholder 51">
            <a:extLst>
              <a:ext uri="{FF2B5EF4-FFF2-40B4-BE49-F238E27FC236}">
                <a16:creationId xmlns:a16="http://schemas.microsoft.com/office/drawing/2014/main" id="{2AED5DDC-3165-FA12-0310-E3545223E29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71332" y="3950208"/>
            <a:ext cx="2770632" cy="2206752"/>
          </a:xfrm>
          <a:noFill/>
        </p:spPr>
        <p:txBody>
          <a:bodyPr lIns="91440" rIns="91440" anchor="t">
            <a:noAutofit/>
          </a:bodyPr>
          <a:lstStyle>
            <a:lvl1pPr marL="347472" indent="-347472" algn="l">
              <a:spcBef>
                <a:spcPts val="360"/>
              </a:spcBef>
              <a:buFont typeface="Arial" panose="020B0604020202020204" pitchFamily="34" charset="0"/>
              <a:buChar char="•"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689541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Image 2" descr="preencoded.png">
            <a:extLst>
              <a:ext uri="{FF2B5EF4-FFF2-40B4-BE49-F238E27FC236}">
                <a16:creationId xmlns:a16="http://schemas.microsoft.com/office/drawing/2014/main" id="{ABC388A2-FFC7-1A87-02FB-C97B50161FD3}"/>
              </a:ext>
            </a:extLst>
          </p:cNvPr>
          <p:cNvSpPr/>
          <p:nvPr/>
        </p:nvSpPr>
        <p:spPr>
          <a:xfrm>
            <a:off x="8758238" y="-14287"/>
            <a:ext cx="3433763" cy="3452812"/>
          </a:xfrm>
          <a:custGeom>
            <a:avLst/>
            <a:gdLst>
              <a:gd name="connsiteX0" fmla="*/ 3433763 w 3433763"/>
              <a:gd name="connsiteY0" fmla="*/ 0 h 3452812"/>
              <a:gd name="connsiteX1" fmla="*/ 3433763 w 3433763"/>
              <a:gd name="connsiteY1" fmla="*/ 3452813 h 3452812"/>
              <a:gd name="connsiteX2" fmla="*/ 0 w 3433763"/>
              <a:gd name="connsiteY2" fmla="*/ 3452813 h 3452812"/>
              <a:gd name="connsiteX3" fmla="*/ 3433763 w 3433763"/>
              <a:gd name="connsiteY3" fmla="*/ 0 h 3452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3763" h="3452812">
                <a:moveTo>
                  <a:pt x="3433763" y="0"/>
                </a:moveTo>
                <a:lnTo>
                  <a:pt x="3433763" y="3452813"/>
                </a:lnTo>
                <a:lnTo>
                  <a:pt x="0" y="3452813"/>
                </a:lnTo>
                <a:cubicBezTo>
                  <a:pt x="0" y="1545912"/>
                  <a:pt x="1537383" y="0"/>
                  <a:pt x="3433763" y="0"/>
                </a:cubicBezTo>
                <a:close/>
              </a:path>
            </a:pathLst>
          </a:custGeom>
          <a:solidFill>
            <a:schemeClr val="accent1"/>
          </a:solidFill>
          <a:ln w="47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5" name="Image 3" descr="preencoded.png">
            <a:extLst>
              <a:ext uri="{FF2B5EF4-FFF2-40B4-BE49-F238E27FC236}">
                <a16:creationId xmlns:a16="http://schemas.microsoft.com/office/drawing/2014/main" id="{D64C4994-B525-F4C0-B74F-D5E8296DFC43}"/>
              </a:ext>
            </a:extLst>
          </p:cNvPr>
          <p:cNvSpPr/>
          <p:nvPr/>
        </p:nvSpPr>
        <p:spPr>
          <a:xfrm>
            <a:off x="8758238" y="3438525"/>
            <a:ext cx="3433763" cy="3433762"/>
          </a:xfrm>
          <a:custGeom>
            <a:avLst/>
            <a:gdLst>
              <a:gd name="connsiteX0" fmla="*/ 0 w 3433763"/>
              <a:gd name="connsiteY0" fmla="*/ 0 h 3433762"/>
              <a:gd name="connsiteX1" fmla="*/ 3433763 w 3433763"/>
              <a:gd name="connsiteY1" fmla="*/ 0 h 3433762"/>
              <a:gd name="connsiteX2" fmla="*/ 3433763 w 3433763"/>
              <a:gd name="connsiteY2" fmla="*/ 3433763 h 3433762"/>
              <a:gd name="connsiteX3" fmla="*/ 0 w 3433763"/>
              <a:gd name="connsiteY3" fmla="*/ 0 h 3433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3763" h="3433762">
                <a:moveTo>
                  <a:pt x="0" y="0"/>
                </a:moveTo>
                <a:lnTo>
                  <a:pt x="3433763" y="0"/>
                </a:lnTo>
                <a:lnTo>
                  <a:pt x="3433763" y="3433763"/>
                </a:lnTo>
                <a:cubicBezTo>
                  <a:pt x="1537383" y="3433763"/>
                  <a:pt x="0" y="18963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7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6" name="Image 4" descr="preencoded.png">
            <a:extLst>
              <a:ext uri="{FF2B5EF4-FFF2-40B4-BE49-F238E27FC236}">
                <a16:creationId xmlns:a16="http://schemas.microsoft.com/office/drawing/2014/main" id="{9019DA73-2516-F3D2-ECDB-620C90483DB3}"/>
              </a:ext>
            </a:extLst>
          </p:cNvPr>
          <p:cNvSpPr/>
          <p:nvPr/>
        </p:nvSpPr>
        <p:spPr>
          <a:xfrm flipV="1">
            <a:off x="9991725" y="1247775"/>
            <a:ext cx="2200275" cy="2181225"/>
          </a:xfrm>
          <a:custGeom>
            <a:avLst/>
            <a:gdLst>
              <a:gd name="connsiteX0" fmla="*/ 0 w 2200275"/>
              <a:gd name="connsiteY0" fmla="*/ 0 h 2181225"/>
              <a:gd name="connsiteX1" fmla="*/ 2200275 w 2200275"/>
              <a:gd name="connsiteY1" fmla="*/ 2181225 h 2181225"/>
              <a:gd name="connsiteX2" fmla="*/ 2200275 w 2200275"/>
              <a:gd name="connsiteY2" fmla="*/ 0 h 2181225"/>
              <a:gd name="connsiteX3" fmla="*/ 0 w 2200275"/>
              <a:gd name="connsiteY3" fmla="*/ 0 h 2181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00275" h="2181225">
                <a:moveTo>
                  <a:pt x="0" y="0"/>
                </a:moveTo>
                <a:cubicBezTo>
                  <a:pt x="0" y="1204689"/>
                  <a:pt x="985061" y="2181225"/>
                  <a:pt x="2200275" y="2181225"/>
                </a:cubicBezTo>
                <a:lnTo>
                  <a:pt x="220027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3" name="Image 7" descr="preencoded.png">
            <a:extLst>
              <a:ext uri="{FF2B5EF4-FFF2-40B4-BE49-F238E27FC236}">
                <a16:creationId xmlns:a16="http://schemas.microsoft.com/office/drawing/2014/main" id="{FEA70E9F-C506-413C-11EF-5915A2296643}"/>
              </a:ext>
            </a:extLst>
          </p:cNvPr>
          <p:cNvSpPr/>
          <p:nvPr/>
        </p:nvSpPr>
        <p:spPr>
          <a:xfrm flipV="1">
            <a:off x="-20086" y="4580051"/>
            <a:ext cx="2277948" cy="2277948"/>
          </a:xfrm>
          <a:custGeom>
            <a:avLst/>
            <a:gdLst>
              <a:gd name="connsiteX0" fmla="*/ 0 w 2277948"/>
              <a:gd name="connsiteY0" fmla="*/ 2277948 h 2277948"/>
              <a:gd name="connsiteX1" fmla="*/ 2277948 w 2277948"/>
              <a:gd name="connsiteY1" fmla="*/ 0 h 2277948"/>
              <a:gd name="connsiteX2" fmla="*/ 0 w 2277948"/>
              <a:gd name="connsiteY2" fmla="*/ 0 h 2277948"/>
              <a:gd name="connsiteX3" fmla="*/ 0 w 2277948"/>
              <a:gd name="connsiteY3" fmla="*/ 2277948 h 2277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7948" h="2277948">
                <a:moveTo>
                  <a:pt x="0" y="2277948"/>
                </a:moveTo>
                <a:cubicBezTo>
                  <a:pt x="1258034" y="2277948"/>
                  <a:pt x="2277948" y="1258034"/>
                  <a:pt x="2277948" y="0"/>
                </a:cubicBezTo>
                <a:lnTo>
                  <a:pt x="0" y="0"/>
                </a:lnTo>
                <a:lnTo>
                  <a:pt x="0" y="2277948"/>
                </a:lnTo>
                <a:close/>
              </a:path>
            </a:pathLst>
          </a:custGeom>
          <a:solidFill>
            <a:schemeClr val="tx2"/>
          </a:solidFill>
          <a:ln w="508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21" name="Image 2" descr="preencoded.png">
            <a:extLst>
              <a:ext uri="{FF2B5EF4-FFF2-40B4-BE49-F238E27FC236}">
                <a16:creationId xmlns:a16="http://schemas.microsoft.com/office/drawing/2014/main" id="{A8B7F1F1-806C-8D65-7340-220A0C4653C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991886" y="3441269"/>
            <a:ext cx="2200114" cy="2200114"/>
          </a:xfrm>
          <a:prstGeom prst="rect">
            <a:avLst/>
          </a:prstGeom>
        </p:spPr>
      </p:pic>
      <p:sp>
        <p:nvSpPr>
          <p:cNvPr id="54" name="Image 2" descr="preencoded.png">
            <a:extLst>
              <a:ext uri="{FF2B5EF4-FFF2-40B4-BE49-F238E27FC236}">
                <a16:creationId xmlns:a16="http://schemas.microsoft.com/office/drawing/2014/main" id="{F19C81EC-0322-58A2-C455-6E2C84D1E6E8}"/>
              </a:ext>
            </a:extLst>
          </p:cNvPr>
          <p:cNvSpPr/>
          <p:nvPr/>
        </p:nvSpPr>
        <p:spPr>
          <a:xfrm>
            <a:off x="1707959" y="5667616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2"/>
          </a:solidFill>
          <a:ln w="3801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8760" y="1883664"/>
            <a:ext cx="6766560" cy="768096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08760" y="2837688"/>
            <a:ext cx="5879592" cy="2700528"/>
          </a:xfrm>
        </p:spPr>
        <p:txBody>
          <a:bodyPr>
            <a:noAutofit/>
          </a:bodyPr>
          <a:lstStyle>
            <a:lvl1pPr marL="0" indent="0">
              <a:buNone/>
              <a:defRPr sz="15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091862" y="6442637"/>
            <a:ext cx="987552" cy="274320"/>
          </a:xfrm>
        </p:spPr>
        <p:txBody>
          <a:bodyPr>
            <a:noAutofit/>
          </a:bodyPr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4" name="Picture 3" descr="A logo on a black background&#10;&#10;AI-generated content may be incorrect.">
            <a:extLst>
              <a:ext uri="{FF2B5EF4-FFF2-40B4-BE49-F238E27FC236}">
                <a16:creationId xmlns:a16="http://schemas.microsoft.com/office/drawing/2014/main" id="{954FC63E-9EF6-0E10-E1F2-3BE81BE3BE84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5869" y="6171747"/>
            <a:ext cx="1058003" cy="538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4857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losing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EF1F750-031C-BDB7-BD7B-9CBE17406FDB}"/>
              </a:ext>
            </a:extLst>
          </p:cNvPr>
          <p:cNvSpPr/>
          <p:nvPr userDrawn="1"/>
        </p:nvSpPr>
        <p:spPr>
          <a:xfrm>
            <a:off x="0" y="0"/>
            <a:ext cx="8948738" cy="6858000"/>
          </a:xfrm>
          <a:custGeom>
            <a:avLst/>
            <a:gdLst>
              <a:gd name="connsiteX0" fmla="*/ 0 w 8948738"/>
              <a:gd name="connsiteY0" fmla="*/ 0 h 6858000"/>
              <a:gd name="connsiteX1" fmla="*/ 5932941 w 8948738"/>
              <a:gd name="connsiteY1" fmla="*/ 0 h 6858000"/>
              <a:gd name="connsiteX2" fmla="*/ 6047310 w 8948738"/>
              <a:gd name="connsiteY2" fmla="*/ 14613 h 6858000"/>
              <a:gd name="connsiteX3" fmla="*/ 8948738 w 8948738"/>
              <a:gd name="connsiteY3" fmla="*/ 3416480 h 6858000"/>
              <a:gd name="connsiteX4" fmla="*/ 5702202 w 8948738"/>
              <a:gd name="connsiteY4" fmla="*/ 6853523 h 6858000"/>
              <a:gd name="connsiteX5" fmla="*/ 5526113 w 8948738"/>
              <a:gd name="connsiteY5" fmla="*/ 6858000 h 6858000"/>
              <a:gd name="connsiteX6" fmla="*/ 0 w 8948738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948738" h="6858000">
                <a:moveTo>
                  <a:pt x="0" y="0"/>
                </a:moveTo>
                <a:lnTo>
                  <a:pt x="5932941" y="0"/>
                </a:lnTo>
                <a:lnTo>
                  <a:pt x="6047310" y="14613"/>
                </a:lnTo>
                <a:cubicBezTo>
                  <a:pt x="7690210" y="267026"/>
                  <a:pt x="8948738" y="1693971"/>
                  <a:pt x="8948738" y="3416480"/>
                </a:cubicBezTo>
                <a:cubicBezTo>
                  <a:pt x="8948738" y="5257788"/>
                  <a:pt x="7510634" y="6761349"/>
                  <a:pt x="5702202" y="6853523"/>
                </a:cubicBezTo>
                <a:lnTo>
                  <a:pt x="552611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 w="47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Freeform: Shape 18" descr="preencoded.png">
            <a:extLst>
              <a:ext uri="{FF2B5EF4-FFF2-40B4-BE49-F238E27FC236}">
                <a16:creationId xmlns:a16="http://schemas.microsoft.com/office/drawing/2014/main" id="{FEB515B5-2D9F-58E1-6E3C-CCBF105D891E}"/>
              </a:ext>
            </a:extLst>
          </p:cNvPr>
          <p:cNvSpPr/>
          <p:nvPr userDrawn="1"/>
        </p:nvSpPr>
        <p:spPr>
          <a:xfrm>
            <a:off x="7538626" y="13142"/>
            <a:ext cx="4653374" cy="6831717"/>
          </a:xfrm>
          <a:custGeom>
            <a:avLst/>
            <a:gdLst>
              <a:gd name="connsiteX0" fmla="*/ 3416476 w 4653374"/>
              <a:gd name="connsiteY0" fmla="*/ 0 h 6831717"/>
              <a:gd name="connsiteX1" fmla="*/ 4653374 w 4653374"/>
              <a:gd name="connsiteY1" fmla="*/ 0 h 6831717"/>
              <a:gd name="connsiteX2" fmla="*/ 4653374 w 4653374"/>
              <a:gd name="connsiteY2" fmla="*/ 6831717 h 6831717"/>
              <a:gd name="connsiteX3" fmla="*/ 3416476 w 4653374"/>
              <a:gd name="connsiteY3" fmla="*/ 6831717 h 6831717"/>
              <a:gd name="connsiteX4" fmla="*/ 0 w 4653374"/>
              <a:gd name="connsiteY4" fmla="*/ 3415863 h 6831717"/>
              <a:gd name="connsiteX5" fmla="*/ 3416476 w 4653374"/>
              <a:gd name="connsiteY5" fmla="*/ 0 h 6831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53374" h="6831717">
                <a:moveTo>
                  <a:pt x="3416476" y="0"/>
                </a:moveTo>
                <a:lnTo>
                  <a:pt x="4653374" y="0"/>
                </a:lnTo>
                <a:lnTo>
                  <a:pt x="4653374" y="6831717"/>
                </a:lnTo>
                <a:lnTo>
                  <a:pt x="3416476" y="6831717"/>
                </a:lnTo>
                <a:cubicBezTo>
                  <a:pt x="1529612" y="6831717"/>
                  <a:pt x="0" y="5302406"/>
                  <a:pt x="0" y="3415863"/>
                </a:cubicBezTo>
                <a:cubicBezTo>
                  <a:pt x="0" y="1529335"/>
                  <a:pt x="1529607" y="0"/>
                  <a:pt x="3416476" y="0"/>
                </a:cubicBezTo>
                <a:close/>
              </a:path>
            </a:pathLst>
          </a:custGeom>
          <a:solidFill>
            <a:schemeClr val="accent5"/>
          </a:solidFill>
          <a:ln w="477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9" name="Image 2" descr="preencoded.png">
            <a:extLst>
              <a:ext uri="{FF2B5EF4-FFF2-40B4-BE49-F238E27FC236}">
                <a16:creationId xmlns:a16="http://schemas.microsoft.com/office/drawing/2014/main" id="{5CCFEDF9-5B69-87BA-8A33-35033DA4013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737234" y="-25041"/>
            <a:ext cx="3432191" cy="34321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7048" y="1975104"/>
            <a:ext cx="4169664" cy="667512"/>
          </a:xfrm>
        </p:spPr>
        <p:txBody>
          <a:bodyPr tIns="0" anchor="ctr">
            <a:noAutofit/>
          </a:bodyPr>
          <a:lstStyle>
            <a:lvl1pPr algn="l"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5336" y="2846832"/>
            <a:ext cx="4169664" cy="2176272"/>
          </a:xfrm>
        </p:spPr>
        <p:txBody>
          <a:bodyPr lIns="91440" tIns="0" rIns="91440" bIns="0">
            <a:noAutofit/>
          </a:bodyPr>
          <a:lstStyle>
            <a:lvl1pPr marL="0" indent="0" algn="l">
              <a:spcBef>
                <a:spcPts val="576"/>
              </a:spcBef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4" name="Picture 3" descr="A logo on a black background&#10;&#10;AI-generated content may be incorrect.">
            <a:extLst>
              <a:ext uri="{FF2B5EF4-FFF2-40B4-BE49-F238E27FC236}">
                <a16:creationId xmlns:a16="http://schemas.microsoft.com/office/drawing/2014/main" id="{A764DBBB-FAF7-2D46-F611-92F4309C7D7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45869" y="6171747"/>
            <a:ext cx="1058003" cy="538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28988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Image 0" descr="preencoded.png">
            <a:extLst>
              <a:ext uri="{FF2B5EF4-FFF2-40B4-BE49-F238E27FC236}">
                <a16:creationId xmlns:a16="http://schemas.microsoft.com/office/drawing/2014/main" id="{8D5D10FF-3DE5-39CA-FA9A-29A09DC47BFC}"/>
              </a:ext>
            </a:extLst>
          </p:cNvPr>
          <p:cNvSpPr/>
          <p:nvPr userDrawn="1"/>
        </p:nvSpPr>
        <p:spPr>
          <a:xfrm>
            <a:off x="-5568" y="-2784"/>
            <a:ext cx="3443288" cy="6891337"/>
          </a:xfrm>
          <a:custGeom>
            <a:avLst/>
            <a:gdLst>
              <a:gd name="connsiteX0" fmla="*/ 3443288 w 3443288"/>
              <a:gd name="connsiteY0" fmla="*/ 0 h 6891337"/>
              <a:gd name="connsiteX1" fmla="*/ 0 w 3443288"/>
              <a:gd name="connsiteY1" fmla="*/ 0 h 6891337"/>
              <a:gd name="connsiteX2" fmla="*/ 0 w 3443288"/>
              <a:gd name="connsiteY2" fmla="*/ 6891338 h 6891337"/>
              <a:gd name="connsiteX3" fmla="*/ 3443288 w 3443288"/>
              <a:gd name="connsiteY3" fmla="*/ 6891338 h 6891337"/>
              <a:gd name="connsiteX4" fmla="*/ 3443288 w 3443288"/>
              <a:gd name="connsiteY4" fmla="*/ 0 h 6891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6891337">
                <a:moveTo>
                  <a:pt x="3443288" y="0"/>
                </a:moveTo>
                <a:lnTo>
                  <a:pt x="0" y="0"/>
                </a:lnTo>
                <a:lnTo>
                  <a:pt x="0" y="6891338"/>
                </a:lnTo>
                <a:lnTo>
                  <a:pt x="3443288" y="6891338"/>
                </a:lnTo>
                <a:lnTo>
                  <a:pt x="3443288" y="0"/>
                </a:lnTo>
                <a:close/>
              </a:path>
            </a:pathLst>
          </a:custGeom>
          <a:solidFill>
            <a:schemeClr val="accent3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/>
          </a:p>
        </p:txBody>
      </p:sp>
      <p:pic>
        <p:nvPicPr>
          <p:cNvPr id="11" name="Image 1" descr="preencoded.png">
            <a:extLst>
              <a:ext uri="{FF2B5EF4-FFF2-40B4-BE49-F238E27FC236}">
                <a16:creationId xmlns:a16="http://schemas.microsoft.com/office/drawing/2014/main" id="{BFA89E6A-8342-AE30-45E0-BC1DFE3276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703311" y="-2784"/>
            <a:ext cx="1734410" cy="5167313"/>
          </a:xfrm>
          <a:prstGeom prst="rect">
            <a:avLst/>
          </a:prstGeom>
        </p:spPr>
      </p:pic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08309FA-889A-E2F2-1EDA-F872245F5FDF}"/>
              </a:ext>
            </a:extLst>
          </p:cNvPr>
          <p:cNvSpPr/>
          <p:nvPr userDrawn="1"/>
        </p:nvSpPr>
        <p:spPr>
          <a:xfrm>
            <a:off x="1721621" y="-2784"/>
            <a:ext cx="1716115" cy="1720853"/>
          </a:xfrm>
          <a:custGeom>
            <a:avLst/>
            <a:gdLst>
              <a:gd name="connsiteX0" fmla="*/ 93358 w 1716115"/>
              <a:gd name="connsiteY0" fmla="*/ 0 h 1720853"/>
              <a:gd name="connsiteX1" fmla="*/ 110348 w 1716115"/>
              <a:gd name="connsiteY1" fmla="*/ 0 h 1720853"/>
              <a:gd name="connsiteX2" fmla="*/ 1716029 w 1716115"/>
              <a:gd name="connsiteY2" fmla="*/ 1610112 h 1720853"/>
              <a:gd name="connsiteX3" fmla="*/ 1716029 w 1716115"/>
              <a:gd name="connsiteY3" fmla="*/ 1627151 h 1720853"/>
              <a:gd name="connsiteX4" fmla="*/ 1716115 w 1716115"/>
              <a:gd name="connsiteY4" fmla="*/ 1627237 h 1720853"/>
              <a:gd name="connsiteX5" fmla="*/ 93358 w 1716115"/>
              <a:gd name="connsiteY5" fmla="*/ 0 h 1720853"/>
              <a:gd name="connsiteX6" fmla="*/ 0 w 1716115"/>
              <a:gd name="connsiteY6" fmla="*/ 0 h 1720853"/>
              <a:gd name="connsiteX7" fmla="*/ 16989 w 1716115"/>
              <a:gd name="connsiteY7" fmla="*/ 0 h 1720853"/>
              <a:gd name="connsiteX8" fmla="*/ 1716114 w 1716115"/>
              <a:gd name="connsiteY8" fmla="*/ 1703814 h 1720853"/>
              <a:gd name="connsiteX9" fmla="*/ 1716114 w 1716115"/>
              <a:gd name="connsiteY9" fmla="*/ 1720853 h 1720853"/>
              <a:gd name="connsiteX10" fmla="*/ 0 w 1716115"/>
              <a:gd name="connsiteY10" fmla="*/ 0 h 1720853"/>
              <a:gd name="connsiteX11" fmla="*/ 186798 w 1716115"/>
              <a:gd name="connsiteY11" fmla="*/ 0 h 1720853"/>
              <a:gd name="connsiteX12" fmla="*/ 203788 w 1716115"/>
              <a:gd name="connsiteY12" fmla="*/ 0 h 1720853"/>
              <a:gd name="connsiteX13" fmla="*/ 1716109 w 1716115"/>
              <a:gd name="connsiteY13" fmla="*/ 1516501 h 1720853"/>
              <a:gd name="connsiteX14" fmla="*/ 1716109 w 1716115"/>
              <a:gd name="connsiteY14" fmla="*/ 1533535 h 1720853"/>
              <a:gd name="connsiteX15" fmla="*/ 186798 w 1716115"/>
              <a:gd name="connsiteY15" fmla="*/ 0 h 1720853"/>
              <a:gd name="connsiteX16" fmla="*/ 280155 w 1716115"/>
              <a:gd name="connsiteY16" fmla="*/ 0 h 1720853"/>
              <a:gd name="connsiteX17" fmla="*/ 297145 w 1716115"/>
              <a:gd name="connsiteY17" fmla="*/ 0 h 1720853"/>
              <a:gd name="connsiteX18" fmla="*/ 1716114 w 1716115"/>
              <a:gd name="connsiteY18" fmla="*/ 1422885 h 1720853"/>
              <a:gd name="connsiteX19" fmla="*/ 1716114 w 1716115"/>
              <a:gd name="connsiteY19" fmla="*/ 1439924 h 1720853"/>
              <a:gd name="connsiteX20" fmla="*/ 280155 w 1716115"/>
              <a:gd name="connsiteY20" fmla="*/ 0 h 1720853"/>
              <a:gd name="connsiteX21" fmla="*/ 373512 w 1716115"/>
              <a:gd name="connsiteY21" fmla="*/ 0 h 1720853"/>
              <a:gd name="connsiteX22" fmla="*/ 390502 w 1716115"/>
              <a:gd name="connsiteY22" fmla="*/ 0 h 1720853"/>
              <a:gd name="connsiteX23" fmla="*/ 1716029 w 1716115"/>
              <a:gd name="connsiteY23" fmla="*/ 1329184 h 1720853"/>
              <a:gd name="connsiteX24" fmla="*/ 1716029 w 1716115"/>
              <a:gd name="connsiteY24" fmla="*/ 1346223 h 1720853"/>
              <a:gd name="connsiteX25" fmla="*/ 1716114 w 1716115"/>
              <a:gd name="connsiteY25" fmla="*/ 1346308 h 1720853"/>
              <a:gd name="connsiteX26" fmla="*/ 373512 w 1716115"/>
              <a:gd name="connsiteY26" fmla="*/ 0 h 1720853"/>
              <a:gd name="connsiteX27" fmla="*/ 466953 w 1716115"/>
              <a:gd name="connsiteY27" fmla="*/ 0 h 1720853"/>
              <a:gd name="connsiteX28" fmla="*/ 483944 w 1716115"/>
              <a:gd name="connsiteY28" fmla="*/ 0 h 1720853"/>
              <a:gd name="connsiteX29" fmla="*/ 1716110 w 1716115"/>
              <a:gd name="connsiteY29" fmla="*/ 1235573 h 1720853"/>
              <a:gd name="connsiteX30" fmla="*/ 1716110 w 1716115"/>
              <a:gd name="connsiteY30" fmla="*/ 1252607 h 1720853"/>
              <a:gd name="connsiteX31" fmla="*/ 466953 w 1716115"/>
              <a:gd name="connsiteY31" fmla="*/ 0 h 1720853"/>
              <a:gd name="connsiteX32" fmla="*/ 560310 w 1716115"/>
              <a:gd name="connsiteY32" fmla="*/ 0 h 1720853"/>
              <a:gd name="connsiteX33" fmla="*/ 577297 w 1716115"/>
              <a:gd name="connsiteY33" fmla="*/ 0 h 1720853"/>
              <a:gd name="connsiteX34" fmla="*/ 1716109 w 1716115"/>
              <a:gd name="connsiteY34" fmla="*/ 1141957 h 1720853"/>
              <a:gd name="connsiteX35" fmla="*/ 1716109 w 1716115"/>
              <a:gd name="connsiteY35" fmla="*/ 1158991 h 1720853"/>
              <a:gd name="connsiteX36" fmla="*/ 560310 w 1716115"/>
              <a:gd name="connsiteY36" fmla="*/ 0 h 1720853"/>
              <a:gd name="connsiteX37" fmla="*/ 653668 w 1716115"/>
              <a:gd name="connsiteY37" fmla="*/ 0 h 1720853"/>
              <a:gd name="connsiteX38" fmla="*/ 670655 w 1716115"/>
              <a:gd name="connsiteY38" fmla="*/ 0 h 1720853"/>
              <a:gd name="connsiteX39" fmla="*/ 1716029 w 1716115"/>
              <a:gd name="connsiteY39" fmla="*/ 1048255 h 1720853"/>
              <a:gd name="connsiteX40" fmla="*/ 1716029 w 1716115"/>
              <a:gd name="connsiteY40" fmla="*/ 1065294 h 1720853"/>
              <a:gd name="connsiteX41" fmla="*/ 1716114 w 1716115"/>
              <a:gd name="connsiteY41" fmla="*/ 1065380 h 1720853"/>
              <a:gd name="connsiteX42" fmla="*/ 653668 w 1716115"/>
              <a:gd name="connsiteY42" fmla="*/ 0 h 1720853"/>
              <a:gd name="connsiteX43" fmla="*/ 747112 w 1716115"/>
              <a:gd name="connsiteY43" fmla="*/ 0 h 1720853"/>
              <a:gd name="connsiteX44" fmla="*/ 764104 w 1716115"/>
              <a:gd name="connsiteY44" fmla="*/ 0 h 1720853"/>
              <a:gd name="connsiteX45" fmla="*/ 1716115 w 1716115"/>
              <a:gd name="connsiteY45" fmla="*/ 954644 h 1720853"/>
              <a:gd name="connsiteX46" fmla="*/ 1716115 w 1716115"/>
              <a:gd name="connsiteY46" fmla="*/ 971678 h 1720853"/>
              <a:gd name="connsiteX47" fmla="*/ 747112 w 1716115"/>
              <a:gd name="connsiteY47" fmla="*/ 0 h 1720853"/>
              <a:gd name="connsiteX48" fmla="*/ 840465 w 1716115"/>
              <a:gd name="connsiteY48" fmla="*/ 0 h 1720853"/>
              <a:gd name="connsiteX49" fmla="*/ 857452 w 1716115"/>
              <a:gd name="connsiteY49" fmla="*/ 0 h 1720853"/>
              <a:gd name="connsiteX50" fmla="*/ 1716109 w 1716115"/>
              <a:gd name="connsiteY50" fmla="*/ 861028 h 1720853"/>
              <a:gd name="connsiteX51" fmla="*/ 1716109 w 1716115"/>
              <a:gd name="connsiteY51" fmla="*/ 878062 h 1720853"/>
              <a:gd name="connsiteX52" fmla="*/ 840465 w 1716115"/>
              <a:gd name="connsiteY52" fmla="*/ 0 h 1720853"/>
              <a:gd name="connsiteX53" fmla="*/ 933823 w 1716115"/>
              <a:gd name="connsiteY53" fmla="*/ 0 h 1720853"/>
              <a:gd name="connsiteX54" fmla="*/ 950810 w 1716115"/>
              <a:gd name="connsiteY54" fmla="*/ 0 h 1720853"/>
              <a:gd name="connsiteX55" fmla="*/ 1716114 w 1716115"/>
              <a:gd name="connsiteY55" fmla="*/ 767327 h 1720853"/>
              <a:gd name="connsiteX56" fmla="*/ 1716114 w 1716115"/>
              <a:gd name="connsiteY56" fmla="*/ 784366 h 1720853"/>
              <a:gd name="connsiteX57" fmla="*/ 1716114 w 1716115"/>
              <a:gd name="connsiteY57" fmla="*/ 784451 h 1720853"/>
              <a:gd name="connsiteX58" fmla="*/ 933823 w 1716115"/>
              <a:gd name="connsiteY58" fmla="*/ 0 h 1720853"/>
              <a:gd name="connsiteX59" fmla="*/ 1027262 w 1716115"/>
              <a:gd name="connsiteY59" fmla="*/ 0 h 1720853"/>
              <a:gd name="connsiteX60" fmla="*/ 1044254 w 1716115"/>
              <a:gd name="connsiteY60" fmla="*/ 0 h 1720853"/>
              <a:gd name="connsiteX61" fmla="*/ 1716110 w 1716115"/>
              <a:gd name="connsiteY61" fmla="*/ 673716 h 1720853"/>
              <a:gd name="connsiteX62" fmla="*/ 1716110 w 1716115"/>
              <a:gd name="connsiteY62" fmla="*/ 690750 h 1720853"/>
              <a:gd name="connsiteX63" fmla="*/ 1027262 w 1716115"/>
              <a:gd name="connsiteY63" fmla="*/ 0 h 1720853"/>
              <a:gd name="connsiteX64" fmla="*/ 1120625 w 1716115"/>
              <a:gd name="connsiteY64" fmla="*/ 0 h 1720853"/>
              <a:gd name="connsiteX65" fmla="*/ 1137612 w 1716115"/>
              <a:gd name="connsiteY65" fmla="*/ 0 h 1720853"/>
              <a:gd name="connsiteX66" fmla="*/ 1716115 w 1716115"/>
              <a:gd name="connsiteY66" fmla="*/ 580100 h 1720853"/>
              <a:gd name="connsiteX67" fmla="*/ 1716115 w 1716115"/>
              <a:gd name="connsiteY67" fmla="*/ 597134 h 1720853"/>
              <a:gd name="connsiteX68" fmla="*/ 1120625 w 1716115"/>
              <a:gd name="connsiteY68" fmla="*/ 0 h 1720853"/>
              <a:gd name="connsiteX69" fmla="*/ 1213978 w 1716115"/>
              <a:gd name="connsiteY69" fmla="*/ 0 h 1720853"/>
              <a:gd name="connsiteX70" fmla="*/ 1230965 w 1716115"/>
              <a:gd name="connsiteY70" fmla="*/ 0 h 1720853"/>
              <a:gd name="connsiteX71" fmla="*/ 1716109 w 1716115"/>
              <a:gd name="connsiteY71" fmla="*/ 486398 h 1720853"/>
              <a:gd name="connsiteX72" fmla="*/ 1716109 w 1716115"/>
              <a:gd name="connsiteY72" fmla="*/ 503437 h 1720853"/>
              <a:gd name="connsiteX73" fmla="*/ 1716109 w 1716115"/>
              <a:gd name="connsiteY73" fmla="*/ 503523 h 1720853"/>
              <a:gd name="connsiteX74" fmla="*/ 1213978 w 1716115"/>
              <a:gd name="connsiteY74" fmla="*/ 0 h 1720853"/>
              <a:gd name="connsiteX75" fmla="*/ 1307422 w 1716115"/>
              <a:gd name="connsiteY75" fmla="*/ 0 h 1720853"/>
              <a:gd name="connsiteX76" fmla="*/ 1324414 w 1716115"/>
              <a:gd name="connsiteY76" fmla="*/ 0 h 1720853"/>
              <a:gd name="connsiteX77" fmla="*/ 1716115 w 1716115"/>
              <a:gd name="connsiteY77" fmla="*/ 392784 h 1720853"/>
              <a:gd name="connsiteX78" fmla="*/ 1716115 w 1716115"/>
              <a:gd name="connsiteY78" fmla="*/ 409821 h 1720853"/>
              <a:gd name="connsiteX79" fmla="*/ 1307422 w 1716115"/>
              <a:gd name="connsiteY79" fmla="*/ 0 h 1720853"/>
              <a:gd name="connsiteX80" fmla="*/ 1400775 w 1716115"/>
              <a:gd name="connsiteY80" fmla="*/ 0 h 1720853"/>
              <a:gd name="connsiteX81" fmla="*/ 1417762 w 1716115"/>
              <a:gd name="connsiteY81" fmla="*/ 0 h 1720853"/>
              <a:gd name="connsiteX82" fmla="*/ 1716109 w 1716115"/>
              <a:gd name="connsiteY82" fmla="*/ 299170 h 1720853"/>
              <a:gd name="connsiteX83" fmla="*/ 1716109 w 1716115"/>
              <a:gd name="connsiteY83" fmla="*/ 316207 h 1720853"/>
              <a:gd name="connsiteX84" fmla="*/ 1400775 w 1716115"/>
              <a:gd name="connsiteY84" fmla="*/ 0 h 1720853"/>
              <a:gd name="connsiteX85" fmla="*/ 1494133 w 1716115"/>
              <a:gd name="connsiteY85" fmla="*/ 0 h 1720853"/>
              <a:gd name="connsiteX86" fmla="*/ 1511120 w 1716115"/>
              <a:gd name="connsiteY86" fmla="*/ 0 h 1720853"/>
              <a:gd name="connsiteX87" fmla="*/ 1716109 w 1716115"/>
              <a:gd name="connsiteY87" fmla="*/ 205556 h 1720853"/>
              <a:gd name="connsiteX88" fmla="*/ 1716109 w 1716115"/>
              <a:gd name="connsiteY88" fmla="*/ 222592 h 1720853"/>
              <a:gd name="connsiteX89" fmla="*/ 1494133 w 1716115"/>
              <a:gd name="connsiteY89" fmla="*/ 0 h 1720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1716115" h="1720853">
                <a:moveTo>
                  <a:pt x="93358" y="0"/>
                </a:moveTo>
                <a:lnTo>
                  <a:pt x="110348" y="0"/>
                </a:lnTo>
                <a:cubicBezTo>
                  <a:pt x="110348" y="887874"/>
                  <a:pt x="830686" y="1610112"/>
                  <a:pt x="1716029" y="1610112"/>
                </a:cubicBezTo>
                <a:lnTo>
                  <a:pt x="1716029" y="1627151"/>
                </a:lnTo>
                <a:lnTo>
                  <a:pt x="1716115" y="1627237"/>
                </a:lnTo>
                <a:cubicBezTo>
                  <a:pt x="821334" y="1627237"/>
                  <a:pt x="93358" y="897252"/>
                  <a:pt x="93358" y="0"/>
                </a:cubicBezTo>
                <a:close/>
                <a:moveTo>
                  <a:pt x="0" y="0"/>
                </a:moveTo>
                <a:lnTo>
                  <a:pt x="16989" y="0"/>
                </a:lnTo>
                <a:cubicBezTo>
                  <a:pt x="16989" y="939499"/>
                  <a:pt x="779202" y="1703814"/>
                  <a:pt x="1716114" y="1703814"/>
                </a:cubicBezTo>
                <a:lnTo>
                  <a:pt x="1716114" y="1720853"/>
                </a:lnTo>
                <a:cubicBezTo>
                  <a:pt x="769850" y="1720853"/>
                  <a:pt x="0" y="948877"/>
                  <a:pt x="0" y="0"/>
                </a:cubicBezTo>
                <a:close/>
                <a:moveTo>
                  <a:pt x="186798" y="0"/>
                </a:moveTo>
                <a:lnTo>
                  <a:pt x="203788" y="0"/>
                </a:lnTo>
                <a:cubicBezTo>
                  <a:pt x="203788" y="836248"/>
                  <a:pt x="882254" y="1516501"/>
                  <a:pt x="1716109" y="1516501"/>
                </a:cubicBezTo>
                <a:lnTo>
                  <a:pt x="1716109" y="1533535"/>
                </a:lnTo>
                <a:cubicBezTo>
                  <a:pt x="872812" y="1533535"/>
                  <a:pt x="186798" y="845626"/>
                  <a:pt x="186798" y="0"/>
                </a:cubicBezTo>
                <a:close/>
                <a:moveTo>
                  <a:pt x="280155" y="0"/>
                </a:moveTo>
                <a:lnTo>
                  <a:pt x="297145" y="0"/>
                </a:lnTo>
                <a:cubicBezTo>
                  <a:pt x="297145" y="784537"/>
                  <a:pt x="933652" y="1422885"/>
                  <a:pt x="1716114" y="1422885"/>
                </a:cubicBezTo>
                <a:lnTo>
                  <a:pt x="1716114" y="1439924"/>
                </a:lnTo>
                <a:cubicBezTo>
                  <a:pt x="924300" y="1439924"/>
                  <a:pt x="280155" y="794001"/>
                  <a:pt x="280155" y="0"/>
                </a:cubicBezTo>
                <a:close/>
                <a:moveTo>
                  <a:pt x="373512" y="0"/>
                </a:moveTo>
                <a:lnTo>
                  <a:pt x="390502" y="0"/>
                </a:lnTo>
                <a:cubicBezTo>
                  <a:pt x="390502" y="732911"/>
                  <a:pt x="985135" y="1329184"/>
                  <a:pt x="1716029" y="1329184"/>
                </a:cubicBezTo>
                <a:lnTo>
                  <a:pt x="1716029" y="1346223"/>
                </a:lnTo>
                <a:lnTo>
                  <a:pt x="1716114" y="1346308"/>
                </a:lnTo>
                <a:cubicBezTo>
                  <a:pt x="975783" y="1346308"/>
                  <a:pt x="373512" y="742375"/>
                  <a:pt x="373512" y="0"/>
                </a:cubicBezTo>
                <a:close/>
                <a:moveTo>
                  <a:pt x="466953" y="0"/>
                </a:moveTo>
                <a:lnTo>
                  <a:pt x="483944" y="0"/>
                </a:lnTo>
                <a:cubicBezTo>
                  <a:pt x="483944" y="681286"/>
                  <a:pt x="1036704" y="1235573"/>
                  <a:pt x="1716110" y="1235573"/>
                </a:cubicBezTo>
                <a:lnTo>
                  <a:pt x="1716110" y="1252607"/>
                </a:lnTo>
                <a:cubicBezTo>
                  <a:pt x="1027347" y="1252607"/>
                  <a:pt x="466953" y="690664"/>
                  <a:pt x="466953" y="0"/>
                </a:cubicBezTo>
                <a:close/>
                <a:moveTo>
                  <a:pt x="560310" y="0"/>
                </a:moveTo>
                <a:lnTo>
                  <a:pt x="577297" y="0"/>
                </a:lnTo>
                <a:cubicBezTo>
                  <a:pt x="577297" y="629660"/>
                  <a:pt x="1088188" y="1141957"/>
                  <a:pt x="1716109" y="1141957"/>
                </a:cubicBezTo>
                <a:lnTo>
                  <a:pt x="1716109" y="1158991"/>
                </a:lnTo>
                <a:cubicBezTo>
                  <a:pt x="1078835" y="1158991"/>
                  <a:pt x="560310" y="639038"/>
                  <a:pt x="560310" y="0"/>
                </a:cubicBezTo>
                <a:close/>
                <a:moveTo>
                  <a:pt x="653668" y="0"/>
                </a:moveTo>
                <a:lnTo>
                  <a:pt x="670655" y="0"/>
                </a:lnTo>
                <a:cubicBezTo>
                  <a:pt x="670655" y="578035"/>
                  <a:pt x="1139586" y="1048255"/>
                  <a:pt x="1716029" y="1048255"/>
                </a:cubicBezTo>
                <a:lnTo>
                  <a:pt x="1716029" y="1065294"/>
                </a:lnTo>
                <a:lnTo>
                  <a:pt x="1716114" y="1065380"/>
                </a:lnTo>
                <a:cubicBezTo>
                  <a:pt x="1130319" y="1065380"/>
                  <a:pt x="653668" y="587499"/>
                  <a:pt x="653668" y="0"/>
                </a:cubicBezTo>
                <a:close/>
                <a:moveTo>
                  <a:pt x="747112" y="0"/>
                </a:moveTo>
                <a:lnTo>
                  <a:pt x="764104" y="0"/>
                </a:lnTo>
                <a:cubicBezTo>
                  <a:pt x="764104" y="526409"/>
                  <a:pt x="1191155" y="954644"/>
                  <a:pt x="1716115" y="954644"/>
                </a:cubicBezTo>
                <a:lnTo>
                  <a:pt x="1716115" y="971678"/>
                </a:lnTo>
                <a:cubicBezTo>
                  <a:pt x="1181802" y="971678"/>
                  <a:pt x="747112" y="535787"/>
                  <a:pt x="747112" y="0"/>
                </a:cubicBezTo>
                <a:close/>
                <a:moveTo>
                  <a:pt x="840465" y="0"/>
                </a:moveTo>
                <a:lnTo>
                  <a:pt x="857452" y="0"/>
                </a:lnTo>
                <a:cubicBezTo>
                  <a:pt x="857452" y="474783"/>
                  <a:pt x="1242638" y="861028"/>
                  <a:pt x="1716109" y="861028"/>
                </a:cubicBezTo>
                <a:lnTo>
                  <a:pt x="1716109" y="878062"/>
                </a:lnTo>
                <a:cubicBezTo>
                  <a:pt x="1233281" y="878062"/>
                  <a:pt x="840465" y="484162"/>
                  <a:pt x="840465" y="0"/>
                </a:cubicBezTo>
                <a:close/>
                <a:moveTo>
                  <a:pt x="933823" y="0"/>
                </a:moveTo>
                <a:lnTo>
                  <a:pt x="950810" y="0"/>
                </a:lnTo>
                <a:cubicBezTo>
                  <a:pt x="950810" y="423157"/>
                  <a:pt x="1294121" y="767327"/>
                  <a:pt x="1716114" y="767327"/>
                </a:cubicBezTo>
                <a:lnTo>
                  <a:pt x="1716114" y="784366"/>
                </a:lnTo>
                <a:lnTo>
                  <a:pt x="1716114" y="784451"/>
                </a:lnTo>
                <a:cubicBezTo>
                  <a:pt x="1284769" y="784451"/>
                  <a:pt x="933823" y="432536"/>
                  <a:pt x="933823" y="0"/>
                </a:cubicBezTo>
                <a:close/>
                <a:moveTo>
                  <a:pt x="1027262" y="0"/>
                </a:moveTo>
                <a:lnTo>
                  <a:pt x="1044254" y="0"/>
                </a:lnTo>
                <a:cubicBezTo>
                  <a:pt x="1044254" y="371532"/>
                  <a:pt x="1345685" y="673716"/>
                  <a:pt x="1716110" y="673716"/>
                </a:cubicBezTo>
                <a:lnTo>
                  <a:pt x="1716110" y="690750"/>
                </a:lnTo>
                <a:cubicBezTo>
                  <a:pt x="1336248" y="690750"/>
                  <a:pt x="1027262" y="380824"/>
                  <a:pt x="1027262" y="0"/>
                </a:cubicBezTo>
                <a:close/>
                <a:moveTo>
                  <a:pt x="1120625" y="0"/>
                </a:moveTo>
                <a:lnTo>
                  <a:pt x="1137612" y="0"/>
                </a:lnTo>
                <a:cubicBezTo>
                  <a:pt x="1137612" y="319820"/>
                  <a:pt x="1397088" y="580100"/>
                  <a:pt x="1716115" y="580100"/>
                </a:cubicBezTo>
                <a:lnTo>
                  <a:pt x="1716115" y="597134"/>
                </a:lnTo>
                <a:cubicBezTo>
                  <a:pt x="1387736" y="597134"/>
                  <a:pt x="1120625" y="329285"/>
                  <a:pt x="1120625" y="0"/>
                </a:cubicBezTo>
                <a:close/>
                <a:moveTo>
                  <a:pt x="1213978" y="0"/>
                </a:moveTo>
                <a:lnTo>
                  <a:pt x="1230965" y="0"/>
                </a:lnTo>
                <a:cubicBezTo>
                  <a:pt x="1230965" y="268195"/>
                  <a:pt x="1448571" y="486398"/>
                  <a:pt x="1716109" y="486398"/>
                </a:cubicBezTo>
                <a:lnTo>
                  <a:pt x="1716109" y="503437"/>
                </a:lnTo>
                <a:lnTo>
                  <a:pt x="1716109" y="503523"/>
                </a:lnTo>
                <a:cubicBezTo>
                  <a:pt x="1439214" y="503523"/>
                  <a:pt x="1213978" y="277659"/>
                  <a:pt x="1213978" y="0"/>
                </a:cubicBezTo>
                <a:close/>
                <a:moveTo>
                  <a:pt x="1307422" y="0"/>
                </a:moveTo>
                <a:lnTo>
                  <a:pt x="1324414" y="0"/>
                </a:lnTo>
                <a:cubicBezTo>
                  <a:pt x="1324414" y="216569"/>
                  <a:pt x="1500141" y="392784"/>
                  <a:pt x="1716115" y="392784"/>
                </a:cubicBezTo>
                <a:lnTo>
                  <a:pt x="1716115" y="409821"/>
                </a:lnTo>
                <a:cubicBezTo>
                  <a:pt x="1490703" y="409821"/>
                  <a:pt x="1307422" y="225948"/>
                  <a:pt x="1307422" y="0"/>
                </a:cubicBezTo>
                <a:close/>
                <a:moveTo>
                  <a:pt x="1400775" y="0"/>
                </a:moveTo>
                <a:lnTo>
                  <a:pt x="1417762" y="0"/>
                </a:lnTo>
                <a:cubicBezTo>
                  <a:pt x="1417762" y="164944"/>
                  <a:pt x="1551619" y="299170"/>
                  <a:pt x="1716109" y="299170"/>
                </a:cubicBezTo>
                <a:lnTo>
                  <a:pt x="1716109" y="316207"/>
                </a:lnTo>
                <a:cubicBezTo>
                  <a:pt x="1542266" y="316207"/>
                  <a:pt x="1400775" y="174322"/>
                  <a:pt x="1400775" y="0"/>
                </a:cubicBezTo>
                <a:close/>
                <a:moveTo>
                  <a:pt x="1494133" y="0"/>
                </a:moveTo>
                <a:lnTo>
                  <a:pt x="1511120" y="0"/>
                </a:lnTo>
                <a:cubicBezTo>
                  <a:pt x="1511120" y="113318"/>
                  <a:pt x="1603017" y="205556"/>
                  <a:pt x="1716109" y="205556"/>
                </a:cubicBezTo>
                <a:lnTo>
                  <a:pt x="1716109" y="222592"/>
                </a:lnTo>
                <a:cubicBezTo>
                  <a:pt x="1593750" y="222592"/>
                  <a:pt x="1494133" y="122783"/>
                  <a:pt x="1494133" y="0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2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" name="Image 5" descr="preencoded.png">
            <a:extLst>
              <a:ext uri="{FF2B5EF4-FFF2-40B4-BE49-F238E27FC236}">
                <a16:creationId xmlns:a16="http://schemas.microsoft.com/office/drawing/2014/main" id="{D9D7EB49-4BC9-040F-C4CC-5771C5FB312B}"/>
              </a:ext>
            </a:extLst>
          </p:cNvPr>
          <p:cNvSpPr/>
          <p:nvPr userDrawn="1"/>
        </p:nvSpPr>
        <p:spPr>
          <a:xfrm>
            <a:off x="-5568" y="3440504"/>
            <a:ext cx="3443288" cy="3448050"/>
          </a:xfrm>
          <a:custGeom>
            <a:avLst/>
            <a:gdLst>
              <a:gd name="connsiteX0" fmla="*/ 1721644 w 3443288"/>
              <a:gd name="connsiteY0" fmla="*/ 3448051 h 3448050"/>
              <a:gd name="connsiteX1" fmla="*/ 3443288 w 3443288"/>
              <a:gd name="connsiteY1" fmla="*/ 1724025 h 3448050"/>
              <a:gd name="connsiteX2" fmla="*/ 1721644 w 3443288"/>
              <a:gd name="connsiteY2" fmla="*/ 0 h 3448050"/>
              <a:gd name="connsiteX3" fmla="*/ 0 w 3443288"/>
              <a:gd name="connsiteY3" fmla="*/ 1724025 h 3448050"/>
              <a:gd name="connsiteX4" fmla="*/ 1721644 w 3443288"/>
              <a:gd name="connsiteY4" fmla="*/ 3448051 h 344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3448050">
                <a:moveTo>
                  <a:pt x="1721644" y="3448051"/>
                </a:moveTo>
                <a:cubicBezTo>
                  <a:pt x="2672482" y="3448051"/>
                  <a:pt x="3443288" y="2676178"/>
                  <a:pt x="3443288" y="1724025"/>
                </a:cubicBezTo>
                <a:cubicBezTo>
                  <a:pt x="3443288" y="771873"/>
                  <a:pt x="2672482" y="0"/>
                  <a:pt x="1721644" y="0"/>
                </a:cubicBezTo>
                <a:cubicBezTo>
                  <a:pt x="770806" y="0"/>
                  <a:pt x="0" y="771873"/>
                  <a:pt x="0" y="1724025"/>
                </a:cubicBezTo>
                <a:cubicBezTo>
                  <a:pt x="0" y="2676178"/>
                  <a:pt x="770806" y="3448051"/>
                  <a:pt x="1721644" y="3448051"/>
                </a:cubicBezTo>
                <a:close/>
              </a:path>
            </a:pathLst>
          </a:custGeom>
          <a:solidFill>
            <a:schemeClr val="accent6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/>
          </a:p>
        </p:txBody>
      </p:sp>
      <p:pic>
        <p:nvPicPr>
          <p:cNvPr id="17" name="Image 6" descr="preencoded.png">
            <a:extLst>
              <a:ext uri="{FF2B5EF4-FFF2-40B4-BE49-F238E27FC236}">
                <a16:creationId xmlns:a16="http://schemas.microsoft.com/office/drawing/2014/main" id="{3CE04498-C285-EFB8-340C-1A064078152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18457" y="3440504"/>
            <a:ext cx="1719263" cy="1724025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  <p:sp>
        <p:nvSpPr>
          <p:cNvPr id="18" name="Title 19">
            <a:extLst>
              <a:ext uri="{FF2B5EF4-FFF2-40B4-BE49-F238E27FC236}">
                <a16:creationId xmlns:a16="http://schemas.microsoft.com/office/drawing/2014/main" id="{9CBE0ADC-7FA0-F7E3-96EF-BBACB6A90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784" y="1243584"/>
            <a:ext cx="8165592" cy="768096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0F9C0517-D83A-CC55-35B8-B2F990C96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685032" y="2255520"/>
            <a:ext cx="3741928" cy="4306380"/>
          </a:xfrm>
        </p:spPr>
        <p:txBody>
          <a:bodyPr lIns="45720" rIns="45720" bIns="45720">
            <a:noAutofit/>
          </a:bodyPr>
          <a:lstStyle>
            <a:lvl1pPr>
              <a:defRPr sz="1500"/>
            </a:lvl1pPr>
            <a:lvl2pPr>
              <a:defRPr sz="13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" name="Content Placeholder 5">
            <a:extLst>
              <a:ext uri="{FF2B5EF4-FFF2-40B4-BE49-F238E27FC236}">
                <a16:creationId xmlns:a16="http://schemas.microsoft.com/office/drawing/2014/main" id="{CF8BFBBE-0EAE-B647-2648-A5FB0094BF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754112" y="2255520"/>
            <a:ext cx="3741928" cy="4306380"/>
          </a:xfrm>
        </p:spPr>
        <p:txBody>
          <a:bodyPr lIns="45720" rIns="45720" bIns="45720">
            <a:noAutofit/>
          </a:bodyPr>
          <a:lstStyle>
            <a:lvl1pPr>
              <a:defRPr sz="1500"/>
            </a:lvl1pPr>
            <a:lvl2pPr>
              <a:defRPr sz="13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2" name="Picture 1" descr="A logo on a black background&#10;&#10;AI-generated content may be incorrect.">
            <a:extLst>
              <a:ext uri="{FF2B5EF4-FFF2-40B4-BE49-F238E27FC236}">
                <a16:creationId xmlns:a16="http://schemas.microsoft.com/office/drawing/2014/main" id="{93D8C4E3-6A1D-96D0-1977-98558508EDA3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45869" y="6171747"/>
            <a:ext cx="1058003" cy="538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8321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C6B5F91-ABF5-D0B6-E43F-40CEDC3A6DF8}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/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52D64F1-27B6-A1E5-4F44-A6029FAB307B}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/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18684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626DE4B-D4E5-B36A-89FA-7C0E87AFC31D}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/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95243571-BE64-3777-F992-88FC43A60537}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/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11828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DFAE2CB-0EAD-E788-FCB7-FB12F6939199}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/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50055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AA6B609-D718-DB49-892F-7E49376CC913}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/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467008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Image 0" descr="preencoded.png">
            <a:extLst>
              <a:ext uri="{FF2B5EF4-FFF2-40B4-BE49-F238E27FC236}">
                <a16:creationId xmlns:a16="http://schemas.microsoft.com/office/drawing/2014/main" id="{BA5D5A72-CB6F-F8DE-E2C9-90459C8C3DC1}"/>
              </a:ext>
            </a:extLst>
          </p:cNvPr>
          <p:cNvSpPr/>
          <p:nvPr/>
        </p:nvSpPr>
        <p:spPr>
          <a:xfrm>
            <a:off x="1" y="0"/>
            <a:ext cx="5295900" cy="6877050"/>
          </a:xfrm>
          <a:custGeom>
            <a:avLst/>
            <a:gdLst>
              <a:gd name="connsiteX0" fmla="*/ 0 w 5295900"/>
              <a:gd name="connsiteY0" fmla="*/ 0 h 6877050"/>
              <a:gd name="connsiteX1" fmla="*/ 5295900 w 5295900"/>
              <a:gd name="connsiteY1" fmla="*/ 0 h 6877050"/>
              <a:gd name="connsiteX2" fmla="*/ 5295900 w 5295900"/>
              <a:gd name="connsiteY2" fmla="*/ 6877050 h 6877050"/>
              <a:gd name="connsiteX3" fmla="*/ 0 w 5295900"/>
              <a:gd name="connsiteY3" fmla="*/ 6877050 h 687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95900" h="6877050">
                <a:moveTo>
                  <a:pt x="0" y="0"/>
                </a:moveTo>
                <a:lnTo>
                  <a:pt x="5295900" y="0"/>
                </a:lnTo>
                <a:lnTo>
                  <a:pt x="5295900" y="6877050"/>
                </a:lnTo>
                <a:lnTo>
                  <a:pt x="0" y="6877050"/>
                </a:lnTo>
                <a:close/>
              </a:path>
            </a:pathLst>
          </a:custGeom>
          <a:solidFill>
            <a:schemeClr val="accent1"/>
          </a:solidFill>
          <a:ln w="4763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sz="1350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E66FD7FF-2869-7902-36B2-2B229AB9AB19}"/>
              </a:ext>
            </a:extLst>
          </p:cNvPr>
          <p:cNvSpPr/>
          <p:nvPr/>
        </p:nvSpPr>
        <p:spPr>
          <a:xfrm>
            <a:off x="1600202" y="1153228"/>
            <a:ext cx="9191625" cy="5704772"/>
          </a:xfrm>
          <a:custGeom>
            <a:avLst/>
            <a:gdLst>
              <a:gd name="connsiteX0" fmla="*/ 4595813 w 9191625"/>
              <a:gd name="connsiteY0" fmla="*/ 0 h 5704772"/>
              <a:gd name="connsiteX1" fmla="*/ 9191625 w 9191625"/>
              <a:gd name="connsiteY1" fmla="*/ 4592108 h 5704772"/>
              <a:gd name="connsiteX2" fmla="*/ 9191625 w 9191625"/>
              <a:gd name="connsiteY2" fmla="*/ 5704772 h 5704772"/>
              <a:gd name="connsiteX3" fmla="*/ 0 w 9191625"/>
              <a:gd name="connsiteY3" fmla="*/ 5704772 h 5704772"/>
              <a:gd name="connsiteX4" fmla="*/ 0 w 9191625"/>
              <a:gd name="connsiteY4" fmla="*/ 4592108 h 5704772"/>
              <a:gd name="connsiteX5" fmla="*/ 4595813 w 9191625"/>
              <a:gd name="connsiteY5" fmla="*/ 0 h 5704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91625" h="5704772">
                <a:moveTo>
                  <a:pt x="4595813" y="0"/>
                </a:moveTo>
                <a:cubicBezTo>
                  <a:pt x="7133987" y="0"/>
                  <a:pt x="9191625" y="2055957"/>
                  <a:pt x="9191625" y="4592108"/>
                </a:cubicBezTo>
                <a:lnTo>
                  <a:pt x="9191625" y="5704772"/>
                </a:lnTo>
                <a:lnTo>
                  <a:pt x="0" y="5704772"/>
                </a:lnTo>
                <a:lnTo>
                  <a:pt x="0" y="4592108"/>
                </a:lnTo>
                <a:cubicBezTo>
                  <a:pt x="0" y="2055957"/>
                  <a:pt x="2057614" y="0"/>
                  <a:pt x="4595813" y="0"/>
                </a:cubicBezTo>
                <a:close/>
              </a:path>
            </a:pathLst>
          </a:custGeom>
          <a:solidFill>
            <a:schemeClr val="accent3"/>
          </a:solidFill>
          <a:ln w="47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B1457C88-4472-81CF-02AF-4421E0A3084B}"/>
              </a:ext>
            </a:extLst>
          </p:cNvPr>
          <p:cNvSpPr/>
          <p:nvPr/>
        </p:nvSpPr>
        <p:spPr>
          <a:xfrm>
            <a:off x="2795589" y="0"/>
            <a:ext cx="6803143" cy="5396474"/>
          </a:xfrm>
          <a:custGeom>
            <a:avLst/>
            <a:gdLst>
              <a:gd name="connsiteX0" fmla="*/ 0 w 6803142"/>
              <a:gd name="connsiteY0" fmla="*/ 0 h 5396474"/>
              <a:gd name="connsiteX1" fmla="*/ 6803142 w 6803142"/>
              <a:gd name="connsiteY1" fmla="*/ 0 h 5396474"/>
              <a:gd name="connsiteX2" fmla="*/ 6803142 w 6803142"/>
              <a:gd name="connsiteY2" fmla="*/ 1997094 h 5396474"/>
              <a:gd name="connsiteX3" fmla="*/ 3401576 w 6803142"/>
              <a:gd name="connsiteY3" fmla="*/ 5396474 h 5396474"/>
              <a:gd name="connsiteX4" fmla="*/ 0 w 6803142"/>
              <a:gd name="connsiteY4" fmla="*/ 1997094 h 5396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03142" h="5396474">
                <a:moveTo>
                  <a:pt x="0" y="0"/>
                </a:moveTo>
                <a:lnTo>
                  <a:pt x="6803142" y="0"/>
                </a:lnTo>
                <a:lnTo>
                  <a:pt x="6803142" y="1997094"/>
                </a:lnTo>
                <a:cubicBezTo>
                  <a:pt x="6803142" y="3874511"/>
                  <a:pt x="5280228" y="5396474"/>
                  <a:pt x="3401576" y="5396474"/>
                </a:cubicBezTo>
                <a:cubicBezTo>
                  <a:pt x="1522938" y="5396474"/>
                  <a:pt x="0" y="3874511"/>
                  <a:pt x="0" y="1997094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03092" y="1984248"/>
            <a:ext cx="5385816" cy="1225296"/>
          </a:xfrm>
        </p:spPr>
        <p:txBody>
          <a:bodyPr tIns="0" anchor="t">
            <a:noAutofit/>
          </a:bodyPr>
          <a:lstStyle>
            <a:lvl1pPr algn="ctr">
              <a:defRPr sz="33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49496" y="3483864"/>
            <a:ext cx="3493008" cy="878908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sz="1800">
                <a:solidFill>
                  <a:schemeClr val="accent4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8060156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75923D9E-9381-3D11-B31A-1BF5C97F35B0}"/>
              </a:ext>
            </a:extLst>
          </p:cNvPr>
          <p:cNvGrpSpPr/>
          <p:nvPr/>
        </p:nvGrpSpPr>
        <p:grpSpPr>
          <a:xfrm>
            <a:off x="6452305" y="3405021"/>
            <a:ext cx="5739697" cy="3467971"/>
            <a:chOff x="5009037" y="2525712"/>
            <a:chExt cx="7170193" cy="4332288"/>
          </a:xfrm>
          <a:solidFill>
            <a:schemeClr val="accent3"/>
          </a:solidFill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89E777D0-3240-08CE-6B6C-B33B910B8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9037" y="2525712"/>
              <a:ext cx="3601721" cy="4332288"/>
            </a:xfrm>
            <a:custGeom>
              <a:avLst/>
              <a:gdLst>
                <a:gd name="T0" fmla="*/ 1198 w 1198"/>
                <a:gd name="T1" fmla="*/ 0 h 1441"/>
                <a:gd name="T2" fmla="*/ 0 w 1198"/>
                <a:gd name="T3" fmla="*/ 1441 h 1441"/>
                <a:gd name="T4" fmla="*/ 1198 w 1198"/>
                <a:gd name="T5" fmla="*/ 1441 h 1441"/>
                <a:gd name="T6" fmla="*/ 1198 w 1198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8" h="1441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 dirty="0"/>
            </a:p>
          </p:txBody>
        </p:sp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EFEA81A2-6893-518C-6AF3-37C987789C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89536" y="2525712"/>
              <a:ext cx="3589694" cy="4332288"/>
            </a:xfrm>
            <a:custGeom>
              <a:avLst/>
              <a:gdLst>
                <a:gd name="T0" fmla="*/ 0 w 1194"/>
                <a:gd name="T1" fmla="*/ 0 h 1441"/>
                <a:gd name="T2" fmla="*/ 1194 w 1194"/>
                <a:gd name="T3" fmla="*/ 1441 h 1441"/>
                <a:gd name="T4" fmla="*/ 0 w 1194"/>
                <a:gd name="T5" fmla="*/ 1441 h 1441"/>
                <a:gd name="T6" fmla="*/ 0 w 1194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4" h="1441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 dirty="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0F297964-0B81-31DC-6D6D-1414832238B1}"/>
              </a:ext>
            </a:extLst>
          </p:cNvPr>
          <p:cNvGrpSpPr/>
          <p:nvPr/>
        </p:nvGrpSpPr>
        <p:grpSpPr>
          <a:xfrm flipH="1" flipV="1">
            <a:off x="6465612" y="2"/>
            <a:ext cx="5739697" cy="3467971"/>
            <a:chOff x="5183405" y="2678112"/>
            <a:chExt cx="7170193" cy="4332288"/>
          </a:xfrm>
        </p:grpSpPr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CE4FDB43-7466-4B74-330E-836DA9504C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3405" y="2678112"/>
              <a:ext cx="3601721" cy="4332288"/>
            </a:xfrm>
            <a:custGeom>
              <a:avLst/>
              <a:gdLst>
                <a:gd name="T0" fmla="*/ 1198 w 1198"/>
                <a:gd name="T1" fmla="*/ 0 h 1441"/>
                <a:gd name="T2" fmla="*/ 0 w 1198"/>
                <a:gd name="T3" fmla="*/ 1441 h 1441"/>
                <a:gd name="T4" fmla="*/ 1198 w 1198"/>
                <a:gd name="T5" fmla="*/ 1441 h 1441"/>
                <a:gd name="T6" fmla="*/ 1198 w 1198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8" h="1441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 dirty="0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2EA39DB9-F1B4-F4E9-CF4D-717B0CD747DA}"/>
                </a:ext>
              </a:extLst>
            </p:cNvPr>
            <p:cNvSpPr>
              <a:spLocks/>
            </p:cNvSpPr>
            <p:nvPr/>
          </p:nvSpPr>
          <p:spPr bwMode="auto">
            <a:xfrm>
              <a:off x="8763903" y="2678112"/>
              <a:ext cx="3589695" cy="4332288"/>
            </a:xfrm>
            <a:custGeom>
              <a:avLst/>
              <a:gdLst>
                <a:gd name="T0" fmla="*/ 0 w 1194"/>
                <a:gd name="T1" fmla="*/ 0 h 1441"/>
                <a:gd name="T2" fmla="*/ 1194 w 1194"/>
                <a:gd name="T3" fmla="*/ 1441 h 1441"/>
                <a:gd name="T4" fmla="*/ 0 w 1194"/>
                <a:gd name="T5" fmla="*/ 1441 h 1441"/>
                <a:gd name="T6" fmla="*/ 0 w 1194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4" h="1441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 dirty="0"/>
            </a:p>
          </p:txBody>
        </p:sp>
      </p:grpSp>
      <p:sp>
        <p:nvSpPr>
          <p:cNvPr id="14" name="Image 2" descr="preencoded.png">
            <a:extLst>
              <a:ext uri="{FF2B5EF4-FFF2-40B4-BE49-F238E27FC236}">
                <a16:creationId xmlns:a16="http://schemas.microsoft.com/office/drawing/2014/main" id="{EFFAEAD9-58A9-096B-C6D0-58F7AD08EB20}"/>
              </a:ext>
            </a:extLst>
          </p:cNvPr>
          <p:cNvSpPr/>
          <p:nvPr/>
        </p:nvSpPr>
        <p:spPr>
          <a:xfrm>
            <a:off x="7642519" y="4577660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2"/>
          </a:solidFill>
          <a:ln w="3801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sz="135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1CFBBA-B680-A6A7-3C4B-5FEAC4253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9616" y="1901952"/>
            <a:ext cx="5693664" cy="768096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72386C43-DD10-E892-08AD-D6F4AE9617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9616" y="2770632"/>
            <a:ext cx="5693664" cy="3122168"/>
          </a:xfrm>
        </p:spPr>
        <p:txBody>
          <a:bodyPr>
            <a:no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1800"/>
            </a:lvl1pPr>
            <a:lvl2pPr marL="260604">
              <a:lnSpc>
                <a:spcPct val="150000"/>
              </a:lnSpc>
              <a:spcBef>
                <a:spcPts val="0"/>
              </a:spcBef>
              <a:defRPr sz="1500"/>
            </a:lvl2pPr>
            <a:lvl3pPr marL="514350">
              <a:lnSpc>
                <a:spcPct val="150000"/>
              </a:lnSpc>
              <a:spcBef>
                <a:spcPts val="0"/>
              </a:spcBef>
              <a:defRPr sz="135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776391540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C35EFB42-020B-1DF4-3D42-26092CE45F08}"/>
              </a:ext>
            </a:extLst>
          </p:cNvPr>
          <p:cNvSpPr/>
          <p:nvPr/>
        </p:nvSpPr>
        <p:spPr>
          <a:xfrm>
            <a:off x="0" y="3427338"/>
            <a:ext cx="3430200" cy="3430665"/>
          </a:xfrm>
          <a:custGeom>
            <a:avLst/>
            <a:gdLst>
              <a:gd name="connsiteX0" fmla="*/ 0 w 3430200"/>
              <a:gd name="connsiteY0" fmla="*/ 0 h 3430665"/>
              <a:gd name="connsiteX1" fmla="*/ 3430200 w 3430200"/>
              <a:gd name="connsiteY1" fmla="*/ 0 h 3430665"/>
              <a:gd name="connsiteX2" fmla="*/ 3430200 w 3430200"/>
              <a:gd name="connsiteY2" fmla="*/ 3430665 h 3430665"/>
              <a:gd name="connsiteX3" fmla="*/ 0 w 3430200"/>
              <a:gd name="connsiteY3" fmla="*/ 3430665 h 3430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0200" h="3430665">
                <a:moveTo>
                  <a:pt x="0" y="0"/>
                </a:moveTo>
                <a:lnTo>
                  <a:pt x="3430200" y="0"/>
                </a:lnTo>
                <a:lnTo>
                  <a:pt x="3430200" y="3430665"/>
                </a:lnTo>
                <a:lnTo>
                  <a:pt x="0" y="343066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AB4DD322-D1E0-74CB-BBFF-057426E58EBC}"/>
              </a:ext>
            </a:extLst>
          </p:cNvPr>
          <p:cNvSpPr/>
          <p:nvPr/>
        </p:nvSpPr>
        <p:spPr>
          <a:xfrm>
            <a:off x="0" y="3427338"/>
            <a:ext cx="3430200" cy="3430665"/>
          </a:xfrm>
          <a:custGeom>
            <a:avLst/>
            <a:gdLst>
              <a:gd name="connsiteX0" fmla="*/ 3430200 w 3430200"/>
              <a:gd name="connsiteY0" fmla="*/ 0 h 3430665"/>
              <a:gd name="connsiteX1" fmla="*/ 3430200 w 3430200"/>
              <a:gd name="connsiteY1" fmla="*/ 3430665 h 3430665"/>
              <a:gd name="connsiteX2" fmla="*/ 0 w 3430200"/>
              <a:gd name="connsiteY2" fmla="*/ 3430665 h 3430665"/>
              <a:gd name="connsiteX3" fmla="*/ 0 w 3430200"/>
              <a:gd name="connsiteY3" fmla="*/ 3417531 h 3430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0200" h="3430665">
                <a:moveTo>
                  <a:pt x="3430200" y="0"/>
                </a:moveTo>
                <a:lnTo>
                  <a:pt x="3430200" y="3430665"/>
                </a:lnTo>
                <a:lnTo>
                  <a:pt x="0" y="3430665"/>
                </a:lnTo>
                <a:lnTo>
                  <a:pt x="0" y="341753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C11D3FCE-EC92-8558-A3E5-04DB12477A3B}"/>
              </a:ext>
            </a:extLst>
          </p:cNvPr>
          <p:cNvSpPr/>
          <p:nvPr/>
        </p:nvSpPr>
        <p:spPr>
          <a:xfrm>
            <a:off x="2" y="1"/>
            <a:ext cx="3423785" cy="3437345"/>
          </a:xfrm>
          <a:custGeom>
            <a:avLst/>
            <a:gdLst>
              <a:gd name="connsiteX0" fmla="*/ 0 w 3423785"/>
              <a:gd name="connsiteY0" fmla="*/ 0 h 3437345"/>
              <a:gd name="connsiteX1" fmla="*/ 3423785 w 3423785"/>
              <a:gd name="connsiteY1" fmla="*/ 0 h 3437345"/>
              <a:gd name="connsiteX2" fmla="*/ 3423785 w 3423785"/>
              <a:gd name="connsiteY2" fmla="*/ 3437345 h 3437345"/>
              <a:gd name="connsiteX3" fmla="*/ 0 w 3423785"/>
              <a:gd name="connsiteY3" fmla="*/ 3437345 h 3437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3785" h="3437345">
                <a:moveTo>
                  <a:pt x="0" y="0"/>
                </a:moveTo>
                <a:lnTo>
                  <a:pt x="3423785" y="0"/>
                </a:lnTo>
                <a:lnTo>
                  <a:pt x="3423785" y="3437345"/>
                </a:lnTo>
                <a:lnTo>
                  <a:pt x="0" y="343734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24528" y="2276856"/>
            <a:ext cx="6766560" cy="768096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24528" y="3222752"/>
            <a:ext cx="6766560" cy="2700528"/>
          </a:xfrm>
        </p:spPr>
        <p:txBody>
          <a:bodyPr>
            <a:noAutofit/>
          </a:bodyPr>
          <a:lstStyle>
            <a:lvl1pPr marL="0" indent="0">
              <a:buNone/>
              <a:defRPr sz="1125"/>
            </a:lvl1pPr>
            <a:lvl2pPr>
              <a:defRPr sz="1125"/>
            </a:lvl2pPr>
            <a:lvl3pPr>
              <a:defRPr sz="1125"/>
            </a:lvl3pPr>
            <a:lvl4pPr>
              <a:defRPr sz="1125"/>
            </a:lvl4pPr>
            <a:lvl5pPr>
              <a:defRPr sz="11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AEC10A0C-BB77-FD4A-8FA4-D4334D01E3A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217CBC9E-B934-828F-2AE5-211CEF5B1D25}"/>
              </a:ext>
            </a:extLst>
          </p:cNvPr>
          <p:cNvSpPr/>
          <p:nvPr/>
        </p:nvSpPr>
        <p:spPr>
          <a:xfrm>
            <a:off x="2" y="871"/>
            <a:ext cx="3423785" cy="3436477"/>
          </a:xfrm>
          <a:custGeom>
            <a:avLst/>
            <a:gdLst>
              <a:gd name="connsiteX0" fmla="*/ 0 w 3423785"/>
              <a:gd name="connsiteY0" fmla="*/ 0 h 3436477"/>
              <a:gd name="connsiteX1" fmla="*/ 3423785 w 3423785"/>
              <a:gd name="connsiteY1" fmla="*/ 3436477 h 3436477"/>
              <a:gd name="connsiteX2" fmla="*/ 0 w 3423785"/>
              <a:gd name="connsiteY2" fmla="*/ 3436477 h 3436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3785" h="3436477">
                <a:moveTo>
                  <a:pt x="0" y="0"/>
                </a:moveTo>
                <a:lnTo>
                  <a:pt x="3423785" y="3436477"/>
                </a:lnTo>
                <a:lnTo>
                  <a:pt x="0" y="343647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135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1353223"/>
      </p:ext>
    </p:extLst>
  </p:cSld>
  <p:clrMapOvr>
    <a:masterClrMapping/>
  </p:clrMapOvr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3D352B04-96E6-839B-9D92-EE98385C4D49}"/>
              </a:ext>
            </a:extLst>
          </p:cNvPr>
          <p:cNvSpPr/>
          <p:nvPr/>
        </p:nvSpPr>
        <p:spPr>
          <a:xfrm>
            <a:off x="2062836" y="686475"/>
            <a:ext cx="7774629" cy="6193018"/>
          </a:xfrm>
          <a:custGeom>
            <a:avLst/>
            <a:gdLst>
              <a:gd name="connsiteX0" fmla="*/ 3887320 w 7774629"/>
              <a:gd name="connsiteY0" fmla="*/ 0 h 6193018"/>
              <a:gd name="connsiteX1" fmla="*/ 7774629 w 7774629"/>
              <a:gd name="connsiteY1" fmla="*/ 3884811 h 6193018"/>
              <a:gd name="connsiteX2" fmla="*/ 7774629 w 7774629"/>
              <a:gd name="connsiteY2" fmla="*/ 6193018 h 6193018"/>
              <a:gd name="connsiteX3" fmla="*/ 0 w 7774629"/>
              <a:gd name="connsiteY3" fmla="*/ 6193018 h 6193018"/>
              <a:gd name="connsiteX4" fmla="*/ 0 w 7774629"/>
              <a:gd name="connsiteY4" fmla="*/ 3884811 h 6193018"/>
              <a:gd name="connsiteX5" fmla="*/ 3887320 w 7774629"/>
              <a:gd name="connsiteY5" fmla="*/ 0 h 6193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74629" h="6193018">
                <a:moveTo>
                  <a:pt x="3887320" y="0"/>
                </a:moveTo>
                <a:cubicBezTo>
                  <a:pt x="6034243" y="0"/>
                  <a:pt x="7774629" y="1739299"/>
                  <a:pt x="7774629" y="3884811"/>
                </a:cubicBezTo>
                <a:lnTo>
                  <a:pt x="7774629" y="6193018"/>
                </a:lnTo>
                <a:lnTo>
                  <a:pt x="0" y="6193018"/>
                </a:lnTo>
                <a:lnTo>
                  <a:pt x="0" y="3884811"/>
                </a:lnTo>
                <a:cubicBezTo>
                  <a:pt x="0" y="1739299"/>
                  <a:pt x="1740414" y="0"/>
                  <a:pt x="3887320" y="0"/>
                </a:cubicBezTo>
                <a:close/>
              </a:path>
            </a:pathLst>
          </a:custGeom>
          <a:solidFill>
            <a:schemeClr val="tx1">
              <a:alpha val="99000"/>
            </a:schemeClr>
          </a:solidFill>
          <a:ln w="543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723D98FB-5EB7-A8DF-8470-B23A80D669E4}"/>
              </a:ext>
            </a:extLst>
          </p:cNvPr>
          <p:cNvSpPr/>
          <p:nvPr/>
        </p:nvSpPr>
        <p:spPr>
          <a:xfrm>
            <a:off x="7610253" y="1"/>
            <a:ext cx="2273668" cy="3147998"/>
          </a:xfrm>
          <a:custGeom>
            <a:avLst/>
            <a:gdLst>
              <a:gd name="connsiteX0" fmla="*/ 183295 w 2273668"/>
              <a:gd name="connsiteY0" fmla="*/ 0 h 3147998"/>
              <a:gd name="connsiteX1" fmla="*/ 2273668 w 2273668"/>
              <a:gd name="connsiteY1" fmla="*/ 0 h 3147998"/>
              <a:gd name="connsiteX2" fmla="*/ 2273668 w 2273668"/>
              <a:gd name="connsiteY2" fmla="*/ 3147998 h 3147998"/>
              <a:gd name="connsiteX3" fmla="*/ 2096300 w 2273668"/>
              <a:gd name="connsiteY3" fmla="*/ 3147998 h 3147998"/>
              <a:gd name="connsiteX4" fmla="*/ 2033714 w 2273668"/>
              <a:gd name="connsiteY4" fmla="*/ 3144814 h 3147998"/>
              <a:gd name="connsiteX5" fmla="*/ 0 w 2273668"/>
              <a:gd name="connsiteY5" fmla="*/ 886966 h 3147998"/>
              <a:gd name="connsiteX6" fmla="*/ 178732 w 2273668"/>
              <a:gd name="connsiteY6" fmla="*/ 9417 h 314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73668" h="3147998">
                <a:moveTo>
                  <a:pt x="183295" y="0"/>
                </a:moveTo>
                <a:lnTo>
                  <a:pt x="2273668" y="0"/>
                </a:lnTo>
                <a:lnTo>
                  <a:pt x="2273668" y="3147998"/>
                </a:lnTo>
                <a:lnTo>
                  <a:pt x="2096300" y="3147998"/>
                </a:lnTo>
                <a:lnTo>
                  <a:pt x="2033714" y="3144814"/>
                </a:lnTo>
                <a:cubicBezTo>
                  <a:pt x="895944" y="3028420"/>
                  <a:pt x="0" y="2060597"/>
                  <a:pt x="0" y="886966"/>
                </a:cubicBezTo>
                <a:cubicBezTo>
                  <a:pt x="0" y="576250"/>
                  <a:pt x="63712" y="279606"/>
                  <a:pt x="178732" y="941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4550F3CE-BAE9-3916-42CA-F4D906FA5173}"/>
              </a:ext>
            </a:extLst>
          </p:cNvPr>
          <p:cNvSpPr/>
          <p:nvPr/>
        </p:nvSpPr>
        <p:spPr>
          <a:xfrm>
            <a:off x="9883919" y="4"/>
            <a:ext cx="2254928" cy="3141557"/>
          </a:xfrm>
          <a:custGeom>
            <a:avLst/>
            <a:gdLst>
              <a:gd name="connsiteX0" fmla="*/ 0 w 2254928"/>
              <a:gd name="connsiteY0" fmla="*/ 0 h 3141557"/>
              <a:gd name="connsiteX1" fmla="*/ 2080472 w 2254928"/>
              <a:gd name="connsiteY1" fmla="*/ 0 h 3141557"/>
              <a:gd name="connsiteX2" fmla="*/ 2154269 w 2254928"/>
              <a:gd name="connsiteY2" fmla="*/ 202607 h 3141557"/>
              <a:gd name="connsiteX3" fmla="*/ 2254928 w 2254928"/>
              <a:gd name="connsiteY3" fmla="*/ 871976 h 3141557"/>
              <a:gd name="connsiteX4" fmla="*/ 231934 w 2254928"/>
              <a:gd name="connsiteY4" fmla="*/ 3128339 h 3141557"/>
              <a:gd name="connsiteX5" fmla="*/ 19 w 2254928"/>
              <a:gd name="connsiteY5" fmla="*/ 3141557 h 3141557"/>
              <a:gd name="connsiteX6" fmla="*/ 0 w 2254928"/>
              <a:gd name="connsiteY6" fmla="*/ 3141557 h 3141557"/>
              <a:gd name="connsiteX7" fmla="*/ 0 w 2254928"/>
              <a:gd name="connsiteY7" fmla="*/ 2729990 h 3141557"/>
              <a:gd name="connsiteX8" fmla="*/ 0 w 2254928"/>
              <a:gd name="connsiteY8" fmla="*/ 2344136 h 3141557"/>
              <a:gd name="connsiteX9" fmla="*/ 0 w 2254928"/>
              <a:gd name="connsiteY9" fmla="*/ 1983167 h 3141557"/>
              <a:gd name="connsiteX10" fmla="*/ 0 w 2254928"/>
              <a:gd name="connsiteY10" fmla="*/ 1646252 h 3141557"/>
              <a:gd name="connsiteX11" fmla="*/ 0 w 2254928"/>
              <a:gd name="connsiteY11" fmla="*/ 1332565 h 3141557"/>
              <a:gd name="connsiteX12" fmla="*/ 0 w 2254928"/>
              <a:gd name="connsiteY12" fmla="*/ 1041273 h 3141557"/>
              <a:gd name="connsiteX13" fmla="*/ 0 w 2254928"/>
              <a:gd name="connsiteY13" fmla="*/ 771549 h 3141557"/>
              <a:gd name="connsiteX14" fmla="*/ 0 w 2254928"/>
              <a:gd name="connsiteY14" fmla="*/ 522561 h 3141557"/>
              <a:gd name="connsiteX15" fmla="*/ 0 w 2254928"/>
              <a:gd name="connsiteY15" fmla="*/ 293482 h 3141557"/>
              <a:gd name="connsiteX16" fmla="*/ 0 w 2254928"/>
              <a:gd name="connsiteY16" fmla="*/ 83481 h 3141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254928" h="3141557">
                <a:moveTo>
                  <a:pt x="0" y="0"/>
                </a:moveTo>
                <a:lnTo>
                  <a:pt x="2080472" y="0"/>
                </a:lnTo>
                <a:lnTo>
                  <a:pt x="2154269" y="202607"/>
                </a:lnTo>
                <a:cubicBezTo>
                  <a:pt x="2219730" y="414134"/>
                  <a:pt x="2254928" y="638939"/>
                  <a:pt x="2254928" y="871976"/>
                </a:cubicBezTo>
                <a:cubicBezTo>
                  <a:pt x="2254928" y="2045607"/>
                  <a:pt x="1374977" y="3005515"/>
                  <a:pt x="231934" y="3128339"/>
                </a:cubicBezTo>
                <a:lnTo>
                  <a:pt x="19" y="3141557"/>
                </a:lnTo>
                <a:lnTo>
                  <a:pt x="0" y="3141557"/>
                </a:lnTo>
                <a:lnTo>
                  <a:pt x="0" y="2729990"/>
                </a:lnTo>
                <a:lnTo>
                  <a:pt x="0" y="2344136"/>
                </a:lnTo>
                <a:lnTo>
                  <a:pt x="0" y="1983167"/>
                </a:lnTo>
                <a:lnTo>
                  <a:pt x="0" y="1646252"/>
                </a:lnTo>
                <a:lnTo>
                  <a:pt x="0" y="1332565"/>
                </a:lnTo>
                <a:lnTo>
                  <a:pt x="0" y="1041273"/>
                </a:lnTo>
                <a:lnTo>
                  <a:pt x="0" y="771549"/>
                </a:lnTo>
                <a:lnTo>
                  <a:pt x="0" y="522561"/>
                </a:lnTo>
                <a:lnTo>
                  <a:pt x="0" y="293482"/>
                </a:lnTo>
                <a:lnTo>
                  <a:pt x="0" y="8348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D83F65A0-0C52-48AD-DC5D-B5D3BF3CC188}"/>
              </a:ext>
            </a:extLst>
          </p:cNvPr>
          <p:cNvSpPr/>
          <p:nvPr/>
        </p:nvSpPr>
        <p:spPr>
          <a:xfrm>
            <a:off x="8395731" y="4"/>
            <a:ext cx="2959203" cy="2352793"/>
          </a:xfrm>
          <a:custGeom>
            <a:avLst/>
            <a:gdLst>
              <a:gd name="connsiteX0" fmla="*/ 289830 w 2959203"/>
              <a:gd name="connsiteY0" fmla="*/ 0 h 2352793"/>
              <a:gd name="connsiteX1" fmla="*/ 2669374 w 2959203"/>
              <a:gd name="connsiteY1" fmla="*/ 0 h 2352793"/>
              <a:gd name="connsiteX2" fmla="*/ 2706511 w 2959203"/>
              <a:gd name="connsiteY2" fmla="*/ 49584 h 2352793"/>
              <a:gd name="connsiteX3" fmla="*/ 2951565 w 2959203"/>
              <a:gd name="connsiteY3" fmla="*/ 724493 h 2352793"/>
              <a:gd name="connsiteX4" fmla="*/ 2959203 w 2959203"/>
              <a:gd name="connsiteY4" fmla="*/ 875514 h 2352793"/>
              <a:gd name="connsiteX5" fmla="*/ 2959203 w 2959203"/>
              <a:gd name="connsiteY5" fmla="*/ 875554 h 2352793"/>
              <a:gd name="connsiteX6" fmla="*/ 2951565 w 2959203"/>
              <a:gd name="connsiteY6" fmla="*/ 1026575 h 2352793"/>
              <a:gd name="connsiteX7" fmla="*/ 1479602 w 2959203"/>
              <a:gd name="connsiteY7" fmla="*/ 2352793 h 2352793"/>
              <a:gd name="connsiteX8" fmla="*/ 0 w 2959203"/>
              <a:gd name="connsiteY8" fmla="*/ 875534 h 2352793"/>
              <a:gd name="connsiteX9" fmla="*/ 252694 w 2959203"/>
              <a:gd name="connsiteY9" fmla="*/ 49584 h 2352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59203" h="2352793">
                <a:moveTo>
                  <a:pt x="289830" y="0"/>
                </a:moveTo>
                <a:lnTo>
                  <a:pt x="2669374" y="0"/>
                </a:lnTo>
                <a:lnTo>
                  <a:pt x="2706511" y="49584"/>
                </a:lnTo>
                <a:cubicBezTo>
                  <a:pt x="2839459" y="246061"/>
                  <a:pt x="2926309" y="476187"/>
                  <a:pt x="2951565" y="724493"/>
                </a:cubicBezTo>
                <a:lnTo>
                  <a:pt x="2959203" y="875514"/>
                </a:lnTo>
                <a:lnTo>
                  <a:pt x="2959203" y="875554"/>
                </a:lnTo>
                <a:lnTo>
                  <a:pt x="2951565" y="1026575"/>
                </a:lnTo>
                <a:cubicBezTo>
                  <a:pt x="2875795" y="1771492"/>
                  <a:pt x="2245691" y="2352793"/>
                  <a:pt x="1479602" y="2352793"/>
                </a:cubicBezTo>
                <a:cubicBezTo>
                  <a:pt x="662440" y="2352793"/>
                  <a:pt x="0" y="1691401"/>
                  <a:pt x="0" y="875534"/>
                </a:cubicBezTo>
                <a:cubicBezTo>
                  <a:pt x="0" y="569583"/>
                  <a:pt x="93156" y="285356"/>
                  <a:pt x="252694" y="4958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F8FA7F58-C470-6376-9DB1-DE7034C491E8}"/>
              </a:ext>
            </a:extLst>
          </p:cNvPr>
          <p:cNvSpPr/>
          <p:nvPr/>
        </p:nvSpPr>
        <p:spPr>
          <a:xfrm>
            <a:off x="1390855" y="3130664"/>
            <a:ext cx="3106248" cy="3748831"/>
          </a:xfrm>
          <a:custGeom>
            <a:avLst/>
            <a:gdLst>
              <a:gd name="connsiteX0" fmla="*/ 0 w 3106248"/>
              <a:gd name="connsiteY0" fmla="*/ 0 h 3748831"/>
              <a:gd name="connsiteX1" fmla="*/ 3106248 w 3106248"/>
              <a:gd name="connsiteY1" fmla="*/ 3748831 h 3748831"/>
              <a:gd name="connsiteX2" fmla="*/ 0 w 3106248"/>
              <a:gd name="connsiteY2" fmla="*/ 3748831 h 3748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06248" h="3748831">
                <a:moveTo>
                  <a:pt x="0" y="0"/>
                </a:moveTo>
                <a:lnTo>
                  <a:pt x="3106248" y="3748831"/>
                </a:lnTo>
                <a:lnTo>
                  <a:pt x="0" y="3748831"/>
                </a:lnTo>
                <a:close/>
              </a:path>
            </a:pathLst>
          </a:custGeom>
          <a:solidFill>
            <a:schemeClr val="accent1">
              <a:alpha val="99000"/>
            </a:schemeClr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B27C9E57-563E-7980-7B3C-45FAD9C386F4}"/>
              </a:ext>
            </a:extLst>
          </p:cNvPr>
          <p:cNvSpPr/>
          <p:nvPr/>
        </p:nvSpPr>
        <p:spPr>
          <a:xfrm>
            <a:off x="0" y="3130661"/>
            <a:ext cx="1400640" cy="3748832"/>
          </a:xfrm>
          <a:custGeom>
            <a:avLst/>
            <a:gdLst>
              <a:gd name="connsiteX0" fmla="*/ 1400640 w 1400640"/>
              <a:gd name="connsiteY0" fmla="*/ 0 h 3748832"/>
              <a:gd name="connsiteX1" fmla="*/ 1400640 w 1400640"/>
              <a:gd name="connsiteY1" fmla="*/ 3748832 h 3748832"/>
              <a:gd name="connsiteX2" fmla="*/ 0 w 1400640"/>
              <a:gd name="connsiteY2" fmla="*/ 3748832 h 3748832"/>
              <a:gd name="connsiteX3" fmla="*/ 0 w 1400640"/>
              <a:gd name="connsiteY3" fmla="*/ 1684743 h 3748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00640" h="3748832">
                <a:moveTo>
                  <a:pt x="1400640" y="0"/>
                </a:moveTo>
                <a:lnTo>
                  <a:pt x="1400640" y="3748832"/>
                </a:lnTo>
                <a:lnTo>
                  <a:pt x="0" y="3748832"/>
                </a:lnTo>
                <a:lnTo>
                  <a:pt x="0" y="168474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sz="135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3776472"/>
            <a:ext cx="6400800" cy="768096"/>
          </a:xfrm>
        </p:spPr>
        <p:txBody>
          <a:bodyPr anchor="t">
            <a:noAutofit/>
          </a:bodyPr>
          <a:lstStyle>
            <a:lvl1pPr>
              <a:lnSpc>
                <a:spcPct val="100000"/>
              </a:lnSpc>
              <a:defRPr sz="33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95600" y="4718304"/>
            <a:ext cx="6400800" cy="512064"/>
          </a:xfrm>
        </p:spPr>
        <p:txBody>
          <a:bodyPr lIns="0" tIns="0" rIns="0" bIns="0">
            <a:noAutofit/>
          </a:bodyPr>
          <a:lstStyle>
            <a:lvl1pPr marL="0" indent="0" algn="ctr">
              <a:spcBef>
                <a:spcPts val="0"/>
              </a:spcBef>
              <a:buNone/>
              <a:defRPr sz="1800">
                <a:solidFill>
                  <a:schemeClr val="accent6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5923083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2459EA3C-8B88-5F1F-531E-7DA7DE55710B}"/>
              </a:ext>
            </a:extLst>
          </p:cNvPr>
          <p:cNvSpPr/>
          <p:nvPr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/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496" y="2103120"/>
            <a:ext cx="11119104" cy="4434840"/>
          </a:xfrm>
        </p:spPr>
        <p:txBody>
          <a:bodyPr>
            <a:no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AEC10A0C-BB77-FD4A-8FA4-D4334D01E3A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0960270"/>
      </p:ext>
    </p:extLst>
  </p:cSld>
  <p:clrMapOvr>
    <a:masterClrMapping/>
  </p:clrMapOvr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B0C0F070-237F-C60F-3458-4D4D9BA0A222}"/>
              </a:ext>
            </a:extLst>
          </p:cNvPr>
          <p:cNvSpPr/>
          <p:nvPr/>
        </p:nvSpPr>
        <p:spPr>
          <a:xfrm>
            <a:off x="9866106" y="0"/>
            <a:ext cx="2325895" cy="2180854"/>
          </a:xfrm>
          <a:custGeom>
            <a:avLst/>
            <a:gdLst>
              <a:gd name="connsiteX0" fmla="*/ 2066927 w 2325894"/>
              <a:gd name="connsiteY0" fmla="*/ 0 h 2180854"/>
              <a:gd name="connsiteX1" fmla="*/ 2098882 w 2325894"/>
              <a:gd name="connsiteY1" fmla="*/ 0 h 2180854"/>
              <a:gd name="connsiteX2" fmla="*/ 2128893 w 2325894"/>
              <a:gd name="connsiteY2" fmla="*/ 44463 h 2180854"/>
              <a:gd name="connsiteX3" fmla="*/ 2269798 w 2325894"/>
              <a:gd name="connsiteY3" fmla="*/ 120493 h 2180854"/>
              <a:gd name="connsiteX4" fmla="*/ 2325894 w 2325894"/>
              <a:gd name="connsiteY4" fmla="*/ 126162 h 2180854"/>
              <a:gd name="connsiteX5" fmla="*/ 2325894 w 2325894"/>
              <a:gd name="connsiteY5" fmla="*/ 149263 h 2180854"/>
              <a:gd name="connsiteX6" fmla="*/ 2265120 w 2325894"/>
              <a:gd name="connsiteY6" fmla="*/ 143117 h 2180854"/>
              <a:gd name="connsiteX7" fmla="*/ 2075647 w 2325894"/>
              <a:gd name="connsiteY7" fmla="*/ 16048 h 2180854"/>
              <a:gd name="connsiteX8" fmla="*/ 1926448 w 2325894"/>
              <a:gd name="connsiteY8" fmla="*/ 0 h 2180854"/>
              <a:gd name="connsiteX9" fmla="*/ 1950522 w 2325894"/>
              <a:gd name="connsiteY9" fmla="*/ 0 h 2180854"/>
              <a:gd name="connsiteX10" fmla="*/ 1952130 w 2325894"/>
              <a:gd name="connsiteY10" fmla="*/ 5167 h 2180854"/>
              <a:gd name="connsiteX11" fmla="*/ 2244242 w 2325894"/>
              <a:gd name="connsiteY11" fmla="*/ 244834 h 2180854"/>
              <a:gd name="connsiteX12" fmla="*/ 2325894 w 2325894"/>
              <a:gd name="connsiteY12" fmla="*/ 253091 h 2180854"/>
              <a:gd name="connsiteX13" fmla="*/ 2325894 w 2325894"/>
              <a:gd name="connsiteY13" fmla="*/ 276192 h 2180854"/>
              <a:gd name="connsiteX14" fmla="*/ 2239598 w 2325894"/>
              <a:gd name="connsiteY14" fmla="*/ 267464 h 2180854"/>
              <a:gd name="connsiteX15" fmla="*/ 1930848 w 2325894"/>
              <a:gd name="connsiteY15" fmla="*/ 14141 h 2180854"/>
              <a:gd name="connsiteX16" fmla="*/ 1794114 w 2325894"/>
              <a:gd name="connsiteY16" fmla="*/ 0 h 2180854"/>
              <a:gd name="connsiteX17" fmla="*/ 1818202 w 2325894"/>
              <a:gd name="connsiteY17" fmla="*/ 0 h 2180854"/>
              <a:gd name="connsiteX18" fmla="*/ 1835170 w 2325894"/>
              <a:gd name="connsiteY18" fmla="*/ 54535 h 2180854"/>
              <a:gd name="connsiteX19" fmla="*/ 2218687 w 2325894"/>
              <a:gd name="connsiteY19" fmla="*/ 369191 h 2180854"/>
              <a:gd name="connsiteX20" fmla="*/ 2325894 w 2325894"/>
              <a:gd name="connsiteY20" fmla="*/ 380032 h 2180854"/>
              <a:gd name="connsiteX21" fmla="*/ 2325894 w 2325894"/>
              <a:gd name="connsiteY21" fmla="*/ 403132 h 2180854"/>
              <a:gd name="connsiteX22" fmla="*/ 2214043 w 2325894"/>
              <a:gd name="connsiteY22" fmla="*/ 391825 h 2180854"/>
              <a:gd name="connsiteX23" fmla="*/ 1813889 w 2325894"/>
              <a:gd name="connsiteY23" fmla="*/ 63559 h 2180854"/>
              <a:gd name="connsiteX24" fmla="*/ 1661683 w 2325894"/>
              <a:gd name="connsiteY24" fmla="*/ 0 h 2180854"/>
              <a:gd name="connsiteX25" fmla="*/ 1685874 w 2325894"/>
              <a:gd name="connsiteY25" fmla="*/ 0 h 2180854"/>
              <a:gd name="connsiteX26" fmla="*/ 1718212 w 2325894"/>
              <a:gd name="connsiteY26" fmla="*/ 103965 h 2180854"/>
              <a:gd name="connsiteX27" fmla="*/ 2193133 w 2325894"/>
              <a:gd name="connsiteY27" fmla="*/ 493659 h 2180854"/>
              <a:gd name="connsiteX28" fmla="*/ 2325894 w 2325894"/>
              <a:gd name="connsiteY28" fmla="*/ 507083 h 2180854"/>
              <a:gd name="connsiteX29" fmla="*/ 2325894 w 2325894"/>
              <a:gd name="connsiteY29" fmla="*/ 530183 h 2180854"/>
              <a:gd name="connsiteX30" fmla="*/ 2188450 w 2325894"/>
              <a:gd name="connsiteY30" fmla="*/ 516288 h 2180854"/>
              <a:gd name="connsiteX31" fmla="*/ 1696817 w 2325894"/>
              <a:gd name="connsiteY31" fmla="*/ 112939 h 2180854"/>
              <a:gd name="connsiteX32" fmla="*/ 1531553 w 2325894"/>
              <a:gd name="connsiteY32" fmla="*/ 0 h 2180854"/>
              <a:gd name="connsiteX33" fmla="*/ 1554659 w 2325894"/>
              <a:gd name="connsiteY33" fmla="*/ 0 h 2180854"/>
              <a:gd name="connsiteX34" fmla="*/ 1555243 w 2325894"/>
              <a:gd name="connsiteY34" fmla="*/ 5776 h 2180854"/>
              <a:gd name="connsiteX35" fmla="*/ 2245588 w 2325894"/>
              <a:gd name="connsiteY35" fmla="*/ 629962 h 2180854"/>
              <a:gd name="connsiteX36" fmla="*/ 2325894 w 2325894"/>
              <a:gd name="connsiteY36" fmla="*/ 634030 h 2180854"/>
              <a:gd name="connsiteX37" fmla="*/ 2325894 w 2325894"/>
              <a:gd name="connsiteY37" fmla="*/ 657131 h 2180854"/>
              <a:gd name="connsiteX38" fmla="*/ 2243214 w 2325894"/>
              <a:gd name="connsiteY38" fmla="*/ 652943 h 2180854"/>
              <a:gd name="connsiteX39" fmla="*/ 1532607 w 2325894"/>
              <a:gd name="connsiteY39" fmla="*/ 10419 h 2180854"/>
              <a:gd name="connsiteX40" fmla="*/ 1404609 w 2325894"/>
              <a:gd name="connsiteY40" fmla="*/ 0 h 2180854"/>
              <a:gd name="connsiteX41" fmla="*/ 1427709 w 2325894"/>
              <a:gd name="connsiteY41" fmla="*/ 0 h 2180854"/>
              <a:gd name="connsiteX42" fmla="*/ 1430873 w 2325894"/>
              <a:gd name="connsiteY42" fmla="*/ 31287 h 2180854"/>
              <a:gd name="connsiteX43" fmla="*/ 2232606 w 2325894"/>
              <a:gd name="connsiteY43" fmla="*/ 756233 h 2180854"/>
              <a:gd name="connsiteX44" fmla="*/ 2325894 w 2325894"/>
              <a:gd name="connsiteY44" fmla="*/ 760959 h 2180854"/>
              <a:gd name="connsiteX45" fmla="*/ 2325894 w 2325894"/>
              <a:gd name="connsiteY45" fmla="*/ 784060 h 2180854"/>
              <a:gd name="connsiteX46" fmla="*/ 2230270 w 2325894"/>
              <a:gd name="connsiteY46" fmla="*/ 779216 h 2180854"/>
              <a:gd name="connsiteX47" fmla="*/ 1408246 w 2325894"/>
              <a:gd name="connsiteY47" fmla="*/ 35964 h 2180854"/>
              <a:gd name="connsiteX48" fmla="*/ 1274343 w 2325894"/>
              <a:gd name="connsiteY48" fmla="*/ 0 h 2180854"/>
              <a:gd name="connsiteX49" fmla="*/ 1300756 w 2325894"/>
              <a:gd name="connsiteY49" fmla="*/ 0 h 2180854"/>
              <a:gd name="connsiteX50" fmla="*/ 1306507 w 2325894"/>
              <a:gd name="connsiteY50" fmla="*/ 56884 h 2180854"/>
              <a:gd name="connsiteX51" fmla="*/ 2219643 w 2325894"/>
              <a:gd name="connsiteY51" fmla="*/ 882640 h 2180854"/>
              <a:gd name="connsiteX52" fmla="*/ 2325894 w 2325894"/>
              <a:gd name="connsiteY52" fmla="*/ 888022 h 2180854"/>
              <a:gd name="connsiteX53" fmla="*/ 2325894 w 2325894"/>
              <a:gd name="connsiteY53" fmla="*/ 911123 h 2180854"/>
              <a:gd name="connsiteX54" fmla="*/ 2217286 w 2325894"/>
              <a:gd name="connsiteY54" fmla="*/ 905621 h 2180854"/>
              <a:gd name="connsiteX55" fmla="*/ 1283761 w 2325894"/>
              <a:gd name="connsiteY55" fmla="*/ 61528 h 2180854"/>
              <a:gd name="connsiteX56" fmla="*/ 1146071 w 2325894"/>
              <a:gd name="connsiteY56" fmla="*/ 0 h 2180854"/>
              <a:gd name="connsiteX57" fmla="*/ 1169414 w 2325894"/>
              <a:gd name="connsiteY57" fmla="*/ 0 h 2180854"/>
              <a:gd name="connsiteX58" fmla="*/ 1182030 w 2325894"/>
              <a:gd name="connsiteY58" fmla="*/ 82429 h 2180854"/>
              <a:gd name="connsiteX59" fmla="*/ 2206679 w 2325894"/>
              <a:gd name="connsiteY59" fmla="*/ 1008912 h 2180854"/>
              <a:gd name="connsiteX60" fmla="*/ 2325894 w 2325894"/>
              <a:gd name="connsiteY60" fmla="*/ 1014951 h 2180854"/>
              <a:gd name="connsiteX61" fmla="*/ 2325894 w 2325894"/>
              <a:gd name="connsiteY61" fmla="*/ 1038052 h 2180854"/>
              <a:gd name="connsiteX62" fmla="*/ 2204323 w 2325894"/>
              <a:gd name="connsiteY62" fmla="*/ 1031893 h 2180854"/>
              <a:gd name="connsiteX63" fmla="*/ 1159398 w 2325894"/>
              <a:gd name="connsiteY63" fmla="*/ 87072 h 2180854"/>
              <a:gd name="connsiteX64" fmla="*/ 1017789 w 2325894"/>
              <a:gd name="connsiteY64" fmla="*/ 0 h 2180854"/>
              <a:gd name="connsiteX65" fmla="*/ 1041132 w 2325894"/>
              <a:gd name="connsiteY65" fmla="*/ 0 h 2180854"/>
              <a:gd name="connsiteX66" fmla="*/ 1057661 w 2325894"/>
              <a:gd name="connsiteY66" fmla="*/ 107992 h 2180854"/>
              <a:gd name="connsiteX67" fmla="*/ 2193716 w 2325894"/>
              <a:gd name="connsiteY67" fmla="*/ 1135208 h 2180854"/>
              <a:gd name="connsiteX68" fmla="*/ 2325894 w 2325894"/>
              <a:gd name="connsiteY68" fmla="*/ 1141903 h 2180854"/>
              <a:gd name="connsiteX69" fmla="*/ 2325894 w 2325894"/>
              <a:gd name="connsiteY69" fmla="*/ 1165004 h 2180854"/>
              <a:gd name="connsiteX70" fmla="*/ 2191361 w 2325894"/>
              <a:gd name="connsiteY70" fmla="*/ 1158189 h 2180854"/>
              <a:gd name="connsiteX71" fmla="*/ 1035029 w 2325894"/>
              <a:gd name="connsiteY71" fmla="*/ 112636 h 2180854"/>
              <a:gd name="connsiteX72" fmla="*/ 889397 w 2325894"/>
              <a:gd name="connsiteY72" fmla="*/ 0 h 2180854"/>
              <a:gd name="connsiteX73" fmla="*/ 912837 w 2325894"/>
              <a:gd name="connsiteY73" fmla="*/ 0 h 2180854"/>
              <a:gd name="connsiteX74" fmla="*/ 933296 w 2325894"/>
              <a:gd name="connsiteY74" fmla="*/ 133667 h 2180854"/>
              <a:gd name="connsiteX75" fmla="*/ 2180754 w 2325894"/>
              <a:gd name="connsiteY75" fmla="*/ 1261608 h 2180854"/>
              <a:gd name="connsiteX76" fmla="*/ 2325894 w 2325894"/>
              <a:gd name="connsiteY76" fmla="*/ 1268960 h 2180854"/>
              <a:gd name="connsiteX77" fmla="*/ 2325894 w 2325894"/>
              <a:gd name="connsiteY77" fmla="*/ 1292061 h 2180854"/>
              <a:gd name="connsiteX78" fmla="*/ 2178378 w 2325894"/>
              <a:gd name="connsiteY78" fmla="*/ 1284588 h 2180854"/>
              <a:gd name="connsiteX79" fmla="*/ 910550 w 2325894"/>
              <a:gd name="connsiteY79" fmla="*/ 138199 h 2180854"/>
              <a:gd name="connsiteX80" fmla="*/ 761929 w 2325894"/>
              <a:gd name="connsiteY80" fmla="*/ 0 h 2180854"/>
              <a:gd name="connsiteX81" fmla="*/ 785032 w 2325894"/>
              <a:gd name="connsiteY81" fmla="*/ 0 h 2180854"/>
              <a:gd name="connsiteX82" fmla="*/ 785312 w 2325894"/>
              <a:gd name="connsiteY82" fmla="*/ 5523 h 2180854"/>
              <a:gd name="connsiteX83" fmla="*/ 2167790 w 2325894"/>
              <a:gd name="connsiteY83" fmla="*/ 1387884 h 2180854"/>
              <a:gd name="connsiteX84" fmla="*/ 2325894 w 2325894"/>
              <a:gd name="connsiteY84" fmla="*/ 1395894 h 2180854"/>
              <a:gd name="connsiteX85" fmla="*/ 2325894 w 2325894"/>
              <a:gd name="connsiteY85" fmla="*/ 1418995 h 2180854"/>
              <a:gd name="connsiteX86" fmla="*/ 2165434 w 2325894"/>
              <a:gd name="connsiteY86" fmla="*/ 1410866 h 2180854"/>
              <a:gd name="connsiteX87" fmla="*/ 762328 w 2325894"/>
              <a:gd name="connsiteY87" fmla="*/ 7877 h 2180854"/>
              <a:gd name="connsiteX88" fmla="*/ 634980 w 2325894"/>
              <a:gd name="connsiteY88" fmla="*/ 0 h 2180854"/>
              <a:gd name="connsiteX89" fmla="*/ 658083 w 2325894"/>
              <a:gd name="connsiteY89" fmla="*/ 0 h 2180854"/>
              <a:gd name="connsiteX90" fmla="*/ 659019 w 2325894"/>
              <a:gd name="connsiteY90" fmla="*/ 18476 h 2180854"/>
              <a:gd name="connsiteX91" fmla="*/ 2154827 w 2325894"/>
              <a:gd name="connsiteY91" fmla="*/ 1514157 h 2180854"/>
              <a:gd name="connsiteX92" fmla="*/ 2325894 w 2325894"/>
              <a:gd name="connsiteY92" fmla="*/ 1522823 h 2180854"/>
              <a:gd name="connsiteX93" fmla="*/ 2325894 w 2325894"/>
              <a:gd name="connsiteY93" fmla="*/ 1545924 h 2180854"/>
              <a:gd name="connsiteX94" fmla="*/ 2152472 w 2325894"/>
              <a:gd name="connsiteY94" fmla="*/ 1537138 h 2180854"/>
              <a:gd name="connsiteX95" fmla="*/ 636036 w 2325894"/>
              <a:gd name="connsiteY95" fmla="*/ 20831 h 2180854"/>
              <a:gd name="connsiteX96" fmla="*/ 507911 w 2325894"/>
              <a:gd name="connsiteY96" fmla="*/ 0 h 2180854"/>
              <a:gd name="connsiteX97" fmla="*/ 531128 w 2325894"/>
              <a:gd name="connsiteY97" fmla="*/ 0 h 2180854"/>
              <a:gd name="connsiteX98" fmla="*/ 532727 w 2325894"/>
              <a:gd name="connsiteY98" fmla="*/ 31559 h 2180854"/>
              <a:gd name="connsiteX99" fmla="*/ 2141864 w 2325894"/>
              <a:gd name="connsiteY99" fmla="*/ 1640562 h 2180854"/>
              <a:gd name="connsiteX100" fmla="*/ 2325894 w 2325894"/>
              <a:gd name="connsiteY100" fmla="*/ 1649885 h 2180854"/>
              <a:gd name="connsiteX101" fmla="*/ 2325894 w 2325894"/>
              <a:gd name="connsiteY101" fmla="*/ 1672981 h 2180854"/>
              <a:gd name="connsiteX102" fmla="*/ 2139488 w 2325894"/>
              <a:gd name="connsiteY102" fmla="*/ 1663539 h 2180854"/>
              <a:gd name="connsiteX103" fmla="*/ 509624 w 2325894"/>
              <a:gd name="connsiteY103" fmla="*/ 33818 h 2180854"/>
              <a:gd name="connsiteX104" fmla="*/ 380961 w 2325894"/>
              <a:gd name="connsiteY104" fmla="*/ 0 h 2180854"/>
              <a:gd name="connsiteX105" fmla="*/ 404065 w 2325894"/>
              <a:gd name="connsiteY105" fmla="*/ 0 h 2180854"/>
              <a:gd name="connsiteX106" fmla="*/ 406316 w 2325894"/>
              <a:gd name="connsiteY106" fmla="*/ 44437 h 2180854"/>
              <a:gd name="connsiteX107" fmla="*/ 2128900 w 2325894"/>
              <a:gd name="connsiteY107" fmla="*/ 1766854 h 2180854"/>
              <a:gd name="connsiteX108" fmla="*/ 2325894 w 2325894"/>
              <a:gd name="connsiteY108" fmla="*/ 1776833 h 2180854"/>
              <a:gd name="connsiteX109" fmla="*/ 2325894 w 2325894"/>
              <a:gd name="connsiteY109" fmla="*/ 1799934 h 2180854"/>
              <a:gd name="connsiteX110" fmla="*/ 2126525 w 2325894"/>
              <a:gd name="connsiteY110" fmla="*/ 1789835 h 2180854"/>
              <a:gd name="connsiteX111" fmla="*/ 383332 w 2325894"/>
              <a:gd name="connsiteY111" fmla="*/ 46792 h 2180854"/>
              <a:gd name="connsiteX112" fmla="*/ 254013 w 2325894"/>
              <a:gd name="connsiteY112" fmla="*/ 0 h 2180854"/>
              <a:gd name="connsiteX113" fmla="*/ 277116 w 2325894"/>
              <a:gd name="connsiteY113" fmla="*/ 0 h 2180854"/>
              <a:gd name="connsiteX114" fmla="*/ 280023 w 2325894"/>
              <a:gd name="connsiteY114" fmla="*/ 57371 h 2180854"/>
              <a:gd name="connsiteX115" fmla="*/ 2115917 w 2325894"/>
              <a:gd name="connsiteY115" fmla="*/ 1893125 h 2180854"/>
              <a:gd name="connsiteX116" fmla="*/ 2325894 w 2325894"/>
              <a:gd name="connsiteY116" fmla="*/ 1903762 h 2180854"/>
              <a:gd name="connsiteX117" fmla="*/ 2325894 w 2325894"/>
              <a:gd name="connsiteY117" fmla="*/ 1926863 h 2180854"/>
              <a:gd name="connsiteX118" fmla="*/ 2113563 w 2325894"/>
              <a:gd name="connsiteY118" fmla="*/ 1916107 h 2180854"/>
              <a:gd name="connsiteX119" fmla="*/ 257040 w 2325894"/>
              <a:gd name="connsiteY119" fmla="*/ 59745 h 2180854"/>
              <a:gd name="connsiteX120" fmla="*/ 126949 w 2325894"/>
              <a:gd name="connsiteY120" fmla="*/ 0 h 2180854"/>
              <a:gd name="connsiteX121" fmla="*/ 150160 w 2325894"/>
              <a:gd name="connsiteY121" fmla="*/ 0 h 2180854"/>
              <a:gd name="connsiteX122" fmla="*/ 153729 w 2325894"/>
              <a:gd name="connsiteY122" fmla="*/ 70454 h 2180854"/>
              <a:gd name="connsiteX123" fmla="*/ 2102955 w 2325894"/>
              <a:gd name="connsiteY123" fmla="*/ 2019530 h 2180854"/>
              <a:gd name="connsiteX124" fmla="*/ 2325894 w 2325894"/>
              <a:gd name="connsiteY124" fmla="*/ 2030824 h 2180854"/>
              <a:gd name="connsiteX125" fmla="*/ 2325894 w 2325894"/>
              <a:gd name="connsiteY125" fmla="*/ 2053925 h 2180854"/>
              <a:gd name="connsiteX126" fmla="*/ 2100598 w 2325894"/>
              <a:gd name="connsiteY126" fmla="*/ 2042512 h 2180854"/>
              <a:gd name="connsiteX127" fmla="*/ 130633 w 2325894"/>
              <a:gd name="connsiteY127" fmla="*/ 72714 h 2180854"/>
              <a:gd name="connsiteX128" fmla="*/ 0 w 2325894"/>
              <a:gd name="connsiteY128" fmla="*/ 0 h 2180854"/>
              <a:gd name="connsiteX129" fmla="*/ 23103 w 2325894"/>
              <a:gd name="connsiteY129" fmla="*/ 0 h 2180854"/>
              <a:gd name="connsiteX130" fmla="*/ 27324 w 2325894"/>
              <a:gd name="connsiteY130" fmla="*/ 83311 h 2180854"/>
              <a:gd name="connsiteX131" fmla="*/ 2089991 w 2325894"/>
              <a:gd name="connsiteY131" fmla="*/ 2145803 h 2180854"/>
              <a:gd name="connsiteX132" fmla="*/ 2325894 w 2325894"/>
              <a:gd name="connsiteY132" fmla="*/ 2157753 h 2180854"/>
              <a:gd name="connsiteX133" fmla="*/ 2325894 w 2325894"/>
              <a:gd name="connsiteY133" fmla="*/ 2180854 h 2180854"/>
              <a:gd name="connsiteX134" fmla="*/ 2087636 w 2325894"/>
              <a:gd name="connsiteY134" fmla="*/ 2168784 h 2180854"/>
              <a:gd name="connsiteX135" fmla="*/ 4341 w 2325894"/>
              <a:gd name="connsiteY135" fmla="*/ 85667 h 2180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</a:cxnLst>
            <a:rect l="l" t="t" r="r" b="b"/>
            <a:pathLst>
              <a:path w="2325894" h="2180854">
                <a:moveTo>
                  <a:pt x="2066927" y="0"/>
                </a:moveTo>
                <a:lnTo>
                  <a:pt x="2098882" y="0"/>
                </a:lnTo>
                <a:lnTo>
                  <a:pt x="2128893" y="44463"/>
                </a:lnTo>
                <a:cubicBezTo>
                  <a:pt x="2166753" y="82308"/>
                  <a:pt x="2215417" y="109341"/>
                  <a:pt x="2269798" y="120493"/>
                </a:cubicBezTo>
                <a:lnTo>
                  <a:pt x="2325894" y="126162"/>
                </a:lnTo>
                <a:lnTo>
                  <a:pt x="2325894" y="149263"/>
                </a:lnTo>
                <a:lnTo>
                  <a:pt x="2265120" y="143117"/>
                </a:lnTo>
                <a:cubicBezTo>
                  <a:pt x="2186576" y="127002"/>
                  <a:pt x="2119077" y="80290"/>
                  <a:pt x="2075647" y="16048"/>
                </a:cubicBezTo>
                <a:close/>
                <a:moveTo>
                  <a:pt x="1926448" y="0"/>
                </a:moveTo>
                <a:lnTo>
                  <a:pt x="1950522" y="0"/>
                </a:lnTo>
                <a:lnTo>
                  <a:pt x="1952130" y="5167"/>
                </a:lnTo>
                <a:cubicBezTo>
                  <a:pt x="2003529" y="126455"/>
                  <a:pt x="2112323" y="217766"/>
                  <a:pt x="2244242" y="244834"/>
                </a:cubicBezTo>
                <a:lnTo>
                  <a:pt x="2325894" y="253091"/>
                </a:lnTo>
                <a:lnTo>
                  <a:pt x="2325894" y="276192"/>
                </a:lnTo>
                <a:lnTo>
                  <a:pt x="2239598" y="267464"/>
                </a:lnTo>
                <a:cubicBezTo>
                  <a:pt x="2100173" y="238852"/>
                  <a:pt x="1985178" y="142334"/>
                  <a:pt x="1930848" y="14141"/>
                </a:cubicBezTo>
                <a:close/>
                <a:moveTo>
                  <a:pt x="1794114" y="0"/>
                </a:moveTo>
                <a:lnTo>
                  <a:pt x="1818202" y="0"/>
                </a:lnTo>
                <a:lnTo>
                  <a:pt x="1835170" y="54535"/>
                </a:lnTo>
                <a:cubicBezTo>
                  <a:pt x="1902650" y="213778"/>
                  <a:pt x="2045483" y="333656"/>
                  <a:pt x="2218687" y="369191"/>
                </a:cubicBezTo>
                <a:lnTo>
                  <a:pt x="2325894" y="380032"/>
                </a:lnTo>
                <a:lnTo>
                  <a:pt x="2325894" y="403132"/>
                </a:lnTo>
                <a:lnTo>
                  <a:pt x="2214043" y="391825"/>
                </a:lnTo>
                <a:cubicBezTo>
                  <a:pt x="2033333" y="354761"/>
                  <a:pt x="1884299" y="229720"/>
                  <a:pt x="1813889" y="63559"/>
                </a:cubicBezTo>
                <a:close/>
                <a:moveTo>
                  <a:pt x="1661683" y="0"/>
                </a:moveTo>
                <a:lnTo>
                  <a:pt x="1685874" y="0"/>
                </a:lnTo>
                <a:lnTo>
                  <a:pt x="1718212" y="103965"/>
                </a:lnTo>
                <a:cubicBezTo>
                  <a:pt x="1801772" y="301203"/>
                  <a:pt x="1978643" y="449654"/>
                  <a:pt x="2193133" y="493659"/>
                </a:cubicBezTo>
                <a:lnTo>
                  <a:pt x="2325894" y="507083"/>
                </a:lnTo>
                <a:lnTo>
                  <a:pt x="2325894" y="530183"/>
                </a:lnTo>
                <a:lnTo>
                  <a:pt x="2188450" y="516288"/>
                </a:lnTo>
                <a:cubicBezTo>
                  <a:pt x="1966399" y="470740"/>
                  <a:pt x="1783312" y="317082"/>
                  <a:pt x="1696817" y="112939"/>
                </a:cubicBezTo>
                <a:close/>
                <a:moveTo>
                  <a:pt x="1531553" y="0"/>
                </a:moveTo>
                <a:lnTo>
                  <a:pt x="1554659" y="0"/>
                </a:lnTo>
                <a:lnTo>
                  <a:pt x="1555243" y="5776"/>
                </a:lnTo>
                <a:cubicBezTo>
                  <a:pt x="1623483" y="338327"/>
                  <a:pt x="1902268" y="594992"/>
                  <a:pt x="2245588" y="629962"/>
                </a:cubicBezTo>
                <a:lnTo>
                  <a:pt x="2325894" y="634030"/>
                </a:lnTo>
                <a:lnTo>
                  <a:pt x="2325894" y="657131"/>
                </a:lnTo>
                <a:lnTo>
                  <a:pt x="2243214" y="652943"/>
                </a:lnTo>
                <a:cubicBezTo>
                  <a:pt x="1889750" y="616944"/>
                  <a:pt x="1602834" y="352727"/>
                  <a:pt x="1532607" y="10419"/>
                </a:cubicBezTo>
                <a:close/>
                <a:moveTo>
                  <a:pt x="1404609" y="0"/>
                </a:moveTo>
                <a:lnTo>
                  <a:pt x="1427709" y="0"/>
                </a:lnTo>
                <a:lnTo>
                  <a:pt x="1430873" y="31287"/>
                </a:lnTo>
                <a:cubicBezTo>
                  <a:pt x="1510102" y="417452"/>
                  <a:pt x="1833798" y="715609"/>
                  <a:pt x="2232606" y="756233"/>
                </a:cubicBezTo>
                <a:lnTo>
                  <a:pt x="2325894" y="760959"/>
                </a:lnTo>
                <a:lnTo>
                  <a:pt x="2325894" y="784060"/>
                </a:lnTo>
                <a:lnTo>
                  <a:pt x="2230270" y="779216"/>
                </a:lnTo>
                <a:cubicBezTo>
                  <a:pt x="1821463" y="737574"/>
                  <a:pt x="1489501" y="431938"/>
                  <a:pt x="1408246" y="35964"/>
                </a:cubicBezTo>
                <a:close/>
                <a:moveTo>
                  <a:pt x="1274343" y="0"/>
                </a:moveTo>
                <a:lnTo>
                  <a:pt x="1300756" y="0"/>
                </a:lnTo>
                <a:lnTo>
                  <a:pt x="1306507" y="56884"/>
                </a:lnTo>
                <a:cubicBezTo>
                  <a:pt x="1396745" y="496788"/>
                  <a:pt x="1765420" y="836372"/>
                  <a:pt x="2219643" y="882640"/>
                </a:cubicBezTo>
                <a:lnTo>
                  <a:pt x="2325894" y="888022"/>
                </a:lnTo>
                <a:lnTo>
                  <a:pt x="2325894" y="911123"/>
                </a:lnTo>
                <a:lnTo>
                  <a:pt x="2217286" y="905621"/>
                </a:lnTo>
                <a:cubicBezTo>
                  <a:pt x="1752979" y="858324"/>
                  <a:pt x="1376027" y="511189"/>
                  <a:pt x="1283761" y="61528"/>
                </a:cubicBezTo>
                <a:close/>
                <a:moveTo>
                  <a:pt x="1146071" y="0"/>
                </a:moveTo>
                <a:lnTo>
                  <a:pt x="1169414" y="0"/>
                </a:lnTo>
                <a:lnTo>
                  <a:pt x="1182030" y="82429"/>
                </a:lnTo>
                <a:cubicBezTo>
                  <a:pt x="1283296" y="576000"/>
                  <a:pt x="1697029" y="957001"/>
                  <a:pt x="2206679" y="1008912"/>
                </a:cubicBezTo>
                <a:lnTo>
                  <a:pt x="2325894" y="1014951"/>
                </a:lnTo>
                <a:lnTo>
                  <a:pt x="2325894" y="1038052"/>
                </a:lnTo>
                <a:lnTo>
                  <a:pt x="2204323" y="1031893"/>
                </a:lnTo>
                <a:cubicBezTo>
                  <a:pt x="1684600" y="978953"/>
                  <a:pt x="1262670" y="590398"/>
                  <a:pt x="1159398" y="87072"/>
                </a:cubicBezTo>
                <a:close/>
                <a:moveTo>
                  <a:pt x="1017789" y="0"/>
                </a:moveTo>
                <a:lnTo>
                  <a:pt x="1041132" y="0"/>
                </a:lnTo>
                <a:lnTo>
                  <a:pt x="1057661" y="107992"/>
                </a:lnTo>
                <a:cubicBezTo>
                  <a:pt x="1169939" y="655229"/>
                  <a:pt x="1628650" y="1077653"/>
                  <a:pt x="2193716" y="1135208"/>
                </a:cubicBezTo>
                <a:lnTo>
                  <a:pt x="2325894" y="1141903"/>
                </a:lnTo>
                <a:lnTo>
                  <a:pt x="2325894" y="1165004"/>
                </a:lnTo>
                <a:lnTo>
                  <a:pt x="2191361" y="1158189"/>
                </a:lnTo>
                <a:cubicBezTo>
                  <a:pt x="1616222" y="1099606"/>
                  <a:pt x="1149313" y="669630"/>
                  <a:pt x="1035029" y="112636"/>
                </a:cubicBezTo>
                <a:close/>
                <a:moveTo>
                  <a:pt x="889397" y="0"/>
                </a:moveTo>
                <a:lnTo>
                  <a:pt x="912837" y="0"/>
                </a:lnTo>
                <a:lnTo>
                  <a:pt x="933296" y="133667"/>
                </a:lnTo>
                <a:cubicBezTo>
                  <a:pt x="1056582" y="734570"/>
                  <a:pt x="1560272" y="1198411"/>
                  <a:pt x="2180754" y="1261608"/>
                </a:cubicBezTo>
                <a:lnTo>
                  <a:pt x="2325894" y="1268960"/>
                </a:lnTo>
                <a:lnTo>
                  <a:pt x="2325894" y="1292061"/>
                </a:lnTo>
                <a:lnTo>
                  <a:pt x="2178378" y="1284588"/>
                </a:lnTo>
                <a:cubicBezTo>
                  <a:pt x="1547742" y="1220351"/>
                  <a:pt x="1035844" y="748879"/>
                  <a:pt x="910550" y="138199"/>
                </a:cubicBezTo>
                <a:close/>
                <a:moveTo>
                  <a:pt x="761929" y="0"/>
                </a:moveTo>
                <a:lnTo>
                  <a:pt x="785032" y="0"/>
                </a:lnTo>
                <a:lnTo>
                  <a:pt x="785312" y="5523"/>
                </a:lnTo>
                <a:cubicBezTo>
                  <a:pt x="859466" y="733364"/>
                  <a:pt x="1439889" y="1313736"/>
                  <a:pt x="2167790" y="1387884"/>
                </a:cubicBezTo>
                <a:lnTo>
                  <a:pt x="2325894" y="1395894"/>
                </a:lnTo>
                <a:lnTo>
                  <a:pt x="2325894" y="1418995"/>
                </a:lnTo>
                <a:lnTo>
                  <a:pt x="2165434" y="1410866"/>
                </a:lnTo>
                <a:cubicBezTo>
                  <a:pt x="1426685" y="1335609"/>
                  <a:pt x="837591" y="746563"/>
                  <a:pt x="762328" y="7877"/>
                </a:cubicBezTo>
                <a:close/>
                <a:moveTo>
                  <a:pt x="634980" y="0"/>
                </a:moveTo>
                <a:lnTo>
                  <a:pt x="658083" y="0"/>
                </a:lnTo>
                <a:lnTo>
                  <a:pt x="659019" y="18476"/>
                </a:lnTo>
                <a:cubicBezTo>
                  <a:pt x="739252" y="805990"/>
                  <a:pt x="1367247" y="1433931"/>
                  <a:pt x="2154827" y="1514157"/>
                </a:cubicBezTo>
                <a:lnTo>
                  <a:pt x="2325894" y="1522823"/>
                </a:lnTo>
                <a:lnTo>
                  <a:pt x="2325894" y="1545924"/>
                </a:lnTo>
                <a:lnTo>
                  <a:pt x="2152472" y="1537138"/>
                </a:lnTo>
                <a:cubicBezTo>
                  <a:pt x="1354048" y="1455804"/>
                  <a:pt x="717377" y="819188"/>
                  <a:pt x="636036" y="20831"/>
                </a:cubicBezTo>
                <a:close/>
                <a:moveTo>
                  <a:pt x="507911" y="0"/>
                </a:moveTo>
                <a:lnTo>
                  <a:pt x="531128" y="0"/>
                </a:lnTo>
                <a:lnTo>
                  <a:pt x="532727" y="31559"/>
                </a:lnTo>
                <a:cubicBezTo>
                  <a:pt x="619037" y="878744"/>
                  <a:pt x="1294606" y="1554259"/>
                  <a:pt x="2141864" y="1640562"/>
                </a:cubicBezTo>
                <a:lnTo>
                  <a:pt x="2325894" y="1649885"/>
                </a:lnTo>
                <a:lnTo>
                  <a:pt x="2325894" y="1672981"/>
                </a:lnTo>
                <a:lnTo>
                  <a:pt x="2139488" y="1663539"/>
                </a:lnTo>
                <a:cubicBezTo>
                  <a:pt x="1281294" y="1576127"/>
                  <a:pt x="597044" y="891939"/>
                  <a:pt x="509624" y="33818"/>
                </a:cubicBezTo>
                <a:close/>
                <a:moveTo>
                  <a:pt x="380961" y="0"/>
                </a:moveTo>
                <a:lnTo>
                  <a:pt x="404065" y="0"/>
                </a:lnTo>
                <a:lnTo>
                  <a:pt x="406316" y="44437"/>
                </a:lnTo>
                <a:cubicBezTo>
                  <a:pt x="498717" y="951387"/>
                  <a:pt x="1221951" y="1674473"/>
                  <a:pt x="2128900" y="1766854"/>
                </a:cubicBezTo>
                <a:lnTo>
                  <a:pt x="2325894" y="1776833"/>
                </a:lnTo>
                <a:lnTo>
                  <a:pt x="2325894" y="1799934"/>
                </a:lnTo>
                <a:lnTo>
                  <a:pt x="2126525" y="1789835"/>
                </a:lnTo>
                <a:cubicBezTo>
                  <a:pt x="1208653" y="1696346"/>
                  <a:pt x="476829" y="964585"/>
                  <a:pt x="383332" y="46792"/>
                </a:cubicBezTo>
                <a:close/>
                <a:moveTo>
                  <a:pt x="254013" y="0"/>
                </a:moveTo>
                <a:lnTo>
                  <a:pt x="277116" y="0"/>
                </a:lnTo>
                <a:lnTo>
                  <a:pt x="280023" y="57371"/>
                </a:lnTo>
                <a:cubicBezTo>
                  <a:pt x="378489" y="1023914"/>
                  <a:pt x="1149211" y="1794655"/>
                  <a:pt x="2115917" y="1893125"/>
                </a:cubicBezTo>
                <a:lnTo>
                  <a:pt x="2325894" y="1903762"/>
                </a:lnTo>
                <a:lnTo>
                  <a:pt x="2325894" y="1926863"/>
                </a:lnTo>
                <a:lnTo>
                  <a:pt x="2113563" y="1916107"/>
                </a:lnTo>
                <a:cubicBezTo>
                  <a:pt x="1136012" y="1816541"/>
                  <a:pt x="356615" y="1037211"/>
                  <a:pt x="257040" y="59745"/>
                </a:cubicBezTo>
                <a:close/>
                <a:moveTo>
                  <a:pt x="126949" y="0"/>
                </a:moveTo>
                <a:lnTo>
                  <a:pt x="150160" y="0"/>
                </a:lnTo>
                <a:lnTo>
                  <a:pt x="153729" y="70454"/>
                </a:lnTo>
                <a:cubicBezTo>
                  <a:pt x="258274" y="1096671"/>
                  <a:pt x="1076570" y="1914983"/>
                  <a:pt x="2102955" y="2019530"/>
                </a:cubicBezTo>
                <a:lnTo>
                  <a:pt x="2325894" y="2030824"/>
                </a:lnTo>
                <a:lnTo>
                  <a:pt x="2325894" y="2053925"/>
                </a:lnTo>
                <a:lnTo>
                  <a:pt x="2100598" y="2042512"/>
                </a:lnTo>
                <a:cubicBezTo>
                  <a:pt x="1063358" y="1936856"/>
                  <a:pt x="236298" y="1109866"/>
                  <a:pt x="130633" y="72714"/>
                </a:cubicBezTo>
                <a:close/>
                <a:moveTo>
                  <a:pt x="0" y="0"/>
                </a:moveTo>
                <a:lnTo>
                  <a:pt x="23103" y="0"/>
                </a:lnTo>
                <a:lnTo>
                  <a:pt x="27324" y="83311"/>
                </a:lnTo>
                <a:cubicBezTo>
                  <a:pt x="137958" y="1169290"/>
                  <a:pt x="1003916" y="2035178"/>
                  <a:pt x="2089991" y="2145803"/>
                </a:cubicBezTo>
                <a:lnTo>
                  <a:pt x="2325894" y="2157753"/>
                </a:lnTo>
                <a:lnTo>
                  <a:pt x="2325894" y="2180854"/>
                </a:lnTo>
                <a:lnTo>
                  <a:pt x="2087636" y="2168784"/>
                </a:lnTo>
                <a:cubicBezTo>
                  <a:pt x="990717" y="2057051"/>
                  <a:pt x="116084" y="1182492"/>
                  <a:pt x="4341" y="85667"/>
                </a:cubicBezTo>
                <a:close/>
              </a:path>
            </a:pathLst>
          </a:custGeom>
          <a:solidFill>
            <a:schemeClr val="accent5"/>
          </a:solidFill>
          <a:ln w="47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5904" y="2825496"/>
            <a:ext cx="10680192" cy="2834640"/>
          </a:xfrm>
        </p:spPr>
        <p:txBody>
          <a:bodyPr>
            <a:no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AEC10A0C-BB77-FD4A-8FA4-D4334D01E3A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5464125"/>
      </p:ext>
    </p:extLst>
  </p:cSld>
  <p:clrMapOvr>
    <a:masterClrMapping/>
  </p:clrMapOvr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89120" y="2395728"/>
            <a:ext cx="7013448" cy="1627632"/>
          </a:xfrm>
        </p:spPr>
        <p:txBody>
          <a:bodyPr lIns="0" tIns="0" rIns="0" bIns="0">
            <a:noAutofit/>
          </a:bodyPr>
          <a:lstStyle>
            <a:lvl1pPr algn="l">
              <a:lnSpc>
                <a:spcPct val="100000"/>
              </a:lnSpc>
              <a:defRPr sz="2475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7" name="Text Placeholder 54">
            <a:extLst>
              <a:ext uri="{FF2B5EF4-FFF2-40B4-BE49-F238E27FC236}">
                <a16:creationId xmlns:a16="http://schemas.microsoft.com/office/drawing/2014/main" id="{A493C80D-2813-9E70-8901-D4B9EA4DD7E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11880" y="1984248"/>
            <a:ext cx="768096" cy="1627632"/>
          </a:xfrm>
        </p:spPr>
        <p:txBody>
          <a:bodyPr lIns="91440" tIns="45720" rIns="91440" bIns="54864">
            <a:noAutofit/>
          </a:bodyPr>
          <a:lstStyle>
            <a:lvl1pPr marL="0" indent="0">
              <a:buNone/>
              <a:defRPr sz="7500" b="1"/>
            </a:lvl1pPr>
          </a:lstStyle>
          <a:p>
            <a:pPr lvl="0"/>
            <a:r>
              <a:rPr lang="en-US"/>
              <a:t>“</a:t>
            </a:r>
          </a:p>
        </p:txBody>
      </p:sp>
      <p:sp>
        <p:nvSpPr>
          <p:cNvPr id="55" name="Text Placeholder 54">
            <a:extLst>
              <a:ext uri="{FF2B5EF4-FFF2-40B4-BE49-F238E27FC236}">
                <a16:creationId xmlns:a16="http://schemas.microsoft.com/office/drawing/2014/main" id="{A2733C45-7C53-2BC5-3F62-D069650A79C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89121" y="4308477"/>
            <a:ext cx="3932239" cy="588963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6" name="Text Placeholder 54">
            <a:extLst>
              <a:ext uri="{FF2B5EF4-FFF2-40B4-BE49-F238E27FC236}">
                <a16:creationId xmlns:a16="http://schemas.microsoft.com/office/drawing/2014/main" id="{B1D62231-87CB-21EC-CF8C-46276AD1F95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00616" y="3209544"/>
            <a:ext cx="768096" cy="1627632"/>
          </a:xfrm>
        </p:spPr>
        <p:txBody>
          <a:bodyPr lIns="91440" tIns="45720" rIns="91440" bIns="54864">
            <a:noAutofit/>
          </a:bodyPr>
          <a:lstStyle>
            <a:lvl1pPr marL="0" indent="0">
              <a:buNone/>
              <a:defRPr sz="7500" b="1"/>
            </a:lvl1pPr>
          </a:lstStyle>
          <a:p>
            <a:pPr lvl="0"/>
            <a:r>
              <a:rPr lang="en-US"/>
              <a:t>”</a:t>
            </a:r>
          </a:p>
        </p:txBody>
      </p:sp>
      <p:sp>
        <p:nvSpPr>
          <p:cNvPr id="32" name="Image 1" descr="preencoded.png">
            <a:extLst>
              <a:ext uri="{FF2B5EF4-FFF2-40B4-BE49-F238E27FC236}">
                <a16:creationId xmlns:a16="http://schemas.microsoft.com/office/drawing/2014/main" id="{2A3EC91E-4089-D366-06D3-3E66F93DFAF3}"/>
              </a:ext>
            </a:extLst>
          </p:cNvPr>
          <p:cNvSpPr/>
          <p:nvPr/>
        </p:nvSpPr>
        <p:spPr>
          <a:xfrm>
            <a:off x="-7117" y="0"/>
            <a:ext cx="2550985" cy="6858000"/>
          </a:xfrm>
          <a:custGeom>
            <a:avLst/>
            <a:gdLst>
              <a:gd name="connsiteX0" fmla="*/ 2550985 w 2550985"/>
              <a:gd name="connsiteY0" fmla="*/ 0 h 6858000"/>
              <a:gd name="connsiteX1" fmla="*/ 0 w 2550985"/>
              <a:gd name="connsiteY1" fmla="*/ 0 h 6858000"/>
              <a:gd name="connsiteX2" fmla="*/ 0 w 2550985"/>
              <a:gd name="connsiteY2" fmla="*/ 6858000 h 6858000"/>
              <a:gd name="connsiteX3" fmla="*/ 2550985 w 2550985"/>
              <a:gd name="connsiteY3" fmla="*/ 6858000 h 6858000"/>
              <a:gd name="connsiteX4" fmla="*/ 2550985 w 2550985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50985" h="6858000">
                <a:moveTo>
                  <a:pt x="2550985" y="0"/>
                </a:moveTo>
                <a:lnTo>
                  <a:pt x="0" y="0"/>
                </a:lnTo>
                <a:lnTo>
                  <a:pt x="0" y="6858000"/>
                </a:lnTo>
                <a:lnTo>
                  <a:pt x="2550985" y="6858000"/>
                </a:lnTo>
                <a:lnTo>
                  <a:pt x="2550985" y="0"/>
                </a:lnTo>
                <a:close/>
              </a:path>
            </a:pathLst>
          </a:custGeom>
          <a:solidFill>
            <a:schemeClr val="tx1"/>
          </a:solidFill>
          <a:ln w="7045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sz="1350" dirty="0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70F595E1-C910-3710-90E9-AF5FFCE05861}"/>
              </a:ext>
            </a:extLst>
          </p:cNvPr>
          <p:cNvSpPr/>
          <p:nvPr/>
        </p:nvSpPr>
        <p:spPr>
          <a:xfrm>
            <a:off x="-9414" y="0"/>
            <a:ext cx="2548591" cy="2555628"/>
          </a:xfrm>
          <a:custGeom>
            <a:avLst/>
            <a:gdLst>
              <a:gd name="connsiteX0" fmla="*/ 138643 w 2548591"/>
              <a:gd name="connsiteY0" fmla="*/ 1 h 2555628"/>
              <a:gd name="connsiteX1" fmla="*/ 163874 w 2548591"/>
              <a:gd name="connsiteY1" fmla="*/ 1 h 2555628"/>
              <a:gd name="connsiteX2" fmla="*/ 2548463 w 2548591"/>
              <a:gd name="connsiteY2" fmla="*/ 2391168 h 2555628"/>
              <a:gd name="connsiteX3" fmla="*/ 2548463 w 2548591"/>
              <a:gd name="connsiteY3" fmla="*/ 2416472 h 2555628"/>
              <a:gd name="connsiteX4" fmla="*/ 2548590 w 2548591"/>
              <a:gd name="connsiteY4" fmla="*/ 2416600 h 2555628"/>
              <a:gd name="connsiteX5" fmla="*/ 138643 w 2548591"/>
              <a:gd name="connsiteY5" fmla="*/ 1 h 2555628"/>
              <a:gd name="connsiteX6" fmla="*/ 0 w 2548591"/>
              <a:gd name="connsiteY6" fmla="*/ 1 h 2555628"/>
              <a:gd name="connsiteX7" fmla="*/ 25231 w 2548591"/>
              <a:gd name="connsiteY7" fmla="*/ 1 h 2555628"/>
              <a:gd name="connsiteX8" fmla="*/ 2548591 w 2548591"/>
              <a:gd name="connsiteY8" fmla="*/ 2530324 h 2555628"/>
              <a:gd name="connsiteX9" fmla="*/ 2548591 w 2548591"/>
              <a:gd name="connsiteY9" fmla="*/ 2555628 h 2555628"/>
              <a:gd name="connsiteX10" fmla="*/ 0 w 2548591"/>
              <a:gd name="connsiteY10" fmla="*/ 1 h 2555628"/>
              <a:gd name="connsiteX11" fmla="*/ 277411 w 2548591"/>
              <a:gd name="connsiteY11" fmla="*/ 1 h 2555628"/>
              <a:gd name="connsiteX12" fmla="*/ 302642 w 2548591"/>
              <a:gd name="connsiteY12" fmla="*/ 1 h 2555628"/>
              <a:gd name="connsiteX13" fmla="*/ 2548582 w 2548591"/>
              <a:gd name="connsiteY13" fmla="*/ 2252147 h 2555628"/>
              <a:gd name="connsiteX14" fmla="*/ 2548582 w 2548591"/>
              <a:gd name="connsiteY14" fmla="*/ 2277444 h 2555628"/>
              <a:gd name="connsiteX15" fmla="*/ 277411 w 2548591"/>
              <a:gd name="connsiteY15" fmla="*/ 1 h 2555628"/>
              <a:gd name="connsiteX16" fmla="*/ 416054 w 2548591"/>
              <a:gd name="connsiteY16" fmla="*/ 1 h 2555628"/>
              <a:gd name="connsiteX17" fmla="*/ 441285 w 2548591"/>
              <a:gd name="connsiteY17" fmla="*/ 1 h 2555628"/>
              <a:gd name="connsiteX18" fmla="*/ 2548589 w 2548591"/>
              <a:gd name="connsiteY18" fmla="*/ 2113119 h 2555628"/>
              <a:gd name="connsiteX19" fmla="*/ 2548589 w 2548591"/>
              <a:gd name="connsiteY19" fmla="*/ 2138423 h 2555628"/>
              <a:gd name="connsiteX20" fmla="*/ 416054 w 2548591"/>
              <a:gd name="connsiteY20" fmla="*/ 1 h 2555628"/>
              <a:gd name="connsiteX21" fmla="*/ 554698 w 2548591"/>
              <a:gd name="connsiteY21" fmla="*/ 1 h 2555628"/>
              <a:gd name="connsiteX22" fmla="*/ 579930 w 2548591"/>
              <a:gd name="connsiteY22" fmla="*/ 1 h 2555628"/>
              <a:gd name="connsiteX23" fmla="*/ 2548462 w 2548591"/>
              <a:gd name="connsiteY23" fmla="*/ 1973963 h 2555628"/>
              <a:gd name="connsiteX24" fmla="*/ 2548462 w 2548591"/>
              <a:gd name="connsiteY24" fmla="*/ 1999267 h 2555628"/>
              <a:gd name="connsiteX25" fmla="*/ 2548589 w 2548591"/>
              <a:gd name="connsiteY25" fmla="*/ 1999394 h 2555628"/>
              <a:gd name="connsiteX26" fmla="*/ 554698 w 2548591"/>
              <a:gd name="connsiteY26" fmla="*/ 1 h 2555628"/>
              <a:gd name="connsiteX27" fmla="*/ 693468 w 2548591"/>
              <a:gd name="connsiteY27" fmla="*/ 0 h 2555628"/>
              <a:gd name="connsiteX28" fmla="*/ 718701 w 2548591"/>
              <a:gd name="connsiteY28" fmla="*/ 0 h 2555628"/>
              <a:gd name="connsiteX29" fmla="*/ 2548583 w 2548591"/>
              <a:gd name="connsiteY29" fmla="*/ 1834942 h 2555628"/>
              <a:gd name="connsiteX30" fmla="*/ 2548583 w 2548591"/>
              <a:gd name="connsiteY30" fmla="*/ 1860239 h 2555628"/>
              <a:gd name="connsiteX31" fmla="*/ 693468 w 2548591"/>
              <a:gd name="connsiteY31" fmla="*/ 0 h 2555628"/>
              <a:gd name="connsiteX32" fmla="*/ 832112 w 2548591"/>
              <a:gd name="connsiteY32" fmla="*/ 0 h 2555628"/>
              <a:gd name="connsiteX33" fmla="*/ 857340 w 2548591"/>
              <a:gd name="connsiteY33" fmla="*/ 0 h 2555628"/>
              <a:gd name="connsiteX34" fmla="*/ 2548582 w 2548591"/>
              <a:gd name="connsiteY34" fmla="*/ 1695913 h 2555628"/>
              <a:gd name="connsiteX35" fmla="*/ 2548582 w 2548591"/>
              <a:gd name="connsiteY35" fmla="*/ 1721210 h 2555628"/>
              <a:gd name="connsiteX36" fmla="*/ 832112 w 2548591"/>
              <a:gd name="connsiteY36" fmla="*/ 0 h 2555628"/>
              <a:gd name="connsiteX37" fmla="*/ 970758 w 2548591"/>
              <a:gd name="connsiteY37" fmla="*/ 0 h 2555628"/>
              <a:gd name="connsiteX38" fmla="*/ 995986 w 2548591"/>
              <a:gd name="connsiteY38" fmla="*/ 0 h 2555628"/>
              <a:gd name="connsiteX39" fmla="*/ 2548463 w 2548591"/>
              <a:gd name="connsiteY39" fmla="*/ 1556758 h 2555628"/>
              <a:gd name="connsiteX40" fmla="*/ 2548463 w 2548591"/>
              <a:gd name="connsiteY40" fmla="*/ 1582062 h 2555628"/>
              <a:gd name="connsiteX41" fmla="*/ 2548590 w 2548591"/>
              <a:gd name="connsiteY41" fmla="*/ 1582189 h 2555628"/>
              <a:gd name="connsiteX42" fmla="*/ 970758 w 2548591"/>
              <a:gd name="connsiteY42" fmla="*/ 0 h 2555628"/>
              <a:gd name="connsiteX43" fmla="*/ 1109529 w 2548591"/>
              <a:gd name="connsiteY43" fmla="*/ 0 h 2555628"/>
              <a:gd name="connsiteX44" fmla="*/ 1134764 w 2548591"/>
              <a:gd name="connsiteY44" fmla="*/ 0 h 2555628"/>
              <a:gd name="connsiteX45" fmla="*/ 2548589 w 2548591"/>
              <a:gd name="connsiteY45" fmla="*/ 1417736 h 2555628"/>
              <a:gd name="connsiteX46" fmla="*/ 2548589 w 2548591"/>
              <a:gd name="connsiteY46" fmla="*/ 1443033 h 2555628"/>
              <a:gd name="connsiteX47" fmla="*/ 1109529 w 2548591"/>
              <a:gd name="connsiteY47" fmla="*/ 0 h 2555628"/>
              <a:gd name="connsiteX48" fmla="*/ 1248168 w 2548591"/>
              <a:gd name="connsiteY48" fmla="*/ 0 h 2555628"/>
              <a:gd name="connsiteX49" fmla="*/ 1273396 w 2548591"/>
              <a:gd name="connsiteY49" fmla="*/ 0 h 2555628"/>
              <a:gd name="connsiteX50" fmla="*/ 2548583 w 2548591"/>
              <a:gd name="connsiteY50" fmla="*/ 1278708 h 2555628"/>
              <a:gd name="connsiteX51" fmla="*/ 2548583 w 2548591"/>
              <a:gd name="connsiteY51" fmla="*/ 1304005 h 2555628"/>
              <a:gd name="connsiteX52" fmla="*/ 1248168 w 2548591"/>
              <a:gd name="connsiteY52" fmla="*/ 0 h 2555628"/>
              <a:gd name="connsiteX53" fmla="*/ 1386813 w 2548591"/>
              <a:gd name="connsiteY53" fmla="*/ 0 h 2555628"/>
              <a:gd name="connsiteX54" fmla="*/ 1412041 w 2548591"/>
              <a:gd name="connsiteY54" fmla="*/ 0 h 2555628"/>
              <a:gd name="connsiteX55" fmla="*/ 2548589 w 2548591"/>
              <a:gd name="connsiteY55" fmla="*/ 1139552 h 2555628"/>
              <a:gd name="connsiteX56" fmla="*/ 2548589 w 2548591"/>
              <a:gd name="connsiteY56" fmla="*/ 1164857 h 2555628"/>
              <a:gd name="connsiteX57" fmla="*/ 2548589 w 2548591"/>
              <a:gd name="connsiteY57" fmla="*/ 1164984 h 2555628"/>
              <a:gd name="connsiteX58" fmla="*/ 1386813 w 2548591"/>
              <a:gd name="connsiteY58" fmla="*/ 0 h 2555628"/>
              <a:gd name="connsiteX59" fmla="*/ 1525579 w 2548591"/>
              <a:gd name="connsiteY59" fmla="*/ 0 h 2555628"/>
              <a:gd name="connsiteX60" fmla="*/ 1550814 w 2548591"/>
              <a:gd name="connsiteY60" fmla="*/ 0 h 2555628"/>
              <a:gd name="connsiteX61" fmla="*/ 2548583 w 2548591"/>
              <a:gd name="connsiteY61" fmla="*/ 1000531 h 2555628"/>
              <a:gd name="connsiteX62" fmla="*/ 2548583 w 2548591"/>
              <a:gd name="connsiteY62" fmla="*/ 1025828 h 2555628"/>
              <a:gd name="connsiteX63" fmla="*/ 1525579 w 2548591"/>
              <a:gd name="connsiteY63" fmla="*/ 0 h 2555628"/>
              <a:gd name="connsiteX64" fmla="*/ 1664231 w 2548591"/>
              <a:gd name="connsiteY64" fmla="*/ 0 h 2555628"/>
              <a:gd name="connsiteX65" fmla="*/ 1689459 w 2548591"/>
              <a:gd name="connsiteY65" fmla="*/ 0 h 2555628"/>
              <a:gd name="connsiteX66" fmla="*/ 2548589 w 2548591"/>
              <a:gd name="connsiteY66" fmla="*/ 861503 h 2555628"/>
              <a:gd name="connsiteX67" fmla="*/ 2548589 w 2548591"/>
              <a:gd name="connsiteY67" fmla="*/ 886800 h 2555628"/>
              <a:gd name="connsiteX68" fmla="*/ 1664231 w 2548591"/>
              <a:gd name="connsiteY68" fmla="*/ 0 h 2555628"/>
              <a:gd name="connsiteX69" fmla="*/ 1802870 w 2548591"/>
              <a:gd name="connsiteY69" fmla="*/ 0 h 2555628"/>
              <a:gd name="connsiteX70" fmla="*/ 1828097 w 2548591"/>
              <a:gd name="connsiteY70" fmla="*/ 0 h 2555628"/>
              <a:gd name="connsiteX71" fmla="*/ 2548583 w 2548591"/>
              <a:gd name="connsiteY71" fmla="*/ 722347 h 2555628"/>
              <a:gd name="connsiteX72" fmla="*/ 2548583 w 2548591"/>
              <a:gd name="connsiteY72" fmla="*/ 747651 h 2555628"/>
              <a:gd name="connsiteX73" fmla="*/ 2548583 w 2548591"/>
              <a:gd name="connsiteY73" fmla="*/ 747778 h 2555628"/>
              <a:gd name="connsiteX74" fmla="*/ 1802870 w 2548591"/>
              <a:gd name="connsiteY74" fmla="*/ 0 h 2555628"/>
              <a:gd name="connsiteX75" fmla="*/ 1941642 w 2548591"/>
              <a:gd name="connsiteY75" fmla="*/ 0 h 2555628"/>
              <a:gd name="connsiteX76" fmla="*/ 1966877 w 2548591"/>
              <a:gd name="connsiteY76" fmla="*/ 0 h 2555628"/>
              <a:gd name="connsiteX77" fmla="*/ 2548589 w 2548591"/>
              <a:gd name="connsiteY77" fmla="*/ 583321 h 2555628"/>
              <a:gd name="connsiteX78" fmla="*/ 2548589 w 2548591"/>
              <a:gd name="connsiteY78" fmla="*/ 608622 h 2555628"/>
              <a:gd name="connsiteX79" fmla="*/ 1941642 w 2548591"/>
              <a:gd name="connsiteY79" fmla="*/ 0 h 2555628"/>
              <a:gd name="connsiteX80" fmla="*/ 2080281 w 2548591"/>
              <a:gd name="connsiteY80" fmla="*/ 0 h 2555628"/>
              <a:gd name="connsiteX81" fmla="*/ 2105508 w 2548591"/>
              <a:gd name="connsiteY81" fmla="*/ 0 h 2555628"/>
              <a:gd name="connsiteX82" fmla="*/ 2548582 w 2548591"/>
              <a:gd name="connsiteY82" fmla="*/ 444296 h 2555628"/>
              <a:gd name="connsiteX83" fmla="*/ 2548582 w 2548591"/>
              <a:gd name="connsiteY83" fmla="*/ 469597 h 2555628"/>
              <a:gd name="connsiteX84" fmla="*/ 2080281 w 2548591"/>
              <a:gd name="connsiteY84" fmla="*/ 0 h 2555628"/>
              <a:gd name="connsiteX85" fmla="*/ 2218926 w 2548591"/>
              <a:gd name="connsiteY85" fmla="*/ 0 h 2555628"/>
              <a:gd name="connsiteX86" fmla="*/ 2244153 w 2548591"/>
              <a:gd name="connsiteY86" fmla="*/ 0 h 2555628"/>
              <a:gd name="connsiteX87" fmla="*/ 2548582 w 2548591"/>
              <a:gd name="connsiteY87" fmla="*/ 305270 h 2555628"/>
              <a:gd name="connsiteX88" fmla="*/ 2548582 w 2548591"/>
              <a:gd name="connsiteY88" fmla="*/ 330570 h 2555628"/>
              <a:gd name="connsiteX89" fmla="*/ 2218926 w 2548591"/>
              <a:gd name="connsiteY89" fmla="*/ 0 h 2555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2548591" h="2555628">
                <a:moveTo>
                  <a:pt x="138643" y="1"/>
                </a:moveTo>
                <a:lnTo>
                  <a:pt x="163874" y="1"/>
                </a:lnTo>
                <a:cubicBezTo>
                  <a:pt x="163874" y="1318576"/>
                  <a:pt x="1233644" y="2391168"/>
                  <a:pt x="2548463" y="2391168"/>
                </a:cubicBezTo>
                <a:lnTo>
                  <a:pt x="2548463" y="2416472"/>
                </a:lnTo>
                <a:lnTo>
                  <a:pt x="2548590" y="2416600"/>
                </a:lnTo>
                <a:cubicBezTo>
                  <a:pt x="1219755" y="2416600"/>
                  <a:pt x="138643" y="1332503"/>
                  <a:pt x="138643" y="1"/>
                </a:cubicBezTo>
                <a:close/>
                <a:moveTo>
                  <a:pt x="0" y="1"/>
                </a:moveTo>
                <a:lnTo>
                  <a:pt x="25231" y="1"/>
                </a:lnTo>
                <a:cubicBezTo>
                  <a:pt x="25231" y="1395244"/>
                  <a:pt x="1157188" y="2530324"/>
                  <a:pt x="2548591" y="2530324"/>
                </a:cubicBezTo>
                <a:lnTo>
                  <a:pt x="2548591" y="2555628"/>
                </a:lnTo>
                <a:cubicBezTo>
                  <a:pt x="1143299" y="2555628"/>
                  <a:pt x="0" y="1409172"/>
                  <a:pt x="0" y="1"/>
                </a:cubicBezTo>
                <a:close/>
                <a:moveTo>
                  <a:pt x="277411" y="1"/>
                </a:moveTo>
                <a:lnTo>
                  <a:pt x="302642" y="1"/>
                </a:lnTo>
                <a:cubicBezTo>
                  <a:pt x="302642" y="1241907"/>
                  <a:pt x="1310229" y="2252147"/>
                  <a:pt x="2548582" y="2252147"/>
                </a:cubicBezTo>
                <a:lnTo>
                  <a:pt x="2548582" y="2277444"/>
                </a:lnTo>
                <a:cubicBezTo>
                  <a:pt x="1296205" y="2277444"/>
                  <a:pt x="277411" y="1255835"/>
                  <a:pt x="277411" y="1"/>
                </a:cubicBezTo>
                <a:close/>
                <a:moveTo>
                  <a:pt x="416054" y="1"/>
                </a:moveTo>
                <a:lnTo>
                  <a:pt x="441285" y="1"/>
                </a:lnTo>
                <a:cubicBezTo>
                  <a:pt x="441285" y="1165111"/>
                  <a:pt x="1386559" y="2113119"/>
                  <a:pt x="2548589" y="2113119"/>
                </a:cubicBezTo>
                <a:lnTo>
                  <a:pt x="2548589" y="2138423"/>
                </a:lnTo>
                <a:cubicBezTo>
                  <a:pt x="1372670" y="2138423"/>
                  <a:pt x="416054" y="1179166"/>
                  <a:pt x="416054" y="1"/>
                </a:cubicBezTo>
                <a:close/>
                <a:moveTo>
                  <a:pt x="554698" y="1"/>
                </a:moveTo>
                <a:lnTo>
                  <a:pt x="579930" y="1"/>
                </a:lnTo>
                <a:cubicBezTo>
                  <a:pt x="579930" y="1088442"/>
                  <a:pt x="1463017" y="1973963"/>
                  <a:pt x="2548462" y="1973963"/>
                </a:cubicBezTo>
                <a:lnTo>
                  <a:pt x="2548462" y="1999267"/>
                </a:lnTo>
                <a:lnTo>
                  <a:pt x="2548589" y="1999394"/>
                </a:lnTo>
                <a:cubicBezTo>
                  <a:pt x="1449127" y="1999394"/>
                  <a:pt x="554698" y="1102497"/>
                  <a:pt x="554698" y="1"/>
                </a:cubicBezTo>
                <a:close/>
                <a:moveTo>
                  <a:pt x="693468" y="0"/>
                </a:moveTo>
                <a:lnTo>
                  <a:pt x="718701" y="0"/>
                </a:lnTo>
                <a:cubicBezTo>
                  <a:pt x="718701" y="1011773"/>
                  <a:pt x="1539602" y="1834942"/>
                  <a:pt x="2548583" y="1834942"/>
                </a:cubicBezTo>
                <a:lnTo>
                  <a:pt x="2548583" y="1860239"/>
                </a:lnTo>
                <a:cubicBezTo>
                  <a:pt x="1525706" y="1860239"/>
                  <a:pt x="693468" y="1025701"/>
                  <a:pt x="693468" y="0"/>
                </a:cubicBezTo>
                <a:close/>
                <a:moveTo>
                  <a:pt x="832112" y="0"/>
                </a:moveTo>
                <a:lnTo>
                  <a:pt x="857340" y="0"/>
                </a:lnTo>
                <a:cubicBezTo>
                  <a:pt x="857340" y="935105"/>
                  <a:pt x="1616059" y="1695913"/>
                  <a:pt x="2548582" y="1695913"/>
                </a:cubicBezTo>
                <a:lnTo>
                  <a:pt x="2548582" y="1721210"/>
                </a:lnTo>
                <a:cubicBezTo>
                  <a:pt x="1602170" y="1721210"/>
                  <a:pt x="832112" y="949032"/>
                  <a:pt x="832112" y="0"/>
                </a:cubicBezTo>
                <a:close/>
                <a:moveTo>
                  <a:pt x="970758" y="0"/>
                </a:moveTo>
                <a:lnTo>
                  <a:pt x="995986" y="0"/>
                </a:lnTo>
                <a:cubicBezTo>
                  <a:pt x="995986" y="858436"/>
                  <a:pt x="1692391" y="1556758"/>
                  <a:pt x="2548463" y="1556758"/>
                </a:cubicBezTo>
                <a:lnTo>
                  <a:pt x="2548463" y="1582062"/>
                </a:lnTo>
                <a:lnTo>
                  <a:pt x="2548590" y="1582189"/>
                </a:lnTo>
                <a:cubicBezTo>
                  <a:pt x="1678628" y="1582189"/>
                  <a:pt x="970758" y="872491"/>
                  <a:pt x="970758" y="0"/>
                </a:cubicBezTo>
                <a:close/>
                <a:moveTo>
                  <a:pt x="1109529" y="0"/>
                </a:moveTo>
                <a:lnTo>
                  <a:pt x="1134764" y="0"/>
                </a:lnTo>
                <a:cubicBezTo>
                  <a:pt x="1134764" y="781767"/>
                  <a:pt x="1768975" y="1417736"/>
                  <a:pt x="2548589" y="1417736"/>
                </a:cubicBezTo>
                <a:lnTo>
                  <a:pt x="2548589" y="1443033"/>
                </a:lnTo>
                <a:cubicBezTo>
                  <a:pt x="1755086" y="1443033"/>
                  <a:pt x="1109529" y="795695"/>
                  <a:pt x="1109529" y="0"/>
                </a:cubicBezTo>
                <a:close/>
                <a:moveTo>
                  <a:pt x="1248168" y="0"/>
                </a:moveTo>
                <a:lnTo>
                  <a:pt x="1273396" y="0"/>
                </a:lnTo>
                <a:cubicBezTo>
                  <a:pt x="1273396" y="705097"/>
                  <a:pt x="1845433" y="1278708"/>
                  <a:pt x="2548583" y="1278708"/>
                </a:cubicBezTo>
                <a:lnTo>
                  <a:pt x="2548583" y="1304005"/>
                </a:lnTo>
                <a:cubicBezTo>
                  <a:pt x="1831537" y="1304005"/>
                  <a:pt x="1248168" y="719026"/>
                  <a:pt x="1248168" y="0"/>
                </a:cubicBezTo>
                <a:close/>
                <a:moveTo>
                  <a:pt x="1386813" y="0"/>
                </a:moveTo>
                <a:lnTo>
                  <a:pt x="1412041" y="0"/>
                </a:lnTo>
                <a:cubicBezTo>
                  <a:pt x="1412041" y="628428"/>
                  <a:pt x="1921890" y="1139552"/>
                  <a:pt x="2548589" y="1139552"/>
                </a:cubicBezTo>
                <a:lnTo>
                  <a:pt x="2548589" y="1164857"/>
                </a:lnTo>
                <a:lnTo>
                  <a:pt x="2548589" y="1164984"/>
                </a:lnTo>
                <a:cubicBezTo>
                  <a:pt x="1908001" y="1164984"/>
                  <a:pt x="1386813" y="642356"/>
                  <a:pt x="1386813" y="0"/>
                </a:cubicBezTo>
                <a:close/>
                <a:moveTo>
                  <a:pt x="1525579" y="0"/>
                </a:moveTo>
                <a:lnTo>
                  <a:pt x="1550814" y="0"/>
                </a:lnTo>
                <a:cubicBezTo>
                  <a:pt x="1550814" y="551759"/>
                  <a:pt x="1998468" y="1000531"/>
                  <a:pt x="2548583" y="1000531"/>
                </a:cubicBezTo>
                <a:lnTo>
                  <a:pt x="2548583" y="1025828"/>
                </a:lnTo>
                <a:cubicBezTo>
                  <a:pt x="1984452" y="1025828"/>
                  <a:pt x="1525579" y="565560"/>
                  <a:pt x="1525579" y="0"/>
                </a:cubicBezTo>
                <a:close/>
                <a:moveTo>
                  <a:pt x="1664231" y="0"/>
                </a:moveTo>
                <a:lnTo>
                  <a:pt x="1689459" y="0"/>
                </a:lnTo>
                <a:cubicBezTo>
                  <a:pt x="1689459" y="474963"/>
                  <a:pt x="2074805" y="861503"/>
                  <a:pt x="2548589" y="861503"/>
                </a:cubicBezTo>
                <a:lnTo>
                  <a:pt x="2548589" y="886800"/>
                </a:lnTo>
                <a:cubicBezTo>
                  <a:pt x="2060916" y="886800"/>
                  <a:pt x="1664231" y="489019"/>
                  <a:pt x="1664231" y="0"/>
                </a:cubicBezTo>
                <a:close/>
                <a:moveTo>
                  <a:pt x="1802870" y="0"/>
                </a:moveTo>
                <a:lnTo>
                  <a:pt x="1828097" y="0"/>
                </a:lnTo>
                <a:cubicBezTo>
                  <a:pt x="1828097" y="398295"/>
                  <a:pt x="2151263" y="722347"/>
                  <a:pt x="2548583" y="722347"/>
                </a:cubicBezTo>
                <a:lnTo>
                  <a:pt x="2548583" y="747651"/>
                </a:lnTo>
                <a:lnTo>
                  <a:pt x="2548583" y="747778"/>
                </a:lnTo>
                <a:cubicBezTo>
                  <a:pt x="2137367" y="747778"/>
                  <a:pt x="1802870" y="412350"/>
                  <a:pt x="1802870" y="0"/>
                </a:cubicBezTo>
                <a:close/>
                <a:moveTo>
                  <a:pt x="1941642" y="0"/>
                </a:moveTo>
                <a:lnTo>
                  <a:pt x="1966877" y="0"/>
                </a:lnTo>
                <a:cubicBezTo>
                  <a:pt x="1966877" y="321626"/>
                  <a:pt x="2227847" y="583321"/>
                  <a:pt x="2548589" y="583321"/>
                </a:cubicBezTo>
                <a:lnTo>
                  <a:pt x="2548589" y="608622"/>
                </a:lnTo>
                <a:cubicBezTo>
                  <a:pt x="2213831" y="608622"/>
                  <a:pt x="1941642" y="335553"/>
                  <a:pt x="1941642" y="0"/>
                </a:cubicBezTo>
                <a:close/>
                <a:moveTo>
                  <a:pt x="2080281" y="0"/>
                </a:moveTo>
                <a:lnTo>
                  <a:pt x="2105508" y="0"/>
                </a:lnTo>
                <a:cubicBezTo>
                  <a:pt x="2105508" y="244957"/>
                  <a:pt x="2304298" y="444296"/>
                  <a:pt x="2548582" y="444296"/>
                </a:cubicBezTo>
                <a:lnTo>
                  <a:pt x="2548582" y="469597"/>
                </a:lnTo>
                <a:cubicBezTo>
                  <a:pt x="2290409" y="469597"/>
                  <a:pt x="2080281" y="258885"/>
                  <a:pt x="2080281" y="0"/>
                </a:cubicBezTo>
                <a:close/>
                <a:moveTo>
                  <a:pt x="2218926" y="0"/>
                </a:moveTo>
                <a:lnTo>
                  <a:pt x="2244153" y="0"/>
                </a:lnTo>
                <a:cubicBezTo>
                  <a:pt x="2244153" y="168288"/>
                  <a:pt x="2380629" y="305270"/>
                  <a:pt x="2548582" y="305270"/>
                </a:cubicBezTo>
                <a:lnTo>
                  <a:pt x="2548582" y="330570"/>
                </a:lnTo>
                <a:cubicBezTo>
                  <a:pt x="2366866" y="330570"/>
                  <a:pt x="2218926" y="182344"/>
                  <a:pt x="2218926" y="0"/>
                </a:cubicBezTo>
                <a:close/>
              </a:path>
            </a:pathLst>
          </a:custGeom>
          <a:solidFill>
            <a:schemeClr val="bg1"/>
          </a:solidFill>
          <a:ln w="703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sz="1350" dirty="0"/>
          </a:p>
        </p:txBody>
      </p:sp>
      <p:sp>
        <p:nvSpPr>
          <p:cNvPr id="33" name="Image 4" descr="preencoded.png">
            <a:extLst>
              <a:ext uri="{FF2B5EF4-FFF2-40B4-BE49-F238E27FC236}">
                <a16:creationId xmlns:a16="http://schemas.microsoft.com/office/drawing/2014/main" id="{EC46DC71-C12A-96C8-3FE2-AA95AB58B349}"/>
              </a:ext>
            </a:extLst>
          </p:cNvPr>
          <p:cNvSpPr/>
          <p:nvPr/>
        </p:nvSpPr>
        <p:spPr>
          <a:xfrm>
            <a:off x="2543869" y="0"/>
            <a:ext cx="2560340" cy="2560340"/>
          </a:xfrm>
          <a:custGeom>
            <a:avLst/>
            <a:gdLst>
              <a:gd name="connsiteX0" fmla="*/ 0 w 2560340"/>
              <a:gd name="connsiteY0" fmla="*/ 2560340 h 2560340"/>
              <a:gd name="connsiteX1" fmla="*/ 2560340 w 2560340"/>
              <a:gd name="connsiteY1" fmla="*/ 0 h 2560340"/>
              <a:gd name="connsiteX2" fmla="*/ 0 w 2560340"/>
              <a:gd name="connsiteY2" fmla="*/ 0 h 2560340"/>
              <a:gd name="connsiteX3" fmla="*/ 0 w 2560340"/>
              <a:gd name="connsiteY3" fmla="*/ 2560340 h 2560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0340" h="2560340">
                <a:moveTo>
                  <a:pt x="0" y="2560340"/>
                </a:moveTo>
                <a:cubicBezTo>
                  <a:pt x="1414079" y="2560340"/>
                  <a:pt x="2560340" y="1414079"/>
                  <a:pt x="2560340" y="0"/>
                </a:cubicBezTo>
                <a:lnTo>
                  <a:pt x="0" y="0"/>
                </a:lnTo>
                <a:lnTo>
                  <a:pt x="0" y="2560340"/>
                </a:lnTo>
                <a:close/>
              </a:path>
            </a:pathLst>
          </a:custGeom>
          <a:solidFill>
            <a:schemeClr val="accent3"/>
          </a:solidFill>
          <a:ln w="705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sz="1350" dirty="0"/>
          </a:p>
        </p:txBody>
      </p:sp>
      <p:sp>
        <p:nvSpPr>
          <p:cNvPr id="29" name="Freeform 70">
            <a:extLst>
              <a:ext uri="{FF2B5EF4-FFF2-40B4-BE49-F238E27FC236}">
                <a16:creationId xmlns:a16="http://schemas.microsoft.com/office/drawing/2014/main" id="{AA39EF58-54F1-4AC9-1D83-2E7DEEAAEA6A}"/>
              </a:ext>
            </a:extLst>
          </p:cNvPr>
          <p:cNvSpPr>
            <a:spLocks/>
          </p:cNvSpPr>
          <p:nvPr/>
        </p:nvSpPr>
        <p:spPr bwMode="auto">
          <a:xfrm flipH="1">
            <a:off x="2535251" y="4308468"/>
            <a:ext cx="2550984" cy="2560441"/>
          </a:xfrm>
          <a:custGeom>
            <a:avLst/>
            <a:gdLst>
              <a:gd name="T0" fmla="*/ 0 w 1079"/>
              <a:gd name="T1" fmla="*/ 1083 h 1083"/>
              <a:gd name="T2" fmla="*/ 1079 w 1079"/>
              <a:gd name="T3" fmla="*/ 1083 h 1083"/>
              <a:gd name="T4" fmla="*/ 1079 w 1079"/>
              <a:gd name="T5" fmla="*/ 0 h 1083"/>
              <a:gd name="T6" fmla="*/ 0 w 1079"/>
              <a:gd name="T7" fmla="*/ 1083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79" h="1083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 dirty="0"/>
          </a:p>
        </p:txBody>
      </p:sp>
      <p:sp>
        <p:nvSpPr>
          <p:cNvPr id="31" name="Freeform 70">
            <a:extLst>
              <a:ext uri="{FF2B5EF4-FFF2-40B4-BE49-F238E27FC236}">
                <a16:creationId xmlns:a16="http://schemas.microsoft.com/office/drawing/2014/main" id="{0C320934-59CC-4123-C7C1-FEEE89F3045F}"/>
              </a:ext>
            </a:extLst>
          </p:cNvPr>
          <p:cNvSpPr>
            <a:spLocks/>
          </p:cNvSpPr>
          <p:nvPr/>
        </p:nvSpPr>
        <p:spPr bwMode="auto">
          <a:xfrm flipH="1">
            <a:off x="-10617" y="4308468"/>
            <a:ext cx="2550984" cy="2560441"/>
          </a:xfrm>
          <a:custGeom>
            <a:avLst/>
            <a:gdLst>
              <a:gd name="T0" fmla="*/ 0 w 1079"/>
              <a:gd name="T1" fmla="*/ 1083 h 1083"/>
              <a:gd name="T2" fmla="*/ 1079 w 1079"/>
              <a:gd name="T3" fmla="*/ 1083 h 1083"/>
              <a:gd name="T4" fmla="*/ 1079 w 1079"/>
              <a:gd name="T5" fmla="*/ 0 h 1083"/>
              <a:gd name="T6" fmla="*/ 0 w 1079"/>
              <a:gd name="T7" fmla="*/ 1083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79" h="1083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sz="135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97619" y="6281928"/>
            <a:ext cx="987552" cy="274320"/>
          </a:xfrm>
        </p:spPr>
        <p:txBody>
          <a:bodyPr>
            <a:noAutofit/>
          </a:bodyPr>
          <a:lstStyle/>
          <a:p>
            <a:fld id="{AEC10A0C-BB77-FD4A-8FA4-D4334D01E3A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6366138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B950ED98-B5D1-206C-403F-FA954F9D2CFF}"/>
              </a:ext>
            </a:extLst>
          </p:cNvPr>
          <p:cNvSpPr/>
          <p:nvPr/>
        </p:nvSpPr>
        <p:spPr>
          <a:xfrm>
            <a:off x="685339" y="3796480"/>
            <a:ext cx="2011680" cy="151790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E8643CE-01D9-3E5E-15F6-20689F775F15}"/>
              </a:ext>
            </a:extLst>
          </p:cNvPr>
          <p:cNvSpPr/>
          <p:nvPr/>
        </p:nvSpPr>
        <p:spPr>
          <a:xfrm>
            <a:off x="2900911" y="3796480"/>
            <a:ext cx="2011680" cy="151790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AF82DDD-EDEC-7D87-F43A-113C5E4A4FE7}"/>
              </a:ext>
            </a:extLst>
          </p:cNvPr>
          <p:cNvSpPr/>
          <p:nvPr/>
        </p:nvSpPr>
        <p:spPr>
          <a:xfrm>
            <a:off x="5116484" y="3796480"/>
            <a:ext cx="2011680" cy="151790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47E492E-967F-54B7-55B1-08A5E1C3615B}"/>
              </a:ext>
            </a:extLst>
          </p:cNvPr>
          <p:cNvSpPr/>
          <p:nvPr/>
        </p:nvSpPr>
        <p:spPr>
          <a:xfrm>
            <a:off x="9547629" y="3796480"/>
            <a:ext cx="2011680" cy="151790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C0053FE-E44A-CA97-F782-67FC633E722E}"/>
              </a:ext>
            </a:extLst>
          </p:cNvPr>
          <p:cNvSpPr/>
          <p:nvPr/>
        </p:nvSpPr>
        <p:spPr>
          <a:xfrm>
            <a:off x="7332057" y="3796480"/>
            <a:ext cx="2011680" cy="151790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445A0A-815D-3414-088B-C041E6742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841248"/>
            <a:ext cx="10671048" cy="768096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6476D1-B61A-E9FD-E266-768B405CC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65533" y="6413863"/>
            <a:ext cx="987552" cy="274320"/>
          </a:xfrm>
        </p:spPr>
        <p:txBody>
          <a:bodyPr>
            <a:noAutofit/>
          </a:bodyPr>
          <a:lstStyle/>
          <a:p>
            <a:fld id="{AEC10A0C-BB77-FD4A-8FA4-D4334D01E3A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C025625F-8274-840F-6DD8-D36687CB8F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339" y="2491686"/>
            <a:ext cx="2011680" cy="2825173"/>
          </a:xfrm>
          <a:noFill/>
          <a:ln w="12700">
            <a:solidFill>
              <a:schemeClr val="accent1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4" name="Picture Placeholder 62">
            <a:extLst>
              <a:ext uri="{FF2B5EF4-FFF2-40B4-BE49-F238E27FC236}">
                <a16:creationId xmlns:a16="http://schemas.microsoft.com/office/drawing/2014/main" id="{2F18FBB7-2D21-7954-1324-C7D3BFE5C85D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1339135" y="2111058"/>
            <a:ext cx="704088" cy="704088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675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52" name="Text Placeholder 51">
            <a:extLst>
              <a:ext uri="{FF2B5EF4-FFF2-40B4-BE49-F238E27FC236}">
                <a16:creationId xmlns:a16="http://schemas.microsoft.com/office/drawing/2014/main" id="{2EF54C35-5F8E-4E0A-AB4D-97E38121910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31059" y="3888404"/>
            <a:ext cx="1920240" cy="1371600"/>
          </a:xfrm>
          <a:noFill/>
          <a:ln>
            <a:noFill/>
          </a:ln>
        </p:spPr>
        <p:txBody>
          <a:bodyPr lIns="91440" rIns="9144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125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Text Placeholder 4">
            <a:extLst>
              <a:ext uri="{FF2B5EF4-FFF2-40B4-BE49-F238E27FC236}">
                <a16:creationId xmlns:a16="http://schemas.microsoft.com/office/drawing/2014/main" id="{79F9AD31-B0C5-3563-C73A-8B6297FCFD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2900911" y="2491686"/>
            <a:ext cx="2011680" cy="2825173"/>
          </a:xfrm>
          <a:noFill/>
          <a:ln w="12700">
            <a:solidFill>
              <a:schemeClr val="accent3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8" name="Picture Placeholder 62">
            <a:extLst>
              <a:ext uri="{FF2B5EF4-FFF2-40B4-BE49-F238E27FC236}">
                <a16:creationId xmlns:a16="http://schemas.microsoft.com/office/drawing/2014/main" id="{05E8E8EF-4954-870B-04E5-82BC660A673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3554707" y="2111058"/>
            <a:ext cx="704088" cy="704088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675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58" name="Text Placeholder 51">
            <a:extLst>
              <a:ext uri="{FF2B5EF4-FFF2-40B4-BE49-F238E27FC236}">
                <a16:creationId xmlns:a16="http://schemas.microsoft.com/office/drawing/2014/main" id="{75981CD1-EA26-D1CF-F19E-B58C16BA8A6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946631" y="3888404"/>
            <a:ext cx="1920240" cy="1371600"/>
          </a:xfrm>
          <a:noFill/>
          <a:ln>
            <a:noFill/>
          </a:ln>
        </p:spPr>
        <p:txBody>
          <a:bodyPr lIns="91440" rIns="9144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125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8" name="Text Placeholder 4">
            <a:extLst>
              <a:ext uri="{FF2B5EF4-FFF2-40B4-BE49-F238E27FC236}">
                <a16:creationId xmlns:a16="http://schemas.microsoft.com/office/drawing/2014/main" id="{3A09BBD1-5CBC-B0EF-71C0-054FCB989BC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16484" y="2491686"/>
            <a:ext cx="2011680" cy="2825173"/>
          </a:xfrm>
          <a:noFill/>
          <a:ln w="12700">
            <a:solidFill>
              <a:schemeClr val="accent1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7" name="Picture Placeholder 62">
            <a:extLst>
              <a:ext uri="{FF2B5EF4-FFF2-40B4-BE49-F238E27FC236}">
                <a16:creationId xmlns:a16="http://schemas.microsoft.com/office/drawing/2014/main" id="{4AD0C8C9-DB5A-6DC8-2729-A21F1A5CF174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5770280" y="2111058"/>
            <a:ext cx="704088" cy="704088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675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59" name="Text Placeholder 51">
            <a:extLst>
              <a:ext uri="{FF2B5EF4-FFF2-40B4-BE49-F238E27FC236}">
                <a16:creationId xmlns:a16="http://schemas.microsoft.com/office/drawing/2014/main" id="{F02DE2DC-F65C-32A5-5821-89FB2F53C32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162204" y="3888404"/>
            <a:ext cx="1920240" cy="1371600"/>
          </a:xfrm>
          <a:noFill/>
          <a:ln>
            <a:noFill/>
          </a:ln>
        </p:spPr>
        <p:txBody>
          <a:bodyPr lIns="91440" rIns="9144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125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Text Placeholder 4">
            <a:extLst>
              <a:ext uri="{FF2B5EF4-FFF2-40B4-BE49-F238E27FC236}">
                <a16:creationId xmlns:a16="http://schemas.microsoft.com/office/drawing/2014/main" id="{084A0326-A0B8-1723-B8BA-B015344F2DC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332057" y="2491686"/>
            <a:ext cx="2011680" cy="2825173"/>
          </a:xfrm>
          <a:noFill/>
          <a:ln w="12700">
            <a:solidFill>
              <a:schemeClr val="accent3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6" name="Picture Placeholder 62">
            <a:extLst>
              <a:ext uri="{FF2B5EF4-FFF2-40B4-BE49-F238E27FC236}">
                <a16:creationId xmlns:a16="http://schemas.microsoft.com/office/drawing/2014/main" id="{139354A0-F5DF-3AC5-5E8B-A41146C26F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7985853" y="2111058"/>
            <a:ext cx="704088" cy="704088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675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60" name="Text Placeholder 51">
            <a:extLst>
              <a:ext uri="{FF2B5EF4-FFF2-40B4-BE49-F238E27FC236}">
                <a16:creationId xmlns:a16="http://schemas.microsoft.com/office/drawing/2014/main" id="{E9730E82-F317-686A-8777-D81705BCC70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377777" y="3888404"/>
            <a:ext cx="1920240" cy="1371600"/>
          </a:xfrm>
          <a:noFill/>
          <a:ln>
            <a:noFill/>
          </a:ln>
        </p:spPr>
        <p:txBody>
          <a:bodyPr lIns="91440" rIns="9144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125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Text Placeholder 4">
            <a:extLst>
              <a:ext uri="{FF2B5EF4-FFF2-40B4-BE49-F238E27FC236}">
                <a16:creationId xmlns:a16="http://schemas.microsoft.com/office/drawing/2014/main" id="{0E3B57F3-1903-446F-D989-D6CA342D086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547629" y="2491686"/>
            <a:ext cx="2011680" cy="2825173"/>
          </a:xfrm>
          <a:noFill/>
          <a:ln w="12700">
            <a:solidFill>
              <a:schemeClr val="accent1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5" name="Picture Placeholder 62">
            <a:extLst>
              <a:ext uri="{FF2B5EF4-FFF2-40B4-BE49-F238E27FC236}">
                <a16:creationId xmlns:a16="http://schemas.microsoft.com/office/drawing/2014/main" id="{D5BF3A8A-72F1-392E-855B-5B36E244A7F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10201425" y="2111058"/>
            <a:ext cx="704088" cy="704088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675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61" name="Text Placeholder 51">
            <a:extLst>
              <a:ext uri="{FF2B5EF4-FFF2-40B4-BE49-F238E27FC236}">
                <a16:creationId xmlns:a16="http://schemas.microsoft.com/office/drawing/2014/main" id="{2AED5DDC-3165-FA12-0310-E3545223E29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593349" y="3888404"/>
            <a:ext cx="1920240" cy="1371600"/>
          </a:xfrm>
          <a:noFill/>
          <a:ln>
            <a:noFill/>
          </a:ln>
        </p:spPr>
        <p:txBody>
          <a:bodyPr lIns="91440" rIns="91440" anchor="ctr">
            <a:noAutofit/>
          </a:bodyPr>
          <a:lstStyle>
            <a:lvl1pPr marL="0" indent="0" algn="ctr">
              <a:spcBef>
                <a:spcPts val="0"/>
              </a:spcBef>
              <a:buNone/>
              <a:defRPr sz="1125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28269037"/>
      </p:ext>
    </p:extLst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E2DECB02-D9CE-E57A-0604-BFF41EC38AFA}"/>
              </a:ext>
            </a:extLst>
          </p:cNvPr>
          <p:cNvSpPr/>
          <p:nvPr/>
        </p:nvSpPr>
        <p:spPr>
          <a:xfrm>
            <a:off x="0" y="0"/>
            <a:ext cx="2838451" cy="2857958"/>
          </a:xfrm>
          <a:custGeom>
            <a:avLst/>
            <a:gdLst>
              <a:gd name="connsiteX0" fmla="*/ 1971005 w 2838450"/>
              <a:gd name="connsiteY0" fmla="*/ 0 h 2857958"/>
              <a:gd name="connsiteX1" fmla="*/ 2838450 w 2838450"/>
              <a:gd name="connsiteY1" fmla="*/ 0 h 2857958"/>
              <a:gd name="connsiteX2" fmla="*/ 2838450 w 2838450"/>
              <a:gd name="connsiteY2" fmla="*/ 7240 h 2857958"/>
              <a:gd name="connsiteX3" fmla="*/ 278890 w 2838450"/>
              <a:gd name="connsiteY3" fmla="*/ 2843883 h 2857958"/>
              <a:gd name="connsiteX4" fmla="*/ 0 w 2838450"/>
              <a:gd name="connsiteY4" fmla="*/ 2857958 h 2857958"/>
              <a:gd name="connsiteX5" fmla="*/ 0 w 2838450"/>
              <a:gd name="connsiteY5" fmla="*/ 1990580 h 2857958"/>
              <a:gd name="connsiteX6" fmla="*/ 190293 w 2838450"/>
              <a:gd name="connsiteY6" fmla="*/ 1980883 h 2857958"/>
              <a:gd name="connsiteX7" fmla="*/ 1960910 w 2838450"/>
              <a:gd name="connsiteY7" fmla="*/ 200390 h 2857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38450" h="2857958">
                <a:moveTo>
                  <a:pt x="1971005" y="0"/>
                </a:moveTo>
                <a:lnTo>
                  <a:pt x="2838450" y="0"/>
                </a:lnTo>
                <a:lnTo>
                  <a:pt x="2838450" y="7240"/>
                </a:lnTo>
                <a:cubicBezTo>
                  <a:pt x="2838450" y="1484015"/>
                  <a:pt x="1716931" y="2697914"/>
                  <a:pt x="278890" y="2843883"/>
                </a:cubicBezTo>
                <a:lnTo>
                  <a:pt x="0" y="2857958"/>
                </a:lnTo>
                <a:lnTo>
                  <a:pt x="0" y="1990580"/>
                </a:lnTo>
                <a:lnTo>
                  <a:pt x="190293" y="1980883"/>
                </a:lnTo>
                <a:cubicBezTo>
                  <a:pt x="1124600" y="1885128"/>
                  <a:pt x="1866185" y="1135788"/>
                  <a:pt x="1960910" y="20039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1350" dirty="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68E760EA-7D83-1DF2-A8EE-4F218084E74F}"/>
              </a:ext>
            </a:extLst>
          </p:cNvPr>
          <p:cNvSpPr/>
          <p:nvPr/>
        </p:nvSpPr>
        <p:spPr>
          <a:xfrm>
            <a:off x="1" y="-1"/>
            <a:ext cx="1970627" cy="1990267"/>
          </a:xfrm>
          <a:custGeom>
            <a:avLst/>
            <a:gdLst>
              <a:gd name="connsiteX0" fmla="*/ 0 w 1970627"/>
              <a:gd name="connsiteY0" fmla="*/ 0 h 1990267"/>
              <a:gd name="connsiteX1" fmla="*/ 1970627 w 1970627"/>
              <a:gd name="connsiteY1" fmla="*/ 0 h 1990267"/>
              <a:gd name="connsiteX2" fmla="*/ 1960534 w 1970627"/>
              <a:gd name="connsiteY2" fmla="*/ 200357 h 1990267"/>
              <a:gd name="connsiteX3" fmla="*/ 190254 w 1970627"/>
              <a:gd name="connsiteY3" fmla="*/ 1980571 h 1990267"/>
              <a:gd name="connsiteX4" fmla="*/ 0 w 1970627"/>
              <a:gd name="connsiteY4" fmla="*/ 1990267 h 1990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70627" h="1990267">
                <a:moveTo>
                  <a:pt x="0" y="0"/>
                </a:moveTo>
                <a:lnTo>
                  <a:pt x="1970627" y="0"/>
                </a:lnTo>
                <a:lnTo>
                  <a:pt x="1960534" y="200357"/>
                </a:lnTo>
                <a:cubicBezTo>
                  <a:pt x="1865827" y="1135608"/>
                  <a:pt x="1124383" y="1884831"/>
                  <a:pt x="190254" y="1980571"/>
                </a:cubicBezTo>
                <a:lnTo>
                  <a:pt x="0" y="199026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FF3F3353-78A1-F584-81A6-9513382DF18F}"/>
              </a:ext>
            </a:extLst>
          </p:cNvPr>
          <p:cNvSpPr/>
          <p:nvPr/>
        </p:nvSpPr>
        <p:spPr>
          <a:xfrm>
            <a:off x="2" y="3"/>
            <a:ext cx="1003449" cy="1013015"/>
          </a:xfrm>
          <a:custGeom>
            <a:avLst/>
            <a:gdLst>
              <a:gd name="connsiteX0" fmla="*/ 0 w 1003449"/>
              <a:gd name="connsiteY0" fmla="*/ 0 h 1013015"/>
              <a:gd name="connsiteX1" fmla="*/ 1003449 w 1003449"/>
              <a:gd name="connsiteY1" fmla="*/ 0 h 1013015"/>
              <a:gd name="connsiteX2" fmla="*/ 998306 w 1003449"/>
              <a:gd name="connsiteY2" fmla="*/ 100639 h 1013015"/>
              <a:gd name="connsiteX3" fmla="*/ 90663 w 1003449"/>
              <a:gd name="connsiteY3" fmla="*/ 1008380 h 1013015"/>
              <a:gd name="connsiteX4" fmla="*/ 0 w 1003449"/>
              <a:gd name="connsiteY4" fmla="*/ 1013015 h 1013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3449" h="1013015">
                <a:moveTo>
                  <a:pt x="0" y="0"/>
                </a:moveTo>
                <a:lnTo>
                  <a:pt x="1003449" y="0"/>
                </a:lnTo>
                <a:lnTo>
                  <a:pt x="998306" y="100639"/>
                </a:lnTo>
                <a:cubicBezTo>
                  <a:pt x="949402" y="576784"/>
                  <a:pt x="566756" y="959471"/>
                  <a:pt x="90663" y="1008380"/>
                </a:cubicBezTo>
                <a:lnTo>
                  <a:pt x="0" y="101301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5C6DDD-D2BB-0153-0F53-9F7C17BDF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8332" y="1423338"/>
            <a:ext cx="10671048" cy="768096"/>
          </a:xfrm>
        </p:spPr>
        <p:txBody>
          <a:bodyPr/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1A846E-CBB1-9805-456D-0C0B89091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57983" y="6457406"/>
            <a:ext cx="987552" cy="274320"/>
          </a:xfrm>
        </p:spPr>
        <p:txBody>
          <a:bodyPr/>
          <a:lstStyle/>
          <a:p>
            <a:fld id="{AEC10A0C-BB77-FD4A-8FA4-D4334D01E3A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0" name="Image 2" descr="preencoded.png">
            <a:extLst>
              <a:ext uri="{FF2B5EF4-FFF2-40B4-BE49-F238E27FC236}">
                <a16:creationId xmlns:a16="http://schemas.microsoft.com/office/drawing/2014/main" id="{790E862E-398F-571C-EC2C-3D17164DE059}"/>
              </a:ext>
            </a:extLst>
          </p:cNvPr>
          <p:cNvSpPr/>
          <p:nvPr/>
        </p:nvSpPr>
        <p:spPr>
          <a:xfrm>
            <a:off x="1458332" y="590135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2"/>
          </a:solidFill>
          <a:ln w="3801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 dirty="0"/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AB1DF8DE-0EED-2627-4B5E-266C0BC276B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85339" y="3017520"/>
            <a:ext cx="1993392" cy="557784"/>
          </a:xfrm>
          <a:solidFill>
            <a:schemeClr val="accent3"/>
          </a:solidFill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MMM YYYY</a:t>
            </a: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5AE99EEE-38C4-CB2D-EEA0-8A2EB6F129E4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900911" y="3017520"/>
            <a:ext cx="1993392" cy="557784"/>
          </a:xfrm>
          <a:solidFill>
            <a:schemeClr val="accent1"/>
          </a:solidFill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MMM YYYY</a:t>
            </a:r>
          </a:p>
        </p:txBody>
      </p:sp>
      <p:sp>
        <p:nvSpPr>
          <p:cNvPr id="33" name="Text Placeholder 4">
            <a:extLst>
              <a:ext uri="{FF2B5EF4-FFF2-40B4-BE49-F238E27FC236}">
                <a16:creationId xmlns:a16="http://schemas.microsoft.com/office/drawing/2014/main" id="{AA90F0AE-69F4-EBD3-AED1-81E98D34811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16484" y="3017520"/>
            <a:ext cx="1993392" cy="557784"/>
          </a:xfrm>
          <a:solidFill>
            <a:schemeClr val="accent3"/>
          </a:solidFill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MMM YYYY</a:t>
            </a:r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F9E49243-B04A-D7AF-B4C7-8E1AE776F81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332057" y="3017520"/>
            <a:ext cx="1993392" cy="557784"/>
          </a:xfrm>
          <a:solidFill>
            <a:schemeClr val="accent1"/>
          </a:solidFill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MMM YYYY</a:t>
            </a:r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4780DCD4-46DE-8C31-9F39-FC6E45FC1EB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547629" y="3017520"/>
            <a:ext cx="1993392" cy="557784"/>
          </a:xfrm>
          <a:solidFill>
            <a:schemeClr val="accent3"/>
          </a:solidFill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MMM YYYY</a:t>
            </a:r>
          </a:p>
        </p:txBody>
      </p:sp>
      <p:sp>
        <p:nvSpPr>
          <p:cNvPr id="36" name="Text Placeholder 51">
            <a:extLst>
              <a:ext uri="{FF2B5EF4-FFF2-40B4-BE49-F238E27FC236}">
                <a16:creationId xmlns:a16="http://schemas.microsoft.com/office/drawing/2014/main" id="{9FBDF935-4925-03EC-CBC9-1EBA90DF849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85339" y="4745736"/>
            <a:ext cx="1993392" cy="795528"/>
          </a:xfrm>
          <a:noFill/>
        </p:spPr>
        <p:txBody>
          <a:bodyPr lIns="0" rIns="0"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125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Text Placeholder 51">
            <a:extLst>
              <a:ext uri="{FF2B5EF4-FFF2-40B4-BE49-F238E27FC236}">
                <a16:creationId xmlns:a16="http://schemas.microsoft.com/office/drawing/2014/main" id="{9BB76AA7-442D-54A7-D075-C67F4743896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900911" y="4745736"/>
            <a:ext cx="1993392" cy="795528"/>
          </a:xfrm>
          <a:noFill/>
        </p:spPr>
        <p:txBody>
          <a:bodyPr lIns="0" rIns="0"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125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Text Placeholder 51">
            <a:extLst>
              <a:ext uri="{FF2B5EF4-FFF2-40B4-BE49-F238E27FC236}">
                <a16:creationId xmlns:a16="http://schemas.microsoft.com/office/drawing/2014/main" id="{9E419856-1586-F2D8-A1B4-F67FEE9839D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116484" y="4745736"/>
            <a:ext cx="1993392" cy="795528"/>
          </a:xfrm>
          <a:noFill/>
        </p:spPr>
        <p:txBody>
          <a:bodyPr lIns="0" rIns="0"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125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Text Placeholder 51">
            <a:extLst>
              <a:ext uri="{FF2B5EF4-FFF2-40B4-BE49-F238E27FC236}">
                <a16:creationId xmlns:a16="http://schemas.microsoft.com/office/drawing/2014/main" id="{AED74DD2-EAE3-76BF-56B9-C04FCED1F2D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332057" y="4745736"/>
            <a:ext cx="1993392" cy="795528"/>
          </a:xfrm>
          <a:noFill/>
        </p:spPr>
        <p:txBody>
          <a:bodyPr lIns="0" rIns="0"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125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Text Placeholder 51">
            <a:extLst>
              <a:ext uri="{FF2B5EF4-FFF2-40B4-BE49-F238E27FC236}">
                <a16:creationId xmlns:a16="http://schemas.microsoft.com/office/drawing/2014/main" id="{0A39AD48-2F98-C0C9-DE08-CED7EBF816B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547629" y="4745736"/>
            <a:ext cx="1993392" cy="795528"/>
          </a:xfrm>
          <a:noFill/>
        </p:spPr>
        <p:txBody>
          <a:bodyPr lIns="0" rIns="0" anchor="t" anchorCtr="0">
            <a:noAutofit/>
          </a:bodyPr>
          <a:lstStyle>
            <a:lvl1pPr marL="0" indent="0" algn="ctr">
              <a:spcBef>
                <a:spcPts val="0"/>
              </a:spcBef>
              <a:buNone/>
              <a:defRPr sz="1125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E6BE61D7-B0A3-902B-4F58-727982880EF5}"/>
              </a:ext>
            </a:extLst>
          </p:cNvPr>
          <p:cNvCxnSpPr>
            <a:cxnSpLocks/>
          </p:cNvCxnSpPr>
          <p:nvPr/>
        </p:nvCxnSpPr>
        <p:spPr>
          <a:xfrm>
            <a:off x="739399" y="4187681"/>
            <a:ext cx="10812360" cy="0"/>
          </a:xfrm>
          <a:prstGeom prst="line">
            <a:avLst/>
          </a:prstGeom>
          <a:ln w="127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3594470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>
            <a:extLst>
              <a:ext uri="{FF2B5EF4-FFF2-40B4-BE49-F238E27FC236}">
                <a16:creationId xmlns:a16="http://schemas.microsoft.com/office/drawing/2014/main" id="{C26B5661-F583-FA44-8353-161B862E6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784" y="1243584"/>
            <a:ext cx="8165592" cy="768096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Image 0" descr="preencoded.png">
            <a:extLst>
              <a:ext uri="{FF2B5EF4-FFF2-40B4-BE49-F238E27FC236}">
                <a16:creationId xmlns:a16="http://schemas.microsoft.com/office/drawing/2014/main" id="{CD2D664E-6702-6607-A37E-2E996144917C}"/>
              </a:ext>
            </a:extLst>
          </p:cNvPr>
          <p:cNvSpPr/>
          <p:nvPr/>
        </p:nvSpPr>
        <p:spPr>
          <a:xfrm>
            <a:off x="-5568" y="-2784"/>
            <a:ext cx="3443288" cy="6891337"/>
          </a:xfrm>
          <a:custGeom>
            <a:avLst/>
            <a:gdLst>
              <a:gd name="connsiteX0" fmla="*/ 3443288 w 3443288"/>
              <a:gd name="connsiteY0" fmla="*/ 0 h 6891337"/>
              <a:gd name="connsiteX1" fmla="*/ 0 w 3443288"/>
              <a:gd name="connsiteY1" fmla="*/ 0 h 6891337"/>
              <a:gd name="connsiteX2" fmla="*/ 0 w 3443288"/>
              <a:gd name="connsiteY2" fmla="*/ 6891338 h 6891337"/>
              <a:gd name="connsiteX3" fmla="*/ 3443288 w 3443288"/>
              <a:gd name="connsiteY3" fmla="*/ 6891338 h 6891337"/>
              <a:gd name="connsiteX4" fmla="*/ 3443288 w 3443288"/>
              <a:gd name="connsiteY4" fmla="*/ 0 h 6891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6891337">
                <a:moveTo>
                  <a:pt x="3443288" y="0"/>
                </a:moveTo>
                <a:lnTo>
                  <a:pt x="0" y="0"/>
                </a:lnTo>
                <a:lnTo>
                  <a:pt x="0" y="6891338"/>
                </a:lnTo>
                <a:lnTo>
                  <a:pt x="3443288" y="6891338"/>
                </a:lnTo>
                <a:lnTo>
                  <a:pt x="3443288" y="0"/>
                </a:lnTo>
                <a:close/>
              </a:path>
            </a:pathLst>
          </a:custGeom>
          <a:solidFill>
            <a:schemeClr val="accent3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sz="1350" dirty="0"/>
          </a:p>
        </p:txBody>
      </p:sp>
      <p:pic>
        <p:nvPicPr>
          <p:cNvPr id="13" name="Image 1" descr="preencoded.png">
            <a:extLst>
              <a:ext uri="{FF2B5EF4-FFF2-40B4-BE49-F238E27FC236}">
                <a16:creationId xmlns:a16="http://schemas.microsoft.com/office/drawing/2014/main" id="{951C5737-DF7E-D671-AC74-9E488335BCA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703311" y="-2784"/>
            <a:ext cx="1734411" cy="5167313"/>
          </a:xfrm>
          <a:prstGeom prst="rect">
            <a:avLst/>
          </a:prstGeom>
        </p:spPr>
      </p:pic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F232A1E1-DD38-15EA-6CA1-A84950EC43F0}"/>
              </a:ext>
            </a:extLst>
          </p:cNvPr>
          <p:cNvSpPr/>
          <p:nvPr/>
        </p:nvSpPr>
        <p:spPr>
          <a:xfrm>
            <a:off x="1721621" y="-2784"/>
            <a:ext cx="1716115" cy="1720853"/>
          </a:xfrm>
          <a:custGeom>
            <a:avLst/>
            <a:gdLst>
              <a:gd name="connsiteX0" fmla="*/ 93358 w 1716115"/>
              <a:gd name="connsiteY0" fmla="*/ 0 h 1720853"/>
              <a:gd name="connsiteX1" fmla="*/ 110348 w 1716115"/>
              <a:gd name="connsiteY1" fmla="*/ 0 h 1720853"/>
              <a:gd name="connsiteX2" fmla="*/ 1716029 w 1716115"/>
              <a:gd name="connsiteY2" fmla="*/ 1610112 h 1720853"/>
              <a:gd name="connsiteX3" fmla="*/ 1716029 w 1716115"/>
              <a:gd name="connsiteY3" fmla="*/ 1627151 h 1720853"/>
              <a:gd name="connsiteX4" fmla="*/ 1716115 w 1716115"/>
              <a:gd name="connsiteY4" fmla="*/ 1627237 h 1720853"/>
              <a:gd name="connsiteX5" fmla="*/ 93358 w 1716115"/>
              <a:gd name="connsiteY5" fmla="*/ 0 h 1720853"/>
              <a:gd name="connsiteX6" fmla="*/ 0 w 1716115"/>
              <a:gd name="connsiteY6" fmla="*/ 0 h 1720853"/>
              <a:gd name="connsiteX7" fmla="*/ 16989 w 1716115"/>
              <a:gd name="connsiteY7" fmla="*/ 0 h 1720853"/>
              <a:gd name="connsiteX8" fmla="*/ 1716114 w 1716115"/>
              <a:gd name="connsiteY8" fmla="*/ 1703814 h 1720853"/>
              <a:gd name="connsiteX9" fmla="*/ 1716114 w 1716115"/>
              <a:gd name="connsiteY9" fmla="*/ 1720853 h 1720853"/>
              <a:gd name="connsiteX10" fmla="*/ 0 w 1716115"/>
              <a:gd name="connsiteY10" fmla="*/ 0 h 1720853"/>
              <a:gd name="connsiteX11" fmla="*/ 186798 w 1716115"/>
              <a:gd name="connsiteY11" fmla="*/ 0 h 1720853"/>
              <a:gd name="connsiteX12" fmla="*/ 203788 w 1716115"/>
              <a:gd name="connsiteY12" fmla="*/ 0 h 1720853"/>
              <a:gd name="connsiteX13" fmla="*/ 1716109 w 1716115"/>
              <a:gd name="connsiteY13" fmla="*/ 1516501 h 1720853"/>
              <a:gd name="connsiteX14" fmla="*/ 1716109 w 1716115"/>
              <a:gd name="connsiteY14" fmla="*/ 1533535 h 1720853"/>
              <a:gd name="connsiteX15" fmla="*/ 186798 w 1716115"/>
              <a:gd name="connsiteY15" fmla="*/ 0 h 1720853"/>
              <a:gd name="connsiteX16" fmla="*/ 280155 w 1716115"/>
              <a:gd name="connsiteY16" fmla="*/ 0 h 1720853"/>
              <a:gd name="connsiteX17" fmla="*/ 297145 w 1716115"/>
              <a:gd name="connsiteY17" fmla="*/ 0 h 1720853"/>
              <a:gd name="connsiteX18" fmla="*/ 1716114 w 1716115"/>
              <a:gd name="connsiteY18" fmla="*/ 1422885 h 1720853"/>
              <a:gd name="connsiteX19" fmla="*/ 1716114 w 1716115"/>
              <a:gd name="connsiteY19" fmla="*/ 1439924 h 1720853"/>
              <a:gd name="connsiteX20" fmla="*/ 280155 w 1716115"/>
              <a:gd name="connsiteY20" fmla="*/ 0 h 1720853"/>
              <a:gd name="connsiteX21" fmla="*/ 373512 w 1716115"/>
              <a:gd name="connsiteY21" fmla="*/ 0 h 1720853"/>
              <a:gd name="connsiteX22" fmla="*/ 390502 w 1716115"/>
              <a:gd name="connsiteY22" fmla="*/ 0 h 1720853"/>
              <a:gd name="connsiteX23" fmla="*/ 1716029 w 1716115"/>
              <a:gd name="connsiteY23" fmla="*/ 1329184 h 1720853"/>
              <a:gd name="connsiteX24" fmla="*/ 1716029 w 1716115"/>
              <a:gd name="connsiteY24" fmla="*/ 1346223 h 1720853"/>
              <a:gd name="connsiteX25" fmla="*/ 1716114 w 1716115"/>
              <a:gd name="connsiteY25" fmla="*/ 1346308 h 1720853"/>
              <a:gd name="connsiteX26" fmla="*/ 373512 w 1716115"/>
              <a:gd name="connsiteY26" fmla="*/ 0 h 1720853"/>
              <a:gd name="connsiteX27" fmla="*/ 466953 w 1716115"/>
              <a:gd name="connsiteY27" fmla="*/ 0 h 1720853"/>
              <a:gd name="connsiteX28" fmla="*/ 483944 w 1716115"/>
              <a:gd name="connsiteY28" fmla="*/ 0 h 1720853"/>
              <a:gd name="connsiteX29" fmla="*/ 1716110 w 1716115"/>
              <a:gd name="connsiteY29" fmla="*/ 1235573 h 1720853"/>
              <a:gd name="connsiteX30" fmla="*/ 1716110 w 1716115"/>
              <a:gd name="connsiteY30" fmla="*/ 1252607 h 1720853"/>
              <a:gd name="connsiteX31" fmla="*/ 466953 w 1716115"/>
              <a:gd name="connsiteY31" fmla="*/ 0 h 1720853"/>
              <a:gd name="connsiteX32" fmla="*/ 560310 w 1716115"/>
              <a:gd name="connsiteY32" fmla="*/ 0 h 1720853"/>
              <a:gd name="connsiteX33" fmla="*/ 577297 w 1716115"/>
              <a:gd name="connsiteY33" fmla="*/ 0 h 1720853"/>
              <a:gd name="connsiteX34" fmla="*/ 1716109 w 1716115"/>
              <a:gd name="connsiteY34" fmla="*/ 1141957 h 1720853"/>
              <a:gd name="connsiteX35" fmla="*/ 1716109 w 1716115"/>
              <a:gd name="connsiteY35" fmla="*/ 1158991 h 1720853"/>
              <a:gd name="connsiteX36" fmla="*/ 560310 w 1716115"/>
              <a:gd name="connsiteY36" fmla="*/ 0 h 1720853"/>
              <a:gd name="connsiteX37" fmla="*/ 653668 w 1716115"/>
              <a:gd name="connsiteY37" fmla="*/ 0 h 1720853"/>
              <a:gd name="connsiteX38" fmla="*/ 670655 w 1716115"/>
              <a:gd name="connsiteY38" fmla="*/ 0 h 1720853"/>
              <a:gd name="connsiteX39" fmla="*/ 1716029 w 1716115"/>
              <a:gd name="connsiteY39" fmla="*/ 1048255 h 1720853"/>
              <a:gd name="connsiteX40" fmla="*/ 1716029 w 1716115"/>
              <a:gd name="connsiteY40" fmla="*/ 1065294 h 1720853"/>
              <a:gd name="connsiteX41" fmla="*/ 1716114 w 1716115"/>
              <a:gd name="connsiteY41" fmla="*/ 1065380 h 1720853"/>
              <a:gd name="connsiteX42" fmla="*/ 653668 w 1716115"/>
              <a:gd name="connsiteY42" fmla="*/ 0 h 1720853"/>
              <a:gd name="connsiteX43" fmla="*/ 747112 w 1716115"/>
              <a:gd name="connsiteY43" fmla="*/ 0 h 1720853"/>
              <a:gd name="connsiteX44" fmla="*/ 764104 w 1716115"/>
              <a:gd name="connsiteY44" fmla="*/ 0 h 1720853"/>
              <a:gd name="connsiteX45" fmla="*/ 1716115 w 1716115"/>
              <a:gd name="connsiteY45" fmla="*/ 954644 h 1720853"/>
              <a:gd name="connsiteX46" fmla="*/ 1716115 w 1716115"/>
              <a:gd name="connsiteY46" fmla="*/ 971678 h 1720853"/>
              <a:gd name="connsiteX47" fmla="*/ 747112 w 1716115"/>
              <a:gd name="connsiteY47" fmla="*/ 0 h 1720853"/>
              <a:gd name="connsiteX48" fmla="*/ 840465 w 1716115"/>
              <a:gd name="connsiteY48" fmla="*/ 0 h 1720853"/>
              <a:gd name="connsiteX49" fmla="*/ 857452 w 1716115"/>
              <a:gd name="connsiteY49" fmla="*/ 0 h 1720853"/>
              <a:gd name="connsiteX50" fmla="*/ 1716109 w 1716115"/>
              <a:gd name="connsiteY50" fmla="*/ 861028 h 1720853"/>
              <a:gd name="connsiteX51" fmla="*/ 1716109 w 1716115"/>
              <a:gd name="connsiteY51" fmla="*/ 878062 h 1720853"/>
              <a:gd name="connsiteX52" fmla="*/ 840465 w 1716115"/>
              <a:gd name="connsiteY52" fmla="*/ 0 h 1720853"/>
              <a:gd name="connsiteX53" fmla="*/ 933823 w 1716115"/>
              <a:gd name="connsiteY53" fmla="*/ 0 h 1720853"/>
              <a:gd name="connsiteX54" fmla="*/ 950810 w 1716115"/>
              <a:gd name="connsiteY54" fmla="*/ 0 h 1720853"/>
              <a:gd name="connsiteX55" fmla="*/ 1716114 w 1716115"/>
              <a:gd name="connsiteY55" fmla="*/ 767327 h 1720853"/>
              <a:gd name="connsiteX56" fmla="*/ 1716114 w 1716115"/>
              <a:gd name="connsiteY56" fmla="*/ 784366 h 1720853"/>
              <a:gd name="connsiteX57" fmla="*/ 1716114 w 1716115"/>
              <a:gd name="connsiteY57" fmla="*/ 784451 h 1720853"/>
              <a:gd name="connsiteX58" fmla="*/ 933823 w 1716115"/>
              <a:gd name="connsiteY58" fmla="*/ 0 h 1720853"/>
              <a:gd name="connsiteX59" fmla="*/ 1027262 w 1716115"/>
              <a:gd name="connsiteY59" fmla="*/ 0 h 1720853"/>
              <a:gd name="connsiteX60" fmla="*/ 1044254 w 1716115"/>
              <a:gd name="connsiteY60" fmla="*/ 0 h 1720853"/>
              <a:gd name="connsiteX61" fmla="*/ 1716110 w 1716115"/>
              <a:gd name="connsiteY61" fmla="*/ 673716 h 1720853"/>
              <a:gd name="connsiteX62" fmla="*/ 1716110 w 1716115"/>
              <a:gd name="connsiteY62" fmla="*/ 690750 h 1720853"/>
              <a:gd name="connsiteX63" fmla="*/ 1027262 w 1716115"/>
              <a:gd name="connsiteY63" fmla="*/ 0 h 1720853"/>
              <a:gd name="connsiteX64" fmla="*/ 1120625 w 1716115"/>
              <a:gd name="connsiteY64" fmla="*/ 0 h 1720853"/>
              <a:gd name="connsiteX65" fmla="*/ 1137612 w 1716115"/>
              <a:gd name="connsiteY65" fmla="*/ 0 h 1720853"/>
              <a:gd name="connsiteX66" fmla="*/ 1716115 w 1716115"/>
              <a:gd name="connsiteY66" fmla="*/ 580100 h 1720853"/>
              <a:gd name="connsiteX67" fmla="*/ 1716115 w 1716115"/>
              <a:gd name="connsiteY67" fmla="*/ 597134 h 1720853"/>
              <a:gd name="connsiteX68" fmla="*/ 1120625 w 1716115"/>
              <a:gd name="connsiteY68" fmla="*/ 0 h 1720853"/>
              <a:gd name="connsiteX69" fmla="*/ 1213978 w 1716115"/>
              <a:gd name="connsiteY69" fmla="*/ 0 h 1720853"/>
              <a:gd name="connsiteX70" fmla="*/ 1230965 w 1716115"/>
              <a:gd name="connsiteY70" fmla="*/ 0 h 1720853"/>
              <a:gd name="connsiteX71" fmla="*/ 1716109 w 1716115"/>
              <a:gd name="connsiteY71" fmla="*/ 486398 h 1720853"/>
              <a:gd name="connsiteX72" fmla="*/ 1716109 w 1716115"/>
              <a:gd name="connsiteY72" fmla="*/ 503437 h 1720853"/>
              <a:gd name="connsiteX73" fmla="*/ 1716109 w 1716115"/>
              <a:gd name="connsiteY73" fmla="*/ 503523 h 1720853"/>
              <a:gd name="connsiteX74" fmla="*/ 1213978 w 1716115"/>
              <a:gd name="connsiteY74" fmla="*/ 0 h 1720853"/>
              <a:gd name="connsiteX75" fmla="*/ 1307422 w 1716115"/>
              <a:gd name="connsiteY75" fmla="*/ 0 h 1720853"/>
              <a:gd name="connsiteX76" fmla="*/ 1324414 w 1716115"/>
              <a:gd name="connsiteY76" fmla="*/ 0 h 1720853"/>
              <a:gd name="connsiteX77" fmla="*/ 1716115 w 1716115"/>
              <a:gd name="connsiteY77" fmla="*/ 392784 h 1720853"/>
              <a:gd name="connsiteX78" fmla="*/ 1716115 w 1716115"/>
              <a:gd name="connsiteY78" fmla="*/ 409821 h 1720853"/>
              <a:gd name="connsiteX79" fmla="*/ 1307422 w 1716115"/>
              <a:gd name="connsiteY79" fmla="*/ 0 h 1720853"/>
              <a:gd name="connsiteX80" fmla="*/ 1400775 w 1716115"/>
              <a:gd name="connsiteY80" fmla="*/ 0 h 1720853"/>
              <a:gd name="connsiteX81" fmla="*/ 1417762 w 1716115"/>
              <a:gd name="connsiteY81" fmla="*/ 0 h 1720853"/>
              <a:gd name="connsiteX82" fmla="*/ 1716109 w 1716115"/>
              <a:gd name="connsiteY82" fmla="*/ 299170 h 1720853"/>
              <a:gd name="connsiteX83" fmla="*/ 1716109 w 1716115"/>
              <a:gd name="connsiteY83" fmla="*/ 316207 h 1720853"/>
              <a:gd name="connsiteX84" fmla="*/ 1400775 w 1716115"/>
              <a:gd name="connsiteY84" fmla="*/ 0 h 1720853"/>
              <a:gd name="connsiteX85" fmla="*/ 1494133 w 1716115"/>
              <a:gd name="connsiteY85" fmla="*/ 0 h 1720853"/>
              <a:gd name="connsiteX86" fmla="*/ 1511120 w 1716115"/>
              <a:gd name="connsiteY86" fmla="*/ 0 h 1720853"/>
              <a:gd name="connsiteX87" fmla="*/ 1716109 w 1716115"/>
              <a:gd name="connsiteY87" fmla="*/ 205556 h 1720853"/>
              <a:gd name="connsiteX88" fmla="*/ 1716109 w 1716115"/>
              <a:gd name="connsiteY88" fmla="*/ 222592 h 1720853"/>
              <a:gd name="connsiteX89" fmla="*/ 1494133 w 1716115"/>
              <a:gd name="connsiteY89" fmla="*/ 0 h 1720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1716115" h="1720853">
                <a:moveTo>
                  <a:pt x="93358" y="0"/>
                </a:moveTo>
                <a:lnTo>
                  <a:pt x="110348" y="0"/>
                </a:lnTo>
                <a:cubicBezTo>
                  <a:pt x="110348" y="887874"/>
                  <a:pt x="830686" y="1610112"/>
                  <a:pt x="1716029" y="1610112"/>
                </a:cubicBezTo>
                <a:lnTo>
                  <a:pt x="1716029" y="1627151"/>
                </a:lnTo>
                <a:lnTo>
                  <a:pt x="1716115" y="1627237"/>
                </a:lnTo>
                <a:cubicBezTo>
                  <a:pt x="821334" y="1627237"/>
                  <a:pt x="93358" y="897252"/>
                  <a:pt x="93358" y="0"/>
                </a:cubicBezTo>
                <a:close/>
                <a:moveTo>
                  <a:pt x="0" y="0"/>
                </a:moveTo>
                <a:lnTo>
                  <a:pt x="16989" y="0"/>
                </a:lnTo>
                <a:cubicBezTo>
                  <a:pt x="16989" y="939499"/>
                  <a:pt x="779202" y="1703814"/>
                  <a:pt x="1716114" y="1703814"/>
                </a:cubicBezTo>
                <a:lnTo>
                  <a:pt x="1716114" y="1720853"/>
                </a:lnTo>
                <a:cubicBezTo>
                  <a:pt x="769850" y="1720853"/>
                  <a:pt x="0" y="948877"/>
                  <a:pt x="0" y="0"/>
                </a:cubicBezTo>
                <a:close/>
                <a:moveTo>
                  <a:pt x="186798" y="0"/>
                </a:moveTo>
                <a:lnTo>
                  <a:pt x="203788" y="0"/>
                </a:lnTo>
                <a:cubicBezTo>
                  <a:pt x="203788" y="836248"/>
                  <a:pt x="882254" y="1516501"/>
                  <a:pt x="1716109" y="1516501"/>
                </a:cubicBezTo>
                <a:lnTo>
                  <a:pt x="1716109" y="1533535"/>
                </a:lnTo>
                <a:cubicBezTo>
                  <a:pt x="872812" y="1533535"/>
                  <a:pt x="186798" y="845626"/>
                  <a:pt x="186798" y="0"/>
                </a:cubicBezTo>
                <a:close/>
                <a:moveTo>
                  <a:pt x="280155" y="0"/>
                </a:moveTo>
                <a:lnTo>
                  <a:pt x="297145" y="0"/>
                </a:lnTo>
                <a:cubicBezTo>
                  <a:pt x="297145" y="784537"/>
                  <a:pt x="933652" y="1422885"/>
                  <a:pt x="1716114" y="1422885"/>
                </a:cubicBezTo>
                <a:lnTo>
                  <a:pt x="1716114" y="1439924"/>
                </a:lnTo>
                <a:cubicBezTo>
                  <a:pt x="924300" y="1439924"/>
                  <a:pt x="280155" y="794001"/>
                  <a:pt x="280155" y="0"/>
                </a:cubicBezTo>
                <a:close/>
                <a:moveTo>
                  <a:pt x="373512" y="0"/>
                </a:moveTo>
                <a:lnTo>
                  <a:pt x="390502" y="0"/>
                </a:lnTo>
                <a:cubicBezTo>
                  <a:pt x="390502" y="732911"/>
                  <a:pt x="985135" y="1329184"/>
                  <a:pt x="1716029" y="1329184"/>
                </a:cubicBezTo>
                <a:lnTo>
                  <a:pt x="1716029" y="1346223"/>
                </a:lnTo>
                <a:lnTo>
                  <a:pt x="1716114" y="1346308"/>
                </a:lnTo>
                <a:cubicBezTo>
                  <a:pt x="975783" y="1346308"/>
                  <a:pt x="373512" y="742375"/>
                  <a:pt x="373512" y="0"/>
                </a:cubicBezTo>
                <a:close/>
                <a:moveTo>
                  <a:pt x="466953" y="0"/>
                </a:moveTo>
                <a:lnTo>
                  <a:pt x="483944" y="0"/>
                </a:lnTo>
                <a:cubicBezTo>
                  <a:pt x="483944" y="681286"/>
                  <a:pt x="1036704" y="1235573"/>
                  <a:pt x="1716110" y="1235573"/>
                </a:cubicBezTo>
                <a:lnTo>
                  <a:pt x="1716110" y="1252607"/>
                </a:lnTo>
                <a:cubicBezTo>
                  <a:pt x="1027347" y="1252607"/>
                  <a:pt x="466953" y="690664"/>
                  <a:pt x="466953" y="0"/>
                </a:cubicBezTo>
                <a:close/>
                <a:moveTo>
                  <a:pt x="560310" y="0"/>
                </a:moveTo>
                <a:lnTo>
                  <a:pt x="577297" y="0"/>
                </a:lnTo>
                <a:cubicBezTo>
                  <a:pt x="577297" y="629660"/>
                  <a:pt x="1088188" y="1141957"/>
                  <a:pt x="1716109" y="1141957"/>
                </a:cubicBezTo>
                <a:lnTo>
                  <a:pt x="1716109" y="1158991"/>
                </a:lnTo>
                <a:cubicBezTo>
                  <a:pt x="1078835" y="1158991"/>
                  <a:pt x="560310" y="639038"/>
                  <a:pt x="560310" y="0"/>
                </a:cubicBezTo>
                <a:close/>
                <a:moveTo>
                  <a:pt x="653668" y="0"/>
                </a:moveTo>
                <a:lnTo>
                  <a:pt x="670655" y="0"/>
                </a:lnTo>
                <a:cubicBezTo>
                  <a:pt x="670655" y="578035"/>
                  <a:pt x="1139586" y="1048255"/>
                  <a:pt x="1716029" y="1048255"/>
                </a:cubicBezTo>
                <a:lnTo>
                  <a:pt x="1716029" y="1065294"/>
                </a:lnTo>
                <a:lnTo>
                  <a:pt x="1716114" y="1065380"/>
                </a:lnTo>
                <a:cubicBezTo>
                  <a:pt x="1130319" y="1065380"/>
                  <a:pt x="653668" y="587499"/>
                  <a:pt x="653668" y="0"/>
                </a:cubicBezTo>
                <a:close/>
                <a:moveTo>
                  <a:pt x="747112" y="0"/>
                </a:moveTo>
                <a:lnTo>
                  <a:pt x="764104" y="0"/>
                </a:lnTo>
                <a:cubicBezTo>
                  <a:pt x="764104" y="526409"/>
                  <a:pt x="1191155" y="954644"/>
                  <a:pt x="1716115" y="954644"/>
                </a:cubicBezTo>
                <a:lnTo>
                  <a:pt x="1716115" y="971678"/>
                </a:lnTo>
                <a:cubicBezTo>
                  <a:pt x="1181802" y="971678"/>
                  <a:pt x="747112" y="535787"/>
                  <a:pt x="747112" y="0"/>
                </a:cubicBezTo>
                <a:close/>
                <a:moveTo>
                  <a:pt x="840465" y="0"/>
                </a:moveTo>
                <a:lnTo>
                  <a:pt x="857452" y="0"/>
                </a:lnTo>
                <a:cubicBezTo>
                  <a:pt x="857452" y="474783"/>
                  <a:pt x="1242638" y="861028"/>
                  <a:pt x="1716109" y="861028"/>
                </a:cubicBezTo>
                <a:lnTo>
                  <a:pt x="1716109" y="878062"/>
                </a:lnTo>
                <a:cubicBezTo>
                  <a:pt x="1233281" y="878062"/>
                  <a:pt x="840465" y="484162"/>
                  <a:pt x="840465" y="0"/>
                </a:cubicBezTo>
                <a:close/>
                <a:moveTo>
                  <a:pt x="933823" y="0"/>
                </a:moveTo>
                <a:lnTo>
                  <a:pt x="950810" y="0"/>
                </a:lnTo>
                <a:cubicBezTo>
                  <a:pt x="950810" y="423157"/>
                  <a:pt x="1294121" y="767327"/>
                  <a:pt x="1716114" y="767327"/>
                </a:cubicBezTo>
                <a:lnTo>
                  <a:pt x="1716114" y="784366"/>
                </a:lnTo>
                <a:lnTo>
                  <a:pt x="1716114" y="784451"/>
                </a:lnTo>
                <a:cubicBezTo>
                  <a:pt x="1284769" y="784451"/>
                  <a:pt x="933823" y="432536"/>
                  <a:pt x="933823" y="0"/>
                </a:cubicBezTo>
                <a:close/>
                <a:moveTo>
                  <a:pt x="1027262" y="0"/>
                </a:moveTo>
                <a:lnTo>
                  <a:pt x="1044254" y="0"/>
                </a:lnTo>
                <a:cubicBezTo>
                  <a:pt x="1044254" y="371532"/>
                  <a:pt x="1345685" y="673716"/>
                  <a:pt x="1716110" y="673716"/>
                </a:cubicBezTo>
                <a:lnTo>
                  <a:pt x="1716110" y="690750"/>
                </a:lnTo>
                <a:cubicBezTo>
                  <a:pt x="1336248" y="690750"/>
                  <a:pt x="1027262" y="380824"/>
                  <a:pt x="1027262" y="0"/>
                </a:cubicBezTo>
                <a:close/>
                <a:moveTo>
                  <a:pt x="1120625" y="0"/>
                </a:moveTo>
                <a:lnTo>
                  <a:pt x="1137612" y="0"/>
                </a:lnTo>
                <a:cubicBezTo>
                  <a:pt x="1137612" y="319820"/>
                  <a:pt x="1397088" y="580100"/>
                  <a:pt x="1716115" y="580100"/>
                </a:cubicBezTo>
                <a:lnTo>
                  <a:pt x="1716115" y="597134"/>
                </a:lnTo>
                <a:cubicBezTo>
                  <a:pt x="1387736" y="597134"/>
                  <a:pt x="1120625" y="329285"/>
                  <a:pt x="1120625" y="0"/>
                </a:cubicBezTo>
                <a:close/>
                <a:moveTo>
                  <a:pt x="1213978" y="0"/>
                </a:moveTo>
                <a:lnTo>
                  <a:pt x="1230965" y="0"/>
                </a:lnTo>
                <a:cubicBezTo>
                  <a:pt x="1230965" y="268195"/>
                  <a:pt x="1448571" y="486398"/>
                  <a:pt x="1716109" y="486398"/>
                </a:cubicBezTo>
                <a:lnTo>
                  <a:pt x="1716109" y="503437"/>
                </a:lnTo>
                <a:lnTo>
                  <a:pt x="1716109" y="503523"/>
                </a:lnTo>
                <a:cubicBezTo>
                  <a:pt x="1439214" y="503523"/>
                  <a:pt x="1213978" y="277659"/>
                  <a:pt x="1213978" y="0"/>
                </a:cubicBezTo>
                <a:close/>
                <a:moveTo>
                  <a:pt x="1307422" y="0"/>
                </a:moveTo>
                <a:lnTo>
                  <a:pt x="1324414" y="0"/>
                </a:lnTo>
                <a:cubicBezTo>
                  <a:pt x="1324414" y="216569"/>
                  <a:pt x="1500141" y="392784"/>
                  <a:pt x="1716115" y="392784"/>
                </a:cubicBezTo>
                <a:lnTo>
                  <a:pt x="1716115" y="409821"/>
                </a:lnTo>
                <a:cubicBezTo>
                  <a:pt x="1490703" y="409821"/>
                  <a:pt x="1307422" y="225948"/>
                  <a:pt x="1307422" y="0"/>
                </a:cubicBezTo>
                <a:close/>
                <a:moveTo>
                  <a:pt x="1400775" y="0"/>
                </a:moveTo>
                <a:lnTo>
                  <a:pt x="1417762" y="0"/>
                </a:lnTo>
                <a:cubicBezTo>
                  <a:pt x="1417762" y="164944"/>
                  <a:pt x="1551619" y="299170"/>
                  <a:pt x="1716109" y="299170"/>
                </a:cubicBezTo>
                <a:lnTo>
                  <a:pt x="1716109" y="316207"/>
                </a:lnTo>
                <a:cubicBezTo>
                  <a:pt x="1542266" y="316207"/>
                  <a:pt x="1400775" y="174322"/>
                  <a:pt x="1400775" y="0"/>
                </a:cubicBezTo>
                <a:close/>
                <a:moveTo>
                  <a:pt x="1494133" y="0"/>
                </a:moveTo>
                <a:lnTo>
                  <a:pt x="1511120" y="0"/>
                </a:lnTo>
                <a:cubicBezTo>
                  <a:pt x="1511120" y="113318"/>
                  <a:pt x="1603017" y="205556"/>
                  <a:pt x="1716109" y="205556"/>
                </a:cubicBezTo>
                <a:lnTo>
                  <a:pt x="1716109" y="222592"/>
                </a:lnTo>
                <a:cubicBezTo>
                  <a:pt x="1593750" y="222592"/>
                  <a:pt x="1494133" y="122783"/>
                  <a:pt x="1494133" y="0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2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 dirty="0"/>
          </a:p>
        </p:txBody>
      </p:sp>
      <p:sp>
        <p:nvSpPr>
          <p:cNvPr id="17" name="Image 5" descr="preencoded.png">
            <a:extLst>
              <a:ext uri="{FF2B5EF4-FFF2-40B4-BE49-F238E27FC236}">
                <a16:creationId xmlns:a16="http://schemas.microsoft.com/office/drawing/2014/main" id="{B9036D42-A06F-E6EE-BB91-8BAF045198BE}"/>
              </a:ext>
            </a:extLst>
          </p:cNvPr>
          <p:cNvSpPr/>
          <p:nvPr/>
        </p:nvSpPr>
        <p:spPr>
          <a:xfrm>
            <a:off x="-5568" y="3440504"/>
            <a:ext cx="3443288" cy="3448050"/>
          </a:xfrm>
          <a:custGeom>
            <a:avLst/>
            <a:gdLst>
              <a:gd name="connsiteX0" fmla="*/ 1721644 w 3443288"/>
              <a:gd name="connsiteY0" fmla="*/ 3448051 h 3448050"/>
              <a:gd name="connsiteX1" fmla="*/ 3443288 w 3443288"/>
              <a:gd name="connsiteY1" fmla="*/ 1724025 h 3448050"/>
              <a:gd name="connsiteX2" fmla="*/ 1721644 w 3443288"/>
              <a:gd name="connsiteY2" fmla="*/ 0 h 3448050"/>
              <a:gd name="connsiteX3" fmla="*/ 0 w 3443288"/>
              <a:gd name="connsiteY3" fmla="*/ 1724025 h 3448050"/>
              <a:gd name="connsiteX4" fmla="*/ 1721644 w 3443288"/>
              <a:gd name="connsiteY4" fmla="*/ 3448051 h 344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3448050">
                <a:moveTo>
                  <a:pt x="1721644" y="3448051"/>
                </a:moveTo>
                <a:cubicBezTo>
                  <a:pt x="2672482" y="3448051"/>
                  <a:pt x="3443288" y="2676178"/>
                  <a:pt x="3443288" y="1724025"/>
                </a:cubicBezTo>
                <a:cubicBezTo>
                  <a:pt x="3443288" y="771873"/>
                  <a:pt x="2672482" y="0"/>
                  <a:pt x="1721644" y="0"/>
                </a:cubicBezTo>
                <a:cubicBezTo>
                  <a:pt x="770806" y="0"/>
                  <a:pt x="0" y="771873"/>
                  <a:pt x="0" y="1724025"/>
                </a:cubicBezTo>
                <a:cubicBezTo>
                  <a:pt x="0" y="2676178"/>
                  <a:pt x="770806" y="3448051"/>
                  <a:pt x="1721644" y="3448051"/>
                </a:cubicBezTo>
                <a:close/>
              </a:path>
            </a:pathLst>
          </a:custGeom>
          <a:solidFill>
            <a:schemeClr val="accent6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sz="1350" dirty="0"/>
          </a:p>
        </p:txBody>
      </p:sp>
      <p:pic>
        <p:nvPicPr>
          <p:cNvPr id="19" name="Image 6" descr="preencoded.png">
            <a:extLst>
              <a:ext uri="{FF2B5EF4-FFF2-40B4-BE49-F238E27FC236}">
                <a16:creationId xmlns:a16="http://schemas.microsoft.com/office/drawing/2014/main" id="{86E0540C-3355-A50D-AC61-047B54B70C6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18458" y="3440506"/>
            <a:ext cx="1719263" cy="1724025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77640" y="2330704"/>
            <a:ext cx="3822192" cy="411480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1350" b="1" cap="all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85032" y="2877312"/>
            <a:ext cx="3741928" cy="3684588"/>
          </a:xfrm>
        </p:spPr>
        <p:txBody>
          <a:bodyPr lIns="45720" rIns="45720" bIns="45720">
            <a:noAutofit/>
          </a:bodyPr>
          <a:lstStyle>
            <a:lvl1pPr>
              <a:defRPr sz="1125"/>
            </a:lvl1pPr>
            <a:lvl2pPr>
              <a:defRPr sz="975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046720" y="2330704"/>
            <a:ext cx="3822192" cy="411480"/>
          </a:xfrm>
        </p:spPr>
        <p:txBody>
          <a:bodyPr anchor="t">
            <a:noAutofit/>
          </a:bodyPr>
          <a:lstStyle>
            <a:lvl1pPr marL="0" indent="0">
              <a:spcBef>
                <a:spcPts val="0"/>
              </a:spcBef>
              <a:buNone/>
              <a:defRPr sz="1350" b="1" cap="all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754112" y="2877312"/>
            <a:ext cx="3741928" cy="3684588"/>
          </a:xfrm>
        </p:spPr>
        <p:txBody>
          <a:bodyPr lIns="45720" rIns="45720" bIns="45720">
            <a:noAutofit/>
          </a:bodyPr>
          <a:lstStyle>
            <a:lvl1pPr>
              <a:defRPr sz="1125"/>
            </a:lvl1pPr>
            <a:lvl2pPr>
              <a:defRPr sz="975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1204448" y="6559868"/>
            <a:ext cx="987552" cy="274320"/>
          </a:xfrm>
        </p:spPr>
        <p:txBody>
          <a:bodyPr>
            <a:noAutofit/>
          </a:bodyPr>
          <a:lstStyle/>
          <a:p>
            <a:fld id="{AEC10A0C-BB77-FD4A-8FA4-D4334D01E3A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0074373"/>
      </p:ext>
    </p:extLst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445A0A-815D-3414-088B-C041E6742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1234440"/>
            <a:ext cx="10671048" cy="768096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6476D1-B61A-E9FD-E266-768B405CC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1964" y="6510528"/>
            <a:ext cx="987552" cy="274320"/>
          </a:xfrm>
        </p:spPr>
        <p:txBody>
          <a:bodyPr>
            <a:noAutofit/>
          </a:bodyPr>
          <a:lstStyle/>
          <a:p>
            <a:fld id="{AEC10A0C-BB77-FD4A-8FA4-D4334D01E3A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C025625F-8274-840F-6DD8-D36687CB8F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3232" y="2743200"/>
            <a:ext cx="3328416" cy="3557016"/>
          </a:xfrm>
          <a:noFill/>
          <a:ln w="12700">
            <a:solidFill>
              <a:schemeClr val="accent3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4" name="Picture Placeholder 62">
            <a:extLst>
              <a:ext uri="{FF2B5EF4-FFF2-40B4-BE49-F238E27FC236}">
                <a16:creationId xmlns:a16="http://schemas.microsoft.com/office/drawing/2014/main" id="{2F18FBB7-2D21-7954-1324-C7D3BFE5C85D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1911096" y="2258568"/>
            <a:ext cx="932688" cy="932688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675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52" name="Text Placeholder 51">
            <a:extLst>
              <a:ext uri="{FF2B5EF4-FFF2-40B4-BE49-F238E27FC236}">
                <a16:creationId xmlns:a16="http://schemas.microsoft.com/office/drawing/2014/main" id="{2EF54C35-5F8E-4E0A-AB4D-97E38121910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92124" y="3950208"/>
            <a:ext cx="2770632" cy="2206752"/>
          </a:xfrm>
          <a:noFill/>
        </p:spPr>
        <p:txBody>
          <a:bodyPr lIns="91440" rIns="91440" anchor="t">
            <a:noAutofit/>
          </a:bodyPr>
          <a:lstStyle>
            <a:lvl1pPr marL="260604" indent="-260604" algn="l">
              <a:spcBef>
                <a:spcPts val="270"/>
              </a:spcBef>
              <a:buFont typeface="Arial" panose="020B0604020202020204" pitchFamily="34" charset="0"/>
              <a:buChar char="•"/>
              <a:defRPr sz="1125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Text Placeholder 4">
            <a:extLst>
              <a:ext uri="{FF2B5EF4-FFF2-40B4-BE49-F238E27FC236}">
                <a16:creationId xmlns:a16="http://schemas.microsoft.com/office/drawing/2014/main" id="{084A0326-A0B8-1723-B8BA-B015344F2DC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43984" y="2743200"/>
            <a:ext cx="3328416" cy="3557016"/>
          </a:xfrm>
          <a:noFill/>
          <a:ln w="12700">
            <a:solidFill>
              <a:schemeClr val="accent1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6" name="Picture Placeholder 62">
            <a:extLst>
              <a:ext uri="{FF2B5EF4-FFF2-40B4-BE49-F238E27FC236}">
                <a16:creationId xmlns:a16="http://schemas.microsoft.com/office/drawing/2014/main" id="{139354A0-F5DF-3AC5-5E8B-A41146C26F3C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641848" y="2258568"/>
            <a:ext cx="932688" cy="932688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675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60" name="Text Placeholder 51">
            <a:extLst>
              <a:ext uri="{FF2B5EF4-FFF2-40B4-BE49-F238E27FC236}">
                <a16:creationId xmlns:a16="http://schemas.microsoft.com/office/drawing/2014/main" id="{E9730E82-F317-686A-8777-D81705BCC70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722876" y="3950208"/>
            <a:ext cx="2770632" cy="2206752"/>
          </a:xfrm>
          <a:noFill/>
        </p:spPr>
        <p:txBody>
          <a:bodyPr lIns="91440" rIns="91440" anchor="t">
            <a:noAutofit/>
          </a:bodyPr>
          <a:lstStyle>
            <a:lvl1pPr marL="260604" indent="-260604" algn="l">
              <a:spcBef>
                <a:spcPts val="270"/>
              </a:spcBef>
              <a:buFont typeface="Arial" panose="020B0604020202020204" pitchFamily="34" charset="0"/>
              <a:buChar char="•"/>
              <a:defRPr sz="1125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Text Placeholder 4">
            <a:extLst>
              <a:ext uri="{FF2B5EF4-FFF2-40B4-BE49-F238E27FC236}">
                <a16:creationId xmlns:a16="http://schemas.microsoft.com/office/drawing/2014/main" id="{0E3B57F3-1903-446F-D989-D6CA342D086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092440" y="2743200"/>
            <a:ext cx="3328416" cy="3557016"/>
          </a:xfrm>
          <a:noFill/>
          <a:ln w="12700">
            <a:solidFill>
              <a:schemeClr val="accent4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35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5" name="Picture Placeholder 62">
            <a:extLst>
              <a:ext uri="{FF2B5EF4-FFF2-40B4-BE49-F238E27FC236}">
                <a16:creationId xmlns:a16="http://schemas.microsoft.com/office/drawing/2014/main" id="{D5BF3A8A-72F1-392E-855B-5B36E244A7FD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9290304" y="2258568"/>
            <a:ext cx="932688" cy="932688"/>
          </a:xfrm>
          <a:prstGeom prst="ellipse">
            <a:avLst/>
          </a:prstGeom>
          <a:solidFill>
            <a:schemeClr val="accent4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675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61" name="Text Placeholder 51">
            <a:extLst>
              <a:ext uri="{FF2B5EF4-FFF2-40B4-BE49-F238E27FC236}">
                <a16:creationId xmlns:a16="http://schemas.microsoft.com/office/drawing/2014/main" id="{2AED5DDC-3165-FA12-0310-E3545223E29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71332" y="3950208"/>
            <a:ext cx="2770632" cy="2206752"/>
          </a:xfrm>
          <a:noFill/>
        </p:spPr>
        <p:txBody>
          <a:bodyPr lIns="91440" rIns="91440" anchor="t">
            <a:noAutofit/>
          </a:bodyPr>
          <a:lstStyle>
            <a:lvl1pPr marL="260604" indent="-260604" algn="l">
              <a:spcBef>
                <a:spcPts val="270"/>
              </a:spcBef>
              <a:buFont typeface="Arial" panose="020B0604020202020204" pitchFamily="34" charset="0"/>
              <a:buChar char="•"/>
              <a:defRPr sz="1125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99638459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Image 2" descr="preencoded.png">
            <a:extLst>
              <a:ext uri="{FF2B5EF4-FFF2-40B4-BE49-F238E27FC236}">
                <a16:creationId xmlns:a16="http://schemas.microsoft.com/office/drawing/2014/main" id="{ABC388A2-FFC7-1A87-02FB-C97B50161FD3}"/>
              </a:ext>
            </a:extLst>
          </p:cNvPr>
          <p:cNvSpPr/>
          <p:nvPr/>
        </p:nvSpPr>
        <p:spPr>
          <a:xfrm>
            <a:off x="8758239" y="-14287"/>
            <a:ext cx="3433763" cy="3452812"/>
          </a:xfrm>
          <a:custGeom>
            <a:avLst/>
            <a:gdLst>
              <a:gd name="connsiteX0" fmla="*/ 3433763 w 3433763"/>
              <a:gd name="connsiteY0" fmla="*/ 0 h 3452812"/>
              <a:gd name="connsiteX1" fmla="*/ 3433763 w 3433763"/>
              <a:gd name="connsiteY1" fmla="*/ 3452813 h 3452812"/>
              <a:gd name="connsiteX2" fmla="*/ 0 w 3433763"/>
              <a:gd name="connsiteY2" fmla="*/ 3452813 h 3452812"/>
              <a:gd name="connsiteX3" fmla="*/ 3433763 w 3433763"/>
              <a:gd name="connsiteY3" fmla="*/ 0 h 3452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3763" h="3452812">
                <a:moveTo>
                  <a:pt x="3433763" y="0"/>
                </a:moveTo>
                <a:lnTo>
                  <a:pt x="3433763" y="3452813"/>
                </a:lnTo>
                <a:lnTo>
                  <a:pt x="0" y="3452813"/>
                </a:lnTo>
                <a:cubicBezTo>
                  <a:pt x="0" y="1545912"/>
                  <a:pt x="1537383" y="0"/>
                  <a:pt x="3433763" y="0"/>
                </a:cubicBezTo>
                <a:close/>
              </a:path>
            </a:pathLst>
          </a:custGeom>
          <a:solidFill>
            <a:schemeClr val="accent1"/>
          </a:solidFill>
          <a:ln w="47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 dirty="0"/>
          </a:p>
        </p:txBody>
      </p:sp>
      <p:sp>
        <p:nvSpPr>
          <p:cNvPr id="25" name="Image 3" descr="preencoded.png">
            <a:extLst>
              <a:ext uri="{FF2B5EF4-FFF2-40B4-BE49-F238E27FC236}">
                <a16:creationId xmlns:a16="http://schemas.microsoft.com/office/drawing/2014/main" id="{D64C4994-B525-F4C0-B74F-D5E8296DFC43}"/>
              </a:ext>
            </a:extLst>
          </p:cNvPr>
          <p:cNvSpPr/>
          <p:nvPr/>
        </p:nvSpPr>
        <p:spPr>
          <a:xfrm>
            <a:off x="8758239" y="3438525"/>
            <a:ext cx="3433763" cy="3433762"/>
          </a:xfrm>
          <a:custGeom>
            <a:avLst/>
            <a:gdLst>
              <a:gd name="connsiteX0" fmla="*/ 0 w 3433763"/>
              <a:gd name="connsiteY0" fmla="*/ 0 h 3433762"/>
              <a:gd name="connsiteX1" fmla="*/ 3433763 w 3433763"/>
              <a:gd name="connsiteY1" fmla="*/ 0 h 3433762"/>
              <a:gd name="connsiteX2" fmla="*/ 3433763 w 3433763"/>
              <a:gd name="connsiteY2" fmla="*/ 3433763 h 3433762"/>
              <a:gd name="connsiteX3" fmla="*/ 0 w 3433763"/>
              <a:gd name="connsiteY3" fmla="*/ 0 h 3433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3763" h="3433762">
                <a:moveTo>
                  <a:pt x="0" y="0"/>
                </a:moveTo>
                <a:lnTo>
                  <a:pt x="3433763" y="0"/>
                </a:lnTo>
                <a:lnTo>
                  <a:pt x="3433763" y="3433763"/>
                </a:lnTo>
                <a:cubicBezTo>
                  <a:pt x="1537383" y="3433763"/>
                  <a:pt x="0" y="1896380"/>
                  <a:pt x="0" y="0"/>
                </a:cubicBezTo>
                <a:close/>
              </a:path>
            </a:pathLst>
          </a:custGeom>
          <a:solidFill>
            <a:schemeClr val="tx1"/>
          </a:solidFill>
          <a:ln w="47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 dirty="0"/>
          </a:p>
        </p:txBody>
      </p:sp>
      <p:sp>
        <p:nvSpPr>
          <p:cNvPr id="26" name="Image 4" descr="preencoded.png">
            <a:extLst>
              <a:ext uri="{FF2B5EF4-FFF2-40B4-BE49-F238E27FC236}">
                <a16:creationId xmlns:a16="http://schemas.microsoft.com/office/drawing/2014/main" id="{9019DA73-2516-F3D2-ECDB-620C90483DB3}"/>
              </a:ext>
            </a:extLst>
          </p:cNvPr>
          <p:cNvSpPr/>
          <p:nvPr/>
        </p:nvSpPr>
        <p:spPr>
          <a:xfrm flipV="1">
            <a:off x="9991725" y="1247777"/>
            <a:ext cx="2200275" cy="2181225"/>
          </a:xfrm>
          <a:custGeom>
            <a:avLst/>
            <a:gdLst>
              <a:gd name="connsiteX0" fmla="*/ 0 w 2200275"/>
              <a:gd name="connsiteY0" fmla="*/ 0 h 2181225"/>
              <a:gd name="connsiteX1" fmla="*/ 2200275 w 2200275"/>
              <a:gd name="connsiteY1" fmla="*/ 2181225 h 2181225"/>
              <a:gd name="connsiteX2" fmla="*/ 2200275 w 2200275"/>
              <a:gd name="connsiteY2" fmla="*/ 0 h 2181225"/>
              <a:gd name="connsiteX3" fmla="*/ 0 w 2200275"/>
              <a:gd name="connsiteY3" fmla="*/ 0 h 2181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00275" h="2181225">
                <a:moveTo>
                  <a:pt x="0" y="0"/>
                </a:moveTo>
                <a:cubicBezTo>
                  <a:pt x="0" y="1204689"/>
                  <a:pt x="985061" y="2181225"/>
                  <a:pt x="2200275" y="2181225"/>
                </a:cubicBezTo>
                <a:lnTo>
                  <a:pt x="220027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 dirty="0"/>
          </a:p>
        </p:txBody>
      </p:sp>
      <p:sp>
        <p:nvSpPr>
          <p:cNvPr id="53" name="Image 7" descr="preencoded.png">
            <a:extLst>
              <a:ext uri="{FF2B5EF4-FFF2-40B4-BE49-F238E27FC236}">
                <a16:creationId xmlns:a16="http://schemas.microsoft.com/office/drawing/2014/main" id="{FEA70E9F-C506-413C-11EF-5915A2296643}"/>
              </a:ext>
            </a:extLst>
          </p:cNvPr>
          <p:cNvSpPr/>
          <p:nvPr/>
        </p:nvSpPr>
        <p:spPr>
          <a:xfrm flipV="1">
            <a:off x="-20085" y="4580051"/>
            <a:ext cx="2277948" cy="2277948"/>
          </a:xfrm>
          <a:custGeom>
            <a:avLst/>
            <a:gdLst>
              <a:gd name="connsiteX0" fmla="*/ 0 w 2277948"/>
              <a:gd name="connsiteY0" fmla="*/ 2277948 h 2277948"/>
              <a:gd name="connsiteX1" fmla="*/ 2277948 w 2277948"/>
              <a:gd name="connsiteY1" fmla="*/ 0 h 2277948"/>
              <a:gd name="connsiteX2" fmla="*/ 0 w 2277948"/>
              <a:gd name="connsiteY2" fmla="*/ 0 h 2277948"/>
              <a:gd name="connsiteX3" fmla="*/ 0 w 2277948"/>
              <a:gd name="connsiteY3" fmla="*/ 2277948 h 2277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7948" h="2277948">
                <a:moveTo>
                  <a:pt x="0" y="2277948"/>
                </a:moveTo>
                <a:cubicBezTo>
                  <a:pt x="1258034" y="2277948"/>
                  <a:pt x="2277948" y="1258034"/>
                  <a:pt x="2277948" y="0"/>
                </a:cubicBezTo>
                <a:lnTo>
                  <a:pt x="0" y="0"/>
                </a:lnTo>
                <a:lnTo>
                  <a:pt x="0" y="2277948"/>
                </a:lnTo>
                <a:close/>
              </a:path>
            </a:pathLst>
          </a:custGeom>
          <a:solidFill>
            <a:schemeClr val="tx2"/>
          </a:solidFill>
          <a:ln w="508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 dirty="0"/>
          </a:p>
        </p:txBody>
      </p:sp>
      <p:pic>
        <p:nvPicPr>
          <p:cNvPr id="21" name="Image 2" descr="preencoded.png">
            <a:extLst>
              <a:ext uri="{FF2B5EF4-FFF2-40B4-BE49-F238E27FC236}">
                <a16:creationId xmlns:a16="http://schemas.microsoft.com/office/drawing/2014/main" id="{A8B7F1F1-806C-8D65-7340-220A0C4653C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991885" y="3441269"/>
            <a:ext cx="2200115" cy="2200114"/>
          </a:xfrm>
          <a:prstGeom prst="rect">
            <a:avLst/>
          </a:prstGeom>
        </p:spPr>
      </p:pic>
      <p:sp>
        <p:nvSpPr>
          <p:cNvPr id="54" name="Image 2" descr="preencoded.png">
            <a:extLst>
              <a:ext uri="{FF2B5EF4-FFF2-40B4-BE49-F238E27FC236}">
                <a16:creationId xmlns:a16="http://schemas.microsoft.com/office/drawing/2014/main" id="{F19C81EC-0322-58A2-C455-6E2C84D1E6E8}"/>
              </a:ext>
            </a:extLst>
          </p:cNvPr>
          <p:cNvSpPr/>
          <p:nvPr/>
        </p:nvSpPr>
        <p:spPr>
          <a:xfrm>
            <a:off x="1707960" y="5667618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2"/>
          </a:solidFill>
          <a:ln w="3801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8760" y="1883664"/>
            <a:ext cx="6766560" cy="768096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defRPr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08760" y="2837688"/>
            <a:ext cx="5879592" cy="2700528"/>
          </a:xfrm>
        </p:spPr>
        <p:txBody>
          <a:bodyPr>
            <a:noAutofit/>
          </a:bodyPr>
          <a:lstStyle>
            <a:lvl1pPr marL="0" indent="0">
              <a:buNone/>
              <a:defRPr sz="1125"/>
            </a:lvl1pPr>
            <a:lvl2pPr>
              <a:defRPr sz="1125"/>
            </a:lvl2pPr>
            <a:lvl3pPr>
              <a:defRPr sz="1125"/>
            </a:lvl3pPr>
            <a:lvl4pPr>
              <a:defRPr sz="1125"/>
            </a:lvl4pPr>
            <a:lvl5pPr>
              <a:defRPr sz="1125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104310" y="6460056"/>
            <a:ext cx="987552" cy="274320"/>
          </a:xfrm>
        </p:spPr>
        <p:txBody>
          <a:bodyPr>
            <a:noAutofit/>
          </a:bodyPr>
          <a:lstStyle/>
          <a:p>
            <a:fld id="{AEC10A0C-BB77-FD4A-8FA4-D4334D01E3A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861265"/>
      </p:ext>
    </p:extLst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losing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EF1F750-031C-BDB7-BD7B-9CBE17406FDB}"/>
              </a:ext>
            </a:extLst>
          </p:cNvPr>
          <p:cNvSpPr/>
          <p:nvPr/>
        </p:nvSpPr>
        <p:spPr>
          <a:xfrm>
            <a:off x="22574" y="-38183"/>
            <a:ext cx="8948739" cy="6858000"/>
          </a:xfrm>
          <a:custGeom>
            <a:avLst/>
            <a:gdLst>
              <a:gd name="connsiteX0" fmla="*/ 0 w 8948738"/>
              <a:gd name="connsiteY0" fmla="*/ 0 h 6858000"/>
              <a:gd name="connsiteX1" fmla="*/ 5932941 w 8948738"/>
              <a:gd name="connsiteY1" fmla="*/ 0 h 6858000"/>
              <a:gd name="connsiteX2" fmla="*/ 6047310 w 8948738"/>
              <a:gd name="connsiteY2" fmla="*/ 14613 h 6858000"/>
              <a:gd name="connsiteX3" fmla="*/ 8948738 w 8948738"/>
              <a:gd name="connsiteY3" fmla="*/ 3416480 h 6858000"/>
              <a:gd name="connsiteX4" fmla="*/ 5702202 w 8948738"/>
              <a:gd name="connsiteY4" fmla="*/ 6853523 h 6858000"/>
              <a:gd name="connsiteX5" fmla="*/ 5526113 w 8948738"/>
              <a:gd name="connsiteY5" fmla="*/ 6858000 h 6858000"/>
              <a:gd name="connsiteX6" fmla="*/ 0 w 8948738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948738" h="6858000">
                <a:moveTo>
                  <a:pt x="0" y="0"/>
                </a:moveTo>
                <a:lnTo>
                  <a:pt x="5932941" y="0"/>
                </a:lnTo>
                <a:lnTo>
                  <a:pt x="6047310" y="14613"/>
                </a:lnTo>
                <a:cubicBezTo>
                  <a:pt x="7690210" y="267026"/>
                  <a:pt x="8948738" y="1693971"/>
                  <a:pt x="8948738" y="3416480"/>
                </a:cubicBezTo>
                <a:cubicBezTo>
                  <a:pt x="8948738" y="5257788"/>
                  <a:pt x="7510634" y="6761349"/>
                  <a:pt x="5702202" y="6853523"/>
                </a:cubicBezTo>
                <a:lnTo>
                  <a:pt x="552611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 w="47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19" name="Freeform: Shape 18" descr="preencoded.png">
            <a:extLst>
              <a:ext uri="{FF2B5EF4-FFF2-40B4-BE49-F238E27FC236}">
                <a16:creationId xmlns:a16="http://schemas.microsoft.com/office/drawing/2014/main" id="{FEB515B5-2D9F-58E1-6E3C-CCBF105D891E}"/>
              </a:ext>
            </a:extLst>
          </p:cNvPr>
          <p:cNvSpPr/>
          <p:nvPr/>
        </p:nvSpPr>
        <p:spPr>
          <a:xfrm>
            <a:off x="7538625" y="-25041"/>
            <a:ext cx="4653375" cy="6831717"/>
          </a:xfrm>
          <a:custGeom>
            <a:avLst/>
            <a:gdLst>
              <a:gd name="connsiteX0" fmla="*/ 3416476 w 4653374"/>
              <a:gd name="connsiteY0" fmla="*/ 0 h 6831717"/>
              <a:gd name="connsiteX1" fmla="*/ 4653374 w 4653374"/>
              <a:gd name="connsiteY1" fmla="*/ 0 h 6831717"/>
              <a:gd name="connsiteX2" fmla="*/ 4653374 w 4653374"/>
              <a:gd name="connsiteY2" fmla="*/ 6831717 h 6831717"/>
              <a:gd name="connsiteX3" fmla="*/ 3416476 w 4653374"/>
              <a:gd name="connsiteY3" fmla="*/ 6831717 h 6831717"/>
              <a:gd name="connsiteX4" fmla="*/ 0 w 4653374"/>
              <a:gd name="connsiteY4" fmla="*/ 3415863 h 6831717"/>
              <a:gd name="connsiteX5" fmla="*/ 3416476 w 4653374"/>
              <a:gd name="connsiteY5" fmla="*/ 0 h 6831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53374" h="6831717">
                <a:moveTo>
                  <a:pt x="3416476" y="0"/>
                </a:moveTo>
                <a:lnTo>
                  <a:pt x="4653374" y="0"/>
                </a:lnTo>
                <a:lnTo>
                  <a:pt x="4653374" y="6831717"/>
                </a:lnTo>
                <a:lnTo>
                  <a:pt x="3416476" y="6831717"/>
                </a:lnTo>
                <a:cubicBezTo>
                  <a:pt x="1529612" y="6831717"/>
                  <a:pt x="0" y="5302406"/>
                  <a:pt x="0" y="3415863"/>
                </a:cubicBezTo>
                <a:cubicBezTo>
                  <a:pt x="0" y="1529335"/>
                  <a:pt x="1529607" y="0"/>
                  <a:pt x="3416476" y="0"/>
                </a:cubicBezTo>
                <a:close/>
              </a:path>
            </a:pathLst>
          </a:custGeom>
          <a:solidFill>
            <a:schemeClr val="accent5"/>
          </a:solidFill>
          <a:ln w="477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 dirty="0"/>
          </a:p>
        </p:txBody>
      </p:sp>
      <p:pic>
        <p:nvPicPr>
          <p:cNvPr id="9" name="Image 2" descr="preencoded.png">
            <a:extLst>
              <a:ext uri="{FF2B5EF4-FFF2-40B4-BE49-F238E27FC236}">
                <a16:creationId xmlns:a16="http://schemas.microsoft.com/office/drawing/2014/main" id="{5CCFEDF9-5B69-87BA-8A33-35033DA4013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8737235" y="-25041"/>
            <a:ext cx="3432191" cy="34321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7048" y="1975104"/>
            <a:ext cx="4169664" cy="667512"/>
          </a:xfrm>
        </p:spPr>
        <p:txBody>
          <a:bodyPr tIns="0" anchor="ctr">
            <a:noAutofit/>
          </a:bodyPr>
          <a:lstStyle>
            <a:lvl1pPr algn="l">
              <a:defRPr sz="33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5336" y="2846832"/>
            <a:ext cx="4169664" cy="2176272"/>
          </a:xfrm>
        </p:spPr>
        <p:txBody>
          <a:bodyPr lIns="91440" tIns="0" rIns="91440" bIns="0">
            <a:noAutofit/>
          </a:bodyPr>
          <a:lstStyle>
            <a:lvl1pPr marL="0" indent="0" algn="l">
              <a:spcBef>
                <a:spcPts val="432"/>
              </a:spcBef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341206561"/>
      </p:ext>
    </p:extLst>
  </p:cSld>
  <p:clrMapOvr>
    <a:masterClrMapping/>
  </p:clrMapOvr>
  <p:hf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Image 0" descr="preencoded.png">
            <a:extLst>
              <a:ext uri="{FF2B5EF4-FFF2-40B4-BE49-F238E27FC236}">
                <a16:creationId xmlns:a16="http://schemas.microsoft.com/office/drawing/2014/main" id="{8D5D10FF-3DE5-39CA-FA9A-29A09DC47BFC}"/>
              </a:ext>
            </a:extLst>
          </p:cNvPr>
          <p:cNvSpPr/>
          <p:nvPr/>
        </p:nvSpPr>
        <p:spPr>
          <a:xfrm>
            <a:off x="-5568" y="-2784"/>
            <a:ext cx="3443288" cy="6891337"/>
          </a:xfrm>
          <a:custGeom>
            <a:avLst/>
            <a:gdLst>
              <a:gd name="connsiteX0" fmla="*/ 3443288 w 3443288"/>
              <a:gd name="connsiteY0" fmla="*/ 0 h 6891337"/>
              <a:gd name="connsiteX1" fmla="*/ 0 w 3443288"/>
              <a:gd name="connsiteY1" fmla="*/ 0 h 6891337"/>
              <a:gd name="connsiteX2" fmla="*/ 0 w 3443288"/>
              <a:gd name="connsiteY2" fmla="*/ 6891338 h 6891337"/>
              <a:gd name="connsiteX3" fmla="*/ 3443288 w 3443288"/>
              <a:gd name="connsiteY3" fmla="*/ 6891338 h 6891337"/>
              <a:gd name="connsiteX4" fmla="*/ 3443288 w 3443288"/>
              <a:gd name="connsiteY4" fmla="*/ 0 h 6891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6891337">
                <a:moveTo>
                  <a:pt x="3443288" y="0"/>
                </a:moveTo>
                <a:lnTo>
                  <a:pt x="0" y="0"/>
                </a:lnTo>
                <a:lnTo>
                  <a:pt x="0" y="6891338"/>
                </a:lnTo>
                <a:lnTo>
                  <a:pt x="3443288" y="6891338"/>
                </a:lnTo>
                <a:lnTo>
                  <a:pt x="3443288" y="0"/>
                </a:lnTo>
                <a:close/>
              </a:path>
            </a:pathLst>
          </a:custGeom>
          <a:solidFill>
            <a:schemeClr val="accent3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sz="1350" dirty="0"/>
          </a:p>
        </p:txBody>
      </p:sp>
      <p:pic>
        <p:nvPicPr>
          <p:cNvPr id="11" name="Image 1" descr="preencoded.png">
            <a:extLst>
              <a:ext uri="{FF2B5EF4-FFF2-40B4-BE49-F238E27FC236}">
                <a16:creationId xmlns:a16="http://schemas.microsoft.com/office/drawing/2014/main" id="{BFA89E6A-8342-AE30-45E0-BC1DFE3276C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703311" y="-2784"/>
            <a:ext cx="1734411" cy="5167313"/>
          </a:xfrm>
          <a:prstGeom prst="rect">
            <a:avLst/>
          </a:prstGeom>
        </p:spPr>
      </p:pic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08309FA-889A-E2F2-1EDA-F872245F5FDF}"/>
              </a:ext>
            </a:extLst>
          </p:cNvPr>
          <p:cNvSpPr/>
          <p:nvPr/>
        </p:nvSpPr>
        <p:spPr>
          <a:xfrm>
            <a:off x="1721621" y="-2784"/>
            <a:ext cx="1716115" cy="1720853"/>
          </a:xfrm>
          <a:custGeom>
            <a:avLst/>
            <a:gdLst>
              <a:gd name="connsiteX0" fmla="*/ 93358 w 1716115"/>
              <a:gd name="connsiteY0" fmla="*/ 0 h 1720853"/>
              <a:gd name="connsiteX1" fmla="*/ 110348 w 1716115"/>
              <a:gd name="connsiteY1" fmla="*/ 0 h 1720853"/>
              <a:gd name="connsiteX2" fmla="*/ 1716029 w 1716115"/>
              <a:gd name="connsiteY2" fmla="*/ 1610112 h 1720853"/>
              <a:gd name="connsiteX3" fmla="*/ 1716029 w 1716115"/>
              <a:gd name="connsiteY3" fmla="*/ 1627151 h 1720853"/>
              <a:gd name="connsiteX4" fmla="*/ 1716115 w 1716115"/>
              <a:gd name="connsiteY4" fmla="*/ 1627237 h 1720853"/>
              <a:gd name="connsiteX5" fmla="*/ 93358 w 1716115"/>
              <a:gd name="connsiteY5" fmla="*/ 0 h 1720853"/>
              <a:gd name="connsiteX6" fmla="*/ 0 w 1716115"/>
              <a:gd name="connsiteY6" fmla="*/ 0 h 1720853"/>
              <a:gd name="connsiteX7" fmla="*/ 16989 w 1716115"/>
              <a:gd name="connsiteY7" fmla="*/ 0 h 1720853"/>
              <a:gd name="connsiteX8" fmla="*/ 1716114 w 1716115"/>
              <a:gd name="connsiteY8" fmla="*/ 1703814 h 1720853"/>
              <a:gd name="connsiteX9" fmla="*/ 1716114 w 1716115"/>
              <a:gd name="connsiteY9" fmla="*/ 1720853 h 1720853"/>
              <a:gd name="connsiteX10" fmla="*/ 0 w 1716115"/>
              <a:gd name="connsiteY10" fmla="*/ 0 h 1720853"/>
              <a:gd name="connsiteX11" fmla="*/ 186798 w 1716115"/>
              <a:gd name="connsiteY11" fmla="*/ 0 h 1720853"/>
              <a:gd name="connsiteX12" fmla="*/ 203788 w 1716115"/>
              <a:gd name="connsiteY12" fmla="*/ 0 h 1720853"/>
              <a:gd name="connsiteX13" fmla="*/ 1716109 w 1716115"/>
              <a:gd name="connsiteY13" fmla="*/ 1516501 h 1720853"/>
              <a:gd name="connsiteX14" fmla="*/ 1716109 w 1716115"/>
              <a:gd name="connsiteY14" fmla="*/ 1533535 h 1720853"/>
              <a:gd name="connsiteX15" fmla="*/ 186798 w 1716115"/>
              <a:gd name="connsiteY15" fmla="*/ 0 h 1720853"/>
              <a:gd name="connsiteX16" fmla="*/ 280155 w 1716115"/>
              <a:gd name="connsiteY16" fmla="*/ 0 h 1720853"/>
              <a:gd name="connsiteX17" fmla="*/ 297145 w 1716115"/>
              <a:gd name="connsiteY17" fmla="*/ 0 h 1720853"/>
              <a:gd name="connsiteX18" fmla="*/ 1716114 w 1716115"/>
              <a:gd name="connsiteY18" fmla="*/ 1422885 h 1720853"/>
              <a:gd name="connsiteX19" fmla="*/ 1716114 w 1716115"/>
              <a:gd name="connsiteY19" fmla="*/ 1439924 h 1720853"/>
              <a:gd name="connsiteX20" fmla="*/ 280155 w 1716115"/>
              <a:gd name="connsiteY20" fmla="*/ 0 h 1720853"/>
              <a:gd name="connsiteX21" fmla="*/ 373512 w 1716115"/>
              <a:gd name="connsiteY21" fmla="*/ 0 h 1720853"/>
              <a:gd name="connsiteX22" fmla="*/ 390502 w 1716115"/>
              <a:gd name="connsiteY22" fmla="*/ 0 h 1720853"/>
              <a:gd name="connsiteX23" fmla="*/ 1716029 w 1716115"/>
              <a:gd name="connsiteY23" fmla="*/ 1329184 h 1720853"/>
              <a:gd name="connsiteX24" fmla="*/ 1716029 w 1716115"/>
              <a:gd name="connsiteY24" fmla="*/ 1346223 h 1720853"/>
              <a:gd name="connsiteX25" fmla="*/ 1716114 w 1716115"/>
              <a:gd name="connsiteY25" fmla="*/ 1346308 h 1720853"/>
              <a:gd name="connsiteX26" fmla="*/ 373512 w 1716115"/>
              <a:gd name="connsiteY26" fmla="*/ 0 h 1720853"/>
              <a:gd name="connsiteX27" fmla="*/ 466953 w 1716115"/>
              <a:gd name="connsiteY27" fmla="*/ 0 h 1720853"/>
              <a:gd name="connsiteX28" fmla="*/ 483944 w 1716115"/>
              <a:gd name="connsiteY28" fmla="*/ 0 h 1720853"/>
              <a:gd name="connsiteX29" fmla="*/ 1716110 w 1716115"/>
              <a:gd name="connsiteY29" fmla="*/ 1235573 h 1720853"/>
              <a:gd name="connsiteX30" fmla="*/ 1716110 w 1716115"/>
              <a:gd name="connsiteY30" fmla="*/ 1252607 h 1720853"/>
              <a:gd name="connsiteX31" fmla="*/ 466953 w 1716115"/>
              <a:gd name="connsiteY31" fmla="*/ 0 h 1720853"/>
              <a:gd name="connsiteX32" fmla="*/ 560310 w 1716115"/>
              <a:gd name="connsiteY32" fmla="*/ 0 h 1720853"/>
              <a:gd name="connsiteX33" fmla="*/ 577297 w 1716115"/>
              <a:gd name="connsiteY33" fmla="*/ 0 h 1720853"/>
              <a:gd name="connsiteX34" fmla="*/ 1716109 w 1716115"/>
              <a:gd name="connsiteY34" fmla="*/ 1141957 h 1720853"/>
              <a:gd name="connsiteX35" fmla="*/ 1716109 w 1716115"/>
              <a:gd name="connsiteY35" fmla="*/ 1158991 h 1720853"/>
              <a:gd name="connsiteX36" fmla="*/ 560310 w 1716115"/>
              <a:gd name="connsiteY36" fmla="*/ 0 h 1720853"/>
              <a:gd name="connsiteX37" fmla="*/ 653668 w 1716115"/>
              <a:gd name="connsiteY37" fmla="*/ 0 h 1720853"/>
              <a:gd name="connsiteX38" fmla="*/ 670655 w 1716115"/>
              <a:gd name="connsiteY38" fmla="*/ 0 h 1720853"/>
              <a:gd name="connsiteX39" fmla="*/ 1716029 w 1716115"/>
              <a:gd name="connsiteY39" fmla="*/ 1048255 h 1720853"/>
              <a:gd name="connsiteX40" fmla="*/ 1716029 w 1716115"/>
              <a:gd name="connsiteY40" fmla="*/ 1065294 h 1720853"/>
              <a:gd name="connsiteX41" fmla="*/ 1716114 w 1716115"/>
              <a:gd name="connsiteY41" fmla="*/ 1065380 h 1720853"/>
              <a:gd name="connsiteX42" fmla="*/ 653668 w 1716115"/>
              <a:gd name="connsiteY42" fmla="*/ 0 h 1720853"/>
              <a:gd name="connsiteX43" fmla="*/ 747112 w 1716115"/>
              <a:gd name="connsiteY43" fmla="*/ 0 h 1720853"/>
              <a:gd name="connsiteX44" fmla="*/ 764104 w 1716115"/>
              <a:gd name="connsiteY44" fmla="*/ 0 h 1720853"/>
              <a:gd name="connsiteX45" fmla="*/ 1716115 w 1716115"/>
              <a:gd name="connsiteY45" fmla="*/ 954644 h 1720853"/>
              <a:gd name="connsiteX46" fmla="*/ 1716115 w 1716115"/>
              <a:gd name="connsiteY46" fmla="*/ 971678 h 1720853"/>
              <a:gd name="connsiteX47" fmla="*/ 747112 w 1716115"/>
              <a:gd name="connsiteY47" fmla="*/ 0 h 1720853"/>
              <a:gd name="connsiteX48" fmla="*/ 840465 w 1716115"/>
              <a:gd name="connsiteY48" fmla="*/ 0 h 1720853"/>
              <a:gd name="connsiteX49" fmla="*/ 857452 w 1716115"/>
              <a:gd name="connsiteY49" fmla="*/ 0 h 1720853"/>
              <a:gd name="connsiteX50" fmla="*/ 1716109 w 1716115"/>
              <a:gd name="connsiteY50" fmla="*/ 861028 h 1720853"/>
              <a:gd name="connsiteX51" fmla="*/ 1716109 w 1716115"/>
              <a:gd name="connsiteY51" fmla="*/ 878062 h 1720853"/>
              <a:gd name="connsiteX52" fmla="*/ 840465 w 1716115"/>
              <a:gd name="connsiteY52" fmla="*/ 0 h 1720853"/>
              <a:gd name="connsiteX53" fmla="*/ 933823 w 1716115"/>
              <a:gd name="connsiteY53" fmla="*/ 0 h 1720853"/>
              <a:gd name="connsiteX54" fmla="*/ 950810 w 1716115"/>
              <a:gd name="connsiteY54" fmla="*/ 0 h 1720853"/>
              <a:gd name="connsiteX55" fmla="*/ 1716114 w 1716115"/>
              <a:gd name="connsiteY55" fmla="*/ 767327 h 1720853"/>
              <a:gd name="connsiteX56" fmla="*/ 1716114 w 1716115"/>
              <a:gd name="connsiteY56" fmla="*/ 784366 h 1720853"/>
              <a:gd name="connsiteX57" fmla="*/ 1716114 w 1716115"/>
              <a:gd name="connsiteY57" fmla="*/ 784451 h 1720853"/>
              <a:gd name="connsiteX58" fmla="*/ 933823 w 1716115"/>
              <a:gd name="connsiteY58" fmla="*/ 0 h 1720853"/>
              <a:gd name="connsiteX59" fmla="*/ 1027262 w 1716115"/>
              <a:gd name="connsiteY59" fmla="*/ 0 h 1720853"/>
              <a:gd name="connsiteX60" fmla="*/ 1044254 w 1716115"/>
              <a:gd name="connsiteY60" fmla="*/ 0 h 1720853"/>
              <a:gd name="connsiteX61" fmla="*/ 1716110 w 1716115"/>
              <a:gd name="connsiteY61" fmla="*/ 673716 h 1720853"/>
              <a:gd name="connsiteX62" fmla="*/ 1716110 w 1716115"/>
              <a:gd name="connsiteY62" fmla="*/ 690750 h 1720853"/>
              <a:gd name="connsiteX63" fmla="*/ 1027262 w 1716115"/>
              <a:gd name="connsiteY63" fmla="*/ 0 h 1720853"/>
              <a:gd name="connsiteX64" fmla="*/ 1120625 w 1716115"/>
              <a:gd name="connsiteY64" fmla="*/ 0 h 1720853"/>
              <a:gd name="connsiteX65" fmla="*/ 1137612 w 1716115"/>
              <a:gd name="connsiteY65" fmla="*/ 0 h 1720853"/>
              <a:gd name="connsiteX66" fmla="*/ 1716115 w 1716115"/>
              <a:gd name="connsiteY66" fmla="*/ 580100 h 1720853"/>
              <a:gd name="connsiteX67" fmla="*/ 1716115 w 1716115"/>
              <a:gd name="connsiteY67" fmla="*/ 597134 h 1720853"/>
              <a:gd name="connsiteX68" fmla="*/ 1120625 w 1716115"/>
              <a:gd name="connsiteY68" fmla="*/ 0 h 1720853"/>
              <a:gd name="connsiteX69" fmla="*/ 1213978 w 1716115"/>
              <a:gd name="connsiteY69" fmla="*/ 0 h 1720853"/>
              <a:gd name="connsiteX70" fmla="*/ 1230965 w 1716115"/>
              <a:gd name="connsiteY70" fmla="*/ 0 h 1720853"/>
              <a:gd name="connsiteX71" fmla="*/ 1716109 w 1716115"/>
              <a:gd name="connsiteY71" fmla="*/ 486398 h 1720853"/>
              <a:gd name="connsiteX72" fmla="*/ 1716109 w 1716115"/>
              <a:gd name="connsiteY72" fmla="*/ 503437 h 1720853"/>
              <a:gd name="connsiteX73" fmla="*/ 1716109 w 1716115"/>
              <a:gd name="connsiteY73" fmla="*/ 503523 h 1720853"/>
              <a:gd name="connsiteX74" fmla="*/ 1213978 w 1716115"/>
              <a:gd name="connsiteY74" fmla="*/ 0 h 1720853"/>
              <a:gd name="connsiteX75" fmla="*/ 1307422 w 1716115"/>
              <a:gd name="connsiteY75" fmla="*/ 0 h 1720853"/>
              <a:gd name="connsiteX76" fmla="*/ 1324414 w 1716115"/>
              <a:gd name="connsiteY76" fmla="*/ 0 h 1720853"/>
              <a:gd name="connsiteX77" fmla="*/ 1716115 w 1716115"/>
              <a:gd name="connsiteY77" fmla="*/ 392784 h 1720853"/>
              <a:gd name="connsiteX78" fmla="*/ 1716115 w 1716115"/>
              <a:gd name="connsiteY78" fmla="*/ 409821 h 1720853"/>
              <a:gd name="connsiteX79" fmla="*/ 1307422 w 1716115"/>
              <a:gd name="connsiteY79" fmla="*/ 0 h 1720853"/>
              <a:gd name="connsiteX80" fmla="*/ 1400775 w 1716115"/>
              <a:gd name="connsiteY80" fmla="*/ 0 h 1720853"/>
              <a:gd name="connsiteX81" fmla="*/ 1417762 w 1716115"/>
              <a:gd name="connsiteY81" fmla="*/ 0 h 1720853"/>
              <a:gd name="connsiteX82" fmla="*/ 1716109 w 1716115"/>
              <a:gd name="connsiteY82" fmla="*/ 299170 h 1720853"/>
              <a:gd name="connsiteX83" fmla="*/ 1716109 w 1716115"/>
              <a:gd name="connsiteY83" fmla="*/ 316207 h 1720853"/>
              <a:gd name="connsiteX84" fmla="*/ 1400775 w 1716115"/>
              <a:gd name="connsiteY84" fmla="*/ 0 h 1720853"/>
              <a:gd name="connsiteX85" fmla="*/ 1494133 w 1716115"/>
              <a:gd name="connsiteY85" fmla="*/ 0 h 1720853"/>
              <a:gd name="connsiteX86" fmla="*/ 1511120 w 1716115"/>
              <a:gd name="connsiteY86" fmla="*/ 0 h 1720853"/>
              <a:gd name="connsiteX87" fmla="*/ 1716109 w 1716115"/>
              <a:gd name="connsiteY87" fmla="*/ 205556 h 1720853"/>
              <a:gd name="connsiteX88" fmla="*/ 1716109 w 1716115"/>
              <a:gd name="connsiteY88" fmla="*/ 222592 h 1720853"/>
              <a:gd name="connsiteX89" fmla="*/ 1494133 w 1716115"/>
              <a:gd name="connsiteY89" fmla="*/ 0 h 1720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1716115" h="1720853">
                <a:moveTo>
                  <a:pt x="93358" y="0"/>
                </a:moveTo>
                <a:lnTo>
                  <a:pt x="110348" y="0"/>
                </a:lnTo>
                <a:cubicBezTo>
                  <a:pt x="110348" y="887874"/>
                  <a:pt x="830686" y="1610112"/>
                  <a:pt x="1716029" y="1610112"/>
                </a:cubicBezTo>
                <a:lnTo>
                  <a:pt x="1716029" y="1627151"/>
                </a:lnTo>
                <a:lnTo>
                  <a:pt x="1716115" y="1627237"/>
                </a:lnTo>
                <a:cubicBezTo>
                  <a:pt x="821334" y="1627237"/>
                  <a:pt x="93358" y="897252"/>
                  <a:pt x="93358" y="0"/>
                </a:cubicBezTo>
                <a:close/>
                <a:moveTo>
                  <a:pt x="0" y="0"/>
                </a:moveTo>
                <a:lnTo>
                  <a:pt x="16989" y="0"/>
                </a:lnTo>
                <a:cubicBezTo>
                  <a:pt x="16989" y="939499"/>
                  <a:pt x="779202" y="1703814"/>
                  <a:pt x="1716114" y="1703814"/>
                </a:cubicBezTo>
                <a:lnTo>
                  <a:pt x="1716114" y="1720853"/>
                </a:lnTo>
                <a:cubicBezTo>
                  <a:pt x="769850" y="1720853"/>
                  <a:pt x="0" y="948877"/>
                  <a:pt x="0" y="0"/>
                </a:cubicBezTo>
                <a:close/>
                <a:moveTo>
                  <a:pt x="186798" y="0"/>
                </a:moveTo>
                <a:lnTo>
                  <a:pt x="203788" y="0"/>
                </a:lnTo>
                <a:cubicBezTo>
                  <a:pt x="203788" y="836248"/>
                  <a:pt x="882254" y="1516501"/>
                  <a:pt x="1716109" y="1516501"/>
                </a:cubicBezTo>
                <a:lnTo>
                  <a:pt x="1716109" y="1533535"/>
                </a:lnTo>
                <a:cubicBezTo>
                  <a:pt x="872812" y="1533535"/>
                  <a:pt x="186798" y="845626"/>
                  <a:pt x="186798" y="0"/>
                </a:cubicBezTo>
                <a:close/>
                <a:moveTo>
                  <a:pt x="280155" y="0"/>
                </a:moveTo>
                <a:lnTo>
                  <a:pt x="297145" y="0"/>
                </a:lnTo>
                <a:cubicBezTo>
                  <a:pt x="297145" y="784537"/>
                  <a:pt x="933652" y="1422885"/>
                  <a:pt x="1716114" y="1422885"/>
                </a:cubicBezTo>
                <a:lnTo>
                  <a:pt x="1716114" y="1439924"/>
                </a:lnTo>
                <a:cubicBezTo>
                  <a:pt x="924300" y="1439924"/>
                  <a:pt x="280155" y="794001"/>
                  <a:pt x="280155" y="0"/>
                </a:cubicBezTo>
                <a:close/>
                <a:moveTo>
                  <a:pt x="373512" y="0"/>
                </a:moveTo>
                <a:lnTo>
                  <a:pt x="390502" y="0"/>
                </a:lnTo>
                <a:cubicBezTo>
                  <a:pt x="390502" y="732911"/>
                  <a:pt x="985135" y="1329184"/>
                  <a:pt x="1716029" y="1329184"/>
                </a:cubicBezTo>
                <a:lnTo>
                  <a:pt x="1716029" y="1346223"/>
                </a:lnTo>
                <a:lnTo>
                  <a:pt x="1716114" y="1346308"/>
                </a:lnTo>
                <a:cubicBezTo>
                  <a:pt x="975783" y="1346308"/>
                  <a:pt x="373512" y="742375"/>
                  <a:pt x="373512" y="0"/>
                </a:cubicBezTo>
                <a:close/>
                <a:moveTo>
                  <a:pt x="466953" y="0"/>
                </a:moveTo>
                <a:lnTo>
                  <a:pt x="483944" y="0"/>
                </a:lnTo>
                <a:cubicBezTo>
                  <a:pt x="483944" y="681286"/>
                  <a:pt x="1036704" y="1235573"/>
                  <a:pt x="1716110" y="1235573"/>
                </a:cubicBezTo>
                <a:lnTo>
                  <a:pt x="1716110" y="1252607"/>
                </a:lnTo>
                <a:cubicBezTo>
                  <a:pt x="1027347" y="1252607"/>
                  <a:pt x="466953" y="690664"/>
                  <a:pt x="466953" y="0"/>
                </a:cubicBezTo>
                <a:close/>
                <a:moveTo>
                  <a:pt x="560310" y="0"/>
                </a:moveTo>
                <a:lnTo>
                  <a:pt x="577297" y="0"/>
                </a:lnTo>
                <a:cubicBezTo>
                  <a:pt x="577297" y="629660"/>
                  <a:pt x="1088188" y="1141957"/>
                  <a:pt x="1716109" y="1141957"/>
                </a:cubicBezTo>
                <a:lnTo>
                  <a:pt x="1716109" y="1158991"/>
                </a:lnTo>
                <a:cubicBezTo>
                  <a:pt x="1078835" y="1158991"/>
                  <a:pt x="560310" y="639038"/>
                  <a:pt x="560310" y="0"/>
                </a:cubicBezTo>
                <a:close/>
                <a:moveTo>
                  <a:pt x="653668" y="0"/>
                </a:moveTo>
                <a:lnTo>
                  <a:pt x="670655" y="0"/>
                </a:lnTo>
                <a:cubicBezTo>
                  <a:pt x="670655" y="578035"/>
                  <a:pt x="1139586" y="1048255"/>
                  <a:pt x="1716029" y="1048255"/>
                </a:cubicBezTo>
                <a:lnTo>
                  <a:pt x="1716029" y="1065294"/>
                </a:lnTo>
                <a:lnTo>
                  <a:pt x="1716114" y="1065380"/>
                </a:lnTo>
                <a:cubicBezTo>
                  <a:pt x="1130319" y="1065380"/>
                  <a:pt x="653668" y="587499"/>
                  <a:pt x="653668" y="0"/>
                </a:cubicBezTo>
                <a:close/>
                <a:moveTo>
                  <a:pt x="747112" y="0"/>
                </a:moveTo>
                <a:lnTo>
                  <a:pt x="764104" y="0"/>
                </a:lnTo>
                <a:cubicBezTo>
                  <a:pt x="764104" y="526409"/>
                  <a:pt x="1191155" y="954644"/>
                  <a:pt x="1716115" y="954644"/>
                </a:cubicBezTo>
                <a:lnTo>
                  <a:pt x="1716115" y="971678"/>
                </a:lnTo>
                <a:cubicBezTo>
                  <a:pt x="1181802" y="971678"/>
                  <a:pt x="747112" y="535787"/>
                  <a:pt x="747112" y="0"/>
                </a:cubicBezTo>
                <a:close/>
                <a:moveTo>
                  <a:pt x="840465" y="0"/>
                </a:moveTo>
                <a:lnTo>
                  <a:pt x="857452" y="0"/>
                </a:lnTo>
                <a:cubicBezTo>
                  <a:pt x="857452" y="474783"/>
                  <a:pt x="1242638" y="861028"/>
                  <a:pt x="1716109" y="861028"/>
                </a:cubicBezTo>
                <a:lnTo>
                  <a:pt x="1716109" y="878062"/>
                </a:lnTo>
                <a:cubicBezTo>
                  <a:pt x="1233281" y="878062"/>
                  <a:pt x="840465" y="484162"/>
                  <a:pt x="840465" y="0"/>
                </a:cubicBezTo>
                <a:close/>
                <a:moveTo>
                  <a:pt x="933823" y="0"/>
                </a:moveTo>
                <a:lnTo>
                  <a:pt x="950810" y="0"/>
                </a:lnTo>
                <a:cubicBezTo>
                  <a:pt x="950810" y="423157"/>
                  <a:pt x="1294121" y="767327"/>
                  <a:pt x="1716114" y="767327"/>
                </a:cubicBezTo>
                <a:lnTo>
                  <a:pt x="1716114" y="784366"/>
                </a:lnTo>
                <a:lnTo>
                  <a:pt x="1716114" y="784451"/>
                </a:lnTo>
                <a:cubicBezTo>
                  <a:pt x="1284769" y="784451"/>
                  <a:pt x="933823" y="432536"/>
                  <a:pt x="933823" y="0"/>
                </a:cubicBezTo>
                <a:close/>
                <a:moveTo>
                  <a:pt x="1027262" y="0"/>
                </a:moveTo>
                <a:lnTo>
                  <a:pt x="1044254" y="0"/>
                </a:lnTo>
                <a:cubicBezTo>
                  <a:pt x="1044254" y="371532"/>
                  <a:pt x="1345685" y="673716"/>
                  <a:pt x="1716110" y="673716"/>
                </a:cubicBezTo>
                <a:lnTo>
                  <a:pt x="1716110" y="690750"/>
                </a:lnTo>
                <a:cubicBezTo>
                  <a:pt x="1336248" y="690750"/>
                  <a:pt x="1027262" y="380824"/>
                  <a:pt x="1027262" y="0"/>
                </a:cubicBezTo>
                <a:close/>
                <a:moveTo>
                  <a:pt x="1120625" y="0"/>
                </a:moveTo>
                <a:lnTo>
                  <a:pt x="1137612" y="0"/>
                </a:lnTo>
                <a:cubicBezTo>
                  <a:pt x="1137612" y="319820"/>
                  <a:pt x="1397088" y="580100"/>
                  <a:pt x="1716115" y="580100"/>
                </a:cubicBezTo>
                <a:lnTo>
                  <a:pt x="1716115" y="597134"/>
                </a:lnTo>
                <a:cubicBezTo>
                  <a:pt x="1387736" y="597134"/>
                  <a:pt x="1120625" y="329285"/>
                  <a:pt x="1120625" y="0"/>
                </a:cubicBezTo>
                <a:close/>
                <a:moveTo>
                  <a:pt x="1213978" y="0"/>
                </a:moveTo>
                <a:lnTo>
                  <a:pt x="1230965" y="0"/>
                </a:lnTo>
                <a:cubicBezTo>
                  <a:pt x="1230965" y="268195"/>
                  <a:pt x="1448571" y="486398"/>
                  <a:pt x="1716109" y="486398"/>
                </a:cubicBezTo>
                <a:lnTo>
                  <a:pt x="1716109" y="503437"/>
                </a:lnTo>
                <a:lnTo>
                  <a:pt x="1716109" y="503523"/>
                </a:lnTo>
                <a:cubicBezTo>
                  <a:pt x="1439214" y="503523"/>
                  <a:pt x="1213978" y="277659"/>
                  <a:pt x="1213978" y="0"/>
                </a:cubicBezTo>
                <a:close/>
                <a:moveTo>
                  <a:pt x="1307422" y="0"/>
                </a:moveTo>
                <a:lnTo>
                  <a:pt x="1324414" y="0"/>
                </a:lnTo>
                <a:cubicBezTo>
                  <a:pt x="1324414" y="216569"/>
                  <a:pt x="1500141" y="392784"/>
                  <a:pt x="1716115" y="392784"/>
                </a:cubicBezTo>
                <a:lnTo>
                  <a:pt x="1716115" y="409821"/>
                </a:lnTo>
                <a:cubicBezTo>
                  <a:pt x="1490703" y="409821"/>
                  <a:pt x="1307422" y="225948"/>
                  <a:pt x="1307422" y="0"/>
                </a:cubicBezTo>
                <a:close/>
                <a:moveTo>
                  <a:pt x="1400775" y="0"/>
                </a:moveTo>
                <a:lnTo>
                  <a:pt x="1417762" y="0"/>
                </a:lnTo>
                <a:cubicBezTo>
                  <a:pt x="1417762" y="164944"/>
                  <a:pt x="1551619" y="299170"/>
                  <a:pt x="1716109" y="299170"/>
                </a:cubicBezTo>
                <a:lnTo>
                  <a:pt x="1716109" y="316207"/>
                </a:lnTo>
                <a:cubicBezTo>
                  <a:pt x="1542266" y="316207"/>
                  <a:pt x="1400775" y="174322"/>
                  <a:pt x="1400775" y="0"/>
                </a:cubicBezTo>
                <a:close/>
                <a:moveTo>
                  <a:pt x="1494133" y="0"/>
                </a:moveTo>
                <a:lnTo>
                  <a:pt x="1511120" y="0"/>
                </a:lnTo>
                <a:cubicBezTo>
                  <a:pt x="1511120" y="113318"/>
                  <a:pt x="1603017" y="205556"/>
                  <a:pt x="1716109" y="205556"/>
                </a:cubicBezTo>
                <a:lnTo>
                  <a:pt x="1716109" y="222592"/>
                </a:lnTo>
                <a:cubicBezTo>
                  <a:pt x="1593750" y="222592"/>
                  <a:pt x="1494133" y="122783"/>
                  <a:pt x="1494133" y="0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2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 dirty="0"/>
          </a:p>
        </p:txBody>
      </p:sp>
      <p:sp>
        <p:nvSpPr>
          <p:cNvPr id="15" name="Image 5" descr="preencoded.png">
            <a:extLst>
              <a:ext uri="{FF2B5EF4-FFF2-40B4-BE49-F238E27FC236}">
                <a16:creationId xmlns:a16="http://schemas.microsoft.com/office/drawing/2014/main" id="{D9D7EB49-4BC9-040F-C4CC-5771C5FB312B}"/>
              </a:ext>
            </a:extLst>
          </p:cNvPr>
          <p:cNvSpPr/>
          <p:nvPr/>
        </p:nvSpPr>
        <p:spPr>
          <a:xfrm>
            <a:off x="-5568" y="3440504"/>
            <a:ext cx="3443288" cy="3448050"/>
          </a:xfrm>
          <a:custGeom>
            <a:avLst/>
            <a:gdLst>
              <a:gd name="connsiteX0" fmla="*/ 1721644 w 3443288"/>
              <a:gd name="connsiteY0" fmla="*/ 3448051 h 3448050"/>
              <a:gd name="connsiteX1" fmla="*/ 3443288 w 3443288"/>
              <a:gd name="connsiteY1" fmla="*/ 1724025 h 3448050"/>
              <a:gd name="connsiteX2" fmla="*/ 1721644 w 3443288"/>
              <a:gd name="connsiteY2" fmla="*/ 0 h 3448050"/>
              <a:gd name="connsiteX3" fmla="*/ 0 w 3443288"/>
              <a:gd name="connsiteY3" fmla="*/ 1724025 h 3448050"/>
              <a:gd name="connsiteX4" fmla="*/ 1721644 w 3443288"/>
              <a:gd name="connsiteY4" fmla="*/ 3448051 h 344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3448050">
                <a:moveTo>
                  <a:pt x="1721644" y="3448051"/>
                </a:moveTo>
                <a:cubicBezTo>
                  <a:pt x="2672482" y="3448051"/>
                  <a:pt x="3443288" y="2676178"/>
                  <a:pt x="3443288" y="1724025"/>
                </a:cubicBezTo>
                <a:cubicBezTo>
                  <a:pt x="3443288" y="771873"/>
                  <a:pt x="2672482" y="0"/>
                  <a:pt x="1721644" y="0"/>
                </a:cubicBezTo>
                <a:cubicBezTo>
                  <a:pt x="770806" y="0"/>
                  <a:pt x="0" y="771873"/>
                  <a:pt x="0" y="1724025"/>
                </a:cubicBezTo>
                <a:cubicBezTo>
                  <a:pt x="0" y="2676178"/>
                  <a:pt x="770806" y="3448051"/>
                  <a:pt x="1721644" y="3448051"/>
                </a:cubicBezTo>
                <a:close/>
              </a:path>
            </a:pathLst>
          </a:custGeom>
          <a:solidFill>
            <a:schemeClr val="accent6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sz="1350" dirty="0"/>
          </a:p>
        </p:txBody>
      </p:sp>
      <p:pic>
        <p:nvPicPr>
          <p:cNvPr id="17" name="Image 6" descr="preencoded.png">
            <a:extLst>
              <a:ext uri="{FF2B5EF4-FFF2-40B4-BE49-F238E27FC236}">
                <a16:creationId xmlns:a16="http://schemas.microsoft.com/office/drawing/2014/main" id="{3CE04498-C285-EFB8-340C-1A064078152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718458" y="3440506"/>
            <a:ext cx="1719263" cy="1724025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111266" y="6514003"/>
            <a:ext cx="987552" cy="274320"/>
          </a:xfrm>
        </p:spPr>
        <p:txBody>
          <a:bodyPr/>
          <a:lstStyle/>
          <a:p>
            <a:fld id="{AEC10A0C-BB77-FD4A-8FA4-D4334D01E3A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Title 19">
            <a:extLst>
              <a:ext uri="{FF2B5EF4-FFF2-40B4-BE49-F238E27FC236}">
                <a16:creationId xmlns:a16="http://schemas.microsoft.com/office/drawing/2014/main" id="{9CBE0ADC-7FA0-F7E3-96EF-BBACB6A90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784" y="1243584"/>
            <a:ext cx="8165592" cy="768096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0F9C0517-D83A-CC55-35B8-B2F990C96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685032" y="2255520"/>
            <a:ext cx="3741928" cy="4306380"/>
          </a:xfrm>
        </p:spPr>
        <p:txBody>
          <a:bodyPr lIns="45720" rIns="45720" bIns="45720">
            <a:noAutofit/>
          </a:bodyPr>
          <a:lstStyle>
            <a:lvl1pPr>
              <a:defRPr sz="1125"/>
            </a:lvl1pPr>
            <a:lvl2pPr>
              <a:defRPr sz="975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" name="Content Placeholder 5">
            <a:extLst>
              <a:ext uri="{FF2B5EF4-FFF2-40B4-BE49-F238E27FC236}">
                <a16:creationId xmlns:a16="http://schemas.microsoft.com/office/drawing/2014/main" id="{CF8BFBBE-0EAE-B647-2648-A5FB0094BF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754112" y="2255520"/>
            <a:ext cx="3741928" cy="4306380"/>
          </a:xfrm>
        </p:spPr>
        <p:txBody>
          <a:bodyPr lIns="45720" rIns="45720" bIns="45720">
            <a:noAutofit/>
          </a:bodyPr>
          <a:lstStyle>
            <a:lvl1pPr>
              <a:defRPr sz="1125"/>
            </a:lvl1pPr>
            <a:lvl2pPr>
              <a:defRPr sz="975"/>
            </a:lvl2pPr>
            <a:lvl3pPr>
              <a:defRPr sz="9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80830656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C6B5F91-ABF5-D0B6-E43F-40CEDC3A6DF8}"/>
              </a:ext>
            </a:extLst>
          </p:cNvPr>
          <p:cNvSpPr/>
          <p:nvPr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/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52D64F1-27B6-A1E5-4F44-A6029FAB307B}"/>
              </a:ext>
            </a:extLst>
          </p:cNvPr>
          <p:cNvSpPr/>
          <p:nvPr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/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070586" y="6379029"/>
            <a:ext cx="987552" cy="274320"/>
          </a:xfrm>
        </p:spPr>
        <p:txBody>
          <a:bodyPr/>
          <a:lstStyle/>
          <a:p>
            <a:fld id="{3D6C3DC6-EF6E-8948-BFE6-808D46D584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834487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626DE4B-D4E5-B36A-89FA-7C0E87AFC31D}"/>
              </a:ext>
            </a:extLst>
          </p:cNvPr>
          <p:cNvSpPr/>
          <p:nvPr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/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95243571-BE64-3777-F992-88FC43A60537}"/>
              </a:ext>
            </a:extLst>
          </p:cNvPr>
          <p:cNvSpPr/>
          <p:nvPr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/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962785" y="6239691"/>
            <a:ext cx="987552" cy="274320"/>
          </a:xfrm>
        </p:spPr>
        <p:txBody>
          <a:bodyPr/>
          <a:lstStyle/>
          <a:p>
            <a:fld id="{3D6C3DC6-EF6E-8948-BFE6-808D46D584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757163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DFAE2CB-0EAD-E788-FCB7-FB12F6939199}"/>
              </a:ext>
            </a:extLst>
          </p:cNvPr>
          <p:cNvSpPr/>
          <p:nvPr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/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070586" y="6396446"/>
            <a:ext cx="987552" cy="274320"/>
          </a:xfrm>
        </p:spPr>
        <p:txBody>
          <a:bodyPr/>
          <a:lstStyle/>
          <a:p>
            <a:fld id="{AEC10A0C-BB77-FD4A-8FA4-D4334D01E3A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0459607"/>
      </p:ext>
    </p:extLst>
  </p:cSld>
  <p:clrMapOvr>
    <a:masterClrMapping/>
  </p:clrMapOvr>
  <p:hf hdr="0" ftr="0" dt="0"/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AA6B609-D718-DB49-892F-7E49376CC913}"/>
              </a:ext>
            </a:extLst>
          </p:cNvPr>
          <p:cNvSpPr/>
          <p:nvPr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/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sz="1350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1070586" y="6379029"/>
            <a:ext cx="987552" cy="274320"/>
          </a:xfrm>
        </p:spPr>
        <p:txBody>
          <a:bodyPr/>
          <a:lstStyle/>
          <a:p>
            <a:fld id="{3D6C3DC6-EF6E-8948-BFE6-808D46D584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136362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13">
            <a:extLst>
              <a:ext uri="{FF2B5EF4-FFF2-40B4-BE49-F238E27FC236}">
                <a16:creationId xmlns:a16="http://schemas.microsoft.com/office/drawing/2014/main" id="{FCE00AC6-1AA1-42D9-83DD-4C308C3F9322}"/>
              </a:ext>
            </a:extLst>
          </p:cNvPr>
          <p:cNvSpPr/>
          <p:nvPr userDrawn="1"/>
        </p:nvSpPr>
        <p:spPr>
          <a:xfrm>
            <a:off x="4000500" y="1087403"/>
            <a:ext cx="8191500" cy="5770597"/>
          </a:xfrm>
          <a:custGeom>
            <a:avLst/>
            <a:gdLst>
              <a:gd name="connsiteX0" fmla="*/ 4929467 w 8191500"/>
              <a:gd name="connsiteY0" fmla="*/ 0 h 5770597"/>
              <a:gd name="connsiteX1" fmla="*/ 8065066 w 8191500"/>
              <a:gd name="connsiteY1" fmla="*/ 1118513 h 5770597"/>
              <a:gd name="connsiteX2" fmla="*/ 8191500 w 8191500"/>
              <a:gd name="connsiteY2" fmla="*/ 1227339 h 5770597"/>
              <a:gd name="connsiteX3" fmla="*/ 8191500 w 8191500"/>
              <a:gd name="connsiteY3" fmla="*/ 5770597 h 5770597"/>
              <a:gd name="connsiteX4" fmla="*/ 79523 w 8191500"/>
              <a:gd name="connsiteY4" fmla="*/ 5770597 h 5770597"/>
              <a:gd name="connsiteX5" fmla="*/ 56799 w 8191500"/>
              <a:gd name="connsiteY5" fmla="*/ 5644158 h 5770597"/>
              <a:gd name="connsiteX6" fmla="*/ 0 w 8191500"/>
              <a:gd name="connsiteY6" fmla="*/ 4898209 h 5770597"/>
              <a:gd name="connsiteX7" fmla="*/ 4929467 w 8191500"/>
              <a:gd name="connsiteY7" fmla="*/ 0 h 57705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191500" h="5770597">
                <a:moveTo>
                  <a:pt x="4929467" y="0"/>
                </a:moveTo>
                <a:cubicBezTo>
                  <a:pt x="6120547" y="0"/>
                  <a:pt x="7212963" y="419755"/>
                  <a:pt x="8065066" y="1118513"/>
                </a:cubicBezTo>
                <a:lnTo>
                  <a:pt x="8191500" y="1227339"/>
                </a:lnTo>
                <a:lnTo>
                  <a:pt x="8191500" y="5770597"/>
                </a:lnTo>
                <a:lnTo>
                  <a:pt x="79523" y="5770597"/>
                </a:lnTo>
                <a:lnTo>
                  <a:pt x="56799" y="5644158"/>
                </a:lnTo>
                <a:cubicBezTo>
                  <a:pt x="19398" y="5400934"/>
                  <a:pt x="0" y="5151822"/>
                  <a:pt x="0" y="4898209"/>
                </a:cubicBezTo>
                <a:cubicBezTo>
                  <a:pt x="0" y="2193003"/>
                  <a:pt x="2206998" y="0"/>
                  <a:pt x="492946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319A315-F756-49EC-8181-0EC3F0A37B09}"/>
              </a:ext>
            </a:extLst>
          </p:cNvPr>
          <p:cNvCxnSpPr>
            <a:cxnSpLocks/>
          </p:cNvCxnSpPr>
          <p:nvPr userDrawn="1"/>
        </p:nvCxnSpPr>
        <p:spPr>
          <a:xfrm>
            <a:off x="406241" y="183933"/>
            <a:ext cx="0" cy="1597708"/>
          </a:xfrm>
          <a:prstGeom prst="line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60F3E26-F530-48F5-983F-9DCFF41D4F39}"/>
              </a:ext>
            </a:extLst>
          </p:cNvPr>
          <p:cNvSpPr/>
          <p:nvPr userDrawn="1"/>
        </p:nvSpPr>
        <p:spPr>
          <a:xfrm>
            <a:off x="5292348" y="1"/>
            <a:ext cx="2279742" cy="1267785"/>
          </a:xfrm>
          <a:custGeom>
            <a:avLst/>
            <a:gdLst>
              <a:gd name="connsiteX0" fmla="*/ 0 w 2279742"/>
              <a:gd name="connsiteY0" fmla="*/ 0 h 1267785"/>
              <a:gd name="connsiteX1" fmla="*/ 138700 w 2279742"/>
              <a:gd name="connsiteY1" fmla="*/ 0 h 1267785"/>
              <a:gd name="connsiteX2" fmla="*/ 138700 w 2279742"/>
              <a:gd name="connsiteY2" fmla="*/ 1078193 h 1267785"/>
              <a:gd name="connsiteX3" fmla="*/ 2002733 w 2279742"/>
              <a:gd name="connsiteY3" fmla="*/ 0 h 1267785"/>
              <a:gd name="connsiteX4" fmla="*/ 2279742 w 2279742"/>
              <a:gd name="connsiteY4" fmla="*/ 0 h 1267785"/>
              <a:gd name="connsiteX5" fmla="*/ 104026 w 2279742"/>
              <a:gd name="connsiteY5" fmla="*/ 1258503 h 1267785"/>
              <a:gd name="connsiteX6" fmla="*/ 69351 w 2279742"/>
              <a:gd name="connsiteY6" fmla="*/ 1267785 h 1267785"/>
              <a:gd name="connsiteX7" fmla="*/ 0 w 2279742"/>
              <a:gd name="connsiteY7" fmla="*/ 1198436 h 1267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279742" h="1267785">
                <a:moveTo>
                  <a:pt x="0" y="0"/>
                </a:moveTo>
                <a:lnTo>
                  <a:pt x="138700" y="0"/>
                </a:lnTo>
                <a:lnTo>
                  <a:pt x="138700" y="1078193"/>
                </a:lnTo>
                <a:lnTo>
                  <a:pt x="2002733" y="0"/>
                </a:lnTo>
                <a:lnTo>
                  <a:pt x="2279742" y="0"/>
                </a:lnTo>
                <a:lnTo>
                  <a:pt x="104026" y="1258503"/>
                </a:lnTo>
                <a:cubicBezTo>
                  <a:pt x="93484" y="1264595"/>
                  <a:pt x="81523" y="1267796"/>
                  <a:pt x="69351" y="1267785"/>
                </a:cubicBezTo>
                <a:cubicBezTo>
                  <a:pt x="31049" y="1267785"/>
                  <a:pt x="0" y="1236737"/>
                  <a:pt x="0" y="1198436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5C97701E-DAF9-4174-AA91-DA203CD27D6A}"/>
              </a:ext>
            </a:extLst>
          </p:cNvPr>
          <p:cNvSpPr/>
          <p:nvPr userDrawn="1"/>
        </p:nvSpPr>
        <p:spPr>
          <a:xfrm>
            <a:off x="10208695" y="1"/>
            <a:ext cx="1135066" cy="477997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4F765374-1A4B-41DC-9E75-A95A6C655328}"/>
              </a:ext>
            </a:extLst>
          </p:cNvPr>
          <p:cNvSpPr/>
          <p:nvPr userDrawn="1"/>
        </p:nvSpPr>
        <p:spPr>
          <a:xfrm>
            <a:off x="1569044" y="514898"/>
            <a:ext cx="2393351" cy="232842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7618DB8E-B14E-42E2-B454-6F4F36A8A9D9}"/>
              </a:ext>
            </a:extLst>
          </p:cNvPr>
          <p:cNvSpPr/>
          <p:nvPr userDrawn="1"/>
        </p:nvSpPr>
        <p:spPr>
          <a:xfrm flipH="1">
            <a:off x="0" y="2949740"/>
            <a:ext cx="1186451" cy="1771650"/>
          </a:xfrm>
          <a:custGeom>
            <a:avLst/>
            <a:gdLst>
              <a:gd name="connsiteX0" fmla="*/ 61913 w 1186451"/>
              <a:gd name="connsiteY0" fmla="*/ 0 h 1771650"/>
              <a:gd name="connsiteX1" fmla="*/ 1186451 w 1186451"/>
              <a:gd name="connsiteY1" fmla="*/ 0 h 1771650"/>
              <a:gd name="connsiteX2" fmla="*/ 1186451 w 1186451"/>
              <a:gd name="connsiteY2" fmla="*/ 123825 h 1771650"/>
              <a:gd name="connsiteX3" fmla="*/ 123825 w 1186451"/>
              <a:gd name="connsiteY3" fmla="*/ 123825 h 1771650"/>
              <a:gd name="connsiteX4" fmla="*/ 123825 w 1186451"/>
              <a:gd name="connsiteY4" fmla="*/ 1647825 h 1771650"/>
              <a:gd name="connsiteX5" fmla="*/ 1186451 w 1186451"/>
              <a:gd name="connsiteY5" fmla="*/ 1647825 h 1771650"/>
              <a:gd name="connsiteX6" fmla="*/ 1186451 w 1186451"/>
              <a:gd name="connsiteY6" fmla="*/ 1771650 h 1771650"/>
              <a:gd name="connsiteX7" fmla="*/ 61913 w 1186451"/>
              <a:gd name="connsiteY7" fmla="*/ 1771650 h 1771650"/>
              <a:gd name="connsiteX8" fmla="*/ 0 w 1186451"/>
              <a:gd name="connsiteY8" fmla="*/ 1709738 h 1771650"/>
              <a:gd name="connsiteX9" fmla="*/ 0 w 1186451"/>
              <a:gd name="connsiteY9" fmla="*/ 61913 h 1771650"/>
              <a:gd name="connsiteX10" fmla="*/ 61913 w 1186451"/>
              <a:gd name="connsiteY10" fmla="*/ 0 h 1771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86451" h="1771650">
                <a:moveTo>
                  <a:pt x="61913" y="0"/>
                </a:moveTo>
                <a:lnTo>
                  <a:pt x="1186451" y="0"/>
                </a:lnTo>
                <a:lnTo>
                  <a:pt x="1186451" y="123825"/>
                </a:lnTo>
                <a:lnTo>
                  <a:pt x="123825" y="123825"/>
                </a:lnTo>
                <a:lnTo>
                  <a:pt x="123825" y="1647825"/>
                </a:lnTo>
                <a:lnTo>
                  <a:pt x="1186451" y="1647825"/>
                </a:lnTo>
                <a:lnTo>
                  <a:pt x="1186451" y="1771650"/>
                </a:lnTo>
                <a:lnTo>
                  <a:pt x="61913" y="1771650"/>
                </a:lnTo>
                <a:cubicBezTo>
                  <a:pt x="27719" y="1771650"/>
                  <a:pt x="0" y="1743932"/>
                  <a:pt x="0" y="1709738"/>
                </a:cubicBez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Arc 21">
            <a:extLst>
              <a:ext uri="{FF2B5EF4-FFF2-40B4-BE49-F238E27FC236}">
                <a16:creationId xmlns:a16="http://schemas.microsoft.com/office/drawing/2014/main" id="{97666F55-03F1-4D18-9653-0F360E127A7E}"/>
              </a:ext>
            </a:extLst>
          </p:cNvPr>
          <p:cNvSpPr/>
          <p:nvPr userDrawn="1"/>
        </p:nvSpPr>
        <p:spPr>
          <a:xfrm rot="16200000">
            <a:off x="1539683" y="4203427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4DE1A06-8754-4870-9E44-E39BADAD98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93208" y="2743200"/>
            <a:ext cx="6592824" cy="2386584"/>
          </a:xfrm>
        </p:spPr>
        <p:txBody>
          <a:bodyPr anchor="b"/>
          <a:lstStyle>
            <a:lvl1pPr algn="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27F020-BBC3-49BB-91C2-5B2CBD64B3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093208" y="5221224"/>
            <a:ext cx="6592824" cy="996696"/>
          </a:xfrm>
        </p:spPr>
        <p:txBody>
          <a:bodyPr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08400436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AFA665D7-34D0-4262-B345-9B1A1BA8DA17}"/>
              </a:ext>
            </a:extLst>
          </p:cNvPr>
          <p:cNvSpPr/>
          <p:nvPr userDrawn="1"/>
        </p:nvSpPr>
        <p:spPr>
          <a:xfrm>
            <a:off x="489189" y="1119031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39ECC553-79E5-4B14-89C9-4DAD2B1021B1}"/>
              </a:ext>
            </a:extLst>
          </p:cNvPr>
          <p:cNvSpPr/>
          <p:nvPr userDrawn="1"/>
        </p:nvSpPr>
        <p:spPr>
          <a:xfrm rot="19809111">
            <a:off x="8683720" y="941148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55797934-7E2B-4F94-89C4-0279413FF821}"/>
              </a:ext>
            </a:extLst>
          </p:cNvPr>
          <p:cNvSpPr/>
          <p:nvPr userDrawn="1"/>
        </p:nvSpPr>
        <p:spPr>
          <a:xfrm>
            <a:off x="910048" y="4780992"/>
            <a:ext cx="546100" cy="5461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9FF209-11EE-4A3F-9685-A155FECD0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70432" y="1399032"/>
            <a:ext cx="3236976" cy="4069080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47AF11-F208-4FDA-9E19-D6CA347213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88152" y="1527048"/>
            <a:ext cx="5111496" cy="3931920"/>
          </a:xfrm>
        </p:spPr>
        <p:txBody>
          <a:bodyPr anchor="ctr"/>
          <a:lstStyle>
            <a:lvl1pPr marL="0" indent="0">
              <a:buNone/>
              <a:defRPr/>
            </a:lvl1pPr>
            <a:lvl2pPr marL="228600">
              <a:defRPr/>
            </a:lvl2pPr>
            <a:lvl3pPr marL="457200">
              <a:defRPr/>
            </a:lvl3pPr>
            <a:lvl4pPr>
              <a:buNone/>
              <a:defRPr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389247-FB8A-4494-859B-B3754B02A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CA5B62-3338-46A5-B381-A63B88CB0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482961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 small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5A614E3F-4FB2-4152-A59C-941C908D7B0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200479" y="1150210"/>
            <a:ext cx="2207046" cy="2204178"/>
          </a:xfrm>
          <a:custGeom>
            <a:avLst/>
            <a:gdLst>
              <a:gd name="connsiteX0" fmla="*/ 1098749 w 2207046"/>
              <a:gd name="connsiteY0" fmla="*/ 0 h 2204178"/>
              <a:gd name="connsiteX1" fmla="*/ 2201707 w 2207046"/>
              <a:gd name="connsiteY1" fmla="*/ 995326 h 2204178"/>
              <a:gd name="connsiteX2" fmla="*/ 2207046 w 2207046"/>
              <a:gd name="connsiteY2" fmla="*/ 1101058 h 2204178"/>
              <a:gd name="connsiteX3" fmla="*/ 2207046 w 2207046"/>
              <a:gd name="connsiteY3" fmla="*/ 1116306 h 2204178"/>
              <a:gd name="connsiteX4" fmla="*/ 2201707 w 2207046"/>
              <a:gd name="connsiteY4" fmla="*/ 1222039 h 2204178"/>
              <a:gd name="connsiteX5" fmla="*/ 1322187 w 2207046"/>
              <a:gd name="connsiteY5" fmla="*/ 2194840 h 2204178"/>
              <a:gd name="connsiteX6" fmla="*/ 1260999 w 2207046"/>
              <a:gd name="connsiteY6" fmla="*/ 2204178 h 2204178"/>
              <a:gd name="connsiteX7" fmla="*/ 936500 w 2207046"/>
              <a:gd name="connsiteY7" fmla="*/ 2204178 h 2204178"/>
              <a:gd name="connsiteX8" fmla="*/ 875311 w 2207046"/>
              <a:gd name="connsiteY8" fmla="*/ 2194840 h 2204178"/>
              <a:gd name="connsiteX9" fmla="*/ 12592 w 2207046"/>
              <a:gd name="connsiteY9" fmla="*/ 1332120 h 2204178"/>
              <a:gd name="connsiteX10" fmla="*/ 0 w 2207046"/>
              <a:gd name="connsiteY10" fmla="*/ 1249617 h 2204178"/>
              <a:gd name="connsiteX11" fmla="*/ 0 w 2207046"/>
              <a:gd name="connsiteY11" fmla="*/ 967747 h 2204178"/>
              <a:gd name="connsiteX12" fmla="*/ 12592 w 2207046"/>
              <a:gd name="connsiteY12" fmla="*/ 885244 h 2204178"/>
              <a:gd name="connsiteX13" fmla="*/ 1098749 w 2207046"/>
              <a:gd name="connsiteY13" fmla="*/ 0 h 2204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207046" h="2204178">
                <a:moveTo>
                  <a:pt x="1098749" y="0"/>
                </a:moveTo>
                <a:cubicBezTo>
                  <a:pt x="1672788" y="0"/>
                  <a:pt x="2144931" y="436266"/>
                  <a:pt x="2201707" y="995326"/>
                </a:cubicBezTo>
                <a:lnTo>
                  <a:pt x="2207046" y="1101058"/>
                </a:lnTo>
                <a:lnTo>
                  <a:pt x="2207046" y="1116306"/>
                </a:lnTo>
                <a:lnTo>
                  <a:pt x="2201707" y="1222039"/>
                </a:lnTo>
                <a:cubicBezTo>
                  <a:pt x="2152501" y="1706557"/>
                  <a:pt x="1791308" y="2098844"/>
                  <a:pt x="1322187" y="2194840"/>
                </a:cubicBezTo>
                <a:lnTo>
                  <a:pt x="1260999" y="2204178"/>
                </a:lnTo>
                <a:lnTo>
                  <a:pt x="936500" y="2204178"/>
                </a:lnTo>
                <a:lnTo>
                  <a:pt x="875311" y="2194840"/>
                </a:lnTo>
                <a:cubicBezTo>
                  <a:pt x="442276" y="2106228"/>
                  <a:pt x="101204" y="1765156"/>
                  <a:pt x="12592" y="1332120"/>
                </a:cubicBezTo>
                <a:lnTo>
                  <a:pt x="0" y="1249617"/>
                </a:lnTo>
                <a:lnTo>
                  <a:pt x="0" y="967747"/>
                </a:lnTo>
                <a:lnTo>
                  <a:pt x="12592" y="885244"/>
                </a:lnTo>
                <a:cubicBezTo>
                  <a:pt x="115972" y="380036"/>
                  <a:pt x="562980" y="0"/>
                  <a:pt x="1098749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 sz="18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8A1F486A-F545-4642-B1CB-5356704413D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444632" y="2579683"/>
            <a:ext cx="3096807" cy="3096807"/>
          </a:xfrm>
          <a:custGeom>
            <a:avLst/>
            <a:gdLst>
              <a:gd name="connsiteX0" fmla="*/ 1548404 w 3096807"/>
              <a:gd name="connsiteY0" fmla="*/ 0 h 3096807"/>
              <a:gd name="connsiteX1" fmla="*/ 3096807 w 3096807"/>
              <a:gd name="connsiteY1" fmla="*/ 1548404 h 3096807"/>
              <a:gd name="connsiteX2" fmla="*/ 1548404 w 3096807"/>
              <a:gd name="connsiteY2" fmla="*/ 3096807 h 3096807"/>
              <a:gd name="connsiteX3" fmla="*/ 0 w 3096807"/>
              <a:gd name="connsiteY3" fmla="*/ 1548404 h 3096807"/>
              <a:gd name="connsiteX4" fmla="*/ 1548404 w 3096807"/>
              <a:gd name="connsiteY4" fmla="*/ 0 h 30968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96807" h="3096807">
                <a:moveTo>
                  <a:pt x="1548404" y="0"/>
                </a:moveTo>
                <a:cubicBezTo>
                  <a:pt x="2403564" y="0"/>
                  <a:pt x="3096807" y="693243"/>
                  <a:pt x="3096807" y="1548404"/>
                </a:cubicBezTo>
                <a:cubicBezTo>
                  <a:pt x="3096807" y="2403564"/>
                  <a:pt x="2403564" y="3096807"/>
                  <a:pt x="1548404" y="3096807"/>
                </a:cubicBezTo>
                <a:cubicBezTo>
                  <a:pt x="693243" y="3096807"/>
                  <a:pt x="0" y="2403564"/>
                  <a:pt x="0" y="1548404"/>
                </a:cubicBezTo>
                <a:cubicBezTo>
                  <a:pt x="0" y="693243"/>
                  <a:pt x="693243" y="0"/>
                  <a:pt x="1548404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 sz="18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9FF209-11EE-4A3F-9685-A155FECD0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496" y="365124"/>
            <a:ext cx="5806440" cy="13258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47AF11-F208-4FDA-9E19-D6CA347213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9496" y="1825625"/>
            <a:ext cx="5806440" cy="4352544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buNone/>
              <a:defRPr sz="2400"/>
            </a:lvl1pPr>
            <a:lvl2pPr marL="228600">
              <a:lnSpc>
                <a:spcPct val="110000"/>
              </a:lnSpc>
              <a:defRPr sz="2000"/>
            </a:lvl2pPr>
            <a:lvl3pPr marL="457200">
              <a:lnSpc>
                <a:spcPct val="110000"/>
              </a:lnSpc>
              <a:defRPr sz="1800"/>
            </a:lvl3pPr>
            <a:lvl4pPr marL="685800">
              <a:lnSpc>
                <a:spcPct val="110000"/>
              </a:lnSpc>
              <a:defRPr sz="1600"/>
            </a:lvl4pPr>
            <a:lvl5pPr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389247-FB8A-4494-859B-B3754B02A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CA5B62-3338-46A5-B381-A63B88CB0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E8E71C73-7BAD-4838-88C1-42E045A9D179}"/>
              </a:ext>
            </a:extLst>
          </p:cNvPr>
          <p:cNvSpPr/>
          <p:nvPr userDrawn="1"/>
        </p:nvSpPr>
        <p:spPr>
          <a:xfrm>
            <a:off x="10249620" y="1555068"/>
            <a:ext cx="819303" cy="79707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4560922-5803-412D-880B-065E75DCBC0A}"/>
              </a:ext>
            </a:extLst>
          </p:cNvPr>
          <p:cNvSpPr/>
          <p:nvPr userDrawn="1"/>
        </p:nvSpPr>
        <p:spPr>
          <a:xfrm>
            <a:off x="7590089" y="4034393"/>
            <a:ext cx="876704" cy="876704"/>
          </a:xfrm>
          <a:prstGeom prst="rect">
            <a:avLst/>
          </a:prstGeom>
          <a:noFill/>
          <a:ln w="127000">
            <a:solidFill>
              <a:schemeClr val="accent6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616799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>
            <a:extLst>
              <a:ext uri="{FF2B5EF4-FFF2-40B4-BE49-F238E27FC236}">
                <a16:creationId xmlns:a16="http://schemas.microsoft.com/office/drawing/2014/main" id="{200EACD1-D216-4037-8AFF-80CF273586DF}"/>
              </a:ext>
            </a:extLst>
          </p:cNvPr>
          <p:cNvSpPr/>
          <p:nvPr userDrawn="1"/>
        </p:nvSpPr>
        <p:spPr>
          <a:xfrm>
            <a:off x="2815929" y="148929"/>
            <a:ext cx="6560142" cy="6560142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Arc 7">
            <a:extLst>
              <a:ext uri="{FF2B5EF4-FFF2-40B4-BE49-F238E27FC236}">
                <a16:creationId xmlns:a16="http://schemas.microsoft.com/office/drawing/2014/main" id="{F941DE04-3FEA-4A57-B200-F9F6A765C792}"/>
              </a:ext>
            </a:extLst>
          </p:cNvPr>
          <p:cNvSpPr/>
          <p:nvPr userDrawn="1"/>
        </p:nvSpPr>
        <p:spPr>
          <a:xfrm rot="9222429" flipV="1">
            <a:off x="2494119" y="-28502"/>
            <a:ext cx="6816262" cy="6816262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A565C7B4-4152-4548-A771-EB148A028FDB}"/>
              </a:ext>
            </a:extLst>
          </p:cNvPr>
          <p:cNvSpPr/>
          <p:nvPr userDrawn="1"/>
        </p:nvSpPr>
        <p:spPr>
          <a:xfrm>
            <a:off x="8165417" y="5241988"/>
            <a:ext cx="759403" cy="738802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4C0001-5D76-45A0-A9F4-7172BDDD5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9272" y="1380744"/>
            <a:ext cx="5559552" cy="2514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1462C4-0E4B-4DB7-A8BF-FE55142760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19272" y="4078224"/>
            <a:ext cx="5559552" cy="153619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4078508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FF209-11EE-4A3F-9685-A155FECD0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496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47AF11-F208-4FDA-9E19-D6CA347213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79576" y="1911096"/>
            <a:ext cx="9829800" cy="38597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389247-FB8A-4494-859B-B3754B02A5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CA5B62-3338-46A5-B381-A63B88CB0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3DA7759-3209-4FE2-96D1-4EEDD81E9EA0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1460DAD-8769-4C9F-9C8C-BB0443909D76}"/>
              </a:ext>
            </a:extLst>
          </p:cNvPr>
          <p:cNvSpPr/>
          <p:nvPr/>
        </p:nvSpPr>
        <p:spPr>
          <a:xfrm flipH="1">
            <a:off x="123536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865736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11BF3-02E8-4EB7-818E-652B82CF2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381C40-F9FC-4D58-8508-F0632DF5A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01CBCC-4CC2-49BD-B155-01E0F4D79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C13EF9C-0B5A-4364-91AA-E5DD5B536E54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F674475-6327-490A-BD7F-084F5C07F2E4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753B078-30BA-4AB9-A020-EE8D9404B6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11096"/>
            <a:ext cx="10515600" cy="385974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5531938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 with pictur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3E3FD7E-C80A-4707-A8E9-4134DF91F3F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2192000" cy="6858000"/>
          </a:xfrm>
        </p:spPr>
        <p:txBody>
          <a:bodyPr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10EC23F5-CD2E-4207-A4E6-73BDFF74D8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1500" y="370600"/>
            <a:ext cx="5923842" cy="5923842"/>
          </a:xfrm>
          <a:custGeom>
            <a:avLst/>
            <a:gdLst>
              <a:gd name="connsiteX0" fmla="*/ 2961921 w 5923842"/>
              <a:gd name="connsiteY0" fmla="*/ 0 h 5923842"/>
              <a:gd name="connsiteX1" fmla="*/ 5923842 w 5923842"/>
              <a:gd name="connsiteY1" fmla="*/ 2961921 h 5923842"/>
              <a:gd name="connsiteX2" fmla="*/ 2961921 w 5923842"/>
              <a:gd name="connsiteY2" fmla="*/ 5923842 h 5923842"/>
              <a:gd name="connsiteX3" fmla="*/ 0 w 5923842"/>
              <a:gd name="connsiteY3" fmla="*/ 2961921 h 5923842"/>
              <a:gd name="connsiteX4" fmla="*/ 2961921 w 5923842"/>
              <a:gd name="connsiteY4" fmla="*/ 0 h 59238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23842" h="5923842">
                <a:moveTo>
                  <a:pt x="2961921" y="0"/>
                </a:moveTo>
                <a:cubicBezTo>
                  <a:pt x="4597745" y="0"/>
                  <a:pt x="5923842" y="1326097"/>
                  <a:pt x="5923842" y="2961921"/>
                </a:cubicBezTo>
                <a:cubicBezTo>
                  <a:pt x="5923842" y="4597745"/>
                  <a:pt x="4597745" y="5923842"/>
                  <a:pt x="2961921" y="5923842"/>
                </a:cubicBezTo>
                <a:cubicBezTo>
                  <a:pt x="1326097" y="5923842"/>
                  <a:pt x="0" y="4597745"/>
                  <a:pt x="0" y="2961921"/>
                </a:cubicBezTo>
                <a:cubicBezTo>
                  <a:pt x="0" y="1326097"/>
                  <a:pt x="1326097" y="0"/>
                  <a:pt x="2961921" y="0"/>
                </a:cubicBezTo>
                <a:close/>
              </a:path>
            </a:pathLst>
          </a:custGeom>
          <a:solidFill>
            <a:schemeClr val="bg1">
              <a:alpha val="95000"/>
            </a:schemeClr>
          </a:solidFill>
        </p:spPr>
        <p:txBody>
          <a:bodyPr wrap="square" lIns="457200" rIns="457200" bIns="2331720" anchor="b" anchorCtr="0">
            <a:noAutofit/>
          </a:bodyPr>
          <a:lstStyle>
            <a:lvl1pPr algn="ctr">
              <a:defRPr sz="4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1462C4-0E4B-4DB7-A8BF-FE55142760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75304" y="4379976"/>
            <a:ext cx="5038344" cy="71323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AD26FED4-1CE2-444B-A77E-EB3CB505AF1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dirty="0"/>
              <a:t>Presentation Title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FD25AA-10CC-48D8-9577-257871107B9A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D76B855D-E9CC-4FF8-AD85-6CDC7B89A0D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691093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BFD05-2CB2-4A7E-89E7-57615BA82B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9532B8-D460-476D-816F-725E8D96C0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F7120F-70AF-4ED5-B364-3AA55C6B44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81C6BC-B23D-48BC-AD44-654DDB8D0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100D60B-86A1-479D-BCE8-06D2C3DBC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B4EC5136-99DA-40B5-8F79-5C3A56D38BA1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4F8FB775-26C4-41BA-837C-4478D48D215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720013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2983E-E761-4429-9203-7FE8B2DB6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21E9B7-62BE-49BA-AC6B-55250D6627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41A3FD-B90A-4C31-BD6B-581F9E2E0E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0D1D55-B722-4968-B171-AF3B462DDA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1085A8-02C2-4E7F-935E-5AEECBAD19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D79441-8908-4461-9FDD-BCE638837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D29F7D-B101-4950-A2C0-F350FB26D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62D7398-9A79-4B24-9C7D-F0DEED57C70B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07F28CD-1873-4E36-A064-2D25E0A8501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623582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2983E-E761-4429-9203-7FE8B2DB6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21E9B7-62BE-49BA-AC6B-55250D6627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32918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41A3FD-B90A-4C31-BD6B-581F9E2E0E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3291840" cy="36845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0D1D55-B722-4968-B171-AF3B462DDAD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453128" y="1681163"/>
            <a:ext cx="32918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1085A8-02C2-4E7F-935E-5AEECBAD19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453128" y="2505075"/>
            <a:ext cx="3291840" cy="36845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D79441-8908-4461-9FDD-BCE638837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Presentation Title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D29F7D-B101-4950-A2C0-F350FB26D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62D7398-9A79-4B24-9C7D-F0DEED57C70B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07F28CD-1873-4E36-A064-2D25E0A8501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ACF5677B-E56F-4452-ADDC-DA0E20A955E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65008" y="1681163"/>
            <a:ext cx="32918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>
            <a:extLst>
              <a:ext uri="{FF2B5EF4-FFF2-40B4-BE49-F238E27FC236}">
                <a16:creationId xmlns:a16="http://schemas.microsoft.com/office/drawing/2014/main" id="{865D9C09-AB3B-40EB-B1DA-9C6D7234345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065008" y="2505075"/>
            <a:ext cx="3291840" cy="3684588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0625847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2 medium pictu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FAA9DFF3-1B49-48A9-BF8A-57DD7D07CFA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901259" y="2727729"/>
            <a:ext cx="4290740" cy="4130271"/>
          </a:xfrm>
          <a:custGeom>
            <a:avLst/>
            <a:gdLst>
              <a:gd name="connsiteX0" fmla="*/ 2503809 w 4290740"/>
              <a:gd name="connsiteY0" fmla="*/ 0 h 4130271"/>
              <a:gd name="connsiteX1" fmla="*/ 4198398 w 4290740"/>
              <a:gd name="connsiteY1" fmla="*/ 660580 h 4130271"/>
              <a:gd name="connsiteX2" fmla="*/ 4290740 w 4290740"/>
              <a:gd name="connsiteY2" fmla="*/ 751285 h 4130271"/>
              <a:gd name="connsiteX3" fmla="*/ 4290740 w 4290740"/>
              <a:gd name="connsiteY3" fmla="*/ 4130271 h 4130271"/>
              <a:gd name="connsiteX4" fmla="*/ 604508 w 4290740"/>
              <a:gd name="connsiteY4" fmla="*/ 4130271 h 4130271"/>
              <a:gd name="connsiteX5" fmla="*/ 461940 w 4290740"/>
              <a:gd name="connsiteY5" fmla="*/ 3953232 h 4130271"/>
              <a:gd name="connsiteX6" fmla="*/ 0 w 4290740"/>
              <a:gd name="connsiteY6" fmla="*/ 2503809 h 4130271"/>
              <a:gd name="connsiteX7" fmla="*/ 2503809 w 4290740"/>
              <a:gd name="connsiteY7" fmla="*/ 0 h 4130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290740" h="4130271">
                <a:moveTo>
                  <a:pt x="2503809" y="0"/>
                </a:moveTo>
                <a:cubicBezTo>
                  <a:pt x="3157405" y="0"/>
                  <a:pt x="3752509" y="250434"/>
                  <a:pt x="4198398" y="660580"/>
                </a:cubicBezTo>
                <a:lnTo>
                  <a:pt x="4290740" y="751285"/>
                </a:lnTo>
                <a:lnTo>
                  <a:pt x="4290740" y="4130271"/>
                </a:lnTo>
                <a:lnTo>
                  <a:pt x="604508" y="4130271"/>
                </a:lnTo>
                <a:lnTo>
                  <a:pt x="461940" y="3953232"/>
                </a:lnTo>
                <a:cubicBezTo>
                  <a:pt x="171051" y="3544183"/>
                  <a:pt x="0" y="3043971"/>
                  <a:pt x="0" y="2503809"/>
                </a:cubicBezTo>
                <a:cubicBezTo>
                  <a:pt x="0" y="1120992"/>
                  <a:pt x="1120992" y="0"/>
                  <a:pt x="2503809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 sz="18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5CFEFC13-B998-4A6F-A7ED-411E266D288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61609" y="0"/>
            <a:ext cx="3519311" cy="3007909"/>
          </a:xfrm>
          <a:custGeom>
            <a:avLst/>
            <a:gdLst>
              <a:gd name="connsiteX0" fmla="*/ 519779 w 3519311"/>
              <a:gd name="connsiteY0" fmla="*/ 0 h 3007909"/>
              <a:gd name="connsiteX1" fmla="*/ 2999531 w 3519311"/>
              <a:gd name="connsiteY1" fmla="*/ 0 h 3007909"/>
              <a:gd name="connsiteX2" fmla="*/ 3003920 w 3519311"/>
              <a:gd name="connsiteY2" fmla="*/ 3989 h 3007909"/>
              <a:gd name="connsiteX3" fmla="*/ 3519311 w 3519311"/>
              <a:gd name="connsiteY3" fmla="*/ 1248253 h 3007909"/>
              <a:gd name="connsiteX4" fmla="*/ 1759655 w 3519311"/>
              <a:gd name="connsiteY4" fmla="*/ 3007909 h 3007909"/>
              <a:gd name="connsiteX5" fmla="*/ 9084 w 3519311"/>
              <a:gd name="connsiteY5" fmla="*/ 1428168 h 3007909"/>
              <a:gd name="connsiteX6" fmla="*/ 0 w 3519311"/>
              <a:gd name="connsiteY6" fmla="*/ 1248273 h 3007909"/>
              <a:gd name="connsiteX7" fmla="*/ 0 w 3519311"/>
              <a:gd name="connsiteY7" fmla="*/ 1248233 h 3007909"/>
              <a:gd name="connsiteX8" fmla="*/ 9084 w 3519311"/>
              <a:gd name="connsiteY8" fmla="*/ 1068339 h 3007909"/>
              <a:gd name="connsiteX9" fmla="*/ 515391 w 3519311"/>
              <a:gd name="connsiteY9" fmla="*/ 3989 h 3007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519311" h="3007909">
                <a:moveTo>
                  <a:pt x="519779" y="0"/>
                </a:moveTo>
                <a:lnTo>
                  <a:pt x="2999531" y="0"/>
                </a:lnTo>
                <a:lnTo>
                  <a:pt x="3003920" y="3989"/>
                </a:lnTo>
                <a:cubicBezTo>
                  <a:pt x="3322355" y="322424"/>
                  <a:pt x="3519311" y="762338"/>
                  <a:pt x="3519311" y="1248253"/>
                </a:cubicBezTo>
                <a:cubicBezTo>
                  <a:pt x="3519311" y="2220084"/>
                  <a:pt x="2731486" y="3007909"/>
                  <a:pt x="1759655" y="3007909"/>
                </a:cubicBezTo>
                <a:cubicBezTo>
                  <a:pt x="848565" y="3007909"/>
                  <a:pt x="99196" y="2315485"/>
                  <a:pt x="9084" y="1428168"/>
                </a:cubicBezTo>
                <a:lnTo>
                  <a:pt x="0" y="1248273"/>
                </a:lnTo>
                <a:lnTo>
                  <a:pt x="0" y="1248233"/>
                </a:lnTo>
                <a:lnTo>
                  <a:pt x="9084" y="1068339"/>
                </a:lnTo>
                <a:cubicBezTo>
                  <a:pt x="51137" y="654258"/>
                  <a:pt x="236761" y="282620"/>
                  <a:pt x="515391" y="3989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 sz="1800"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7BFFB5A-A05C-4B0C-905C-5884361304B2}"/>
              </a:ext>
            </a:extLst>
          </p:cNvPr>
          <p:cNvSpPr/>
          <p:nvPr userDrawn="1"/>
        </p:nvSpPr>
        <p:spPr>
          <a:xfrm>
            <a:off x="10420569" y="1364732"/>
            <a:ext cx="947488" cy="92178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Arc 11">
            <a:extLst>
              <a:ext uri="{FF2B5EF4-FFF2-40B4-BE49-F238E27FC236}">
                <a16:creationId xmlns:a16="http://schemas.microsoft.com/office/drawing/2014/main" id="{9F33AC6C-4807-4785-AE9F-84BFEEDA9F7E}"/>
              </a:ext>
            </a:extLst>
          </p:cNvPr>
          <p:cNvSpPr/>
          <p:nvPr userDrawn="1"/>
        </p:nvSpPr>
        <p:spPr>
          <a:xfrm rot="4759070" flipV="1">
            <a:off x="6034138" y="-673140"/>
            <a:ext cx="4021193" cy="4021193"/>
          </a:xfrm>
          <a:prstGeom prst="arc">
            <a:avLst>
              <a:gd name="adj1" fmla="val 16200000"/>
              <a:gd name="adj2" fmla="val 20093138"/>
            </a:avLst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E11BF3-02E8-4EB7-818E-652B82CF2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365760"/>
            <a:ext cx="5120640" cy="13258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381C40-F9FC-4D58-8508-F0632DF5A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01CBCC-4CC2-49BD-B155-01E0F4D79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753B078-30BA-4AB9-A020-EE8D9404B6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1828800"/>
            <a:ext cx="5093208" cy="4352544"/>
          </a:xfrm>
        </p:spPr>
        <p:txBody>
          <a:bodyPr/>
          <a:lstStyle>
            <a:lvl1pPr marL="0" indent="0">
              <a:buNone/>
              <a:defRPr sz="2400"/>
            </a:lvl1pPr>
            <a:lvl2pPr marL="228600">
              <a:defRPr/>
            </a:lvl2pPr>
            <a:lvl3pPr marL="457200">
              <a:defRPr/>
            </a:lvl3pPr>
            <a:lvl4pPr marL="685800">
              <a:defRPr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2936285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2642EAF0-DE94-4F90-82E3-6F316AA8353A}"/>
              </a:ext>
            </a:extLst>
          </p:cNvPr>
          <p:cNvSpPr/>
          <p:nvPr userDrawn="1"/>
        </p:nvSpPr>
        <p:spPr>
          <a:xfrm>
            <a:off x="707393" y="847600"/>
            <a:ext cx="4619938" cy="461993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22D7888-22FA-4AA1-9BA4-CC61D6643D47}"/>
              </a:ext>
            </a:extLst>
          </p:cNvPr>
          <p:cNvSpPr/>
          <p:nvPr userDrawn="1"/>
        </p:nvSpPr>
        <p:spPr>
          <a:xfrm flipH="1">
            <a:off x="530529" y="0"/>
            <a:ext cx="1155142" cy="591009"/>
          </a:xfrm>
          <a:custGeom>
            <a:avLst/>
            <a:gdLst>
              <a:gd name="connsiteX0" fmla="*/ 1355 w 1155142"/>
              <a:gd name="connsiteY0" fmla="*/ 0 h 591009"/>
              <a:gd name="connsiteX1" fmla="*/ 1153787 w 1155142"/>
              <a:gd name="connsiteY1" fmla="*/ 0 h 591009"/>
              <a:gd name="connsiteX2" fmla="*/ 1155142 w 1155142"/>
              <a:gd name="connsiteY2" fmla="*/ 13438 h 591009"/>
              <a:gd name="connsiteX3" fmla="*/ 577571 w 1155142"/>
              <a:gd name="connsiteY3" fmla="*/ 591009 h 591009"/>
              <a:gd name="connsiteX4" fmla="*/ 0 w 1155142"/>
              <a:gd name="connsiteY4" fmla="*/ 13438 h 5910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55142" h="591009">
                <a:moveTo>
                  <a:pt x="1355" y="0"/>
                </a:moveTo>
                <a:lnTo>
                  <a:pt x="1153787" y="0"/>
                </a:lnTo>
                <a:lnTo>
                  <a:pt x="1155142" y="13438"/>
                </a:lnTo>
                <a:cubicBezTo>
                  <a:pt x="1155142" y="332422"/>
                  <a:pt x="896555" y="591009"/>
                  <a:pt x="577571" y="591009"/>
                </a:cubicBezTo>
                <a:cubicBezTo>
                  <a:pt x="258587" y="591009"/>
                  <a:pt x="0" y="332422"/>
                  <a:pt x="0" y="134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EBB6E464-8999-4773-A1F2-E6CAA990E572}"/>
              </a:ext>
            </a:extLst>
          </p:cNvPr>
          <p:cNvSpPr/>
          <p:nvPr userDrawn="1"/>
        </p:nvSpPr>
        <p:spPr>
          <a:xfrm flipH="1">
            <a:off x="3961511" y="-1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CE9CE183-B21E-41EB-A082-DF9C3AD659D5}"/>
              </a:ext>
            </a:extLst>
          </p:cNvPr>
          <p:cNvSpPr/>
          <p:nvPr userDrawn="1"/>
        </p:nvSpPr>
        <p:spPr>
          <a:xfrm flipH="1">
            <a:off x="0" y="2936831"/>
            <a:ext cx="159741" cy="552996"/>
          </a:xfrm>
          <a:custGeom>
            <a:avLst/>
            <a:gdLst>
              <a:gd name="connsiteX0" fmla="*/ 159741 w 159741"/>
              <a:gd name="connsiteY0" fmla="*/ 0 h 552996"/>
              <a:gd name="connsiteX1" fmla="*/ 159741 w 159741"/>
              <a:gd name="connsiteY1" fmla="*/ 552996 h 552996"/>
              <a:gd name="connsiteX2" fmla="*/ 141849 w 159741"/>
              <a:gd name="connsiteY2" fmla="*/ 543285 h 552996"/>
              <a:gd name="connsiteX3" fmla="*/ 0 w 159741"/>
              <a:gd name="connsiteY3" fmla="*/ 276498 h 552996"/>
              <a:gd name="connsiteX4" fmla="*/ 141849 w 159741"/>
              <a:gd name="connsiteY4" fmla="*/ 9711 h 552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9741" h="552996">
                <a:moveTo>
                  <a:pt x="159741" y="0"/>
                </a:moveTo>
                <a:lnTo>
                  <a:pt x="159741" y="552996"/>
                </a:lnTo>
                <a:lnTo>
                  <a:pt x="141849" y="543285"/>
                </a:lnTo>
                <a:cubicBezTo>
                  <a:pt x="56268" y="485467"/>
                  <a:pt x="0" y="387554"/>
                  <a:pt x="0" y="276498"/>
                </a:cubicBezTo>
                <a:cubicBezTo>
                  <a:pt x="0" y="165443"/>
                  <a:pt x="56268" y="67529"/>
                  <a:pt x="141849" y="9711"/>
                </a:cubicBezTo>
                <a:close/>
              </a:path>
            </a:pathLst>
          </a:custGeom>
          <a:solidFill>
            <a:schemeClr val="accent4"/>
          </a:solidFill>
          <a:ln w="1270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1EA14BE8-FDD0-4434-9C3E-BFF78C22D9E3}"/>
              </a:ext>
            </a:extLst>
          </p:cNvPr>
          <p:cNvSpPr/>
          <p:nvPr userDrawn="1"/>
        </p:nvSpPr>
        <p:spPr>
          <a:xfrm flipH="1">
            <a:off x="0" y="5835649"/>
            <a:ext cx="1548180" cy="1022351"/>
          </a:xfrm>
          <a:custGeom>
            <a:avLst/>
            <a:gdLst>
              <a:gd name="connsiteX0" fmla="*/ 61913 w 1548180"/>
              <a:gd name="connsiteY0" fmla="*/ 0 h 1022351"/>
              <a:gd name="connsiteX1" fmla="*/ 1548180 w 1548180"/>
              <a:gd name="connsiteY1" fmla="*/ 0 h 1022351"/>
              <a:gd name="connsiteX2" fmla="*/ 1548180 w 1548180"/>
              <a:gd name="connsiteY2" fmla="*/ 123825 h 1022351"/>
              <a:gd name="connsiteX3" fmla="*/ 123825 w 1548180"/>
              <a:gd name="connsiteY3" fmla="*/ 123825 h 1022351"/>
              <a:gd name="connsiteX4" fmla="*/ 123825 w 1548180"/>
              <a:gd name="connsiteY4" fmla="*/ 1022351 h 1022351"/>
              <a:gd name="connsiteX5" fmla="*/ 0 w 1548180"/>
              <a:gd name="connsiteY5" fmla="*/ 1022351 h 1022351"/>
              <a:gd name="connsiteX6" fmla="*/ 0 w 1548180"/>
              <a:gd name="connsiteY6" fmla="*/ 61913 h 1022351"/>
              <a:gd name="connsiteX7" fmla="*/ 61913 w 1548180"/>
              <a:gd name="connsiteY7" fmla="*/ 0 h 102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548180" h="1022351">
                <a:moveTo>
                  <a:pt x="61913" y="0"/>
                </a:moveTo>
                <a:lnTo>
                  <a:pt x="1548180" y="0"/>
                </a:lnTo>
                <a:lnTo>
                  <a:pt x="1548180" y="123825"/>
                </a:lnTo>
                <a:lnTo>
                  <a:pt x="123825" y="123825"/>
                </a:lnTo>
                <a:lnTo>
                  <a:pt x="123825" y="1022351"/>
                </a:lnTo>
                <a:lnTo>
                  <a:pt x="0" y="1022351"/>
                </a:lnTo>
                <a:lnTo>
                  <a:pt x="0" y="61913"/>
                </a:lnTo>
                <a:cubicBezTo>
                  <a:pt x="0" y="27719"/>
                  <a:pt x="27719" y="0"/>
                  <a:pt x="61913" y="0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5C76330B-4C5E-463F-921A-D91F1F1F6049}"/>
              </a:ext>
            </a:extLst>
          </p:cNvPr>
          <p:cNvSpPr/>
          <p:nvPr userDrawn="1"/>
        </p:nvSpPr>
        <p:spPr>
          <a:xfrm flipH="1">
            <a:off x="3405056" y="5717905"/>
            <a:ext cx="1771609" cy="1140095"/>
          </a:xfrm>
          <a:custGeom>
            <a:avLst/>
            <a:gdLst>
              <a:gd name="connsiteX0" fmla="*/ 1561721 w 1771609"/>
              <a:gd name="connsiteY0" fmla="*/ 763041 h 1140095"/>
              <a:gd name="connsiteX1" fmla="*/ 1623024 w 1771609"/>
              <a:gd name="connsiteY1" fmla="*/ 792810 h 1140095"/>
              <a:gd name="connsiteX2" fmla="*/ 1711735 w 1771609"/>
              <a:gd name="connsiteY2" fmla="*/ 970132 h 1140095"/>
              <a:gd name="connsiteX3" fmla="*/ 1771609 w 1771609"/>
              <a:gd name="connsiteY3" fmla="*/ 1140095 h 1140095"/>
              <a:gd name="connsiteX4" fmla="*/ 1637225 w 1771609"/>
              <a:gd name="connsiteY4" fmla="*/ 1140095 h 1140095"/>
              <a:gd name="connsiteX5" fmla="*/ 1594820 w 1771609"/>
              <a:gd name="connsiteY5" fmla="*/ 1019711 h 1140095"/>
              <a:gd name="connsiteX6" fmla="*/ 1513200 w 1771609"/>
              <a:gd name="connsiteY6" fmla="*/ 856627 h 1140095"/>
              <a:gd name="connsiteX7" fmla="*/ 1538499 w 1771609"/>
              <a:gd name="connsiteY7" fmla="*/ 770415 h 1140095"/>
              <a:gd name="connsiteX8" fmla="*/ 1561721 w 1771609"/>
              <a:gd name="connsiteY8" fmla="*/ 763041 h 1140095"/>
              <a:gd name="connsiteX9" fmla="*/ 933455 w 1771609"/>
              <a:gd name="connsiteY9" fmla="*/ 161309 h 1140095"/>
              <a:gd name="connsiteX10" fmla="*/ 957797 w 1771609"/>
              <a:gd name="connsiteY10" fmla="*/ 167970 h 1140095"/>
              <a:gd name="connsiteX11" fmla="*/ 1286982 w 1771609"/>
              <a:gd name="connsiteY11" fmla="*/ 387616 h 1140095"/>
              <a:gd name="connsiteX12" fmla="*/ 1293725 w 1771609"/>
              <a:gd name="connsiteY12" fmla="*/ 477075 h 1140095"/>
              <a:gd name="connsiteX13" fmla="*/ 1245453 w 1771609"/>
              <a:gd name="connsiteY13" fmla="*/ 499154 h 1140095"/>
              <a:gd name="connsiteX14" fmla="*/ 1245167 w 1771609"/>
              <a:gd name="connsiteY14" fmla="*/ 499154 h 1140095"/>
              <a:gd name="connsiteX15" fmla="*/ 1203638 w 1771609"/>
              <a:gd name="connsiteY15" fmla="*/ 484104 h 1140095"/>
              <a:gd name="connsiteX16" fmla="*/ 900647 w 1771609"/>
              <a:gd name="connsiteY16" fmla="*/ 281508 h 1140095"/>
              <a:gd name="connsiteX17" fmla="*/ 872454 w 1771609"/>
              <a:gd name="connsiteY17" fmla="*/ 196164 h 1140095"/>
              <a:gd name="connsiteX18" fmla="*/ 933455 w 1771609"/>
              <a:gd name="connsiteY18" fmla="*/ 161309 h 1140095"/>
              <a:gd name="connsiteX19" fmla="*/ 256260 w 1771609"/>
              <a:gd name="connsiteY19" fmla="*/ 29 h 1140095"/>
              <a:gd name="connsiteX20" fmla="*/ 454020 w 1771609"/>
              <a:gd name="connsiteY20" fmla="*/ 13474 h 1140095"/>
              <a:gd name="connsiteX21" fmla="*/ 509236 w 1771609"/>
              <a:gd name="connsiteY21" fmla="*/ 84182 h 1140095"/>
              <a:gd name="connsiteX22" fmla="*/ 445829 w 1771609"/>
              <a:gd name="connsiteY22" fmla="*/ 139871 h 1140095"/>
              <a:gd name="connsiteX23" fmla="*/ 437447 w 1771609"/>
              <a:gd name="connsiteY23" fmla="*/ 139395 h 1140095"/>
              <a:gd name="connsiteX24" fmla="*/ 73211 w 1771609"/>
              <a:gd name="connsiteY24" fmla="*/ 137204 h 1140095"/>
              <a:gd name="connsiteX25" fmla="*/ 749 w 1771609"/>
              <a:gd name="connsiteY25" fmla="*/ 84082 h 1140095"/>
              <a:gd name="connsiteX26" fmla="*/ 53871 w 1771609"/>
              <a:gd name="connsiteY26" fmla="*/ 11621 h 1140095"/>
              <a:gd name="connsiteX27" fmla="*/ 58352 w 1771609"/>
              <a:gd name="connsiteY27" fmla="*/ 11093 h 1140095"/>
              <a:gd name="connsiteX28" fmla="*/ 256260 w 1771609"/>
              <a:gd name="connsiteY28" fmla="*/ 29 h 11400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771609" h="1140095">
                <a:moveTo>
                  <a:pt x="1561721" y="763041"/>
                </a:moveTo>
                <a:cubicBezTo>
                  <a:pt x="1585506" y="760324"/>
                  <a:pt x="1609722" y="771249"/>
                  <a:pt x="1623024" y="792810"/>
                </a:cubicBezTo>
                <a:cubicBezTo>
                  <a:pt x="1656300" y="850065"/>
                  <a:pt x="1685920" y="909291"/>
                  <a:pt x="1711735" y="970132"/>
                </a:cubicBezTo>
                <a:lnTo>
                  <a:pt x="1771609" y="1140095"/>
                </a:lnTo>
                <a:lnTo>
                  <a:pt x="1637225" y="1140095"/>
                </a:lnTo>
                <a:lnTo>
                  <a:pt x="1594820" y="1019711"/>
                </a:lnTo>
                <a:cubicBezTo>
                  <a:pt x="1571072" y="963753"/>
                  <a:pt x="1543818" y="909282"/>
                  <a:pt x="1513200" y="856627"/>
                </a:cubicBezTo>
                <a:cubicBezTo>
                  <a:pt x="1496379" y="825834"/>
                  <a:pt x="1507704" y="787236"/>
                  <a:pt x="1538499" y="770415"/>
                </a:cubicBezTo>
                <a:cubicBezTo>
                  <a:pt x="1545912" y="766367"/>
                  <a:pt x="1553792" y="763946"/>
                  <a:pt x="1561721" y="763041"/>
                </a:cubicBezTo>
                <a:close/>
                <a:moveTo>
                  <a:pt x="933455" y="161309"/>
                </a:moveTo>
                <a:cubicBezTo>
                  <a:pt x="941693" y="161855"/>
                  <a:pt x="949959" y="164025"/>
                  <a:pt x="957797" y="167970"/>
                </a:cubicBezTo>
                <a:cubicBezTo>
                  <a:pt x="1076184" y="227289"/>
                  <a:pt x="1186759" y="301068"/>
                  <a:pt x="1286982" y="387616"/>
                </a:cubicBezTo>
                <a:cubicBezTo>
                  <a:pt x="1313547" y="410457"/>
                  <a:pt x="1316566" y="450510"/>
                  <a:pt x="1293725" y="477075"/>
                </a:cubicBezTo>
                <a:cubicBezTo>
                  <a:pt x="1281638" y="491137"/>
                  <a:pt x="1263998" y="499204"/>
                  <a:pt x="1245453" y="499154"/>
                </a:cubicBezTo>
                <a:lnTo>
                  <a:pt x="1245167" y="499154"/>
                </a:lnTo>
                <a:cubicBezTo>
                  <a:pt x="1229965" y="499301"/>
                  <a:pt x="1215220" y="493956"/>
                  <a:pt x="1203638" y="484104"/>
                </a:cubicBezTo>
                <a:cubicBezTo>
                  <a:pt x="1111407" y="404300"/>
                  <a:pt x="1009633" y="336248"/>
                  <a:pt x="900647" y="281508"/>
                </a:cubicBezTo>
                <a:cubicBezTo>
                  <a:pt x="869295" y="265726"/>
                  <a:pt x="856672" y="227516"/>
                  <a:pt x="872454" y="196164"/>
                </a:cubicBezTo>
                <a:cubicBezTo>
                  <a:pt x="884290" y="172650"/>
                  <a:pt x="908742" y="159670"/>
                  <a:pt x="933455" y="161309"/>
                </a:cubicBezTo>
                <a:close/>
                <a:moveTo>
                  <a:pt x="256260" y="29"/>
                </a:moveTo>
                <a:cubicBezTo>
                  <a:pt x="322331" y="427"/>
                  <a:pt x="388378" y="4909"/>
                  <a:pt x="454020" y="13474"/>
                </a:cubicBezTo>
                <a:cubicBezTo>
                  <a:pt x="488793" y="17752"/>
                  <a:pt x="513514" y="49409"/>
                  <a:pt x="509236" y="84182"/>
                </a:cubicBezTo>
                <a:cubicBezTo>
                  <a:pt x="505303" y="116151"/>
                  <a:pt x="478038" y="140098"/>
                  <a:pt x="445829" y="139871"/>
                </a:cubicBezTo>
                <a:cubicBezTo>
                  <a:pt x="443027" y="139899"/>
                  <a:pt x="440227" y="139740"/>
                  <a:pt x="437447" y="139395"/>
                </a:cubicBezTo>
                <a:cubicBezTo>
                  <a:pt x="316592" y="123615"/>
                  <a:pt x="194247" y="122878"/>
                  <a:pt x="73211" y="137204"/>
                </a:cubicBezTo>
                <a:cubicBezTo>
                  <a:pt x="38532" y="142545"/>
                  <a:pt x="6090" y="118762"/>
                  <a:pt x="749" y="84082"/>
                </a:cubicBezTo>
                <a:cubicBezTo>
                  <a:pt x="-4591" y="49403"/>
                  <a:pt x="19192" y="16961"/>
                  <a:pt x="53871" y="11621"/>
                </a:cubicBezTo>
                <a:cubicBezTo>
                  <a:pt x="55358" y="11392"/>
                  <a:pt x="56852" y="11216"/>
                  <a:pt x="58352" y="11093"/>
                </a:cubicBezTo>
                <a:cubicBezTo>
                  <a:pt x="124093" y="3319"/>
                  <a:pt x="190189" y="-369"/>
                  <a:pt x="256260" y="29"/>
                </a:cubicBezTo>
                <a:close/>
              </a:path>
            </a:pathLst>
          </a:custGeom>
          <a:solidFill>
            <a:schemeClr val="accent4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E494E364-7EA8-4D92-915D-75D1A3A67C07}"/>
              </a:ext>
            </a:extLst>
          </p:cNvPr>
          <p:cNvSpPr/>
          <p:nvPr userDrawn="1"/>
        </p:nvSpPr>
        <p:spPr>
          <a:xfrm flipH="1">
            <a:off x="4132972" y="6258755"/>
            <a:ext cx="1565940" cy="599245"/>
          </a:xfrm>
          <a:custGeom>
            <a:avLst/>
            <a:gdLst>
              <a:gd name="connsiteX0" fmla="*/ 782970 w 1565940"/>
              <a:gd name="connsiteY0" fmla="*/ 0 h 599245"/>
              <a:gd name="connsiteX1" fmla="*/ 1528042 w 1565940"/>
              <a:gd name="connsiteY1" fmla="*/ 480469 h 599245"/>
              <a:gd name="connsiteX2" fmla="*/ 1565940 w 1565940"/>
              <a:gd name="connsiteY2" fmla="*/ 599245 h 599245"/>
              <a:gd name="connsiteX3" fmla="*/ 0 w 1565940"/>
              <a:gd name="connsiteY3" fmla="*/ 599245 h 599245"/>
              <a:gd name="connsiteX4" fmla="*/ 37898 w 1565940"/>
              <a:gd name="connsiteY4" fmla="*/ 480469 h 599245"/>
              <a:gd name="connsiteX5" fmla="*/ 782970 w 1565940"/>
              <a:gd name="connsiteY5" fmla="*/ 0 h 5992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65940" h="599245">
                <a:moveTo>
                  <a:pt x="782970" y="0"/>
                </a:moveTo>
                <a:cubicBezTo>
                  <a:pt x="1117910" y="0"/>
                  <a:pt x="1405287" y="198118"/>
                  <a:pt x="1528042" y="480469"/>
                </a:cubicBezTo>
                <a:lnTo>
                  <a:pt x="1565940" y="599245"/>
                </a:lnTo>
                <a:lnTo>
                  <a:pt x="0" y="599245"/>
                </a:lnTo>
                <a:lnTo>
                  <a:pt x="37898" y="480469"/>
                </a:lnTo>
                <a:cubicBezTo>
                  <a:pt x="160653" y="198118"/>
                  <a:pt x="448030" y="0"/>
                  <a:pt x="78297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0E11BF3-02E8-4EB7-818E-652B82CF2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9888" y="1234440"/>
            <a:ext cx="3236976" cy="4069080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381C40-F9FC-4D58-8508-F0632DF5A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099048" y="6356350"/>
            <a:ext cx="4114800" cy="365125"/>
          </a:xfrm>
        </p:spPr>
        <p:txBody>
          <a:bodyPr/>
          <a:lstStyle>
            <a:lvl1pPr algn="l">
              <a:defRPr>
                <a:latin typeface="+mn-lt"/>
              </a:defRPr>
            </a:lvl1pPr>
          </a:lstStyle>
          <a:p>
            <a:pPr algn="l"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01CBCC-4CC2-49BD-B155-01E0F4D79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06456" y="6356350"/>
            <a:ext cx="850392" cy="365125"/>
          </a:xfr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753B078-30BA-4AB9-A020-EE8D9404B6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65976" y="2551176"/>
            <a:ext cx="4709160" cy="1755648"/>
          </a:xfrm>
        </p:spPr>
        <p:txBody>
          <a:bodyPr/>
          <a:lstStyle>
            <a:lvl1pPr marL="0" indent="0">
              <a:buNone/>
              <a:defRPr sz="2400"/>
            </a:lvl1pPr>
            <a:lvl2pPr marL="228600">
              <a:defRPr sz="1800"/>
            </a:lvl2pPr>
            <a:lvl3pPr marL="457200">
              <a:defRPr sz="18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17900820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34C9A2-75A7-4164-B3B8-E6A9D60BA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BE73CE-2859-4D49-A9EC-26AF3FBDF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AA5ED585-FEBB-4DAD-84C0-97BEE6C360C3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EF6AC352-A720-4DB3-87CA-A33B0607CA2F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917658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34C9A2-75A7-4164-B3B8-E6A9D60BA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BE73CE-2859-4D49-A9EC-26AF3FBDF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AA5ED585-FEBB-4DAD-84C0-97BEE6C360C3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EF6AC352-A720-4DB3-87CA-A33B0607CA2F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C9A1C714-6A0E-456D-A2E2-6288C0EA07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2119155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FC812-4DB6-4F98-9404-29C191D3B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F0855E-0CD6-47DD-B648-4C84C783D7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50082B-17D7-4D61-8AEB-81517D85D2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92E260-747D-40FD-A062-9DD5E6835A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7E50A0-1E05-49C5-88C9-462677512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2C155C63-9F58-4422-B669-F97486280671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385DBA62-0EDB-47AA-86C7-90463BC9B308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165945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1D7521-E43D-41D1-B458-26B20DC6D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472CF2-2653-4B98-A416-D7A0A860ECE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EF87F5-0B10-4AC7-9599-F088C5E796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2EEB226-AD45-45DF-AAB5-5513AE732A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E96AEB-9481-4CCE-B110-FEDD33483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BA9707F-7BCE-464F-BF45-E216527084EE}"/>
              </a:ext>
            </a:extLst>
          </p:cNvPr>
          <p:cNvSpPr/>
          <p:nvPr/>
        </p:nvSpPr>
        <p:spPr>
          <a:xfrm rot="16200000">
            <a:off x="-388933" y="4841194"/>
            <a:ext cx="1737401" cy="959536"/>
          </a:xfrm>
          <a:custGeom>
            <a:avLst/>
            <a:gdLst>
              <a:gd name="connsiteX0" fmla="*/ 0 w 1737401"/>
              <a:gd name="connsiteY0" fmla="*/ 0 h 959536"/>
              <a:gd name="connsiteX1" fmla="*/ 123825 w 1737401"/>
              <a:gd name="connsiteY1" fmla="*/ 0 h 959536"/>
              <a:gd name="connsiteX2" fmla="*/ 123825 w 1737401"/>
              <a:gd name="connsiteY2" fmla="*/ 790277 h 959536"/>
              <a:gd name="connsiteX3" fmla="*/ 1490095 w 1737401"/>
              <a:gd name="connsiteY3" fmla="*/ 0 h 959536"/>
              <a:gd name="connsiteX4" fmla="*/ 1737401 w 1737401"/>
              <a:gd name="connsiteY4" fmla="*/ 0 h 959536"/>
              <a:gd name="connsiteX5" fmla="*/ 92869 w 1737401"/>
              <a:gd name="connsiteY5" fmla="*/ 951249 h 959536"/>
              <a:gd name="connsiteX6" fmla="*/ 61913 w 1737401"/>
              <a:gd name="connsiteY6" fmla="*/ 959536 h 959536"/>
              <a:gd name="connsiteX7" fmla="*/ 0 w 1737401"/>
              <a:gd name="connsiteY7" fmla="*/ 897624 h 959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737401" h="959536">
                <a:moveTo>
                  <a:pt x="0" y="0"/>
                </a:moveTo>
                <a:lnTo>
                  <a:pt x="123825" y="0"/>
                </a:lnTo>
                <a:lnTo>
                  <a:pt x="123825" y="790277"/>
                </a:lnTo>
                <a:lnTo>
                  <a:pt x="1490095" y="0"/>
                </a:lnTo>
                <a:lnTo>
                  <a:pt x="1737401" y="0"/>
                </a:lnTo>
                <a:lnTo>
                  <a:pt x="92869" y="951249"/>
                </a:lnTo>
                <a:cubicBezTo>
                  <a:pt x="83458" y="956688"/>
                  <a:pt x="72780" y="959546"/>
                  <a:pt x="61913" y="959536"/>
                </a:cubicBezTo>
                <a:cubicBezTo>
                  <a:pt x="27719" y="959536"/>
                  <a:pt x="0" y="931818"/>
                  <a:pt x="0" y="897624"/>
                </a:cubicBezTo>
                <a:close/>
              </a:path>
            </a:pathLst>
          </a:custGeom>
          <a:solidFill>
            <a:schemeClr val="accent6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BC589723-2CC8-49D1-B4E1-36FECED6A2D7}"/>
              </a:ext>
            </a:extLst>
          </p:cNvPr>
          <p:cNvSpPr/>
          <p:nvPr/>
        </p:nvSpPr>
        <p:spPr>
          <a:xfrm>
            <a:off x="10494433" y="2"/>
            <a:ext cx="849328" cy="357668"/>
          </a:xfrm>
          <a:custGeom>
            <a:avLst/>
            <a:gdLst>
              <a:gd name="connsiteX0" fmla="*/ 0 w 1135066"/>
              <a:gd name="connsiteY0" fmla="*/ 0 h 477997"/>
              <a:gd name="connsiteX1" fmla="*/ 1135066 w 1135066"/>
              <a:gd name="connsiteY1" fmla="*/ 0 h 477997"/>
              <a:gd name="connsiteX2" fmla="*/ 1133370 w 1135066"/>
              <a:gd name="connsiteY2" fmla="*/ 16827 h 477997"/>
              <a:gd name="connsiteX3" fmla="*/ 567533 w 1135066"/>
              <a:gd name="connsiteY3" fmla="*/ 477997 h 477997"/>
              <a:gd name="connsiteX4" fmla="*/ 1696 w 1135066"/>
              <a:gd name="connsiteY4" fmla="*/ 16827 h 47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35066" h="477997">
                <a:moveTo>
                  <a:pt x="0" y="0"/>
                </a:moveTo>
                <a:lnTo>
                  <a:pt x="1135066" y="0"/>
                </a:lnTo>
                <a:lnTo>
                  <a:pt x="1133370" y="16827"/>
                </a:lnTo>
                <a:cubicBezTo>
                  <a:pt x="1079514" y="280016"/>
                  <a:pt x="846644" y="477997"/>
                  <a:pt x="567533" y="477997"/>
                </a:cubicBezTo>
                <a:cubicBezTo>
                  <a:pt x="288422" y="477997"/>
                  <a:pt x="55552" y="280016"/>
                  <a:pt x="1696" y="16827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89327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146958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779038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1250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18886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121956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36925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03415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119846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097140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27518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578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1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36.xml"/><Relationship Id="rId20" Type="http://schemas.openxmlformats.org/officeDocument/2006/relationships/image" Target="../media/image2.png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30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3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17" Type="http://schemas.openxmlformats.org/officeDocument/2006/relationships/theme" Target="../theme/theme3.xml"/><Relationship Id="rId2" Type="http://schemas.openxmlformats.org/officeDocument/2006/relationships/slideLayout" Target="../slideLayouts/slideLayout40.xml"/><Relationship Id="rId16" Type="http://schemas.openxmlformats.org/officeDocument/2006/relationships/slideLayout" Target="../slideLayouts/slideLayout54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5" Type="http://schemas.openxmlformats.org/officeDocument/2006/relationships/slideLayout" Target="../slideLayouts/slideLayout43.xml"/><Relationship Id="rId1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2.xml"/><Relationship Id="rId13" Type="http://schemas.openxmlformats.org/officeDocument/2006/relationships/image" Target="../media/image18.png"/><Relationship Id="rId3" Type="http://schemas.openxmlformats.org/officeDocument/2006/relationships/slideLayout" Target="../slideLayouts/slideLayout57.xml"/><Relationship Id="rId7" Type="http://schemas.openxmlformats.org/officeDocument/2006/relationships/slideLayout" Target="../slideLayouts/slideLayout6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56.xml"/><Relationship Id="rId1" Type="http://schemas.openxmlformats.org/officeDocument/2006/relationships/slideLayout" Target="../slideLayouts/slideLayout55.xml"/><Relationship Id="rId6" Type="http://schemas.openxmlformats.org/officeDocument/2006/relationships/slideLayout" Target="../slideLayouts/slideLayout60.xml"/><Relationship Id="rId11" Type="http://schemas.openxmlformats.org/officeDocument/2006/relationships/slideLayout" Target="../slideLayouts/slideLayout65.xml"/><Relationship Id="rId5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64.xml"/><Relationship Id="rId4" Type="http://schemas.openxmlformats.org/officeDocument/2006/relationships/slideLayout" Target="../slideLayouts/slideLayout58.xml"/><Relationship Id="rId9" Type="http://schemas.openxmlformats.org/officeDocument/2006/relationships/slideLayout" Target="../slideLayouts/slideLayout6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58952" y="1216152"/>
            <a:ext cx="10671048" cy="76809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2103120"/>
            <a:ext cx="1067104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058579" y="6436170"/>
            <a:ext cx="987552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 descr="A black and red logo&#10;&#10;AI-generated content may be incorrect.">
            <a:extLst>
              <a:ext uri="{FF2B5EF4-FFF2-40B4-BE49-F238E27FC236}">
                <a16:creationId xmlns:a16="http://schemas.microsoft.com/office/drawing/2014/main" id="{AD7AEB4D-0ECD-35B4-DDD7-E95AF9655D98}"/>
              </a:ext>
            </a:extLst>
          </p:cNvPr>
          <p:cNvPicPr>
            <a:picLocks noChangeAspect="1"/>
          </p:cNvPicPr>
          <p:nvPr userDrawn="1"/>
        </p:nvPicPr>
        <p:blipFill>
          <a:blip r:embed="rId22"/>
          <a:stretch>
            <a:fillRect/>
          </a:stretch>
        </p:blipFill>
        <p:spPr>
          <a:xfrm>
            <a:off x="303850" y="6163490"/>
            <a:ext cx="1070997" cy="545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33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63" r:id="rId2"/>
    <p:sldLayoutId id="2147483652" r:id="rId3"/>
    <p:sldLayoutId id="2147483653" r:id="rId4"/>
    <p:sldLayoutId id="2147483664" r:id="rId5"/>
    <p:sldLayoutId id="2147483667" r:id="rId6"/>
    <p:sldLayoutId id="2147483668" r:id="rId7"/>
    <p:sldLayoutId id="2147483669" r:id="rId8"/>
    <p:sldLayoutId id="2147483673" r:id="rId9"/>
    <p:sldLayoutId id="2147483670" r:id="rId10"/>
    <p:sldLayoutId id="2147483671" r:id="rId11"/>
    <p:sldLayoutId id="2147483655" r:id="rId12"/>
    <p:sldLayoutId id="2147483674" r:id="rId13"/>
    <p:sldLayoutId id="2147483675" r:id="rId14"/>
    <p:sldLayoutId id="2147483676" r:id="rId15"/>
    <p:sldLayoutId id="2147483654" r:id="rId16"/>
    <p:sldLayoutId id="2147483656" r:id="rId17"/>
    <p:sldLayoutId id="2147483765" r:id="rId18"/>
    <p:sldLayoutId id="2147483658" r:id="rId19"/>
    <p:sldLayoutId id="2147483659" r:id="rId20"/>
  </p:sldLayoutIdLst>
  <p:hf hdr="0" dt="0"/>
  <p:txStyles>
    <p:titleStyle>
      <a:lvl1pPr algn="ctr" defTabSz="914400" rtl="0" eaLnBrk="1" latinLnBrk="0" hangingPunct="1">
        <a:lnSpc>
          <a:spcPts val="4875"/>
        </a:lnSpc>
        <a:spcBef>
          <a:spcPct val="0"/>
        </a:spcBef>
        <a:buNone/>
        <a:defRPr sz="4400" b="1" kern="1200" cap="all" baseline="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logo on a black background&#10;&#10;AI-generated content may be incorrect.">
            <a:extLst>
              <a:ext uri="{FF2B5EF4-FFF2-40B4-BE49-F238E27FC236}">
                <a16:creationId xmlns:a16="http://schemas.microsoft.com/office/drawing/2014/main" id="{CB51FB84-8B78-61B2-3C49-B3877955857C}"/>
              </a:ext>
            </a:extLst>
          </p:cNvPr>
          <p:cNvPicPr>
            <a:picLocks noChangeAspect="1"/>
          </p:cNvPicPr>
          <p:nvPr userDrawn="1"/>
        </p:nvPicPr>
        <p:blipFill>
          <a:blip r:embed="rId20"/>
          <a:stretch>
            <a:fillRect/>
          </a:stretch>
        </p:blipFill>
        <p:spPr>
          <a:xfrm>
            <a:off x="99278" y="6240544"/>
            <a:ext cx="1114318" cy="56741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58952" y="1216152"/>
            <a:ext cx="10671048" cy="76809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2103120"/>
            <a:ext cx="1067104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02122" y="6454458"/>
            <a:ext cx="987552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EC10A0C-BB77-FD4A-8FA4-D4334D01E3A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021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7" r:id="rId8"/>
    <p:sldLayoutId id="2147483688" r:id="rId9"/>
    <p:sldLayoutId id="2147483689" r:id="rId10"/>
    <p:sldLayoutId id="2147483690" r:id="rId11"/>
    <p:sldLayoutId id="2147483691" r:id="rId12"/>
    <p:sldLayoutId id="2147483692" r:id="rId13"/>
    <p:sldLayoutId id="2147483693" r:id="rId14"/>
    <p:sldLayoutId id="2147483694" r:id="rId15"/>
    <p:sldLayoutId id="2147483695" r:id="rId16"/>
    <p:sldLayoutId id="2147483696" r:id="rId17"/>
    <p:sldLayoutId id="2147483697" r:id="rId18"/>
  </p:sldLayoutIdLst>
  <p:hf hdr="0" ftr="0" dt="0"/>
  <p:txStyles>
    <p:titleStyle>
      <a:lvl1pPr algn="ctr" defTabSz="685800" rtl="0" eaLnBrk="1" latinLnBrk="0" hangingPunct="1">
        <a:lnSpc>
          <a:spcPts val="3656"/>
        </a:lnSpc>
        <a:spcBef>
          <a:spcPct val="0"/>
        </a:spcBef>
        <a:buNone/>
        <a:defRPr sz="3300" b="1" kern="1200" cap="all" baseline="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marL="260604" indent="-260604" algn="l" defTabSz="685800" rtl="0" eaLnBrk="1" latinLnBrk="0" hangingPunct="1">
        <a:lnSpc>
          <a:spcPct val="100000"/>
        </a:lnSpc>
        <a:spcBef>
          <a:spcPts val="27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260604" algn="l" defTabSz="685800" rtl="0" eaLnBrk="1" latinLnBrk="0" hangingPunct="1">
        <a:lnSpc>
          <a:spcPct val="100000"/>
        </a:lnSpc>
        <a:spcBef>
          <a:spcPts val="27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260604" algn="l" defTabSz="685800" rtl="0" eaLnBrk="1" latinLnBrk="0" hangingPunct="1">
        <a:lnSpc>
          <a:spcPct val="100000"/>
        </a:lnSpc>
        <a:spcBef>
          <a:spcPts val="27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260604" algn="l" defTabSz="685800" rtl="0" eaLnBrk="1" latinLnBrk="0" hangingPunct="1">
        <a:lnSpc>
          <a:spcPct val="100000"/>
        </a:lnSpc>
        <a:spcBef>
          <a:spcPts val="27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260604" algn="l" defTabSz="685800" rtl="0" eaLnBrk="1" latinLnBrk="0" hangingPunct="1">
        <a:lnSpc>
          <a:spcPct val="100000"/>
        </a:lnSpc>
        <a:spcBef>
          <a:spcPts val="270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5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7EC5685-19F1-49DA-ADE5-D5D32F1659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FC0A4D-22A1-4554-B5DE-887974F4DF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9D5CDC-F2CE-410E-AD13-DDC235C71C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9/3/20XX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40CD45-794A-4BB0-A427-0CE61AEAF4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 dirty="0">
                <a:solidFill>
                  <a:prstClr val="black">
                    <a:tint val="75000"/>
                  </a:prstClr>
                </a:solidFill>
              </a:rPr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B3AB91-9588-4071-92D2-364F4A6ED0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cap="none" spc="0" baseline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76B855D-E9CC-4FF8-AD85-6CDC7B89A0D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6619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  <p:sldLayoutId id="2147483713" r:id="rId14"/>
    <p:sldLayoutId id="2147483714" r:id="rId15"/>
    <p:sldLayoutId id="2147483715" r:id="rId1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9/5/2025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Segoe UI" panose="020B0502040204020203" pitchFamily="34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 descr="A black and red logo&#10;&#10;AI-generated content may be incorrect.">
            <a:extLst>
              <a:ext uri="{FF2B5EF4-FFF2-40B4-BE49-F238E27FC236}">
                <a16:creationId xmlns:a16="http://schemas.microsoft.com/office/drawing/2014/main" id="{C7F64AFD-F055-A3AB-FC0E-CCC1CD8106BC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600" y="6079949"/>
            <a:ext cx="1168400" cy="594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7042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Segoe UI" panose="020B0502040204020203" pitchFamily="34" charset="0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Segoe UI" panose="020B0502040204020203" pitchFamily="34" charset="0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Segoe UI" panose="020B0502040204020203" pitchFamily="34" charset="0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Segoe UI" panose="020B0502040204020203" pitchFamily="34" charset="0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Segoe UI" panose="020B0502040204020203" pitchFamily="34" charset="0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Segoe UI" panose="020B0502040204020203" pitchFamily="34" charset="0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Layout" Target="../diagrams/layout3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diagramData" Target="../diagrams/data3.xml"/><Relationship Id="rId17" Type="http://schemas.openxmlformats.org/officeDocument/2006/relationships/image" Target="../media/image20.png"/><Relationship Id="rId2" Type="http://schemas.openxmlformats.org/officeDocument/2006/relationships/diagramData" Target="../diagrams/data1.xml"/><Relationship Id="rId16" Type="http://schemas.microsoft.com/office/2007/relationships/diagramDrawing" Target="../diagrams/drawing3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5" Type="http://schemas.openxmlformats.org/officeDocument/2006/relationships/diagramColors" Target="../diagrams/colors3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43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sv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24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sv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6.svg"/><Relationship Id="rId5" Type="http://schemas.openxmlformats.org/officeDocument/2006/relationships/image" Target="../media/image25.png"/><Relationship Id="rId4" Type="http://schemas.openxmlformats.org/officeDocument/2006/relationships/image" Target="../media/image24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svg"/><Relationship Id="rId3" Type="http://schemas.openxmlformats.org/officeDocument/2006/relationships/image" Target="../media/image23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4" Type="http://schemas.openxmlformats.org/officeDocument/2006/relationships/image" Target="../media/image24.sv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svg"/><Relationship Id="rId3" Type="http://schemas.openxmlformats.org/officeDocument/2006/relationships/image" Target="../media/image31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33.svg"/><Relationship Id="rId5" Type="http://schemas.openxmlformats.org/officeDocument/2006/relationships/image" Target="../media/image25.png"/><Relationship Id="rId4" Type="http://schemas.openxmlformats.org/officeDocument/2006/relationships/image" Target="../media/image32.svg"/><Relationship Id="rId9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svg"/><Relationship Id="rId3" Type="http://schemas.openxmlformats.org/officeDocument/2006/relationships/image" Target="../media/image25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1.xml"/><Relationship Id="rId6" Type="http://schemas.openxmlformats.org/officeDocument/2006/relationships/image" Target="../media/image36.svg"/><Relationship Id="rId5" Type="http://schemas.openxmlformats.org/officeDocument/2006/relationships/image" Target="../media/image27.png"/><Relationship Id="rId4" Type="http://schemas.openxmlformats.org/officeDocument/2006/relationships/image" Target="../media/image35.sv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svg"/><Relationship Id="rId3" Type="http://schemas.openxmlformats.org/officeDocument/2006/relationships/image" Target="../media/image39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2.svg"/><Relationship Id="rId5" Type="http://schemas.openxmlformats.org/officeDocument/2006/relationships/image" Target="../media/image41.png"/><Relationship Id="rId10" Type="http://schemas.openxmlformats.org/officeDocument/2006/relationships/hyperlink" Target="https://www.atlantapublicschools.us/cms/lib/GA01000924/Centricity/Domain/18889/APS_TaskForce3_08052025.pdf" TargetMode="External"/><Relationship Id="rId4" Type="http://schemas.openxmlformats.org/officeDocument/2006/relationships/image" Target="../media/image40.svg"/><Relationship Id="rId9" Type="http://schemas.openxmlformats.org/officeDocument/2006/relationships/hyperlink" Target="https://www.atlantapublicschools.us/cms/lib/GA01000924/Centricity/Domain/18889/APS_TaskForce1_05082025.pdf" TargetMode="Externa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svg"/><Relationship Id="rId3" Type="http://schemas.openxmlformats.org/officeDocument/2006/relationships/image" Target="../media/image39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2.svg"/><Relationship Id="rId5" Type="http://schemas.openxmlformats.org/officeDocument/2006/relationships/image" Target="../media/image41.png"/><Relationship Id="rId4" Type="http://schemas.openxmlformats.org/officeDocument/2006/relationships/image" Target="../media/image40.sv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860D9-9D47-C0BB-B2B4-4B6F2B36CFC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GO Team Meeting #1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C1060B-300F-3CE3-E5AA-D8E29791C96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West Manor Elementary</a:t>
            </a:r>
          </a:p>
        </p:txBody>
      </p:sp>
      <p:pic>
        <p:nvPicPr>
          <p:cNvPr id="4" name="Picture 13" descr="A black and white logo&#10;&#10;AI-generated content may be incorrect.">
            <a:extLst>
              <a:ext uri="{FF2B5EF4-FFF2-40B4-BE49-F238E27FC236}">
                <a16:creationId xmlns:a16="http://schemas.microsoft.com/office/drawing/2014/main" id="{D9A226FB-1446-D35F-A944-1A165472F4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07" y="2979617"/>
            <a:ext cx="3349785" cy="3593198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1315684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565E9-D88A-55D3-9D42-BD1C24B6DE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236" y="176938"/>
            <a:ext cx="5693664" cy="768096"/>
          </a:xfrm>
        </p:spPr>
        <p:txBody>
          <a:bodyPr/>
          <a:lstStyle/>
          <a:p>
            <a:r>
              <a:rPr lang="en-US" sz="4400" b="1" dirty="0">
                <a:latin typeface="Arial Black" panose="020B0604020202020204" pitchFamily="34" charset="0"/>
                <a:ea typeface="Arial Regular" pitchFamily="34" charset="-122"/>
                <a:cs typeface="Arial Black" panose="020B0604020202020204" pitchFamily="34" charset="0"/>
              </a:rPr>
              <a:t>Agenda</a:t>
            </a:r>
            <a:endParaRPr lang="en-US" sz="4400" b="1" dirty="0"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1F66E5-D2D7-172B-46BA-FEBFE092CC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4124" y="934571"/>
            <a:ext cx="7031450" cy="5539750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1800" dirty="0"/>
              <a:t>School Strategic Plan</a:t>
            </a:r>
          </a:p>
          <a:p>
            <a:r>
              <a:rPr lang="en-US" sz="1800" dirty="0"/>
              <a:t>	Strategic Plan &amp; Priorities Review</a:t>
            </a:r>
          </a:p>
          <a:p>
            <a:r>
              <a:rPr lang="en-US" sz="1800" dirty="0"/>
              <a:t>	SMART Goals</a:t>
            </a:r>
          </a:p>
          <a:p>
            <a:r>
              <a:rPr lang="en-US" sz="1800" dirty="0"/>
              <a:t>Data Discussion</a:t>
            </a:r>
          </a:p>
          <a:p>
            <a:r>
              <a:rPr lang="en-US" sz="1800" dirty="0"/>
              <a:t>	Spring MAPS and GMAS</a:t>
            </a:r>
            <a:endParaRPr lang="en-US" sz="1800" dirty="0">
              <a:cs typeface="Sabon Next LT"/>
            </a:endParaRPr>
          </a:p>
          <a:p>
            <a:r>
              <a:rPr lang="en-US" sz="1800" dirty="0">
                <a:cs typeface="Sabon Next LT"/>
              </a:rPr>
              <a:t>Stakeholder Engagement At Our School </a:t>
            </a:r>
            <a:endParaRPr lang="en-US" sz="1800" dirty="0"/>
          </a:p>
          <a:p>
            <a:r>
              <a:rPr lang="en-US" sz="1800" dirty="0"/>
              <a:t>Principal’s Report</a:t>
            </a:r>
          </a:p>
          <a:p>
            <a:r>
              <a:rPr lang="en-US" sz="1800" dirty="0"/>
              <a:t>	Current Enrollment &amp; Leveling</a:t>
            </a:r>
          </a:p>
          <a:p>
            <a:r>
              <a:rPr lang="en-US" sz="1800" dirty="0"/>
              <a:t>	Information about our school</a:t>
            </a:r>
          </a:p>
          <a:p>
            <a:r>
              <a:rPr lang="en-US" sz="1800" dirty="0">
                <a:latin typeface="Sabon Next LT"/>
                <a:ea typeface="Calibri"/>
                <a:cs typeface="Sabon Next LT"/>
              </a:rPr>
              <a:t>APS Forward 2040: Comprehensive Long-Range Facilities Plan </a:t>
            </a:r>
            <a:endParaRPr lang="en-US" sz="1800">
              <a:cs typeface="Sabon Next LT"/>
            </a:endParaRPr>
          </a:p>
        </p:txBody>
      </p:sp>
    </p:spTree>
    <p:extLst>
      <p:ext uri="{BB962C8B-B14F-4D97-AF65-F5344CB8AC3E}">
        <p14:creationId xmlns:p14="http://schemas.microsoft.com/office/powerpoint/2010/main" val="38555318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CB041C-C8D3-18D3-D3EE-78716E8DA5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9400" y="3070478"/>
            <a:ext cx="6400800" cy="1558671"/>
          </a:xfrm>
        </p:spPr>
        <p:txBody>
          <a:bodyPr/>
          <a:lstStyle/>
          <a:p>
            <a:r>
              <a:rPr lang="en-US" dirty="0"/>
              <a:t>2021-2025</a:t>
            </a:r>
            <a:br>
              <a:rPr lang="en-US" dirty="0"/>
            </a:br>
            <a:r>
              <a:rPr lang="en-US" dirty="0"/>
              <a:t>Strategic Plan</a:t>
            </a:r>
          </a:p>
        </p:txBody>
      </p:sp>
    </p:spTree>
    <p:extLst>
      <p:ext uri="{BB962C8B-B14F-4D97-AF65-F5344CB8AC3E}">
        <p14:creationId xmlns:p14="http://schemas.microsoft.com/office/powerpoint/2010/main" val="22825610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11"/>
          <p:cNvSpPr txBox="1"/>
          <p:nvPr/>
        </p:nvSpPr>
        <p:spPr>
          <a:xfrm>
            <a:off x="1524000" y="1803118"/>
            <a:ext cx="18378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Clr>
                <a:srgbClr val="000000"/>
              </a:buClr>
              <a:buSzPts val="3500"/>
            </a:pPr>
            <a:r>
              <a:rPr lang="en-US" sz="1200" b="1" i="1">
                <a:solidFill>
                  <a:srgbClr val="151515"/>
                </a:solidFill>
                <a:latin typeface="Calibri"/>
                <a:ea typeface="Calibri"/>
                <a:cs typeface="Calibri"/>
                <a:sym typeface="Calibri"/>
              </a:rPr>
              <a:t>APS Strategic Priorities &amp; Initiatives</a:t>
            </a:r>
            <a:endParaRPr sz="200" b="1" i="1">
              <a:solidFill>
                <a:srgbClr val="15151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9" name="Google Shape;329;p11"/>
          <p:cNvSpPr/>
          <p:nvPr/>
        </p:nvSpPr>
        <p:spPr>
          <a:xfrm>
            <a:off x="6183349" y="2327269"/>
            <a:ext cx="4003500" cy="7077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000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1A.</a:t>
            </a:r>
            <a:r>
              <a:rPr lang="en-US" sz="1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000" dirty="0">
                <a:latin typeface="Calibri"/>
                <a:ea typeface="Calibri"/>
                <a:cs typeface="Calibri"/>
                <a:sym typeface="Calibri"/>
              </a:rPr>
              <a:t>Implementation of an intervention block to reduce gaps in learning</a:t>
            </a:r>
            <a:endParaRPr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1B. </a:t>
            </a:r>
            <a:r>
              <a:rPr lang="en-US" sz="1000" dirty="0">
                <a:latin typeface="Calibri"/>
                <a:ea typeface="Calibri"/>
                <a:cs typeface="Calibri"/>
                <a:sym typeface="Calibri"/>
              </a:rPr>
              <a:t>Employ a literacy block with phonics for grades k-2</a:t>
            </a:r>
            <a:endParaRPr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1C. </a:t>
            </a:r>
            <a:r>
              <a:rPr lang="en-US" sz="1000" dirty="0">
                <a:latin typeface="Calibri"/>
                <a:ea typeface="Calibri"/>
                <a:cs typeface="Calibri"/>
                <a:sym typeface="Calibri"/>
              </a:rPr>
              <a:t>Create PLC planning time for teachers to internalize standards and plan for instruction</a:t>
            </a:r>
            <a:endParaRPr sz="1000" b="1" u="sng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Google Shape;330;p11"/>
          <p:cNvSpPr/>
          <p:nvPr/>
        </p:nvSpPr>
        <p:spPr>
          <a:xfrm>
            <a:off x="6183344" y="3616050"/>
            <a:ext cx="4003500" cy="780300"/>
          </a:xfrm>
          <a:prstGeom prst="rect">
            <a:avLst/>
          </a:prstGeom>
          <a:solidFill>
            <a:srgbClr val="DDEAF6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000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TBD: </a:t>
            </a:r>
            <a:r>
              <a:rPr lang="en-US" sz="1000" dirty="0">
                <a:latin typeface="Calibri"/>
                <a:ea typeface="Calibri"/>
                <a:cs typeface="Calibri"/>
                <a:sym typeface="Calibri"/>
              </a:rPr>
              <a:t>Create an attendance team to monitor and address attendance concerns, Create a Care Team to address student needs </a:t>
            </a:r>
            <a:endParaRPr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TBD: </a:t>
            </a:r>
            <a:r>
              <a:rPr lang="en-US" sz="1000" dirty="0">
                <a:latin typeface="Calibri"/>
                <a:ea typeface="Calibri"/>
                <a:cs typeface="Calibri"/>
                <a:sym typeface="Calibri"/>
              </a:rPr>
              <a:t>Utilize SLC practices and restorative justice with the Counselor to reduce suspensions</a:t>
            </a:r>
            <a:endParaRPr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1" name="Google Shape;331;p11"/>
          <p:cNvSpPr/>
          <p:nvPr/>
        </p:nvSpPr>
        <p:spPr>
          <a:xfrm>
            <a:off x="6183344" y="4703743"/>
            <a:ext cx="4003500" cy="708000"/>
          </a:xfrm>
          <a:prstGeom prst="rect">
            <a:avLst/>
          </a:prstGeom>
          <a:solidFill>
            <a:srgbClr val="FBE4D4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000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TBD: </a:t>
            </a:r>
            <a:r>
              <a:rPr lang="en-US" sz="1000" dirty="0">
                <a:latin typeface="Calibri"/>
                <a:ea typeface="Calibri"/>
                <a:cs typeface="Calibri"/>
                <a:sym typeface="Calibri"/>
              </a:rPr>
              <a:t>Monthly IB training for staff, Professional development individualized around teacher needs in reading and math, training for phonics program (</a:t>
            </a:r>
            <a:r>
              <a:rPr lang="en-US" sz="1000" dirty="0" err="1">
                <a:latin typeface="Calibri"/>
                <a:ea typeface="Calibri"/>
                <a:cs typeface="Calibri"/>
                <a:sym typeface="Calibri"/>
              </a:rPr>
              <a:t>Fundations</a:t>
            </a:r>
            <a:r>
              <a:rPr lang="en-US" sz="1000" dirty="0">
                <a:latin typeface="Calibri"/>
                <a:ea typeface="Calibri"/>
                <a:cs typeface="Calibri"/>
                <a:sym typeface="Calibri"/>
              </a:rPr>
              <a:t>)</a:t>
            </a:r>
          </a:p>
          <a:p>
            <a:pPr>
              <a:buClr>
                <a:srgbClr val="000000"/>
              </a:buClr>
              <a:buSzPts val="1000"/>
            </a:pPr>
            <a:r>
              <a:rPr lang="en-US" sz="1000" dirty="0">
                <a:solidFill>
                  <a:srgbClr val="000000"/>
                </a:solidFill>
                <a:latin typeface="Calibri"/>
                <a:cs typeface="Calibri"/>
                <a:sym typeface="Calibri"/>
              </a:rPr>
              <a:t>Ongoing PD for SEL, restorative practices, and trauma </a:t>
            </a:r>
            <a:endParaRPr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spcBef>
                <a:spcPts val="600"/>
              </a:spcBef>
              <a:buClr>
                <a:schemeClr val="dk1"/>
              </a:buClr>
              <a:buSzPts val="1000"/>
            </a:pPr>
            <a:endParaRPr sz="1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spcBef>
                <a:spcPts val="600"/>
              </a:spcBef>
              <a:buClr>
                <a:schemeClr val="dk1"/>
              </a:buClr>
              <a:buSzPts val="1000"/>
            </a:pPr>
            <a:endParaRPr sz="1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2" name="Google Shape;332;p11"/>
          <p:cNvSpPr/>
          <p:nvPr/>
        </p:nvSpPr>
        <p:spPr>
          <a:xfrm>
            <a:off x="6174467" y="5716832"/>
            <a:ext cx="4003500" cy="708000"/>
          </a:xfrm>
          <a:prstGeom prst="rect">
            <a:avLst/>
          </a:prstGeom>
          <a:solidFill>
            <a:srgbClr val="FFF2C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buClr>
                <a:srgbClr val="000000"/>
              </a:buClr>
              <a:buSzPts val="1000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TBD: </a:t>
            </a:r>
            <a:r>
              <a:rPr lang="en-US" sz="1000" dirty="0">
                <a:latin typeface="Calibri"/>
                <a:ea typeface="Calibri"/>
                <a:cs typeface="Calibri"/>
                <a:sym typeface="Calibri"/>
              </a:rPr>
              <a:t>Conduct data meetings in PLC, with parents and students. Students will also have goal setting meetings with teachers</a:t>
            </a:r>
          </a:p>
          <a:p>
            <a:pPr>
              <a:buClr>
                <a:srgbClr val="000000"/>
              </a:buClr>
              <a:buSzPts val="1000"/>
            </a:pPr>
            <a:r>
              <a:rPr lang="en-US" sz="1000" dirty="0">
                <a:solidFill>
                  <a:srgbClr val="000000"/>
                </a:solidFill>
                <a:latin typeface="Calibri"/>
                <a:cs typeface="Calibri"/>
                <a:sym typeface="Calibri"/>
              </a:rPr>
              <a:t>--Increase Parent Liaison and Social Worker positions to full time to support the needs of students and parents</a:t>
            </a:r>
            <a:endParaRPr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spcBef>
                <a:spcPts val="600"/>
              </a:spcBef>
              <a:buClr>
                <a:schemeClr val="dk1"/>
              </a:buClr>
              <a:buSzPts val="1000"/>
            </a:pPr>
            <a:endParaRPr sz="1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spcBef>
                <a:spcPts val="600"/>
              </a:spcBef>
              <a:buClr>
                <a:schemeClr val="dk1"/>
              </a:buClr>
              <a:buSzPts val="1000"/>
            </a:pPr>
            <a:endParaRPr sz="1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3" name="Google Shape;333;p11"/>
          <p:cNvSpPr txBox="1"/>
          <p:nvPr/>
        </p:nvSpPr>
        <p:spPr>
          <a:xfrm>
            <a:off x="4450620" y="135804"/>
            <a:ext cx="2516260" cy="738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algn="ctr">
              <a:buClr>
                <a:srgbClr val="000000"/>
              </a:buClr>
              <a:buSzPts val="3500"/>
            </a:pPr>
            <a:r>
              <a:rPr lang="en-US" b="1" dirty="0">
                <a:solidFill>
                  <a:srgbClr val="151515"/>
                </a:solidFill>
                <a:latin typeface="Calibri"/>
                <a:ea typeface="Calibri"/>
                <a:cs typeface="Calibri"/>
                <a:sym typeface="Calibri"/>
              </a:rPr>
              <a:t>West Manor IB World School</a:t>
            </a:r>
            <a:endParaRPr sz="200" dirty="0">
              <a:solidFill>
                <a:srgbClr val="15151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4" name="Google Shape;334;p11"/>
          <p:cNvSpPr txBox="1"/>
          <p:nvPr/>
        </p:nvSpPr>
        <p:spPr>
          <a:xfrm>
            <a:off x="1577000" y="300876"/>
            <a:ext cx="1837698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Clr>
                <a:srgbClr val="000000"/>
              </a:buClr>
              <a:buSzPts val="3500"/>
            </a:pPr>
            <a:r>
              <a:rPr lang="en-US" sz="1200" b="1" i="1">
                <a:solidFill>
                  <a:srgbClr val="151515"/>
                </a:solidFill>
                <a:latin typeface="Calibri"/>
                <a:ea typeface="Calibri"/>
                <a:cs typeface="Calibri"/>
                <a:sym typeface="Calibri"/>
              </a:rPr>
              <a:t>SMART Goals</a:t>
            </a:r>
            <a:endParaRPr sz="200" b="1" i="1">
              <a:solidFill>
                <a:srgbClr val="15151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5" name="Google Shape;335;p11"/>
          <p:cNvSpPr txBox="1"/>
          <p:nvPr/>
        </p:nvSpPr>
        <p:spPr>
          <a:xfrm>
            <a:off x="6096003" y="1779539"/>
            <a:ext cx="1837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Clr>
                <a:srgbClr val="000000"/>
              </a:buClr>
              <a:buSzPts val="3500"/>
            </a:pPr>
            <a:r>
              <a:rPr lang="en-US" sz="1200" b="1" i="1">
                <a:solidFill>
                  <a:srgbClr val="151515"/>
                </a:solidFill>
                <a:latin typeface="Calibri"/>
                <a:ea typeface="Calibri"/>
                <a:cs typeface="Calibri"/>
                <a:sym typeface="Calibri"/>
              </a:rPr>
              <a:t>School Strategies</a:t>
            </a:r>
            <a:endParaRPr sz="200" b="1" i="1">
              <a:solidFill>
                <a:srgbClr val="15151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p11"/>
          <p:cNvSpPr/>
          <p:nvPr/>
        </p:nvSpPr>
        <p:spPr>
          <a:xfrm>
            <a:off x="1609624" y="767853"/>
            <a:ext cx="2418900" cy="1057704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A5A5A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lnSpc>
                <a:spcPct val="123809"/>
              </a:lnSpc>
              <a:buClr>
                <a:srgbClr val="000000"/>
              </a:buClr>
              <a:buSzPts val="1050"/>
            </a:pPr>
            <a:r>
              <a:rPr lang="en-US" sz="1200" b="1" dirty="0">
                <a:latin typeface="Arial"/>
                <a:ea typeface="Arial"/>
                <a:cs typeface="Arial"/>
                <a:sym typeface="Arial"/>
              </a:rPr>
              <a:t>Increase the </a:t>
            </a:r>
            <a:r>
              <a:rPr lang="en-US" sz="12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% of </a:t>
            </a:r>
            <a:r>
              <a:rPr lang="en-US" sz="1200" b="1" dirty="0">
                <a:latin typeface="Arial"/>
                <a:ea typeface="Arial"/>
                <a:cs typeface="Arial"/>
                <a:sym typeface="Arial"/>
              </a:rPr>
              <a:t>grades 3-5 </a:t>
            </a:r>
            <a:r>
              <a:rPr lang="en-US" sz="12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students </a:t>
            </a:r>
            <a:r>
              <a:rPr lang="en-US" sz="1200" b="1" dirty="0">
                <a:latin typeface="Arial"/>
                <a:ea typeface="Arial"/>
                <a:cs typeface="Arial"/>
                <a:sym typeface="Arial"/>
              </a:rPr>
              <a:t>scoring proficient or above on Milestones/ MAP  in </a:t>
            </a:r>
            <a:r>
              <a:rPr lang="en-US" sz="12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reading by 3% </a:t>
            </a:r>
          </a:p>
        </p:txBody>
      </p:sp>
      <p:sp>
        <p:nvSpPr>
          <p:cNvPr id="337" name="Google Shape;337;p11"/>
          <p:cNvSpPr/>
          <p:nvPr/>
        </p:nvSpPr>
        <p:spPr>
          <a:xfrm>
            <a:off x="4313259" y="753034"/>
            <a:ext cx="2287097" cy="1068493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A5A5A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lnSpc>
                <a:spcPct val="123809"/>
              </a:lnSpc>
              <a:buClr>
                <a:srgbClr val="000000"/>
              </a:buClr>
              <a:buSzPts val="1050"/>
            </a:pPr>
            <a:r>
              <a:rPr lang="en-US" sz="1200" b="1" dirty="0">
                <a:latin typeface="Arial"/>
                <a:ea typeface="Arial"/>
                <a:cs typeface="Arial"/>
                <a:sym typeface="Arial"/>
              </a:rPr>
              <a:t>Increase the % of grades 3-5 students scoring proficient or above on Milestones/MAP  in math by 3%</a:t>
            </a:r>
            <a:endParaRPr lang="en-US" sz="1200" b="1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8" name="Google Shape;338;p11"/>
          <p:cNvSpPr/>
          <p:nvPr/>
        </p:nvSpPr>
        <p:spPr>
          <a:xfrm>
            <a:off x="6749738" y="820801"/>
            <a:ext cx="2155622" cy="1005919"/>
          </a:xfrm>
          <a:prstGeom prst="rect">
            <a:avLst/>
          </a:prstGeom>
          <a:solidFill>
            <a:schemeClr val="lt1"/>
          </a:solidFill>
          <a:ln w="12700" cap="flat" cmpd="sng">
            <a:solidFill>
              <a:srgbClr val="A5A5A5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algn="ctr">
              <a:buClr>
                <a:srgbClr val="000000"/>
              </a:buClr>
              <a:buSzPts val="1050"/>
            </a:pPr>
            <a:r>
              <a:rPr lang="en-US" sz="1200" b="1" dirty="0"/>
              <a:t>Increase the percentage of students with 10 or less absences by 3%</a:t>
            </a:r>
            <a:endParaRPr lang="en-US" dirty="0"/>
          </a:p>
        </p:txBody>
      </p:sp>
      <p:sp>
        <p:nvSpPr>
          <p:cNvPr id="339" name="Google Shape;339;p11"/>
          <p:cNvSpPr txBox="1">
            <a:spLocks noGrp="1"/>
          </p:cNvSpPr>
          <p:nvPr>
            <p:ph type="sldNum" idx="12"/>
          </p:nvPr>
        </p:nvSpPr>
        <p:spPr>
          <a:xfrm>
            <a:off x="6457951" y="6356352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Calibri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r">
              <a:buClr>
                <a:srgbClr val="000000"/>
              </a:buClr>
              <a:buSzPts val="1200"/>
            </a:pPr>
            <a:fld id="{00000000-1234-1234-1234-123412341234}" type="slidenum">
              <a:rPr lang="en-US" smtClean="0"/>
              <a:pPr algn="r">
                <a:buClr>
                  <a:srgbClr val="000000"/>
                </a:buClr>
                <a:buSzPts val="1200"/>
              </a:pPr>
              <a:t>4</a:t>
            </a:fld>
            <a:endParaRPr sz="100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41" name="Google Shape;341;p11"/>
          <p:cNvSpPr txBox="1"/>
          <p:nvPr/>
        </p:nvSpPr>
        <p:spPr>
          <a:xfrm>
            <a:off x="3526923" y="1808080"/>
            <a:ext cx="18378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buClr>
                <a:srgbClr val="000000"/>
              </a:buClr>
              <a:buSzPts val="3500"/>
            </a:pPr>
            <a:r>
              <a:rPr lang="en-US" sz="1200" b="1" i="1">
                <a:solidFill>
                  <a:srgbClr val="151515"/>
                </a:solidFill>
                <a:latin typeface="Calibri"/>
                <a:ea typeface="Calibri"/>
                <a:cs typeface="Calibri"/>
                <a:sym typeface="Calibri"/>
              </a:rPr>
              <a:t>School Strategic Priorities</a:t>
            </a:r>
            <a:endParaRPr sz="200" b="1" i="1">
              <a:solidFill>
                <a:srgbClr val="15151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2" name="Google Shape;342;p11"/>
          <p:cNvSpPr/>
          <p:nvPr/>
        </p:nvSpPr>
        <p:spPr>
          <a:xfrm>
            <a:off x="3496461" y="2477394"/>
            <a:ext cx="2418900" cy="10925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r>
              <a:rPr lang="en-US" sz="1000" b="1" dirty="0">
                <a:latin typeface="Calibri"/>
                <a:ea typeface="Calibri"/>
                <a:cs typeface="Calibri"/>
                <a:sym typeface="Calibri"/>
              </a:rPr>
              <a:t>Increase student phonic awareness and create early readers</a:t>
            </a:r>
          </a:p>
          <a:p>
            <a:pPr marL="228600" indent="-228600">
              <a:spcBef>
                <a:spcPts val="600"/>
              </a:spcBef>
              <a:buClr>
                <a:srgbClr val="000000"/>
              </a:buClr>
              <a:buSzPts val="1000"/>
              <a:buFont typeface="Calibri"/>
              <a:buAutoNum type="arabicPeriod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Increase student knowledge in numbers and operations domain</a:t>
            </a:r>
          </a:p>
          <a:p>
            <a:pPr marL="228600" indent="-228600">
              <a:spcBef>
                <a:spcPts val="600"/>
              </a:spcBef>
              <a:buClr>
                <a:srgbClr val="000000"/>
              </a:buClr>
              <a:buSzPts val="1000"/>
              <a:buFont typeface="Calibri"/>
              <a:buAutoNum type="arabicPeriod"/>
            </a:pPr>
            <a:r>
              <a:rPr lang="en-US" sz="1000" b="1" dirty="0">
                <a:latin typeface="Calibri"/>
                <a:ea typeface="Calibri"/>
                <a:cs typeface="Calibri"/>
                <a:sym typeface="Calibri"/>
              </a:rPr>
              <a:t>Increase student multiplication skills </a:t>
            </a:r>
            <a:endParaRPr sz="10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3" name="Google Shape;343;p11"/>
          <p:cNvSpPr/>
          <p:nvPr/>
        </p:nvSpPr>
        <p:spPr>
          <a:xfrm>
            <a:off x="3496398" y="3628672"/>
            <a:ext cx="2418900" cy="9386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28600" indent="-228600">
              <a:spcBef>
                <a:spcPts val="600"/>
              </a:spcBef>
              <a:buClr>
                <a:srgbClr val="000000"/>
              </a:buClr>
              <a:buSzPts val="1000"/>
              <a:buFont typeface="Calibri"/>
              <a:buAutoNum type="arabicPeriod" startAt="4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Increase student attendance and decrease suspension rate </a:t>
            </a:r>
            <a:endParaRPr sz="10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spcBef>
                <a:spcPts val="600"/>
              </a:spcBef>
              <a:buClr>
                <a:schemeClr val="dk1"/>
              </a:buClr>
              <a:buSzPts val="1000"/>
            </a:pPr>
            <a:endParaRPr sz="10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spcBef>
                <a:spcPts val="600"/>
              </a:spcBef>
              <a:buClr>
                <a:schemeClr val="dk1"/>
              </a:buClr>
              <a:buSzPts val="1000"/>
            </a:pPr>
            <a:endParaRPr sz="1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4" name="Google Shape;344;p11"/>
          <p:cNvSpPr/>
          <p:nvPr/>
        </p:nvSpPr>
        <p:spPr>
          <a:xfrm>
            <a:off x="3491022" y="4728544"/>
            <a:ext cx="2418900" cy="1246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28600" indent="-228600">
              <a:buClr>
                <a:srgbClr val="000000"/>
              </a:buClr>
              <a:buSzPts val="1000"/>
              <a:buFont typeface="Calibri"/>
              <a:buAutoNum type="arabicPeriod" startAt="6"/>
            </a:pPr>
            <a:r>
              <a:rPr lang="en-US" sz="1000" b="1" dirty="0">
                <a:latin typeface="Calibri"/>
                <a:ea typeface="Calibri"/>
                <a:cs typeface="Calibri"/>
                <a:sym typeface="Calibri"/>
              </a:rPr>
              <a:t>Increasing Teacher knowledge of Standards</a:t>
            </a: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indent="-228600">
              <a:spcBef>
                <a:spcPts val="600"/>
              </a:spcBef>
              <a:buClr>
                <a:srgbClr val="000000"/>
              </a:buClr>
              <a:buSzPts val="1000"/>
              <a:buFont typeface="Calibri"/>
              <a:buAutoNum type="arabicPeriod" startAt="6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Increase Teacher knowledge of IB Program</a:t>
            </a:r>
            <a:endParaRPr sz="10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indent="-165100">
              <a:spcBef>
                <a:spcPts val="600"/>
              </a:spcBef>
              <a:buClr>
                <a:srgbClr val="000000"/>
              </a:buClr>
              <a:buSzPts val="1000"/>
            </a:pPr>
            <a:endParaRPr sz="10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indent="-165100">
              <a:spcBef>
                <a:spcPts val="600"/>
              </a:spcBef>
              <a:buClr>
                <a:srgbClr val="000000"/>
              </a:buClr>
              <a:buSzPts val="1000"/>
            </a:pPr>
            <a:endParaRPr sz="1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7" name="Google Shape;347;p11"/>
          <p:cNvSpPr/>
          <p:nvPr/>
        </p:nvSpPr>
        <p:spPr>
          <a:xfrm>
            <a:off x="1577000" y="2401200"/>
            <a:ext cx="1837800" cy="938700"/>
          </a:xfrm>
          <a:prstGeom prst="rect">
            <a:avLst/>
          </a:prstGeom>
          <a:solidFill>
            <a:srgbClr val="6A6A6A"/>
          </a:solidFill>
          <a:ln w="50800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buClr>
                <a:srgbClr val="000000"/>
              </a:buClr>
              <a:buSzPts val="1100"/>
            </a:pPr>
            <a:r>
              <a:rPr lang="en-US" sz="11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Fostering Academic Excellence for All</a:t>
            </a:r>
            <a:endParaRPr sz="11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>
              <a:buClr>
                <a:srgbClr val="000000"/>
              </a:buClr>
              <a:buSzPts val="900"/>
            </a:pPr>
            <a:r>
              <a:rPr lang="en-US" sz="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Data</a:t>
            </a:r>
            <a:endParaRPr sz="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>
              <a:buClr>
                <a:srgbClr val="000000"/>
              </a:buClr>
              <a:buSzPts val="900"/>
            </a:pPr>
            <a:r>
              <a:rPr lang="en-US" sz="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Curriculum &amp; Instruction</a:t>
            </a:r>
            <a:endParaRPr sz="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>
              <a:buClr>
                <a:schemeClr val="lt1"/>
              </a:buClr>
              <a:buSzPts val="4000"/>
            </a:pPr>
            <a:r>
              <a:rPr lang="en-US" sz="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Signature Program</a:t>
            </a:r>
            <a:endParaRPr sz="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8" name="Google Shape;348;p11"/>
          <p:cNvSpPr/>
          <p:nvPr/>
        </p:nvSpPr>
        <p:spPr>
          <a:xfrm>
            <a:off x="1577000" y="3616050"/>
            <a:ext cx="1837800" cy="780300"/>
          </a:xfrm>
          <a:prstGeom prst="rect">
            <a:avLst/>
          </a:prstGeom>
          <a:solidFill>
            <a:srgbClr val="006FA9"/>
          </a:solidFill>
          <a:ln w="50800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buClr>
                <a:srgbClr val="000000"/>
              </a:buClr>
              <a:buSzPts val="1200"/>
            </a:pPr>
            <a:r>
              <a:rPr lang="en-US" sz="1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Building a Culture of Student Support</a:t>
            </a:r>
            <a:endParaRPr sz="11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>
              <a:buClr>
                <a:srgbClr val="000000"/>
              </a:buClr>
              <a:buSzPts val="900"/>
            </a:pPr>
            <a:r>
              <a:rPr lang="en-US" sz="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Whole Child &amp; Intervention</a:t>
            </a:r>
            <a:endParaRPr sz="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algn="ctr">
              <a:buClr>
                <a:srgbClr val="000000"/>
              </a:buClr>
              <a:buSzPts val="900"/>
            </a:pPr>
            <a:r>
              <a:rPr lang="en-US" sz="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Personalized Learning</a:t>
            </a:r>
            <a:endParaRPr sz="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9" name="Google Shape;349;p11"/>
          <p:cNvSpPr/>
          <p:nvPr/>
        </p:nvSpPr>
        <p:spPr>
          <a:xfrm>
            <a:off x="1577013" y="4643575"/>
            <a:ext cx="1837800" cy="780300"/>
          </a:xfrm>
          <a:prstGeom prst="rect">
            <a:avLst/>
          </a:prstGeom>
          <a:solidFill>
            <a:srgbClr val="DF6A35"/>
          </a:solidFill>
          <a:ln w="50800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buClr>
                <a:srgbClr val="000000"/>
              </a:buClr>
              <a:buSzPts val="1200"/>
            </a:pPr>
            <a:r>
              <a:rPr lang="en-US" sz="1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Equipping &amp; Empowering Leaders &amp; Staff</a:t>
            </a:r>
            <a:endParaRPr sz="12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1446" algn="ctr">
              <a:buClr>
                <a:schemeClr val="dk1"/>
              </a:buClr>
              <a:buSzPts val="900"/>
            </a:pPr>
            <a:r>
              <a:rPr lang="en-US" sz="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Strategic Staff Support</a:t>
            </a:r>
            <a:endParaRPr sz="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1446" algn="ctr">
              <a:buClr>
                <a:schemeClr val="dk1"/>
              </a:buClr>
              <a:buSzPts val="900"/>
            </a:pPr>
            <a:r>
              <a:rPr lang="en-US" sz="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Equitable Resource Allocation</a:t>
            </a:r>
            <a:endParaRPr sz="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0" name="Google Shape;350;p11"/>
          <p:cNvSpPr/>
          <p:nvPr/>
        </p:nvSpPr>
        <p:spPr>
          <a:xfrm>
            <a:off x="1577013" y="5680663"/>
            <a:ext cx="1837800" cy="780300"/>
          </a:xfrm>
          <a:prstGeom prst="rect">
            <a:avLst/>
          </a:prstGeom>
          <a:solidFill>
            <a:srgbClr val="BF9000"/>
          </a:solidFill>
          <a:ln w="50800" cap="flat" cmpd="sng">
            <a:solidFill>
              <a:srgbClr val="FFFFFF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buClr>
                <a:srgbClr val="000000"/>
              </a:buClr>
              <a:buSzPts val="1200"/>
            </a:pPr>
            <a:r>
              <a:rPr lang="en-US" sz="12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Creating a System of School Support</a:t>
            </a:r>
            <a:endParaRPr sz="1200" b="1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171446" algn="ctr"/>
            <a:r>
              <a:rPr lang="en-US" sz="9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Collective Action, Engagement &amp; Empowerment</a:t>
            </a:r>
            <a:endParaRPr lang="en-US" sz="900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1" name="Google Shape;351;p11"/>
          <p:cNvSpPr/>
          <p:nvPr/>
        </p:nvSpPr>
        <p:spPr>
          <a:xfrm>
            <a:off x="3506997" y="5828424"/>
            <a:ext cx="2418900" cy="1246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28600" indent="-228600">
              <a:buClr>
                <a:srgbClr val="000000"/>
              </a:buClr>
              <a:buSzPts val="1000"/>
              <a:buFont typeface="Calibri"/>
              <a:buAutoNum type="arabicPeriod" startAt="8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Improve stakeholder knowledge of school data and how to assist</a:t>
            </a:r>
            <a:endParaRPr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indent="-228600">
              <a:spcBef>
                <a:spcPts val="600"/>
              </a:spcBef>
              <a:buClr>
                <a:srgbClr val="000000"/>
              </a:buClr>
              <a:buSzPts val="1000"/>
              <a:buFont typeface="Calibri"/>
              <a:buAutoNum type="arabicPeriod" startAt="8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Provide support to students and stakeholders in need</a:t>
            </a:r>
            <a:endParaRPr sz="10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indent="-165100">
              <a:spcBef>
                <a:spcPts val="600"/>
              </a:spcBef>
              <a:buClr>
                <a:srgbClr val="000000"/>
              </a:buClr>
              <a:buSzPts val="1000"/>
            </a:pPr>
            <a:endParaRPr sz="10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indent="-165100">
              <a:spcBef>
                <a:spcPts val="600"/>
              </a:spcBef>
              <a:buClr>
                <a:srgbClr val="000000"/>
              </a:buClr>
              <a:buSzPts val="1000"/>
            </a:pPr>
            <a:endParaRPr sz="1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" name="Google Shape;343;p11">
            <a:extLst>
              <a:ext uri="{FF2B5EF4-FFF2-40B4-BE49-F238E27FC236}">
                <a16:creationId xmlns:a16="http://schemas.microsoft.com/office/drawing/2014/main" id="{B0CD03E8-32BA-4663-9300-879DF6A5004B}"/>
              </a:ext>
            </a:extLst>
          </p:cNvPr>
          <p:cNvSpPr/>
          <p:nvPr/>
        </p:nvSpPr>
        <p:spPr>
          <a:xfrm>
            <a:off x="3491022" y="2357219"/>
            <a:ext cx="2418900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</a:p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endParaRPr lang="en-US" sz="1000" b="1" dirty="0">
              <a:latin typeface="Calibri"/>
              <a:ea typeface="Calibri"/>
              <a:cs typeface="Calibri"/>
              <a:sym typeface="Calibri"/>
            </a:endParaRPr>
          </a:p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</a:p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r>
              <a:rPr lang="en-US" sz="1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0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spcBef>
                <a:spcPts val="600"/>
              </a:spcBef>
              <a:buClr>
                <a:schemeClr val="dk1"/>
              </a:buClr>
              <a:buSzPts val="1000"/>
            </a:pPr>
            <a:endParaRPr sz="1000" b="1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>
              <a:spcBef>
                <a:spcPts val="600"/>
              </a:spcBef>
              <a:buClr>
                <a:schemeClr val="dk1"/>
              </a:buClr>
              <a:buSzPts val="1000"/>
            </a:pPr>
            <a:endParaRPr sz="1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B6A01D7-8FA4-5D34-9FD8-B467520D4E76}"/>
              </a:ext>
            </a:extLst>
          </p:cNvPr>
          <p:cNvSpPr txBox="1">
            <a:spLocks/>
          </p:cNvSpPr>
          <p:nvPr/>
        </p:nvSpPr>
        <p:spPr>
          <a:xfrm>
            <a:off x="68365" y="76912"/>
            <a:ext cx="8289421" cy="170061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D47B22"/>
                </a:solidFill>
                <a:effectLst/>
                <a:uLnTx/>
                <a:uFillTx/>
                <a:latin typeface="Tenorite"/>
                <a:ea typeface="+mj-ea"/>
                <a:cs typeface="+mj-cs"/>
              </a:rPr>
              <a:t>Strategic Plan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D47B22"/>
                </a:solidFill>
                <a:effectLst/>
                <a:uLnTx/>
                <a:uFillTx/>
                <a:latin typeface="Tenorite"/>
                <a:ea typeface="+mj-ea"/>
                <a:cs typeface="+mj-cs"/>
              </a:rPr>
              <a:t>Priority Ranking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DAF32C4-89EA-FD40-34E7-595997B7F1F5}"/>
              </a:ext>
            </a:extLst>
          </p:cNvPr>
          <p:cNvSpPr txBox="1"/>
          <p:nvPr/>
        </p:nvSpPr>
        <p:spPr>
          <a:xfrm>
            <a:off x="470017" y="2144995"/>
            <a:ext cx="74861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enorite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C0C8B02-3910-1291-098C-2B2D7DFD639C}"/>
              </a:ext>
            </a:extLst>
          </p:cNvPr>
          <p:cNvSpPr txBox="1"/>
          <p:nvPr/>
        </p:nvSpPr>
        <p:spPr>
          <a:xfrm>
            <a:off x="1351901" y="1775663"/>
            <a:ext cx="6062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enorite"/>
                <a:ea typeface="+mn-ea"/>
                <a:cs typeface="+mn-cs"/>
              </a:rPr>
              <a:t>Insert the school’s priorities from Higher to Lower</a:t>
            </a:r>
          </a:p>
        </p:txBody>
      </p:sp>
      <p:sp>
        <p:nvSpPr>
          <p:cNvPr id="4" name="Arrow: Down 3">
            <a:extLst>
              <a:ext uri="{FF2B5EF4-FFF2-40B4-BE49-F238E27FC236}">
                <a16:creationId xmlns:a16="http://schemas.microsoft.com/office/drawing/2014/main" id="{6A78CE96-E5BA-EF3A-7B27-C48C2EC93A32}"/>
              </a:ext>
            </a:extLst>
          </p:cNvPr>
          <p:cNvSpPr/>
          <p:nvPr/>
        </p:nvSpPr>
        <p:spPr>
          <a:xfrm>
            <a:off x="392649" y="2587752"/>
            <a:ext cx="502920" cy="3538728"/>
          </a:xfrm>
          <a:prstGeom prst="downArrow">
            <a:avLst/>
          </a:prstGeom>
          <a:solidFill>
            <a:schemeClr val="accent1"/>
          </a:solidFill>
          <a:ln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enorite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F5BC8D2-E0D2-48A1-071D-45B80C433627}"/>
              </a:ext>
            </a:extLst>
          </p:cNvPr>
          <p:cNvSpPr txBox="1"/>
          <p:nvPr/>
        </p:nvSpPr>
        <p:spPr>
          <a:xfrm>
            <a:off x="260029" y="2263641"/>
            <a:ext cx="7681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83A9"/>
                </a:solidFill>
                <a:effectLst/>
                <a:uLnTx/>
                <a:uFillTx/>
                <a:latin typeface="Tenorite"/>
                <a:ea typeface="+mn-ea"/>
                <a:cs typeface="+mn-cs"/>
              </a:rPr>
              <a:t>Higher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02AA40D-00A5-285B-67A0-5260578C2903}"/>
              </a:ext>
            </a:extLst>
          </p:cNvPr>
          <p:cNvSpPr txBox="1"/>
          <p:nvPr/>
        </p:nvSpPr>
        <p:spPr>
          <a:xfrm>
            <a:off x="285003" y="6126480"/>
            <a:ext cx="7182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0083A9"/>
                </a:solidFill>
                <a:effectLst/>
                <a:uLnTx/>
                <a:uFillTx/>
                <a:latin typeface="Tenorite"/>
                <a:ea typeface="+mn-ea"/>
                <a:cs typeface="+mn-cs"/>
              </a:rPr>
              <a:t>Lower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7646DF0-9620-C560-EE73-D65B5F1F5E2A}"/>
              </a:ext>
            </a:extLst>
          </p:cNvPr>
          <p:cNvSpPr txBox="1"/>
          <p:nvPr/>
        </p:nvSpPr>
        <p:spPr>
          <a:xfrm>
            <a:off x="1443406" y="2602195"/>
            <a:ext cx="6097508" cy="32470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r>
              <a:rPr lang="en-US" sz="1800" b="1" dirty="0">
                <a:latin typeface="Calibri"/>
                <a:ea typeface="Calibri"/>
                <a:cs typeface="Calibri"/>
                <a:sym typeface="Calibri"/>
              </a:rPr>
              <a:t>1.Increase student phonic awareness and create early readers</a:t>
            </a:r>
          </a:p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r>
              <a:rPr lang="en-US" sz="18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  Increase student knowledge in numbers and operations domain</a:t>
            </a:r>
          </a:p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r>
              <a:rPr lang="en-US" sz="1800" b="1" dirty="0">
                <a:latin typeface="Calibri"/>
                <a:ea typeface="Calibri"/>
                <a:cs typeface="Calibri"/>
                <a:sym typeface="Calibri"/>
              </a:rPr>
              <a:t>3. Increase student multiplication skills </a:t>
            </a:r>
          </a:p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r>
              <a:rPr lang="en-US" sz="18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4. Increase student attendance and decrease suspension rate </a:t>
            </a:r>
          </a:p>
          <a:p>
            <a:pPr>
              <a:buClr>
                <a:srgbClr val="000000"/>
              </a:buClr>
              <a:buSzPts val="1000"/>
            </a:pPr>
            <a:r>
              <a:rPr lang="en-US" sz="1800" b="1" dirty="0">
                <a:latin typeface="Calibri"/>
                <a:ea typeface="Calibri"/>
                <a:cs typeface="Calibri"/>
                <a:sym typeface="Calibri"/>
              </a:rPr>
              <a:t> 5.Increasing Teacher knowledge of Standards</a:t>
            </a:r>
            <a:r>
              <a:rPr lang="en-US" sz="18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lang="en-US" sz="1800" b="1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r>
              <a:rPr lang="en-US" sz="18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6.Increase Teacher knowledge of IB Program</a:t>
            </a:r>
          </a:p>
          <a:p>
            <a:pPr>
              <a:buClr>
                <a:srgbClr val="000000"/>
              </a:buClr>
              <a:buSzPts val="1000"/>
            </a:pPr>
            <a:r>
              <a:rPr lang="en-US" sz="18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7. Improve stakeholder knowledge of school data and how to assist</a:t>
            </a:r>
            <a:endParaRPr lang="en-US" sz="1800" b="1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spcBef>
                <a:spcPts val="600"/>
              </a:spcBef>
              <a:buClr>
                <a:srgbClr val="000000"/>
              </a:buClr>
              <a:buSzPts val="1000"/>
            </a:pPr>
            <a:r>
              <a:rPr lang="en-US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8</a:t>
            </a:r>
            <a:r>
              <a:rPr lang="en-US" sz="18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 Provide support to students and stakeholders in need</a:t>
            </a:r>
          </a:p>
        </p:txBody>
      </p:sp>
    </p:spTree>
    <p:extLst>
      <p:ext uri="{BB962C8B-B14F-4D97-AF65-F5344CB8AC3E}">
        <p14:creationId xmlns:p14="http://schemas.microsoft.com/office/powerpoint/2010/main" val="22793202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F83867-F15A-AA5F-622A-597EDBC8F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6</a:t>
            </a:fld>
            <a:endParaRPr lang="en-US"/>
          </a:p>
        </p:txBody>
      </p:sp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306AFE69-1EFF-278A-9400-9B6DC48BB413}"/>
              </a:ext>
            </a:extLst>
          </p:cNvPr>
          <p:cNvGraphicFramePr/>
          <p:nvPr/>
        </p:nvGraphicFramePr>
        <p:xfrm>
          <a:off x="3175000" y="2730415"/>
          <a:ext cx="8128000" cy="33494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id="{59ACC072-28EB-25D0-E463-0B72AF804B42}"/>
              </a:ext>
            </a:extLst>
          </p:cNvPr>
          <p:cNvGraphicFramePr/>
          <p:nvPr/>
        </p:nvGraphicFramePr>
        <p:xfrm>
          <a:off x="3199384" y="1211156"/>
          <a:ext cx="8128000" cy="23778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9C1D5CAD-890C-BEB2-1393-CC79E29778A5}"/>
              </a:ext>
            </a:extLst>
          </p:cNvPr>
          <p:cNvGraphicFramePr/>
          <p:nvPr/>
        </p:nvGraphicFramePr>
        <p:xfrm>
          <a:off x="3012038" y="4560570"/>
          <a:ext cx="8128000" cy="27344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pic>
        <p:nvPicPr>
          <p:cNvPr id="10" name="Picture 9" descr="Diagram&#10;&#10;Description automatically generated">
            <a:extLst>
              <a:ext uri="{FF2B5EF4-FFF2-40B4-BE49-F238E27FC236}">
                <a16:creationId xmlns:a16="http://schemas.microsoft.com/office/drawing/2014/main" id="{2845BB8F-484F-467E-BFA3-70D94F918728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08975" y="2855108"/>
            <a:ext cx="2364121" cy="2789132"/>
          </a:xfrm>
          <a:prstGeom prst="rect">
            <a:avLst/>
          </a:prstGeom>
        </p:spPr>
      </p:pic>
      <p:sp>
        <p:nvSpPr>
          <p:cNvPr id="11" name="Title 3">
            <a:extLst>
              <a:ext uri="{FF2B5EF4-FFF2-40B4-BE49-F238E27FC236}">
                <a16:creationId xmlns:a16="http://schemas.microsoft.com/office/drawing/2014/main" id="{8FF314C4-6ECF-58E7-4003-4DC399576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814" y="102870"/>
            <a:ext cx="9373378" cy="160020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3600" b="1" kern="1200" cap="all" baseline="0" dirty="0">
                <a:solidFill>
                  <a:schemeClr val="tx2"/>
                </a:solidFill>
              </a:rPr>
              <a:t>Connecting the</a:t>
            </a:r>
            <a:br>
              <a:rPr lang="en-US" sz="3600" b="1" kern="1200" cap="all" baseline="0" dirty="0">
                <a:solidFill>
                  <a:schemeClr val="tx2"/>
                </a:solidFill>
              </a:rPr>
            </a:br>
            <a:r>
              <a:rPr lang="en-US" sz="3600" b="1" kern="1200" cap="all" baseline="0" dirty="0">
                <a:solidFill>
                  <a:schemeClr val="tx2"/>
                </a:solidFill>
              </a:rPr>
              <a:t>Strategic plan &amp; </a:t>
            </a:r>
            <a:br>
              <a:rPr lang="en-US" sz="3600" b="1" kern="1200" cap="all" baseline="0" dirty="0">
                <a:solidFill>
                  <a:schemeClr val="tx2"/>
                </a:solidFill>
              </a:rPr>
            </a:br>
            <a:r>
              <a:rPr lang="en-US" sz="3600" b="1" kern="1200" cap="all" baseline="0" dirty="0">
                <a:solidFill>
                  <a:schemeClr val="tx2"/>
                </a:solidFill>
              </a:rPr>
              <a:t>Continuous Improvement Plan</a:t>
            </a:r>
          </a:p>
        </p:txBody>
      </p:sp>
    </p:spTree>
    <p:extLst>
      <p:ext uri="{BB962C8B-B14F-4D97-AF65-F5344CB8AC3E}">
        <p14:creationId xmlns:p14="http://schemas.microsoft.com/office/powerpoint/2010/main" val="15516997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CB041C-C8D3-18D3-D3EE-78716E8DA5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0" y="3150600"/>
            <a:ext cx="6400800" cy="1618623"/>
          </a:xfrm>
        </p:spPr>
        <p:txBody>
          <a:bodyPr/>
          <a:lstStyle/>
          <a:p>
            <a:r>
              <a:rPr lang="en-US" dirty="0"/>
              <a:t>Data</a:t>
            </a:r>
            <a:br>
              <a:rPr lang="en-US" dirty="0"/>
            </a:br>
            <a:r>
              <a:rPr lang="en-US" dirty="0"/>
              <a:t>Discussion</a:t>
            </a:r>
          </a:p>
        </p:txBody>
      </p:sp>
    </p:spTree>
    <p:extLst>
      <p:ext uri="{BB962C8B-B14F-4D97-AF65-F5344CB8AC3E}">
        <p14:creationId xmlns:p14="http://schemas.microsoft.com/office/powerpoint/2010/main" val="38170595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ECF22D2-2B16-C40D-AA90-609B5CD08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8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34AB01C-508F-1CD2-AE72-376C07D912DC}"/>
              </a:ext>
            </a:extLst>
          </p:cNvPr>
          <p:cNvSpPr txBox="1">
            <a:spLocks/>
          </p:cNvSpPr>
          <p:nvPr/>
        </p:nvSpPr>
        <p:spPr>
          <a:xfrm>
            <a:off x="539496" y="445770"/>
            <a:ext cx="10671048" cy="76809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1" kern="1200" cap="all" baseline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Arial Black" panose="020B0604020202020204" pitchFamily="34" charset="0"/>
                <a:cs typeface="Arial Black" panose="020B0604020202020204" pitchFamily="34" charset="0"/>
              </a:rPr>
              <a:t>Spring MAP Results</a:t>
            </a:r>
          </a:p>
        </p:txBody>
      </p:sp>
      <p:pic>
        <p:nvPicPr>
          <p:cNvPr id="3" name="Picture 2" descr="A screenshot of a chart">
            <a:extLst>
              <a:ext uri="{FF2B5EF4-FFF2-40B4-BE49-F238E27FC236}">
                <a16:creationId xmlns:a16="http://schemas.microsoft.com/office/drawing/2014/main" id="{7D71D4E5-63F0-554C-1854-F74CEFF576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6575" y="1628775"/>
            <a:ext cx="7437516" cy="4812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6447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ECF22D2-2B16-C40D-AA90-609B5CD08B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9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34AB01C-508F-1CD2-AE72-376C07D912DC}"/>
              </a:ext>
            </a:extLst>
          </p:cNvPr>
          <p:cNvSpPr txBox="1">
            <a:spLocks/>
          </p:cNvSpPr>
          <p:nvPr/>
        </p:nvSpPr>
        <p:spPr>
          <a:xfrm>
            <a:off x="539496" y="445770"/>
            <a:ext cx="10671048" cy="768096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1" kern="1200" cap="all" baseline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latin typeface="Arial Black" panose="020B0604020202020204" pitchFamily="34" charset="0"/>
                <a:cs typeface="Arial Black" panose="020B0604020202020204" pitchFamily="34" charset="0"/>
              </a:rPr>
              <a:t>GMAS Results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C717AB5-0702-4A48-5040-300C96F1C8E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0000"/>
          <a:stretch>
            <a:fillRect/>
          </a:stretch>
        </p:blipFill>
        <p:spPr>
          <a:xfrm>
            <a:off x="2619469" y="1403287"/>
            <a:ext cx="6669386" cy="4327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173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5B79A42-A580-BA04-634F-C20E01BEBA81}"/>
              </a:ext>
            </a:extLst>
          </p:cNvPr>
          <p:cNvSpPr/>
          <p:nvPr/>
        </p:nvSpPr>
        <p:spPr>
          <a:xfrm>
            <a:off x="3767328" y="4438699"/>
            <a:ext cx="8025384" cy="1815797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7400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B309B0-6209-D3D0-9D5E-308B9F6E73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7328" y="347472"/>
            <a:ext cx="8165592" cy="768096"/>
          </a:xfrm>
        </p:spPr>
        <p:txBody>
          <a:bodyPr/>
          <a:lstStyle/>
          <a:p>
            <a:r>
              <a:rPr lang="en-US" dirty="0">
                <a:solidFill>
                  <a:schemeClr val="accent4"/>
                </a:solidFill>
              </a:rPr>
              <a:t>Glows &amp; Grows</a:t>
            </a:r>
            <a:br>
              <a:rPr lang="en-US" dirty="0"/>
            </a:br>
            <a:br>
              <a:rPr lang="en-US" dirty="0"/>
            </a:br>
            <a:r>
              <a:rPr lang="en-US" sz="1100" dirty="0">
                <a:solidFill>
                  <a:schemeClr val="tx1"/>
                </a:solidFill>
              </a:rPr>
              <a:t>ELA/Reading</a:t>
            </a:r>
            <a:br>
              <a:rPr lang="en-US" sz="1100" dirty="0"/>
            </a:br>
            <a:r>
              <a:rPr lang="en-US" sz="1100" dirty="0"/>
              <a:t>Overall proficiency is 39.7%, with a +7.6-point gain from 2024.</a:t>
            </a:r>
            <a:br>
              <a:rPr lang="en-US" sz="1100" dirty="0"/>
            </a:br>
            <a:r>
              <a:rPr lang="en-US" sz="1100" dirty="0"/>
              <a:t>3rd grade showed exceptional growth (+27.1 pts), reaching 41.0% proficiency.</a:t>
            </a:r>
            <a:br>
              <a:rPr lang="en-US" sz="1100" dirty="0"/>
            </a:br>
            <a:r>
              <a:rPr lang="en-US" sz="1100" dirty="0"/>
              <a:t>5th grade also made strong gains (+9.2 pts to 46.7%).</a:t>
            </a:r>
            <a:br>
              <a:rPr lang="en-US" sz="1100" dirty="0"/>
            </a:br>
            <a:r>
              <a:rPr lang="en-US" sz="1100" dirty="0"/>
              <a:t>4th grade declined significantly by -10.7 pts to 29.7%</a:t>
            </a:r>
            <a:br>
              <a:rPr lang="en-US" sz="1100" dirty="0"/>
            </a:br>
            <a:r>
              <a:rPr lang="en-US" sz="1100" dirty="0">
                <a:solidFill>
                  <a:schemeClr val="tx1"/>
                </a:solidFill>
              </a:rPr>
              <a:t>Math</a:t>
            </a:r>
            <a:br>
              <a:rPr lang="en-US" sz="1100" dirty="0"/>
            </a:br>
            <a:r>
              <a:rPr lang="en-US" sz="1100" dirty="0"/>
              <a:t>Overall Math proficiency is 32.5%.</a:t>
            </a:r>
            <a:br>
              <a:rPr lang="en-US" sz="1100" dirty="0"/>
            </a:br>
            <a:r>
              <a:rPr lang="en-US" sz="1100" dirty="0"/>
              <a:t>5th grade was a bright spot with +19.4 pts (now at 44.4%).</a:t>
            </a:r>
            <a:br>
              <a:rPr lang="en-US" sz="1100" dirty="0"/>
            </a:br>
            <a:r>
              <a:rPr lang="en-US" sz="1100" dirty="0"/>
              <a:t>4th grade experienced a dramatic drop of -33.7 pts (now 19.4%), representing a major outlier.</a:t>
            </a:r>
            <a:br>
              <a:rPr lang="en-US" sz="1100" dirty="0"/>
            </a:br>
            <a:r>
              <a:rPr lang="en-US" sz="1100" dirty="0"/>
              <a:t>3rd grade held steady with a slight increase of +3.0 pts</a:t>
            </a:r>
            <a:br>
              <a:rPr lang="en-US" sz="1100" dirty="0"/>
            </a:br>
            <a:r>
              <a:rPr lang="en-US" sz="1100" dirty="0">
                <a:solidFill>
                  <a:schemeClr val="tx1"/>
                </a:solidFill>
              </a:rPr>
              <a:t>Science</a:t>
            </a:r>
            <a:br>
              <a:rPr lang="en-US" sz="1100" dirty="0"/>
            </a:br>
            <a:r>
              <a:rPr lang="en-US" sz="1100" dirty="0" err="1"/>
              <a:t>Science</a:t>
            </a:r>
            <a:r>
              <a:rPr lang="en-US" sz="1100" dirty="0"/>
              <a:t> proficiency rose to 46.7%, with a substantial +32.1-point gain, primarily driven by improvements in 5th grade performance West Manor Embargoed Mi….</a:t>
            </a:r>
            <a:br>
              <a:rPr lang="en-US" dirty="0"/>
            </a:br>
            <a:endParaRPr lang="en-US" dirty="0"/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5058AE03-D409-0714-CCED-4548A9C920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10</a:t>
            </a:fld>
            <a:endParaRPr lang="en-US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D37576DA-8EC0-E437-DAA0-94AC28248B56}"/>
              </a:ext>
            </a:extLst>
          </p:cNvPr>
          <p:cNvSpPr txBox="1">
            <a:spLocks/>
          </p:cNvSpPr>
          <p:nvPr/>
        </p:nvSpPr>
        <p:spPr>
          <a:xfrm>
            <a:off x="4077462" y="5017903"/>
            <a:ext cx="2763012" cy="6655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b="1" kern="1200" cap="all" baseline="0">
                <a:solidFill>
                  <a:schemeClr val="accent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None/>
              <a:defRPr sz="2000" b="1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None/>
              <a:defRPr sz="1800" b="1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None/>
              <a:defRPr sz="1600" b="1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None/>
              <a:defRPr sz="1600" b="1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dirty="0">
                <a:solidFill>
                  <a:schemeClr val="tx2"/>
                </a:solidFill>
                <a:latin typeface="Arial"/>
                <a:cs typeface="Arial"/>
              </a:rPr>
              <a:t>IMPACT</a:t>
            </a:r>
            <a:endParaRPr lang="en-US" sz="4800" dirty="0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0FC404F0-4FC3-C7FD-86B7-97EF5F8C04C5}"/>
              </a:ext>
            </a:extLst>
          </p:cNvPr>
          <p:cNvSpPr txBox="1">
            <a:spLocks/>
          </p:cNvSpPr>
          <p:nvPr/>
        </p:nvSpPr>
        <p:spPr>
          <a:xfrm>
            <a:off x="6840474" y="4757749"/>
            <a:ext cx="5092446" cy="11858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b="1" kern="1200" cap="all" baseline="0">
                <a:solidFill>
                  <a:schemeClr val="accent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None/>
              <a:defRPr sz="2000" b="1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None/>
              <a:defRPr sz="1800" b="1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None/>
              <a:defRPr sz="1600" b="1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None/>
              <a:defRPr sz="1600" b="1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latin typeface="Arial"/>
                <a:cs typeface="Arial"/>
              </a:rPr>
              <a:t>are we on target to successfully ACCOMPLISH our priorities?</a:t>
            </a:r>
            <a:endParaRPr lang="en-US" sz="2400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28D8078-533B-B481-0506-CBCD96C4A39B}"/>
              </a:ext>
            </a:extLst>
          </p:cNvPr>
          <p:cNvSpPr/>
          <p:nvPr/>
        </p:nvSpPr>
        <p:spPr>
          <a:xfrm>
            <a:off x="1313688" y="4686299"/>
            <a:ext cx="914400" cy="914400"/>
          </a:xfrm>
          <a:prstGeom prst="ellipse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1BCDC579-AAF7-14C7-05A1-EC49FB528FCC}"/>
              </a:ext>
            </a:extLst>
          </p:cNvPr>
          <p:cNvSpPr/>
          <p:nvPr/>
        </p:nvSpPr>
        <p:spPr>
          <a:xfrm>
            <a:off x="399288" y="3730751"/>
            <a:ext cx="2743200" cy="2743200"/>
          </a:xfrm>
          <a:prstGeom prst="ellipse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846491DC-81CE-1A71-D8E7-1BB125211C63}"/>
              </a:ext>
            </a:extLst>
          </p:cNvPr>
          <p:cNvSpPr/>
          <p:nvPr/>
        </p:nvSpPr>
        <p:spPr>
          <a:xfrm>
            <a:off x="-1" y="3429000"/>
            <a:ext cx="3447289" cy="3429000"/>
          </a:xfrm>
          <a:prstGeom prst="ellipse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AA01D70F-3E69-CAF9-F52A-E4D891C0D7D8}"/>
              </a:ext>
            </a:extLst>
          </p:cNvPr>
          <p:cNvSpPr/>
          <p:nvPr/>
        </p:nvSpPr>
        <p:spPr>
          <a:xfrm>
            <a:off x="856488" y="4229099"/>
            <a:ext cx="1828800" cy="1828800"/>
          </a:xfrm>
          <a:prstGeom prst="ellipse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FFFD9951-4D31-D84F-1872-EEB5AFF6CF98}"/>
              </a:ext>
            </a:extLst>
          </p:cNvPr>
          <p:cNvSpPr/>
          <p:nvPr/>
        </p:nvSpPr>
        <p:spPr>
          <a:xfrm>
            <a:off x="1563624" y="4948428"/>
            <a:ext cx="390144" cy="390143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02803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2E4EE5-2D51-EE4C-BE41-5D85923F7C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FE2CD09-85E5-7F89-1BEC-BB1D5538C1F0}"/>
              </a:ext>
            </a:extLst>
          </p:cNvPr>
          <p:cNvSpPr/>
          <p:nvPr/>
        </p:nvSpPr>
        <p:spPr>
          <a:xfrm>
            <a:off x="3767328" y="4438699"/>
            <a:ext cx="8025384" cy="1815797"/>
          </a:xfrm>
          <a:prstGeom prst="roundRect">
            <a:avLst/>
          </a:prstGeom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7400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A8296EA-7764-1720-7528-0E7A6695A6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67328" y="347472"/>
            <a:ext cx="8165592" cy="768096"/>
          </a:xfrm>
        </p:spPr>
        <p:txBody>
          <a:bodyPr/>
          <a:lstStyle/>
          <a:p>
            <a:r>
              <a:rPr lang="en-US" dirty="0">
                <a:solidFill>
                  <a:schemeClr val="accent4"/>
                </a:solidFill>
              </a:rPr>
              <a:t>Glows &amp; Grows</a:t>
            </a:r>
            <a:br>
              <a:rPr lang="en-US" dirty="0"/>
            </a:br>
            <a:br>
              <a:rPr lang="en-US" dirty="0"/>
            </a:br>
            <a:r>
              <a:rPr lang="en-US" sz="1200" dirty="0">
                <a:solidFill>
                  <a:schemeClr val="tx1"/>
                </a:solidFill>
              </a:rPr>
              <a:t>Bright Spots by Student Group</a:t>
            </a:r>
            <a:br>
              <a:rPr lang="en-US" sz="1200" dirty="0"/>
            </a:br>
            <a:r>
              <a:rPr lang="en-US" sz="1200" dirty="0"/>
              <a:t>Hispanic students excelled in ELA with a +13.7-point increase, reaching 47.1% proficiency.</a:t>
            </a:r>
            <a:br>
              <a:rPr lang="en-US" sz="1200" dirty="0"/>
            </a:br>
            <a:r>
              <a:rPr lang="en-US" sz="1200" dirty="0"/>
              <a:t>Black and ED students showed major gains in Science:</a:t>
            </a:r>
            <a:br>
              <a:rPr lang="en-US" sz="1200" dirty="0"/>
            </a:br>
            <a:r>
              <a:rPr lang="en-US" sz="1200" dirty="0"/>
              <a:t>Black students: +33.5 pts (48.5% proficient)</a:t>
            </a:r>
            <a:br>
              <a:rPr lang="en-US" sz="1200" dirty="0"/>
            </a:br>
            <a:r>
              <a:rPr lang="en-US" sz="1200" dirty="0"/>
              <a:t>ED students: +32.1 pts (46.7% proficient)</a:t>
            </a:r>
            <a:br>
              <a:rPr lang="en-US" sz="1200" dirty="0"/>
            </a:br>
            <a:r>
              <a:rPr lang="en-US" sz="1200" dirty="0"/>
              <a:t>Nearly all student groups demonstrated improvement in ELA, with the exception of EL students</a:t>
            </a:r>
            <a:br>
              <a:rPr lang="en-US" sz="1200" dirty="0"/>
            </a:br>
            <a:r>
              <a:rPr lang="en-US" sz="1200" dirty="0">
                <a:solidFill>
                  <a:schemeClr val="tx1"/>
                </a:solidFill>
              </a:rPr>
              <a:t>Declines to Monitor</a:t>
            </a:r>
            <a:br>
              <a:rPr lang="en-US" sz="1200" dirty="0"/>
            </a:br>
            <a:r>
              <a:rPr lang="en-US" sz="1200" dirty="0"/>
              <a:t>Hispanic students saw a sharp decline in Math (-25.5 pts).</a:t>
            </a:r>
            <a:br>
              <a:rPr lang="en-US" sz="1200" dirty="0"/>
            </a:br>
            <a:r>
              <a:rPr lang="en-US" sz="1200" dirty="0"/>
              <a:t>SWD students continue to struggle with very low performance in both ELA (11.1%) and Math (11.1%), despite a slight ELA gain.</a:t>
            </a:r>
            <a:br>
              <a:rPr lang="en-US" sz="1200" dirty="0"/>
            </a:br>
            <a:r>
              <a:rPr lang="en-US" sz="1200" dirty="0"/>
              <a:t>EL students declined in ELA (-6.4) and performed below average in Math (33.3%).</a:t>
            </a:r>
            <a:br>
              <a:rPr lang="en-US" sz="1200" dirty="0"/>
            </a:br>
            <a:r>
              <a:rPr lang="en-US" sz="1200" dirty="0"/>
              <a:t>ED students showed no ELA growth and a -3.4 pt drop in Math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9EA31FD7-94F2-41F1-532D-86C77CCB3F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11</a:t>
            </a:fld>
            <a:endParaRPr lang="en-US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2290B492-5606-F0B3-4DF0-E94C4D410E44}"/>
              </a:ext>
            </a:extLst>
          </p:cNvPr>
          <p:cNvSpPr txBox="1">
            <a:spLocks/>
          </p:cNvSpPr>
          <p:nvPr/>
        </p:nvSpPr>
        <p:spPr>
          <a:xfrm>
            <a:off x="4077462" y="5017903"/>
            <a:ext cx="2763012" cy="6655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b="1" kern="1200" cap="all" baseline="0">
                <a:solidFill>
                  <a:schemeClr val="accent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None/>
              <a:defRPr sz="2000" b="1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None/>
              <a:defRPr sz="1800" b="1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None/>
              <a:defRPr sz="1600" b="1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None/>
              <a:defRPr sz="1600" b="1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dirty="0">
                <a:solidFill>
                  <a:schemeClr val="tx2"/>
                </a:solidFill>
                <a:latin typeface="Arial"/>
                <a:cs typeface="Arial"/>
              </a:rPr>
              <a:t>IMPACT</a:t>
            </a:r>
            <a:endParaRPr lang="en-US" sz="4800" dirty="0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118D54D9-EB95-02F1-D331-DE6C7612F594}"/>
              </a:ext>
            </a:extLst>
          </p:cNvPr>
          <p:cNvSpPr txBox="1">
            <a:spLocks/>
          </p:cNvSpPr>
          <p:nvPr/>
        </p:nvSpPr>
        <p:spPr>
          <a:xfrm>
            <a:off x="6840474" y="4757749"/>
            <a:ext cx="5092446" cy="11858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800" b="1" kern="1200" cap="all" baseline="0">
                <a:solidFill>
                  <a:schemeClr val="accent6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indent="0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None/>
              <a:defRPr sz="2000" b="1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None/>
              <a:defRPr sz="1800" b="1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None/>
              <a:defRPr sz="1600" b="1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00000"/>
              </a:lnSpc>
              <a:spcBef>
                <a:spcPts val="360"/>
              </a:spcBef>
              <a:buFont typeface="Arial" panose="020B0604020202020204" pitchFamily="34" charset="0"/>
              <a:buNone/>
              <a:defRPr sz="1600" b="1" kern="1200">
                <a:solidFill>
                  <a:schemeClr val="accent6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latin typeface="Arial"/>
                <a:cs typeface="Arial"/>
              </a:rPr>
              <a:t>are we on target to successfully ACCOMPLISH our priorities?</a:t>
            </a:r>
            <a:endParaRPr lang="en-US" sz="2400" dirty="0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A22567D6-D83A-068A-8992-8B4E2DF9101C}"/>
              </a:ext>
            </a:extLst>
          </p:cNvPr>
          <p:cNvSpPr/>
          <p:nvPr/>
        </p:nvSpPr>
        <p:spPr>
          <a:xfrm>
            <a:off x="1313688" y="4686299"/>
            <a:ext cx="914400" cy="914400"/>
          </a:xfrm>
          <a:prstGeom prst="ellipse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A20B416-EC6F-F0C4-9401-0C75398472AB}"/>
              </a:ext>
            </a:extLst>
          </p:cNvPr>
          <p:cNvSpPr/>
          <p:nvPr/>
        </p:nvSpPr>
        <p:spPr>
          <a:xfrm>
            <a:off x="399288" y="3730751"/>
            <a:ext cx="2743200" cy="2743200"/>
          </a:xfrm>
          <a:prstGeom prst="ellipse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05BE00C2-093B-870B-6ABC-24C9112A3F3A}"/>
              </a:ext>
            </a:extLst>
          </p:cNvPr>
          <p:cNvSpPr/>
          <p:nvPr/>
        </p:nvSpPr>
        <p:spPr>
          <a:xfrm>
            <a:off x="-1" y="3429000"/>
            <a:ext cx="3447289" cy="3429000"/>
          </a:xfrm>
          <a:prstGeom prst="ellipse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F0AB03E5-38F5-AD92-606D-96DE0B5CCF7C}"/>
              </a:ext>
            </a:extLst>
          </p:cNvPr>
          <p:cNvSpPr/>
          <p:nvPr/>
        </p:nvSpPr>
        <p:spPr>
          <a:xfrm>
            <a:off x="856488" y="4229099"/>
            <a:ext cx="1828800" cy="1828800"/>
          </a:xfrm>
          <a:prstGeom prst="ellipse">
            <a:avLst/>
          </a:prstGeom>
          <a:noFill/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C0E04FC7-2393-AE94-818C-B913837F1BA2}"/>
              </a:ext>
            </a:extLst>
          </p:cNvPr>
          <p:cNvSpPr/>
          <p:nvPr/>
        </p:nvSpPr>
        <p:spPr>
          <a:xfrm>
            <a:off x="1563624" y="4948428"/>
            <a:ext cx="390144" cy="390143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20781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566C4B-8390-810A-CB38-ABB8108EA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12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5B7ABB0-62F2-6F15-734F-625A498CBD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935" y="183823"/>
            <a:ext cx="7696200" cy="1325563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l"/>
            <a:r>
              <a:rPr lang="en-US" b="1" kern="1200" dirty="0">
                <a:latin typeface="+mj-lt"/>
                <a:ea typeface="+mj-ea"/>
                <a:cs typeface="+mj-cs"/>
              </a:rPr>
              <a:t>GO Team Discussion:</a:t>
            </a:r>
            <a:br>
              <a:rPr lang="en-US" b="1" kern="1200" dirty="0">
                <a:latin typeface="+mj-lt"/>
                <a:ea typeface="+mj-ea"/>
                <a:cs typeface="+mj-cs"/>
              </a:rPr>
            </a:br>
            <a:r>
              <a:rPr lang="en-US" b="1" kern="1200" dirty="0">
                <a:latin typeface="+mj-lt"/>
                <a:ea typeface="+mj-ea"/>
                <a:cs typeface="+mj-cs"/>
              </a:rPr>
              <a:t>Data Protocol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481779A-0CE7-0DAF-1F5F-EC7DC581845B}"/>
              </a:ext>
            </a:extLst>
          </p:cNvPr>
          <p:cNvSpPr txBox="1"/>
          <p:nvPr/>
        </p:nvSpPr>
        <p:spPr>
          <a:xfrm>
            <a:off x="326935" y="1602558"/>
            <a:ext cx="8402286" cy="4326902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/>
          <a:p>
            <a:pPr marL="285750" indent="-228600">
              <a:lnSpc>
                <a:spcPct val="120000"/>
              </a:lnSpc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</a:pPr>
            <a:r>
              <a:rPr lang="en-US" sz="2200" dirty="0"/>
              <a:t>What do you notice?</a:t>
            </a:r>
          </a:p>
          <a:p>
            <a:pPr marL="285750" indent="-228600">
              <a:lnSpc>
                <a:spcPct val="120000"/>
              </a:lnSpc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</a:pPr>
            <a:r>
              <a:rPr lang="en-US" sz="2200" dirty="0"/>
              <a:t>What are your wonderings?</a:t>
            </a:r>
          </a:p>
          <a:p>
            <a:pPr marL="285750" indent="-228600">
              <a:lnSpc>
                <a:spcPct val="120000"/>
              </a:lnSpc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</a:pPr>
            <a:r>
              <a:rPr lang="en-US" sz="2200" dirty="0"/>
              <a:t>Based on our school’s trend data from MAP assessments and end-of-year test assessments, which student sub-groups and grade levels showed the most significant gaps or unexpected trends?</a:t>
            </a:r>
          </a:p>
          <a:p>
            <a:pPr marL="285750" indent="-228600">
              <a:lnSpc>
                <a:spcPct val="120000"/>
              </a:lnSpc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</a:pPr>
            <a:r>
              <a:rPr lang="en-US" sz="2200" dirty="0"/>
              <a:t>Based on our school’s trend data from MAP assessments, Milestones and other indicators, are there specific trends that require more focused attention?</a:t>
            </a:r>
          </a:p>
          <a:p>
            <a:pPr marL="285750" indent="-228600">
              <a:lnSpc>
                <a:spcPct val="120000"/>
              </a:lnSpc>
              <a:spcAft>
                <a:spcPts val="1200"/>
              </a:spcAft>
              <a:buClr>
                <a:schemeClr val="accent6"/>
              </a:buClr>
              <a:buFont typeface="Arial" panose="020B0604020202020204" pitchFamily="34" charset="0"/>
              <a:buChar char="•"/>
            </a:pPr>
            <a:r>
              <a:rPr lang="en-US" sz="2200" dirty="0"/>
              <a:t>What additional questions do you have?</a:t>
            </a:r>
          </a:p>
        </p:txBody>
      </p:sp>
    </p:spTree>
    <p:extLst>
      <p:ext uri="{BB962C8B-B14F-4D97-AF65-F5344CB8AC3E}">
        <p14:creationId xmlns:p14="http://schemas.microsoft.com/office/powerpoint/2010/main" val="32965250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16DAA-1ACF-4343-A637-D55C4A5DE0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Timeline for GO Teams</a:t>
            </a:r>
          </a:p>
        </p:txBody>
      </p:sp>
      <p:graphicFrame>
        <p:nvGraphicFramePr>
          <p:cNvPr id="4" name="Content Placeholder 4" descr="timeline SmartArt graphic&#10;">
            <a:extLst>
              <a:ext uri="{FF2B5EF4-FFF2-40B4-BE49-F238E27FC236}">
                <a16:creationId xmlns:a16="http://schemas.microsoft.com/office/drawing/2014/main" id="{E246B7D8-C843-490A-A5BB-04DFA74A3D8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39791245"/>
              </p:ext>
            </p:extLst>
          </p:nvPr>
        </p:nvGraphicFramePr>
        <p:xfrm>
          <a:off x="996696" y="2131187"/>
          <a:ext cx="10195560" cy="36758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8B6466-CC56-4078-BB0C-7A0D5CB3F0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76B855D-E9CC-4FF8-AD85-6CDC7B89A0D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Arrow: Down 2">
            <a:extLst>
              <a:ext uri="{FF2B5EF4-FFF2-40B4-BE49-F238E27FC236}">
                <a16:creationId xmlns:a16="http://schemas.microsoft.com/office/drawing/2014/main" id="{BBDA472B-547B-9B0B-909E-FD71ACC4E6B8}"/>
              </a:ext>
            </a:extLst>
          </p:cNvPr>
          <p:cNvSpPr/>
          <p:nvPr/>
        </p:nvSpPr>
        <p:spPr>
          <a:xfrm>
            <a:off x="7802310" y="1358574"/>
            <a:ext cx="731378" cy="1213503"/>
          </a:xfrm>
          <a:prstGeom prst="downArrow">
            <a:avLst/>
          </a:prstGeom>
          <a:solidFill>
            <a:schemeClr val="accent5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venir Next LT Pro"/>
              <a:ea typeface="+mn-ea"/>
              <a:cs typeface="+mn-cs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4A7C49E-0BF6-016B-F353-89ED2B2AE1AE}"/>
              </a:ext>
            </a:extLst>
          </p:cNvPr>
          <p:cNvSpPr txBox="1"/>
          <p:nvPr/>
        </p:nvSpPr>
        <p:spPr>
          <a:xfrm>
            <a:off x="7334684" y="953659"/>
            <a:ext cx="1666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You are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A92A91"/>
                </a:solidFill>
                <a:effectLst/>
                <a:uLnTx/>
                <a:uFillTx/>
                <a:latin typeface="Avenir Next LT Pro"/>
                <a:ea typeface="+mn-ea"/>
                <a:cs typeface="+mn-cs"/>
              </a:rPr>
              <a:t>HERE</a:t>
            </a:r>
          </a:p>
        </p:txBody>
      </p:sp>
    </p:spTree>
    <p:extLst>
      <p:ext uri="{BB962C8B-B14F-4D97-AF65-F5344CB8AC3E}">
        <p14:creationId xmlns:p14="http://schemas.microsoft.com/office/powerpoint/2010/main" val="12322500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E0F095-F5F5-381E-8A64-28CD5B4493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9712" y="2660904"/>
            <a:ext cx="4251106" cy="768096"/>
          </a:xfrm>
        </p:spPr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B164B5-ADA1-96DA-4209-38A86523C6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68326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757465-D03A-39A2-BD27-4B32802307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17FEA4CF-43EC-00F4-2572-32502B47AA2C}"/>
              </a:ext>
            </a:extLst>
          </p:cNvPr>
          <p:cNvGrpSpPr/>
          <p:nvPr/>
        </p:nvGrpSpPr>
        <p:grpSpPr>
          <a:xfrm>
            <a:off x="0" y="0"/>
            <a:ext cx="334225" cy="6858000"/>
            <a:chOff x="0" y="0"/>
            <a:chExt cx="132040" cy="2709333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C99410A5-14F0-D727-EB7F-466C384C321F}"/>
                </a:ext>
              </a:extLst>
            </p:cNvPr>
            <p:cNvSpPr/>
            <p:nvPr/>
          </p:nvSpPr>
          <p:spPr>
            <a:xfrm>
              <a:off x="0" y="0"/>
              <a:ext cx="132040" cy="2709333"/>
            </a:xfrm>
            <a:custGeom>
              <a:avLst/>
              <a:gdLst/>
              <a:ahLst/>
              <a:cxnLst/>
              <a:rect l="l" t="t" r="r" b="b"/>
              <a:pathLst>
                <a:path w="132040" h="2709333">
                  <a:moveTo>
                    <a:pt x="0" y="0"/>
                  </a:moveTo>
                  <a:lnTo>
                    <a:pt x="132040" y="0"/>
                  </a:lnTo>
                  <a:lnTo>
                    <a:pt x="132040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D8031C"/>
            </a:solidFill>
          </p:spPr>
          <p:txBody>
            <a:bodyPr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00" dirty="0">
                <a:latin typeface="Segoe UI" panose="020B0502040204020203" pitchFamily="34" charset="0"/>
              </a:endParaRPr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1E260B06-FF81-80E7-D7DF-DE85F863810F}"/>
                </a:ext>
              </a:extLst>
            </p:cNvPr>
            <p:cNvSpPr txBox="1"/>
            <p:nvPr/>
          </p:nvSpPr>
          <p:spPr>
            <a:xfrm>
              <a:off x="0" y="-57150"/>
              <a:ext cx="132040" cy="2766483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680"/>
                </a:lnSpc>
              </a:pPr>
              <a:endParaRPr sz="800" dirty="0">
                <a:latin typeface="Segoe UI" panose="020B0502040204020203" pitchFamily="34" charset="0"/>
              </a:endParaRPr>
            </a:p>
          </p:txBody>
        </p:sp>
      </p:grpSp>
      <p:sp>
        <p:nvSpPr>
          <p:cNvPr id="5" name="Freeform 5">
            <a:extLst>
              <a:ext uri="{FF2B5EF4-FFF2-40B4-BE49-F238E27FC236}">
                <a16:creationId xmlns:a16="http://schemas.microsoft.com/office/drawing/2014/main" id="{1FA9494A-F1B8-AFCC-679B-CCB0A7B996DA}"/>
              </a:ext>
            </a:extLst>
          </p:cNvPr>
          <p:cNvSpPr/>
          <p:nvPr/>
        </p:nvSpPr>
        <p:spPr>
          <a:xfrm>
            <a:off x="6847402" y="6263186"/>
            <a:ext cx="2086662" cy="603673"/>
          </a:xfrm>
          <a:custGeom>
            <a:avLst/>
            <a:gdLst/>
            <a:ahLst/>
            <a:cxnLst/>
            <a:rect l="l" t="t" r="r" b="b"/>
            <a:pathLst>
              <a:path w="3129993" h="2865247">
                <a:moveTo>
                  <a:pt x="0" y="0"/>
                </a:moveTo>
                <a:lnTo>
                  <a:pt x="3129993" y="0"/>
                </a:lnTo>
                <a:lnTo>
                  <a:pt x="3129993" y="2865247"/>
                </a:lnTo>
                <a:lnTo>
                  <a:pt x="0" y="286524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b="-216424"/>
            </a:stretch>
          </a:blipFill>
        </p:spPr>
        <p:txBody>
          <a:bodyPr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00" dirty="0">
              <a:latin typeface="Segoe UI" panose="020B0502040204020203" pitchFamily="34" charset="0"/>
            </a:endParaRP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B008BC58-3654-8DCB-6A19-B02C7908E5CF}"/>
              </a:ext>
            </a:extLst>
          </p:cNvPr>
          <p:cNvSpPr/>
          <p:nvPr/>
        </p:nvSpPr>
        <p:spPr>
          <a:xfrm>
            <a:off x="1431653" y="0"/>
            <a:ext cx="2028692" cy="685800"/>
          </a:xfrm>
          <a:custGeom>
            <a:avLst/>
            <a:gdLst/>
            <a:ahLst/>
            <a:cxnLst/>
            <a:rect l="l" t="t" r="r" b="b"/>
            <a:pathLst>
              <a:path w="3043038" h="2785648">
                <a:moveTo>
                  <a:pt x="0" y="0"/>
                </a:moveTo>
                <a:lnTo>
                  <a:pt x="3043038" y="0"/>
                </a:lnTo>
                <a:lnTo>
                  <a:pt x="3043038" y="2785648"/>
                </a:lnTo>
                <a:lnTo>
                  <a:pt x="0" y="278564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t="-170794"/>
            </a:stretch>
          </a:blipFill>
        </p:spPr>
        <p:txBody>
          <a:bodyPr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00" dirty="0">
              <a:latin typeface="Segoe UI" panose="020B0502040204020203" pitchFamily="34" charset="0"/>
            </a:endParaRPr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28A51586-8177-92D1-945A-70B97FE7414E}"/>
              </a:ext>
            </a:extLst>
          </p:cNvPr>
          <p:cNvSpPr/>
          <p:nvPr/>
        </p:nvSpPr>
        <p:spPr>
          <a:xfrm rot="16200000" flipH="1" flipV="1">
            <a:off x="10451895" y="-549502"/>
            <a:ext cx="1190603" cy="2289607"/>
          </a:xfrm>
          <a:custGeom>
            <a:avLst/>
            <a:gdLst/>
            <a:ahLst/>
            <a:cxnLst/>
            <a:rect l="l" t="t" r="r" b="b"/>
            <a:pathLst>
              <a:path w="2007680" h="4114800">
                <a:moveTo>
                  <a:pt x="2007680" y="4114800"/>
                </a:moveTo>
                <a:lnTo>
                  <a:pt x="0" y="4114800"/>
                </a:lnTo>
                <a:lnTo>
                  <a:pt x="0" y="0"/>
                </a:lnTo>
                <a:lnTo>
                  <a:pt x="2007680" y="0"/>
                </a:lnTo>
                <a:lnTo>
                  <a:pt x="2007680" y="411480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12418" t="-19810" b="-1"/>
            </a:stretch>
          </a:blipFill>
        </p:spPr>
        <p:txBody>
          <a:bodyPr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00" dirty="0">
              <a:latin typeface="Segoe UI" panose="020B0502040204020203" pitchFamily="34" charset="0"/>
            </a:endParaRPr>
          </a:p>
        </p:txBody>
      </p:sp>
      <p:grpSp>
        <p:nvGrpSpPr>
          <p:cNvPr id="8" name="Group 8">
            <a:extLst>
              <a:ext uri="{FF2B5EF4-FFF2-40B4-BE49-F238E27FC236}">
                <a16:creationId xmlns:a16="http://schemas.microsoft.com/office/drawing/2014/main" id="{12FC452E-31E2-109B-1AFB-06C3A3E9E4B5}"/>
              </a:ext>
            </a:extLst>
          </p:cNvPr>
          <p:cNvGrpSpPr/>
          <p:nvPr/>
        </p:nvGrpSpPr>
        <p:grpSpPr>
          <a:xfrm>
            <a:off x="996472" y="2498237"/>
            <a:ext cx="3905534" cy="2154071"/>
            <a:chOff x="0" y="0"/>
            <a:chExt cx="1542927" cy="850991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22D032B6-4267-F7E5-4C4F-70BAE7849957}"/>
                </a:ext>
              </a:extLst>
            </p:cNvPr>
            <p:cNvSpPr/>
            <p:nvPr/>
          </p:nvSpPr>
          <p:spPr>
            <a:xfrm>
              <a:off x="0" y="0"/>
              <a:ext cx="1542927" cy="850991"/>
            </a:xfrm>
            <a:custGeom>
              <a:avLst/>
              <a:gdLst/>
              <a:ahLst/>
              <a:cxnLst/>
              <a:rect l="l" t="t" r="r" b="b"/>
              <a:pathLst>
                <a:path w="1542927" h="850991">
                  <a:moveTo>
                    <a:pt x="0" y="0"/>
                  </a:moveTo>
                  <a:lnTo>
                    <a:pt x="1542927" y="0"/>
                  </a:lnTo>
                  <a:lnTo>
                    <a:pt x="1542927" y="850991"/>
                  </a:lnTo>
                  <a:lnTo>
                    <a:pt x="0" y="85099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00" dirty="0">
                <a:latin typeface="Segoe UI" panose="020B0502040204020203" pitchFamily="34" charset="0"/>
              </a:endParaRPr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9B17C268-8EB7-B7DD-8BD6-FAAB5979D4FA}"/>
                </a:ext>
              </a:extLst>
            </p:cNvPr>
            <p:cNvSpPr txBox="1"/>
            <p:nvPr/>
          </p:nvSpPr>
          <p:spPr>
            <a:xfrm>
              <a:off x="0" y="-57150"/>
              <a:ext cx="1542927" cy="908141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680"/>
                </a:lnSpc>
              </a:pPr>
              <a:endParaRPr sz="800" dirty="0">
                <a:latin typeface="Segoe UI" panose="020B0502040204020203" pitchFamily="34" charset="0"/>
              </a:endParaRPr>
            </a:p>
          </p:txBody>
        </p:sp>
      </p:grpSp>
      <p:sp>
        <p:nvSpPr>
          <p:cNvPr id="11" name="TextBox 11">
            <a:extLst>
              <a:ext uri="{FF2B5EF4-FFF2-40B4-BE49-F238E27FC236}">
                <a16:creationId xmlns:a16="http://schemas.microsoft.com/office/drawing/2014/main" id="{0F848B40-40F8-7667-C805-53D8F55E5609}"/>
              </a:ext>
            </a:extLst>
          </p:cNvPr>
          <p:cNvSpPr txBox="1"/>
          <p:nvPr/>
        </p:nvSpPr>
        <p:spPr>
          <a:xfrm>
            <a:off x="1168401" y="2627489"/>
            <a:ext cx="3474207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l"/>
            <a:r>
              <a:rPr lang="en-US" sz="4000" b="1" spc="-42" dirty="0">
                <a:solidFill>
                  <a:srgbClr val="1D1D1B"/>
                </a:solidFill>
                <a:latin typeface="Poppins Bold"/>
                <a:ea typeface="Poppins Bold"/>
                <a:cs typeface="Poppins Bold"/>
                <a:sym typeface="Poppins Bold"/>
              </a:rPr>
              <a:t>Stakeholder</a:t>
            </a:r>
          </a:p>
          <a:p>
            <a:pPr marL="0" lvl="0" indent="0" algn="l"/>
            <a:r>
              <a:rPr lang="en-US" sz="4000" b="1" spc="-42" dirty="0">
                <a:solidFill>
                  <a:srgbClr val="1D1D1B"/>
                </a:solidFill>
                <a:latin typeface="Poppins Bold"/>
                <a:ea typeface="Poppins Bold"/>
                <a:cs typeface="Poppins Bold"/>
                <a:sym typeface="Poppins Bold"/>
              </a:rPr>
              <a:t>Engagement</a:t>
            </a:r>
          </a:p>
          <a:p>
            <a:r>
              <a:rPr lang="en-US" sz="4000" b="1" spc="-42" dirty="0">
                <a:solidFill>
                  <a:srgbClr val="1D1D1B"/>
                </a:solidFill>
                <a:latin typeface="Poppins Bold"/>
                <a:ea typeface="Poppins Bold"/>
                <a:cs typeface="Poppins Bold"/>
                <a:sym typeface="Poppins Bold"/>
              </a:rPr>
              <a:t>At Our School</a:t>
            </a:r>
            <a:endParaRPr lang="en-US" sz="4000" b="1" spc="-42" dirty="0">
              <a:solidFill>
                <a:srgbClr val="1D1D1B"/>
              </a:solidFill>
              <a:latin typeface="Poppins Bold"/>
              <a:ea typeface="Poppins Bold"/>
              <a:cs typeface="Poppins Bold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20C5E3F-9860-BC6A-0FF9-20DC2408EB69}"/>
              </a:ext>
            </a:extLst>
          </p:cNvPr>
          <p:cNvSpPr txBox="1"/>
          <p:nvPr/>
        </p:nvSpPr>
        <p:spPr>
          <a:xfrm>
            <a:off x="5283200" y="1204877"/>
            <a:ext cx="6096000" cy="459613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0">
              <a:buNone/>
            </a:pPr>
            <a:r>
              <a:rPr lang="en-US" sz="3600" b="1" i="0" u="none" strike="noStrike" dirty="0">
                <a:solidFill>
                  <a:schemeClr val="accent1"/>
                </a:solidFill>
                <a:effectLst/>
                <a:latin typeface="Poppins" panose="00000500000000000000" pitchFamily="2" charset="0"/>
              </a:rPr>
              <a:t>Why We’re Here</a:t>
            </a:r>
            <a:endParaRPr lang="en-US" sz="3600" dirty="0">
              <a:solidFill>
                <a:schemeClr val="accent1"/>
              </a:solidFill>
              <a:effectLst/>
            </a:endParaRPr>
          </a:p>
          <a:p>
            <a:pPr rtl="0">
              <a:buNone/>
            </a:pPr>
            <a:br>
              <a:rPr lang="en-US" sz="800" dirty="0"/>
            </a:br>
            <a:r>
              <a:rPr lang="en-US" sz="2000" dirty="0"/>
              <a:t>GO Teams play a vital role in decision-making that impacts the school’s direction, priorities, and overall success.</a:t>
            </a:r>
          </a:p>
          <a:p>
            <a:pPr marL="304815" indent="-304815" rtl="0">
              <a:buFont typeface="Arial" panose="020B0604020202020204" pitchFamily="34" charset="0"/>
              <a:buChar char="•"/>
            </a:pPr>
            <a:r>
              <a:rPr lang="en-US" sz="2000" dirty="0"/>
              <a:t>Stakeholder engagement ensures that the decisions we make reflect the real needs and voices of the people our schools serve.</a:t>
            </a:r>
          </a:p>
          <a:p>
            <a:pPr marL="304815" indent="-304815" rtl="0">
              <a:buFont typeface="Arial" panose="020B0604020202020204" pitchFamily="34" charset="0"/>
              <a:buChar char="•"/>
            </a:pPr>
            <a:r>
              <a:rPr lang="en-US" sz="2000" dirty="0"/>
              <a:t>We’re stronger when we bring others into the work—when we listen, learn, and co-create with families, students, staff, and community members.</a:t>
            </a:r>
          </a:p>
          <a:p>
            <a:pPr algn="ctr" rtl="0">
              <a:buNone/>
            </a:pPr>
            <a:br>
              <a:rPr lang="en-US" sz="2000" dirty="0"/>
            </a:br>
            <a:r>
              <a:rPr lang="en-US" sz="2667" b="1" dirty="0">
                <a:solidFill>
                  <a:schemeClr val="accent1"/>
                </a:solidFill>
              </a:rPr>
              <a:t>Today our GO Team will</a:t>
            </a:r>
            <a:r>
              <a:rPr lang="en-US" sz="2667" dirty="0"/>
              <a:t>:</a:t>
            </a:r>
            <a:r>
              <a:rPr lang="en-US" sz="2000" dirty="0"/>
              <a:t> Brainstorm ways to involve our school’s key stakeholders in our work.</a:t>
            </a:r>
          </a:p>
        </p:txBody>
      </p:sp>
    </p:spTree>
    <p:extLst>
      <p:ext uri="{BB962C8B-B14F-4D97-AF65-F5344CB8AC3E}">
        <p14:creationId xmlns:p14="http://schemas.microsoft.com/office/powerpoint/2010/main" val="726905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BEB6F9-727F-7A56-E95C-19C0F7BB34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BFD6F71D-7AED-E1C1-92EC-80B76E538F77}"/>
              </a:ext>
            </a:extLst>
          </p:cNvPr>
          <p:cNvGrpSpPr/>
          <p:nvPr/>
        </p:nvGrpSpPr>
        <p:grpSpPr>
          <a:xfrm>
            <a:off x="0" y="0"/>
            <a:ext cx="334225" cy="6858000"/>
            <a:chOff x="0" y="0"/>
            <a:chExt cx="132040" cy="2709333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C1717619-EC3D-93CF-58F5-2438C798BB6B}"/>
                </a:ext>
              </a:extLst>
            </p:cNvPr>
            <p:cNvSpPr/>
            <p:nvPr/>
          </p:nvSpPr>
          <p:spPr>
            <a:xfrm>
              <a:off x="0" y="0"/>
              <a:ext cx="132040" cy="2709333"/>
            </a:xfrm>
            <a:custGeom>
              <a:avLst/>
              <a:gdLst/>
              <a:ahLst/>
              <a:cxnLst/>
              <a:rect l="l" t="t" r="r" b="b"/>
              <a:pathLst>
                <a:path w="132040" h="2709333">
                  <a:moveTo>
                    <a:pt x="0" y="0"/>
                  </a:moveTo>
                  <a:lnTo>
                    <a:pt x="132040" y="0"/>
                  </a:lnTo>
                  <a:lnTo>
                    <a:pt x="132040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D8031C"/>
            </a:solidFill>
          </p:spPr>
          <p:txBody>
            <a:bodyPr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00" dirty="0">
                <a:latin typeface="Segoe UI" panose="020B0502040204020203" pitchFamily="34" charset="0"/>
              </a:endParaRPr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A0274427-C62C-0E86-1F86-D29154E46EE1}"/>
                </a:ext>
              </a:extLst>
            </p:cNvPr>
            <p:cNvSpPr txBox="1"/>
            <p:nvPr/>
          </p:nvSpPr>
          <p:spPr>
            <a:xfrm>
              <a:off x="0" y="-57150"/>
              <a:ext cx="132040" cy="2766483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680"/>
                </a:lnSpc>
              </a:pPr>
              <a:endParaRPr sz="800" dirty="0">
                <a:latin typeface="Segoe UI" panose="020B0502040204020203" pitchFamily="34" charset="0"/>
              </a:endParaRPr>
            </a:p>
          </p:txBody>
        </p:sp>
      </p:grpSp>
      <p:sp>
        <p:nvSpPr>
          <p:cNvPr id="5" name="Freeform 5">
            <a:extLst>
              <a:ext uri="{FF2B5EF4-FFF2-40B4-BE49-F238E27FC236}">
                <a16:creationId xmlns:a16="http://schemas.microsoft.com/office/drawing/2014/main" id="{B1FCD606-3A3A-99C6-D5A7-DC9441318487}"/>
              </a:ext>
            </a:extLst>
          </p:cNvPr>
          <p:cNvSpPr/>
          <p:nvPr/>
        </p:nvSpPr>
        <p:spPr>
          <a:xfrm>
            <a:off x="6847402" y="6263186"/>
            <a:ext cx="2086662" cy="603673"/>
          </a:xfrm>
          <a:custGeom>
            <a:avLst/>
            <a:gdLst/>
            <a:ahLst/>
            <a:cxnLst/>
            <a:rect l="l" t="t" r="r" b="b"/>
            <a:pathLst>
              <a:path w="3129993" h="2865247">
                <a:moveTo>
                  <a:pt x="0" y="0"/>
                </a:moveTo>
                <a:lnTo>
                  <a:pt x="3129993" y="0"/>
                </a:lnTo>
                <a:lnTo>
                  <a:pt x="3129993" y="2865247"/>
                </a:lnTo>
                <a:lnTo>
                  <a:pt x="0" y="286524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b="-216424"/>
            </a:stretch>
          </a:blipFill>
        </p:spPr>
        <p:txBody>
          <a:bodyPr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00" dirty="0">
              <a:latin typeface="Segoe UI" panose="020B0502040204020203" pitchFamily="34" charset="0"/>
            </a:endParaRP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172E73F2-BBFC-D7EB-2814-BCEB30BF8E9A}"/>
              </a:ext>
            </a:extLst>
          </p:cNvPr>
          <p:cNvSpPr/>
          <p:nvPr/>
        </p:nvSpPr>
        <p:spPr>
          <a:xfrm>
            <a:off x="1431653" y="0"/>
            <a:ext cx="2028692" cy="685800"/>
          </a:xfrm>
          <a:custGeom>
            <a:avLst/>
            <a:gdLst/>
            <a:ahLst/>
            <a:cxnLst/>
            <a:rect l="l" t="t" r="r" b="b"/>
            <a:pathLst>
              <a:path w="3043038" h="2785648">
                <a:moveTo>
                  <a:pt x="0" y="0"/>
                </a:moveTo>
                <a:lnTo>
                  <a:pt x="3043038" y="0"/>
                </a:lnTo>
                <a:lnTo>
                  <a:pt x="3043038" y="2785648"/>
                </a:lnTo>
                <a:lnTo>
                  <a:pt x="0" y="278564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t="-170794"/>
            </a:stretch>
          </a:blipFill>
        </p:spPr>
        <p:txBody>
          <a:bodyPr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00" dirty="0">
              <a:latin typeface="Segoe UI" panose="020B0502040204020203" pitchFamily="34" charset="0"/>
            </a:endParaRPr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4A76E1C5-0333-53F7-A681-547379722B11}"/>
              </a:ext>
            </a:extLst>
          </p:cNvPr>
          <p:cNvSpPr/>
          <p:nvPr/>
        </p:nvSpPr>
        <p:spPr>
          <a:xfrm rot="16200000" flipH="1" flipV="1">
            <a:off x="10451895" y="-549502"/>
            <a:ext cx="1190603" cy="2289607"/>
          </a:xfrm>
          <a:custGeom>
            <a:avLst/>
            <a:gdLst/>
            <a:ahLst/>
            <a:cxnLst/>
            <a:rect l="l" t="t" r="r" b="b"/>
            <a:pathLst>
              <a:path w="2007680" h="4114800">
                <a:moveTo>
                  <a:pt x="2007680" y="4114800"/>
                </a:moveTo>
                <a:lnTo>
                  <a:pt x="0" y="4114800"/>
                </a:lnTo>
                <a:lnTo>
                  <a:pt x="0" y="0"/>
                </a:lnTo>
                <a:lnTo>
                  <a:pt x="2007680" y="0"/>
                </a:lnTo>
                <a:lnTo>
                  <a:pt x="2007680" y="411480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12418" t="-19810" b="-1"/>
            </a:stretch>
          </a:blipFill>
        </p:spPr>
        <p:txBody>
          <a:bodyPr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00" dirty="0">
              <a:latin typeface="Segoe UI" panose="020B0502040204020203" pitchFamily="34" charset="0"/>
            </a:endParaRPr>
          </a:p>
        </p:txBody>
      </p:sp>
      <p:grpSp>
        <p:nvGrpSpPr>
          <p:cNvPr id="8" name="Group 8">
            <a:extLst>
              <a:ext uri="{FF2B5EF4-FFF2-40B4-BE49-F238E27FC236}">
                <a16:creationId xmlns:a16="http://schemas.microsoft.com/office/drawing/2014/main" id="{07945BF4-E9EA-A937-F2CE-87F8FCBB69E2}"/>
              </a:ext>
            </a:extLst>
          </p:cNvPr>
          <p:cNvGrpSpPr/>
          <p:nvPr/>
        </p:nvGrpSpPr>
        <p:grpSpPr>
          <a:xfrm>
            <a:off x="996472" y="2498237"/>
            <a:ext cx="3905534" cy="2154071"/>
            <a:chOff x="0" y="0"/>
            <a:chExt cx="1542927" cy="850991"/>
          </a:xfrm>
        </p:grpSpPr>
        <p:sp>
          <p:nvSpPr>
            <p:cNvPr id="9" name="Freeform 9">
              <a:extLst>
                <a:ext uri="{FF2B5EF4-FFF2-40B4-BE49-F238E27FC236}">
                  <a16:creationId xmlns:a16="http://schemas.microsoft.com/office/drawing/2014/main" id="{7B4E6245-E5AF-C5E6-C5CF-B3E8AF01F79A}"/>
                </a:ext>
              </a:extLst>
            </p:cNvPr>
            <p:cNvSpPr/>
            <p:nvPr/>
          </p:nvSpPr>
          <p:spPr>
            <a:xfrm>
              <a:off x="0" y="0"/>
              <a:ext cx="1542927" cy="850991"/>
            </a:xfrm>
            <a:custGeom>
              <a:avLst/>
              <a:gdLst/>
              <a:ahLst/>
              <a:cxnLst/>
              <a:rect l="l" t="t" r="r" b="b"/>
              <a:pathLst>
                <a:path w="1542927" h="850991">
                  <a:moveTo>
                    <a:pt x="0" y="0"/>
                  </a:moveTo>
                  <a:lnTo>
                    <a:pt x="1542927" y="0"/>
                  </a:lnTo>
                  <a:lnTo>
                    <a:pt x="1542927" y="850991"/>
                  </a:lnTo>
                  <a:lnTo>
                    <a:pt x="0" y="850991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00" dirty="0">
                <a:latin typeface="Segoe UI" panose="020B0502040204020203" pitchFamily="34" charset="0"/>
              </a:endParaRPr>
            </a:p>
          </p:txBody>
        </p:sp>
        <p:sp>
          <p:nvSpPr>
            <p:cNvPr id="10" name="TextBox 10">
              <a:extLst>
                <a:ext uri="{FF2B5EF4-FFF2-40B4-BE49-F238E27FC236}">
                  <a16:creationId xmlns:a16="http://schemas.microsoft.com/office/drawing/2014/main" id="{DCB8E90C-EA3A-E382-1720-4F2C221CCCA6}"/>
                </a:ext>
              </a:extLst>
            </p:cNvPr>
            <p:cNvSpPr txBox="1"/>
            <p:nvPr/>
          </p:nvSpPr>
          <p:spPr>
            <a:xfrm>
              <a:off x="0" y="-57150"/>
              <a:ext cx="1542927" cy="908141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680"/>
                </a:lnSpc>
              </a:pPr>
              <a:endParaRPr sz="800" dirty="0">
                <a:latin typeface="Segoe UI" panose="020B0502040204020203" pitchFamily="34" charset="0"/>
              </a:endParaRPr>
            </a:p>
          </p:txBody>
        </p:sp>
      </p:grpSp>
      <p:sp>
        <p:nvSpPr>
          <p:cNvPr id="11" name="TextBox 11">
            <a:extLst>
              <a:ext uri="{FF2B5EF4-FFF2-40B4-BE49-F238E27FC236}">
                <a16:creationId xmlns:a16="http://schemas.microsoft.com/office/drawing/2014/main" id="{CB814235-77B5-B460-AA2F-D835B73E1AD9}"/>
              </a:ext>
            </a:extLst>
          </p:cNvPr>
          <p:cNvSpPr txBox="1"/>
          <p:nvPr/>
        </p:nvSpPr>
        <p:spPr>
          <a:xfrm>
            <a:off x="1168401" y="2627489"/>
            <a:ext cx="3474207" cy="18466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l"/>
            <a:r>
              <a:rPr lang="en-US" sz="4000" b="1" spc="-42" dirty="0">
                <a:solidFill>
                  <a:srgbClr val="1D1D1B"/>
                </a:solidFill>
                <a:latin typeface="Poppins Bold"/>
                <a:ea typeface="Poppins Bold"/>
                <a:cs typeface="Poppins Bold"/>
                <a:sym typeface="Poppins Bold"/>
              </a:rPr>
              <a:t>Stakeholder</a:t>
            </a:r>
          </a:p>
          <a:p>
            <a:pPr marL="0" lvl="0" indent="0" algn="l"/>
            <a:r>
              <a:rPr lang="en-US" sz="4000" b="1" spc="-42" dirty="0">
                <a:solidFill>
                  <a:srgbClr val="1D1D1B"/>
                </a:solidFill>
                <a:latin typeface="Poppins Bold"/>
                <a:ea typeface="Poppins Bold"/>
                <a:cs typeface="Poppins Bold"/>
                <a:sym typeface="Poppins Bold"/>
              </a:rPr>
              <a:t>Engagement</a:t>
            </a:r>
          </a:p>
          <a:p>
            <a:pPr marL="0" lvl="0" indent="0" algn="l"/>
            <a:r>
              <a:rPr lang="en-US" sz="4000" b="1" spc="-42" dirty="0">
                <a:solidFill>
                  <a:srgbClr val="1D1D1B"/>
                </a:solidFill>
                <a:latin typeface="Poppins Bold"/>
                <a:ea typeface="Poppins Bold"/>
                <a:cs typeface="Poppins Bold"/>
                <a:sym typeface="Poppins Bold"/>
              </a:rPr>
              <a:t>Exercise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C414CCC-FB80-F075-7F83-22ABF2C9398D}"/>
              </a:ext>
            </a:extLst>
          </p:cNvPr>
          <p:cNvSpPr txBox="1"/>
          <p:nvPr/>
        </p:nvSpPr>
        <p:spPr>
          <a:xfrm>
            <a:off x="5564253" y="989949"/>
            <a:ext cx="6096000" cy="517064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>
                <a:solidFill>
                  <a:schemeClr val="accent1"/>
                </a:solidFill>
              </a:rPr>
              <a:t>Here’s the challenge:</a:t>
            </a:r>
            <a:br>
              <a:rPr lang="en-US" sz="2133" dirty="0"/>
            </a:br>
            <a:endParaRPr lang="en-US" sz="2133" dirty="0"/>
          </a:p>
          <a:p>
            <a:r>
              <a:rPr lang="en-US" sz="1867" dirty="0"/>
              <a:t>We’re going to look at four groups—Families, Students, Staff, and Community.</a:t>
            </a:r>
          </a:p>
          <a:p>
            <a:endParaRPr lang="en-US" sz="1867" dirty="0"/>
          </a:p>
          <a:p>
            <a:r>
              <a:rPr lang="en-US" sz="1867" dirty="0"/>
              <a:t>For each group, we’ll ask and answer three questions:</a:t>
            </a:r>
          </a:p>
          <a:p>
            <a:endParaRPr lang="en-US" sz="1867" dirty="0"/>
          </a:p>
          <a:p>
            <a:pPr marL="342917" indent="-342917">
              <a:buFont typeface="+mj-lt"/>
              <a:buAutoNum type="arabicPeriod"/>
            </a:pPr>
            <a:r>
              <a:rPr lang="en-US" sz="1867" b="1" dirty="0"/>
              <a:t>INFORM</a:t>
            </a:r>
            <a:r>
              <a:rPr lang="en-US" sz="1867" dirty="0"/>
              <a:t> – What’s a fun or unexpected way to keep them in the loop?</a:t>
            </a:r>
          </a:p>
          <a:p>
            <a:pPr marL="342917" indent="-342917">
              <a:buFont typeface="+mj-lt"/>
              <a:buAutoNum type="arabicPeriod"/>
            </a:pPr>
            <a:r>
              <a:rPr lang="en-US" sz="1867" b="1" dirty="0"/>
              <a:t>INPUT</a:t>
            </a:r>
            <a:r>
              <a:rPr lang="en-US" sz="1867" dirty="0"/>
              <a:t> – What’s a meaningful way to get their ideas or feedback?</a:t>
            </a:r>
          </a:p>
          <a:p>
            <a:pPr marL="342917" indent="-342917">
              <a:buFont typeface="+mj-lt"/>
              <a:buAutoNum type="arabicPeriod"/>
            </a:pPr>
            <a:r>
              <a:rPr lang="en-US" sz="1867" b="1" dirty="0"/>
              <a:t>INVITE</a:t>
            </a:r>
            <a:r>
              <a:rPr lang="en-US" sz="1867" dirty="0"/>
              <a:t> – How can we bring them into the </a:t>
            </a:r>
            <a:r>
              <a:rPr lang="en-US" sz="1867" i="1" dirty="0"/>
              <a:t>work</a:t>
            </a:r>
            <a:r>
              <a:rPr lang="en-US" sz="1867" dirty="0"/>
              <a:t>, not just the audience?</a:t>
            </a:r>
          </a:p>
          <a:p>
            <a:endParaRPr lang="en-US" sz="1867" dirty="0"/>
          </a:p>
          <a:p>
            <a:r>
              <a:rPr lang="en-US" sz="1867" dirty="0"/>
              <a:t>Let’s get creative, specific, and push past the usual answers.</a:t>
            </a:r>
          </a:p>
          <a:p>
            <a:pPr algn="ctr" rtl="0">
              <a:buNone/>
            </a:pPr>
            <a:br>
              <a:rPr lang="en-US" sz="1600" dirty="0"/>
            </a:b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1968537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232125-7240-E4A1-9F27-D4899CC177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7030971-32DA-ED6C-4D7A-B15D68354ECF}"/>
              </a:ext>
            </a:extLst>
          </p:cNvPr>
          <p:cNvSpPr/>
          <p:nvPr/>
        </p:nvSpPr>
        <p:spPr>
          <a:xfrm>
            <a:off x="10102263" y="0"/>
            <a:ext cx="1267810" cy="982016"/>
          </a:xfrm>
          <a:custGeom>
            <a:avLst/>
            <a:gdLst/>
            <a:ahLst/>
            <a:cxnLst/>
            <a:rect l="l" t="t" r="r" b="b"/>
            <a:pathLst>
              <a:path w="1901715" h="1740861">
                <a:moveTo>
                  <a:pt x="0" y="0"/>
                </a:moveTo>
                <a:lnTo>
                  <a:pt x="1901715" y="0"/>
                </a:lnTo>
                <a:lnTo>
                  <a:pt x="1901715" y="1740861"/>
                </a:lnTo>
                <a:lnTo>
                  <a:pt x="0" y="174086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18183"/>
            </a:stretch>
          </a:blipFill>
        </p:spPr>
        <p:txBody>
          <a:bodyPr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00" dirty="0">
              <a:latin typeface="Segoe UI" panose="020B0502040204020203" pitchFamily="34" charset="0"/>
            </a:endParaRPr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402FCC0A-D055-CA8D-17D0-FF3759A8B731}"/>
              </a:ext>
            </a:extLst>
          </p:cNvPr>
          <p:cNvSpPr/>
          <p:nvPr/>
        </p:nvSpPr>
        <p:spPr>
          <a:xfrm>
            <a:off x="217878" y="0"/>
            <a:ext cx="1338453" cy="2743200"/>
          </a:xfrm>
          <a:custGeom>
            <a:avLst/>
            <a:gdLst/>
            <a:ahLst/>
            <a:cxnLst/>
            <a:rect l="l" t="t" r="r" b="b"/>
            <a:pathLst>
              <a:path w="2007680" h="4114800">
                <a:moveTo>
                  <a:pt x="0" y="0"/>
                </a:moveTo>
                <a:lnTo>
                  <a:pt x="2007679" y="0"/>
                </a:lnTo>
                <a:lnTo>
                  <a:pt x="2007679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00" dirty="0">
              <a:latin typeface="Segoe UI" panose="020B0502040204020203" pitchFamily="34" charset="0"/>
            </a:endParaRPr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3386FB90-780E-5297-2A23-CCEA940187F0}"/>
              </a:ext>
            </a:extLst>
          </p:cNvPr>
          <p:cNvSpPr/>
          <p:nvPr/>
        </p:nvSpPr>
        <p:spPr>
          <a:xfrm rot="5400000" flipH="1">
            <a:off x="10151174" y="4457511"/>
            <a:ext cx="1338453" cy="2743200"/>
          </a:xfrm>
          <a:custGeom>
            <a:avLst/>
            <a:gdLst/>
            <a:ahLst/>
            <a:cxnLst/>
            <a:rect l="l" t="t" r="r" b="b"/>
            <a:pathLst>
              <a:path w="2007680" h="4114800">
                <a:moveTo>
                  <a:pt x="2007680" y="0"/>
                </a:moveTo>
                <a:lnTo>
                  <a:pt x="0" y="0"/>
                </a:lnTo>
                <a:lnTo>
                  <a:pt x="0" y="4114800"/>
                </a:lnTo>
                <a:lnTo>
                  <a:pt x="2007680" y="4114800"/>
                </a:lnTo>
                <a:lnTo>
                  <a:pt x="200768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00" dirty="0">
              <a:latin typeface="Segoe UI" panose="020B0502040204020203" pitchFamily="34" charset="0"/>
            </a:endParaRPr>
          </a:p>
        </p:txBody>
      </p:sp>
      <p:sp>
        <p:nvSpPr>
          <p:cNvPr id="5" name="Freeform 5">
            <a:extLst>
              <a:ext uri="{FF2B5EF4-FFF2-40B4-BE49-F238E27FC236}">
                <a16:creationId xmlns:a16="http://schemas.microsoft.com/office/drawing/2014/main" id="{0365C092-F929-1C6E-EC75-871F6CE94A05}"/>
              </a:ext>
            </a:extLst>
          </p:cNvPr>
          <p:cNvSpPr/>
          <p:nvPr/>
        </p:nvSpPr>
        <p:spPr>
          <a:xfrm>
            <a:off x="288522" y="6172201"/>
            <a:ext cx="1267810" cy="685800"/>
          </a:xfrm>
          <a:custGeom>
            <a:avLst/>
            <a:gdLst/>
            <a:ahLst/>
            <a:cxnLst/>
            <a:rect l="l" t="t" r="r" b="b"/>
            <a:pathLst>
              <a:path w="1901715" h="1740861">
                <a:moveTo>
                  <a:pt x="0" y="0"/>
                </a:moveTo>
                <a:lnTo>
                  <a:pt x="1901714" y="0"/>
                </a:lnTo>
                <a:lnTo>
                  <a:pt x="1901714" y="1740861"/>
                </a:lnTo>
                <a:lnTo>
                  <a:pt x="0" y="174086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1" b="-69228"/>
            </a:stretch>
          </a:blipFill>
        </p:spPr>
        <p:txBody>
          <a:bodyPr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00" dirty="0">
              <a:latin typeface="Segoe UI" panose="020B0502040204020203" pitchFamily="34" charset="0"/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9313AF73-0721-2A0A-5320-844DFB00BF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7829625"/>
              </p:ext>
            </p:extLst>
          </p:nvPr>
        </p:nvGraphicFramePr>
        <p:xfrm>
          <a:off x="935126" y="685800"/>
          <a:ext cx="10201675" cy="5521028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2040335">
                  <a:extLst>
                    <a:ext uri="{9D8B030D-6E8A-4147-A177-3AD203B41FA5}">
                      <a16:colId xmlns:a16="http://schemas.microsoft.com/office/drawing/2014/main" val="135618716"/>
                    </a:ext>
                  </a:extLst>
                </a:gridCol>
                <a:gridCol w="2040335">
                  <a:extLst>
                    <a:ext uri="{9D8B030D-6E8A-4147-A177-3AD203B41FA5}">
                      <a16:colId xmlns:a16="http://schemas.microsoft.com/office/drawing/2014/main" val="548026306"/>
                    </a:ext>
                  </a:extLst>
                </a:gridCol>
                <a:gridCol w="2040335">
                  <a:extLst>
                    <a:ext uri="{9D8B030D-6E8A-4147-A177-3AD203B41FA5}">
                      <a16:colId xmlns:a16="http://schemas.microsoft.com/office/drawing/2014/main" val="2070949559"/>
                    </a:ext>
                  </a:extLst>
                </a:gridCol>
                <a:gridCol w="2040335">
                  <a:extLst>
                    <a:ext uri="{9D8B030D-6E8A-4147-A177-3AD203B41FA5}">
                      <a16:colId xmlns:a16="http://schemas.microsoft.com/office/drawing/2014/main" val="3275725769"/>
                    </a:ext>
                  </a:extLst>
                </a:gridCol>
                <a:gridCol w="2040335">
                  <a:extLst>
                    <a:ext uri="{9D8B030D-6E8A-4147-A177-3AD203B41FA5}">
                      <a16:colId xmlns:a16="http://schemas.microsoft.com/office/drawing/2014/main" val="1273805097"/>
                    </a:ext>
                  </a:extLst>
                </a:gridCol>
              </a:tblGrid>
              <a:tr h="584558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60960" marR="60960" marT="30480" marB="3048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solidFill>
                            <a:schemeClr val="tx1"/>
                          </a:solidFill>
                        </a:rPr>
                        <a:t>FAMILIES</a:t>
                      </a:r>
                    </a:p>
                  </a:txBody>
                  <a:tcPr marL="60960" marR="60960" marT="30480" marB="3048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solidFill>
                            <a:schemeClr val="tx1"/>
                          </a:solidFill>
                        </a:rPr>
                        <a:t>STUDENTS</a:t>
                      </a:r>
                    </a:p>
                  </a:txBody>
                  <a:tcPr marL="60960" marR="60960" marT="30480" marB="3048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solidFill>
                            <a:schemeClr val="tx1"/>
                          </a:solidFill>
                        </a:rPr>
                        <a:t>STAFF</a:t>
                      </a:r>
                    </a:p>
                  </a:txBody>
                  <a:tcPr marL="60960" marR="60960" marT="30480" marB="3048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dirty="0">
                          <a:solidFill>
                            <a:schemeClr val="tx1"/>
                          </a:solidFill>
                        </a:rPr>
                        <a:t>COMMUNITY</a:t>
                      </a:r>
                    </a:p>
                  </a:txBody>
                  <a:tcPr marL="60960" marR="60960" marT="30480" marB="30480"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511719"/>
                  </a:ext>
                </a:extLst>
              </a:tr>
              <a:tr h="1569075">
                <a:tc>
                  <a:txBody>
                    <a:bodyPr/>
                    <a:lstStyle/>
                    <a:p>
                      <a:pPr algn="ctr"/>
                      <a:r>
                        <a:rPr lang="en-US" sz="1900" b="1" dirty="0">
                          <a:solidFill>
                            <a:schemeClr val="accent1"/>
                          </a:solidFill>
                        </a:rPr>
                        <a:t>INFORM</a:t>
                      </a:r>
                    </a:p>
                    <a:p>
                      <a:r>
                        <a:rPr lang="en-US" sz="1900" b="1" dirty="0"/>
                        <a:t>What’s a fun, unexpected way to keep them in the loop?</a:t>
                      </a:r>
                    </a:p>
                  </a:txBody>
                  <a:tcPr marL="60960" marR="60960" marT="30480" marB="3048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60960" marR="60960" marT="30480" marB="3048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60960" marR="60960" marT="30480" marB="3048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60960" marR="60960" marT="30480" marB="3048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60960" marR="60960" marT="30480" marB="30480" anchor="ctr"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6421187"/>
                  </a:ext>
                </a:extLst>
              </a:tr>
              <a:tr h="1569075">
                <a:tc>
                  <a:txBody>
                    <a:bodyPr/>
                    <a:lstStyle/>
                    <a:p>
                      <a:pPr algn="ctr"/>
                      <a:r>
                        <a:rPr lang="en-US" sz="1900" b="1" dirty="0">
                          <a:solidFill>
                            <a:schemeClr val="accent1"/>
                          </a:solidFill>
                        </a:rPr>
                        <a:t>INPUT</a:t>
                      </a:r>
                    </a:p>
                    <a:p>
                      <a:r>
                        <a:rPr lang="en-US" sz="1900" b="1" dirty="0"/>
                        <a:t>What’s a meaningful way to gather their ideas or feedback?</a:t>
                      </a:r>
                    </a:p>
                  </a:txBody>
                  <a:tcPr marL="60960" marR="60960" marT="30480" marB="3048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60960" marR="60960" marT="30480" marB="30480" anchor="ctr"/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60960" marR="60960" marT="30480" marB="30480" anchor="ctr"/>
                </a:tc>
                <a:extLst>
                  <a:ext uri="{0D108BD9-81ED-4DB2-BD59-A6C34878D82A}">
                    <a16:rowId xmlns:a16="http://schemas.microsoft.com/office/drawing/2014/main" val="2122228399"/>
                  </a:ext>
                </a:extLst>
              </a:tr>
              <a:tr h="1569075">
                <a:tc>
                  <a:txBody>
                    <a:bodyPr/>
                    <a:lstStyle/>
                    <a:p>
                      <a:pPr algn="ctr"/>
                      <a:r>
                        <a:rPr lang="en-US" sz="1900" b="1" dirty="0">
                          <a:solidFill>
                            <a:schemeClr val="accent1"/>
                          </a:solidFill>
                        </a:rPr>
                        <a:t>INVITE</a:t>
                      </a:r>
                    </a:p>
                    <a:p>
                      <a:r>
                        <a:rPr lang="en-US" sz="1900" b="1" dirty="0"/>
                        <a:t>How can we bring them into the work, not just the audience?</a:t>
                      </a:r>
                    </a:p>
                  </a:txBody>
                  <a:tcPr marL="60960" marR="60960" marT="30480" marB="30480"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60960" marR="60960" marT="30480" marB="3048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/>
                    </a:p>
                  </a:txBody>
                  <a:tcPr marL="60960" marR="60960" marT="30480" marB="3048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60960" marR="60960" marT="30480" marB="30480" anchor="ctr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 marL="60960" marR="60960" marT="30480" marB="30480" anchor="ctr"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54450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0856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3B219B-7E3A-7E84-6386-37313F0CFB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5600" y="3392424"/>
            <a:ext cx="6400800" cy="1439552"/>
          </a:xfrm>
        </p:spPr>
        <p:txBody>
          <a:bodyPr/>
          <a:lstStyle/>
          <a:p>
            <a:r>
              <a:rPr lang="en-US" sz="4400" b="1" dirty="0">
                <a:solidFill>
                  <a:schemeClr val="accent6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Principal’s Report</a:t>
            </a:r>
          </a:p>
        </p:txBody>
      </p:sp>
    </p:spTree>
    <p:extLst>
      <p:ext uri="{BB962C8B-B14F-4D97-AF65-F5344CB8AC3E}">
        <p14:creationId xmlns:p14="http://schemas.microsoft.com/office/powerpoint/2010/main" val="29529238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36B8B3-278E-5281-F5FC-9CB01DF73D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78911C68-227D-202A-F33C-3066D32AD5BA}"/>
              </a:ext>
            </a:extLst>
          </p:cNvPr>
          <p:cNvGrpSpPr/>
          <p:nvPr/>
        </p:nvGrpSpPr>
        <p:grpSpPr>
          <a:xfrm>
            <a:off x="0" y="127000"/>
            <a:ext cx="2975223" cy="6731000"/>
            <a:chOff x="0" y="0"/>
            <a:chExt cx="1175397" cy="2709333"/>
          </a:xfrm>
          <a:solidFill>
            <a:schemeClr val="accent1"/>
          </a:solidFill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8BD9DCE0-F5F4-6CCA-652E-218139920E30}"/>
                </a:ext>
              </a:extLst>
            </p:cNvPr>
            <p:cNvSpPr/>
            <p:nvPr/>
          </p:nvSpPr>
          <p:spPr>
            <a:xfrm>
              <a:off x="0" y="0"/>
              <a:ext cx="1175397" cy="2709333"/>
            </a:xfrm>
            <a:custGeom>
              <a:avLst/>
              <a:gdLst/>
              <a:ahLst/>
              <a:cxnLst/>
              <a:rect l="l" t="t" r="r" b="b"/>
              <a:pathLst>
                <a:path w="1175397" h="2709333">
                  <a:moveTo>
                    <a:pt x="0" y="0"/>
                  </a:moveTo>
                  <a:lnTo>
                    <a:pt x="1175397" y="0"/>
                  </a:lnTo>
                  <a:lnTo>
                    <a:pt x="1175397" y="2709333"/>
                  </a:lnTo>
                  <a:lnTo>
                    <a:pt x="0" y="2709333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endParaRPr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70379913-EC79-A653-B748-3CA32E10F43F}"/>
                </a:ext>
              </a:extLst>
            </p:cNvPr>
            <p:cNvSpPr txBox="1"/>
            <p:nvPr/>
          </p:nvSpPr>
          <p:spPr>
            <a:xfrm>
              <a:off x="0" y="-57150"/>
              <a:ext cx="1175397" cy="2766483"/>
            </a:xfrm>
            <a:prstGeom prst="rect">
              <a:avLst/>
            </a:prstGeom>
            <a:grpFill/>
          </p:spPr>
          <p:txBody>
            <a:bodyPr lIns="33867" tIns="33867" rIns="33867" bIns="33867" rtlCol="0" anchor="ctr"/>
            <a:lstStyle/>
            <a:p>
              <a:pPr marL="0" marR="0" lvl="0" indent="0" algn="ctr" defTabSz="609630" rtl="0" eaLnBrk="1" fontAlgn="auto" latinLnBrk="0" hangingPunct="1">
                <a:lnSpc>
                  <a:spcPts val="168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endParaRPr>
            </a:p>
          </p:txBody>
        </p:sp>
      </p:grpSp>
      <p:sp>
        <p:nvSpPr>
          <p:cNvPr id="5" name="Freeform 5">
            <a:extLst>
              <a:ext uri="{FF2B5EF4-FFF2-40B4-BE49-F238E27FC236}">
                <a16:creationId xmlns:a16="http://schemas.microsoft.com/office/drawing/2014/main" id="{E511EE27-F5A7-DC00-657D-C62A4AF58E4D}"/>
              </a:ext>
            </a:extLst>
          </p:cNvPr>
          <p:cNvSpPr/>
          <p:nvPr/>
        </p:nvSpPr>
        <p:spPr>
          <a:xfrm>
            <a:off x="6847402" y="6263186"/>
            <a:ext cx="2086662" cy="594815"/>
          </a:xfrm>
          <a:custGeom>
            <a:avLst/>
            <a:gdLst/>
            <a:ahLst/>
            <a:cxnLst/>
            <a:rect l="l" t="t" r="r" b="b"/>
            <a:pathLst>
              <a:path w="3129993" h="2865247">
                <a:moveTo>
                  <a:pt x="0" y="0"/>
                </a:moveTo>
                <a:lnTo>
                  <a:pt x="3129993" y="0"/>
                </a:lnTo>
                <a:lnTo>
                  <a:pt x="3129993" y="2865247"/>
                </a:lnTo>
                <a:lnTo>
                  <a:pt x="0" y="286524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b="-221136"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+mn-cs"/>
            </a:endParaRP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DCF72DF3-E001-4028-A38C-9C748FAC9246}"/>
              </a:ext>
            </a:extLst>
          </p:cNvPr>
          <p:cNvSpPr/>
          <p:nvPr/>
        </p:nvSpPr>
        <p:spPr>
          <a:xfrm>
            <a:off x="1817551" y="0"/>
            <a:ext cx="2028692" cy="685800"/>
          </a:xfrm>
          <a:custGeom>
            <a:avLst/>
            <a:gdLst/>
            <a:ahLst/>
            <a:cxnLst/>
            <a:rect l="l" t="t" r="r" b="b"/>
            <a:pathLst>
              <a:path w="3043038" h="2785648">
                <a:moveTo>
                  <a:pt x="0" y="0"/>
                </a:moveTo>
                <a:lnTo>
                  <a:pt x="3043039" y="0"/>
                </a:lnTo>
                <a:lnTo>
                  <a:pt x="3043039" y="2785648"/>
                </a:lnTo>
                <a:lnTo>
                  <a:pt x="0" y="278564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t="-170794"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+mn-cs"/>
            </a:endParaRPr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41CE1D60-11BE-119F-8509-2C2136098779}"/>
              </a:ext>
            </a:extLst>
          </p:cNvPr>
          <p:cNvSpPr/>
          <p:nvPr/>
        </p:nvSpPr>
        <p:spPr>
          <a:xfrm rot="-5400000" flipH="1" flipV="1">
            <a:off x="10451895" y="-549502"/>
            <a:ext cx="1190603" cy="2289607"/>
          </a:xfrm>
          <a:custGeom>
            <a:avLst/>
            <a:gdLst/>
            <a:ahLst/>
            <a:cxnLst/>
            <a:rect l="l" t="t" r="r" b="b"/>
            <a:pathLst>
              <a:path w="2007680" h="4114800">
                <a:moveTo>
                  <a:pt x="2007680" y="4114800"/>
                </a:moveTo>
                <a:lnTo>
                  <a:pt x="0" y="4114800"/>
                </a:lnTo>
                <a:lnTo>
                  <a:pt x="0" y="0"/>
                </a:lnTo>
                <a:lnTo>
                  <a:pt x="2007680" y="0"/>
                </a:lnTo>
                <a:lnTo>
                  <a:pt x="2007680" y="411480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12418" t="-19810" b="-1"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egoe UI" panose="020B0502040204020203" pitchFamily="34" charset="0"/>
              <a:ea typeface="+mn-ea"/>
              <a:cs typeface="+mn-cs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EB4D5B76-23B7-4FD1-29E8-CF0807EE53AF}"/>
              </a:ext>
            </a:extLst>
          </p:cNvPr>
          <p:cNvSpPr txBox="1"/>
          <p:nvPr/>
        </p:nvSpPr>
        <p:spPr>
          <a:xfrm>
            <a:off x="5306040" y="2600076"/>
            <a:ext cx="6479560" cy="16653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609630" rtl="0" eaLnBrk="1" fontAlgn="auto" latinLnBrk="0" hangingPunct="1">
              <a:lnSpc>
                <a:spcPts val="426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(</a:t>
            </a:r>
            <a:r>
              <a:rPr lang="en-US" sz="4400" b="1" dirty="0">
                <a:solidFill>
                  <a:schemeClr val="accent1"/>
                </a:solidFill>
                <a:latin typeface="Calibri"/>
              </a:rPr>
              <a:t>West Manor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)</a:t>
            </a:r>
          </a:p>
          <a:p>
            <a:pPr marL="0" marR="0" lvl="0" indent="0" algn="l" defTabSz="609630" rtl="0" eaLnBrk="1" fontAlgn="auto" latinLnBrk="0" hangingPunct="1">
              <a:lnSpc>
                <a:spcPts val="426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LEVELING AND </a:t>
            </a:r>
          </a:p>
          <a:p>
            <a:pPr marL="0" marR="0" lvl="0" indent="0" algn="l" defTabSz="609630" rtl="0" eaLnBrk="1" fontAlgn="auto" latinLnBrk="0" hangingPunct="1">
              <a:lnSpc>
                <a:spcPts val="4266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FY26 BUDGET ADJUSTMENT</a:t>
            </a:r>
          </a:p>
        </p:txBody>
      </p:sp>
      <p:grpSp>
        <p:nvGrpSpPr>
          <p:cNvPr id="10" name="Group 10">
            <a:extLst>
              <a:ext uri="{FF2B5EF4-FFF2-40B4-BE49-F238E27FC236}">
                <a16:creationId xmlns:a16="http://schemas.microsoft.com/office/drawing/2014/main" id="{A3E23249-95F8-B902-9907-477E0DB25C3A}"/>
              </a:ext>
            </a:extLst>
          </p:cNvPr>
          <p:cNvGrpSpPr/>
          <p:nvPr/>
        </p:nvGrpSpPr>
        <p:grpSpPr>
          <a:xfrm>
            <a:off x="726549" y="1379480"/>
            <a:ext cx="4109591" cy="4099040"/>
            <a:chOff x="0" y="0"/>
            <a:chExt cx="1623542" cy="1619374"/>
          </a:xfrm>
          <a:solidFill>
            <a:schemeClr val="accent2"/>
          </a:solidFill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42AA3E9A-1A69-867C-E5F4-8963A4FC927C}"/>
                </a:ext>
              </a:extLst>
            </p:cNvPr>
            <p:cNvSpPr/>
            <p:nvPr/>
          </p:nvSpPr>
          <p:spPr>
            <a:xfrm>
              <a:off x="0" y="0"/>
              <a:ext cx="1623542" cy="1619374"/>
            </a:xfrm>
            <a:custGeom>
              <a:avLst/>
              <a:gdLst/>
              <a:ahLst/>
              <a:cxnLst/>
              <a:rect l="l" t="t" r="r" b="b"/>
              <a:pathLst>
                <a:path w="1623542" h="1619374">
                  <a:moveTo>
                    <a:pt x="0" y="0"/>
                  </a:moveTo>
                  <a:lnTo>
                    <a:pt x="1623542" y="0"/>
                  </a:lnTo>
                  <a:lnTo>
                    <a:pt x="1623542" y="1619374"/>
                  </a:lnTo>
                  <a:lnTo>
                    <a:pt x="0" y="1619374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endParaRPr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77477475-A222-6503-52B6-7B6B900125A5}"/>
                </a:ext>
              </a:extLst>
            </p:cNvPr>
            <p:cNvSpPr txBox="1"/>
            <p:nvPr/>
          </p:nvSpPr>
          <p:spPr>
            <a:xfrm>
              <a:off x="0" y="-57150"/>
              <a:ext cx="1623542" cy="1676524"/>
            </a:xfrm>
            <a:prstGeom prst="rect">
              <a:avLst/>
            </a:prstGeom>
            <a:grpFill/>
          </p:spPr>
          <p:txBody>
            <a:bodyPr lIns="33867" tIns="33867" rIns="33867" bIns="33867" rtlCol="0" anchor="ctr"/>
            <a:lstStyle/>
            <a:p>
              <a:pPr marL="0" marR="0" lvl="0" indent="0" algn="ctr" defTabSz="609630" rtl="0" eaLnBrk="1" fontAlgn="auto" latinLnBrk="0" hangingPunct="1">
                <a:lnSpc>
                  <a:spcPts val="168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n-ea"/>
                <a:cs typeface="+mn-cs"/>
              </a:endParaRP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532ECC94-9923-A6B5-7E37-662163F0F745}"/>
              </a:ext>
            </a:extLst>
          </p:cNvPr>
          <p:cNvSpPr txBox="1"/>
          <p:nvPr/>
        </p:nvSpPr>
        <p:spPr>
          <a:xfrm>
            <a:off x="9347200" y="5904113"/>
            <a:ext cx="2696007" cy="748795"/>
          </a:xfrm>
          <a:prstGeom prst="rect">
            <a:avLst/>
          </a:prstGeom>
          <a:noFill/>
          <a:ln w="762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33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Template Last Revised: </a:t>
            </a:r>
            <a:r>
              <a:rPr kumimoji="0" lang="en-US" sz="2133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9/4/2025</a:t>
            </a:r>
          </a:p>
        </p:txBody>
      </p:sp>
      <p:pic>
        <p:nvPicPr>
          <p:cNvPr id="14" name="Picture 13" descr="A black and white logo&#10;&#10;AI-generated content may be incorrect.">
            <a:extLst>
              <a:ext uri="{FF2B5EF4-FFF2-40B4-BE49-F238E27FC236}">
                <a16:creationId xmlns:a16="http://schemas.microsoft.com/office/drawing/2014/main" id="{75F166F4-683D-A49F-1523-E5EB6709CB0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23865" y="1793613"/>
            <a:ext cx="3349785" cy="3593198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1551254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0B7F6B-3418-5E13-5FA1-8E640CF2E3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6">
            <a:extLst>
              <a:ext uri="{FF2B5EF4-FFF2-40B4-BE49-F238E27FC236}">
                <a16:creationId xmlns:a16="http://schemas.microsoft.com/office/drawing/2014/main" id="{3DC48AE2-B711-E520-82A5-54355CA4F6A4}"/>
              </a:ext>
            </a:extLst>
          </p:cNvPr>
          <p:cNvGrpSpPr/>
          <p:nvPr/>
        </p:nvGrpSpPr>
        <p:grpSpPr>
          <a:xfrm>
            <a:off x="-5348" y="127000"/>
            <a:ext cx="5537200" cy="6731000"/>
            <a:chOff x="0" y="0"/>
            <a:chExt cx="2389791" cy="2709333"/>
          </a:xfrm>
          <a:solidFill>
            <a:schemeClr val="accent5"/>
          </a:solidFill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CD8ADF78-115F-4645-2E94-9A726FA73D31}"/>
                </a:ext>
              </a:extLst>
            </p:cNvPr>
            <p:cNvSpPr/>
            <p:nvPr/>
          </p:nvSpPr>
          <p:spPr>
            <a:xfrm>
              <a:off x="0" y="0"/>
              <a:ext cx="2389791" cy="2709333"/>
            </a:xfrm>
            <a:custGeom>
              <a:avLst/>
              <a:gdLst/>
              <a:ahLst/>
              <a:cxnLst/>
              <a:rect l="l" t="t" r="r" b="b"/>
              <a:pathLst>
                <a:path w="2389791" h="2709333">
                  <a:moveTo>
                    <a:pt x="0" y="0"/>
                  </a:moveTo>
                  <a:lnTo>
                    <a:pt x="2389791" y="0"/>
                  </a:lnTo>
                  <a:lnTo>
                    <a:pt x="2389791" y="2709333"/>
                  </a:lnTo>
                  <a:lnTo>
                    <a:pt x="0" y="2709333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pPr defTabSz="609630"/>
              <a:endParaRPr lang="en-US" sz="1200" dirty="0">
                <a:solidFill>
                  <a:prstClr val="black"/>
                </a:solidFill>
                <a:latin typeface="Segoe UI" panose="020B0502040204020203" pitchFamily="34" charset="0"/>
              </a:endParaRPr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4B1EF614-E443-1BC5-B65C-61CC90035590}"/>
                </a:ext>
              </a:extLst>
            </p:cNvPr>
            <p:cNvSpPr txBox="1"/>
            <p:nvPr/>
          </p:nvSpPr>
          <p:spPr>
            <a:xfrm>
              <a:off x="0" y="-57150"/>
              <a:ext cx="2389791" cy="2766483"/>
            </a:xfrm>
            <a:prstGeom prst="rect">
              <a:avLst/>
            </a:prstGeom>
            <a:grpFill/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680"/>
                </a:lnSpc>
              </a:pPr>
              <a:endParaRPr sz="1200" dirty="0">
                <a:solidFill>
                  <a:prstClr val="black"/>
                </a:solidFill>
                <a:latin typeface="Segoe UI" panose="020B0502040204020203" pitchFamily="34" charset="0"/>
              </a:endParaRPr>
            </a:p>
          </p:txBody>
        </p:sp>
      </p:grpSp>
      <p:sp>
        <p:nvSpPr>
          <p:cNvPr id="9" name="Freeform 9">
            <a:extLst>
              <a:ext uri="{FF2B5EF4-FFF2-40B4-BE49-F238E27FC236}">
                <a16:creationId xmlns:a16="http://schemas.microsoft.com/office/drawing/2014/main" id="{B259DEFC-8142-5A52-651C-CECE5A22AADC}"/>
              </a:ext>
            </a:extLst>
          </p:cNvPr>
          <p:cNvSpPr/>
          <p:nvPr/>
        </p:nvSpPr>
        <p:spPr>
          <a:xfrm>
            <a:off x="3380613" y="88201"/>
            <a:ext cx="2028692" cy="685800"/>
          </a:xfrm>
          <a:custGeom>
            <a:avLst/>
            <a:gdLst/>
            <a:ahLst/>
            <a:cxnLst/>
            <a:rect l="l" t="t" r="r" b="b"/>
            <a:pathLst>
              <a:path w="3043038" h="2785648">
                <a:moveTo>
                  <a:pt x="0" y="0"/>
                </a:moveTo>
                <a:lnTo>
                  <a:pt x="3043038" y="0"/>
                </a:lnTo>
                <a:lnTo>
                  <a:pt x="3043038" y="2785648"/>
                </a:lnTo>
                <a:lnTo>
                  <a:pt x="0" y="278564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t="-170794"/>
            </a:stretch>
          </a:blipFill>
        </p:spPr>
        <p:txBody>
          <a:bodyPr/>
          <a:lstStyle/>
          <a:p>
            <a:pPr defTabSz="609630"/>
            <a:endParaRPr lang="en-US" sz="1200" dirty="0">
              <a:solidFill>
                <a:prstClr val="black"/>
              </a:solidFill>
              <a:latin typeface="Segoe UI" panose="020B0502040204020203" pitchFamily="34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AF7EDD0E-CCB8-AC3E-3AAF-417F0E656820}"/>
              </a:ext>
            </a:extLst>
          </p:cNvPr>
          <p:cNvSpPr/>
          <p:nvPr/>
        </p:nvSpPr>
        <p:spPr>
          <a:xfrm rot="-5400000" flipH="1">
            <a:off x="652198" y="-652198"/>
            <a:ext cx="1141603" cy="2445999"/>
          </a:xfrm>
          <a:custGeom>
            <a:avLst/>
            <a:gdLst/>
            <a:ahLst/>
            <a:cxnLst/>
            <a:rect l="l" t="t" r="r" b="b"/>
            <a:pathLst>
              <a:path w="2007680" h="4114800">
                <a:moveTo>
                  <a:pt x="2007680" y="0"/>
                </a:moveTo>
                <a:lnTo>
                  <a:pt x="0" y="0"/>
                </a:lnTo>
                <a:lnTo>
                  <a:pt x="0" y="4114800"/>
                </a:lnTo>
                <a:lnTo>
                  <a:pt x="2007680" y="4114800"/>
                </a:lnTo>
                <a:lnTo>
                  <a:pt x="200768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17244" t="-12151" r="1"/>
            </a:stretch>
          </a:blipFill>
        </p:spPr>
        <p:txBody>
          <a:bodyPr/>
          <a:lstStyle/>
          <a:p>
            <a:pPr defTabSz="609630"/>
            <a:endParaRPr lang="en-US" sz="1200" dirty="0">
              <a:solidFill>
                <a:prstClr val="black"/>
              </a:solidFill>
              <a:latin typeface="Segoe UI" panose="020B0502040204020203" pitchFamily="34" charset="0"/>
            </a:endParaRPr>
          </a:p>
        </p:txBody>
      </p:sp>
      <p:pic>
        <p:nvPicPr>
          <p:cNvPr id="13" name="Graphic 12" descr="Settings outline">
            <a:extLst>
              <a:ext uri="{FF2B5EF4-FFF2-40B4-BE49-F238E27FC236}">
                <a16:creationId xmlns:a16="http://schemas.microsoft.com/office/drawing/2014/main" id="{2FE7E987-7BC1-A69A-0875-AB03C2EBD3E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660400" y="1586460"/>
            <a:ext cx="4622800" cy="4622800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5820AEB9-F1BC-62C2-8763-3DCF2990D791}"/>
              </a:ext>
            </a:extLst>
          </p:cNvPr>
          <p:cNvSpPr txBox="1">
            <a:spLocks/>
          </p:cNvSpPr>
          <p:nvPr/>
        </p:nvSpPr>
        <p:spPr>
          <a:xfrm>
            <a:off x="3727359" y="76500"/>
            <a:ext cx="6766560" cy="768096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Segoe UI" panose="020B0502040204020203" pitchFamily="34" charset="0"/>
                <a:ea typeface="+mj-ea"/>
                <a:cs typeface="+mj-cs"/>
              </a:defRPr>
            </a:lvl1pPr>
          </a:lstStyle>
          <a:p>
            <a:pPr defTabSz="609630"/>
            <a:r>
              <a:rPr lang="en-US" b="1" dirty="0">
                <a:solidFill>
                  <a:prstClr val="black"/>
                </a:solidFill>
              </a:rPr>
              <a:t>Enrollment</a:t>
            </a:r>
          </a:p>
        </p:txBody>
      </p:sp>
      <p:sp>
        <p:nvSpPr>
          <p:cNvPr id="12" name="Slide Number Placeholder 14">
            <a:extLst>
              <a:ext uri="{FF2B5EF4-FFF2-40B4-BE49-F238E27FC236}">
                <a16:creationId xmlns:a16="http://schemas.microsoft.com/office/drawing/2014/main" id="{0E9A391F-C2B3-FD76-ADCD-BAC7198FC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368800" y="4237567"/>
            <a:ext cx="1422400" cy="243417"/>
          </a:xfrm>
        </p:spPr>
        <p:txBody>
          <a:bodyPr/>
          <a:lstStyle/>
          <a:p>
            <a:pPr defTabSz="609630"/>
            <a:fld id="{48F63A3B-78C7-47BE-AE5E-E10140E04643}" type="slidenum">
              <a:rPr lang="en-US">
                <a:solidFill>
                  <a:prstClr val="black">
                    <a:tint val="75000"/>
                  </a:prstClr>
                </a:solidFill>
              </a:rPr>
              <a:pPr defTabSz="609630"/>
              <a:t>20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graphicFrame>
        <p:nvGraphicFramePr>
          <p:cNvPr id="15" name="Table 16">
            <a:extLst>
              <a:ext uri="{FF2B5EF4-FFF2-40B4-BE49-F238E27FC236}">
                <a16:creationId xmlns:a16="http://schemas.microsoft.com/office/drawing/2014/main" id="{B40945B2-356A-59F9-41DE-0B08F272E40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03924399"/>
              </p:ext>
            </p:extLst>
          </p:nvPr>
        </p:nvGraphicFramePr>
        <p:xfrm>
          <a:off x="5850459" y="819220"/>
          <a:ext cx="4276726" cy="1381760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2914651">
                  <a:extLst>
                    <a:ext uri="{9D8B030D-6E8A-4147-A177-3AD203B41FA5}">
                      <a16:colId xmlns:a16="http://schemas.microsoft.com/office/drawing/2014/main" val="697791016"/>
                    </a:ext>
                  </a:extLst>
                </a:gridCol>
                <a:gridCol w="1362075">
                  <a:extLst>
                    <a:ext uri="{9D8B030D-6E8A-4147-A177-3AD203B41FA5}">
                      <a16:colId xmlns:a16="http://schemas.microsoft.com/office/drawing/2014/main" val="37031415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800" b="1" dirty="0"/>
                        <a:t>Projected Enrollment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/>
                        <a:t>252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2550905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r"/>
                      <a:r>
                        <a:rPr lang="en-US" sz="1800" b="1" dirty="0"/>
                        <a:t>15-Day Count(08.22.25) Enrollment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/>
                        <a:t>238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49814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sz="1800" b="1" dirty="0"/>
                        <a:t>Difference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/>
                        <a:t>14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25691733"/>
                  </a:ext>
                </a:extLst>
              </a:tr>
            </a:tbl>
          </a:graphicData>
        </a:graphic>
      </p:graphicFrame>
      <p:graphicFrame>
        <p:nvGraphicFramePr>
          <p:cNvPr id="18" name="Table 23">
            <a:extLst>
              <a:ext uri="{FF2B5EF4-FFF2-40B4-BE49-F238E27FC236}">
                <a16:creationId xmlns:a16="http://schemas.microsoft.com/office/drawing/2014/main" id="{148A1D9D-F432-7CC0-030B-6D73F11CBA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9664442"/>
              </p:ext>
            </p:extLst>
          </p:nvPr>
        </p:nvGraphicFramePr>
        <p:xfrm>
          <a:off x="5588146" y="2987877"/>
          <a:ext cx="6397535" cy="1554480"/>
        </p:xfrm>
        <a:graphic>
          <a:graphicData uri="http://schemas.openxmlformats.org/drawingml/2006/table">
            <a:tbl>
              <a:tblPr firstRow="1" bandRow="1">
                <a:tableStyleId>{D27102A9-8310-4765-A935-A1911B00CA55}</a:tableStyleId>
              </a:tblPr>
              <a:tblGrid>
                <a:gridCol w="2786109">
                  <a:extLst>
                    <a:ext uri="{9D8B030D-6E8A-4147-A177-3AD203B41FA5}">
                      <a16:colId xmlns:a16="http://schemas.microsoft.com/office/drawing/2014/main" val="2607856906"/>
                    </a:ext>
                  </a:extLst>
                </a:gridCol>
                <a:gridCol w="3611426">
                  <a:extLst>
                    <a:ext uri="{9D8B030D-6E8A-4147-A177-3AD203B41FA5}">
                      <a16:colId xmlns:a16="http://schemas.microsoft.com/office/drawing/2014/main" val="2739395123"/>
                    </a:ext>
                  </a:extLst>
                </a:gridCol>
              </a:tblGrid>
              <a:tr h="1554480">
                <a:tc>
                  <a:txBody>
                    <a:bodyPr/>
                    <a:lstStyle/>
                    <a:p>
                      <a:pPr marL="0" algn="r" defTabSz="914400" rtl="0" eaLnBrk="1" latinLnBrk="0" hangingPunct="1"/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Budget Adjustment*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2400" b="0" i="1" dirty="0">
                          <a:solidFill>
                            <a:schemeClr val="tx1"/>
                          </a:solidFill>
                        </a:rPr>
                        <a:t> $</a:t>
                      </a:r>
                      <a:r>
                        <a:rPr lang="en-US" sz="2400" b="0" i="1" dirty="0">
                          <a:solidFill>
                            <a:schemeClr val="accent1"/>
                          </a:solidFill>
                        </a:rPr>
                        <a:t>83468</a:t>
                      </a:r>
                    </a:p>
                    <a:p>
                      <a:endParaRPr lang="en-US" sz="2400" b="0" i="1" dirty="0">
                        <a:solidFill>
                          <a:schemeClr val="accent1"/>
                        </a:solidFill>
                      </a:endParaRP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0822902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41CF1227-69A0-0F5C-633E-6EBA5545529B}"/>
              </a:ext>
            </a:extLst>
          </p:cNvPr>
          <p:cNvSpPr txBox="1"/>
          <p:nvPr/>
        </p:nvSpPr>
        <p:spPr>
          <a:xfrm>
            <a:off x="5531852" y="4987812"/>
            <a:ext cx="6629449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defTabSz="609630"/>
            <a:r>
              <a:rPr lang="en-US" sz="1200" dirty="0">
                <a:solidFill>
                  <a:prstClr val="black"/>
                </a:solidFill>
                <a:latin typeface="Calibri"/>
              </a:rPr>
              <a:t>*The budget adjustment reflects the impact of the following: Enrollment changes, school reserves, Title I Part A, Title I- Family Engagement 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E8491EC-288F-9BF5-E5FA-FDCAFF8CDA28}"/>
              </a:ext>
            </a:extLst>
          </p:cNvPr>
          <p:cNvSpPr txBox="1">
            <a:spLocks/>
          </p:cNvSpPr>
          <p:nvPr/>
        </p:nvSpPr>
        <p:spPr>
          <a:xfrm>
            <a:off x="5508081" y="5952108"/>
            <a:ext cx="6766560" cy="32267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1" kern="1200" cap="all" baseline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609630"/>
            <a:r>
              <a:rPr lang="en-US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Hold harmless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F8AE4D8-F0BC-5390-75DB-E0926EDF9AFE}"/>
              </a:ext>
            </a:extLst>
          </p:cNvPr>
          <p:cNvSpPr txBox="1"/>
          <p:nvPr/>
        </p:nvSpPr>
        <p:spPr>
          <a:xfrm>
            <a:off x="5576260" y="6185575"/>
            <a:ext cx="658504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/>
            <a:r>
              <a:rPr lang="en-US" sz="1200" dirty="0">
                <a:solidFill>
                  <a:prstClr val="black"/>
                </a:solidFill>
              </a:rPr>
              <a:t>To support academic stability in schools, </a:t>
            </a:r>
            <a:r>
              <a:rPr lang="en-US" sz="1200" dirty="0">
                <a:solidFill>
                  <a:prstClr val="black"/>
                </a:solidFill>
                <a:latin typeface="Calibri"/>
              </a:rPr>
              <a:t>budgets were not reduced beyond school reserves. </a:t>
            </a:r>
          </a:p>
        </p:txBody>
      </p:sp>
    </p:spTree>
    <p:extLst>
      <p:ext uri="{BB962C8B-B14F-4D97-AF65-F5344CB8AC3E}">
        <p14:creationId xmlns:p14="http://schemas.microsoft.com/office/powerpoint/2010/main" val="32702554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C2345C-195A-861B-AA65-E653778FE3CD}"/>
              </a:ext>
            </a:extLst>
          </p:cNvPr>
          <p:cNvSpPr txBox="1">
            <a:spLocks/>
          </p:cNvSpPr>
          <p:nvPr/>
        </p:nvSpPr>
        <p:spPr>
          <a:xfrm>
            <a:off x="914400" y="204462"/>
            <a:ext cx="10972800" cy="836938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Segoe UI" panose="020B0502040204020203" pitchFamily="34" charset="0"/>
                <a:ea typeface="+mj-ea"/>
                <a:cs typeface="+mj-cs"/>
              </a:defRPr>
            </a:lvl1pPr>
          </a:lstStyle>
          <a:p>
            <a:pPr marL="0" marR="0" lvl="0" indent="0" algn="ctr" defTabSz="60963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933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egoe UI" panose="020B0502040204020203" pitchFamily="34" charset="0"/>
                <a:ea typeface="+mj-ea"/>
                <a:cs typeface="+mj-cs"/>
              </a:rPr>
              <a:t>Summary of Changes as a Result of FY26 Budget Adjustment</a:t>
            </a:r>
          </a:p>
        </p:txBody>
      </p:sp>
      <p:graphicFrame>
        <p:nvGraphicFramePr>
          <p:cNvPr id="3" name="Content Placeholder 4">
            <a:extLst>
              <a:ext uri="{FF2B5EF4-FFF2-40B4-BE49-F238E27FC236}">
                <a16:creationId xmlns:a16="http://schemas.microsoft.com/office/drawing/2014/main" id="{90A4DCBB-ADBF-22E1-C302-EE0BF2B4FED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74223493"/>
              </p:ext>
            </p:extLst>
          </p:nvPr>
        </p:nvGraphicFramePr>
        <p:xfrm>
          <a:off x="1134637" y="939800"/>
          <a:ext cx="10514438" cy="286695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219">
                  <a:extLst>
                    <a:ext uri="{9D8B030D-6E8A-4147-A177-3AD203B41FA5}">
                      <a16:colId xmlns:a16="http://schemas.microsoft.com/office/drawing/2014/main" val="3868647755"/>
                    </a:ext>
                  </a:extLst>
                </a:gridCol>
                <a:gridCol w="5257219">
                  <a:extLst>
                    <a:ext uri="{9D8B030D-6E8A-4147-A177-3AD203B41FA5}">
                      <a16:colId xmlns:a16="http://schemas.microsoft.com/office/drawing/2014/main" val="2112092059"/>
                    </a:ext>
                  </a:extLst>
                </a:gridCol>
              </a:tblGrid>
              <a:tr h="657413"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3200" dirty="0">
                          <a:solidFill>
                            <a:schemeClr val="tx1"/>
                          </a:solidFill>
                        </a:rPr>
                        <a:t>Personnel Changes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sz="3200" dirty="0">
                          <a:solidFill>
                            <a:schemeClr val="tx1"/>
                          </a:solidFill>
                        </a:rPr>
                        <a:t>Non-Personnel Changes</a:t>
                      </a:r>
                    </a:p>
                  </a:txBody>
                  <a:tcPr anchor="ctr"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4409478"/>
                  </a:ext>
                </a:extLst>
              </a:tr>
              <a:tr h="441908">
                <a:tc>
                  <a:txBody>
                    <a:bodyPr/>
                    <a:lstStyle/>
                    <a:p>
                      <a:r>
                        <a:rPr lang="en-US" sz="1800" dirty="0"/>
                        <a:t>None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No additional resources will be purchased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13335333"/>
                  </a:ext>
                </a:extLst>
              </a:tr>
              <a:tr h="441908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38019235"/>
                  </a:ext>
                </a:extLst>
              </a:tr>
              <a:tr h="441908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44013826"/>
                  </a:ext>
                </a:extLst>
              </a:tr>
              <a:tr h="441908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2258494"/>
                  </a:ext>
                </a:extLst>
              </a:tr>
              <a:tr h="441908"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30182601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B0D69C0B-9A6A-1F34-9392-EABD98E73DCD}"/>
              </a:ext>
            </a:extLst>
          </p:cNvPr>
          <p:cNvGraphicFramePr>
            <a:graphicFrameLocks noGrp="1"/>
          </p:cNvGraphicFramePr>
          <p:nvPr/>
        </p:nvGraphicFramePr>
        <p:xfrm>
          <a:off x="1134638" y="4140200"/>
          <a:ext cx="10496931" cy="109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96931">
                  <a:extLst>
                    <a:ext uri="{9D8B030D-6E8A-4147-A177-3AD203B41FA5}">
                      <a16:colId xmlns:a16="http://schemas.microsoft.com/office/drawing/2014/main" val="32558296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chemeClr val="tx1"/>
                          </a:solidFill>
                        </a:rPr>
                        <a:t>Summary of Changes </a:t>
                      </a:r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 </a:t>
                      </a:r>
                      <a:endParaRPr lang="en-US" sz="24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23371214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r>
                        <a:rPr lang="en-US" sz="1800" b="1" i="0" dirty="0">
                          <a:solidFill>
                            <a:srgbClr val="FF0000"/>
                          </a:solidFill>
                        </a:rPr>
                        <a:t>PRINCIPALS: Please provide a summary of the impact these changes and how it relates to your strategic plan here.</a:t>
                      </a:r>
                    </a:p>
                  </a:txBody>
                  <a:tcPr>
                    <a:lnL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736765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35045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EA400C-BB3A-D41F-7316-A920486076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F97DF15F-7FE6-CF03-38F4-9FA4DC2A199A}"/>
              </a:ext>
            </a:extLst>
          </p:cNvPr>
          <p:cNvGrpSpPr/>
          <p:nvPr/>
        </p:nvGrpSpPr>
        <p:grpSpPr>
          <a:xfrm>
            <a:off x="6096000" y="0"/>
            <a:ext cx="6096000" cy="6858001"/>
            <a:chOff x="0" y="0"/>
            <a:chExt cx="2408296" cy="2942706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A3E6013D-50EA-AB2A-4C44-141F6DAA70CB}"/>
                </a:ext>
              </a:extLst>
            </p:cNvPr>
            <p:cNvSpPr/>
            <p:nvPr/>
          </p:nvSpPr>
          <p:spPr>
            <a:xfrm>
              <a:off x="0" y="0"/>
              <a:ext cx="2408296" cy="2942706"/>
            </a:xfrm>
            <a:custGeom>
              <a:avLst/>
              <a:gdLst/>
              <a:ahLst/>
              <a:cxnLst/>
              <a:rect l="l" t="t" r="r" b="b"/>
              <a:pathLst>
                <a:path w="2408296" h="2942706">
                  <a:moveTo>
                    <a:pt x="0" y="0"/>
                  </a:moveTo>
                  <a:lnTo>
                    <a:pt x="2408296" y="0"/>
                  </a:lnTo>
                  <a:lnTo>
                    <a:pt x="2408296" y="2942706"/>
                  </a:lnTo>
                  <a:lnTo>
                    <a:pt x="0" y="2942706"/>
                  </a:lnTo>
                  <a:close/>
                </a:path>
              </a:pathLst>
            </a:custGeom>
            <a:solidFill>
              <a:srgbClr val="D8031C"/>
            </a:solidFill>
          </p:spPr>
          <p:txBody>
            <a:bodyPr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00" dirty="0">
                <a:latin typeface="Segoe UI" panose="020B0502040204020203" pitchFamily="34" charset="0"/>
              </a:endParaRPr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AEB43BF6-1628-4ACB-E614-AB94D1536FF5}"/>
                </a:ext>
              </a:extLst>
            </p:cNvPr>
            <p:cNvSpPr txBox="1"/>
            <p:nvPr/>
          </p:nvSpPr>
          <p:spPr>
            <a:xfrm>
              <a:off x="0" y="-57150"/>
              <a:ext cx="2408296" cy="2999856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680"/>
                </a:lnSpc>
              </a:pPr>
              <a:endParaRPr sz="800" dirty="0">
                <a:latin typeface="Segoe UI" panose="020B0502040204020203" pitchFamily="34" charset="0"/>
              </a:endParaRPr>
            </a:p>
          </p:txBody>
        </p:sp>
      </p:grpSp>
      <p:sp>
        <p:nvSpPr>
          <p:cNvPr id="5" name="Freeform 5">
            <a:extLst>
              <a:ext uri="{FF2B5EF4-FFF2-40B4-BE49-F238E27FC236}">
                <a16:creationId xmlns:a16="http://schemas.microsoft.com/office/drawing/2014/main" id="{A5117E00-5BDD-4F2B-CE66-491CB41174EA}"/>
              </a:ext>
            </a:extLst>
          </p:cNvPr>
          <p:cNvSpPr/>
          <p:nvPr/>
        </p:nvSpPr>
        <p:spPr>
          <a:xfrm>
            <a:off x="11501704" y="3698552"/>
            <a:ext cx="690297" cy="1910165"/>
          </a:xfrm>
          <a:custGeom>
            <a:avLst/>
            <a:gdLst/>
            <a:ahLst/>
            <a:cxnLst/>
            <a:rect l="l" t="t" r="r" b="b"/>
            <a:pathLst>
              <a:path w="3129993" h="2865247">
                <a:moveTo>
                  <a:pt x="0" y="0"/>
                </a:moveTo>
                <a:lnTo>
                  <a:pt x="3129993" y="0"/>
                </a:lnTo>
                <a:lnTo>
                  <a:pt x="3129993" y="2865248"/>
                </a:lnTo>
                <a:lnTo>
                  <a:pt x="0" y="286524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r="-202285"/>
            </a:stretch>
          </a:blipFill>
        </p:spPr>
        <p:txBody>
          <a:bodyPr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00" dirty="0">
              <a:latin typeface="Segoe UI" panose="020B0502040204020203" pitchFamily="34" charset="0"/>
            </a:endParaRP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C85993EB-C95D-AE44-7E1E-CC0C310D8996}"/>
              </a:ext>
            </a:extLst>
          </p:cNvPr>
          <p:cNvSpPr/>
          <p:nvPr/>
        </p:nvSpPr>
        <p:spPr>
          <a:xfrm>
            <a:off x="4693567" y="0"/>
            <a:ext cx="2028692" cy="685800"/>
          </a:xfrm>
          <a:custGeom>
            <a:avLst/>
            <a:gdLst/>
            <a:ahLst/>
            <a:cxnLst/>
            <a:rect l="l" t="t" r="r" b="b"/>
            <a:pathLst>
              <a:path w="3043038" h="2785648">
                <a:moveTo>
                  <a:pt x="0" y="0"/>
                </a:moveTo>
                <a:lnTo>
                  <a:pt x="3043039" y="0"/>
                </a:lnTo>
                <a:lnTo>
                  <a:pt x="3043039" y="2785648"/>
                </a:lnTo>
                <a:lnTo>
                  <a:pt x="0" y="278564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t="-170794"/>
            </a:stretch>
          </a:blipFill>
        </p:spPr>
        <p:txBody>
          <a:bodyPr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00" dirty="0">
              <a:latin typeface="Segoe UI" panose="020B0502040204020203" pitchFamily="34" charset="0"/>
            </a:endParaRPr>
          </a:p>
        </p:txBody>
      </p:sp>
      <p:grpSp>
        <p:nvGrpSpPr>
          <p:cNvPr id="7" name="Group 7">
            <a:extLst>
              <a:ext uri="{FF2B5EF4-FFF2-40B4-BE49-F238E27FC236}">
                <a16:creationId xmlns:a16="http://schemas.microsoft.com/office/drawing/2014/main" id="{F9266FA1-CC7B-8E6B-AC74-EFD926E09409}"/>
              </a:ext>
            </a:extLst>
          </p:cNvPr>
          <p:cNvGrpSpPr/>
          <p:nvPr/>
        </p:nvGrpSpPr>
        <p:grpSpPr>
          <a:xfrm>
            <a:off x="7106536" y="842315"/>
            <a:ext cx="4044419" cy="4938739"/>
            <a:chOff x="0" y="0"/>
            <a:chExt cx="1597795" cy="1056500"/>
          </a:xfrm>
        </p:grpSpPr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63B0ABF0-7C26-B11A-F485-E4CAE10AB852}"/>
                </a:ext>
              </a:extLst>
            </p:cNvPr>
            <p:cNvSpPr/>
            <p:nvPr/>
          </p:nvSpPr>
          <p:spPr>
            <a:xfrm>
              <a:off x="0" y="0"/>
              <a:ext cx="1597795" cy="1056500"/>
            </a:xfrm>
            <a:custGeom>
              <a:avLst/>
              <a:gdLst/>
              <a:ahLst/>
              <a:cxnLst/>
              <a:rect l="l" t="t" r="r" b="b"/>
              <a:pathLst>
                <a:path w="1597795" h="1056500">
                  <a:moveTo>
                    <a:pt x="0" y="0"/>
                  </a:moveTo>
                  <a:lnTo>
                    <a:pt x="1597795" y="0"/>
                  </a:lnTo>
                  <a:lnTo>
                    <a:pt x="1597795" y="1056500"/>
                  </a:lnTo>
                  <a:lnTo>
                    <a:pt x="0" y="1056500"/>
                  </a:lnTo>
                  <a:close/>
                </a:path>
              </a:pathLst>
            </a:custGeom>
            <a:solidFill>
              <a:srgbClr val="C0C0C0"/>
            </a:solidFill>
          </p:spPr>
          <p:txBody>
            <a:bodyPr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800" dirty="0">
                <a:latin typeface="Segoe UI" panose="020B0502040204020203" pitchFamily="34" charset="0"/>
              </a:endParaRPr>
            </a:p>
          </p:txBody>
        </p:sp>
        <p:sp>
          <p:nvSpPr>
            <p:cNvPr id="9" name="TextBox 9">
              <a:extLst>
                <a:ext uri="{FF2B5EF4-FFF2-40B4-BE49-F238E27FC236}">
                  <a16:creationId xmlns:a16="http://schemas.microsoft.com/office/drawing/2014/main" id="{19018621-89F1-F2B3-6CE4-D6F98A5FE0CF}"/>
                </a:ext>
              </a:extLst>
            </p:cNvPr>
            <p:cNvSpPr txBox="1"/>
            <p:nvPr/>
          </p:nvSpPr>
          <p:spPr>
            <a:xfrm>
              <a:off x="0" y="-57150"/>
              <a:ext cx="1597795" cy="1113650"/>
            </a:xfrm>
            <a:prstGeom prst="rect">
              <a:avLst/>
            </a:prstGeom>
          </p:spPr>
          <p:txBody>
            <a:bodyPr lIns="33867" tIns="33867" rIns="33867" bIns="33867" rtlCol="0" anchor="ctr"/>
            <a:lstStyle>
              <a:defPPr>
                <a:defRPr lang="en-US"/>
              </a:defPPr>
              <a:lvl1pPr marL="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304770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0953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914309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21907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523848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182861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133387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438156" algn="l" defTabSz="609539" rtl="0" eaLnBrk="1" latinLnBrk="0" hangingPunct="1"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ts val="1680"/>
                </a:lnSpc>
              </a:pPr>
              <a:endParaRPr sz="800" dirty="0">
                <a:latin typeface="Segoe UI" panose="020B0502040204020203" pitchFamily="34" charset="0"/>
              </a:endParaRPr>
            </a:p>
          </p:txBody>
        </p:sp>
      </p:grpSp>
      <p:sp>
        <p:nvSpPr>
          <p:cNvPr id="10" name="Freeform 10">
            <a:extLst>
              <a:ext uri="{FF2B5EF4-FFF2-40B4-BE49-F238E27FC236}">
                <a16:creationId xmlns:a16="http://schemas.microsoft.com/office/drawing/2014/main" id="{92941796-F225-3291-057E-D587FE52F2A3}"/>
              </a:ext>
            </a:extLst>
          </p:cNvPr>
          <p:cNvSpPr/>
          <p:nvPr/>
        </p:nvSpPr>
        <p:spPr>
          <a:xfrm rot="16200000" flipH="1">
            <a:off x="652198" y="-652198"/>
            <a:ext cx="1141603" cy="2445999"/>
          </a:xfrm>
          <a:custGeom>
            <a:avLst/>
            <a:gdLst/>
            <a:ahLst/>
            <a:cxnLst/>
            <a:rect l="l" t="t" r="r" b="b"/>
            <a:pathLst>
              <a:path w="2007680" h="4114800">
                <a:moveTo>
                  <a:pt x="2007680" y="0"/>
                </a:moveTo>
                <a:lnTo>
                  <a:pt x="0" y="0"/>
                </a:lnTo>
                <a:lnTo>
                  <a:pt x="0" y="4114800"/>
                </a:lnTo>
                <a:lnTo>
                  <a:pt x="2007680" y="4114800"/>
                </a:lnTo>
                <a:lnTo>
                  <a:pt x="200768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17244" t="-12151" r="1"/>
            </a:stretch>
          </a:blipFill>
        </p:spPr>
        <p:txBody>
          <a:bodyPr/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00" dirty="0">
              <a:latin typeface="Segoe UI" panose="020B0502040204020203" pitchFamily="34" charset="0"/>
            </a:endParaRPr>
          </a:p>
        </p:txBody>
      </p:sp>
      <p:sp>
        <p:nvSpPr>
          <p:cNvPr id="11" name="TextBox 8">
            <a:extLst>
              <a:ext uri="{FF2B5EF4-FFF2-40B4-BE49-F238E27FC236}">
                <a16:creationId xmlns:a16="http://schemas.microsoft.com/office/drawing/2014/main" id="{EF03E5EF-F54B-5C22-F456-29BF4BE95B97}"/>
              </a:ext>
            </a:extLst>
          </p:cNvPr>
          <p:cNvSpPr txBox="1"/>
          <p:nvPr/>
        </p:nvSpPr>
        <p:spPr>
          <a:xfrm>
            <a:off x="7121791" y="2511921"/>
            <a:ext cx="4044419" cy="165784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ts val="4266"/>
              </a:lnSpc>
            </a:pPr>
            <a:r>
              <a:rPr lang="en-US" sz="3734" b="1" spc="-42" dirty="0">
                <a:solidFill>
                  <a:srgbClr val="1D1D1B"/>
                </a:solidFill>
                <a:latin typeface="Poppins Bold"/>
                <a:ea typeface="Poppins Bold"/>
                <a:cs typeface="Poppins Bold"/>
                <a:sym typeface="Poppins Bold"/>
              </a:rPr>
              <a:t>Comprehensive Long-Range Facilities Plan</a:t>
            </a:r>
            <a:r>
              <a:rPr lang="en-US" sz="4266" b="1" spc="-42" dirty="0">
                <a:solidFill>
                  <a:srgbClr val="1D1D1B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A477CC2-D422-C8FE-E8D2-4F03468AD904}"/>
              </a:ext>
            </a:extLst>
          </p:cNvPr>
          <p:cNvSpPr txBox="1"/>
          <p:nvPr/>
        </p:nvSpPr>
        <p:spPr>
          <a:xfrm>
            <a:off x="218363" y="1421005"/>
            <a:ext cx="5648683" cy="46480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67" b="1" dirty="0">
                <a:solidFill>
                  <a:schemeClr val="accent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APS Forward 2040:</a:t>
            </a:r>
          </a:p>
          <a:p>
            <a:r>
              <a:rPr lang="en-US" sz="2667" b="1" dirty="0">
                <a:solidFill>
                  <a:schemeClr val="accent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Reshaping the Future of Education</a:t>
            </a:r>
          </a:p>
          <a:p>
            <a:endParaRPr lang="en-US" sz="16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n-US" sz="2400" b="1" u="sng" dirty="0">
                <a:latin typeface="Segoe UI" panose="020B0502040204020203" pitchFamily="34" charset="0"/>
                <a:cs typeface="Segoe UI" panose="020B0502040204020203" pitchFamily="34" charset="0"/>
              </a:rPr>
              <a:t>Taskforce Meetings</a:t>
            </a:r>
          </a:p>
          <a:p>
            <a:r>
              <a:rPr lang="en-US" sz="1867" dirty="0">
                <a:latin typeface="Segoe UI" panose="020B0502040204020203" pitchFamily="34" charset="0"/>
                <a:cs typeface="Segoe UI" panose="020B0502040204020203" pitchFamily="34" charset="0"/>
              </a:rPr>
              <a:t>May 8, 2025 - </a:t>
            </a:r>
            <a:r>
              <a:rPr lang="en-US" sz="1867" dirty="0">
                <a:latin typeface="Segoe UI" panose="020B0502040204020203" pitchFamily="34" charset="0"/>
                <a:cs typeface="Segoe UI" panose="020B0502040204020203" pitchFamily="34" charset="0"/>
                <a:hlinkClick r:id="rId9"/>
              </a:rPr>
              <a:t>Presentation</a:t>
            </a:r>
            <a:endParaRPr lang="en-US" sz="1867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n-US" sz="1867" dirty="0">
                <a:latin typeface="Segoe UI" panose="020B0502040204020203" pitchFamily="34" charset="0"/>
                <a:cs typeface="Segoe UI" panose="020B0502040204020203" pitchFamily="34" charset="0"/>
              </a:rPr>
              <a:t>August 5, 2025- </a:t>
            </a:r>
            <a:r>
              <a:rPr lang="en-US" sz="1867" dirty="0">
                <a:latin typeface="Segoe UI" panose="020B0502040204020203" pitchFamily="34" charset="0"/>
                <a:cs typeface="Segoe UI" panose="020B0502040204020203" pitchFamily="34" charset="0"/>
                <a:hlinkClick r:id="rId10"/>
              </a:rPr>
              <a:t>Presentation</a:t>
            </a:r>
            <a:endParaRPr lang="en-US" sz="1867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endParaRPr lang="en-US" sz="16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r>
              <a:rPr lang="en-US" sz="2400" b="1" u="sng" dirty="0">
                <a:latin typeface="Segoe UI" panose="020B0502040204020203" pitchFamily="34" charset="0"/>
                <a:cs typeface="Segoe UI" panose="020B0502040204020203" pitchFamily="34" charset="0"/>
              </a:rPr>
              <a:t>Upcoming Public Meetings</a:t>
            </a:r>
          </a:p>
          <a:p>
            <a:pPr marL="228611" indent="228611">
              <a:buFont typeface="Arial" panose="020B0604020202020204" pitchFamily="34" charset="0"/>
              <a:buChar char="•"/>
            </a:pPr>
            <a:r>
              <a:rPr lang="en-US" sz="1867" dirty="0"/>
              <a:t>October 20</a:t>
            </a:r>
          </a:p>
          <a:p>
            <a:pPr marL="228611" indent="228611">
              <a:buFont typeface="Arial" panose="020B0604020202020204" pitchFamily="34" charset="0"/>
              <a:buChar char="•"/>
            </a:pPr>
            <a:r>
              <a:rPr lang="en-US" sz="1867" dirty="0"/>
              <a:t>November 10</a:t>
            </a:r>
          </a:p>
          <a:p>
            <a:r>
              <a:rPr lang="en-US" sz="1867" b="1" dirty="0">
                <a:solidFill>
                  <a:schemeClr val="accent4"/>
                </a:solidFill>
              </a:rPr>
              <a:t>Virtual</a:t>
            </a:r>
            <a:r>
              <a:rPr lang="en-US" sz="1867" dirty="0">
                <a:solidFill>
                  <a:schemeClr val="accent4"/>
                </a:solidFill>
              </a:rPr>
              <a:t> – at Noon</a:t>
            </a:r>
          </a:p>
          <a:p>
            <a:r>
              <a:rPr lang="en-US" sz="1867" b="1" dirty="0">
                <a:solidFill>
                  <a:schemeClr val="accent4"/>
                </a:solidFill>
              </a:rPr>
              <a:t>In-person</a:t>
            </a:r>
            <a:r>
              <a:rPr lang="en-US" sz="1867" dirty="0">
                <a:solidFill>
                  <a:schemeClr val="accent4"/>
                </a:solidFill>
              </a:rPr>
              <a:t> at 6PM at CLL (130 Trinity Ave)</a:t>
            </a:r>
          </a:p>
          <a:p>
            <a:endParaRPr lang="en-US" sz="1600" dirty="0"/>
          </a:p>
          <a:p>
            <a:endParaRPr lang="en-US" sz="8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EC15193-2A0E-9BA5-4012-486CFF214E3B}"/>
              </a:ext>
            </a:extLst>
          </p:cNvPr>
          <p:cNvSpPr txBox="1"/>
          <p:nvPr/>
        </p:nvSpPr>
        <p:spPr>
          <a:xfrm>
            <a:off x="7376145" y="4274593"/>
            <a:ext cx="3505200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867" dirty="0">
                <a:solidFill>
                  <a:schemeClr val="accent4"/>
                </a:solidFill>
              </a:rPr>
              <a:t>atlantapublicschools.us/APS2040</a:t>
            </a:r>
          </a:p>
        </p:txBody>
      </p:sp>
      <p:sp>
        <p:nvSpPr>
          <p:cNvPr id="14" name="TextBox 8">
            <a:extLst>
              <a:ext uri="{FF2B5EF4-FFF2-40B4-BE49-F238E27FC236}">
                <a16:creationId xmlns:a16="http://schemas.microsoft.com/office/drawing/2014/main" id="{E0112B67-B809-7FD2-4784-74CC5DC46677}"/>
              </a:ext>
            </a:extLst>
          </p:cNvPr>
          <p:cNvSpPr txBox="1"/>
          <p:nvPr/>
        </p:nvSpPr>
        <p:spPr>
          <a:xfrm>
            <a:off x="7121791" y="1670343"/>
            <a:ext cx="4044419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 marL="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04770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0953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14309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1907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23848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61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33387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38156" algn="l" defTabSz="609539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lnSpc>
                <a:spcPts val="4266"/>
              </a:lnSpc>
            </a:pPr>
            <a:r>
              <a:rPr lang="en-US" sz="4000" spc="-42" dirty="0">
                <a:ln>
                  <a:solidFill>
                    <a:schemeClr val="accent1"/>
                  </a:solidFill>
                </a:ln>
                <a:solidFill>
                  <a:schemeClr val="accent3"/>
                </a:solidFill>
                <a:latin typeface="Poppins Bold"/>
                <a:ea typeface="Poppins Bold"/>
                <a:cs typeface="Poppins Bold"/>
                <a:sym typeface="Poppins Bold"/>
              </a:rPr>
              <a:t>UPDATE</a:t>
            </a:r>
          </a:p>
        </p:txBody>
      </p:sp>
    </p:spTree>
    <p:extLst>
      <p:ext uri="{BB962C8B-B14F-4D97-AF65-F5344CB8AC3E}">
        <p14:creationId xmlns:p14="http://schemas.microsoft.com/office/powerpoint/2010/main" val="383612499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48ACE4-ACD9-5D20-347E-D9F30EF9C0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645C4EFB-F3DE-A127-15B9-81D825C9CF92}"/>
              </a:ext>
            </a:extLst>
          </p:cNvPr>
          <p:cNvGrpSpPr/>
          <p:nvPr/>
        </p:nvGrpSpPr>
        <p:grpSpPr>
          <a:xfrm>
            <a:off x="6096000" y="0"/>
            <a:ext cx="6096000" cy="6858001"/>
            <a:chOff x="0" y="0"/>
            <a:chExt cx="2408296" cy="2942706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883B9E07-449A-9D8B-4BEC-FAEA6F87E5D1}"/>
                </a:ext>
              </a:extLst>
            </p:cNvPr>
            <p:cNvSpPr/>
            <p:nvPr/>
          </p:nvSpPr>
          <p:spPr>
            <a:xfrm>
              <a:off x="0" y="0"/>
              <a:ext cx="2408296" cy="2942706"/>
            </a:xfrm>
            <a:custGeom>
              <a:avLst/>
              <a:gdLst/>
              <a:ahLst/>
              <a:cxnLst/>
              <a:rect l="l" t="t" r="r" b="b"/>
              <a:pathLst>
                <a:path w="2408296" h="2942706">
                  <a:moveTo>
                    <a:pt x="0" y="0"/>
                  </a:moveTo>
                  <a:lnTo>
                    <a:pt x="2408296" y="0"/>
                  </a:lnTo>
                  <a:lnTo>
                    <a:pt x="2408296" y="2942706"/>
                  </a:lnTo>
                  <a:lnTo>
                    <a:pt x="0" y="2942706"/>
                  </a:lnTo>
                  <a:close/>
                </a:path>
              </a:pathLst>
            </a:custGeom>
            <a:solidFill>
              <a:srgbClr val="D8031C"/>
            </a:solidFill>
          </p:spPr>
          <p:txBody>
            <a:bodyPr/>
            <a:lstStyle/>
            <a:p>
              <a:pPr defTabSz="609630"/>
              <a:endParaRPr lang="en-US" sz="1200" dirty="0">
                <a:solidFill>
                  <a:prstClr val="black"/>
                </a:solidFill>
                <a:latin typeface="Segoe UI" panose="020B0502040204020203" pitchFamily="34" charset="0"/>
              </a:endParaRPr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CE1E664E-ABB7-AB06-8F6A-AD334D935F5A}"/>
                </a:ext>
              </a:extLst>
            </p:cNvPr>
            <p:cNvSpPr txBox="1"/>
            <p:nvPr/>
          </p:nvSpPr>
          <p:spPr>
            <a:xfrm>
              <a:off x="0" y="-57150"/>
              <a:ext cx="2408296" cy="2999856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680"/>
                </a:lnSpc>
              </a:pPr>
              <a:endParaRPr sz="1200" dirty="0">
                <a:solidFill>
                  <a:prstClr val="black"/>
                </a:solidFill>
                <a:latin typeface="Segoe UI" panose="020B0502040204020203" pitchFamily="34" charset="0"/>
              </a:endParaRPr>
            </a:p>
          </p:txBody>
        </p:sp>
      </p:grpSp>
      <p:sp>
        <p:nvSpPr>
          <p:cNvPr id="5" name="Freeform 5">
            <a:extLst>
              <a:ext uri="{FF2B5EF4-FFF2-40B4-BE49-F238E27FC236}">
                <a16:creationId xmlns:a16="http://schemas.microsoft.com/office/drawing/2014/main" id="{2538DBA3-BA35-F109-CD6A-FBEED72A2461}"/>
              </a:ext>
            </a:extLst>
          </p:cNvPr>
          <p:cNvSpPr/>
          <p:nvPr/>
        </p:nvSpPr>
        <p:spPr>
          <a:xfrm>
            <a:off x="11501704" y="3698552"/>
            <a:ext cx="690297" cy="1910165"/>
          </a:xfrm>
          <a:custGeom>
            <a:avLst/>
            <a:gdLst/>
            <a:ahLst/>
            <a:cxnLst/>
            <a:rect l="l" t="t" r="r" b="b"/>
            <a:pathLst>
              <a:path w="3129993" h="2865247">
                <a:moveTo>
                  <a:pt x="0" y="0"/>
                </a:moveTo>
                <a:lnTo>
                  <a:pt x="3129993" y="0"/>
                </a:lnTo>
                <a:lnTo>
                  <a:pt x="3129993" y="2865248"/>
                </a:lnTo>
                <a:lnTo>
                  <a:pt x="0" y="286524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r="-202285"/>
            </a:stretch>
          </a:blipFill>
        </p:spPr>
        <p:txBody>
          <a:bodyPr/>
          <a:lstStyle/>
          <a:p>
            <a:pPr defTabSz="609630"/>
            <a:endParaRPr lang="en-US" sz="1200" dirty="0">
              <a:solidFill>
                <a:prstClr val="black"/>
              </a:solidFill>
              <a:latin typeface="Segoe UI" panose="020B0502040204020203" pitchFamily="34" charset="0"/>
            </a:endParaRPr>
          </a:p>
        </p:txBody>
      </p:sp>
      <p:sp>
        <p:nvSpPr>
          <p:cNvPr id="6" name="Freeform 6">
            <a:extLst>
              <a:ext uri="{FF2B5EF4-FFF2-40B4-BE49-F238E27FC236}">
                <a16:creationId xmlns:a16="http://schemas.microsoft.com/office/drawing/2014/main" id="{7A2A3036-D3D3-FBE7-1DBA-72315E542710}"/>
              </a:ext>
            </a:extLst>
          </p:cNvPr>
          <p:cNvSpPr/>
          <p:nvPr/>
        </p:nvSpPr>
        <p:spPr>
          <a:xfrm>
            <a:off x="4693567" y="0"/>
            <a:ext cx="2028692" cy="685800"/>
          </a:xfrm>
          <a:custGeom>
            <a:avLst/>
            <a:gdLst/>
            <a:ahLst/>
            <a:cxnLst/>
            <a:rect l="l" t="t" r="r" b="b"/>
            <a:pathLst>
              <a:path w="3043038" h="2785648">
                <a:moveTo>
                  <a:pt x="0" y="0"/>
                </a:moveTo>
                <a:lnTo>
                  <a:pt x="3043039" y="0"/>
                </a:lnTo>
                <a:lnTo>
                  <a:pt x="3043039" y="2785648"/>
                </a:lnTo>
                <a:lnTo>
                  <a:pt x="0" y="278564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t="-170794"/>
            </a:stretch>
          </a:blipFill>
        </p:spPr>
        <p:txBody>
          <a:bodyPr/>
          <a:lstStyle/>
          <a:p>
            <a:pPr defTabSz="609630"/>
            <a:endParaRPr lang="en-US" sz="1200" dirty="0">
              <a:solidFill>
                <a:prstClr val="black"/>
              </a:solidFill>
              <a:latin typeface="Segoe UI" panose="020B0502040204020203" pitchFamily="34" charset="0"/>
            </a:endParaRPr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6AB3EA6B-E77C-DFAA-4CFE-CA0C4E8F8437}"/>
              </a:ext>
            </a:extLst>
          </p:cNvPr>
          <p:cNvSpPr/>
          <p:nvPr/>
        </p:nvSpPr>
        <p:spPr>
          <a:xfrm rot="-5400000" flipH="1">
            <a:off x="652198" y="-652198"/>
            <a:ext cx="1141603" cy="2445999"/>
          </a:xfrm>
          <a:custGeom>
            <a:avLst/>
            <a:gdLst/>
            <a:ahLst/>
            <a:cxnLst/>
            <a:rect l="l" t="t" r="r" b="b"/>
            <a:pathLst>
              <a:path w="2007680" h="4114800">
                <a:moveTo>
                  <a:pt x="2007680" y="0"/>
                </a:moveTo>
                <a:lnTo>
                  <a:pt x="0" y="0"/>
                </a:lnTo>
                <a:lnTo>
                  <a:pt x="0" y="4114800"/>
                </a:lnTo>
                <a:lnTo>
                  <a:pt x="2007680" y="4114800"/>
                </a:lnTo>
                <a:lnTo>
                  <a:pt x="200768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-17244" t="-12151" r="1"/>
            </a:stretch>
          </a:blipFill>
        </p:spPr>
        <p:txBody>
          <a:bodyPr/>
          <a:lstStyle/>
          <a:p>
            <a:pPr defTabSz="609630"/>
            <a:endParaRPr lang="en-US" sz="1200" dirty="0">
              <a:solidFill>
                <a:prstClr val="black"/>
              </a:solidFill>
              <a:latin typeface="Segoe UI" panose="020B0502040204020203" pitchFamily="34" charset="0"/>
            </a:endParaRP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138C8B37-13C1-2732-5B39-1F1374307DB2}"/>
              </a:ext>
            </a:extLst>
          </p:cNvPr>
          <p:cNvSpPr txBox="1"/>
          <p:nvPr/>
        </p:nvSpPr>
        <p:spPr>
          <a:xfrm>
            <a:off x="6451600" y="408908"/>
            <a:ext cx="5577821" cy="1910165"/>
          </a:xfrm>
          <a:prstGeom prst="rect">
            <a:avLst/>
          </a:prstGeom>
          <a:noFill/>
        </p:spPr>
        <p:txBody>
          <a:bodyPr lIns="33867" tIns="33867" rIns="33867" bIns="33867" rtlCol="0" anchor="ctr"/>
          <a:lstStyle/>
          <a:p>
            <a:pPr algn="ctr" defTabSz="609630"/>
            <a:r>
              <a:rPr lang="en-US" sz="6400" b="1" dirty="0">
                <a:ln>
                  <a:solidFill>
                    <a:prstClr val="black"/>
                  </a:solidFill>
                </a:ln>
                <a:solidFill>
                  <a:srgbClr val="808184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SAVE THE DATE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1125048-9AE2-0E6B-10ED-031E8D10A256}"/>
              </a:ext>
            </a:extLst>
          </p:cNvPr>
          <p:cNvSpPr txBox="1"/>
          <p:nvPr/>
        </p:nvSpPr>
        <p:spPr>
          <a:xfrm>
            <a:off x="6692429" y="4332598"/>
            <a:ext cx="4809275" cy="16542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ts val="4266"/>
              </a:lnSpc>
            </a:pPr>
            <a:r>
              <a:rPr lang="en-US" sz="4266" b="1" spc="-42" dirty="0">
                <a:solidFill>
                  <a:srgbClr val="C0C0C0"/>
                </a:solidFill>
                <a:latin typeface="Segoe UI" panose="020B0502040204020203" pitchFamily="34" charset="0"/>
                <a:ea typeface="Poppins Bold"/>
                <a:cs typeface="Segoe UI" panose="020B0502040204020203" pitchFamily="34" charset="0"/>
                <a:sym typeface="Poppins Bold"/>
              </a:rPr>
              <a:t>Saturday</a:t>
            </a:r>
          </a:p>
          <a:p>
            <a:pPr algn="ctr" defTabSz="609630">
              <a:lnSpc>
                <a:spcPts val="4266"/>
              </a:lnSpc>
            </a:pPr>
            <a:r>
              <a:rPr lang="en-US" sz="4266" b="1" spc="-42" dirty="0">
                <a:solidFill>
                  <a:srgbClr val="C0C0C0"/>
                </a:solidFill>
                <a:latin typeface="Segoe UI" panose="020B0502040204020203" pitchFamily="34" charset="0"/>
                <a:ea typeface="Poppins Bold"/>
                <a:cs typeface="Segoe UI" panose="020B0502040204020203" pitchFamily="34" charset="0"/>
                <a:sym typeface="Poppins Bold"/>
              </a:rPr>
              <a:t>September 27</a:t>
            </a:r>
          </a:p>
          <a:p>
            <a:pPr algn="ctr" defTabSz="609630">
              <a:lnSpc>
                <a:spcPts val="4266"/>
              </a:lnSpc>
            </a:pPr>
            <a:r>
              <a:rPr lang="en-US" sz="4266" b="1" spc="-42" dirty="0">
                <a:solidFill>
                  <a:srgbClr val="C0C0C0"/>
                </a:solidFill>
                <a:latin typeface="Segoe UI" panose="020B0502040204020203" pitchFamily="34" charset="0"/>
                <a:ea typeface="Poppins Bold"/>
                <a:cs typeface="Segoe UI" panose="020B0502040204020203" pitchFamily="34" charset="0"/>
                <a:sym typeface="Poppins Bold"/>
              </a:rPr>
              <a:t>8:30 AM – 2:30 PM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9920DAB-C7E2-B969-F1AE-A700159F36D1}"/>
              </a:ext>
            </a:extLst>
          </p:cNvPr>
          <p:cNvSpPr txBox="1"/>
          <p:nvPr/>
        </p:nvSpPr>
        <p:spPr>
          <a:xfrm>
            <a:off x="675375" y="3698552"/>
            <a:ext cx="5120817" cy="26467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defTabSz="609630">
              <a:spcAft>
                <a:spcPts val="800"/>
              </a:spcAft>
            </a:pPr>
            <a:r>
              <a:rPr lang="en-US" sz="2667" b="1" spc="-42" dirty="0">
                <a:solidFill>
                  <a:srgbClr val="D8031C"/>
                </a:solidFill>
                <a:latin typeface="Segoe UI" panose="020B0502040204020203" pitchFamily="34" charset="0"/>
                <a:ea typeface="Poppins Bold"/>
                <a:cs typeface="Segoe UI" panose="020B0502040204020203" pitchFamily="34" charset="0"/>
                <a:sym typeface="Poppins Bold"/>
              </a:rPr>
              <a:t>Come learn more about:</a:t>
            </a:r>
          </a:p>
          <a:p>
            <a:pPr marL="381019" indent="-381019" defTabSz="60963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133" spc="-42" dirty="0">
                <a:solidFill>
                  <a:srgbClr val="1D1D1B"/>
                </a:solidFill>
                <a:latin typeface="Segoe UI" panose="020B0502040204020203" pitchFamily="34" charset="0"/>
                <a:ea typeface="Poppins Bold"/>
                <a:cs typeface="Segoe UI" panose="020B0502040204020203" pitchFamily="34" charset="0"/>
                <a:sym typeface="Poppins Bold"/>
              </a:rPr>
              <a:t>Your school’s 2025-2030 Strategic Plan</a:t>
            </a:r>
          </a:p>
          <a:p>
            <a:pPr marL="381019" indent="-381019" defTabSz="60963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133" spc="-42" dirty="0">
                <a:solidFill>
                  <a:srgbClr val="1D1D1B"/>
                </a:solidFill>
                <a:latin typeface="Segoe UI" panose="020B0502040204020203" pitchFamily="34" charset="0"/>
                <a:ea typeface="Poppins Bold"/>
                <a:cs typeface="Segoe UI" panose="020B0502040204020203" pitchFamily="34" charset="0"/>
                <a:sym typeface="Poppins Bold"/>
              </a:rPr>
              <a:t>Stakeholder Engagement</a:t>
            </a:r>
          </a:p>
          <a:p>
            <a:pPr marL="381019" indent="-381019" defTabSz="609630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133" spc="-42" dirty="0">
                <a:solidFill>
                  <a:srgbClr val="1D1D1B"/>
                </a:solidFill>
                <a:latin typeface="Segoe UI" panose="020B0502040204020203" pitchFamily="34" charset="0"/>
                <a:ea typeface="Poppins Bold"/>
                <a:cs typeface="Segoe UI" panose="020B0502040204020203" pitchFamily="34" charset="0"/>
                <a:sym typeface="Poppins Bold"/>
              </a:rPr>
              <a:t>APS Forward 2040</a:t>
            </a:r>
          </a:p>
          <a:p>
            <a:pPr algn="ctr" defTabSz="609630">
              <a:spcAft>
                <a:spcPts val="800"/>
              </a:spcAft>
            </a:pPr>
            <a:r>
              <a:rPr lang="en-US" sz="2667" i="1" spc="-42" dirty="0">
                <a:solidFill>
                  <a:srgbClr val="1D1D1B"/>
                </a:solidFill>
                <a:latin typeface="Segoe UI" panose="020B0502040204020203" pitchFamily="34" charset="0"/>
                <a:ea typeface="Poppins Bold"/>
                <a:cs typeface="Segoe UI" panose="020B0502040204020203" pitchFamily="34" charset="0"/>
                <a:sym typeface="Poppins Bold"/>
              </a:rPr>
              <a:t>…and much more</a:t>
            </a:r>
          </a:p>
          <a:p>
            <a:pPr algn="ctr" defTabSz="609630"/>
            <a:endParaRPr lang="en-US" sz="2133" spc="-42" dirty="0">
              <a:solidFill>
                <a:srgbClr val="1D1D1B"/>
              </a:solidFill>
              <a:latin typeface="Segoe UI" panose="020B0502040204020203" pitchFamily="34" charset="0"/>
              <a:ea typeface="Poppins Bold"/>
              <a:cs typeface="Segoe UI" panose="020B0502040204020203" pitchFamily="34" charset="0"/>
              <a:sym typeface="Poppins Bold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0A01855-527A-1E0D-9E9C-636CEE76157F}"/>
              </a:ext>
            </a:extLst>
          </p:cNvPr>
          <p:cNvSpPr txBox="1"/>
          <p:nvPr/>
        </p:nvSpPr>
        <p:spPr>
          <a:xfrm>
            <a:off x="560317" y="2298071"/>
            <a:ext cx="5350931" cy="11078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/>
            <a:r>
              <a:rPr lang="en-US" sz="2933" b="1" spc="-42" dirty="0">
                <a:solidFill>
                  <a:prstClr val="black"/>
                </a:solidFill>
                <a:latin typeface="Segoe UI" panose="020B0502040204020203" pitchFamily="34" charset="0"/>
                <a:ea typeface="Poppins Bold"/>
                <a:cs typeface="Segoe UI" panose="020B0502040204020203" pitchFamily="34" charset="0"/>
                <a:sym typeface="Poppins Bold"/>
              </a:rPr>
              <a:t>Bring the full GO Team</a:t>
            </a:r>
          </a:p>
          <a:p>
            <a:pPr algn="ctr" defTabSz="609630"/>
            <a:r>
              <a:rPr lang="en-US" sz="2133" b="1" dirty="0">
                <a:solidFill>
                  <a:srgbClr val="808184"/>
                </a:solidFill>
                <a:latin typeface="Calibri"/>
              </a:rPr>
              <a:t>Come ready to collaborate, contribute, and create the future!</a:t>
            </a:r>
            <a:r>
              <a:rPr lang="en-US" sz="2133" b="1" spc="-42" dirty="0">
                <a:solidFill>
                  <a:srgbClr val="808184"/>
                </a:solidFill>
                <a:latin typeface="Segoe UI" panose="020B0502040204020203" pitchFamily="34" charset="0"/>
                <a:ea typeface="Poppins Bold"/>
                <a:cs typeface="Segoe UI" panose="020B0502040204020203" pitchFamily="34" charset="0"/>
                <a:sym typeface="Poppins Bold"/>
              </a:rPr>
              <a:t> </a:t>
            </a:r>
          </a:p>
        </p:txBody>
      </p:sp>
      <p:sp>
        <p:nvSpPr>
          <p:cNvPr id="17" name="TextBox 12">
            <a:extLst>
              <a:ext uri="{FF2B5EF4-FFF2-40B4-BE49-F238E27FC236}">
                <a16:creationId xmlns:a16="http://schemas.microsoft.com/office/drawing/2014/main" id="{EACA0B9F-D6CC-EBF0-42DD-46E2E706DFB4}"/>
              </a:ext>
            </a:extLst>
          </p:cNvPr>
          <p:cNvSpPr txBox="1"/>
          <p:nvPr/>
        </p:nvSpPr>
        <p:spPr>
          <a:xfrm>
            <a:off x="6355090" y="2525403"/>
            <a:ext cx="5577821" cy="1350497"/>
          </a:xfrm>
          <a:prstGeom prst="rect">
            <a:avLst/>
          </a:prstGeom>
          <a:noFill/>
        </p:spPr>
        <p:txBody>
          <a:bodyPr lIns="33867" tIns="33867" rIns="33867" bIns="33867" rtlCol="0" anchor="ctr"/>
          <a:lstStyle/>
          <a:p>
            <a:pPr algn="ctr" defTabSz="609630"/>
            <a:r>
              <a:rPr lang="en-US" sz="5867" dirty="0">
                <a:ln>
                  <a:solidFill>
                    <a:srgbClr val="808184"/>
                  </a:solidFill>
                </a:ln>
                <a:solidFill>
                  <a:srgbClr val="F5F5F5"/>
                </a:solidFill>
                <a:latin typeface="Segoe UI Black" panose="020B0A02040204020203" pitchFamily="34" charset="0"/>
                <a:ea typeface="Segoe UI Black" panose="020B0A02040204020203" pitchFamily="34" charset="0"/>
              </a:rPr>
              <a:t>G3 Summit</a:t>
            </a:r>
          </a:p>
          <a:p>
            <a:pPr algn="ctr" defTabSz="609630"/>
            <a:r>
              <a:rPr lang="en-US" sz="2933" dirty="0">
                <a:solidFill>
                  <a:prstClr val="black"/>
                </a:solidFill>
                <a:latin typeface="Segoe UI" panose="020B0502040204020203" pitchFamily="34" charset="0"/>
              </a:rPr>
              <a:t>Go</a:t>
            </a:r>
            <a:r>
              <a:rPr lang="en-US" sz="2933" b="1" dirty="0">
                <a:solidFill>
                  <a:srgbClr val="C0C0C0"/>
                </a:solidFill>
                <a:latin typeface="Segoe UI" panose="020B0502040204020203" pitchFamily="34" charset="0"/>
              </a:rPr>
              <a:t>.</a:t>
            </a:r>
            <a:r>
              <a:rPr lang="en-US" sz="2933" dirty="0">
                <a:solidFill>
                  <a:prstClr val="black"/>
                </a:solidFill>
                <a:latin typeface="Segoe UI" panose="020B0502040204020203" pitchFamily="34" charset="0"/>
              </a:rPr>
              <a:t>Grow</a:t>
            </a:r>
            <a:r>
              <a:rPr lang="en-US" sz="2933" b="1" dirty="0">
                <a:solidFill>
                  <a:srgbClr val="C0C0C0"/>
                </a:solidFill>
                <a:latin typeface="Segoe UI" panose="020B0502040204020203" pitchFamily="34" charset="0"/>
              </a:rPr>
              <a:t>.</a:t>
            </a:r>
            <a:r>
              <a:rPr lang="en-US" sz="2933" dirty="0">
                <a:solidFill>
                  <a:prstClr val="black"/>
                </a:solidFill>
                <a:latin typeface="Segoe UI" panose="020B0502040204020203" pitchFamily="34" charset="0"/>
              </a:rPr>
              <a:t>Govern</a:t>
            </a:r>
            <a:r>
              <a:rPr lang="en-US" sz="2933" b="1" dirty="0">
                <a:solidFill>
                  <a:srgbClr val="C0C0C0"/>
                </a:solidFill>
                <a:latin typeface="Segoe UI" panose="020B0502040204020203" pitchFamily="34" charset="0"/>
              </a:rPr>
              <a:t>.</a:t>
            </a:r>
            <a:endParaRPr sz="2933" b="1" dirty="0">
              <a:solidFill>
                <a:srgbClr val="C0C0C0"/>
              </a:solidFill>
              <a:latin typeface="Segoe UI" panose="020B0502040204020203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B079C6B-2B54-6F27-54AA-D7B1480CA8CB}"/>
              </a:ext>
            </a:extLst>
          </p:cNvPr>
          <p:cNvSpPr txBox="1"/>
          <p:nvPr/>
        </p:nvSpPr>
        <p:spPr>
          <a:xfrm>
            <a:off x="1076783" y="1237654"/>
            <a:ext cx="4318000" cy="995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/>
            <a:r>
              <a:rPr lang="en-US" sz="5867" b="1" spc="-42" dirty="0">
                <a:ln>
                  <a:solidFill>
                    <a:srgbClr val="808184"/>
                  </a:solidFill>
                </a:ln>
                <a:solidFill>
                  <a:srgbClr val="D8031C"/>
                </a:solidFill>
                <a:latin typeface="Segoe UI" panose="020B0502040204020203" pitchFamily="34" charset="0"/>
                <a:ea typeface="Poppins Bold"/>
                <a:cs typeface="Segoe UI" panose="020B0502040204020203" pitchFamily="34" charset="0"/>
                <a:sym typeface="Poppins Bold"/>
              </a:rPr>
              <a:t>IN-PERSON</a:t>
            </a:r>
          </a:p>
        </p:txBody>
      </p:sp>
    </p:spTree>
    <p:extLst>
      <p:ext uri="{BB962C8B-B14F-4D97-AF65-F5344CB8AC3E}">
        <p14:creationId xmlns:p14="http://schemas.microsoft.com/office/powerpoint/2010/main" val="39998790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1679C65-F903-6297-8864-BC276CA0A426}"/>
              </a:ext>
            </a:extLst>
          </p:cNvPr>
          <p:cNvSpPr txBox="1">
            <a:spLocks/>
          </p:cNvSpPr>
          <p:nvPr/>
        </p:nvSpPr>
        <p:spPr>
          <a:xfrm>
            <a:off x="0" y="3044952"/>
            <a:ext cx="7521388" cy="768096"/>
          </a:xfrm>
          <a:prstGeom prst="rect">
            <a:avLst/>
          </a:prstGeom>
        </p:spPr>
        <p:txBody>
          <a:bodyPr vert="horz" lIns="91440" tIns="0" rIns="91440" bIns="45720" rtlCol="0" anchor="ctr">
            <a:noAutofit/>
          </a:bodyPr>
          <a:lstStyle>
            <a:lvl1pPr algn="l" defTabSz="685800" rtl="0" eaLnBrk="1" latinLnBrk="0" hangingPunct="1">
              <a:lnSpc>
                <a:spcPts val="3656"/>
              </a:lnSpc>
              <a:spcBef>
                <a:spcPct val="0"/>
              </a:spcBef>
              <a:buNone/>
              <a:defRPr sz="3300" b="1" kern="1200" cap="all" baseline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5400" dirty="0">
                <a:solidFill>
                  <a:schemeClr val="accent4"/>
                </a:solidFill>
              </a:rPr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499553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PS Red&amp;Black 2">
      <a:dk1>
        <a:sysClr val="windowText" lastClr="000000"/>
      </a:dk1>
      <a:lt1>
        <a:srgbClr val="F5F5F5"/>
      </a:lt1>
      <a:dk2>
        <a:srgbClr val="808184"/>
      </a:dk2>
      <a:lt2>
        <a:srgbClr val="F2F2F2"/>
      </a:lt2>
      <a:accent1>
        <a:srgbClr val="D8031C"/>
      </a:accent1>
      <a:accent2>
        <a:srgbClr val="F5CE3E"/>
      </a:accent2>
      <a:accent3>
        <a:srgbClr val="C0C0C0"/>
      </a:accent3>
      <a:accent4>
        <a:srgbClr val="6497BF"/>
      </a:accent4>
      <a:accent5>
        <a:srgbClr val="808184"/>
      </a:accent5>
      <a:accent6>
        <a:srgbClr val="D8031C"/>
      </a:accent6>
      <a:hlink>
        <a:srgbClr val="808184"/>
      </a:hlink>
      <a:folHlink>
        <a:srgbClr val="6497BF"/>
      </a:folHlink>
    </a:clrScheme>
    <a:fontScheme name="Custom 22">
      <a:majorFont>
        <a:latin typeface="Arial Black"/>
        <a:ea typeface=""/>
        <a:cs typeface=""/>
      </a:majorFont>
      <a:minorFont>
        <a:latin typeface="Sabon Next L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C04FDD28-0247-4D55-84EF-B320CBA28C84}" vid="{3B5573C5-BFA4-4A50-B2D7-3F22046046A4}"/>
    </a:ext>
  </a:extLst>
</a:theme>
</file>

<file path=ppt/theme/theme2.xml><?xml version="1.0" encoding="utf-8"?>
<a:theme xmlns:a="http://schemas.openxmlformats.org/drawingml/2006/main" name="2022 Principal's Report Template - Mtg 1">
  <a:themeElements>
    <a:clrScheme name="APS Red&amp;Black 2">
      <a:dk1>
        <a:sysClr val="windowText" lastClr="000000"/>
      </a:dk1>
      <a:lt1>
        <a:srgbClr val="F5F5F5"/>
      </a:lt1>
      <a:dk2>
        <a:srgbClr val="808184"/>
      </a:dk2>
      <a:lt2>
        <a:srgbClr val="F2F2F2"/>
      </a:lt2>
      <a:accent1>
        <a:srgbClr val="D8031C"/>
      </a:accent1>
      <a:accent2>
        <a:srgbClr val="F5CE3E"/>
      </a:accent2>
      <a:accent3>
        <a:srgbClr val="C0C0C0"/>
      </a:accent3>
      <a:accent4>
        <a:srgbClr val="6497BF"/>
      </a:accent4>
      <a:accent5>
        <a:srgbClr val="808184"/>
      </a:accent5>
      <a:accent6>
        <a:srgbClr val="D8031C"/>
      </a:accent6>
      <a:hlink>
        <a:srgbClr val="808184"/>
      </a:hlink>
      <a:folHlink>
        <a:srgbClr val="6497BF"/>
      </a:folHlink>
    </a:clrScheme>
    <a:fontScheme name="Custom 22">
      <a:majorFont>
        <a:latin typeface="Arial Black"/>
        <a:ea typeface=""/>
        <a:cs typeface=""/>
      </a:majorFont>
      <a:minorFont>
        <a:latin typeface="Sabon Next L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C04FDD28-0247-4D55-84EF-B320CBA28C84}" vid="{D86C1205-9939-4AC7-9643-5E630A7AED52}"/>
    </a:ext>
  </a:extLst>
</a:theme>
</file>

<file path=ppt/theme/theme3.xml><?xml version="1.0" encoding="utf-8"?>
<a:theme xmlns:a="http://schemas.openxmlformats.org/drawingml/2006/main" name="ShapesVTI">
  <a:themeElements>
    <a:clrScheme name="APS 5">
      <a:dk1>
        <a:sysClr val="windowText" lastClr="000000"/>
      </a:dk1>
      <a:lt1>
        <a:sysClr val="window" lastClr="FFFFFF"/>
      </a:lt1>
      <a:dk2>
        <a:srgbClr val="0083A9"/>
      </a:dk2>
      <a:lt2>
        <a:srgbClr val="E7E6E6"/>
      </a:lt2>
      <a:accent1>
        <a:srgbClr val="F3CF45"/>
      </a:accent1>
      <a:accent2>
        <a:srgbClr val="D47B22"/>
      </a:accent2>
      <a:accent3>
        <a:srgbClr val="A92A91"/>
      </a:accent3>
      <a:accent4>
        <a:srgbClr val="0083A9"/>
      </a:accent4>
      <a:accent5>
        <a:srgbClr val="A92A91"/>
      </a:accent5>
      <a:accent6>
        <a:srgbClr val="159839"/>
      </a:accent6>
      <a:hlink>
        <a:srgbClr val="D47B22"/>
      </a:hlink>
      <a:folHlink>
        <a:srgbClr val="159839"/>
      </a:folHlink>
    </a:clrScheme>
    <a:fontScheme name="Festival">
      <a:majorFont>
        <a:latin typeface="Tw Cen M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C04FDD28-0247-4D55-84EF-B320CBA28C84}" vid="{FCC11275-1E31-45B2-BB4A-EBED915EBDA0}"/>
    </a:ext>
  </a:extLst>
</a:theme>
</file>

<file path=ppt/theme/theme4.xml><?xml version="1.0" encoding="utf-8"?>
<a:theme xmlns:a="http://schemas.openxmlformats.org/drawingml/2006/main" name="2_Office Theme">
  <a:themeElements>
    <a:clrScheme name="APS Red and Gray">
      <a:dk1>
        <a:sysClr val="windowText" lastClr="000000"/>
      </a:dk1>
      <a:lt1>
        <a:srgbClr val="F5F5F5"/>
      </a:lt1>
      <a:dk2>
        <a:srgbClr val="808184"/>
      </a:dk2>
      <a:lt2>
        <a:srgbClr val="F2F2F2"/>
      </a:lt2>
      <a:accent1>
        <a:srgbClr val="D8031C"/>
      </a:accent1>
      <a:accent2>
        <a:srgbClr val="C0C0C0"/>
      </a:accent2>
      <a:accent3>
        <a:srgbClr val="F5CE3E"/>
      </a:accent3>
      <a:accent4>
        <a:srgbClr val="6497BF"/>
      </a:accent4>
      <a:accent5>
        <a:srgbClr val="808184"/>
      </a:accent5>
      <a:accent6>
        <a:srgbClr val="D8031C"/>
      </a:accent6>
      <a:hlink>
        <a:srgbClr val="808184"/>
      </a:hlink>
      <a:folHlink>
        <a:srgbClr val="6497B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Y26 Leveling Update as of 08.26.25" id="{C0AB42B0-1F6D-4AD4-985B-62EBB2961ED4}" vid="{02E44F07-5C33-4E6C-9FD9-59978584356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A977F1402712049B4BB4CDB1A03C7C8" ma:contentTypeVersion="14" ma:contentTypeDescription="Create a new document." ma:contentTypeScope="" ma:versionID="2b1cb743d5c8a8170a2906ead0ece276">
  <xsd:schema xmlns:xsd="http://www.w3.org/2001/XMLSchema" xmlns:xs="http://www.w3.org/2001/XMLSchema" xmlns:p="http://schemas.microsoft.com/office/2006/metadata/properties" xmlns:ns2="8dcae609-94e2-4108-915c-852935aa21ad" xmlns:ns3="e136758a-e7f7-4029-9cdc-709c7a6ff021" targetNamespace="http://schemas.microsoft.com/office/2006/metadata/properties" ma:root="true" ma:fieldsID="d3b3d94a77b6d6b8de8b8394eb712759" ns2:_="" ns3:_="">
    <xsd:import namespace="8dcae609-94e2-4108-915c-852935aa21ad"/>
    <xsd:import namespace="e136758a-e7f7-4029-9cdc-709c7a6ff02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cae609-94e2-4108-915c-852935aa21a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067761e9-a222-483c-a923-fec0f75753a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136758a-e7f7-4029-9cdc-709c7a6ff021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e3e07957-30af-4dd9-8e9a-b62ef1071eb2}" ma:internalName="TaxCatchAll" ma:showField="CatchAllData" ma:web="e136758a-e7f7-4029-9cdc-709c7a6ff02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dcae609-94e2-4108-915c-852935aa21ad">
      <Terms xmlns="http://schemas.microsoft.com/office/infopath/2007/PartnerControls"/>
    </lcf76f155ced4ddcb4097134ff3c332f>
    <TaxCatchAll xmlns="e136758a-e7f7-4029-9cdc-709c7a6ff021" xsi:nil="true"/>
    <SharedWithUsers xmlns="e136758a-e7f7-4029-9cdc-709c7a6ff021">
      <UserInfo>
        <DisplayName>Gipson, Chaundra</DisplayName>
        <AccountId>16</AccountId>
        <AccountType/>
      </UserInfo>
      <UserInfo>
        <DisplayName>Barnett, Carolyn</DisplayName>
        <AccountId>14</AccountId>
        <AccountType/>
      </UserInfo>
      <UserInfo>
        <DisplayName>Jacobi, Diane</DisplayName>
        <AccountId>12</AccountId>
        <AccountType/>
      </UserInfo>
    </SharedWithUsers>
    <MediaLengthInSeconds xmlns="8dcae609-94e2-4108-915c-852935aa21ad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0849F20-550D-491F-B22C-F2D6E6876AC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dcae609-94e2-4108-915c-852935aa21ad"/>
    <ds:schemaRef ds:uri="e136758a-e7f7-4029-9cdc-709c7a6ff02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72AAAB5-2FA2-492E-9640-D5EF86DC65FA}">
  <ds:schemaRefs>
    <ds:schemaRef ds:uri="d37e30bb-5f32-4411-a640-0b4044b692bf"/>
    <ds:schemaRef ds:uri="ffb952a0-74d9-4848-89d6-000c4b1b707a"/>
    <ds:schemaRef ds:uri="http://schemas.microsoft.com/office/2006/metadata/properties"/>
    <ds:schemaRef ds:uri="http://schemas.microsoft.com/office/infopath/2007/PartnerControls"/>
    <ds:schemaRef ds:uri="8dcae609-94e2-4108-915c-852935aa21ad"/>
    <ds:schemaRef ds:uri="e136758a-e7f7-4029-9cdc-709c7a6ff021"/>
  </ds:schemaRefs>
</ds:datastoreItem>
</file>

<file path=customXml/itemProps3.xml><?xml version="1.0" encoding="utf-8"?>
<ds:datastoreItem xmlns:ds="http://schemas.openxmlformats.org/officeDocument/2006/customXml" ds:itemID="{6C16481F-74F9-42F7-8A79-954432A7EA5A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2024 GO Team Business Meeting 1 Presentation Template</Template>
  <TotalTime>1759</TotalTime>
  <Words>2214</Words>
  <Application>Microsoft Office PowerPoint</Application>
  <PresentationFormat>Widescreen</PresentationFormat>
  <Paragraphs>257</Paragraphs>
  <Slides>24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14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24</vt:i4>
      </vt:variant>
    </vt:vector>
  </HeadingPairs>
  <TitlesOfParts>
    <vt:vector size="42" baseType="lpstr">
      <vt:lpstr>Aptos</vt:lpstr>
      <vt:lpstr>Arial</vt:lpstr>
      <vt:lpstr>Arial Black</vt:lpstr>
      <vt:lpstr>Avenir Next LT Pro</vt:lpstr>
      <vt:lpstr>Calibri</vt:lpstr>
      <vt:lpstr>Poppins</vt:lpstr>
      <vt:lpstr>Poppins Bold</vt:lpstr>
      <vt:lpstr>Sabon Next LT</vt:lpstr>
      <vt:lpstr>Segoe UI</vt:lpstr>
      <vt:lpstr>Segoe UI Black</vt:lpstr>
      <vt:lpstr>Tenorite</vt:lpstr>
      <vt:lpstr>Trebuchet MS</vt:lpstr>
      <vt:lpstr>Tw Cen MT</vt:lpstr>
      <vt:lpstr>Verdana</vt:lpstr>
      <vt:lpstr>Office Theme</vt:lpstr>
      <vt:lpstr>2022 Principal's Report Template - Mtg 1</vt:lpstr>
      <vt:lpstr>ShapesVTI</vt:lpstr>
      <vt:lpstr>2_Office Theme</vt:lpstr>
      <vt:lpstr>GO Team Meeting #1 </vt:lpstr>
      <vt:lpstr>Agenda</vt:lpstr>
      <vt:lpstr>2021-2025 Strategic Plan</vt:lpstr>
      <vt:lpstr>PowerPoint Presentation</vt:lpstr>
      <vt:lpstr>PowerPoint Presentation</vt:lpstr>
      <vt:lpstr>Connecting the Strategic plan &amp;  Continuous Improvement Plan</vt:lpstr>
      <vt:lpstr>Data Discussion</vt:lpstr>
      <vt:lpstr>PowerPoint Presentation</vt:lpstr>
      <vt:lpstr>PowerPoint Presentation</vt:lpstr>
      <vt:lpstr>Glows &amp; Grows  ELA/Reading Overall proficiency is 39.7%, with a +7.6-point gain from 2024. 3rd grade showed exceptional growth (+27.1 pts), reaching 41.0% proficiency. 5th grade also made strong gains (+9.2 pts to 46.7%). 4th grade declined significantly by -10.7 pts to 29.7% Math Overall Math proficiency is 32.5%. 5th grade was a bright spot with +19.4 pts (now at 44.4%). 4th grade experienced a dramatic drop of -33.7 pts (now 19.4%), representing a major outlier. 3rd grade held steady with a slight increase of +3.0 pts Science Science proficiency rose to 46.7%, with a substantial +32.1-point gain, primarily driven by improvements in 5th grade performance West Manor Embargoed Mi…. </vt:lpstr>
      <vt:lpstr>Glows &amp; Grows  Bright Spots by Student Group Hispanic students excelled in ELA with a +13.7-point increase, reaching 47.1% proficiency. Black and ED students showed major gains in Science: Black students: +33.5 pts (48.5% proficient) ED students: +32.1 pts (46.7% proficient) Nearly all student groups demonstrated improvement in ELA, with the exception of EL students Declines to Monitor Hispanic students saw a sharp decline in Math (-25.5 pts). SWD students continue to struggle with very low performance in both ELA (11.1%) and Math (11.1%), despite a slight ELA gain. EL students declined in ELA (-6.4) and performed below average in Math (33.3%). ED students showed no ELA growth and a -3.4 pt drop in Math  </vt:lpstr>
      <vt:lpstr>GO Team Discussion: Data Protocol</vt:lpstr>
      <vt:lpstr>Timeline for GO Teams</vt:lpstr>
      <vt:lpstr>Questions?</vt:lpstr>
      <vt:lpstr>PowerPoint Presentation</vt:lpstr>
      <vt:lpstr>PowerPoint Presentation</vt:lpstr>
      <vt:lpstr>PowerPoint Presentation</vt:lpstr>
      <vt:lpstr>Principal’s Report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Diane Jacobi</dc:creator>
  <cp:lastModifiedBy>Lawrence, Reginald</cp:lastModifiedBy>
  <cp:revision>86</cp:revision>
  <dcterms:created xsi:type="dcterms:W3CDTF">2025-08-15T16:08:51Z</dcterms:created>
  <dcterms:modified xsi:type="dcterms:W3CDTF">2025-09-05T17:35:47Z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0x0101007A977F1402712049B4BB4CDB1A03C7C8</vt:lpwstr>
  </property>
  <property fmtid="{D5CDD505-2E9C-101B-9397-08002B2CF9AE}" pid="3" name="MediaServiceImageTags">
    <vt:lpwstr/>
  </property>
  <property fmtid="{D5CDD505-2E9C-101B-9397-08002B2CF9AE}" pid="4" name="Order">
    <vt:r8>1221700</vt:r8>
  </property>
  <property fmtid="{D5CDD505-2E9C-101B-9397-08002B2CF9AE}" pid="5" name="xd_ProgID">
    <vt:lpwstr/>
  </property>
  <property fmtid="{D5CDD505-2E9C-101B-9397-08002B2CF9AE}" pid="6" name="ComplianceAssetId">
    <vt:lpwstr/>
  </property>
  <property fmtid="{D5CDD505-2E9C-101B-9397-08002B2CF9AE}" pid="7" name="TemplateUrl">
    <vt:lpwstr/>
  </property>
  <property fmtid="{D5CDD505-2E9C-101B-9397-08002B2CF9AE}" pid="8" name="_ExtendedDescription">
    <vt:lpwstr/>
  </property>
  <property fmtid="{D5CDD505-2E9C-101B-9397-08002B2CF9AE}" pid="9" name="TriggerFlowInfo">
    <vt:lpwstr/>
  </property>
  <property fmtid="{D5CDD505-2E9C-101B-9397-08002B2CF9AE}" pid="10" name="xd_Signature">
    <vt:bool>false</vt:bool>
  </property>
</Properties>
</file>