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97" r:id="rId5"/>
    <p:sldMasterId id="2147483698" r:id="rId6"/>
    <p:sldMasterId id="2147483699"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Lst>
  <p:sldSz cy="6858000" cx="12192000"/>
  <p:notesSz cx="7023100" cy="9309100"/>
  <p:embeddedFontLst>
    <p:embeddedFont>
      <p:font typeface="Overlock"/>
      <p:regular r:id="rId40"/>
      <p:bold r:id="rId41"/>
      <p:italic r:id="rId42"/>
      <p:boldItalic r:id="rId43"/>
    </p:embeddedFont>
    <p:embeddedFont>
      <p:font typeface="Roboto"/>
      <p:regular r:id="rId44"/>
      <p:bold r:id="rId45"/>
      <p:italic r:id="rId46"/>
      <p:boldItalic r:id="rId47"/>
    </p:embeddedFont>
    <p:embeddedFont>
      <p:font typeface="EB Garamond"/>
      <p:regular r:id="rId48"/>
      <p:bold r:id="rId49"/>
      <p:italic r:id="rId50"/>
      <p:boldItalic r:id="rId51"/>
    </p:embeddedFont>
    <p:embeddedFont>
      <p:font typeface="Century Schoolbook"/>
      <p:regular r:id="rId52"/>
      <p:bold r:id="rId53"/>
      <p:italic r:id="rId54"/>
      <p:boldItalic r:id="rId55"/>
    </p:embeddedFont>
    <p:embeddedFont>
      <p:font typeface="Arial Black"/>
      <p:regular r:id="rId5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295229E-7333-4225-8EC2-1E7B5FB05D48}">
  <a:tblStyle styleId="{0295229E-7333-4225-8EC2-1E7B5FB05D48}" styleName="Table_0">
    <a:wholeTbl>
      <a:tcTxStyle b="off" i="off">
        <a:font>
          <a:latin typeface="Tenorite"/>
          <a:ea typeface="Tenorite"/>
          <a:cs typeface="Tenorite"/>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DF6E8"/>
          </a:solidFill>
        </a:fill>
      </a:tcStyle>
    </a:wholeTbl>
    <a:band1H>
      <a:tcTxStyle/>
      <a:tcStyle>
        <a:fill>
          <a:solidFill>
            <a:srgbClr val="FAEDCE"/>
          </a:solidFill>
        </a:fill>
      </a:tcStyle>
    </a:band1H>
    <a:band2H>
      <a:tcTxStyle/>
    </a:band2H>
    <a:band1V>
      <a:tcTxStyle/>
      <a:tcStyle>
        <a:fill>
          <a:solidFill>
            <a:srgbClr val="FAEDCE"/>
          </a:solidFill>
        </a:fill>
      </a:tcStyle>
    </a:band1V>
    <a:band2V>
      <a:tcTxStyle/>
    </a:band2V>
    <a:lastCol>
      <a:tcTxStyle b="on" i="off">
        <a:font>
          <a:latin typeface="Tenorite"/>
          <a:ea typeface="Tenorite"/>
          <a:cs typeface="Tenorite"/>
        </a:font>
        <a:schemeClr val="lt1"/>
      </a:tcTxStyle>
      <a:tcStyle>
        <a:fill>
          <a:solidFill>
            <a:schemeClr val="accent1"/>
          </a:solidFill>
        </a:fill>
      </a:tcStyle>
    </a:lastCol>
    <a:firstCol>
      <a:tcTxStyle b="on" i="off">
        <a:font>
          <a:latin typeface="Tenorite"/>
          <a:ea typeface="Tenorite"/>
          <a:cs typeface="Tenorite"/>
        </a:font>
        <a:schemeClr val="lt1"/>
      </a:tcTxStyle>
      <a:tcStyle>
        <a:fill>
          <a:solidFill>
            <a:schemeClr val="accent1"/>
          </a:solidFill>
        </a:fill>
      </a:tcStyle>
    </a:firstCol>
    <a:lastRow>
      <a:tcTxStyle b="on" i="off">
        <a:font>
          <a:latin typeface="Tenorite"/>
          <a:ea typeface="Tenorite"/>
          <a:cs typeface="Tenorite"/>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Tenorite"/>
          <a:ea typeface="Tenorite"/>
          <a:cs typeface="Tenorite"/>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 styleId="{E6B73170-9A1E-496B-AC82-FD18C982BD84}" styleName="Table_1">
    <a:wholeTbl>
      <a:tcTxStyle b="off" i="off">
        <a:font>
          <a:latin typeface="Sabon Next LT"/>
          <a:ea typeface="Sabon Next LT"/>
          <a:cs typeface="Sabon Next LT"/>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7ECE7"/>
          </a:solidFill>
        </a:fill>
      </a:tcStyle>
    </a:wholeTbl>
    <a:band1H>
      <a:tcTxStyle/>
      <a:tcStyle>
        <a:fill>
          <a:solidFill>
            <a:srgbClr val="EFD6CB"/>
          </a:solidFill>
        </a:fill>
      </a:tcStyle>
    </a:band1H>
    <a:band2H>
      <a:tcTxStyle/>
    </a:band2H>
    <a:band1V>
      <a:tcTxStyle/>
      <a:tcStyle>
        <a:fill>
          <a:solidFill>
            <a:srgbClr val="EFD6CB"/>
          </a:solidFill>
        </a:fill>
      </a:tcStyle>
    </a:band1V>
    <a:band2V>
      <a:tcTxStyle/>
    </a:band2V>
    <a:lastCol>
      <a:tcTxStyle b="on" i="off">
        <a:font>
          <a:latin typeface="Sabon Next LT"/>
          <a:ea typeface="Sabon Next LT"/>
          <a:cs typeface="Sabon Next LT"/>
        </a:font>
        <a:schemeClr val="lt1"/>
      </a:tcTxStyle>
      <a:tcStyle>
        <a:fill>
          <a:solidFill>
            <a:schemeClr val="accent2"/>
          </a:solidFill>
        </a:fill>
      </a:tcStyle>
    </a:lastCol>
    <a:firstCol>
      <a:tcTxStyle b="on" i="off">
        <a:font>
          <a:latin typeface="Sabon Next LT"/>
          <a:ea typeface="Sabon Next LT"/>
          <a:cs typeface="Sabon Next LT"/>
        </a:font>
        <a:schemeClr val="lt1"/>
      </a:tcTxStyle>
      <a:tcStyle>
        <a:fill>
          <a:solidFill>
            <a:schemeClr val="accent2"/>
          </a:solidFill>
        </a:fill>
      </a:tcStyle>
    </a:firstCol>
    <a:lastRow>
      <a:tcTxStyle b="on" i="off">
        <a:font>
          <a:latin typeface="Sabon Next LT"/>
          <a:ea typeface="Sabon Next LT"/>
          <a:cs typeface="Sabon Next LT"/>
        </a:font>
        <a:schemeClr val="lt1"/>
      </a:tcTxStyle>
      <a:tcStyle>
        <a:tcBdr>
          <a:top>
            <a:ln cap="flat" cmpd="sng" w="38100">
              <a:solidFill>
                <a:schemeClr val="lt1"/>
              </a:solidFill>
              <a:prstDash val="solid"/>
              <a:round/>
              <a:headEnd len="sm" w="sm" type="none"/>
              <a:tailEnd len="sm" w="sm" type="none"/>
            </a:ln>
          </a:top>
        </a:tcBdr>
        <a:fill>
          <a:solidFill>
            <a:schemeClr val="accent2"/>
          </a:solidFill>
        </a:fill>
      </a:tcStyle>
    </a:lastRow>
    <a:seCell>
      <a:tcTxStyle/>
    </a:seCell>
    <a:swCell>
      <a:tcTxStyle/>
    </a:swCell>
    <a:firstRow>
      <a:tcTxStyle b="on" i="off">
        <a:font>
          <a:latin typeface="Sabon Next LT"/>
          <a:ea typeface="Sabon Next LT"/>
          <a:cs typeface="Sabon Next LT"/>
        </a:font>
        <a:schemeClr val="lt1"/>
      </a:tcTxStyle>
      <a:tcStyle>
        <a:tcBdr>
          <a:bottom>
            <a:ln cap="flat" cmpd="sng" w="38100">
              <a:solidFill>
                <a:schemeClr val="lt1"/>
              </a:solidFill>
              <a:prstDash val="solid"/>
              <a:round/>
              <a:headEnd len="sm" w="sm" type="none"/>
              <a:tailEnd len="sm" w="sm" type="none"/>
            </a:ln>
          </a:bottom>
        </a:tcBdr>
        <a:fill>
          <a:solidFill>
            <a:schemeClr val="accent2"/>
          </a:solidFill>
        </a:fill>
      </a:tcStyle>
    </a:firstRow>
    <a:neCell>
      <a:tcTxStyle/>
    </a:neCell>
    <a:nwCell>
      <a:tcTxStyle/>
    </a:nwCell>
  </a:tblStyle>
  <a:tblStyle styleId="{E0497719-FA7F-49FF-827E-F56D2FB28515}" styleName="Table_2">
    <a:wholeTbl>
      <a:tcTxStyle b="off" i="off">
        <a:font>
          <a:latin typeface="Sabon Next LT"/>
          <a:ea typeface="Sabon Next LT"/>
          <a:cs typeface="Sabon Next LT"/>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7EFE7"/>
          </a:solidFill>
        </a:fill>
      </a:tcStyle>
    </a:wholeTbl>
    <a:band1H>
      <a:tcTxStyle/>
      <a:tcStyle>
        <a:fill>
          <a:solidFill>
            <a:srgbClr val="CADDCC"/>
          </a:solidFill>
        </a:fill>
      </a:tcStyle>
    </a:band1H>
    <a:band2H>
      <a:tcTxStyle/>
    </a:band2H>
    <a:band1V>
      <a:tcTxStyle/>
      <a:tcStyle>
        <a:fill>
          <a:solidFill>
            <a:srgbClr val="CADDCC"/>
          </a:solidFill>
        </a:fill>
      </a:tcStyle>
    </a:band1V>
    <a:band2V>
      <a:tcTxStyle/>
    </a:band2V>
    <a:lastCol>
      <a:tcTxStyle b="on" i="off">
        <a:font>
          <a:latin typeface="Sabon Next LT"/>
          <a:ea typeface="Sabon Next LT"/>
          <a:cs typeface="Sabon Next LT"/>
        </a:font>
        <a:schemeClr val="lt1"/>
      </a:tcTxStyle>
      <a:tcStyle>
        <a:fill>
          <a:solidFill>
            <a:schemeClr val="accent6"/>
          </a:solidFill>
        </a:fill>
      </a:tcStyle>
    </a:lastCol>
    <a:firstCol>
      <a:tcTxStyle b="on" i="off">
        <a:font>
          <a:latin typeface="Sabon Next LT"/>
          <a:ea typeface="Sabon Next LT"/>
          <a:cs typeface="Sabon Next LT"/>
        </a:font>
        <a:schemeClr val="lt1"/>
      </a:tcTxStyle>
      <a:tcStyle>
        <a:fill>
          <a:solidFill>
            <a:schemeClr val="accent6"/>
          </a:solidFill>
        </a:fill>
      </a:tcStyle>
    </a:firstCol>
    <a:lastRow>
      <a:tcTxStyle b="on" i="off">
        <a:font>
          <a:latin typeface="Sabon Next LT"/>
          <a:ea typeface="Sabon Next LT"/>
          <a:cs typeface="Sabon Next LT"/>
        </a:font>
        <a:schemeClr val="lt1"/>
      </a:tcTxStyle>
      <a:tcStyle>
        <a:tcBdr>
          <a:top>
            <a:ln cap="flat" cmpd="sng" w="38100">
              <a:solidFill>
                <a:schemeClr val="lt1"/>
              </a:solidFill>
              <a:prstDash val="solid"/>
              <a:round/>
              <a:headEnd len="sm" w="sm" type="none"/>
              <a:tailEnd len="sm" w="sm" type="none"/>
            </a:ln>
          </a:top>
        </a:tcBdr>
        <a:fill>
          <a:solidFill>
            <a:schemeClr val="accent6"/>
          </a:solidFill>
        </a:fill>
      </a:tcStyle>
    </a:lastRow>
    <a:seCell>
      <a:tcTxStyle/>
    </a:seCell>
    <a:swCell>
      <a:tcTxStyle/>
    </a:swCell>
    <a:firstRow>
      <a:tcTxStyle b="on" i="off">
        <a:font>
          <a:latin typeface="Sabon Next LT"/>
          <a:ea typeface="Sabon Next LT"/>
          <a:cs typeface="Sabon Next LT"/>
        </a:font>
        <a:schemeClr val="lt1"/>
      </a:tcTxStyle>
      <a:tcStyle>
        <a:tcBdr>
          <a:bottom>
            <a:ln cap="flat" cmpd="sng" w="38100">
              <a:solidFill>
                <a:schemeClr val="lt1"/>
              </a:solidFill>
              <a:prstDash val="solid"/>
              <a:round/>
              <a:headEnd len="sm" w="sm" type="none"/>
              <a:tailEnd len="sm" w="sm" type="none"/>
            </a:ln>
          </a:bottom>
        </a:tcBdr>
        <a:fill>
          <a:solidFill>
            <a:schemeClr val="accent6"/>
          </a:solidFill>
        </a:fill>
      </a:tcStyle>
    </a:firstRow>
    <a:neCell>
      <a:tcTxStyle/>
    </a:neCell>
    <a:nwCell>
      <a:tcTxStyle/>
    </a:nwCell>
  </a:tblStyle>
  <a:tblStyle styleId="{C989DC9C-1E3E-478B-9976-EB58125CA2B0}" styleName="Table_3">
    <a:wholeTbl>
      <a:tcTxStyle b="off" i="off">
        <a:font>
          <a:latin typeface="Sabon Next LT"/>
          <a:ea typeface="Sabon Next LT"/>
          <a:cs typeface="Sabon Next LT"/>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9E9E9"/>
          </a:solidFill>
        </a:fill>
      </a:tcStyle>
    </a:wholeTbl>
    <a:band1H>
      <a:tcTxStyle/>
      <a:tcStyle>
        <a:fill>
          <a:solidFill>
            <a:srgbClr val="D0D0D1"/>
          </a:solidFill>
        </a:fill>
      </a:tcStyle>
    </a:band1H>
    <a:band2H>
      <a:tcTxStyle/>
    </a:band2H>
    <a:band1V>
      <a:tcTxStyle/>
      <a:tcStyle>
        <a:fill>
          <a:solidFill>
            <a:srgbClr val="D0D0D1"/>
          </a:solidFill>
        </a:fill>
      </a:tcStyle>
    </a:band1V>
    <a:band2V>
      <a:tcTxStyle/>
    </a:band2V>
    <a:lastCol>
      <a:tcTxStyle b="on" i="off">
        <a:font>
          <a:latin typeface="Sabon Next LT"/>
          <a:ea typeface="Sabon Next LT"/>
          <a:cs typeface="Sabon Next LT"/>
        </a:font>
        <a:schemeClr val="lt1"/>
      </a:tcTxStyle>
      <a:tcStyle>
        <a:fill>
          <a:solidFill>
            <a:schemeClr val="accent5"/>
          </a:solidFill>
        </a:fill>
      </a:tcStyle>
    </a:lastCol>
    <a:firstCol>
      <a:tcTxStyle b="on" i="off">
        <a:font>
          <a:latin typeface="Sabon Next LT"/>
          <a:ea typeface="Sabon Next LT"/>
          <a:cs typeface="Sabon Next LT"/>
        </a:font>
        <a:schemeClr val="lt1"/>
      </a:tcTxStyle>
      <a:tcStyle>
        <a:fill>
          <a:solidFill>
            <a:schemeClr val="accent5"/>
          </a:solidFill>
        </a:fill>
      </a:tcStyle>
    </a:firstCol>
    <a:lastRow>
      <a:tcTxStyle b="on" i="off">
        <a:font>
          <a:latin typeface="Sabon Next LT"/>
          <a:ea typeface="Sabon Next LT"/>
          <a:cs typeface="Sabon Next LT"/>
        </a:font>
        <a:schemeClr val="lt1"/>
      </a:tcTxStyle>
      <a:tcStyle>
        <a:tcBdr>
          <a:top>
            <a:ln cap="flat" cmpd="sng" w="38100">
              <a:solidFill>
                <a:schemeClr val="lt1"/>
              </a:solidFill>
              <a:prstDash val="solid"/>
              <a:round/>
              <a:headEnd len="sm" w="sm" type="none"/>
              <a:tailEnd len="sm" w="sm" type="none"/>
            </a:ln>
          </a:top>
        </a:tcBdr>
        <a:fill>
          <a:solidFill>
            <a:schemeClr val="accent5"/>
          </a:solidFill>
        </a:fill>
      </a:tcStyle>
    </a:lastRow>
    <a:seCell>
      <a:tcTxStyle/>
    </a:seCell>
    <a:swCell>
      <a:tcTxStyle/>
    </a:swCell>
    <a:firstRow>
      <a:tcTxStyle b="on" i="off">
        <a:font>
          <a:latin typeface="Sabon Next LT"/>
          <a:ea typeface="Sabon Next LT"/>
          <a:cs typeface="Sabon Next LT"/>
        </a:font>
        <a:schemeClr val="lt1"/>
      </a:tcTxStyle>
      <a:tcStyle>
        <a:tcBdr>
          <a:bottom>
            <a:ln cap="flat" cmpd="sng" w="38100">
              <a:solidFill>
                <a:schemeClr val="lt1"/>
              </a:solidFill>
              <a:prstDash val="solid"/>
              <a:round/>
              <a:headEnd len="sm" w="sm" type="none"/>
              <a:tailEnd len="sm" w="sm" type="none"/>
            </a:ln>
          </a:bottom>
        </a:tcBdr>
        <a:fill>
          <a:solidFill>
            <a:schemeClr val="accent5"/>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Overlock-regular.fntdata"/><Relationship Id="rId42" Type="http://schemas.openxmlformats.org/officeDocument/2006/relationships/font" Target="fonts/Overlock-italic.fntdata"/><Relationship Id="rId41" Type="http://schemas.openxmlformats.org/officeDocument/2006/relationships/font" Target="fonts/Overlock-bold.fntdata"/><Relationship Id="rId44" Type="http://schemas.openxmlformats.org/officeDocument/2006/relationships/font" Target="fonts/Roboto-regular.fntdata"/><Relationship Id="rId43" Type="http://schemas.openxmlformats.org/officeDocument/2006/relationships/font" Target="fonts/Overlock-boldItalic.fntdata"/><Relationship Id="rId46" Type="http://schemas.openxmlformats.org/officeDocument/2006/relationships/font" Target="fonts/Roboto-italic.fntdata"/><Relationship Id="rId45" Type="http://schemas.openxmlformats.org/officeDocument/2006/relationships/font" Target="fonts/Roboto-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1.xml"/><Relationship Id="rId48" Type="http://schemas.openxmlformats.org/officeDocument/2006/relationships/font" Target="fonts/EBGaramond-regular.fntdata"/><Relationship Id="rId47" Type="http://schemas.openxmlformats.org/officeDocument/2006/relationships/font" Target="fonts/Roboto-boldItalic.fntdata"/><Relationship Id="rId49" Type="http://schemas.openxmlformats.org/officeDocument/2006/relationships/font" Target="fonts/EBGaramond-bold.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notesMaster" Target="notesMasters/notesMaster1.xml"/><Relationship Id="rId31" Type="http://schemas.openxmlformats.org/officeDocument/2006/relationships/slide" Target="slides/slide23.xml"/><Relationship Id="rId30" Type="http://schemas.openxmlformats.org/officeDocument/2006/relationships/slide" Target="slides/slide22.xml"/><Relationship Id="rId33" Type="http://schemas.openxmlformats.org/officeDocument/2006/relationships/slide" Target="slides/slide25.xml"/><Relationship Id="rId32" Type="http://schemas.openxmlformats.org/officeDocument/2006/relationships/slide" Target="slides/slide24.xml"/><Relationship Id="rId35" Type="http://schemas.openxmlformats.org/officeDocument/2006/relationships/slide" Target="slides/slide27.xml"/><Relationship Id="rId34" Type="http://schemas.openxmlformats.org/officeDocument/2006/relationships/slide" Target="slides/slide26.xml"/><Relationship Id="rId37" Type="http://schemas.openxmlformats.org/officeDocument/2006/relationships/slide" Target="slides/slide29.xml"/><Relationship Id="rId36" Type="http://schemas.openxmlformats.org/officeDocument/2006/relationships/slide" Target="slides/slide28.xml"/><Relationship Id="rId39" Type="http://schemas.openxmlformats.org/officeDocument/2006/relationships/slide" Target="slides/slide31.xml"/><Relationship Id="rId38" Type="http://schemas.openxmlformats.org/officeDocument/2006/relationships/slide" Target="slides/slide30.xml"/><Relationship Id="rId20" Type="http://schemas.openxmlformats.org/officeDocument/2006/relationships/slide" Target="slides/slide12.xml"/><Relationship Id="rId22" Type="http://schemas.openxmlformats.org/officeDocument/2006/relationships/slide" Target="slides/slide14.xml"/><Relationship Id="rId21" Type="http://schemas.openxmlformats.org/officeDocument/2006/relationships/slide" Target="slides/slide13.xml"/><Relationship Id="rId24" Type="http://schemas.openxmlformats.org/officeDocument/2006/relationships/slide" Target="slides/slide16.xml"/><Relationship Id="rId23" Type="http://schemas.openxmlformats.org/officeDocument/2006/relationships/slide" Target="slides/slide15.xml"/><Relationship Id="rId26" Type="http://schemas.openxmlformats.org/officeDocument/2006/relationships/slide" Target="slides/slide18.xml"/><Relationship Id="rId25" Type="http://schemas.openxmlformats.org/officeDocument/2006/relationships/slide" Target="slides/slide17.xml"/><Relationship Id="rId28" Type="http://schemas.openxmlformats.org/officeDocument/2006/relationships/slide" Target="slides/slide20.xml"/><Relationship Id="rId27" Type="http://schemas.openxmlformats.org/officeDocument/2006/relationships/slide" Target="slides/slide19.xml"/><Relationship Id="rId29" Type="http://schemas.openxmlformats.org/officeDocument/2006/relationships/slide" Target="slides/slide21.xml"/><Relationship Id="rId51" Type="http://schemas.openxmlformats.org/officeDocument/2006/relationships/font" Target="fonts/EBGaramond-boldItalic.fntdata"/><Relationship Id="rId50" Type="http://schemas.openxmlformats.org/officeDocument/2006/relationships/font" Target="fonts/EBGaramond-italic.fntdata"/><Relationship Id="rId53" Type="http://schemas.openxmlformats.org/officeDocument/2006/relationships/font" Target="fonts/CenturySchoolbook-bold.fntdata"/><Relationship Id="rId52" Type="http://schemas.openxmlformats.org/officeDocument/2006/relationships/font" Target="fonts/CenturySchoolbook-regular.fntdata"/><Relationship Id="rId11" Type="http://schemas.openxmlformats.org/officeDocument/2006/relationships/slide" Target="slides/slide3.xml"/><Relationship Id="rId55" Type="http://schemas.openxmlformats.org/officeDocument/2006/relationships/font" Target="fonts/CenturySchoolbook-boldItalic.fntdata"/><Relationship Id="rId10" Type="http://schemas.openxmlformats.org/officeDocument/2006/relationships/slide" Target="slides/slide2.xml"/><Relationship Id="rId54" Type="http://schemas.openxmlformats.org/officeDocument/2006/relationships/font" Target="fonts/CenturySchoolbook-italic.fntdata"/><Relationship Id="rId13" Type="http://schemas.openxmlformats.org/officeDocument/2006/relationships/slide" Target="slides/slide5.xml"/><Relationship Id="rId12" Type="http://schemas.openxmlformats.org/officeDocument/2006/relationships/slide" Target="slides/slide4.xml"/><Relationship Id="rId56" Type="http://schemas.openxmlformats.org/officeDocument/2006/relationships/font" Target="fonts/ArialBlack-regular.fntdata"/><Relationship Id="rId15" Type="http://schemas.openxmlformats.org/officeDocument/2006/relationships/slide" Target="slides/slide7.xml"/><Relationship Id="rId14" Type="http://schemas.openxmlformats.org/officeDocument/2006/relationships/slide" Target="slides/slide6.xml"/><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6" y="0"/>
            <a:ext cx="3043344" cy="467071"/>
          </a:xfrm>
          <a:prstGeom prst="rect">
            <a:avLst/>
          </a:prstGeom>
          <a:noFill/>
          <a:ln>
            <a:noFill/>
          </a:ln>
        </p:spPr>
        <p:txBody>
          <a:bodyPr anchorCtr="0" anchor="t" bIns="46750" lIns="93525" spcFirstLastPara="1" rIns="93525" wrap="square" tIns="4675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978133" y="0"/>
            <a:ext cx="3043344" cy="467071"/>
          </a:xfrm>
          <a:prstGeom prst="rect">
            <a:avLst/>
          </a:prstGeom>
          <a:noFill/>
          <a:ln>
            <a:noFill/>
          </a:ln>
        </p:spPr>
        <p:txBody>
          <a:bodyPr anchorCtr="0" anchor="t" bIns="46750" lIns="93525" spcFirstLastPara="1" rIns="93525" wrap="square" tIns="4675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6" y="8842034"/>
            <a:ext cx="3043344" cy="467070"/>
          </a:xfrm>
          <a:prstGeom prst="rect">
            <a:avLst/>
          </a:prstGeom>
          <a:noFill/>
          <a:ln>
            <a:noFill/>
          </a:ln>
        </p:spPr>
        <p:txBody>
          <a:bodyPr anchorCtr="0" anchor="b" bIns="46750" lIns="93525" spcFirstLastPara="1" rIns="93525" wrap="square" tIns="4675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 name="Shape 558"/>
        <p:cNvGrpSpPr/>
        <p:nvPr/>
      </p:nvGrpSpPr>
      <p:grpSpPr>
        <a:xfrm>
          <a:off x="0" y="0"/>
          <a:ext cx="0" cy="0"/>
          <a:chOff x="0" y="0"/>
          <a:chExt cx="0" cy="0"/>
        </a:xfrm>
      </p:grpSpPr>
      <p:sp>
        <p:nvSpPr>
          <p:cNvPr id="559" name="Google Shape;559;p1: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0" name="Google Shape;560;p1: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Good Morning/Afternoon! Today we begin the process of planning our school’s budget for FY23. I know we are all here for the same reason and that is ensuring success for all (enter school name) students. This meeting is to provide an overview of the draft budget and for you to give feedback on the draft budget. </a:t>
            </a:r>
            <a:endParaRPr/>
          </a:p>
        </p:txBody>
      </p:sp>
      <p:sp>
        <p:nvSpPr>
          <p:cNvPr id="561" name="Google Shape;561;p1: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p2:notes"/>
          <p:cNvSpPr txBox="1"/>
          <p:nvPr>
            <p:ph idx="1" type="body"/>
          </p:nvPr>
        </p:nvSpPr>
        <p:spPr>
          <a:xfrm>
            <a:off x="702311" y="4480004"/>
            <a:ext cx="5618480" cy="3665458"/>
          </a:xfrm>
          <a:prstGeom prst="rect">
            <a:avLst/>
          </a:prstGeom>
        </p:spPr>
        <p:txBody>
          <a:bodyPr anchorCtr="0" anchor="t" bIns="46750" lIns="93525" spcFirstLastPara="1" rIns="93525" wrap="square" tIns="46750">
            <a:noAutofit/>
          </a:bodyPr>
          <a:lstStyle/>
          <a:p>
            <a:pPr indent="0" lvl="0" marL="0" rtl="0" algn="l">
              <a:spcBef>
                <a:spcPts val="0"/>
              </a:spcBef>
              <a:spcAft>
                <a:spcPts val="0"/>
              </a:spcAft>
              <a:buNone/>
            </a:pPr>
            <a:r>
              <a:t/>
            </a:r>
            <a:endParaRPr/>
          </a:p>
        </p:txBody>
      </p:sp>
      <p:sp>
        <p:nvSpPr>
          <p:cNvPr id="567" name="Google Shape;567;p2: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8" name="Shape 588"/>
        <p:cNvGrpSpPr/>
        <p:nvPr/>
      </p:nvGrpSpPr>
      <p:grpSpPr>
        <a:xfrm>
          <a:off x="0" y="0"/>
          <a:ext cx="0" cy="0"/>
          <a:chOff x="0" y="0"/>
          <a:chExt cx="0" cy="0"/>
        </a:xfrm>
      </p:grpSpPr>
      <p:sp>
        <p:nvSpPr>
          <p:cNvPr id="589" name="Google Shape;589;p3: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0" name="Google Shape;590;p3: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Today I will provide an overview of the budget allocations for FY23. We will begin the work of funding the strategic priorities we agreed upon during our strategic review meeting. (IF YOU HAVE NOT DECIDED ON YOUR PRIORITIES, YOU  WILL SAY – WE WILL DECIDE ON OUR PRIORITIES AND THEN DISCUSS ALLOCATING FUNDS TO ADDRESS THOSE PRIORITIES).</a:t>
            </a:r>
            <a:endParaRPr/>
          </a:p>
          <a:p>
            <a:pPr indent="0" lvl="0" marL="0" rtl="0" algn="l">
              <a:spcBef>
                <a:spcPts val="0"/>
              </a:spcBef>
              <a:spcAft>
                <a:spcPts val="0"/>
              </a:spcAft>
              <a:buNone/>
            </a:pPr>
            <a:r>
              <a:t/>
            </a:r>
            <a:endParaRPr/>
          </a:p>
        </p:txBody>
      </p:sp>
      <p:sp>
        <p:nvSpPr>
          <p:cNvPr id="591" name="Google Shape;591;p3: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1" name="Shape 611"/>
        <p:cNvGrpSpPr/>
        <p:nvPr/>
      </p:nvGrpSpPr>
      <p:grpSpPr>
        <a:xfrm>
          <a:off x="0" y="0"/>
          <a:ext cx="0" cy="0"/>
          <a:chOff x="0" y="0"/>
          <a:chExt cx="0" cy="0"/>
        </a:xfrm>
      </p:grpSpPr>
      <p:sp>
        <p:nvSpPr>
          <p:cNvPr id="612" name="Google Shape;612;p4: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3" name="Google Shape;613;p4: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219981" lvl="0" marL="346981" rtl="0" algn="l">
              <a:lnSpc>
                <a:spcPct val="150000"/>
              </a:lnSpc>
              <a:spcBef>
                <a:spcPts val="0"/>
              </a:spcBef>
              <a:spcAft>
                <a:spcPts val="0"/>
              </a:spcAft>
              <a:buClr>
                <a:schemeClr val="dk1"/>
              </a:buClr>
              <a:buSzPts val="2000"/>
              <a:buFont typeface="Noto Sans Symbols"/>
              <a:buNone/>
            </a:pPr>
            <a:r>
              <a:t/>
            </a:r>
            <a:endParaRPr sz="2000">
              <a:latin typeface="Calibri"/>
              <a:ea typeface="Calibri"/>
              <a:cs typeface="Calibri"/>
              <a:sym typeface="Calibri"/>
            </a:endParaRPr>
          </a:p>
        </p:txBody>
      </p:sp>
      <p:sp>
        <p:nvSpPr>
          <p:cNvPr id="614" name="Google Shape;614;p4: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 name="Shape 648"/>
        <p:cNvGrpSpPr/>
        <p:nvPr/>
      </p:nvGrpSpPr>
      <p:grpSpPr>
        <a:xfrm>
          <a:off x="0" y="0"/>
          <a:ext cx="0" cy="0"/>
          <a:chOff x="0" y="0"/>
          <a:chExt cx="0" cy="0"/>
        </a:xfrm>
      </p:grpSpPr>
      <p:sp>
        <p:nvSpPr>
          <p:cNvPr id="649" name="Google Shape;649;p5:notes"/>
          <p:cNvSpPr txBox="1"/>
          <p:nvPr>
            <p:ph idx="1" type="body"/>
          </p:nvPr>
        </p:nvSpPr>
        <p:spPr>
          <a:xfrm>
            <a:off x="692150" y="4438650"/>
            <a:ext cx="5534024" cy="3632199"/>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650" name="Google Shape;650;p5:notes"/>
          <p:cNvSpPr/>
          <p:nvPr>
            <p:ph idx="2" type="sldImg"/>
          </p:nvPr>
        </p:nvSpPr>
        <p:spPr>
          <a:xfrm>
            <a:off x="692150" y="1152525"/>
            <a:ext cx="5534025" cy="3113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5" name="Shape 655"/>
        <p:cNvGrpSpPr/>
        <p:nvPr/>
      </p:nvGrpSpPr>
      <p:grpSpPr>
        <a:xfrm>
          <a:off x="0" y="0"/>
          <a:ext cx="0" cy="0"/>
          <a:chOff x="0" y="0"/>
          <a:chExt cx="0" cy="0"/>
        </a:xfrm>
      </p:grpSpPr>
      <p:sp>
        <p:nvSpPr>
          <p:cNvPr id="656" name="Google Shape;656;p6:notes"/>
          <p:cNvSpPr txBox="1"/>
          <p:nvPr>
            <p:ph idx="1" type="body"/>
          </p:nvPr>
        </p:nvSpPr>
        <p:spPr>
          <a:xfrm>
            <a:off x="702311" y="4480004"/>
            <a:ext cx="5618480" cy="3665458"/>
          </a:xfrm>
          <a:prstGeom prst="rect">
            <a:avLst/>
          </a:prstGeom>
        </p:spPr>
        <p:txBody>
          <a:bodyPr anchorCtr="0" anchor="t" bIns="46750" lIns="93525" spcFirstLastPara="1" rIns="93525" wrap="square" tIns="46750">
            <a:noAutofit/>
          </a:bodyPr>
          <a:lstStyle/>
          <a:p>
            <a:pPr indent="0" lvl="0" marL="0" rtl="0" algn="l">
              <a:spcBef>
                <a:spcPts val="0"/>
              </a:spcBef>
              <a:spcAft>
                <a:spcPts val="0"/>
              </a:spcAft>
              <a:buNone/>
            </a:pPr>
            <a:r>
              <a:t/>
            </a:r>
            <a:endParaRPr/>
          </a:p>
        </p:txBody>
      </p:sp>
      <p:sp>
        <p:nvSpPr>
          <p:cNvPr id="657" name="Google Shape;657;p6: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5" name="Shape 665"/>
        <p:cNvGrpSpPr/>
        <p:nvPr/>
      </p:nvGrpSpPr>
      <p:grpSpPr>
        <a:xfrm>
          <a:off x="0" y="0"/>
          <a:ext cx="0" cy="0"/>
          <a:chOff x="0" y="0"/>
          <a:chExt cx="0" cy="0"/>
        </a:xfrm>
      </p:grpSpPr>
      <p:sp>
        <p:nvSpPr>
          <p:cNvPr id="666" name="Google Shape;666;g2038bf53f98_0_99:notes"/>
          <p:cNvSpPr txBox="1"/>
          <p:nvPr>
            <p:ph idx="1" type="body"/>
          </p:nvPr>
        </p:nvSpPr>
        <p:spPr>
          <a:xfrm>
            <a:off x="702310" y="4421822"/>
            <a:ext cx="5618400" cy="4189200"/>
          </a:xfrm>
          <a:prstGeom prst="rect">
            <a:avLst/>
          </a:prstGeom>
          <a:noFill/>
          <a:ln>
            <a:noFill/>
          </a:ln>
        </p:spPr>
        <p:txBody>
          <a:bodyPr anchorCtr="0" anchor="t" bIns="93450" lIns="93450" spcFirstLastPara="1" rIns="93450" wrap="square" tIns="93450">
            <a:noAutofit/>
          </a:bodyPr>
          <a:lstStyle/>
          <a:p>
            <a:pPr indent="0" lvl="0" marL="0" rtl="0" algn="l">
              <a:lnSpc>
                <a:spcPct val="100000"/>
              </a:lnSpc>
              <a:spcBef>
                <a:spcPts val="0"/>
              </a:spcBef>
              <a:spcAft>
                <a:spcPts val="0"/>
              </a:spcAft>
              <a:buSzPts val="1100"/>
              <a:buNone/>
            </a:pPr>
            <a:r>
              <a:t/>
            </a:r>
            <a:endParaRPr/>
          </a:p>
        </p:txBody>
      </p:sp>
      <p:sp>
        <p:nvSpPr>
          <p:cNvPr id="667" name="Google Shape;667;g2038bf53f98_0_99:notes"/>
          <p:cNvSpPr/>
          <p:nvPr>
            <p:ph idx="2" type="sldImg"/>
          </p:nvPr>
        </p:nvSpPr>
        <p:spPr>
          <a:xfrm>
            <a:off x="1170747" y="698183"/>
            <a:ext cx="4682400" cy="34908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0" name="Shape 690"/>
        <p:cNvGrpSpPr/>
        <p:nvPr/>
      </p:nvGrpSpPr>
      <p:grpSpPr>
        <a:xfrm>
          <a:off x="0" y="0"/>
          <a:ext cx="0" cy="0"/>
          <a:chOff x="0" y="0"/>
          <a:chExt cx="0" cy="0"/>
        </a:xfrm>
      </p:grpSpPr>
      <p:sp>
        <p:nvSpPr>
          <p:cNvPr id="691" name="Google Shape;691;g2038bf53f98_0_297:notes"/>
          <p:cNvSpPr txBox="1"/>
          <p:nvPr>
            <p:ph idx="1" type="body"/>
          </p:nvPr>
        </p:nvSpPr>
        <p:spPr>
          <a:xfrm>
            <a:off x="702310" y="4480004"/>
            <a:ext cx="5618400" cy="3665700"/>
          </a:xfrm>
          <a:prstGeom prst="rect">
            <a:avLst/>
          </a:prstGeom>
        </p:spPr>
        <p:txBody>
          <a:bodyPr anchorCtr="0" anchor="t" bIns="46750" lIns="93525" spcFirstLastPara="1" rIns="93525" wrap="square" tIns="46750">
            <a:noAutofit/>
          </a:bodyPr>
          <a:lstStyle/>
          <a:p>
            <a:pPr indent="0" lvl="0" marL="0" rtl="0" algn="l">
              <a:spcBef>
                <a:spcPts val="0"/>
              </a:spcBef>
              <a:spcAft>
                <a:spcPts val="0"/>
              </a:spcAft>
              <a:buNone/>
            </a:pPr>
            <a:r>
              <a:t/>
            </a:r>
            <a:endParaRPr/>
          </a:p>
        </p:txBody>
      </p:sp>
      <p:sp>
        <p:nvSpPr>
          <p:cNvPr id="692" name="Google Shape;692;g2038bf53f98_0_297:notes"/>
          <p:cNvSpPr/>
          <p:nvPr>
            <p:ph idx="2" type="sldImg"/>
          </p:nvPr>
        </p:nvSpPr>
        <p:spPr>
          <a:xfrm>
            <a:off x="702310" y="1163638"/>
            <a:ext cx="5618400" cy="3141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1" name="Shape 701"/>
        <p:cNvGrpSpPr/>
        <p:nvPr/>
      </p:nvGrpSpPr>
      <p:grpSpPr>
        <a:xfrm>
          <a:off x="0" y="0"/>
          <a:ext cx="0" cy="0"/>
          <a:chOff x="0" y="0"/>
          <a:chExt cx="0" cy="0"/>
        </a:xfrm>
      </p:grpSpPr>
      <p:sp>
        <p:nvSpPr>
          <p:cNvPr id="702" name="Google Shape;702;p9: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3" name="Google Shape;703;p9: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Review the priorities that the GO Team has developed and the rationale for these priorities. Feel free to copy this slide if you have more than 3 priorities to account for.</a:t>
            </a:r>
            <a:endParaRPr/>
          </a:p>
          <a:p>
            <a:pPr indent="0" lvl="0" marL="0" rtl="0" algn="l">
              <a:spcBef>
                <a:spcPts val="0"/>
              </a:spcBef>
              <a:spcAft>
                <a:spcPts val="0"/>
              </a:spcAft>
              <a:buNone/>
            </a:pPr>
            <a:r>
              <a:t/>
            </a:r>
            <a:endParaRPr/>
          </a:p>
        </p:txBody>
      </p:sp>
      <p:sp>
        <p:nvSpPr>
          <p:cNvPr id="704" name="Google Shape;704;p9: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2" name="Shape 712"/>
        <p:cNvGrpSpPr/>
        <p:nvPr/>
      </p:nvGrpSpPr>
      <p:grpSpPr>
        <a:xfrm>
          <a:off x="0" y="0"/>
          <a:ext cx="0" cy="0"/>
          <a:chOff x="0" y="0"/>
          <a:chExt cx="0" cy="0"/>
        </a:xfrm>
      </p:grpSpPr>
      <p:sp>
        <p:nvSpPr>
          <p:cNvPr id="713" name="Google Shape;713;p10: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4" name="Google Shape;714;p10: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Review the priorities that the GO Team has developed and the rationale for these priorities. </a:t>
            </a:r>
            <a:endParaRPr/>
          </a:p>
        </p:txBody>
      </p:sp>
      <p:sp>
        <p:nvSpPr>
          <p:cNvPr id="715" name="Google Shape;715;p10: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3" name="Shape 723"/>
        <p:cNvGrpSpPr/>
        <p:nvPr/>
      </p:nvGrpSpPr>
      <p:grpSpPr>
        <a:xfrm>
          <a:off x="0" y="0"/>
          <a:ext cx="0" cy="0"/>
          <a:chOff x="0" y="0"/>
          <a:chExt cx="0" cy="0"/>
        </a:xfrm>
      </p:grpSpPr>
      <p:sp>
        <p:nvSpPr>
          <p:cNvPr id="724" name="Google Shape;724;p11: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5" name="Google Shape;725;p11: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t/>
            </a:r>
            <a:endParaRPr/>
          </a:p>
        </p:txBody>
      </p:sp>
      <p:sp>
        <p:nvSpPr>
          <p:cNvPr id="726" name="Google Shape;726;p11: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2" name="Shape 732"/>
        <p:cNvGrpSpPr/>
        <p:nvPr/>
      </p:nvGrpSpPr>
      <p:grpSpPr>
        <a:xfrm>
          <a:off x="0" y="0"/>
          <a:ext cx="0" cy="0"/>
          <a:chOff x="0" y="0"/>
          <a:chExt cx="0" cy="0"/>
        </a:xfrm>
      </p:grpSpPr>
      <p:sp>
        <p:nvSpPr>
          <p:cNvPr id="733" name="Google Shape;733;p12: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34" name="Google Shape;734;p12: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Here’s a few highlights for our budget this year – </a:t>
            </a:r>
            <a:r>
              <a:rPr i="1" lang="en-US" u="sng"/>
              <a:t>read executive summary</a:t>
            </a:r>
            <a:endParaRPr/>
          </a:p>
        </p:txBody>
      </p:sp>
      <p:sp>
        <p:nvSpPr>
          <p:cNvPr id="735" name="Google Shape;735;p12: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6" name="Shape 756"/>
        <p:cNvGrpSpPr/>
        <p:nvPr/>
      </p:nvGrpSpPr>
      <p:grpSpPr>
        <a:xfrm>
          <a:off x="0" y="0"/>
          <a:ext cx="0" cy="0"/>
          <a:chOff x="0" y="0"/>
          <a:chExt cx="0" cy="0"/>
        </a:xfrm>
      </p:grpSpPr>
      <p:sp>
        <p:nvSpPr>
          <p:cNvPr id="757" name="Google Shape;757;p13: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8" name="Google Shape;758;p13: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For FY23, APS is continuing to increase equity within the District and the flexibility principals have in regards to our schools budgeted funds. The new Student Success Funding Model (SSF) allocates dollars to schools based on the number of enrolled students and receives a funding "weight" based on need.  This year, student characteristics were weighted based on:</a:t>
            </a:r>
            <a:endParaRPr/>
          </a:p>
          <a:p>
            <a:pPr indent="0" lvl="0" marL="0" rtl="0" algn="l">
              <a:spcBef>
                <a:spcPts val="0"/>
              </a:spcBef>
              <a:spcAft>
                <a:spcPts val="0"/>
              </a:spcAft>
              <a:buNone/>
            </a:pPr>
            <a:r>
              <a:rPr lang="en-US"/>
              <a:t> </a:t>
            </a:r>
            <a:endParaRPr/>
          </a:p>
          <a:p>
            <a:pPr indent="0" lvl="0" marL="0" rtl="0" algn="l">
              <a:spcBef>
                <a:spcPts val="0"/>
              </a:spcBef>
              <a:spcAft>
                <a:spcPts val="0"/>
              </a:spcAft>
              <a:buNone/>
            </a:pPr>
            <a:r>
              <a:rPr lang="en-US"/>
              <a:t>Grade Level –</a:t>
            </a:r>
            <a:endParaRPr/>
          </a:p>
          <a:p>
            <a:pPr indent="0" lvl="1" marL="457200" rtl="0" algn="l">
              <a:spcBef>
                <a:spcPts val="0"/>
              </a:spcBef>
              <a:spcAft>
                <a:spcPts val="0"/>
              </a:spcAft>
              <a:buNone/>
            </a:pPr>
            <a:r>
              <a:rPr lang="en-US"/>
              <a:t>K-12</a:t>
            </a:r>
            <a:endParaRPr/>
          </a:p>
          <a:p>
            <a:pPr indent="0" lvl="0" marL="0" rtl="0" algn="l">
              <a:spcBef>
                <a:spcPts val="0"/>
              </a:spcBef>
              <a:spcAft>
                <a:spcPts val="0"/>
              </a:spcAft>
              <a:buNone/>
            </a:pPr>
            <a:r>
              <a:rPr lang="en-US"/>
              <a:t>Poverty – Weighted for all Direct Certification enrolled students.</a:t>
            </a:r>
            <a:endParaRPr/>
          </a:p>
          <a:p>
            <a:pPr indent="0" lvl="0" marL="0" rtl="0" algn="l">
              <a:spcBef>
                <a:spcPts val="0"/>
              </a:spcBef>
              <a:spcAft>
                <a:spcPts val="0"/>
              </a:spcAft>
              <a:buNone/>
            </a:pPr>
            <a:r>
              <a:rPr lang="en-US"/>
              <a:t>Beginning Performance – Weighted Middle School and High School students entering with beginner’s performance on milestones.</a:t>
            </a:r>
            <a:endParaRPr/>
          </a:p>
          <a:p>
            <a:pPr indent="0" lvl="0" marL="0" rtl="0" algn="l">
              <a:spcBef>
                <a:spcPts val="0"/>
              </a:spcBef>
              <a:spcAft>
                <a:spcPts val="0"/>
              </a:spcAft>
              <a:buNone/>
            </a:pPr>
            <a:r>
              <a:rPr lang="en-US"/>
              <a:t>ESOL – Weighted for all ESOL designated students in order to supplement due to ESOL staff being locked.</a:t>
            </a:r>
            <a:endParaRPr/>
          </a:p>
          <a:p>
            <a:pPr indent="0" lvl="0" marL="0" rtl="0" algn="l">
              <a:spcBef>
                <a:spcPts val="0"/>
              </a:spcBef>
              <a:spcAft>
                <a:spcPts val="0"/>
              </a:spcAft>
              <a:buNone/>
            </a:pPr>
            <a:r>
              <a:rPr lang="en-US"/>
              <a:t>Special Education - Weighted for all Special Education students.</a:t>
            </a:r>
            <a:endParaRPr/>
          </a:p>
          <a:p>
            <a:pPr indent="0" lvl="0" marL="0" rtl="0" algn="l">
              <a:spcBef>
                <a:spcPts val="0"/>
              </a:spcBef>
              <a:spcAft>
                <a:spcPts val="0"/>
              </a:spcAft>
              <a:buNone/>
            </a:pPr>
            <a:r>
              <a:rPr lang="en-US"/>
              <a:t>Gifted – Weighted and measured by number of students in the Gifted Program</a:t>
            </a:r>
            <a:endParaRPr/>
          </a:p>
          <a:p>
            <a:pPr indent="0" lvl="0" marL="0" rtl="0" algn="l">
              <a:spcBef>
                <a:spcPts val="0"/>
              </a:spcBef>
              <a:spcAft>
                <a:spcPts val="0"/>
              </a:spcAft>
              <a:buNone/>
            </a:pPr>
            <a:r>
              <a:rPr lang="en-US"/>
              <a:t>Small School Supplement – Weighted for low enrollment schools</a:t>
            </a:r>
            <a:endParaRPr/>
          </a:p>
          <a:p>
            <a:pPr indent="0" lvl="1" marL="457200" rtl="0" algn="l">
              <a:spcBef>
                <a:spcPts val="0"/>
              </a:spcBef>
              <a:spcAft>
                <a:spcPts val="0"/>
              </a:spcAft>
              <a:buNone/>
            </a:pPr>
            <a:r>
              <a:rPr lang="en-US"/>
              <a:t>ES – 500</a:t>
            </a:r>
            <a:endParaRPr/>
          </a:p>
          <a:p>
            <a:pPr indent="0" lvl="1" marL="457200" rtl="0" algn="l">
              <a:spcBef>
                <a:spcPts val="0"/>
              </a:spcBef>
              <a:spcAft>
                <a:spcPts val="0"/>
              </a:spcAft>
              <a:buNone/>
            </a:pPr>
            <a:r>
              <a:rPr lang="en-US"/>
              <a:t>MS – 600</a:t>
            </a:r>
            <a:endParaRPr/>
          </a:p>
          <a:p>
            <a:pPr indent="0" lvl="1" marL="457200" rtl="0" algn="l">
              <a:spcBef>
                <a:spcPts val="0"/>
              </a:spcBef>
              <a:spcAft>
                <a:spcPts val="0"/>
              </a:spcAft>
              <a:buNone/>
            </a:pPr>
            <a:r>
              <a:rPr lang="en-US"/>
              <a:t>HS – 700</a:t>
            </a:r>
            <a:endParaRPr/>
          </a:p>
          <a:p>
            <a:pPr indent="0" lvl="0" marL="0" rtl="0" algn="l">
              <a:spcBef>
                <a:spcPts val="0"/>
              </a:spcBef>
              <a:spcAft>
                <a:spcPts val="0"/>
              </a:spcAft>
              <a:buNone/>
            </a:pPr>
            <a:r>
              <a:rPr lang="en-US"/>
              <a:t> </a:t>
            </a:r>
            <a:endParaRPr/>
          </a:p>
          <a:p>
            <a:pPr indent="0" lvl="0" marL="0" rtl="0" algn="l">
              <a:spcBef>
                <a:spcPts val="0"/>
              </a:spcBef>
              <a:spcAft>
                <a:spcPts val="0"/>
              </a:spcAft>
              <a:buNone/>
            </a:pPr>
            <a:r>
              <a:rPr lang="en-US"/>
              <a:t>As you can see, our projected enrollment for FY23 is _______, we increased/decreased by __________ from last year.</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We received the following weights for our student characteristics: </a:t>
            </a:r>
            <a:r>
              <a:rPr b="1" i="1" lang="en-US"/>
              <a:t>(Below is just for the script, principals need to insert their school’s characteristics)</a:t>
            </a:r>
            <a:endParaRPr sz="1400"/>
          </a:p>
          <a:p>
            <a:pPr indent="0" lvl="0" marL="0" rtl="0" algn="l">
              <a:spcBef>
                <a:spcPts val="0"/>
              </a:spcBef>
              <a:spcAft>
                <a:spcPts val="0"/>
              </a:spcAft>
              <a:buNone/>
            </a:pPr>
            <a:r>
              <a:rPr lang="en-US"/>
              <a:t> </a:t>
            </a:r>
            <a:endParaRPr sz="1400"/>
          </a:p>
          <a:p>
            <a:pPr indent="0" lvl="0" marL="0" rtl="0" algn="l">
              <a:spcBef>
                <a:spcPts val="0"/>
              </a:spcBef>
              <a:spcAft>
                <a:spcPts val="0"/>
              </a:spcAft>
              <a:buNone/>
            </a:pPr>
            <a:r>
              <a:rPr lang="en-US"/>
              <a:t>Grade Level</a:t>
            </a:r>
            <a:endParaRPr sz="1400"/>
          </a:p>
          <a:p>
            <a:pPr indent="0" lvl="0" marL="0" rtl="0" algn="l">
              <a:spcBef>
                <a:spcPts val="0"/>
              </a:spcBef>
              <a:spcAft>
                <a:spcPts val="0"/>
              </a:spcAft>
              <a:buNone/>
            </a:pPr>
            <a:r>
              <a:rPr lang="en-US"/>
              <a:t>Poverty</a:t>
            </a:r>
            <a:endParaRPr sz="1400"/>
          </a:p>
          <a:p>
            <a:pPr indent="0" lvl="0" marL="0" rtl="0" algn="l">
              <a:spcBef>
                <a:spcPts val="0"/>
              </a:spcBef>
              <a:spcAft>
                <a:spcPts val="0"/>
              </a:spcAft>
              <a:buNone/>
            </a:pPr>
            <a:r>
              <a:rPr lang="en-US"/>
              <a:t>Special Education</a:t>
            </a:r>
            <a:endParaRPr sz="1400"/>
          </a:p>
          <a:p>
            <a:pPr indent="0" lvl="0" marL="0" rtl="0" algn="l">
              <a:spcBef>
                <a:spcPts val="0"/>
              </a:spcBef>
              <a:spcAft>
                <a:spcPts val="0"/>
              </a:spcAft>
              <a:buNone/>
            </a:pPr>
            <a:r>
              <a:rPr lang="en-US"/>
              <a:t>Gifted</a:t>
            </a:r>
            <a:endParaRPr sz="1400"/>
          </a:p>
          <a:p>
            <a:pPr indent="0" lvl="0" marL="0" rtl="0" algn="l">
              <a:spcBef>
                <a:spcPts val="0"/>
              </a:spcBef>
              <a:spcAft>
                <a:spcPts val="0"/>
              </a:spcAft>
              <a:buNone/>
            </a:pPr>
            <a:r>
              <a:rPr lang="en-US"/>
              <a:t>Gifted Supplement</a:t>
            </a:r>
            <a:endParaRPr sz="1400"/>
          </a:p>
          <a:p>
            <a:pPr indent="0" lvl="0" marL="0" rtl="0" algn="l">
              <a:spcBef>
                <a:spcPts val="0"/>
              </a:spcBef>
              <a:spcAft>
                <a:spcPts val="0"/>
              </a:spcAft>
              <a:buNone/>
            </a:pPr>
            <a:r>
              <a:rPr lang="en-US"/>
              <a:t>ELL</a:t>
            </a:r>
            <a:endParaRPr sz="1400"/>
          </a:p>
          <a:p>
            <a:pPr indent="0" lvl="0" marL="0" rtl="0" algn="l">
              <a:spcBef>
                <a:spcPts val="0"/>
              </a:spcBef>
              <a:spcAft>
                <a:spcPts val="0"/>
              </a:spcAft>
              <a:buNone/>
            </a:pPr>
            <a:r>
              <a:rPr lang="en-US"/>
              <a:t>Small School Supplement</a:t>
            </a:r>
            <a:endParaRPr sz="1400"/>
          </a:p>
          <a:p>
            <a:pPr indent="0" lvl="0" marL="0" rtl="0" algn="l">
              <a:spcBef>
                <a:spcPts val="0"/>
              </a:spcBef>
              <a:spcAft>
                <a:spcPts val="0"/>
              </a:spcAft>
              <a:buNone/>
            </a:pPr>
            <a:r>
              <a:t/>
            </a:r>
            <a:endParaRPr/>
          </a:p>
        </p:txBody>
      </p:sp>
      <p:sp>
        <p:nvSpPr>
          <p:cNvPr id="759" name="Google Shape;759;p13: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4" name="Shape 764"/>
        <p:cNvGrpSpPr/>
        <p:nvPr/>
      </p:nvGrpSpPr>
      <p:grpSpPr>
        <a:xfrm>
          <a:off x="0" y="0"/>
          <a:ext cx="0" cy="0"/>
          <a:chOff x="0" y="0"/>
          <a:chExt cx="0" cy="0"/>
        </a:xfrm>
      </p:grpSpPr>
      <p:sp>
        <p:nvSpPr>
          <p:cNvPr id="765" name="Google Shape;765;g204409797dc_0_3:notes"/>
          <p:cNvSpPr/>
          <p:nvPr>
            <p:ph idx="2" type="sldImg"/>
          </p:nvPr>
        </p:nvSpPr>
        <p:spPr>
          <a:xfrm>
            <a:off x="720725" y="1165225"/>
            <a:ext cx="5581800" cy="3140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6" name="Google Shape;766;g204409797dc_0_3:notes"/>
          <p:cNvSpPr txBox="1"/>
          <p:nvPr>
            <p:ph idx="1" type="body"/>
          </p:nvPr>
        </p:nvSpPr>
        <p:spPr>
          <a:xfrm>
            <a:off x="702311" y="4480004"/>
            <a:ext cx="5618400" cy="3665400"/>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For FY23, APS is continuing to increase equity within the District and the flexibility principals have in regards to our schools budgeted funds. The new Student Success Funding Model (SSF) allocates dollars to schools based on the number of enrolled students and receives a funding "weight" based on need.  This year, student characteristics were weighted based on:</a:t>
            </a:r>
            <a:endParaRPr/>
          </a:p>
          <a:p>
            <a:pPr indent="0" lvl="0" marL="0" rtl="0" algn="l">
              <a:spcBef>
                <a:spcPts val="0"/>
              </a:spcBef>
              <a:spcAft>
                <a:spcPts val="0"/>
              </a:spcAft>
              <a:buNone/>
            </a:pPr>
            <a:r>
              <a:rPr lang="en-US"/>
              <a:t> </a:t>
            </a:r>
            <a:endParaRPr/>
          </a:p>
          <a:p>
            <a:pPr indent="0" lvl="0" marL="0" rtl="0" algn="l">
              <a:spcBef>
                <a:spcPts val="0"/>
              </a:spcBef>
              <a:spcAft>
                <a:spcPts val="0"/>
              </a:spcAft>
              <a:buNone/>
            </a:pPr>
            <a:r>
              <a:rPr lang="en-US"/>
              <a:t>Grade Level –</a:t>
            </a:r>
            <a:endParaRPr/>
          </a:p>
          <a:p>
            <a:pPr indent="0" lvl="1" marL="457200" rtl="0" algn="l">
              <a:spcBef>
                <a:spcPts val="0"/>
              </a:spcBef>
              <a:spcAft>
                <a:spcPts val="0"/>
              </a:spcAft>
              <a:buNone/>
            </a:pPr>
            <a:r>
              <a:rPr lang="en-US"/>
              <a:t>K-12</a:t>
            </a:r>
            <a:endParaRPr/>
          </a:p>
          <a:p>
            <a:pPr indent="0" lvl="0" marL="0" rtl="0" algn="l">
              <a:spcBef>
                <a:spcPts val="0"/>
              </a:spcBef>
              <a:spcAft>
                <a:spcPts val="0"/>
              </a:spcAft>
              <a:buNone/>
            </a:pPr>
            <a:r>
              <a:rPr lang="en-US"/>
              <a:t>Poverty – Weighted for all Direct Certification enrolled students.</a:t>
            </a:r>
            <a:endParaRPr/>
          </a:p>
          <a:p>
            <a:pPr indent="0" lvl="0" marL="0" rtl="0" algn="l">
              <a:spcBef>
                <a:spcPts val="0"/>
              </a:spcBef>
              <a:spcAft>
                <a:spcPts val="0"/>
              </a:spcAft>
              <a:buNone/>
            </a:pPr>
            <a:r>
              <a:rPr lang="en-US"/>
              <a:t>Beginning Performance – Weighted Middle School and High School students entering with beginner’s performance on milestones.</a:t>
            </a:r>
            <a:endParaRPr/>
          </a:p>
          <a:p>
            <a:pPr indent="0" lvl="0" marL="0" rtl="0" algn="l">
              <a:spcBef>
                <a:spcPts val="0"/>
              </a:spcBef>
              <a:spcAft>
                <a:spcPts val="0"/>
              </a:spcAft>
              <a:buNone/>
            </a:pPr>
            <a:r>
              <a:rPr lang="en-US"/>
              <a:t>ESOL – Weighted for all ESOL designated students in order to supplement due to ESOL staff being locked.</a:t>
            </a:r>
            <a:endParaRPr/>
          </a:p>
          <a:p>
            <a:pPr indent="0" lvl="0" marL="0" rtl="0" algn="l">
              <a:spcBef>
                <a:spcPts val="0"/>
              </a:spcBef>
              <a:spcAft>
                <a:spcPts val="0"/>
              </a:spcAft>
              <a:buNone/>
            </a:pPr>
            <a:r>
              <a:rPr lang="en-US"/>
              <a:t>Special Education - Weighted for all Special Education students.</a:t>
            </a:r>
            <a:endParaRPr/>
          </a:p>
          <a:p>
            <a:pPr indent="0" lvl="0" marL="0" rtl="0" algn="l">
              <a:spcBef>
                <a:spcPts val="0"/>
              </a:spcBef>
              <a:spcAft>
                <a:spcPts val="0"/>
              </a:spcAft>
              <a:buNone/>
            </a:pPr>
            <a:r>
              <a:rPr lang="en-US"/>
              <a:t>Gifted – Weighted and measured by number of students in the Gifted Program</a:t>
            </a:r>
            <a:endParaRPr/>
          </a:p>
          <a:p>
            <a:pPr indent="0" lvl="0" marL="0" rtl="0" algn="l">
              <a:spcBef>
                <a:spcPts val="0"/>
              </a:spcBef>
              <a:spcAft>
                <a:spcPts val="0"/>
              </a:spcAft>
              <a:buNone/>
            </a:pPr>
            <a:r>
              <a:rPr lang="en-US"/>
              <a:t>Small School Supplement – Weighted for low enrollment schools</a:t>
            </a:r>
            <a:endParaRPr/>
          </a:p>
          <a:p>
            <a:pPr indent="0" lvl="1" marL="457200" rtl="0" algn="l">
              <a:spcBef>
                <a:spcPts val="0"/>
              </a:spcBef>
              <a:spcAft>
                <a:spcPts val="0"/>
              </a:spcAft>
              <a:buNone/>
            </a:pPr>
            <a:r>
              <a:rPr lang="en-US"/>
              <a:t>ES – 500</a:t>
            </a:r>
            <a:endParaRPr/>
          </a:p>
          <a:p>
            <a:pPr indent="0" lvl="1" marL="457200" rtl="0" algn="l">
              <a:spcBef>
                <a:spcPts val="0"/>
              </a:spcBef>
              <a:spcAft>
                <a:spcPts val="0"/>
              </a:spcAft>
              <a:buNone/>
            </a:pPr>
            <a:r>
              <a:rPr lang="en-US"/>
              <a:t>MS – 600</a:t>
            </a:r>
            <a:endParaRPr/>
          </a:p>
          <a:p>
            <a:pPr indent="0" lvl="1" marL="457200" rtl="0" algn="l">
              <a:spcBef>
                <a:spcPts val="0"/>
              </a:spcBef>
              <a:spcAft>
                <a:spcPts val="0"/>
              </a:spcAft>
              <a:buNone/>
            </a:pPr>
            <a:r>
              <a:rPr lang="en-US"/>
              <a:t>HS – 700</a:t>
            </a:r>
            <a:endParaRPr/>
          </a:p>
          <a:p>
            <a:pPr indent="0" lvl="0" marL="0" rtl="0" algn="l">
              <a:spcBef>
                <a:spcPts val="0"/>
              </a:spcBef>
              <a:spcAft>
                <a:spcPts val="0"/>
              </a:spcAft>
              <a:buNone/>
            </a:pPr>
            <a:r>
              <a:rPr lang="en-US"/>
              <a:t> </a:t>
            </a:r>
            <a:endParaRPr/>
          </a:p>
          <a:p>
            <a:pPr indent="0" lvl="0" marL="0" rtl="0" algn="l">
              <a:spcBef>
                <a:spcPts val="0"/>
              </a:spcBef>
              <a:spcAft>
                <a:spcPts val="0"/>
              </a:spcAft>
              <a:buNone/>
            </a:pPr>
            <a:r>
              <a:rPr lang="en-US"/>
              <a:t>As you can see, our projected enrollment for FY23 is _______, we increased/decreased by __________ from last year.</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We received the following weights for our student characteristics: </a:t>
            </a:r>
            <a:r>
              <a:rPr b="1" i="1" lang="en-US"/>
              <a:t>(Below is just for the script, principals need to insert their school’s characteristics)</a:t>
            </a:r>
            <a:endParaRPr sz="1400"/>
          </a:p>
          <a:p>
            <a:pPr indent="0" lvl="0" marL="0" rtl="0" algn="l">
              <a:spcBef>
                <a:spcPts val="0"/>
              </a:spcBef>
              <a:spcAft>
                <a:spcPts val="0"/>
              </a:spcAft>
              <a:buNone/>
            </a:pPr>
            <a:r>
              <a:rPr lang="en-US"/>
              <a:t> </a:t>
            </a:r>
            <a:endParaRPr sz="1400"/>
          </a:p>
          <a:p>
            <a:pPr indent="0" lvl="0" marL="0" rtl="0" algn="l">
              <a:spcBef>
                <a:spcPts val="0"/>
              </a:spcBef>
              <a:spcAft>
                <a:spcPts val="0"/>
              </a:spcAft>
              <a:buNone/>
            </a:pPr>
            <a:r>
              <a:rPr lang="en-US"/>
              <a:t>Grade Level</a:t>
            </a:r>
            <a:endParaRPr sz="1400"/>
          </a:p>
          <a:p>
            <a:pPr indent="0" lvl="0" marL="0" rtl="0" algn="l">
              <a:spcBef>
                <a:spcPts val="0"/>
              </a:spcBef>
              <a:spcAft>
                <a:spcPts val="0"/>
              </a:spcAft>
              <a:buNone/>
            </a:pPr>
            <a:r>
              <a:rPr lang="en-US"/>
              <a:t>Poverty</a:t>
            </a:r>
            <a:endParaRPr sz="1400"/>
          </a:p>
          <a:p>
            <a:pPr indent="0" lvl="0" marL="0" rtl="0" algn="l">
              <a:spcBef>
                <a:spcPts val="0"/>
              </a:spcBef>
              <a:spcAft>
                <a:spcPts val="0"/>
              </a:spcAft>
              <a:buNone/>
            </a:pPr>
            <a:r>
              <a:rPr lang="en-US"/>
              <a:t>Special Education</a:t>
            </a:r>
            <a:endParaRPr sz="1400"/>
          </a:p>
          <a:p>
            <a:pPr indent="0" lvl="0" marL="0" rtl="0" algn="l">
              <a:spcBef>
                <a:spcPts val="0"/>
              </a:spcBef>
              <a:spcAft>
                <a:spcPts val="0"/>
              </a:spcAft>
              <a:buNone/>
            </a:pPr>
            <a:r>
              <a:rPr lang="en-US"/>
              <a:t>Gifted</a:t>
            </a:r>
            <a:endParaRPr sz="1400"/>
          </a:p>
          <a:p>
            <a:pPr indent="0" lvl="0" marL="0" rtl="0" algn="l">
              <a:spcBef>
                <a:spcPts val="0"/>
              </a:spcBef>
              <a:spcAft>
                <a:spcPts val="0"/>
              </a:spcAft>
              <a:buNone/>
            </a:pPr>
            <a:r>
              <a:rPr lang="en-US"/>
              <a:t>Gifted Supplement</a:t>
            </a:r>
            <a:endParaRPr sz="1400"/>
          </a:p>
          <a:p>
            <a:pPr indent="0" lvl="0" marL="0" rtl="0" algn="l">
              <a:spcBef>
                <a:spcPts val="0"/>
              </a:spcBef>
              <a:spcAft>
                <a:spcPts val="0"/>
              </a:spcAft>
              <a:buNone/>
            </a:pPr>
            <a:r>
              <a:rPr lang="en-US"/>
              <a:t>ELL</a:t>
            </a:r>
            <a:endParaRPr sz="1400"/>
          </a:p>
          <a:p>
            <a:pPr indent="0" lvl="0" marL="0" rtl="0" algn="l">
              <a:spcBef>
                <a:spcPts val="0"/>
              </a:spcBef>
              <a:spcAft>
                <a:spcPts val="0"/>
              </a:spcAft>
              <a:buNone/>
            </a:pPr>
            <a:r>
              <a:rPr lang="en-US"/>
              <a:t>Small School Supplement</a:t>
            </a:r>
            <a:endParaRPr sz="1400"/>
          </a:p>
          <a:p>
            <a:pPr indent="0" lvl="0" marL="0" rtl="0" algn="l">
              <a:spcBef>
                <a:spcPts val="0"/>
              </a:spcBef>
              <a:spcAft>
                <a:spcPts val="0"/>
              </a:spcAft>
              <a:buNone/>
            </a:pPr>
            <a:r>
              <a:t/>
            </a:r>
            <a:endParaRPr/>
          </a:p>
        </p:txBody>
      </p:sp>
      <p:sp>
        <p:nvSpPr>
          <p:cNvPr id="767" name="Google Shape;767;g204409797dc_0_3:notes"/>
          <p:cNvSpPr txBox="1"/>
          <p:nvPr>
            <p:ph idx="12" type="sldNum"/>
          </p:nvPr>
        </p:nvSpPr>
        <p:spPr>
          <a:xfrm>
            <a:off x="3978133" y="8842034"/>
            <a:ext cx="3043200" cy="46710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2" name="Shape 772"/>
        <p:cNvGrpSpPr/>
        <p:nvPr/>
      </p:nvGrpSpPr>
      <p:grpSpPr>
        <a:xfrm>
          <a:off x="0" y="0"/>
          <a:ext cx="0" cy="0"/>
          <a:chOff x="0" y="0"/>
          <a:chExt cx="0" cy="0"/>
        </a:xfrm>
      </p:grpSpPr>
      <p:sp>
        <p:nvSpPr>
          <p:cNvPr id="773" name="Google Shape;773;p14: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74" name="Google Shape;774;p14: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marR="0" rtl="0" algn="l">
              <a:lnSpc>
                <a:spcPct val="100000"/>
              </a:lnSpc>
              <a:spcBef>
                <a:spcPts val="0"/>
              </a:spcBef>
              <a:spcAft>
                <a:spcPts val="0"/>
              </a:spcAft>
              <a:buClr>
                <a:schemeClr val="dk1"/>
              </a:buClr>
              <a:buSzPts val="1200"/>
              <a:buFont typeface="Calibri"/>
              <a:buNone/>
            </a:pPr>
            <a:r>
              <a:rPr lang="en-US"/>
              <a:t>Additionally, we received money for signature programming, turnaround, Title I and FTE Allotments. </a:t>
            </a:r>
            <a:endParaRPr/>
          </a:p>
          <a:p>
            <a:pPr indent="0" lvl="0" marL="0" rtl="0" algn="l">
              <a:spcBef>
                <a:spcPts val="0"/>
              </a:spcBef>
              <a:spcAft>
                <a:spcPts val="0"/>
              </a:spcAft>
              <a:buNone/>
            </a:pPr>
            <a:r>
              <a:t/>
            </a:r>
            <a:endParaRPr/>
          </a:p>
        </p:txBody>
      </p:sp>
      <p:sp>
        <p:nvSpPr>
          <p:cNvPr id="775" name="Google Shape;775;p14: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0" name="Shape 780"/>
        <p:cNvGrpSpPr/>
        <p:nvPr/>
      </p:nvGrpSpPr>
      <p:grpSpPr>
        <a:xfrm>
          <a:off x="0" y="0"/>
          <a:ext cx="0" cy="0"/>
          <a:chOff x="0" y="0"/>
          <a:chExt cx="0" cy="0"/>
        </a:xfrm>
      </p:grpSpPr>
      <p:sp>
        <p:nvSpPr>
          <p:cNvPr id="781" name="Google Shape;781;p15: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82" name="Google Shape;782;p15: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Please add your school’s CARES Allocation to this slide.</a:t>
            </a:r>
            <a:endParaRPr/>
          </a:p>
        </p:txBody>
      </p:sp>
      <p:sp>
        <p:nvSpPr>
          <p:cNvPr id="783" name="Google Shape;783;p15: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9" name="Shape 789"/>
        <p:cNvGrpSpPr/>
        <p:nvPr/>
      </p:nvGrpSpPr>
      <p:grpSpPr>
        <a:xfrm>
          <a:off x="0" y="0"/>
          <a:ext cx="0" cy="0"/>
          <a:chOff x="0" y="0"/>
          <a:chExt cx="0" cy="0"/>
        </a:xfrm>
      </p:grpSpPr>
      <p:sp>
        <p:nvSpPr>
          <p:cNvPr id="790" name="Google Shape;790;p16:notes"/>
          <p:cNvSpPr txBox="1"/>
          <p:nvPr>
            <p:ph idx="1" type="body"/>
          </p:nvPr>
        </p:nvSpPr>
        <p:spPr>
          <a:xfrm>
            <a:off x="702311" y="4480004"/>
            <a:ext cx="5618480" cy="3665458"/>
          </a:xfrm>
          <a:prstGeom prst="rect">
            <a:avLst/>
          </a:prstGeom>
        </p:spPr>
        <p:txBody>
          <a:bodyPr anchorCtr="0" anchor="t" bIns="46750" lIns="93525" spcFirstLastPara="1" rIns="93525" wrap="square" tIns="46750">
            <a:noAutofit/>
          </a:bodyPr>
          <a:lstStyle/>
          <a:p>
            <a:pPr indent="0" lvl="0" marL="0" rtl="0" algn="l">
              <a:spcBef>
                <a:spcPts val="0"/>
              </a:spcBef>
              <a:spcAft>
                <a:spcPts val="0"/>
              </a:spcAft>
              <a:buNone/>
            </a:pPr>
            <a:r>
              <a:t/>
            </a:r>
            <a:endParaRPr/>
          </a:p>
        </p:txBody>
      </p:sp>
      <p:sp>
        <p:nvSpPr>
          <p:cNvPr id="791" name="Google Shape;791;p16: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8" name="Shape 808"/>
        <p:cNvGrpSpPr/>
        <p:nvPr/>
      </p:nvGrpSpPr>
      <p:grpSpPr>
        <a:xfrm>
          <a:off x="0" y="0"/>
          <a:ext cx="0" cy="0"/>
          <a:chOff x="0" y="0"/>
          <a:chExt cx="0" cy="0"/>
        </a:xfrm>
      </p:grpSpPr>
      <p:sp>
        <p:nvSpPr>
          <p:cNvPr id="809" name="Google Shape;809;p17: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10" name="Google Shape;810;p17: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In February, we will meet again to discuss how the school’s budget has been allocated to support the programmatic needs and FY23 key strategic priorities.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If think we need to continue our budget conversations, we will schedule additional meetings. My goal is to make sure your voices are reflected in our school’s budget.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 will also be meeting with my Associate Superintendent, program managers and other key leaders to go over our budget and to make sure the school is meeting the standards of service and appropriately staffing.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During the week of Feb. 24</a:t>
            </a:r>
            <a:r>
              <a:rPr baseline="30000" lang="en-US"/>
              <a:t>th</a:t>
            </a:r>
            <a:r>
              <a:rPr lang="en-US"/>
              <a:t> -March 2</a:t>
            </a:r>
            <a:r>
              <a:rPr baseline="30000" lang="en-US"/>
              <a:t>nd</a:t>
            </a:r>
            <a:r>
              <a:rPr lang="en-US"/>
              <a:t> , HR Staffing Conferences will be held.  At this meeting, I will present my plan for staff utilization, resource distribution and plan for staffing implications.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We will need to approve the budget at the ________ meeting.</a:t>
            </a:r>
            <a:endParaRPr/>
          </a:p>
        </p:txBody>
      </p:sp>
      <p:sp>
        <p:nvSpPr>
          <p:cNvPr id="811" name="Google Shape;811;p17: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6" name="Shape 816"/>
        <p:cNvGrpSpPr/>
        <p:nvPr/>
      </p:nvGrpSpPr>
      <p:grpSpPr>
        <a:xfrm>
          <a:off x="0" y="0"/>
          <a:ext cx="0" cy="0"/>
          <a:chOff x="0" y="0"/>
          <a:chExt cx="0" cy="0"/>
        </a:xfrm>
      </p:grpSpPr>
      <p:sp>
        <p:nvSpPr>
          <p:cNvPr id="817" name="Google Shape;817;p18: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18" name="Google Shape;818;p18: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IF YOU FEEL YOUR TEAM IS READY TO APPROVE THE </a:t>
            </a:r>
            <a:r>
              <a:rPr lang="en-US" u="sng"/>
              <a:t>DRAFT</a:t>
            </a:r>
            <a:r>
              <a:rPr lang="en-US"/>
              <a:t> BUDGET, PLEASE DO SO. PLEASE REMIND THEM THAT YOU MAY NEED TO MEET WITH THEM AGAIN, IF THERE ARE CHANGES FROM YOUR MEETINGS WITH DISTRICT LEADERSHIP. LET THEM KNOW YOU WILL KEEP THEM INFORMED!!</a:t>
            </a:r>
            <a:endParaRPr/>
          </a:p>
          <a:p>
            <a:pPr indent="0" lvl="0" marL="0" rtl="0" algn="l">
              <a:spcBef>
                <a:spcPts val="0"/>
              </a:spcBef>
              <a:spcAft>
                <a:spcPts val="0"/>
              </a:spcAft>
              <a:buNone/>
            </a:pPr>
            <a:r>
              <a:rPr lang="en-US"/>
              <a:t> </a:t>
            </a:r>
            <a:endParaRPr/>
          </a:p>
          <a:p>
            <a:pPr indent="0" lvl="0" marL="0" rtl="0" algn="l">
              <a:spcBef>
                <a:spcPts val="0"/>
              </a:spcBef>
              <a:spcAft>
                <a:spcPts val="0"/>
              </a:spcAft>
              <a:buNone/>
            </a:pPr>
            <a:r>
              <a:t/>
            </a:r>
            <a:endParaRPr/>
          </a:p>
        </p:txBody>
      </p:sp>
      <p:sp>
        <p:nvSpPr>
          <p:cNvPr id="819" name="Google Shape;819;p18: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5" name="Shape 825"/>
        <p:cNvGrpSpPr/>
        <p:nvPr/>
      </p:nvGrpSpPr>
      <p:grpSpPr>
        <a:xfrm>
          <a:off x="0" y="0"/>
          <a:ext cx="0" cy="0"/>
          <a:chOff x="0" y="0"/>
          <a:chExt cx="0" cy="0"/>
        </a:xfrm>
      </p:grpSpPr>
      <p:sp>
        <p:nvSpPr>
          <p:cNvPr id="826" name="Google Shape;826;p19:notes"/>
          <p:cNvSpPr txBox="1"/>
          <p:nvPr>
            <p:ph idx="1" type="body"/>
          </p:nvPr>
        </p:nvSpPr>
        <p:spPr>
          <a:xfrm>
            <a:off x="702311" y="4480004"/>
            <a:ext cx="5618480" cy="3665458"/>
          </a:xfrm>
          <a:prstGeom prst="rect">
            <a:avLst/>
          </a:prstGeom>
        </p:spPr>
        <p:txBody>
          <a:bodyPr anchorCtr="0" anchor="t" bIns="46750" lIns="93525" spcFirstLastPara="1" rIns="93525" wrap="square" tIns="46750">
            <a:noAutofit/>
          </a:bodyPr>
          <a:lstStyle/>
          <a:p>
            <a:pPr indent="0" lvl="0" marL="0" rtl="0" algn="l">
              <a:spcBef>
                <a:spcPts val="0"/>
              </a:spcBef>
              <a:spcAft>
                <a:spcPts val="0"/>
              </a:spcAft>
              <a:buNone/>
            </a:pPr>
            <a:r>
              <a:t/>
            </a:r>
            <a:endParaRPr/>
          </a:p>
        </p:txBody>
      </p:sp>
      <p:sp>
        <p:nvSpPr>
          <p:cNvPr id="827" name="Google Shape;827;p19: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2" name="Shape 832"/>
        <p:cNvGrpSpPr/>
        <p:nvPr/>
      </p:nvGrpSpPr>
      <p:grpSpPr>
        <a:xfrm>
          <a:off x="0" y="0"/>
          <a:ext cx="0" cy="0"/>
          <a:chOff x="0" y="0"/>
          <a:chExt cx="0" cy="0"/>
        </a:xfrm>
      </p:grpSpPr>
      <p:sp>
        <p:nvSpPr>
          <p:cNvPr id="833" name="Google Shape;833;p20: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34" name="Google Shape;834;p20: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219981" lvl="0" marL="346981" rtl="0" algn="l">
              <a:lnSpc>
                <a:spcPct val="150000"/>
              </a:lnSpc>
              <a:spcBef>
                <a:spcPts val="0"/>
              </a:spcBef>
              <a:spcAft>
                <a:spcPts val="0"/>
              </a:spcAft>
              <a:buClr>
                <a:schemeClr val="dk1"/>
              </a:buClr>
              <a:buSzPts val="2000"/>
              <a:buFont typeface="Noto Sans Symbols"/>
              <a:buNone/>
            </a:pPr>
            <a:r>
              <a:t/>
            </a:r>
            <a:endParaRPr sz="2000">
              <a:latin typeface="Calibri"/>
              <a:ea typeface="Calibri"/>
              <a:cs typeface="Calibri"/>
              <a:sym typeface="Calibri"/>
            </a:endParaRPr>
          </a:p>
        </p:txBody>
      </p:sp>
      <p:sp>
        <p:nvSpPr>
          <p:cNvPr id="835" name="Google Shape;835;p20: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9" name="Shape 869"/>
        <p:cNvGrpSpPr/>
        <p:nvPr/>
      </p:nvGrpSpPr>
      <p:grpSpPr>
        <a:xfrm>
          <a:off x="0" y="0"/>
          <a:ext cx="0" cy="0"/>
          <a:chOff x="0" y="0"/>
          <a:chExt cx="0" cy="0"/>
        </a:xfrm>
      </p:grpSpPr>
      <p:sp>
        <p:nvSpPr>
          <p:cNvPr id="870" name="Google Shape;870;p21:notes"/>
          <p:cNvSpPr txBox="1"/>
          <p:nvPr>
            <p:ph idx="1" type="body"/>
          </p:nvPr>
        </p:nvSpPr>
        <p:spPr>
          <a:xfrm>
            <a:off x="692150" y="4438650"/>
            <a:ext cx="5534024" cy="3632199"/>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rPr lang="en-US"/>
              <a:t>Looking for general consensus prior to Staffing Conferences</a:t>
            </a:r>
            <a:endParaRPr/>
          </a:p>
        </p:txBody>
      </p:sp>
      <p:sp>
        <p:nvSpPr>
          <p:cNvPr id="871" name="Google Shape;871;p21:notes"/>
          <p:cNvSpPr/>
          <p:nvPr>
            <p:ph idx="2" type="sldImg"/>
          </p:nvPr>
        </p:nvSpPr>
        <p:spPr>
          <a:xfrm>
            <a:off x="692150" y="1152525"/>
            <a:ext cx="5534025" cy="3113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6" name="Shape 876"/>
        <p:cNvGrpSpPr/>
        <p:nvPr/>
      </p:nvGrpSpPr>
      <p:grpSpPr>
        <a:xfrm>
          <a:off x="0" y="0"/>
          <a:ext cx="0" cy="0"/>
          <a:chOff x="0" y="0"/>
          <a:chExt cx="0" cy="0"/>
        </a:xfrm>
      </p:grpSpPr>
      <p:sp>
        <p:nvSpPr>
          <p:cNvPr id="877" name="Google Shape;877;g2038bf53f98_0_480:notes"/>
          <p:cNvSpPr/>
          <p:nvPr>
            <p:ph idx="2" type="sldImg"/>
          </p:nvPr>
        </p:nvSpPr>
        <p:spPr>
          <a:xfrm>
            <a:off x="720725" y="1165225"/>
            <a:ext cx="5581800" cy="3140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8" name="Google Shape;878;g2038bf53f98_0_480:notes"/>
          <p:cNvSpPr txBox="1"/>
          <p:nvPr>
            <p:ph idx="1" type="body"/>
          </p:nvPr>
        </p:nvSpPr>
        <p:spPr>
          <a:xfrm>
            <a:off x="702311" y="4480004"/>
            <a:ext cx="5618400" cy="3665400"/>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Review the priorities that the GO Team has developed and the rationale for these priorities. Feel free to copy this slide if you have more than 3 priorities to account for.</a:t>
            </a:r>
            <a:endParaRPr/>
          </a:p>
          <a:p>
            <a:pPr indent="0" lvl="0" marL="0" rtl="0" algn="l">
              <a:spcBef>
                <a:spcPts val="0"/>
              </a:spcBef>
              <a:spcAft>
                <a:spcPts val="0"/>
              </a:spcAft>
              <a:buNone/>
            </a:pPr>
            <a:r>
              <a:t/>
            </a:r>
            <a:endParaRPr/>
          </a:p>
        </p:txBody>
      </p:sp>
      <p:sp>
        <p:nvSpPr>
          <p:cNvPr id="879" name="Google Shape;879;g2038bf53f98_0_480:notes"/>
          <p:cNvSpPr txBox="1"/>
          <p:nvPr>
            <p:ph idx="12" type="sldNum"/>
          </p:nvPr>
        </p:nvSpPr>
        <p:spPr>
          <a:xfrm>
            <a:off x="3978133" y="8842034"/>
            <a:ext cx="3043200" cy="46710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7" name="Shape 887"/>
        <p:cNvGrpSpPr/>
        <p:nvPr/>
      </p:nvGrpSpPr>
      <p:grpSpPr>
        <a:xfrm>
          <a:off x="0" y="0"/>
          <a:ext cx="0" cy="0"/>
          <a:chOff x="0" y="0"/>
          <a:chExt cx="0" cy="0"/>
        </a:xfrm>
      </p:grpSpPr>
      <p:sp>
        <p:nvSpPr>
          <p:cNvPr id="888" name="Google Shape;888;g2038bf53f98_0_490:notes"/>
          <p:cNvSpPr/>
          <p:nvPr>
            <p:ph idx="2" type="sldImg"/>
          </p:nvPr>
        </p:nvSpPr>
        <p:spPr>
          <a:xfrm>
            <a:off x="720725" y="1165225"/>
            <a:ext cx="5581800" cy="3140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89" name="Google Shape;889;g2038bf53f98_0_490:notes"/>
          <p:cNvSpPr txBox="1"/>
          <p:nvPr>
            <p:ph idx="1" type="body"/>
          </p:nvPr>
        </p:nvSpPr>
        <p:spPr>
          <a:xfrm>
            <a:off x="702311" y="4480004"/>
            <a:ext cx="5618400" cy="3665400"/>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Review the priorities that the GO Team has developed and the rationale for these priorities. </a:t>
            </a:r>
            <a:endParaRPr/>
          </a:p>
        </p:txBody>
      </p:sp>
      <p:sp>
        <p:nvSpPr>
          <p:cNvPr id="890" name="Google Shape;890;g2038bf53f98_0_490:notes"/>
          <p:cNvSpPr txBox="1"/>
          <p:nvPr>
            <p:ph idx="12" type="sldNum"/>
          </p:nvPr>
        </p:nvSpPr>
        <p:spPr>
          <a:xfrm>
            <a:off x="3978133" y="8842034"/>
            <a:ext cx="3043200" cy="467100"/>
          </a:xfrm>
          <a:prstGeom prst="rect">
            <a:avLst/>
          </a:prstGeom>
          <a:noFill/>
          <a:ln>
            <a:noFill/>
          </a:ln>
        </p:spPr>
        <p:txBody>
          <a:bodyPr anchorCtr="0" anchor="b" bIns="46750" lIns="93525" spcFirstLastPara="1" rIns="93525" wrap="square" tIns="4675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8" name="Shape 898"/>
        <p:cNvGrpSpPr/>
        <p:nvPr/>
      </p:nvGrpSpPr>
      <p:grpSpPr>
        <a:xfrm>
          <a:off x="0" y="0"/>
          <a:ext cx="0" cy="0"/>
          <a:chOff x="0" y="0"/>
          <a:chExt cx="0" cy="0"/>
        </a:xfrm>
      </p:grpSpPr>
      <p:sp>
        <p:nvSpPr>
          <p:cNvPr id="899" name="Google Shape;899;p24: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00" name="Google Shape;900;p24: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t/>
            </a:r>
            <a:endParaRPr/>
          </a:p>
        </p:txBody>
      </p:sp>
      <p:sp>
        <p:nvSpPr>
          <p:cNvPr id="901" name="Google Shape;901;p24: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8" name="Shape 908"/>
        <p:cNvGrpSpPr/>
        <p:nvPr/>
      </p:nvGrpSpPr>
      <p:grpSpPr>
        <a:xfrm>
          <a:off x="0" y="0"/>
          <a:ext cx="0" cy="0"/>
          <a:chOff x="0" y="0"/>
          <a:chExt cx="0" cy="0"/>
        </a:xfrm>
      </p:grpSpPr>
      <p:sp>
        <p:nvSpPr>
          <p:cNvPr id="909" name="Google Shape;909;p25: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10" name="Google Shape;910;p25: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For the next few slides, I will show you how I have allocated the budget to support our strategic priorities.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Based on our strategic priorities and funds we received, here is a break-out of the priorities, which focus area it addresses, the strategies that will be implemented, the purchase request, which funding source was used and the amount.</a:t>
            </a:r>
            <a:endParaRPr/>
          </a:p>
        </p:txBody>
      </p:sp>
      <p:sp>
        <p:nvSpPr>
          <p:cNvPr id="911" name="Google Shape;911;p25: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8" name="Shape 918"/>
        <p:cNvGrpSpPr/>
        <p:nvPr/>
      </p:nvGrpSpPr>
      <p:grpSpPr>
        <a:xfrm>
          <a:off x="0" y="0"/>
          <a:ext cx="0" cy="0"/>
          <a:chOff x="0" y="0"/>
          <a:chExt cx="0" cy="0"/>
        </a:xfrm>
      </p:grpSpPr>
      <p:sp>
        <p:nvSpPr>
          <p:cNvPr id="919" name="Google Shape;919;p27: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20" name="Google Shape;920;p27: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For the next few slides, I will show you how I have allocated the budget to support our strategic priorities.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Based on our strategic priorities and funds we received, here is a break-out of the priorities, which focus area it addresses, the strategies that will be implemented, the purchase request, which funding source was used and the amount.</a:t>
            </a:r>
            <a:endParaRPr/>
          </a:p>
        </p:txBody>
      </p:sp>
      <p:sp>
        <p:nvSpPr>
          <p:cNvPr id="921" name="Google Shape;921;p27: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8" name="Shape 928"/>
        <p:cNvGrpSpPr/>
        <p:nvPr/>
      </p:nvGrpSpPr>
      <p:grpSpPr>
        <a:xfrm>
          <a:off x="0" y="0"/>
          <a:ext cx="0" cy="0"/>
          <a:chOff x="0" y="0"/>
          <a:chExt cx="0" cy="0"/>
        </a:xfrm>
      </p:grpSpPr>
      <p:sp>
        <p:nvSpPr>
          <p:cNvPr id="929" name="Google Shape;929;p29: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30" name="Google Shape;930;p29: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For the next few slides, I will show you how I have allocated the budget to support our strategic priorities.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Based on our strategic priorities and funds we received, here is a break-out of the priorities, which focus area it addresses, the strategies that will be implemented, the purchase request, which funding source was used and the amount.</a:t>
            </a:r>
            <a:endParaRPr/>
          </a:p>
        </p:txBody>
      </p:sp>
      <p:sp>
        <p:nvSpPr>
          <p:cNvPr id="931" name="Google Shape;931;p29: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8" name="Shape 938"/>
        <p:cNvGrpSpPr/>
        <p:nvPr/>
      </p:nvGrpSpPr>
      <p:grpSpPr>
        <a:xfrm>
          <a:off x="0" y="0"/>
          <a:ext cx="0" cy="0"/>
          <a:chOff x="0" y="0"/>
          <a:chExt cx="0" cy="0"/>
        </a:xfrm>
      </p:grpSpPr>
      <p:sp>
        <p:nvSpPr>
          <p:cNvPr id="939" name="Google Shape;939;p32: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40" name="Google Shape;940;p32: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CHAIR - Our final task for today! Here are questions that we need to consider to ensure we have a good working draft budget. Let’s walk through them together.</a:t>
            </a:r>
            <a:endParaRPr/>
          </a:p>
        </p:txBody>
      </p:sp>
      <p:sp>
        <p:nvSpPr>
          <p:cNvPr id="941" name="Google Shape;941;p32: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4" name="Shape 954"/>
        <p:cNvGrpSpPr/>
        <p:nvPr/>
      </p:nvGrpSpPr>
      <p:grpSpPr>
        <a:xfrm>
          <a:off x="0" y="0"/>
          <a:ext cx="0" cy="0"/>
          <a:chOff x="0" y="0"/>
          <a:chExt cx="0" cy="0"/>
        </a:xfrm>
      </p:grpSpPr>
      <p:sp>
        <p:nvSpPr>
          <p:cNvPr id="955" name="Google Shape;955;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956" name="Google Shape;956;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1" name="Shape 961"/>
        <p:cNvGrpSpPr/>
        <p:nvPr/>
      </p:nvGrpSpPr>
      <p:grpSpPr>
        <a:xfrm>
          <a:off x="0" y="0"/>
          <a:ext cx="0" cy="0"/>
          <a:chOff x="0" y="0"/>
          <a:chExt cx="0" cy="0"/>
        </a:xfrm>
      </p:grpSpPr>
      <p:sp>
        <p:nvSpPr>
          <p:cNvPr id="962" name="Google Shape;962;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963" name="Google Shape;963;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14" name="Shape 14"/>
        <p:cNvGrpSpPr/>
        <p:nvPr/>
      </p:nvGrpSpPr>
      <p:grpSpPr>
        <a:xfrm>
          <a:off x="0" y="0"/>
          <a:ext cx="0" cy="0"/>
          <a:chOff x="0" y="0"/>
          <a:chExt cx="0" cy="0"/>
        </a:xfrm>
      </p:grpSpPr>
      <p:grpSp>
        <p:nvGrpSpPr>
          <p:cNvPr id="15" name="Google Shape;15;p2"/>
          <p:cNvGrpSpPr/>
          <p:nvPr/>
        </p:nvGrpSpPr>
        <p:grpSpPr>
          <a:xfrm>
            <a:off x="6452305" y="3405021"/>
            <a:ext cx="5739697" cy="3467971"/>
            <a:chOff x="5009037" y="2525712"/>
            <a:chExt cx="7170193" cy="4332288"/>
          </a:xfrm>
        </p:grpSpPr>
        <p:sp>
          <p:nvSpPr>
            <p:cNvPr id="16" name="Google Shape;16;p2"/>
            <p:cNvSpPr/>
            <p:nvPr/>
          </p:nvSpPr>
          <p:spPr>
            <a:xfrm>
              <a:off x="5009037" y="2525712"/>
              <a:ext cx="3601721" cy="4332288"/>
            </a:xfrm>
            <a:custGeom>
              <a:rect b="b" l="l" r="r" t="t"/>
              <a:pathLst>
                <a:path extrusionOk="0" h="1441" w="1198">
                  <a:moveTo>
                    <a:pt x="1198" y="0"/>
                  </a:moveTo>
                  <a:lnTo>
                    <a:pt x="0" y="1441"/>
                  </a:lnTo>
                  <a:lnTo>
                    <a:pt x="1198" y="1441"/>
                  </a:lnTo>
                  <a:lnTo>
                    <a:pt x="1198" y="0"/>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17" name="Google Shape;17;p2"/>
            <p:cNvSpPr/>
            <p:nvPr/>
          </p:nvSpPr>
          <p:spPr>
            <a:xfrm>
              <a:off x="8589536" y="2525712"/>
              <a:ext cx="3589694" cy="4332288"/>
            </a:xfrm>
            <a:custGeom>
              <a:rect b="b" l="l" r="r" t="t"/>
              <a:pathLst>
                <a:path extrusionOk="0" h="1441" w="1194">
                  <a:moveTo>
                    <a:pt x="0" y="0"/>
                  </a:moveTo>
                  <a:lnTo>
                    <a:pt x="1194" y="1441"/>
                  </a:lnTo>
                  <a:lnTo>
                    <a:pt x="0" y="1441"/>
                  </a:lnTo>
                  <a:lnTo>
                    <a:pt x="0" y="0"/>
                  </a:lnTo>
                  <a:close/>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grpSp>
      <p:grpSp>
        <p:nvGrpSpPr>
          <p:cNvPr id="18" name="Google Shape;18;p2"/>
          <p:cNvGrpSpPr/>
          <p:nvPr/>
        </p:nvGrpSpPr>
        <p:grpSpPr>
          <a:xfrm rot="10800000">
            <a:off x="6465612" y="2"/>
            <a:ext cx="5739697" cy="3467971"/>
            <a:chOff x="5183405" y="2678112"/>
            <a:chExt cx="7170193" cy="4332288"/>
          </a:xfrm>
        </p:grpSpPr>
        <p:sp>
          <p:nvSpPr>
            <p:cNvPr id="19" name="Google Shape;19;p2"/>
            <p:cNvSpPr/>
            <p:nvPr/>
          </p:nvSpPr>
          <p:spPr>
            <a:xfrm>
              <a:off x="5183405" y="2678112"/>
              <a:ext cx="3601721" cy="4332288"/>
            </a:xfrm>
            <a:custGeom>
              <a:rect b="b" l="l" r="r" t="t"/>
              <a:pathLst>
                <a:path extrusionOk="0" h="1441" w="1198">
                  <a:moveTo>
                    <a:pt x="1198" y="0"/>
                  </a:moveTo>
                  <a:lnTo>
                    <a:pt x="0" y="1441"/>
                  </a:lnTo>
                  <a:lnTo>
                    <a:pt x="1198" y="1441"/>
                  </a:lnTo>
                  <a:lnTo>
                    <a:pt x="1198" y="0"/>
                  </a:lnTo>
                  <a:close/>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20" name="Google Shape;20;p2"/>
            <p:cNvSpPr/>
            <p:nvPr/>
          </p:nvSpPr>
          <p:spPr>
            <a:xfrm>
              <a:off x="8763903" y="2678112"/>
              <a:ext cx="3589695" cy="4332288"/>
            </a:xfrm>
            <a:custGeom>
              <a:rect b="b" l="l" r="r" t="t"/>
              <a:pathLst>
                <a:path extrusionOk="0" h="1441" w="1194">
                  <a:moveTo>
                    <a:pt x="0" y="0"/>
                  </a:moveTo>
                  <a:lnTo>
                    <a:pt x="1194" y="1441"/>
                  </a:lnTo>
                  <a:lnTo>
                    <a:pt x="0" y="1441"/>
                  </a:lnTo>
                  <a:lnTo>
                    <a:pt x="0" y="0"/>
                  </a:lnTo>
                  <a:close/>
                </a:path>
              </a:pathLst>
            </a:custGeom>
            <a:solidFill>
              <a:schemeClr val="accent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grpSp>
      <p:sp>
        <p:nvSpPr>
          <p:cNvPr descr="preencoded.png" id="21" name="Google Shape;21;p2"/>
          <p:cNvSpPr/>
          <p:nvPr/>
        </p:nvSpPr>
        <p:spPr>
          <a:xfrm>
            <a:off x="7642519" y="4577660"/>
            <a:ext cx="775021" cy="775021"/>
          </a:xfrm>
          <a:custGeom>
            <a:rect b="b" l="l" r="r" t="t"/>
            <a:pathLst>
              <a:path extrusionOk="0" h="775021" w="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22" name="Google Shape;22;p2"/>
          <p:cNvSpPr txBox="1"/>
          <p:nvPr>
            <p:ph type="title"/>
          </p:nvPr>
        </p:nvSpPr>
        <p:spPr>
          <a:xfrm>
            <a:off x="1499616" y="1901952"/>
            <a:ext cx="5693664" cy="768096"/>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accent6"/>
              </a:buClr>
              <a:buSzPts val="33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2"/>
          <p:cNvSpPr txBox="1"/>
          <p:nvPr>
            <p:ph idx="1" type="body"/>
          </p:nvPr>
        </p:nvSpPr>
        <p:spPr>
          <a:xfrm>
            <a:off x="1499616" y="2770632"/>
            <a:ext cx="5693664" cy="3122168"/>
          </a:xfrm>
          <a:prstGeom prst="rect">
            <a:avLst/>
          </a:prstGeom>
          <a:noFill/>
          <a:ln>
            <a:noFill/>
          </a:ln>
        </p:spPr>
        <p:txBody>
          <a:bodyPr anchorCtr="0" anchor="t" bIns="45700" lIns="91425" spcFirstLastPara="1" rIns="91425" wrap="square" tIns="45700">
            <a:noAutofit/>
          </a:bodyPr>
          <a:lstStyle>
            <a:lvl1pPr indent="-228600" lvl="0" marL="457200" algn="l">
              <a:lnSpc>
                <a:spcPct val="150000"/>
              </a:lnSpc>
              <a:spcBef>
                <a:spcPts val="0"/>
              </a:spcBef>
              <a:spcAft>
                <a:spcPts val="0"/>
              </a:spcAft>
              <a:buClr>
                <a:schemeClr val="accent6"/>
              </a:buClr>
              <a:buSzPts val="1800"/>
              <a:buNone/>
              <a:defRPr sz="1800"/>
            </a:lvl1pPr>
            <a:lvl2pPr indent="-323850" lvl="1" marL="914400" algn="l">
              <a:lnSpc>
                <a:spcPct val="150000"/>
              </a:lnSpc>
              <a:spcBef>
                <a:spcPts val="0"/>
              </a:spcBef>
              <a:spcAft>
                <a:spcPts val="0"/>
              </a:spcAft>
              <a:buClr>
                <a:schemeClr val="accent6"/>
              </a:buClr>
              <a:buSzPts val="1500"/>
              <a:buChar char="•"/>
              <a:defRPr sz="1500"/>
            </a:lvl2pPr>
            <a:lvl3pPr indent="-314325" lvl="2" marL="1371600" algn="l">
              <a:lnSpc>
                <a:spcPct val="150000"/>
              </a:lnSpc>
              <a:spcBef>
                <a:spcPts val="0"/>
              </a:spcBef>
              <a:spcAft>
                <a:spcPts val="0"/>
              </a:spcAft>
              <a:buClr>
                <a:schemeClr val="accent6"/>
              </a:buClr>
              <a:buSzPts val="1350"/>
              <a:buChar char="•"/>
              <a:defRPr sz="1350"/>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hart">
  <p:cSld name="Title and Chart">
    <p:spTree>
      <p:nvGrpSpPr>
        <p:cNvPr id="24" name="Shape 24"/>
        <p:cNvGrpSpPr/>
        <p:nvPr/>
      </p:nvGrpSpPr>
      <p:grpSpPr>
        <a:xfrm>
          <a:off x="0" y="0"/>
          <a:ext cx="0" cy="0"/>
          <a:chOff x="0" y="0"/>
          <a:chExt cx="0" cy="0"/>
        </a:xfrm>
      </p:grpSpPr>
      <p:sp>
        <p:nvSpPr>
          <p:cNvPr id="25" name="Google Shape;25;p3"/>
          <p:cNvSpPr/>
          <p:nvPr/>
        </p:nvSpPr>
        <p:spPr>
          <a:xfrm>
            <a:off x="1" y="0"/>
            <a:ext cx="2242827" cy="2102966"/>
          </a:xfrm>
          <a:custGeom>
            <a:rect b="b" l="l" r="r" t="t"/>
            <a:pathLst>
              <a:path extrusionOk="0" h="2102966" w="2242827">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rgbClr val="BAF0F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26" name="Google Shape;26;p3"/>
          <p:cNvSpPr txBox="1"/>
          <p:nvPr>
            <p:ph type="title"/>
          </p:nvPr>
        </p:nvSpPr>
        <p:spPr>
          <a:xfrm>
            <a:off x="758952" y="1216152"/>
            <a:ext cx="10671048" cy="768096"/>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Clr>
                <a:schemeClr val="accent6"/>
              </a:buClr>
              <a:buSzPts val="33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3"/>
          <p:cNvSpPr txBox="1"/>
          <p:nvPr>
            <p:ph idx="1" type="body"/>
          </p:nvPr>
        </p:nvSpPr>
        <p:spPr>
          <a:xfrm>
            <a:off x="539496" y="2103120"/>
            <a:ext cx="11119104" cy="4434840"/>
          </a:xfrm>
          <a:prstGeom prst="rect">
            <a:avLst/>
          </a:prstGeom>
          <a:noFill/>
          <a:ln>
            <a:noFill/>
          </a:ln>
        </p:spPr>
        <p:txBody>
          <a:bodyPr anchorCtr="0" anchor="t" bIns="45700" lIns="91425" spcFirstLastPara="1" rIns="91425" wrap="square" tIns="45700">
            <a:noAutofit/>
          </a:bodyPr>
          <a:lstStyle>
            <a:lvl1pPr indent="-314325" lvl="0" marL="457200" algn="l">
              <a:lnSpc>
                <a:spcPct val="100000"/>
              </a:lnSpc>
              <a:spcBef>
                <a:spcPts val="270"/>
              </a:spcBef>
              <a:spcAft>
                <a:spcPts val="0"/>
              </a:spcAft>
              <a:buClr>
                <a:schemeClr val="accent6"/>
              </a:buClr>
              <a:buSzPts val="1350"/>
              <a:buChar char="•"/>
              <a:defRPr sz="1350"/>
            </a:lvl1pPr>
            <a:lvl2pPr indent="-304800" lvl="1" marL="914400" algn="l">
              <a:lnSpc>
                <a:spcPct val="100000"/>
              </a:lnSpc>
              <a:spcBef>
                <a:spcPts val="270"/>
              </a:spcBef>
              <a:spcAft>
                <a:spcPts val="0"/>
              </a:spcAft>
              <a:buClr>
                <a:schemeClr val="accent6"/>
              </a:buClr>
              <a:buSzPts val="1200"/>
              <a:buChar char="•"/>
              <a:defRPr sz="1200"/>
            </a:lvl2pPr>
            <a:lvl3pPr indent="-295275" lvl="2" marL="1371600" algn="l">
              <a:lnSpc>
                <a:spcPct val="100000"/>
              </a:lnSpc>
              <a:spcBef>
                <a:spcPts val="270"/>
              </a:spcBef>
              <a:spcAft>
                <a:spcPts val="0"/>
              </a:spcAft>
              <a:buClr>
                <a:schemeClr val="accent6"/>
              </a:buClr>
              <a:buSzPts val="1050"/>
              <a:buChar char="•"/>
              <a:defRPr sz="1050"/>
            </a:lvl3pPr>
            <a:lvl4pPr indent="-285750" lvl="3" marL="1828800" algn="l">
              <a:lnSpc>
                <a:spcPct val="100000"/>
              </a:lnSpc>
              <a:spcBef>
                <a:spcPts val="270"/>
              </a:spcBef>
              <a:spcAft>
                <a:spcPts val="0"/>
              </a:spcAft>
              <a:buClr>
                <a:schemeClr val="accent6"/>
              </a:buClr>
              <a:buSzPts val="900"/>
              <a:buChar char="•"/>
              <a:defRPr sz="900"/>
            </a:lvl4pPr>
            <a:lvl5pPr indent="-285750" lvl="4" marL="2286000" algn="l">
              <a:lnSpc>
                <a:spcPct val="100000"/>
              </a:lnSpc>
              <a:spcBef>
                <a:spcPts val="270"/>
              </a:spcBef>
              <a:spcAft>
                <a:spcPts val="0"/>
              </a:spcAft>
              <a:buClr>
                <a:schemeClr val="accent6"/>
              </a:buClr>
              <a:buSzPts val="900"/>
              <a:buChar char="•"/>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8" name="Google Shape;28;p3"/>
          <p:cNvSpPr txBox="1"/>
          <p:nvPr>
            <p:ph idx="11" type="ftr"/>
          </p:nvPr>
        </p:nvSpPr>
        <p:spPr>
          <a:xfrm>
            <a:off x="621792" y="457200"/>
            <a:ext cx="3200400"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3"/>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tion" type="obj">
  <p:cSld name="OBJECT">
    <p:spTree>
      <p:nvGrpSpPr>
        <p:cNvPr id="30" name="Shape 30"/>
        <p:cNvGrpSpPr/>
        <p:nvPr/>
      </p:nvGrpSpPr>
      <p:grpSpPr>
        <a:xfrm>
          <a:off x="0" y="0"/>
          <a:ext cx="0" cy="0"/>
          <a:chOff x="0" y="0"/>
          <a:chExt cx="0" cy="0"/>
        </a:xfrm>
      </p:grpSpPr>
      <p:sp>
        <p:nvSpPr>
          <p:cNvPr id="31" name="Google Shape;31;p4"/>
          <p:cNvSpPr/>
          <p:nvPr/>
        </p:nvSpPr>
        <p:spPr>
          <a:xfrm>
            <a:off x="0" y="3427338"/>
            <a:ext cx="3430200" cy="3430665"/>
          </a:xfrm>
          <a:custGeom>
            <a:rect b="b" l="l" r="r" t="t"/>
            <a:pathLst>
              <a:path extrusionOk="0" h="3430665" w="3430200">
                <a:moveTo>
                  <a:pt x="0" y="0"/>
                </a:moveTo>
                <a:lnTo>
                  <a:pt x="3430200" y="0"/>
                </a:lnTo>
                <a:lnTo>
                  <a:pt x="3430200" y="3430665"/>
                </a:lnTo>
                <a:lnTo>
                  <a:pt x="0" y="3430665"/>
                </a:lnTo>
                <a:close/>
              </a:path>
            </a:pathLst>
          </a:custGeom>
          <a:solidFill>
            <a:schemeClr val="accent3"/>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32" name="Google Shape;32;p4"/>
          <p:cNvSpPr/>
          <p:nvPr/>
        </p:nvSpPr>
        <p:spPr>
          <a:xfrm>
            <a:off x="0" y="3427338"/>
            <a:ext cx="3430200" cy="3430665"/>
          </a:xfrm>
          <a:custGeom>
            <a:rect b="b" l="l" r="r" t="t"/>
            <a:pathLst>
              <a:path extrusionOk="0" h="3430665" w="3430200">
                <a:moveTo>
                  <a:pt x="3430200" y="0"/>
                </a:moveTo>
                <a:lnTo>
                  <a:pt x="3430200" y="3430665"/>
                </a:lnTo>
                <a:lnTo>
                  <a:pt x="0" y="3430665"/>
                </a:lnTo>
                <a:lnTo>
                  <a:pt x="0" y="3417531"/>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33" name="Google Shape;33;p4"/>
          <p:cNvSpPr/>
          <p:nvPr/>
        </p:nvSpPr>
        <p:spPr>
          <a:xfrm>
            <a:off x="2" y="1"/>
            <a:ext cx="3423785" cy="3437345"/>
          </a:xfrm>
          <a:custGeom>
            <a:rect b="b" l="l" r="r" t="t"/>
            <a:pathLst>
              <a:path extrusionOk="0" h="3437345" w="3423785">
                <a:moveTo>
                  <a:pt x="0" y="0"/>
                </a:moveTo>
                <a:lnTo>
                  <a:pt x="3423785" y="0"/>
                </a:lnTo>
                <a:lnTo>
                  <a:pt x="3423785" y="3437345"/>
                </a:lnTo>
                <a:lnTo>
                  <a:pt x="0" y="3437345"/>
                </a:lnTo>
                <a:close/>
              </a:path>
            </a:pathLst>
          </a:custGeom>
          <a:solidFill>
            <a:schemeClr val="accent5"/>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34" name="Google Shape;34;p4"/>
          <p:cNvSpPr txBox="1"/>
          <p:nvPr>
            <p:ph type="title"/>
          </p:nvPr>
        </p:nvSpPr>
        <p:spPr>
          <a:xfrm>
            <a:off x="4224528" y="2276856"/>
            <a:ext cx="6766560" cy="768096"/>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accent6"/>
              </a:buClr>
              <a:buSzPts val="3300"/>
              <a:buFont typeface="Arial Black"/>
              <a:buNone/>
              <a:defRPr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4"/>
          <p:cNvSpPr txBox="1"/>
          <p:nvPr>
            <p:ph idx="1" type="body"/>
          </p:nvPr>
        </p:nvSpPr>
        <p:spPr>
          <a:xfrm>
            <a:off x="4224528" y="3222752"/>
            <a:ext cx="6766560" cy="2700528"/>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70"/>
              </a:spcBef>
              <a:spcAft>
                <a:spcPts val="0"/>
              </a:spcAft>
              <a:buClr>
                <a:schemeClr val="accent6"/>
              </a:buClr>
              <a:buSzPts val="1125"/>
              <a:buNone/>
              <a:defRPr sz="1125"/>
            </a:lvl1pPr>
            <a:lvl2pPr indent="-300037" lvl="1" marL="914400" algn="l">
              <a:lnSpc>
                <a:spcPct val="100000"/>
              </a:lnSpc>
              <a:spcBef>
                <a:spcPts val="270"/>
              </a:spcBef>
              <a:spcAft>
                <a:spcPts val="0"/>
              </a:spcAft>
              <a:buClr>
                <a:schemeClr val="accent6"/>
              </a:buClr>
              <a:buSzPts val="1125"/>
              <a:buChar char="•"/>
              <a:defRPr sz="1125"/>
            </a:lvl2pPr>
            <a:lvl3pPr indent="-300037" lvl="2" marL="1371600" algn="l">
              <a:lnSpc>
                <a:spcPct val="100000"/>
              </a:lnSpc>
              <a:spcBef>
                <a:spcPts val="270"/>
              </a:spcBef>
              <a:spcAft>
                <a:spcPts val="0"/>
              </a:spcAft>
              <a:buClr>
                <a:schemeClr val="accent6"/>
              </a:buClr>
              <a:buSzPts val="1125"/>
              <a:buChar char="•"/>
              <a:defRPr sz="1125"/>
            </a:lvl3pPr>
            <a:lvl4pPr indent="-300037" lvl="3" marL="1828800" algn="l">
              <a:lnSpc>
                <a:spcPct val="100000"/>
              </a:lnSpc>
              <a:spcBef>
                <a:spcPts val="270"/>
              </a:spcBef>
              <a:spcAft>
                <a:spcPts val="0"/>
              </a:spcAft>
              <a:buClr>
                <a:schemeClr val="accent6"/>
              </a:buClr>
              <a:buSzPts val="1125"/>
              <a:buChar char="•"/>
              <a:defRPr sz="1125"/>
            </a:lvl4pPr>
            <a:lvl5pPr indent="-300037" lvl="4" marL="2286000" algn="l">
              <a:lnSpc>
                <a:spcPct val="100000"/>
              </a:lnSpc>
              <a:spcBef>
                <a:spcPts val="270"/>
              </a:spcBef>
              <a:spcAft>
                <a:spcPts val="0"/>
              </a:spcAft>
              <a:buClr>
                <a:schemeClr val="accent6"/>
              </a:buClr>
              <a:buSzPts val="1125"/>
              <a:buChar char="•"/>
              <a:defRPr sz="1125"/>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6" name="Google Shape;36;p4"/>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37" name="Google Shape;37;p4"/>
          <p:cNvSpPr/>
          <p:nvPr/>
        </p:nvSpPr>
        <p:spPr>
          <a:xfrm>
            <a:off x="2" y="871"/>
            <a:ext cx="3423785" cy="3436477"/>
          </a:xfrm>
          <a:custGeom>
            <a:rect b="b" l="l" r="r" t="t"/>
            <a:pathLst>
              <a:path extrusionOk="0" h="3436477" w="3423785">
                <a:moveTo>
                  <a:pt x="0" y="0"/>
                </a:moveTo>
                <a:lnTo>
                  <a:pt x="3423785" y="3436477"/>
                </a:lnTo>
                <a:lnTo>
                  <a:pt x="0" y="3436477"/>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type="title">
  <p:cSld name="TITLE">
    <p:bg>
      <p:bgPr>
        <a:solidFill>
          <a:schemeClr val="accent6"/>
        </a:solidFill>
      </p:bgPr>
    </p:bg>
    <p:spTree>
      <p:nvGrpSpPr>
        <p:cNvPr id="38" name="Shape 38"/>
        <p:cNvGrpSpPr/>
        <p:nvPr/>
      </p:nvGrpSpPr>
      <p:grpSpPr>
        <a:xfrm>
          <a:off x="0" y="0"/>
          <a:ext cx="0" cy="0"/>
          <a:chOff x="0" y="0"/>
          <a:chExt cx="0" cy="0"/>
        </a:xfrm>
      </p:grpSpPr>
      <p:sp>
        <p:nvSpPr>
          <p:cNvPr id="39" name="Google Shape;39;p5"/>
          <p:cNvSpPr/>
          <p:nvPr/>
        </p:nvSpPr>
        <p:spPr>
          <a:xfrm>
            <a:off x="0" y="0"/>
            <a:ext cx="8948739" cy="6858000"/>
          </a:xfrm>
          <a:custGeom>
            <a:rect b="b" l="l" r="r" t="t"/>
            <a:pathLst>
              <a:path extrusionOk="0" h="6858000" w="8948738">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l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descr="preencoded.png" id="40" name="Google Shape;40;p5"/>
          <p:cNvSpPr/>
          <p:nvPr/>
        </p:nvSpPr>
        <p:spPr>
          <a:xfrm>
            <a:off x="7538626" y="13144"/>
            <a:ext cx="4653375" cy="6831717"/>
          </a:xfrm>
          <a:custGeom>
            <a:rect b="b" l="l" r="r" t="t"/>
            <a:pathLst>
              <a:path extrusionOk="0" h="6831717" w="4653374">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pic>
        <p:nvPicPr>
          <p:cNvPr descr="preencoded.png" id="41" name="Google Shape;41;p5"/>
          <p:cNvPicPr preferRelativeResize="0"/>
          <p:nvPr/>
        </p:nvPicPr>
        <p:blipFill rotWithShape="1">
          <a:blip r:embed="rId2">
            <a:alphaModFix/>
          </a:blip>
          <a:srcRect b="0" l="0" r="0" t="0"/>
          <a:stretch/>
        </p:blipFill>
        <p:spPr>
          <a:xfrm>
            <a:off x="8737235" y="-25041"/>
            <a:ext cx="3432191" cy="3432191"/>
          </a:xfrm>
          <a:prstGeom prst="rect">
            <a:avLst/>
          </a:prstGeom>
          <a:noFill/>
          <a:ln>
            <a:noFill/>
          </a:ln>
        </p:spPr>
      </p:pic>
      <p:sp>
        <p:nvSpPr>
          <p:cNvPr id="42" name="Google Shape;42;p5"/>
          <p:cNvSpPr txBox="1"/>
          <p:nvPr>
            <p:ph type="ctrTitle"/>
          </p:nvPr>
        </p:nvSpPr>
        <p:spPr>
          <a:xfrm>
            <a:off x="1527048" y="1975104"/>
            <a:ext cx="4169664" cy="667512"/>
          </a:xfrm>
          <a:prstGeom prst="rect">
            <a:avLst/>
          </a:prstGeom>
          <a:noFill/>
          <a:ln>
            <a:noFill/>
          </a:ln>
        </p:spPr>
        <p:txBody>
          <a:bodyPr anchorCtr="0" anchor="ctr" bIns="45700" lIns="91425" spcFirstLastPara="1" rIns="91425" wrap="square" tIns="0">
            <a:noAutofit/>
          </a:bodyPr>
          <a:lstStyle>
            <a:lvl1pPr lvl="0" algn="l">
              <a:lnSpc>
                <a:spcPct val="110787"/>
              </a:lnSpc>
              <a:spcBef>
                <a:spcPts val="0"/>
              </a:spcBef>
              <a:spcAft>
                <a:spcPts val="0"/>
              </a:spcAft>
              <a:buClr>
                <a:schemeClr val="accent6"/>
              </a:buClr>
              <a:buSzPts val="3300"/>
              <a:buFont typeface="Arial Black"/>
              <a:buNone/>
              <a:defRPr sz="33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 name="Google Shape;43;p5"/>
          <p:cNvSpPr txBox="1"/>
          <p:nvPr>
            <p:ph idx="1" type="subTitle"/>
          </p:nvPr>
        </p:nvSpPr>
        <p:spPr>
          <a:xfrm>
            <a:off x="1545336" y="2846832"/>
            <a:ext cx="4169664" cy="2176272"/>
          </a:xfrm>
          <a:prstGeom prst="rect">
            <a:avLst/>
          </a:prstGeom>
          <a:noFill/>
          <a:ln>
            <a:noFill/>
          </a:ln>
        </p:spPr>
        <p:txBody>
          <a:bodyPr anchorCtr="0" anchor="t" bIns="0" lIns="91425" spcFirstLastPara="1" rIns="91425" wrap="square" tIns="0">
            <a:noAutofit/>
          </a:bodyPr>
          <a:lstStyle>
            <a:lvl1pPr lvl="0" algn="l">
              <a:lnSpc>
                <a:spcPct val="100000"/>
              </a:lnSpc>
              <a:spcBef>
                <a:spcPts val="432"/>
              </a:spcBef>
              <a:spcAft>
                <a:spcPts val="0"/>
              </a:spcAft>
              <a:buClr>
                <a:schemeClr val="accent6"/>
              </a:buClr>
              <a:buSzPts val="1800"/>
              <a:buNone/>
              <a:defRPr sz="1800"/>
            </a:lvl1pPr>
            <a:lvl2pPr lvl="1" algn="ctr">
              <a:lnSpc>
                <a:spcPct val="100000"/>
              </a:lnSpc>
              <a:spcBef>
                <a:spcPts val="270"/>
              </a:spcBef>
              <a:spcAft>
                <a:spcPts val="0"/>
              </a:spcAft>
              <a:buClr>
                <a:schemeClr val="accent6"/>
              </a:buClr>
              <a:buSzPts val="1500"/>
              <a:buNone/>
              <a:defRPr sz="1500"/>
            </a:lvl2pPr>
            <a:lvl3pPr lvl="2" algn="ctr">
              <a:lnSpc>
                <a:spcPct val="100000"/>
              </a:lnSpc>
              <a:spcBef>
                <a:spcPts val="270"/>
              </a:spcBef>
              <a:spcAft>
                <a:spcPts val="0"/>
              </a:spcAft>
              <a:buClr>
                <a:schemeClr val="accent6"/>
              </a:buClr>
              <a:buSzPts val="1350"/>
              <a:buNone/>
              <a:defRPr sz="1350"/>
            </a:lvl3pPr>
            <a:lvl4pPr lvl="3" algn="ctr">
              <a:lnSpc>
                <a:spcPct val="100000"/>
              </a:lnSpc>
              <a:spcBef>
                <a:spcPts val="270"/>
              </a:spcBef>
              <a:spcAft>
                <a:spcPts val="0"/>
              </a:spcAft>
              <a:buClr>
                <a:schemeClr val="accent6"/>
              </a:buClr>
              <a:buSzPts val="1200"/>
              <a:buNone/>
              <a:defRPr sz="1200"/>
            </a:lvl4pPr>
            <a:lvl5pPr lvl="4" algn="ctr">
              <a:lnSpc>
                <a:spcPct val="100000"/>
              </a:lnSpc>
              <a:spcBef>
                <a:spcPts val="270"/>
              </a:spcBef>
              <a:spcAft>
                <a:spcPts val="0"/>
              </a:spcAft>
              <a:buClr>
                <a:schemeClr val="accent6"/>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44" name="Shape 44"/>
        <p:cNvGrpSpPr/>
        <p:nvPr/>
      </p:nvGrpSpPr>
      <p:grpSpPr>
        <a:xfrm>
          <a:off x="0" y="0"/>
          <a:ext cx="0" cy="0"/>
          <a:chOff x="0" y="0"/>
          <a:chExt cx="0" cy="0"/>
        </a:xfrm>
      </p:grpSpPr>
      <p:sp>
        <p:nvSpPr>
          <p:cNvPr id="45" name="Google Shape;45;p6"/>
          <p:cNvSpPr/>
          <p:nvPr/>
        </p:nvSpPr>
        <p:spPr>
          <a:xfrm rot="10800000">
            <a:off x="9949173" y="4755034"/>
            <a:ext cx="2242827" cy="2102966"/>
          </a:xfrm>
          <a:custGeom>
            <a:rect b="b" l="l" r="r" t="t"/>
            <a:pathLst>
              <a:path extrusionOk="0" h="2102966" w="2242827">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rgbClr val="BAF0F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46" name="Google Shape;46;p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ctr">
              <a:lnSpc>
                <a:spcPct val="152333"/>
              </a:lnSpc>
              <a:spcBef>
                <a:spcPts val="0"/>
              </a:spcBef>
              <a:spcAft>
                <a:spcPts val="0"/>
              </a:spcAft>
              <a:buClr>
                <a:schemeClr val="accent6"/>
              </a:buClr>
              <a:buSzPts val="2400"/>
              <a:buFont typeface="Arial Black"/>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6"/>
          <p:cNvSpPr txBox="1"/>
          <p:nvPr>
            <p:ph idx="1" type="body"/>
          </p:nvPr>
        </p:nvSpPr>
        <p:spPr>
          <a:xfrm>
            <a:off x="5183188" y="987427"/>
            <a:ext cx="6172200" cy="4873625"/>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270"/>
              </a:spcBef>
              <a:spcAft>
                <a:spcPts val="0"/>
              </a:spcAft>
              <a:buClr>
                <a:schemeClr val="accent6"/>
              </a:buClr>
              <a:buSzPts val="2400"/>
              <a:buChar char="•"/>
              <a:defRPr sz="2400"/>
            </a:lvl1pPr>
            <a:lvl2pPr indent="-361950" lvl="1" marL="914400" algn="l">
              <a:lnSpc>
                <a:spcPct val="100000"/>
              </a:lnSpc>
              <a:spcBef>
                <a:spcPts val="270"/>
              </a:spcBef>
              <a:spcAft>
                <a:spcPts val="0"/>
              </a:spcAft>
              <a:buClr>
                <a:schemeClr val="accent6"/>
              </a:buClr>
              <a:buSzPts val="2100"/>
              <a:buChar char="•"/>
              <a:defRPr sz="2100"/>
            </a:lvl2pPr>
            <a:lvl3pPr indent="-342900" lvl="2" marL="1371600" algn="l">
              <a:lnSpc>
                <a:spcPct val="100000"/>
              </a:lnSpc>
              <a:spcBef>
                <a:spcPts val="270"/>
              </a:spcBef>
              <a:spcAft>
                <a:spcPts val="0"/>
              </a:spcAft>
              <a:buClr>
                <a:schemeClr val="accent6"/>
              </a:buClr>
              <a:buSzPts val="1800"/>
              <a:buChar char="•"/>
              <a:defRPr sz="1800"/>
            </a:lvl3pPr>
            <a:lvl4pPr indent="-323850" lvl="3" marL="1828800" algn="l">
              <a:lnSpc>
                <a:spcPct val="100000"/>
              </a:lnSpc>
              <a:spcBef>
                <a:spcPts val="270"/>
              </a:spcBef>
              <a:spcAft>
                <a:spcPts val="0"/>
              </a:spcAft>
              <a:buClr>
                <a:schemeClr val="accent6"/>
              </a:buClr>
              <a:buSzPts val="1500"/>
              <a:buChar char="•"/>
              <a:defRPr sz="1500"/>
            </a:lvl4pPr>
            <a:lvl5pPr indent="-323850" lvl="4" marL="2286000" algn="l">
              <a:lnSpc>
                <a:spcPct val="100000"/>
              </a:lnSpc>
              <a:spcBef>
                <a:spcPts val="270"/>
              </a:spcBef>
              <a:spcAft>
                <a:spcPts val="0"/>
              </a:spcAft>
              <a:buClr>
                <a:schemeClr val="accent6"/>
              </a:buClr>
              <a:buSzPts val="1500"/>
              <a:buChar char="•"/>
              <a:defRPr sz="1500"/>
            </a:lvl5pPr>
            <a:lvl6pPr indent="-323850" lvl="5" marL="2743200" algn="l">
              <a:lnSpc>
                <a:spcPct val="90000"/>
              </a:lnSpc>
              <a:spcBef>
                <a:spcPts val="375"/>
              </a:spcBef>
              <a:spcAft>
                <a:spcPts val="0"/>
              </a:spcAft>
              <a:buClr>
                <a:schemeClr val="dk1"/>
              </a:buClr>
              <a:buSzPts val="1500"/>
              <a:buChar char="•"/>
              <a:defRPr sz="1500"/>
            </a:lvl6pPr>
            <a:lvl7pPr indent="-323850" lvl="6" marL="3200400" algn="l">
              <a:lnSpc>
                <a:spcPct val="90000"/>
              </a:lnSpc>
              <a:spcBef>
                <a:spcPts val="375"/>
              </a:spcBef>
              <a:spcAft>
                <a:spcPts val="0"/>
              </a:spcAft>
              <a:buClr>
                <a:schemeClr val="dk1"/>
              </a:buClr>
              <a:buSzPts val="1500"/>
              <a:buChar char="•"/>
              <a:defRPr sz="1500"/>
            </a:lvl7pPr>
            <a:lvl8pPr indent="-323850" lvl="7" marL="3657600" algn="l">
              <a:lnSpc>
                <a:spcPct val="90000"/>
              </a:lnSpc>
              <a:spcBef>
                <a:spcPts val="375"/>
              </a:spcBef>
              <a:spcAft>
                <a:spcPts val="0"/>
              </a:spcAft>
              <a:buClr>
                <a:schemeClr val="dk1"/>
              </a:buClr>
              <a:buSzPts val="1500"/>
              <a:buChar char="•"/>
              <a:defRPr sz="1500"/>
            </a:lvl8pPr>
            <a:lvl9pPr indent="-323850" lvl="8" marL="4114800" algn="l">
              <a:lnSpc>
                <a:spcPct val="90000"/>
              </a:lnSpc>
              <a:spcBef>
                <a:spcPts val="375"/>
              </a:spcBef>
              <a:spcAft>
                <a:spcPts val="0"/>
              </a:spcAft>
              <a:buClr>
                <a:schemeClr val="dk1"/>
              </a:buClr>
              <a:buSzPts val="1500"/>
              <a:buChar char="•"/>
              <a:defRPr sz="1500"/>
            </a:lvl9pPr>
          </a:lstStyle>
          <a:p/>
        </p:txBody>
      </p:sp>
      <p:sp>
        <p:nvSpPr>
          <p:cNvPr id="48" name="Google Shape;48;p6"/>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70"/>
              </a:spcBef>
              <a:spcAft>
                <a:spcPts val="0"/>
              </a:spcAft>
              <a:buClr>
                <a:schemeClr val="accent6"/>
              </a:buClr>
              <a:buSzPts val="1200"/>
              <a:buNone/>
              <a:defRPr sz="1200"/>
            </a:lvl1pPr>
            <a:lvl2pPr indent="-228600" lvl="1" marL="914400" algn="l">
              <a:lnSpc>
                <a:spcPct val="100000"/>
              </a:lnSpc>
              <a:spcBef>
                <a:spcPts val="270"/>
              </a:spcBef>
              <a:spcAft>
                <a:spcPts val="0"/>
              </a:spcAft>
              <a:buClr>
                <a:schemeClr val="accent6"/>
              </a:buClr>
              <a:buSzPts val="1050"/>
              <a:buNone/>
              <a:defRPr sz="1050"/>
            </a:lvl2pPr>
            <a:lvl3pPr indent="-228600" lvl="2" marL="1371600" algn="l">
              <a:lnSpc>
                <a:spcPct val="100000"/>
              </a:lnSpc>
              <a:spcBef>
                <a:spcPts val="270"/>
              </a:spcBef>
              <a:spcAft>
                <a:spcPts val="0"/>
              </a:spcAft>
              <a:buClr>
                <a:schemeClr val="accent6"/>
              </a:buClr>
              <a:buSzPts val="900"/>
              <a:buNone/>
              <a:defRPr sz="900"/>
            </a:lvl3pPr>
            <a:lvl4pPr indent="-228600" lvl="3" marL="1828800" algn="l">
              <a:lnSpc>
                <a:spcPct val="100000"/>
              </a:lnSpc>
              <a:spcBef>
                <a:spcPts val="270"/>
              </a:spcBef>
              <a:spcAft>
                <a:spcPts val="0"/>
              </a:spcAft>
              <a:buClr>
                <a:schemeClr val="accent6"/>
              </a:buClr>
              <a:buSzPts val="750"/>
              <a:buNone/>
              <a:defRPr sz="750"/>
            </a:lvl4pPr>
            <a:lvl5pPr indent="-228600" lvl="4" marL="2286000" algn="l">
              <a:lnSpc>
                <a:spcPct val="100000"/>
              </a:lnSpc>
              <a:spcBef>
                <a:spcPts val="270"/>
              </a:spcBef>
              <a:spcAft>
                <a:spcPts val="0"/>
              </a:spcAft>
              <a:buClr>
                <a:schemeClr val="accent6"/>
              </a:buClr>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49" name="Google Shape;49;p6"/>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7"/>
          <p:cNvSpPr/>
          <p:nvPr/>
        </p:nvSpPr>
        <p:spPr>
          <a:xfrm>
            <a:off x="1" y="0"/>
            <a:ext cx="2242827" cy="2102966"/>
          </a:xfrm>
          <a:custGeom>
            <a:rect b="b" l="l" r="r" t="t"/>
            <a:pathLst>
              <a:path extrusionOk="0" h="2102966" w="2242827">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rgbClr val="BAF0F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52" name="Google Shape;52;p7"/>
          <p:cNvSpPr/>
          <p:nvPr/>
        </p:nvSpPr>
        <p:spPr>
          <a:xfrm rot="10800000">
            <a:off x="9949173" y="4755034"/>
            <a:ext cx="2242827" cy="2102966"/>
          </a:xfrm>
          <a:custGeom>
            <a:rect b="b" l="l" r="r" t="t"/>
            <a:pathLst>
              <a:path extrusionOk="0" h="2102966" w="2242827">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rgbClr val="BAF0F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53" name="Google Shape;53;p7"/>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able">
  <p:cSld name="Title and Table">
    <p:spTree>
      <p:nvGrpSpPr>
        <p:cNvPr id="54" name="Shape 54"/>
        <p:cNvGrpSpPr/>
        <p:nvPr/>
      </p:nvGrpSpPr>
      <p:grpSpPr>
        <a:xfrm>
          <a:off x="0" y="0"/>
          <a:ext cx="0" cy="0"/>
          <a:chOff x="0" y="0"/>
          <a:chExt cx="0" cy="0"/>
        </a:xfrm>
      </p:grpSpPr>
      <p:sp>
        <p:nvSpPr>
          <p:cNvPr id="55" name="Google Shape;55;p8"/>
          <p:cNvSpPr/>
          <p:nvPr/>
        </p:nvSpPr>
        <p:spPr>
          <a:xfrm>
            <a:off x="9866106" y="0"/>
            <a:ext cx="2325895" cy="2180854"/>
          </a:xfrm>
          <a:custGeom>
            <a:rect b="b" l="l" r="r" t="t"/>
            <a:pathLst>
              <a:path extrusionOk="0" h="2180854" w="2325894">
                <a:moveTo>
                  <a:pt x="2066927" y="0"/>
                </a:moveTo>
                <a:lnTo>
                  <a:pt x="2098882" y="0"/>
                </a:lnTo>
                <a:lnTo>
                  <a:pt x="2128893" y="44463"/>
                </a:lnTo>
                <a:cubicBezTo>
                  <a:pt x="2166753" y="82308"/>
                  <a:pt x="2215417" y="109341"/>
                  <a:pt x="2269798" y="120493"/>
                </a:cubicBezTo>
                <a:lnTo>
                  <a:pt x="2325894" y="126162"/>
                </a:lnTo>
                <a:lnTo>
                  <a:pt x="2325894" y="149263"/>
                </a:lnTo>
                <a:lnTo>
                  <a:pt x="2265120" y="143117"/>
                </a:lnTo>
                <a:cubicBezTo>
                  <a:pt x="2186576" y="127002"/>
                  <a:pt x="2119077" y="80290"/>
                  <a:pt x="2075647" y="16048"/>
                </a:cubicBezTo>
                <a:close/>
                <a:moveTo>
                  <a:pt x="1926448" y="0"/>
                </a:moveTo>
                <a:lnTo>
                  <a:pt x="1950522" y="0"/>
                </a:lnTo>
                <a:lnTo>
                  <a:pt x="1952130" y="5167"/>
                </a:lnTo>
                <a:cubicBezTo>
                  <a:pt x="2003529" y="126455"/>
                  <a:pt x="2112323" y="217766"/>
                  <a:pt x="2244242" y="244834"/>
                </a:cubicBezTo>
                <a:lnTo>
                  <a:pt x="2325894" y="253091"/>
                </a:lnTo>
                <a:lnTo>
                  <a:pt x="2325894" y="276192"/>
                </a:lnTo>
                <a:lnTo>
                  <a:pt x="2239598" y="267464"/>
                </a:lnTo>
                <a:cubicBezTo>
                  <a:pt x="2100173" y="238852"/>
                  <a:pt x="1985178" y="142334"/>
                  <a:pt x="1930848" y="14141"/>
                </a:cubicBezTo>
                <a:close/>
                <a:moveTo>
                  <a:pt x="1794114" y="0"/>
                </a:moveTo>
                <a:lnTo>
                  <a:pt x="1818202" y="0"/>
                </a:lnTo>
                <a:lnTo>
                  <a:pt x="1835170" y="54535"/>
                </a:lnTo>
                <a:cubicBezTo>
                  <a:pt x="1902650" y="213778"/>
                  <a:pt x="2045483" y="333656"/>
                  <a:pt x="2218687" y="369191"/>
                </a:cubicBezTo>
                <a:lnTo>
                  <a:pt x="2325894" y="380032"/>
                </a:lnTo>
                <a:lnTo>
                  <a:pt x="2325894" y="403132"/>
                </a:lnTo>
                <a:lnTo>
                  <a:pt x="2214043" y="391825"/>
                </a:lnTo>
                <a:cubicBezTo>
                  <a:pt x="2033333" y="354761"/>
                  <a:pt x="1884299" y="229720"/>
                  <a:pt x="1813889" y="63559"/>
                </a:cubicBezTo>
                <a:close/>
                <a:moveTo>
                  <a:pt x="1661683" y="0"/>
                </a:moveTo>
                <a:lnTo>
                  <a:pt x="1685874" y="0"/>
                </a:lnTo>
                <a:lnTo>
                  <a:pt x="1718212" y="103965"/>
                </a:lnTo>
                <a:cubicBezTo>
                  <a:pt x="1801772" y="301203"/>
                  <a:pt x="1978643" y="449654"/>
                  <a:pt x="2193133" y="493659"/>
                </a:cubicBezTo>
                <a:lnTo>
                  <a:pt x="2325894" y="507083"/>
                </a:lnTo>
                <a:lnTo>
                  <a:pt x="2325894" y="530183"/>
                </a:lnTo>
                <a:lnTo>
                  <a:pt x="2188450" y="516288"/>
                </a:lnTo>
                <a:cubicBezTo>
                  <a:pt x="1966399" y="470740"/>
                  <a:pt x="1783312" y="317082"/>
                  <a:pt x="1696817" y="112939"/>
                </a:cubicBezTo>
                <a:close/>
                <a:moveTo>
                  <a:pt x="1531553" y="0"/>
                </a:moveTo>
                <a:lnTo>
                  <a:pt x="1554659" y="0"/>
                </a:lnTo>
                <a:lnTo>
                  <a:pt x="1555243" y="5776"/>
                </a:lnTo>
                <a:cubicBezTo>
                  <a:pt x="1623483" y="338327"/>
                  <a:pt x="1902268" y="594992"/>
                  <a:pt x="2245588" y="629962"/>
                </a:cubicBezTo>
                <a:lnTo>
                  <a:pt x="2325894" y="634030"/>
                </a:lnTo>
                <a:lnTo>
                  <a:pt x="2325894" y="657131"/>
                </a:lnTo>
                <a:lnTo>
                  <a:pt x="2243214" y="652943"/>
                </a:lnTo>
                <a:cubicBezTo>
                  <a:pt x="1889750" y="616944"/>
                  <a:pt x="1602834" y="352727"/>
                  <a:pt x="1532607" y="10419"/>
                </a:cubicBezTo>
                <a:close/>
                <a:moveTo>
                  <a:pt x="1404609" y="0"/>
                </a:moveTo>
                <a:lnTo>
                  <a:pt x="1427709" y="0"/>
                </a:lnTo>
                <a:lnTo>
                  <a:pt x="1430873" y="31287"/>
                </a:lnTo>
                <a:cubicBezTo>
                  <a:pt x="1510102" y="417452"/>
                  <a:pt x="1833798" y="715609"/>
                  <a:pt x="2232606" y="756233"/>
                </a:cubicBezTo>
                <a:lnTo>
                  <a:pt x="2325894" y="760959"/>
                </a:lnTo>
                <a:lnTo>
                  <a:pt x="2325894" y="784060"/>
                </a:lnTo>
                <a:lnTo>
                  <a:pt x="2230270" y="779216"/>
                </a:lnTo>
                <a:cubicBezTo>
                  <a:pt x="1821463" y="737574"/>
                  <a:pt x="1489501" y="431938"/>
                  <a:pt x="1408246" y="35964"/>
                </a:cubicBezTo>
                <a:close/>
                <a:moveTo>
                  <a:pt x="1274343" y="0"/>
                </a:moveTo>
                <a:lnTo>
                  <a:pt x="1300756" y="0"/>
                </a:lnTo>
                <a:lnTo>
                  <a:pt x="1306507" y="56884"/>
                </a:lnTo>
                <a:cubicBezTo>
                  <a:pt x="1396745" y="496788"/>
                  <a:pt x="1765420" y="836372"/>
                  <a:pt x="2219643" y="882640"/>
                </a:cubicBezTo>
                <a:lnTo>
                  <a:pt x="2325894" y="888022"/>
                </a:lnTo>
                <a:lnTo>
                  <a:pt x="2325894" y="911123"/>
                </a:lnTo>
                <a:lnTo>
                  <a:pt x="2217286" y="905621"/>
                </a:lnTo>
                <a:cubicBezTo>
                  <a:pt x="1752979" y="858324"/>
                  <a:pt x="1376027" y="511189"/>
                  <a:pt x="1283761" y="61528"/>
                </a:cubicBezTo>
                <a:close/>
                <a:moveTo>
                  <a:pt x="1146071" y="0"/>
                </a:moveTo>
                <a:lnTo>
                  <a:pt x="1169414" y="0"/>
                </a:lnTo>
                <a:lnTo>
                  <a:pt x="1182030" y="82429"/>
                </a:lnTo>
                <a:cubicBezTo>
                  <a:pt x="1283296" y="576000"/>
                  <a:pt x="1697029" y="957001"/>
                  <a:pt x="2206679" y="1008912"/>
                </a:cubicBezTo>
                <a:lnTo>
                  <a:pt x="2325894" y="1014951"/>
                </a:lnTo>
                <a:lnTo>
                  <a:pt x="2325894" y="1038052"/>
                </a:lnTo>
                <a:lnTo>
                  <a:pt x="2204323" y="1031893"/>
                </a:lnTo>
                <a:cubicBezTo>
                  <a:pt x="1684600" y="978953"/>
                  <a:pt x="1262670" y="590398"/>
                  <a:pt x="1159398" y="87072"/>
                </a:cubicBezTo>
                <a:close/>
                <a:moveTo>
                  <a:pt x="1017789" y="0"/>
                </a:moveTo>
                <a:lnTo>
                  <a:pt x="1041132" y="0"/>
                </a:lnTo>
                <a:lnTo>
                  <a:pt x="1057661" y="107992"/>
                </a:lnTo>
                <a:cubicBezTo>
                  <a:pt x="1169939" y="655229"/>
                  <a:pt x="1628650" y="1077653"/>
                  <a:pt x="2193716" y="1135208"/>
                </a:cubicBezTo>
                <a:lnTo>
                  <a:pt x="2325894" y="1141903"/>
                </a:lnTo>
                <a:lnTo>
                  <a:pt x="2325894" y="1165004"/>
                </a:lnTo>
                <a:lnTo>
                  <a:pt x="2191361" y="1158189"/>
                </a:lnTo>
                <a:cubicBezTo>
                  <a:pt x="1616222" y="1099606"/>
                  <a:pt x="1149313" y="669630"/>
                  <a:pt x="1035029" y="112636"/>
                </a:cubicBezTo>
                <a:close/>
                <a:moveTo>
                  <a:pt x="889397" y="0"/>
                </a:moveTo>
                <a:lnTo>
                  <a:pt x="912837" y="0"/>
                </a:lnTo>
                <a:lnTo>
                  <a:pt x="933296" y="133667"/>
                </a:lnTo>
                <a:cubicBezTo>
                  <a:pt x="1056582" y="734570"/>
                  <a:pt x="1560272" y="1198411"/>
                  <a:pt x="2180754" y="1261608"/>
                </a:cubicBezTo>
                <a:lnTo>
                  <a:pt x="2325894" y="1268960"/>
                </a:lnTo>
                <a:lnTo>
                  <a:pt x="2325894" y="1292061"/>
                </a:lnTo>
                <a:lnTo>
                  <a:pt x="2178378" y="1284588"/>
                </a:lnTo>
                <a:cubicBezTo>
                  <a:pt x="1547742" y="1220351"/>
                  <a:pt x="1035844" y="748879"/>
                  <a:pt x="910550" y="138199"/>
                </a:cubicBezTo>
                <a:close/>
                <a:moveTo>
                  <a:pt x="761929" y="0"/>
                </a:moveTo>
                <a:lnTo>
                  <a:pt x="785032" y="0"/>
                </a:lnTo>
                <a:lnTo>
                  <a:pt x="785312" y="5523"/>
                </a:lnTo>
                <a:cubicBezTo>
                  <a:pt x="859466" y="733364"/>
                  <a:pt x="1439889" y="1313736"/>
                  <a:pt x="2167790" y="1387884"/>
                </a:cubicBezTo>
                <a:lnTo>
                  <a:pt x="2325894" y="1395894"/>
                </a:lnTo>
                <a:lnTo>
                  <a:pt x="2325894" y="1418995"/>
                </a:lnTo>
                <a:lnTo>
                  <a:pt x="2165434" y="1410866"/>
                </a:lnTo>
                <a:cubicBezTo>
                  <a:pt x="1426685" y="1335609"/>
                  <a:pt x="837591" y="746563"/>
                  <a:pt x="762328" y="7877"/>
                </a:cubicBezTo>
                <a:close/>
                <a:moveTo>
                  <a:pt x="634980" y="0"/>
                </a:moveTo>
                <a:lnTo>
                  <a:pt x="658083" y="0"/>
                </a:lnTo>
                <a:lnTo>
                  <a:pt x="659019" y="18476"/>
                </a:lnTo>
                <a:cubicBezTo>
                  <a:pt x="739252" y="805990"/>
                  <a:pt x="1367247" y="1433931"/>
                  <a:pt x="2154827" y="1514157"/>
                </a:cubicBezTo>
                <a:lnTo>
                  <a:pt x="2325894" y="1522823"/>
                </a:lnTo>
                <a:lnTo>
                  <a:pt x="2325894" y="1545924"/>
                </a:lnTo>
                <a:lnTo>
                  <a:pt x="2152472" y="1537138"/>
                </a:lnTo>
                <a:cubicBezTo>
                  <a:pt x="1354048" y="1455804"/>
                  <a:pt x="717377" y="819188"/>
                  <a:pt x="636036" y="20831"/>
                </a:cubicBezTo>
                <a:close/>
                <a:moveTo>
                  <a:pt x="507911" y="0"/>
                </a:moveTo>
                <a:lnTo>
                  <a:pt x="531128" y="0"/>
                </a:lnTo>
                <a:lnTo>
                  <a:pt x="532727" y="31559"/>
                </a:lnTo>
                <a:cubicBezTo>
                  <a:pt x="619037" y="878744"/>
                  <a:pt x="1294606" y="1554259"/>
                  <a:pt x="2141864" y="1640562"/>
                </a:cubicBezTo>
                <a:lnTo>
                  <a:pt x="2325894" y="1649885"/>
                </a:lnTo>
                <a:lnTo>
                  <a:pt x="2325894" y="1672981"/>
                </a:lnTo>
                <a:lnTo>
                  <a:pt x="2139488" y="1663539"/>
                </a:lnTo>
                <a:cubicBezTo>
                  <a:pt x="1281294" y="1576127"/>
                  <a:pt x="597044" y="891939"/>
                  <a:pt x="509624" y="33818"/>
                </a:cubicBezTo>
                <a:close/>
                <a:moveTo>
                  <a:pt x="380961" y="0"/>
                </a:moveTo>
                <a:lnTo>
                  <a:pt x="404065" y="0"/>
                </a:lnTo>
                <a:lnTo>
                  <a:pt x="406316" y="44437"/>
                </a:lnTo>
                <a:cubicBezTo>
                  <a:pt x="498717" y="951387"/>
                  <a:pt x="1221951" y="1674473"/>
                  <a:pt x="2128900" y="1766854"/>
                </a:cubicBezTo>
                <a:lnTo>
                  <a:pt x="2325894" y="1776833"/>
                </a:lnTo>
                <a:lnTo>
                  <a:pt x="2325894" y="1799934"/>
                </a:lnTo>
                <a:lnTo>
                  <a:pt x="2126525" y="1789835"/>
                </a:lnTo>
                <a:cubicBezTo>
                  <a:pt x="1208653" y="1696346"/>
                  <a:pt x="476829" y="964585"/>
                  <a:pt x="383332" y="46792"/>
                </a:cubicBezTo>
                <a:close/>
                <a:moveTo>
                  <a:pt x="254013" y="0"/>
                </a:moveTo>
                <a:lnTo>
                  <a:pt x="277116" y="0"/>
                </a:lnTo>
                <a:lnTo>
                  <a:pt x="280023" y="57371"/>
                </a:lnTo>
                <a:cubicBezTo>
                  <a:pt x="378489" y="1023914"/>
                  <a:pt x="1149211" y="1794655"/>
                  <a:pt x="2115917" y="1893125"/>
                </a:cubicBezTo>
                <a:lnTo>
                  <a:pt x="2325894" y="1903762"/>
                </a:lnTo>
                <a:lnTo>
                  <a:pt x="2325894" y="1926863"/>
                </a:lnTo>
                <a:lnTo>
                  <a:pt x="2113563" y="1916107"/>
                </a:lnTo>
                <a:cubicBezTo>
                  <a:pt x="1136012" y="1816541"/>
                  <a:pt x="356615" y="1037211"/>
                  <a:pt x="257040" y="59745"/>
                </a:cubicBezTo>
                <a:close/>
                <a:moveTo>
                  <a:pt x="126949" y="0"/>
                </a:moveTo>
                <a:lnTo>
                  <a:pt x="150160" y="0"/>
                </a:lnTo>
                <a:lnTo>
                  <a:pt x="153729" y="70454"/>
                </a:lnTo>
                <a:cubicBezTo>
                  <a:pt x="258274" y="1096671"/>
                  <a:pt x="1076570" y="1914983"/>
                  <a:pt x="2102955" y="2019530"/>
                </a:cubicBezTo>
                <a:lnTo>
                  <a:pt x="2325894" y="2030824"/>
                </a:lnTo>
                <a:lnTo>
                  <a:pt x="2325894" y="2053925"/>
                </a:lnTo>
                <a:lnTo>
                  <a:pt x="2100598" y="2042512"/>
                </a:lnTo>
                <a:cubicBezTo>
                  <a:pt x="1063358" y="1936856"/>
                  <a:pt x="236298" y="1109866"/>
                  <a:pt x="130633" y="72714"/>
                </a:cubicBezTo>
                <a:close/>
                <a:moveTo>
                  <a:pt x="0" y="0"/>
                </a:moveTo>
                <a:lnTo>
                  <a:pt x="23103" y="0"/>
                </a:lnTo>
                <a:lnTo>
                  <a:pt x="27324" y="83311"/>
                </a:lnTo>
                <a:cubicBezTo>
                  <a:pt x="137958" y="1169290"/>
                  <a:pt x="1003916" y="2035178"/>
                  <a:pt x="2089991" y="2145803"/>
                </a:cubicBezTo>
                <a:lnTo>
                  <a:pt x="2325894" y="2157753"/>
                </a:lnTo>
                <a:lnTo>
                  <a:pt x="2325894" y="2180854"/>
                </a:lnTo>
                <a:lnTo>
                  <a:pt x="2087636" y="2168784"/>
                </a:lnTo>
                <a:cubicBezTo>
                  <a:pt x="990717" y="2057051"/>
                  <a:pt x="116084" y="1182492"/>
                  <a:pt x="4341" y="85667"/>
                </a:cubicBezTo>
                <a:close/>
              </a:path>
            </a:pathLst>
          </a:custGeom>
          <a:solidFill>
            <a:srgbClr val="E6F0FE"/>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56" name="Google Shape;56;p8"/>
          <p:cNvSpPr txBox="1"/>
          <p:nvPr>
            <p:ph type="title"/>
          </p:nvPr>
        </p:nvSpPr>
        <p:spPr>
          <a:xfrm>
            <a:off x="758952" y="1216152"/>
            <a:ext cx="10671048" cy="768096"/>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Clr>
                <a:schemeClr val="accent6"/>
              </a:buClr>
              <a:buSzPts val="33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8"/>
          <p:cNvSpPr txBox="1"/>
          <p:nvPr>
            <p:ph idx="1" type="body"/>
          </p:nvPr>
        </p:nvSpPr>
        <p:spPr>
          <a:xfrm>
            <a:off x="755904" y="2825496"/>
            <a:ext cx="10680192" cy="2834640"/>
          </a:xfrm>
          <a:prstGeom prst="rect">
            <a:avLst/>
          </a:prstGeom>
          <a:noFill/>
          <a:ln>
            <a:noFill/>
          </a:ln>
        </p:spPr>
        <p:txBody>
          <a:bodyPr anchorCtr="0" anchor="t" bIns="45700" lIns="91425" spcFirstLastPara="1" rIns="91425" wrap="square" tIns="45700">
            <a:noAutofit/>
          </a:bodyPr>
          <a:lstStyle>
            <a:lvl1pPr indent="-314325" lvl="0" marL="457200" algn="l">
              <a:lnSpc>
                <a:spcPct val="100000"/>
              </a:lnSpc>
              <a:spcBef>
                <a:spcPts val="270"/>
              </a:spcBef>
              <a:spcAft>
                <a:spcPts val="0"/>
              </a:spcAft>
              <a:buClr>
                <a:schemeClr val="accent6"/>
              </a:buClr>
              <a:buSzPts val="1350"/>
              <a:buChar char="•"/>
              <a:defRPr sz="1350"/>
            </a:lvl1pPr>
            <a:lvl2pPr indent="-304800" lvl="1" marL="914400" algn="l">
              <a:lnSpc>
                <a:spcPct val="100000"/>
              </a:lnSpc>
              <a:spcBef>
                <a:spcPts val="270"/>
              </a:spcBef>
              <a:spcAft>
                <a:spcPts val="0"/>
              </a:spcAft>
              <a:buClr>
                <a:schemeClr val="accent6"/>
              </a:buClr>
              <a:buSzPts val="1200"/>
              <a:buChar char="•"/>
              <a:defRPr sz="1200"/>
            </a:lvl2pPr>
            <a:lvl3pPr indent="-295275" lvl="2" marL="1371600" algn="l">
              <a:lnSpc>
                <a:spcPct val="100000"/>
              </a:lnSpc>
              <a:spcBef>
                <a:spcPts val="270"/>
              </a:spcBef>
              <a:spcAft>
                <a:spcPts val="0"/>
              </a:spcAft>
              <a:buClr>
                <a:schemeClr val="accent6"/>
              </a:buClr>
              <a:buSzPts val="1050"/>
              <a:buChar char="•"/>
              <a:defRPr sz="1050"/>
            </a:lvl3pPr>
            <a:lvl4pPr indent="-285750" lvl="3" marL="1828800" algn="l">
              <a:lnSpc>
                <a:spcPct val="100000"/>
              </a:lnSpc>
              <a:spcBef>
                <a:spcPts val="270"/>
              </a:spcBef>
              <a:spcAft>
                <a:spcPts val="0"/>
              </a:spcAft>
              <a:buClr>
                <a:schemeClr val="accent6"/>
              </a:buClr>
              <a:buSzPts val="900"/>
              <a:buChar char="•"/>
              <a:defRPr sz="900"/>
            </a:lvl4pPr>
            <a:lvl5pPr indent="-285750" lvl="4" marL="2286000" algn="l">
              <a:lnSpc>
                <a:spcPct val="100000"/>
              </a:lnSpc>
              <a:spcBef>
                <a:spcPts val="270"/>
              </a:spcBef>
              <a:spcAft>
                <a:spcPts val="0"/>
              </a:spcAft>
              <a:buClr>
                <a:schemeClr val="accent6"/>
              </a:buClr>
              <a:buSzPts val="900"/>
              <a:buChar char="•"/>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8" name="Google Shape;58;p8"/>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9" name="Shape 59"/>
        <p:cNvGrpSpPr/>
        <p:nvPr/>
      </p:nvGrpSpPr>
      <p:grpSpPr>
        <a:xfrm>
          <a:off x="0" y="0"/>
          <a:ext cx="0" cy="0"/>
          <a:chOff x="0" y="0"/>
          <a:chExt cx="0" cy="0"/>
        </a:xfrm>
      </p:grpSpPr>
      <p:sp>
        <p:nvSpPr>
          <p:cNvPr id="60" name="Google Shape;60;p9"/>
          <p:cNvSpPr/>
          <p:nvPr/>
        </p:nvSpPr>
        <p:spPr>
          <a:xfrm>
            <a:off x="2062836" y="686475"/>
            <a:ext cx="7774629" cy="6193018"/>
          </a:xfrm>
          <a:custGeom>
            <a:rect b="b" l="l" r="r" t="t"/>
            <a:pathLst>
              <a:path extrusionOk="0" h="6193018" w="7774629">
                <a:moveTo>
                  <a:pt x="3887320" y="0"/>
                </a:moveTo>
                <a:cubicBezTo>
                  <a:pt x="6034243" y="0"/>
                  <a:pt x="7774629" y="1739299"/>
                  <a:pt x="7774629" y="3884811"/>
                </a:cubicBezTo>
                <a:lnTo>
                  <a:pt x="7774629" y="6193018"/>
                </a:lnTo>
                <a:lnTo>
                  <a:pt x="0" y="6193018"/>
                </a:lnTo>
                <a:lnTo>
                  <a:pt x="0" y="3884811"/>
                </a:lnTo>
                <a:cubicBezTo>
                  <a:pt x="0" y="1739299"/>
                  <a:pt x="1740414" y="0"/>
                  <a:pt x="3887320" y="0"/>
                </a:cubicBezTo>
                <a:close/>
              </a:path>
            </a:pathLst>
          </a:custGeom>
          <a:solidFill>
            <a:srgbClr val="F8E4CF">
              <a:alpha val="98823"/>
            </a:srgbClr>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61" name="Google Shape;61;p9"/>
          <p:cNvSpPr/>
          <p:nvPr/>
        </p:nvSpPr>
        <p:spPr>
          <a:xfrm>
            <a:off x="7610253" y="1"/>
            <a:ext cx="2273668" cy="3147998"/>
          </a:xfrm>
          <a:custGeom>
            <a:rect b="b" l="l" r="r" t="t"/>
            <a:pathLst>
              <a:path extrusionOk="0" h="3147998" w="2273668">
                <a:moveTo>
                  <a:pt x="183295" y="0"/>
                </a:moveTo>
                <a:lnTo>
                  <a:pt x="2273668" y="0"/>
                </a:lnTo>
                <a:lnTo>
                  <a:pt x="2273668" y="3147998"/>
                </a:lnTo>
                <a:lnTo>
                  <a:pt x="2096300" y="3147998"/>
                </a:lnTo>
                <a:lnTo>
                  <a:pt x="2033714" y="3144814"/>
                </a:lnTo>
                <a:cubicBezTo>
                  <a:pt x="895944" y="3028420"/>
                  <a:pt x="0" y="2060597"/>
                  <a:pt x="0" y="886966"/>
                </a:cubicBezTo>
                <a:cubicBezTo>
                  <a:pt x="0" y="576250"/>
                  <a:pt x="63712" y="279606"/>
                  <a:pt x="178732" y="9417"/>
                </a:cubicBezTo>
                <a:close/>
              </a:path>
            </a:pathLst>
          </a:cu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62" name="Google Shape;62;p9"/>
          <p:cNvSpPr/>
          <p:nvPr/>
        </p:nvSpPr>
        <p:spPr>
          <a:xfrm>
            <a:off x="9883919" y="4"/>
            <a:ext cx="2254928" cy="3141557"/>
          </a:xfrm>
          <a:custGeom>
            <a:rect b="b" l="l" r="r" t="t"/>
            <a:pathLst>
              <a:path extrusionOk="0" h="3141557" w="2254928">
                <a:moveTo>
                  <a:pt x="0" y="0"/>
                </a:moveTo>
                <a:lnTo>
                  <a:pt x="2080472" y="0"/>
                </a:lnTo>
                <a:lnTo>
                  <a:pt x="2154269" y="202607"/>
                </a:lnTo>
                <a:cubicBezTo>
                  <a:pt x="2219730" y="414134"/>
                  <a:pt x="2254928" y="638939"/>
                  <a:pt x="2254928" y="871976"/>
                </a:cubicBezTo>
                <a:cubicBezTo>
                  <a:pt x="2254928" y="2045607"/>
                  <a:pt x="1374977" y="3005515"/>
                  <a:pt x="231934" y="3128339"/>
                </a:cubicBezTo>
                <a:lnTo>
                  <a:pt x="19" y="3141557"/>
                </a:lnTo>
                <a:lnTo>
                  <a:pt x="0" y="3141557"/>
                </a:lnTo>
                <a:lnTo>
                  <a:pt x="0" y="2729990"/>
                </a:lnTo>
                <a:lnTo>
                  <a:pt x="0" y="2344136"/>
                </a:lnTo>
                <a:lnTo>
                  <a:pt x="0" y="1983167"/>
                </a:lnTo>
                <a:lnTo>
                  <a:pt x="0" y="1646252"/>
                </a:lnTo>
                <a:lnTo>
                  <a:pt x="0" y="1332565"/>
                </a:lnTo>
                <a:lnTo>
                  <a:pt x="0" y="1041273"/>
                </a:lnTo>
                <a:lnTo>
                  <a:pt x="0" y="771549"/>
                </a:lnTo>
                <a:lnTo>
                  <a:pt x="0" y="522561"/>
                </a:lnTo>
                <a:lnTo>
                  <a:pt x="0" y="293482"/>
                </a:lnTo>
                <a:lnTo>
                  <a:pt x="0" y="83481"/>
                </a:lnTo>
                <a:close/>
              </a:path>
            </a:pathLst>
          </a:custGeom>
          <a:solidFill>
            <a:schemeClr val="accent6"/>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63" name="Google Shape;63;p9"/>
          <p:cNvSpPr/>
          <p:nvPr/>
        </p:nvSpPr>
        <p:spPr>
          <a:xfrm>
            <a:off x="8395731" y="4"/>
            <a:ext cx="2959203" cy="2352793"/>
          </a:xfrm>
          <a:custGeom>
            <a:rect b="b" l="l" r="r" t="t"/>
            <a:pathLst>
              <a:path extrusionOk="0" h="2352793" w="2959203">
                <a:moveTo>
                  <a:pt x="289830" y="0"/>
                </a:moveTo>
                <a:lnTo>
                  <a:pt x="2669374" y="0"/>
                </a:lnTo>
                <a:lnTo>
                  <a:pt x="2706511" y="49584"/>
                </a:lnTo>
                <a:cubicBezTo>
                  <a:pt x="2839459" y="246061"/>
                  <a:pt x="2926309" y="476187"/>
                  <a:pt x="2951565" y="724493"/>
                </a:cubicBezTo>
                <a:lnTo>
                  <a:pt x="2959203" y="875514"/>
                </a:lnTo>
                <a:lnTo>
                  <a:pt x="2959203" y="875554"/>
                </a:lnTo>
                <a:lnTo>
                  <a:pt x="2951565" y="1026575"/>
                </a:lnTo>
                <a:cubicBezTo>
                  <a:pt x="2875795" y="1771492"/>
                  <a:pt x="2245691" y="2352793"/>
                  <a:pt x="1479602" y="2352793"/>
                </a:cubicBezTo>
                <a:cubicBezTo>
                  <a:pt x="662440" y="2352793"/>
                  <a:pt x="0" y="1691401"/>
                  <a:pt x="0" y="875534"/>
                </a:cubicBezTo>
                <a:cubicBezTo>
                  <a:pt x="0" y="569583"/>
                  <a:pt x="93156" y="285356"/>
                  <a:pt x="252694" y="49584"/>
                </a:cubicBez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64" name="Google Shape;64;p9"/>
          <p:cNvSpPr/>
          <p:nvPr/>
        </p:nvSpPr>
        <p:spPr>
          <a:xfrm>
            <a:off x="1390855" y="3130664"/>
            <a:ext cx="3106248" cy="3748831"/>
          </a:xfrm>
          <a:custGeom>
            <a:rect b="b" l="l" r="r" t="t"/>
            <a:pathLst>
              <a:path extrusionOk="0" h="3748831" w="3106248">
                <a:moveTo>
                  <a:pt x="0" y="0"/>
                </a:moveTo>
                <a:lnTo>
                  <a:pt x="3106248" y="3748831"/>
                </a:lnTo>
                <a:lnTo>
                  <a:pt x="0" y="3748831"/>
                </a:lnTo>
                <a:close/>
              </a:path>
            </a:pathLst>
          </a:custGeom>
          <a:solidFill>
            <a:schemeClr val="accent2">
              <a:alpha val="98823"/>
            </a:scheme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65" name="Google Shape;65;p9"/>
          <p:cNvSpPr/>
          <p:nvPr/>
        </p:nvSpPr>
        <p:spPr>
          <a:xfrm>
            <a:off x="0" y="3130661"/>
            <a:ext cx="1400640" cy="3748832"/>
          </a:xfrm>
          <a:custGeom>
            <a:rect b="b" l="l" r="r" t="t"/>
            <a:pathLst>
              <a:path extrusionOk="0" h="3748832" w="1400640">
                <a:moveTo>
                  <a:pt x="1400640" y="0"/>
                </a:moveTo>
                <a:lnTo>
                  <a:pt x="1400640" y="3748832"/>
                </a:lnTo>
                <a:lnTo>
                  <a:pt x="0" y="3748832"/>
                </a:lnTo>
                <a:lnTo>
                  <a:pt x="0" y="1684743"/>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EB Garamond"/>
              <a:ea typeface="EB Garamond"/>
              <a:cs typeface="EB Garamond"/>
              <a:sym typeface="EB Garamond"/>
            </a:endParaRPr>
          </a:p>
        </p:txBody>
      </p:sp>
      <p:sp>
        <p:nvSpPr>
          <p:cNvPr id="66" name="Google Shape;66;p9"/>
          <p:cNvSpPr txBox="1"/>
          <p:nvPr>
            <p:ph type="title"/>
          </p:nvPr>
        </p:nvSpPr>
        <p:spPr>
          <a:xfrm>
            <a:off x="2895600" y="3776472"/>
            <a:ext cx="6400800" cy="768096"/>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Clr>
                <a:schemeClr val="accent6"/>
              </a:buClr>
              <a:buSzPts val="3300"/>
              <a:buFont typeface="Arial Black"/>
              <a:buNone/>
              <a:defRPr sz="33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9"/>
          <p:cNvSpPr txBox="1"/>
          <p:nvPr>
            <p:ph idx="1" type="body"/>
          </p:nvPr>
        </p:nvSpPr>
        <p:spPr>
          <a:xfrm>
            <a:off x="2895600" y="4718304"/>
            <a:ext cx="6400800" cy="512064"/>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accent6"/>
              </a:buClr>
              <a:buSzPts val="1800"/>
              <a:buNone/>
              <a:defRPr sz="1800">
                <a:solidFill>
                  <a:schemeClr val="accent6"/>
                </a:solidFill>
              </a:defRPr>
            </a:lvl1pPr>
            <a:lvl2pPr indent="-228600" lvl="1" marL="914400" algn="l">
              <a:lnSpc>
                <a:spcPct val="100000"/>
              </a:lnSpc>
              <a:spcBef>
                <a:spcPts val="270"/>
              </a:spcBef>
              <a:spcAft>
                <a:spcPts val="0"/>
              </a:spcAft>
              <a:buClr>
                <a:srgbClr val="888888"/>
              </a:buClr>
              <a:buSzPts val="1500"/>
              <a:buNone/>
              <a:defRPr sz="1500">
                <a:solidFill>
                  <a:srgbClr val="888888"/>
                </a:solidFill>
              </a:defRPr>
            </a:lvl2pPr>
            <a:lvl3pPr indent="-228600" lvl="2" marL="1371600" algn="l">
              <a:lnSpc>
                <a:spcPct val="100000"/>
              </a:lnSpc>
              <a:spcBef>
                <a:spcPts val="270"/>
              </a:spcBef>
              <a:spcAft>
                <a:spcPts val="0"/>
              </a:spcAft>
              <a:buClr>
                <a:srgbClr val="888888"/>
              </a:buClr>
              <a:buSzPts val="1350"/>
              <a:buNone/>
              <a:defRPr sz="1350">
                <a:solidFill>
                  <a:srgbClr val="888888"/>
                </a:solidFill>
              </a:defRPr>
            </a:lvl3pPr>
            <a:lvl4pPr indent="-228600" lvl="3" marL="1828800" algn="l">
              <a:lnSpc>
                <a:spcPct val="100000"/>
              </a:lnSpc>
              <a:spcBef>
                <a:spcPts val="270"/>
              </a:spcBef>
              <a:spcAft>
                <a:spcPts val="0"/>
              </a:spcAft>
              <a:buClr>
                <a:srgbClr val="888888"/>
              </a:buClr>
              <a:buSzPts val="1200"/>
              <a:buNone/>
              <a:defRPr sz="1200">
                <a:solidFill>
                  <a:srgbClr val="888888"/>
                </a:solidFill>
              </a:defRPr>
            </a:lvl4pPr>
            <a:lvl5pPr indent="-228600" lvl="4" marL="2286000" algn="l">
              <a:lnSpc>
                <a:spcPct val="100000"/>
              </a:lnSpc>
              <a:spcBef>
                <a:spcPts val="270"/>
              </a:spcBef>
              <a:spcAft>
                <a:spcPts val="0"/>
              </a:spcAft>
              <a:buClr>
                <a:srgbClr val="888888"/>
              </a:buClr>
              <a:buSzPts val="1200"/>
              <a:buNone/>
              <a:defRPr sz="1200">
                <a:solidFill>
                  <a:srgbClr val="888888"/>
                </a:solidFill>
              </a:defRPr>
            </a:lvl5pPr>
            <a:lvl6pPr indent="-228600" lvl="5" marL="2743200" algn="l">
              <a:lnSpc>
                <a:spcPct val="90000"/>
              </a:lnSpc>
              <a:spcBef>
                <a:spcPts val="375"/>
              </a:spcBef>
              <a:spcAft>
                <a:spcPts val="0"/>
              </a:spcAft>
              <a:buClr>
                <a:srgbClr val="888888"/>
              </a:buClr>
              <a:buSzPts val="1200"/>
              <a:buNone/>
              <a:defRPr sz="1200">
                <a:solidFill>
                  <a:srgbClr val="888888"/>
                </a:solidFill>
              </a:defRPr>
            </a:lvl6pPr>
            <a:lvl7pPr indent="-228600" lvl="6" marL="3200400" algn="l">
              <a:lnSpc>
                <a:spcPct val="90000"/>
              </a:lnSpc>
              <a:spcBef>
                <a:spcPts val="375"/>
              </a:spcBef>
              <a:spcAft>
                <a:spcPts val="0"/>
              </a:spcAft>
              <a:buClr>
                <a:srgbClr val="888888"/>
              </a:buClr>
              <a:buSzPts val="1200"/>
              <a:buNone/>
              <a:defRPr sz="1200">
                <a:solidFill>
                  <a:srgbClr val="888888"/>
                </a:solidFill>
              </a:defRPr>
            </a:lvl7pPr>
            <a:lvl8pPr indent="-228600" lvl="7" marL="3657600" algn="l">
              <a:lnSpc>
                <a:spcPct val="90000"/>
              </a:lnSpc>
              <a:spcBef>
                <a:spcPts val="375"/>
              </a:spcBef>
              <a:spcAft>
                <a:spcPts val="0"/>
              </a:spcAft>
              <a:buClr>
                <a:srgbClr val="888888"/>
              </a:buClr>
              <a:buSzPts val="1200"/>
              <a:buNone/>
              <a:defRPr sz="1200">
                <a:solidFill>
                  <a:srgbClr val="888888"/>
                </a:solidFill>
              </a:defRPr>
            </a:lvl8pPr>
            <a:lvl9pPr indent="-228600" lvl="8" marL="4114800" algn="l">
              <a:lnSpc>
                <a:spcPct val="90000"/>
              </a:lnSpc>
              <a:spcBef>
                <a:spcPts val="375"/>
              </a:spcBef>
              <a:spcAft>
                <a:spcPts val="0"/>
              </a:spcAft>
              <a:buClr>
                <a:srgbClr val="888888"/>
              </a:buClr>
              <a:buSzPts val="1200"/>
              <a:buNone/>
              <a:defRPr sz="1200">
                <a:solidFill>
                  <a:srgbClr val="888888"/>
                </a:solidFill>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Comparison">
    <p:spTree>
      <p:nvGrpSpPr>
        <p:cNvPr id="68" name="Shape 68"/>
        <p:cNvGrpSpPr/>
        <p:nvPr/>
      </p:nvGrpSpPr>
      <p:grpSpPr>
        <a:xfrm>
          <a:off x="0" y="0"/>
          <a:ext cx="0" cy="0"/>
          <a:chOff x="0" y="0"/>
          <a:chExt cx="0" cy="0"/>
        </a:xfrm>
      </p:grpSpPr>
      <p:sp>
        <p:nvSpPr>
          <p:cNvPr id="69" name="Google Shape;69;p10"/>
          <p:cNvSpPr txBox="1"/>
          <p:nvPr>
            <p:ph type="title"/>
          </p:nvPr>
        </p:nvSpPr>
        <p:spPr>
          <a:xfrm>
            <a:off x="3986784" y="1243584"/>
            <a:ext cx="8165592" cy="768096"/>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accent6"/>
              </a:buClr>
              <a:buSzPts val="33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descr="preencoded.png" id="70" name="Google Shape;70;p10"/>
          <p:cNvSpPr/>
          <p:nvPr/>
        </p:nvSpPr>
        <p:spPr>
          <a:xfrm>
            <a:off x="-5568" y="-2784"/>
            <a:ext cx="3443288" cy="6891337"/>
          </a:xfrm>
          <a:custGeom>
            <a:rect b="b" l="l" r="r" t="t"/>
            <a:pathLst>
              <a:path extrusionOk="0" h="6891337" w="3443288">
                <a:moveTo>
                  <a:pt x="3443288" y="0"/>
                </a:moveTo>
                <a:lnTo>
                  <a:pt x="0" y="0"/>
                </a:lnTo>
                <a:lnTo>
                  <a:pt x="0" y="6891338"/>
                </a:lnTo>
                <a:lnTo>
                  <a:pt x="3443288" y="6891338"/>
                </a:lnTo>
                <a:lnTo>
                  <a:pt x="3443288"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pic>
        <p:nvPicPr>
          <p:cNvPr descr="preencoded.png" id="71" name="Google Shape;71;p10"/>
          <p:cNvPicPr preferRelativeResize="0"/>
          <p:nvPr/>
        </p:nvPicPr>
        <p:blipFill rotWithShape="1">
          <a:blip r:embed="rId2">
            <a:alphaModFix/>
          </a:blip>
          <a:srcRect b="0" l="0" r="0" t="0"/>
          <a:stretch/>
        </p:blipFill>
        <p:spPr>
          <a:xfrm>
            <a:off x="1703311" y="-2784"/>
            <a:ext cx="1734411" cy="5167313"/>
          </a:xfrm>
          <a:prstGeom prst="rect">
            <a:avLst/>
          </a:prstGeom>
          <a:noFill/>
          <a:ln>
            <a:noFill/>
          </a:ln>
        </p:spPr>
      </p:pic>
      <p:sp>
        <p:nvSpPr>
          <p:cNvPr id="72" name="Google Shape;72;p10"/>
          <p:cNvSpPr/>
          <p:nvPr/>
        </p:nvSpPr>
        <p:spPr>
          <a:xfrm>
            <a:off x="1721621" y="-2784"/>
            <a:ext cx="1716115" cy="1720853"/>
          </a:xfrm>
          <a:custGeom>
            <a:rect b="b" l="l" r="r" t="t"/>
            <a:pathLst>
              <a:path extrusionOk="0" h="1720853" w="1716115">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lt1">
              <a:alpha val="98823"/>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descr="preencoded.png" id="73" name="Google Shape;73;p10"/>
          <p:cNvSpPr/>
          <p:nvPr/>
        </p:nvSpPr>
        <p:spPr>
          <a:xfrm>
            <a:off x="-5568" y="3440504"/>
            <a:ext cx="3443288" cy="3448050"/>
          </a:xfrm>
          <a:custGeom>
            <a:rect b="b" l="l" r="r" t="t"/>
            <a:pathLst>
              <a:path extrusionOk="0" h="3448050" w="3443288">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pic>
        <p:nvPicPr>
          <p:cNvPr descr="preencoded.png" id="74" name="Google Shape;74;p10"/>
          <p:cNvPicPr preferRelativeResize="0"/>
          <p:nvPr/>
        </p:nvPicPr>
        <p:blipFill rotWithShape="1">
          <a:blip r:embed="rId3">
            <a:alphaModFix/>
          </a:blip>
          <a:srcRect b="0" l="0" r="0" t="0"/>
          <a:stretch/>
        </p:blipFill>
        <p:spPr>
          <a:xfrm>
            <a:off x="1718458" y="3440506"/>
            <a:ext cx="1719263" cy="1724025"/>
          </a:xfrm>
          <a:prstGeom prst="rect">
            <a:avLst/>
          </a:prstGeom>
          <a:noFill/>
          <a:ln>
            <a:noFill/>
          </a:ln>
        </p:spPr>
      </p:pic>
      <p:sp>
        <p:nvSpPr>
          <p:cNvPr id="75" name="Google Shape;75;p10"/>
          <p:cNvSpPr txBox="1"/>
          <p:nvPr>
            <p:ph idx="1" type="body"/>
          </p:nvPr>
        </p:nvSpPr>
        <p:spPr>
          <a:xfrm>
            <a:off x="3977640" y="2330704"/>
            <a:ext cx="3822192" cy="41148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0"/>
              </a:spcBef>
              <a:spcAft>
                <a:spcPts val="0"/>
              </a:spcAft>
              <a:buClr>
                <a:schemeClr val="accent6"/>
              </a:buClr>
              <a:buSzPts val="1350"/>
              <a:buNone/>
              <a:defRPr b="1" sz="1350" cap="none">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76" name="Google Shape;76;p10"/>
          <p:cNvSpPr txBox="1"/>
          <p:nvPr>
            <p:ph idx="2" type="body"/>
          </p:nvPr>
        </p:nvSpPr>
        <p:spPr>
          <a:xfrm>
            <a:off x="3685032" y="2877312"/>
            <a:ext cx="3741928" cy="3684588"/>
          </a:xfrm>
          <a:prstGeom prst="rect">
            <a:avLst/>
          </a:prstGeom>
          <a:noFill/>
          <a:ln>
            <a:noFill/>
          </a:ln>
        </p:spPr>
        <p:txBody>
          <a:bodyPr anchorCtr="0" anchor="t" bIns="45700" lIns="45700" spcFirstLastPara="1" rIns="45700" wrap="square" tIns="45700">
            <a:noAutofit/>
          </a:bodyPr>
          <a:lstStyle>
            <a:lvl1pPr indent="-300037" lvl="0" marL="457200" algn="l">
              <a:lnSpc>
                <a:spcPct val="100000"/>
              </a:lnSpc>
              <a:spcBef>
                <a:spcPts val="270"/>
              </a:spcBef>
              <a:spcAft>
                <a:spcPts val="0"/>
              </a:spcAft>
              <a:buClr>
                <a:schemeClr val="accent6"/>
              </a:buClr>
              <a:buSzPts val="1125"/>
              <a:buChar char="•"/>
              <a:defRPr sz="1125"/>
            </a:lvl1pPr>
            <a:lvl2pPr indent="-290512" lvl="1" marL="914400" algn="l">
              <a:lnSpc>
                <a:spcPct val="100000"/>
              </a:lnSpc>
              <a:spcBef>
                <a:spcPts val="270"/>
              </a:spcBef>
              <a:spcAft>
                <a:spcPts val="0"/>
              </a:spcAft>
              <a:buClr>
                <a:schemeClr val="accent6"/>
              </a:buClr>
              <a:buSzPts val="975"/>
              <a:buChar char="•"/>
              <a:defRPr sz="975"/>
            </a:lvl2pPr>
            <a:lvl3pPr indent="-285750" lvl="2" marL="1371600" algn="l">
              <a:lnSpc>
                <a:spcPct val="100000"/>
              </a:lnSpc>
              <a:spcBef>
                <a:spcPts val="270"/>
              </a:spcBef>
              <a:spcAft>
                <a:spcPts val="0"/>
              </a:spcAft>
              <a:buClr>
                <a:schemeClr val="accent6"/>
              </a:buClr>
              <a:buSzPts val="900"/>
              <a:buChar char="•"/>
              <a:defRPr sz="900"/>
            </a:lvl3pPr>
            <a:lvl4pPr indent="-285750" lvl="3" marL="1828800" algn="l">
              <a:lnSpc>
                <a:spcPct val="100000"/>
              </a:lnSpc>
              <a:spcBef>
                <a:spcPts val="270"/>
              </a:spcBef>
              <a:spcAft>
                <a:spcPts val="0"/>
              </a:spcAft>
              <a:buClr>
                <a:schemeClr val="accent6"/>
              </a:buClr>
              <a:buSzPts val="900"/>
              <a:buChar char="•"/>
              <a:defRPr sz="900"/>
            </a:lvl4pPr>
            <a:lvl5pPr indent="-285750" lvl="4" marL="2286000" algn="l">
              <a:lnSpc>
                <a:spcPct val="100000"/>
              </a:lnSpc>
              <a:spcBef>
                <a:spcPts val="270"/>
              </a:spcBef>
              <a:spcAft>
                <a:spcPts val="0"/>
              </a:spcAft>
              <a:buClr>
                <a:schemeClr val="accent6"/>
              </a:buClr>
              <a:buSzPts val="900"/>
              <a:buChar char="•"/>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7" name="Google Shape;77;p10"/>
          <p:cNvSpPr txBox="1"/>
          <p:nvPr>
            <p:ph idx="3" type="body"/>
          </p:nvPr>
        </p:nvSpPr>
        <p:spPr>
          <a:xfrm>
            <a:off x="8046720" y="2330704"/>
            <a:ext cx="3822192" cy="41148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0"/>
              </a:spcBef>
              <a:spcAft>
                <a:spcPts val="0"/>
              </a:spcAft>
              <a:buClr>
                <a:schemeClr val="accent6"/>
              </a:buClr>
              <a:buSzPts val="1350"/>
              <a:buNone/>
              <a:defRPr b="1" sz="1350" cap="none">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78" name="Google Shape;78;p10"/>
          <p:cNvSpPr txBox="1"/>
          <p:nvPr>
            <p:ph idx="4" type="body"/>
          </p:nvPr>
        </p:nvSpPr>
        <p:spPr>
          <a:xfrm>
            <a:off x="7754112" y="2877312"/>
            <a:ext cx="3741928" cy="3684588"/>
          </a:xfrm>
          <a:prstGeom prst="rect">
            <a:avLst/>
          </a:prstGeom>
          <a:noFill/>
          <a:ln>
            <a:noFill/>
          </a:ln>
        </p:spPr>
        <p:txBody>
          <a:bodyPr anchorCtr="0" anchor="t" bIns="45700" lIns="45700" spcFirstLastPara="1" rIns="45700" wrap="square" tIns="45700">
            <a:noAutofit/>
          </a:bodyPr>
          <a:lstStyle>
            <a:lvl1pPr indent="-300037" lvl="0" marL="457200" algn="l">
              <a:lnSpc>
                <a:spcPct val="100000"/>
              </a:lnSpc>
              <a:spcBef>
                <a:spcPts val="270"/>
              </a:spcBef>
              <a:spcAft>
                <a:spcPts val="0"/>
              </a:spcAft>
              <a:buClr>
                <a:schemeClr val="accent6"/>
              </a:buClr>
              <a:buSzPts val="1125"/>
              <a:buChar char="•"/>
              <a:defRPr sz="1125"/>
            </a:lvl1pPr>
            <a:lvl2pPr indent="-290512" lvl="1" marL="914400" algn="l">
              <a:lnSpc>
                <a:spcPct val="100000"/>
              </a:lnSpc>
              <a:spcBef>
                <a:spcPts val="270"/>
              </a:spcBef>
              <a:spcAft>
                <a:spcPts val="0"/>
              </a:spcAft>
              <a:buClr>
                <a:schemeClr val="accent6"/>
              </a:buClr>
              <a:buSzPts val="975"/>
              <a:buChar char="•"/>
              <a:defRPr sz="975"/>
            </a:lvl2pPr>
            <a:lvl3pPr indent="-285750" lvl="2" marL="1371600" algn="l">
              <a:lnSpc>
                <a:spcPct val="100000"/>
              </a:lnSpc>
              <a:spcBef>
                <a:spcPts val="270"/>
              </a:spcBef>
              <a:spcAft>
                <a:spcPts val="0"/>
              </a:spcAft>
              <a:buClr>
                <a:schemeClr val="accent6"/>
              </a:buClr>
              <a:buSzPts val="900"/>
              <a:buChar char="•"/>
              <a:defRPr sz="900"/>
            </a:lvl3pPr>
            <a:lvl4pPr indent="-285750" lvl="3" marL="1828800" algn="l">
              <a:lnSpc>
                <a:spcPct val="100000"/>
              </a:lnSpc>
              <a:spcBef>
                <a:spcPts val="270"/>
              </a:spcBef>
              <a:spcAft>
                <a:spcPts val="0"/>
              </a:spcAft>
              <a:buClr>
                <a:schemeClr val="accent6"/>
              </a:buClr>
              <a:buSzPts val="900"/>
              <a:buChar char="•"/>
              <a:defRPr sz="900"/>
            </a:lvl4pPr>
            <a:lvl5pPr indent="-285750" lvl="4" marL="2286000" algn="l">
              <a:lnSpc>
                <a:spcPct val="100000"/>
              </a:lnSpc>
              <a:spcBef>
                <a:spcPts val="270"/>
              </a:spcBef>
              <a:spcAft>
                <a:spcPts val="0"/>
              </a:spcAft>
              <a:buClr>
                <a:schemeClr val="accent6"/>
              </a:buClr>
              <a:buSzPts val="900"/>
              <a:buChar char="•"/>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9" name="Google Shape;79;p10"/>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bg>
      <p:bgPr>
        <a:solidFill>
          <a:schemeClr val="accent1"/>
        </a:solidFill>
      </p:bgPr>
    </p:bg>
    <p:spTree>
      <p:nvGrpSpPr>
        <p:cNvPr id="80" name="Shape 80"/>
        <p:cNvGrpSpPr/>
        <p:nvPr/>
      </p:nvGrpSpPr>
      <p:grpSpPr>
        <a:xfrm>
          <a:off x="0" y="0"/>
          <a:ext cx="0" cy="0"/>
          <a:chOff x="0" y="0"/>
          <a:chExt cx="0" cy="0"/>
        </a:xfrm>
      </p:grpSpPr>
      <p:sp>
        <p:nvSpPr>
          <p:cNvPr descr="preencoded.png" id="81" name="Google Shape;81;p11"/>
          <p:cNvSpPr/>
          <p:nvPr/>
        </p:nvSpPr>
        <p:spPr>
          <a:xfrm>
            <a:off x="1" y="0"/>
            <a:ext cx="5295900" cy="6877050"/>
          </a:xfrm>
          <a:custGeom>
            <a:rect b="b" l="l" r="r" t="t"/>
            <a:pathLst>
              <a:path extrusionOk="0" h="6877050" w="5295900">
                <a:moveTo>
                  <a:pt x="0" y="0"/>
                </a:moveTo>
                <a:lnTo>
                  <a:pt x="5295900" y="0"/>
                </a:lnTo>
                <a:lnTo>
                  <a:pt x="5295900" y="6877050"/>
                </a:lnTo>
                <a:lnTo>
                  <a:pt x="0" y="687705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82" name="Google Shape;82;p11"/>
          <p:cNvSpPr/>
          <p:nvPr/>
        </p:nvSpPr>
        <p:spPr>
          <a:xfrm>
            <a:off x="1600202" y="1153228"/>
            <a:ext cx="9191625" cy="5704772"/>
          </a:xfrm>
          <a:custGeom>
            <a:rect b="b" l="l" r="r" t="t"/>
            <a:pathLst>
              <a:path extrusionOk="0" h="5704772" w="9191625">
                <a:moveTo>
                  <a:pt x="4595813" y="0"/>
                </a:moveTo>
                <a:cubicBezTo>
                  <a:pt x="7133987" y="0"/>
                  <a:pt x="9191625" y="2055957"/>
                  <a:pt x="9191625" y="4592108"/>
                </a:cubicBezTo>
                <a:lnTo>
                  <a:pt x="9191625" y="5704772"/>
                </a:lnTo>
                <a:lnTo>
                  <a:pt x="0" y="5704772"/>
                </a:lnTo>
                <a:lnTo>
                  <a:pt x="0" y="4592108"/>
                </a:lnTo>
                <a:cubicBezTo>
                  <a:pt x="0" y="2055957"/>
                  <a:pt x="2057614" y="0"/>
                  <a:pt x="4595813" y="0"/>
                </a:cubicBez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83" name="Google Shape;83;p11"/>
          <p:cNvSpPr/>
          <p:nvPr/>
        </p:nvSpPr>
        <p:spPr>
          <a:xfrm>
            <a:off x="2795589" y="0"/>
            <a:ext cx="6803143" cy="5396474"/>
          </a:xfrm>
          <a:custGeom>
            <a:rect b="b" l="l" r="r" t="t"/>
            <a:pathLst>
              <a:path extrusionOk="0" h="5396474" w="6803142">
                <a:moveTo>
                  <a:pt x="0" y="0"/>
                </a:moveTo>
                <a:lnTo>
                  <a:pt x="6803142" y="0"/>
                </a:lnTo>
                <a:lnTo>
                  <a:pt x="6803142" y="1997094"/>
                </a:lnTo>
                <a:cubicBezTo>
                  <a:pt x="6803142" y="3874511"/>
                  <a:pt x="5280228" y="5396474"/>
                  <a:pt x="3401576" y="5396474"/>
                </a:cubicBezTo>
                <a:cubicBezTo>
                  <a:pt x="1522938" y="5396474"/>
                  <a:pt x="0" y="3874511"/>
                  <a:pt x="0" y="1997094"/>
                </a:cubicBezTo>
                <a:close/>
              </a:path>
            </a:pathLst>
          </a:custGeom>
          <a:solidFill>
            <a:schemeClr val="lt1">
              <a:alpha val="98823"/>
            </a:schemeClr>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84" name="Google Shape;84;p11"/>
          <p:cNvSpPr txBox="1"/>
          <p:nvPr>
            <p:ph type="ctrTitle"/>
          </p:nvPr>
        </p:nvSpPr>
        <p:spPr>
          <a:xfrm>
            <a:off x="3403092" y="1984248"/>
            <a:ext cx="5385816" cy="1225296"/>
          </a:xfrm>
          <a:prstGeom prst="rect">
            <a:avLst/>
          </a:prstGeom>
          <a:noFill/>
          <a:ln>
            <a:noFill/>
          </a:ln>
        </p:spPr>
        <p:txBody>
          <a:bodyPr anchorCtr="0" anchor="t" bIns="45700" lIns="91425" spcFirstLastPara="1" rIns="91425" wrap="square" tIns="0">
            <a:noAutofit/>
          </a:bodyPr>
          <a:lstStyle>
            <a:lvl1pPr lvl="0" algn="ctr">
              <a:lnSpc>
                <a:spcPct val="110787"/>
              </a:lnSpc>
              <a:spcBef>
                <a:spcPts val="0"/>
              </a:spcBef>
              <a:spcAft>
                <a:spcPts val="0"/>
              </a:spcAft>
              <a:buClr>
                <a:schemeClr val="accent6"/>
              </a:buClr>
              <a:buSzPts val="3300"/>
              <a:buFont typeface="Arial Black"/>
              <a:buNone/>
              <a:defRPr sz="33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1"/>
          <p:cNvSpPr txBox="1"/>
          <p:nvPr>
            <p:ph idx="1" type="subTitle"/>
          </p:nvPr>
        </p:nvSpPr>
        <p:spPr>
          <a:xfrm>
            <a:off x="4349496" y="3483864"/>
            <a:ext cx="3493008" cy="878908"/>
          </a:xfrm>
          <a:prstGeom prst="rect">
            <a:avLst/>
          </a:prstGeom>
          <a:noFill/>
          <a:ln>
            <a:noFill/>
          </a:ln>
        </p:spPr>
        <p:txBody>
          <a:bodyPr anchorCtr="0" anchor="t" bIns="0" lIns="0" spcFirstLastPara="1" rIns="0" wrap="square" tIns="0">
            <a:noAutofit/>
          </a:bodyPr>
          <a:lstStyle>
            <a:lvl1pPr lvl="0" algn="ctr">
              <a:lnSpc>
                <a:spcPct val="100000"/>
              </a:lnSpc>
              <a:spcBef>
                <a:spcPts val="270"/>
              </a:spcBef>
              <a:spcAft>
                <a:spcPts val="0"/>
              </a:spcAft>
              <a:buClr>
                <a:schemeClr val="accent6"/>
              </a:buClr>
              <a:buSzPts val="1800"/>
              <a:buNone/>
              <a:defRPr sz="1800"/>
            </a:lvl1pPr>
            <a:lvl2pPr lvl="1" algn="ctr">
              <a:lnSpc>
                <a:spcPct val="100000"/>
              </a:lnSpc>
              <a:spcBef>
                <a:spcPts val="270"/>
              </a:spcBef>
              <a:spcAft>
                <a:spcPts val="0"/>
              </a:spcAft>
              <a:buClr>
                <a:schemeClr val="accent6"/>
              </a:buClr>
              <a:buSzPts val="1500"/>
              <a:buNone/>
              <a:defRPr sz="1500"/>
            </a:lvl2pPr>
            <a:lvl3pPr lvl="2" algn="ctr">
              <a:lnSpc>
                <a:spcPct val="100000"/>
              </a:lnSpc>
              <a:spcBef>
                <a:spcPts val="270"/>
              </a:spcBef>
              <a:spcAft>
                <a:spcPts val="0"/>
              </a:spcAft>
              <a:buClr>
                <a:schemeClr val="accent6"/>
              </a:buClr>
              <a:buSzPts val="1350"/>
              <a:buNone/>
              <a:defRPr sz="1350"/>
            </a:lvl3pPr>
            <a:lvl4pPr lvl="3" algn="ctr">
              <a:lnSpc>
                <a:spcPct val="100000"/>
              </a:lnSpc>
              <a:spcBef>
                <a:spcPts val="270"/>
              </a:spcBef>
              <a:spcAft>
                <a:spcPts val="0"/>
              </a:spcAft>
              <a:buClr>
                <a:schemeClr val="accent6"/>
              </a:buClr>
              <a:buSzPts val="1200"/>
              <a:buNone/>
              <a:defRPr sz="1200"/>
            </a:lvl4pPr>
            <a:lvl5pPr lvl="4" algn="ctr">
              <a:lnSpc>
                <a:spcPct val="100000"/>
              </a:lnSpc>
              <a:spcBef>
                <a:spcPts val="270"/>
              </a:spcBef>
              <a:spcAft>
                <a:spcPts val="0"/>
              </a:spcAft>
              <a:buClr>
                <a:schemeClr val="accent6"/>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Quote">
    <p:spTree>
      <p:nvGrpSpPr>
        <p:cNvPr id="86" name="Shape 86"/>
        <p:cNvGrpSpPr/>
        <p:nvPr/>
      </p:nvGrpSpPr>
      <p:grpSpPr>
        <a:xfrm>
          <a:off x="0" y="0"/>
          <a:ext cx="0" cy="0"/>
          <a:chOff x="0" y="0"/>
          <a:chExt cx="0" cy="0"/>
        </a:xfrm>
      </p:grpSpPr>
      <p:sp>
        <p:nvSpPr>
          <p:cNvPr id="87" name="Google Shape;87;p12"/>
          <p:cNvSpPr txBox="1"/>
          <p:nvPr>
            <p:ph type="title"/>
          </p:nvPr>
        </p:nvSpPr>
        <p:spPr>
          <a:xfrm>
            <a:off x="4389120" y="2395728"/>
            <a:ext cx="7013448" cy="1627632"/>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accent6"/>
              </a:buClr>
              <a:buSzPts val="2475"/>
              <a:buFont typeface="Arial"/>
              <a:buNone/>
              <a:defRPr b="1" sz="2475">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8" name="Google Shape;88;p12"/>
          <p:cNvSpPr txBox="1"/>
          <p:nvPr>
            <p:ph idx="1" type="body"/>
          </p:nvPr>
        </p:nvSpPr>
        <p:spPr>
          <a:xfrm>
            <a:off x="3611880" y="1984248"/>
            <a:ext cx="768096" cy="1627632"/>
          </a:xfrm>
          <a:prstGeom prst="rect">
            <a:avLst/>
          </a:prstGeom>
          <a:noFill/>
          <a:ln>
            <a:noFill/>
          </a:ln>
        </p:spPr>
        <p:txBody>
          <a:bodyPr anchorCtr="0" anchor="t" bIns="54850" lIns="91425" spcFirstLastPara="1" rIns="91425" wrap="square" tIns="45700">
            <a:noAutofit/>
          </a:bodyPr>
          <a:lstStyle>
            <a:lvl1pPr indent="-228600" lvl="0" marL="457200" algn="l">
              <a:lnSpc>
                <a:spcPct val="100000"/>
              </a:lnSpc>
              <a:spcBef>
                <a:spcPts val="270"/>
              </a:spcBef>
              <a:spcAft>
                <a:spcPts val="0"/>
              </a:spcAft>
              <a:buClr>
                <a:schemeClr val="accent6"/>
              </a:buClr>
              <a:buSzPts val="7500"/>
              <a:buNone/>
              <a:defRPr b="1" sz="750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9" name="Google Shape;89;p12"/>
          <p:cNvSpPr txBox="1"/>
          <p:nvPr>
            <p:ph idx="2" type="body"/>
          </p:nvPr>
        </p:nvSpPr>
        <p:spPr>
          <a:xfrm>
            <a:off x="4389121" y="4308477"/>
            <a:ext cx="3932239" cy="588963"/>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270"/>
              </a:spcBef>
              <a:spcAft>
                <a:spcPts val="0"/>
              </a:spcAft>
              <a:buClr>
                <a:schemeClr val="accent6"/>
              </a:buClr>
              <a:buSzPts val="1800"/>
              <a:buNone/>
              <a:defRPr sz="180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90" name="Google Shape;90;p12"/>
          <p:cNvSpPr txBox="1"/>
          <p:nvPr>
            <p:ph idx="3" type="body"/>
          </p:nvPr>
        </p:nvSpPr>
        <p:spPr>
          <a:xfrm>
            <a:off x="9500616" y="3209544"/>
            <a:ext cx="768096" cy="1627632"/>
          </a:xfrm>
          <a:prstGeom prst="rect">
            <a:avLst/>
          </a:prstGeom>
          <a:noFill/>
          <a:ln>
            <a:noFill/>
          </a:ln>
        </p:spPr>
        <p:txBody>
          <a:bodyPr anchorCtr="0" anchor="t" bIns="54850" lIns="91425" spcFirstLastPara="1" rIns="91425" wrap="square" tIns="45700">
            <a:noAutofit/>
          </a:bodyPr>
          <a:lstStyle>
            <a:lvl1pPr indent="-228600" lvl="0" marL="457200" algn="l">
              <a:lnSpc>
                <a:spcPct val="100000"/>
              </a:lnSpc>
              <a:spcBef>
                <a:spcPts val="270"/>
              </a:spcBef>
              <a:spcAft>
                <a:spcPts val="0"/>
              </a:spcAft>
              <a:buClr>
                <a:schemeClr val="accent6"/>
              </a:buClr>
              <a:buSzPts val="7500"/>
              <a:buNone/>
              <a:defRPr b="1" sz="750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descr="preencoded.png" id="91" name="Google Shape;91;p12"/>
          <p:cNvSpPr/>
          <p:nvPr/>
        </p:nvSpPr>
        <p:spPr>
          <a:xfrm>
            <a:off x="-7117" y="0"/>
            <a:ext cx="2550985" cy="6858000"/>
          </a:xfrm>
          <a:custGeom>
            <a:rect b="b" l="l" r="r" t="t"/>
            <a:pathLst>
              <a:path extrusionOk="0" h="6858000" w="2550985">
                <a:moveTo>
                  <a:pt x="2550985" y="0"/>
                </a:moveTo>
                <a:lnTo>
                  <a:pt x="0" y="0"/>
                </a:lnTo>
                <a:lnTo>
                  <a:pt x="0" y="6858000"/>
                </a:lnTo>
                <a:lnTo>
                  <a:pt x="2550985" y="6858000"/>
                </a:lnTo>
                <a:lnTo>
                  <a:pt x="2550985" y="0"/>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92" name="Google Shape;92;p12"/>
          <p:cNvSpPr/>
          <p:nvPr/>
        </p:nvSpPr>
        <p:spPr>
          <a:xfrm>
            <a:off x="-9414" y="0"/>
            <a:ext cx="2548591" cy="2555628"/>
          </a:xfrm>
          <a:custGeom>
            <a:rect b="b" l="l" r="r" t="t"/>
            <a:pathLst>
              <a:path extrusionOk="0" h="2555628" w="2548591">
                <a:moveTo>
                  <a:pt x="138643" y="1"/>
                </a:moveTo>
                <a:lnTo>
                  <a:pt x="163874" y="1"/>
                </a:lnTo>
                <a:cubicBezTo>
                  <a:pt x="163874" y="1318576"/>
                  <a:pt x="1233644" y="2391168"/>
                  <a:pt x="2548463" y="2391168"/>
                </a:cubicBezTo>
                <a:lnTo>
                  <a:pt x="2548463" y="2416472"/>
                </a:lnTo>
                <a:lnTo>
                  <a:pt x="2548590" y="2416600"/>
                </a:lnTo>
                <a:cubicBezTo>
                  <a:pt x="1219755" y="2416600"/>
                  <a:pt x="138643" y="1332503"/>
                  <a:pt x="138643" y="1"/>
                </a:cubicBezTo>
                <a:close/>
                <a:moveTo>
                  <a:pt x="0" y="1"/>
                </a:moveTo>
                <a:lnTo>
                  <a:pt x="25231" y="1"/>
                </a:lnTo>
                <a:cubicBezTo>
                  <a:pt x="25231" y="1395244"/>
                  <a:pt x="1157188" y="2530324"/>
                  <a:pt x="2548591" y="2530324"/>
                </a:cubicBezTo>
                <a:lnTo>
                  <a:pt x="2548591" y="2555628"/>
                </a:lnTo>
                <a:cubicBezTo>
                  <a:pt x="1143299" y="2555628"/>
                  <a:pt x="0" y="1409172"/>
                  <a:pt x="0" y="1"/>
                </a:cubicBezTo>
                <a:close/>
                <a:moveTo>
                  <a:pt x="277411" y="1"/>
                </a:moveTo>
                <a:lnTo>
                  <a:pt x="302642" y="1"/>
                </a:lnTo>
                <a:cubicBezTo>
                  <a:pt x="302642" y="1241907"/>
                  <a:pt x="1310229" y="2252147"/>
                  <a:pt x="2548582" y="2252147"/>
                </a:cubicBezTo>
                <a:lnTo>
                  <a:pt x="2548582" y="2277444"/>
                </a:lnTo>
                <a:cubicBezTo>
                  <a:pt x="1296205" y="2277444"/>
                  <a:pt x="277411" y="1255835"/>
                  <a:pt x="277411" y="1"/>
                </a:cubicBezTo>
                <a:close/>
                <a:moveTo>
                  <a:pt x="416054" y="1"/>
                </a:moveTo>
                <a:lnTo>
                  <a:pt x="441285" y="1"/>
                </a:lnTo>
                <a:cubicBezTo>
                  <a:pt x="441285" y="1165111"/>
                  <a:pt x="1386559" y="2113119"/>
                  <a:pt x="2548589" y="2113119"/>
                </a:cubicBezTo>
                <a:lnTo>
                  <a:pt x="2548589" y="2138423"/>
                </a:lnTo>
                <a:cubicBezTo>
                  <a:pt x="1372670" y="2138423"/>
                  <a:pt x="416054" y="1179166"/>
                  <a:pt x="416054" y="1"/>
                </a:cubicBezTo>
                <a:close/>
                <a:moveTo>
                  <a:pt x="554698" y="1"/>
                </a:moveTo>
                <a:lnTo>
                  <a:pt x="579930" y="1"/>
                </a:lnTo>
                <a:cubicBezTo>
                  <a:pt x="579930" y="1088442"/>
                  <a:pt x="1463017" y="1973963"/>
                  <a:pt x="2548462" y="1973963"/>
                </a:cubicBezTo>
                <a:lnTo>
                  <a:pt x="2548462" y="1999267"/>
                </a:lnTo>
                <a:lnTo>
                  <a:pt x="2548589" y="1999394"/>
                </a:lnTo>
                <a:cubicBezTo>
                  <a:pt x="1449127" y="1999394"/>
                  <a:pt x="554698" y="1102497"/>
                  <a:pt x="554698" y="1"/>
                </a:cubicBezTo>
                <a:close/>
                <a:moveTo>
                  <a:pt x="693468" y="0"/>
                </a:moveTo>
                <a:lnTo>
                  <a:pt x="718701" y="0"/>
                </a:lnTo>
                <a:cubicBezTo>
                  <a:pt x="718701" y="1011773"/>
                  <a:pt x="1539602" y="1834942"/>
                  <a:pt x="2548583" y="1834942"/>
                </a:cubicBezTo>
                <a:lnTo>
                  <a:pt x="2548583" y="1860239"/>
                </a:lnTo>
                <a:cubicBezTo>
                  <a:pt x="1525706" y="1860239"/>
                  <a:pt x="693468" y="1025701"/>
                  <a:pt x="693468" y="0"/>
                </a:cubicBezTo>
                <a:close/>
                <a:moveTo>
                  <a:pt x="832112" y="0"/>
                </a:moveTo>
                <a:lnTo>
                  <a:pt x="857340" y="0"/>
                </a:lnTo>
                <a:cubicBezTo>
                  <a:pt x="857340" y="935105"/>
                  <a:pt x="1616059" y="1695913"/>
                  <a:pt x="2548582" y="1695913"/>
                </a:cubicBezTo>
                <a:lnTo>
                  <a:pt x="2548582" y="1721210"/>
                </a:lnTo>
                <a:cubicBezTo>
                  <a:pt x="1602170" y="1721210"/>
                  <a:pt x="832112" y="949032"/>
                  <a:pt x="832112" y="0"/>
                </a:cubicBezTo>
                <a:close/>
                <a:moveTo>
                  <a:pt x="970758" y="0"/>
                </a:moveTo>
                <a:lnTo>
                  <a:pt x="995986" y="0"/>
                </a:lnTo>
                <a:cubicBezTo>
                  <a:pt x="995986" y="858436"/>
                  <a:pt x="1692391" y="1556758"/>
                  <a:pt x="2548463" y="1556758"/>
                </a:cubicBezTo>
                <a:lnTo>
                  <a:pt x="2548463" y="1582062"/>
                </a:lnTo>
                <a:lnTo>
                  <a:pt x="2548590" y="1582189"/>
                </a:lnTo>
                <a:cubicBezTo>
                  <a:pt x="1678628" y="1582189"/>
                  <a:pt x="970758" y="872491"/>
                  <a:pt x="970758" y="0"/>
                </a:cubicBezTo>
                <a:close/>
                <a:moveTo>
                  <a:pt x="1109529" y="0"/>
                </a:moveTo>
                <a:lnTo>
                  <a:pt x="1134764" y="0"/>
                </a:lnTo>
                <a:cubicBezTo>
                  <a:pt x="1134764" y="781767"/>
                  <a:pt x="1768975" y="1417736"/>
                  <a:pt x="2548589" y="1417736"/>
                </a:cubicBezTo>
                <a:lnTo>
                  <a:pt x="2548589" y="1443033"/>
                </a:lnTo>
                <a:cubicBezTo>
                  <a:pt x="1755086" y="1443033"/>
                  <a:pt x="1109529" y="795695"/>
                  <a:pt x="1109529" y="0"/>
                </a:cubicBezTo>
                <a:close/>
                <a:moveTo>
                  <a:pt x="1248168" y="0"/>
                </a:moveTo>
                <a:lnTo>
                  <a:pt x="1273396" y="0"/>
                </a:lnTo>
                <a:cubicBezTo>
                  <a:pt x="1273396" y="705097"/>
                  <a:pt x="1845433" y="1278708"/>
                  <a:pt x="2548583" y="1278708"/>
                </a:cubicBezTo>
                <a:lnTo>
                  <a:pt x="2548583" y="1304005"/>
                </a:lnTo>
                <a:cubicBezTo>
                  <a:pt x="1831537" y="1304005"/>
                  <a:pt x="1248168" y="719026"/>
                  <a:pt x="1248168" y="0"/>
                </a:cubicBezTo>
                <a:close/>
                <a:moveTo>
                  <a:pt x="1386813" y="0"/>
                </a:moveTo>
                <a:lnTo>
                  <a:pt x="1412041" y="0"/>
                </a:lnTo>
                <a:cubicBezTo>
                  <a:pt x="1412041" y="628428"/>
                  <a:pt x="1921890" y="1139552"/>
                  <a:pt x="2548589" y="1139552"/>
                </a:cubicBezTo>
                <a:lnTo>
                  <a:pt x="2548589" y="1164857"/>
                </a:lnTo>
                <a:lnTo>
                  <a:pt x="2548589" y="1164984"/>
                </a:lnTo>
                <a:cubicBezTo>
                  <a:pt x="1908001" y="1164984"/>
                  <a:pt x="1386813" y="642356"/>
                  <a:pt x="1386813" y="0"/>
                </a:cubicBezTo>
                <a:close/>
                <a:moveTo>
                  <a:pt x="1525579" y="0"/>
                </a:moveTo>
                <a:lnTo>
                  <a:pt x="1550814" y="0"/>
                </a:lnTo>
                <a:cubicBezTo>
                  <a:pt x="1550814" y="551759"/>
                  <a:pt x="1998468" y="1000531"/>
                  <a:pt x="2548583" y="1000531"/>
                </a:cubicBezTo>
                <a:lnTo>
                  <a:pt x="2548583" y="1025828"/>
                </a:lnTo>
                <a:cubicBezTo>
                  <a:pt x="1984452" y="1025828"/>
                  <a:pt x="1525579" y="565560"/>
                  <a:pt x="1525579" y="0"/>
                </a:cubicBezTo>
                <a:close/>
                <a:moveTo>
                  <a:pt x="1664231" y="0"/>
                </a:moveTo>
                <a:lnTo>
                  <a:pt x="1689459" y="0"/>
                </a:lnTo>
                <a:cubicBezTo>
                  <a:pt x="1689459" y="474963"/>
                  <a:pt x="2074805" y="861503"/>
                  <a:pt x="2548589" y="861503"/>
                </a:cubicBezTo>
                <a:lnTo>
                  <a:pt x="2548589" y="886800"/>
                </a:lnTo>
                <a:cubicBezTo>
                  <a:pt x="2060916" y="886800"/>
                  <a:pt x="1664231" y="489019"/>
                  <a:pt x="1664231" y="0"/>
                </a:cubicBezTo>
                <a:close/>
                <a:moveTo>
                  <a:pt x="1802870" y="0"/>
                </a:moveTo>
                <a:lnTo>
                  <a:pt x="1828097" y="0"/>
                </a:lnTo>
                <a:cubicBezTo>
                  <a:pt x="1828097" y="398295"/>
                  <a:pt x="2151263" y="722347"/>
                  <a:pt x="2548583" y="722347"/>
                </a:cubicBezTo>
                <a:lnTo>
                  <a:pt x="2548583" y="747651"/>
                </a:lnTo>
                <a:lnTo>
                  <a:pt x="2548583" y="747778"/>
                </a:lnTo>
                <a:cubicBezTo>
                  <a:pt x="2137367" y="747778"/>
                  <a:pt x="1802870" y="412350"/>
                  <a:pt x="1802870" y="0"/>
                </a:cubicBezTo>
                <a:close/>
                <a:moveTo>
                  <a:pt x="1941642" y="0"/>
                </a:moveTo>
                <a:lnTo>
                  <a:pt x="1966877" y="0"/>
                </a:lnTo>
                <a:cubicBezTo>
                  <a:pt x="1966877" y="321626"/>
                  <a:pt x="2227847" y="583321"/>
                  <a:pt x="2548589" y="583321"/>
                </a:cubicBezTo>
                <a:lnTo>
                  <a:pt x="2548589" y="608622"/>
                </a:lnTo>
                <a:cubicBezTo>
                  <a:pt x="2213831" y="608622"/>
                  <a:pt x="1941642" y="335553"/>
                  <a:pt x="1941642" y="0"/>
                </a:cubicBezTo>
                <a:close/>
                <a:moveTo>
                  <a:pt x="2080281" y="0"/>
                </a:moveTo>
                <a:lnTo>
                  <a:pt x="2105508" y="0"/>
                </a:lnTo>
                <a:cubicBezTo>
                  <a:pt x="2105508" y="244957"/>
                  <a:pt x="2304298" y="444296"/>
                  <a:pt x="2548582" y="444296"/>
                </a:cubicBezTo>
                <a:lnTo>
                  <a:pt x="2548582" y="469597"/>
                </a:lnTo>
                <a:cubicBezTo>
                  <a:pt x="2290409" y="469597"/>
                  <a:pt x="2080281" y="258885"/>
                  <a:pt x="2080281" y="0"/>
                </a:cubicBezTo>
                <a:close/>
                <a:moveTo>
                  <a:pt x="2218926" y="0"/>
                </a:moveTo>
                <a:lnTo>
                  <a:pt x="2244153" y="0"/>
                </a:lnTo>
                <a:cubicBezTo>
                  <a:pt x="2244153" y="168288"/>
                  <a:pt x="2380629" y="305270"/>
                  <a:pt x="2548582" y="305270"/>
                </a:cubicBezTo>
                <a:lnTo>
                  <a:pt x="2548582" y="330570"/>
                </a:lnTo>
                <a:cubicBezTo>
                  <a:pt x="2366866" y="330570"/>
                  <a:pt x="2218926" y="182344"/>
                  <a:pt x="2218926"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descr="preencoded.png" id="93" name="Google Shape;93;p12"/>
          <p:cNvSpPr/>
          <p:nvPr/>
        </p:nvSpPr>
        <p:spPr>
          <a:xfrm>
            <a:off x="2543869" y="0"/>
            <a:ext cx="2560340" cy="2560340"/>
          </a:xfrm>
          <a:custGeom>
            <a:rect b="b" l="l" r="r" t="t"/>
            <a:pathLst>
              <a:path extrusionOk="0" h="2560340" w="2560340">
                <a:moveTo>
                  <a:pt x="0" y="2560340"/>
                </a:moveTo>
                <a:cubicBezTo>
                  <a:pt x="1414079" y="2560340"/>
                  <a:pt x="2560340" y="1414079"/>
                  <a:pt x="2560340" y="0"/>
                </a:cubicBezTo>
                <a:lnTo>
                  <a:pt x="0" y="0"/>
                </a:lnTo>
                <a:lnTo>
                  <a:pt x="0" y="256034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94" name="Google Shape;94;p12"/>
          <p:cNvSpPr/>
          <p:nvPr/>
        </p:nvSpPr>
        <p:spPr>
          <a:xfrm flipH="1">
            <a:off x="2535251" y="4308468"/>
            <a:ext cx="2550984" cy="2560441"/>
          </a:xfrm>
          <a:custGeom>
            <a:rect b="b" l="l" r="r" t="t"/>
            <a:pathLst>
              <a:path extrusionOk="0" h="1083" w="1079">
                <a:moveTo>
                  <a:pt x="0" y="1083"/>
                </a:moveTo>
                <a:lnTo>
                  <a:pt x="1079" y="1083"/>
                </a:lnTo>
                <a:lnTo>
                  <a:pt x="1079" y="0"/>
                </a:lnTo>
                <a:lnTo>
                  <a:pt x="0" y="1083"/>
                </a:lnTo>
                <a:close/>
              </a:path>
            </a:pathLst>
          </a:cu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95" name="Google Shape;95;p12"/>
          <p:cNvSpPr/>
          <p:nvPr/>
        </p:nvSpPr>
        <p:spPr>
          <a:xfrm flipH="1">
            <a:off x="-10617" y="4308468"/>
            <a:ext cx="2550984" cy="2560441"/>
          </a:xfrm>
          <a:custGeom>
            <a:rect b="b" l="l" r="r" t="t"/>
            <a:pathLst>
              <a:path extrusionOk="0" h="1083" w="1079">
                <a:moveTo>
                  <a:pt x="0" y="1083"/>
                </a:moveTo>
                <a:lnTo>
                  <a:pt x="1079" y="1083"/>
                </a:lnTo>
                <a:lnTo>
                  <a:pt x="1079" y="0"/>
                </a:lnTo>
                <a:lnTo>
                  <a:pt x="0" y="1083"/>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96" name="Google Shape;96;p12"/>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m x4">
  <p:cSld name="Team x4">
    <p:spTree>
      <p:nvGrpSpPr>
        <p:cNvPr id="97" name="Shape 97"/>
        <p:cNvGrpSpPr/>
        <p:nvPr/>
      </p:nvGrpSpPr>
      <p:grpSpPr>
        <a:xfrm>
          <a:off x="0" y="0"/>
          <a:ext cx="0" cy="0"/>
          <a:chOff x="0" y="0"/>
          <a:chExt cx="0" cy="0"/>
        </a:xfrm>
      </p:grpSpPr>
      <p:sp>
        <p:nvSpPr>
          <p:cNvPr id="98" name="Google Shape;98;p13"/>
          <p:cNvSpPr/>
          <p:nvPr/>
        </p:nvSpPr>
        <p:spPr>
          <a:xfrm>
            <a:off x="-24064" y="3390900"/>
            <a:ext cx="12216063" cy="34671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38">
              <a:solidFill>
                <a:schemeClr val="lt1"/>
              </a:solidFill>
              <a:latin typeface="EB Garamond"/>
              <a:ea typeface="EB Garamond"/>
              <a:cs typeface="EB Garamond"/>
              <a:sym typeface="EB Garamond"/>
            </a:endParaRPr>
          </a:p>
        </p:txBody>
      </p:sp>
      <p:sp>
        <p:nvSpPr>
          <p:cNvPr id="99" name="Google Shape;99;p13"/>
          <p:cNvSpPr txBox="1"/>
          <p:nvPr>
            <p:ph type="title"/>
          </p:nvPr>
        </p:nvSpPr>
        <p:spPr>
          <a:xfrm>
            <a:off x="758952" y="1216152"/>
            <a:ext cx="10671048" cy="768096"/>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Clr>
                <a:schemeClr val="accent6"/>
              </a:buClr>
              <a:buSzPts val="33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0" name="Google Shape;100;p13"/>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101" name="Google Shape;101;p13"/>
          <p:cNvSpPr/>
          <p:nvPr>
            <p:ph idx="2" type="pic"/>
          </p:nvPr>
        </p:nvSpPr>
        <p:spPr>
          <a:xfrm>
            <a:off x="758905" y="2392023"/>
            <a:ext cx="2596896" cy="2596896"/>
          </a:xfrm>
          <a:prstGeom prst="rect">
            <a:avLst/>
          </a:prstGeom>
          <a:solidFill>
            <a:srgbClr val="DB6EC7"/>
          </a:solidFill>
          <a:ln>
            <a:noFill/>
          </a:ln>
        </p:spPr>
      </p:sp>
      <p:sp>
        <p:nvSpPr>
          <p:cNvPr id="102" name="Google Shape;102;p13"/>
          <p:cNvSpPr txBox="1"/>
          <p:nvPr>
            <p:ph idx="1" type="body"/>
          </p:nvPr>
        </p:nvSpPr>
        <p:spPr>
          <a:xfrm>
            <a:off x="758906" y="4989515"/>
            <a:ext cx="2598737" cy="1109662"/>
          </a:xfrm>
          <a:prstGeom prst="rect">
            <a:avLst/>
          </a:prstGeom>
          <a:solidFill>
            <a:schemeClr val="lt1"/>
          </a:solidFill>
          <a:ln>
            <a:noFill/>
          </a:ln>
        </p:spPr>
        <p:txBody>
          <a:bodyPr anchorCtr="0" anchor="t" bIns="45700" lIns="0" spcFirstLastPara="1" rIns="0" wrap="square" tIns="27430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03" name="Google Shape;103;p13"/>
          <p:cNvSpPr txBox="1"/>
          <p:nvPr>
            <p:ph idx="3" type="body"/>
          </p:nvPr>
        </p:nvSpPr>
        <p:spPr>
          <a:xfrm>
            <a:off x="916885" y="5599757"/>
            <a:ext cx="2283472" cy="365125"/>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270"/>
              </a:spcBef>
              <a:spcAft>
                <a:spcPts val="0"/>
              </a:spcAft>
              <a:buClr>
                <a:schemeClr val="accent6"/>
              </a:buClr>
              <a:buSzPts val="1050"/>
              <a:buNone/>
              <a:defRPr sz="105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04" name="Google Shape;104;p13"/>
          <p:cNvSpPr/>
          <p:nvPr>
            <p:ph idx="4" type="pic"/>
          </p:nvPr>
        </p:nvSpPr>
        <p:spPr>
          <a:xfrm>
            <a:off x="3517361" y="2392619"/>
            <a:ext cx="2596896" cy="2596896"/>
          </a:xfrm>
          <a:prstGeom prst="rect">
            <a:avLst/>
          </a:prstGeom>
          <a:solidFill>
            <a:srgbClr val="DB6EC7"/>
          </a:solidFill>
          <a:ln>
            <a:noFill/>
          </a:ln>
        </p:spPr>
      </p:sp>
      <p:sp>
        <p:nvSpPr>
          <p:cNvPr id="105" name="Google Shape;105;p13"/>
          <p:cNvSpPr txBox="1"/>
          <p:nvPr>
            <p:ph idx="5" type="body"/>
          </p:nvPr>
        </p:nvSpPr>
        <p:spPr>
          <a:xfrm>
            <a:off x="3516749" y="4990111"/>
            <a:ext cx="2598737" cy="1109662"/>
          </a:xfrm>
          <a:prstGeom prst="rect">
            <a:avLst/>
          </a:prstGeom>
          <a:solidFill>
            <a:schemeClr val="lt1"/>
          </a:solidFill>
          <a:ln>
            <a:noFill/>
          </a:ln>
        </p:spPr>
        <p:txBody>
          <a:bodyPr anchorCtr="0" anchor="t" bIns="45700" lIns="0" spcFirstLastPara="1" rIns="0" wrap="square" tIns="27430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06" name="Google Shape;106;p13"/>
          <p:cNvSpPr txBox="1"/>
          <p:nvPr>
            <p:ph idx="6" type="body"/>
          </p:nvPr>
        </p:nvSpPr>
        <p:spPr>
          <a:xfrm>
            <a:off x="3674073" y="5600353"/>
            <a:ext cx="2283472" cy="365125"/>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270"/>
              </a:spcBef>
              <a:spcAft>
                <a:spcPts val="0"/>
              </a:spcAft>
              <a:buClr>
                <a:schemeClr val="accent6"/>
              </a:buClr>
              <a:buSzPts val="1050"/>
              <a:buNone/>
              <a:defRPr sz="105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07" name="Google Shape;107;p13"/>
          <p:cNvSpPr/>
          <p:nvPr>
            <p:ph idx="7" type="pic"/>
          </p:nvPr>
        </p:nvSpPr>
        <p:spPr>
          <a:xfrm>
            <a:off x="6275817" y="2393215"/>
            <a:ext cx="2596896" cy="2596896"/>
          </a:xfrm>
          <a:prstGeom prst="rect">
            <a:avLst/>
          </a:prstGeom>
          <a:solidFill>
            <a:srgbClr val="DB6EC7"/>
          </a:solidFill>
          <a:ln>
            <a:noFill/>
          </a:ln>
        </p:spPr>
      </p:sp>
      <p:sp>
        <p:nvSpPr>
          <p:cNvPr id="108" name="Google Shape;108;p13"/>
          <p:cNvSpPr txBox="1"/>
          <p:nvPr>
            <p:ph idx="8" type="body"/>
          </p:nvPr>
        </p:nvSpPr>
        <p:spPr>
          <a:xfrm>
            <a:off x="6274590" y="4990707"/>
            <a:ext cx="2598737" cy="1109662"/>
          </a:xfrm>
          <a:prstGeom prst="rect">
            <a:avLst/>
          </a:prstGeom>
          <a:solidFill>
            <a:schemeClr val="lt1"/>
          </a:solidFill>
          <a:ln>
            <a:noFill/>
          </a:ln>
        </p:spPr>
        <p:txBody>
          <a:bodyPr anchorCtr="0" anchor="t" bIns="45700" lIns="0" spcFirstLastPara="1" rIns="0" wrap="square" tIns="27430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09" name="Google Shape;109;p13"/>
          <p:cNvSpPr txBox="1"/>
          <p:nvPr>
            <p:ph idx="9" type="body"/>
          </p:nvPr>
        </p:nvSpPr>
        <p:spPr>
          <a:xfrm>
            <a:off x="6432529" y="5600949"/>
            <a:ext cx="2283472" cy="365125"/>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270"/>
              </a:spcBef>
              <a:spcAft>
                <a:spcPts val="0"/>
              </a:spcAft>
              <a:buClr>
                <a:schemeClr val="accent6"/>
              </a:buClr>
              <a:buSzPts val="1050"/>
              <a:buNone/>
              <a:defRPr sz="105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0" name="Google Shape;110;p13"/>
          <p:cNvSpPr/>
          <p:nvPr>
            <p:ph idx="13" type="pic"/>
          </p:nvPr>
        </p:nvSpPr>
        <p:spPr>
          <a:xfrm>
            <a:off x="9034272" y="2393215"/>
            <a:ext cx="2596896" cy="2596896"/>
          </a:xfrm>
          <a:prstGeom prst="rect">
            <a:avLst/>
          </a:prstGeom>
          <a:solidFill>
            <a:srgbClr val="DB6EC7"/>
          </a:solidFill>
          <a:ln>
            <a:noFill/>
          </a:ln>
        </p:spPr>
      </p:sp>
      <p:sp>
        <p:nvSpPr>
          <p:cNvPr id="111" name="Google Shape;111;p13"/>
          <p:cNvSpPr txBox="1"/>
          <p:nvPr>
            <p:ph idx="14" type="body"/>
          </p:nvPr>
        </p:nvSpPr>
        <p:spPr>
          <a:xfrm>
            <a:off x="9032433" y="4990707"/>
            <a:ext cx="2598737" cy="1109662"/>
          </a:xfrm>
          <a:prstGeom prst="rect">
            <a:avLst/>
          </a:prstGeom>
          <a:solidFill>
            <a:schemeClr val="lt1"/>
          </a:solidFill>
          <a:ln>
            <a:noFill/>
          </a:ln>
        </p:spPr>
        <p:txBody>
          <a:bodyPr anchorCtr="0" anchor="t" bIns="45700" lIns="0" spcFirstLastPara="1" rIns="0" wrap="square" tIns="27430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2" name="Google Shape;112;p13"/>
          <p:cNvSpPr txBox="1"/>
          <p:nvPr>
            <p:ph idx="15" type="body"/>
          </p:nvPr>
        </p:nvSpPr>
        <p:spPr>
          <a:xfrm>
            <a:off x="9190984" y="5600949"/>
            <a:ext cx="2283472" cy="365125"/>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270"/>
              </a:spcBef>
              <a:spcAft>
                <a:spcPts val="0"/>
              </a:spcAft>
              <a:buClr>
                <a:schemeClr val="accent6"/>
              </a:buClr>
              <a:buSzPts val="1050"/>
              <a:buNone/>
              <a:defRPr sz="105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m x8">
  <p:cSld name="Team x8">
    <p:spTree>
      <p:nvGrpSpPr>
        <p:cNvPr id="113" name="Shape 113"/>
        <p:cNvGrpSpPr/>
        <p:nvPr/>
      </p:nvGrpSpPr>
      <p:grpSpPr>
        <a:xfrm>
          <a:off x="0" y="0"/>
          <a:ext cx="0" cy="0"/>
          <a:chOff x="0" y="0"/>
          <a:chExt cx="0" cy="0"/>
        </a:xfrm>
      </p:grpSpPr>
      <p:sp>
        <p:nvSpPr>
          <p:cNvPr id="114" name="Google Shape;114;p14"/>
          <p:cNvSpPr txBox="1"/>
          <p:nvPr>
            <p:ph type="title"/>
          </p:nvPr>
        </p:nvSpPr>
        <p:spPr>
          <a:xfrm>
            <a:off x="758952" y="539496"/>
            <a:ext cx="10671048" cy="768096"/>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Clr>
                <a:schemeClr val="accent6"/>
              </a:buClr>
              <a:buSzPts val="33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5" name="Google Shape;115;p14"/>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116" name="Google Shape;116;p14"/>
          <p:cNvSpPr/>
          <p:nvPr>
            <p:ph idx="2" type="pic"/>
          </p:nvPr>
        </p:nvSpPr>
        <p:spPr>
          <a:xfrm>
            <a:off x="1271016" y="1545336"/>
            <a:ext cx="2029968" cy="1828800"/>
          </a:xfrm>
          <a:prstGeom prst="rect">
            <a:avLst/>
          </a:prstGeom>
          <a:solidFill>
            <a:srgbClr val="DB6EC7"/>
          </a:solidFill>
          <a:ln>
            <a:noFill/>
          </a:ln>
        </p:spPr>
      </p:sp>
      <p:sp>
        <p:nvSpPr>
          <p:cNvPr id="117" name="Google Shape;117;p14"/>
          <p:cNvSpPr txBox="1"/>
          <p:nvPr>
            <p:ph idx="1" type="body"/>
          </p:nvPr>
        </p:nvSpPr>
        <p:spPr>
          <a:xfrm>
            <a:off x="1271016" y="3191256"/>
            <a:ext cx="2029968" cy="694944"/>
          </a:xfrm>
          <a:prstGeom prst="rect">
            <a:avLst/>
          </a:prstGeom>
          <a:solidFill>
            <a:schemeClr val="accent4"/>
          </a:solidFill>
          <a:ln>
            <a:noFill/>
          </a:ln>
        </p:spPr>
        <p:txBody>
          <a:bodyPr anchorCtr="0" anchor="t" bIns="45700" lIns="0" spcFirstLastPara="1" rIns="0" wrap="square" tIns="155425">
            <a:noAutofit/>
          </a:bodyPr>
          <a:lstStyle>
            <a:lvl1pPr indent="-228600" lvl="0" marL="457200" algn="ctr">
              <a:lnSpc>
                <a:spcPct val="100000"/>
              </a:lnSpc>
              <a:spcBef>
                <a:spcPts val="0"/>
              </a:spcBef>
              <a:spcAft>
                <a:spcPts val="0"/>
              </a:spcAft>
              <a:buClr>
                <a:schemeClr val="accent6"/>
              </a:buClr>
              <a:buSzPts val="1050"/>
              <a:buNone/>
              <a:defRPr b="1" sz="1050" cap="none">
                <a:solidFill>
                  <a:schemeClr val="accent6"/>
                </a:solidFill>
                <a:latin typeface="Arial"/>
                <a:ea typeface="Arial"/>
                <a:cs typeface="Arial"/>
                <a:sym typeface="Arial"/>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8" name="Google Shape;118;p14"/>
          <p:cNvSpPr txBox="1"/>
          <p:nvPr>
            <p:ph idx="3" type="body"/>
          </p:nvPr>
        </p:nvSpPr>
        <p:spPr>
          <a:xfrm>
            <a:off x="1271016" y="3616960"/>
            <a:ext cx="2029968" cy="18288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270"/>
              </a:spcBef>
              <a:spcAft>
                <a:spcPts val="0"/>
              </a:spcAft>
              <a:buClr>
                <a:schemeClr val="accent6"/>
              </a:buClr>
              <a:buSzPts val="900"/>
              <a:buNone/>
              <a:defRPr sz="90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9" name="Google Shape;119;p14"/>
          <p:cNvSpPr/>
          <p:nvPr>
            <p:ph idx="4" type="pic"/>
          </p:nvPr>
        </p:nvSpPr>
        <p:spPr>
          <a:xfrm>
            <a:off x="1271016" y="4144264"/>
            <a:ext cx="2029968" cy="1828800"/>
          </a:xfrm>
          <a:prstGeom prst="rect">
            <a:avLst/>
          </a:prstGeom>
          <a:solidFill>
            <a:srgbClr val="DB6EC7"/>
          </a:solidFill>
          <a:ln>
            <a:noFill/>
          </a:ln>
        </p:spPr>
      </p:sp>
      <p:sp>
        <p:nvSpPr>
          <p:cNvPr id="120" name="Google Shape;120;p14"/>
          <p:cNvSpPr txBox="1"/>
          <p:nvPr>
            <p:ph idx="5" type="body"/>
          </p:nvPr>
        </p:nvSpPr>
        <p:spPr>
          <a:xfrm>
            <a:off x="1271016" y="5790184"/>
            <a:ext cx="2029968" cy="694944"/>
          </a:xfrm>
          <a:prstGeom prst="rect">
            <a:avLst/>
          </a:prstGeom>
          <a:solidFill>
            <a:schemeClr val="accent1"/>
          </a:solidFill>
          <a:ln>
            <a:noFill/>
          </a:ln>
        </p:spPr>
        <p:txBody>
          <a:bodyPr anchorCtr="0" anchor="t" bIns="45700" lIns="0" spcFirstLastPara="1" rIns="0" wrap="square" tIns="155425">
            <a:noAutofit/>
          </a:bodyPr>
          <a:lstStyle>
            <a:lvl1pPr indent="-228600" lvl="0" marL="457200" algn="ctr">
              <a:lnSpc>
                <a:spcPct val="100000"/>
              </a:lnSpc>
              <a:spcBef>
                <a:spcPts val="0"/>
              </a:spcBef>
              <a:spcAft>
                <a:spcPts val="0"/>
              </a:spcAft>
              <a:buClr>
                <a:schemeClr val="accent6"/>
              </a:buClr>
              <a:buSzPts val="1050"/>
              <a:buNone/>
              <a:defRPr b="1" sz="1050" cap="none">
                <a:solidFill>
                  <a:schemeClr val="accent6"/>
                </a:solidFill>
                <a:latin typeface="Arial"/>
                <a:ea typeface="Arial"/>
                <a:cs typeface="Arial"/>
                <a:sym typeface="Arial"/>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21" name="Google Shape;121;p14"/>
          <p:cNvSpPr txBox="1"/>
          <p:nvPr>
            <p:ph idx="6" type="body"/>
          </p:nvPr>
        </p:nvSpPr>
        <p:spPr>
          <a:xfrm>
            <a:off x="1271016" y="6215888"/>
            <a:ext cx="2029968" cy="18288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270"/>
              </a:spcBef>
              <a:spcAft>
                <a:spcPts val="0"/>
              </a:spcAft>
              <a:buClr>
                <a:schemeClr val="accent6"/>
              </a:buClr>
              <a:buSzPts val="900"/>
              <a:buNone/>
              <a:defRPr sz="90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22" name="Google Shape;122;p14"/>
          <p:cNvSpPr/>
          <p:nvPr>
            <p:ph idx="7" type="pic"/>
          </p:nvPr>
        </p:nvSpPr>
        <p:spPr>
          <a:xfrm>
            <a:off x="3828288" y="1545336"/>
            <a:ext cx="2029968" cy="1828800"/>
          </a:xfrm>
          <a:prstGeom prst="rect">
            <a:avLst/>
          </a:prstGeom>
          <a:solidFill>
            <a:srgbClr val="DB6EC7"/>
          </a:solidFill>
          <a:ln>
            <a:noFill/>
          </a:ln>
        </p:spPr>
      </p:sp>
      <p:sp>
        <p:nvSpPr>
          <p:cNvPr id="123" name="Google Shape;123;p14"/>
          <p:cNvSpPr txBox="1"/>
          <p:nvPr>
            <p:ph idx="8" type="body"/>
          </p:nvPr>
        </p:nvSpPr>
        <p:spPr>
          <a:xfrm>
            <a:off x="3828288" y="3191256"/>
            <a:ext cx="2029968" cy="694944"/>
          </a:xfrm>
          <a:prstGeom prst="rect">
            <a:avLst/>
          </a:prstGeom>
          <a:solidFill>
            <a:schemeClr val="accent1"/>
          </a:solidFill>
          <a:ln>
            <a:noFill/>
          </a:ln>
        </p:spPr>
        <p:txBody>
          <a:bodyPr anchorCtr="0" anchor="t" bIns="45700" lIns="0" spcFirstLastPara="1" rIns="0" wrap="square" tIns="155425">
            <a:noAutofit/>
          </a:bodyPr>
          <a:lstStyle>
            <a:lvl1pPr indent="-228600" lvl="0" marL="457200" algn="ctr">
              <a:lnSpc>
                <a:spcPct val="100000"/>
              </a:lnSpc>
              <a:spcBef>
                <a:spcPts val="0"/>
              </a:spcBef>
              <a:spcAft>
                <a:spcPts val="0"/>
              </a:spcAft>
              <a:buClr>
                <a:schemeClr val="accent6"/>
              </a:buClr>
              <a:buSzPts val="1050"/>
              <a:buNone/>
              <a:defRPr b="1" sz="1050" cap="none">
                <a:solidFill>
                  <a:schemeClr val="accent6"/>
                </a:solidFill>
                <a:latin typeface="Arial"/>
                <a:ea typeface="Arial"/>
                <a:cs typeface="Arial"/>
                <a:sym typeface="Arial"/>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24" name="Google Shape;124;p14"/>
          <p:cNvSpPr txBox="1"/>
          <p:nvPr>
            <p:ph idx="9" type="body"/>
          </p:nvPr>
        </p:nvSpPr>
        <p:spPr>
          <a:xfrm>
            <a:off x="3828288" y="3616960"/>
            <a:ext cx="2029968" cy="18288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270"/>
              </a:spcBef>
              <a:spcAft>
                <a:spcPts val="0"/>
              </a:spcAft>
              <a:buClr>
                <a:schemeClr val="accent6"/>
              </a:buClr>
              <a:buSzPts val="900"/>
              <a:buNone/>
              <a:defRPr sz="90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25" name="Google Shape;125;p14"/>
          <p:cNvSpPr/>
          <p:nvPr>
            <p:ph idx="13" type="pic"/>
          </p:nvPr>
        </p:nvSpPr>
        <p:spPr>
          <a:xfrm>
            <a:off x="3828288" y="4144264"/>
            <a:ext cx="2029968" cy="1828800"/>
          </a:xfrm>
          <a:prstGeom prst="rect">
            <a:avLst/>
          </a:prstGeom>
          <a:solidFill>
            <a:srgbClr val="DB6EC7"/>
          </a:solidFill>
          <a:ln>
            <a:noFill/>
          </a:ln>
        </p:spPr>
      </p:sp>
      <p:sp>
        <p:nvSpPr>
          <p:cNvPr id="126" name="Google Shape;126;p14"/>
          <p:cNvSpPr txBox="1"/>
          <p:nvPr>
            <p:ph idx="14" type="body"/>
          </p:nvPr>
        </p:nvSpPr>
        <p:spPr>
          <a:xfrm>
            <a:off x="3828288" y="5790184"/>
            <a:ext cx="2029968" cy="694944"/>
          </a:xfrm>
          <a:prstGeom prst="rect">
            <a:avLst/>
          </a:prstGeom>
          <a:solidFill>
            <a:schemeClr val="accent4"/>
          </a:solidFill>
          <a:ln>
            <a:noFill/>
          </a:ln>
        </p:spPr>
        <p:txBody>
          <a:bodyPr anchorCtr="0" anchor="t" bIns="45700" lIns="0" spcFirstLastPara="1" rIns="0" wrap="square" tIns="155425">
            <a:noAutofit/>
          </a:bodyPr>
          <a:lstStyle>
            <a:lvl1pPr indent="-228600" lvl="0" marL="457200" algn="ctr">
              <a:lnSpc>
                <a:spcPct val="100000"/>
              </a:lnSpc>
              <a:spcBef>
                <a:spcPts val="0"/>
              </a:spcBef>
              <a:spcAft>
                <a:spcPts val="0"/>
              </a:spcAft>
              <a:buClr>
                <a:schemeClr val="accent6"/>
              </a:buClr>
              <a:buSzPts val="1050"/>
              <a:buNone/>
              <a:defRPr b="1" sz="1050" cap="none">
                <a:solidFill>
                  <a:schemeClr val="accent6"/>
                </a:solidFill>
                <a:latin typeface="Arial"/>
                <a:ea typeface="Arial"/>
                <a:cs typeface="Arial"/>
                <a:sym typeface="Arial"/>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27" name="Google Shape;127;p14"/>
          <p:cNvSpPr txBox="1"/>
          <p:nvPr>
            <p:ph idx="15" type="body"/>
          </p:nvPr>
        </p:nvSpPr>
        <p:spPr>
          <a:xfrm>
            <a:off x="3828288" y="6215888"/>
            <a:ext cx="2029968" cy="18288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270"/>
              </a:spcBef>
              <a:spcAft>
                <a:spcPts val="0"/>
              </a:spcAft>
              <a:buClr>
                <a:schemeClr val="accent6"/>
              </a:buClr>
              <a:buSzPts val="900"/>
              <a:buNone/>
              <a:defRPr sz="90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28" name="Google Shape;128;p14"/>
          <p:cNvSpPr/>
          <p:nvPr>
            <p:ph idx="16" type="pic"/>
          </p:nvPr>
        </p:nvSpPr>
        <p:spPr>
          <a:xfrm>
            <a:off x="6385560" y="1545336"/>
            <a:ext cx="2029968" cy="1828800"/>
          </a:xfrm>
          <a:prstGeom prst="rect">
            <a:avLst/>
          </a:prstGeom>
          <a:solidFill>
            <a:srgbClr val="DB6EC7"/>
          </a:solidFill>
          <a:ln>
            <a:noFill/>
          </a:ln>
        </p:spPr>
      </p:sp>
      <p:sp>
        <p:nvSpPr>
          <p:cNvPr id="129" name="Google Shape;129;p14"/>
          <p:cNvSpPr txBox="1"/>
          <p:nvPr>
            <p:ph idx="17" type="body"/>
          </p:nvPr>
        </p:nvSpPr>
        <p:spPr>
          <a:xfrm>
            <a:off x="6385560" y="3191256"/>
            <a:ext cx="2029968" cy="694944"/>
          </a:xfrm>
          <a:prstGeom prst="rect">
            <a:avLst/>
          </a:prstGeom>
          <a:solidFill>
            <a:schemeClr val="accent4"/>
          </a:solidFill>
          <a:ln>
            <a:noFill/>
          </a:ln>
        </p:spPr>
        <p:txBody>
          <a:bodyPr anchorCtr="0" anchor="t" bIns="45700" lIns="0" spcFirstLastPara="1" rIns="0" wrap="square" tIns="155425">
            <a:noAutofit/>
          </a:bodyPr>
          <a:lstStyle>
            <a:lvl1pPr indent="-228600" lvl="0" marL="457200" algn="ctr">
              <a:lnSpc>
                <a:spcPct val="100000"/>
              </a:lnSpc>
              <a:spcBef>
                <a:spcPts val="0"/>
              </a:spcBef>
              <a:spcAft>
                <a:spcPts val="0"/>
              </a:spcAft>
              <a:buClr>
                <a:schemeClr val="accent6"/>
              </a:buClr>
              <a:buSzPts val="1050"/>
              <a:buNone/>
              <a:defRPr b="1" sz="1050" cap="none">
                <a:solidFill>
                  <a:schemeClr val="accent6"/>
                </a:solidFill>
                <a:latin typeface="Arial"/>
                <a:ea typeface="Arial"/>
                <a:cs typeface="Arial"/>
                <a:sym typeface="Arial"/>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30" name="Google Shape;130;p14"/>
          <p:cNvSpPr txBox="1"/>
          <p:nvPr>
            <p:ph idx="18" type="body"/>
          </p:nvPr>
        </p:nvSpPr>
        <p:spPr>
          <a:xfrm>
            <a:off x="6385560" y="3616960"/>
            <a:ext cx="2029968" cy="18288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270"/>
              </a:spcBef>
              <a:spcAft>
                <a:spcPts val="0"/>
              </a:spcAft>
              <a:buClr>
                <a:schemeClr val="accent6"/>
              </a:buClr>
              <a:buSzPts val="900"/>
              <a:buNone/>
              <a:defRPr sz="90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31" name="Google Shape;131;p14"/>
          <p:cNvSpPr/>
          <p:nvPr>
            <p:ph idx="19" type="pic"/>
          </p:nvPr>
        </p:nvSpPr>
        <p:spPr>
          <a:xfrm>
            <a:off x="6385560" y="4144264"/>
            <a:ext cx="2029968" cy="1828800"/>
          </a:xfrm>
          <a:prstGeom prst="rect">
            <a:avLst/>
          </a:prstGeom>
          <a:solidFill>
            <a:srgbClr val="DB6EC7"/>
          </a:solidFill>
          <a:ln>
            <a:noFill/>
          </a:ln>
        </p:spPr>
      </p:sp>
      <p:sp>
        <p:nvSpPr>
          <p:cNvPr id="132" name="Google Shape;132;p14"/>
          <p:cNvSpPr txBox="1"/>
          <p:nvPr>
            <p:ph idx="20" type="body"/>
          </p:nvPr>
        </p:nvSpPr>
        <p:spPr>
          <a:xfrm>
            <a:off x="6385560" y="5790184"/>
            <a:ext cx="2029968" cy="694944"/>
          </a:xfrm>
          <a:prstGeom prst="rect">
            <a:avLst/>
          </a:prstGeom>
          <a:solidFill>
            <a:schemeClr val="accent1"/>
          </a:solidFill>
          <a:ln>
            <a:noFill/>
          </a:ln>
        </p:spPr>
        <p:txBody>
          <a:bodyPr anchorCtr="0" anchor="t" bIns="45700" lIns="0" spcFirstLastPara="1" rIns="0" wrap="square" tIns="155425">
            <a:noAutofit/>
          </a:bodyPr>
          <a:lstStyle>
            <a:lvl1pPr indent="-228600" lvl="0" marL="457200" algn="ctr">
              <a:lnSpc>
                <a:spcPct val="100000"/>
              </a:lnSpc>
              <a:spcBef>
                <a:spcPts val="0"/>
              </a:spcBef>
              <a:spcAft>
                <a:spcPts val="0"/>
              </a:spcAft>
              <a:buClr>
                <a:schemeClr val="accent6"/>
              </a:buClr>
              <a:buSzPts val="1050"/>
              <a:buNone/>
              <a:defRPr b="1" sz="1050" cap="none">
                <a:solidFill>
                  <a:schemeClr val="accent6"/>
                </a:solidFill>
                <a:latin typeface="Arial"/>
                <a:ea typeface="Arial"/>
                <a:cs typeface="Arial"/>
                <a:sym typeface="Arial"/>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33" name="Google Shape;133;p14"/>
          <p:cNvSpPr txBox="1"/>
          <p:nvPr>
            <p:ph idx="21" type="body"/>
          </p:nvPr>
        </p:nvSpPr>
        <p:spPr>
          <a:xfrm>
            <a:off x="6385560" y="6215888"/>
            <a:ext cx="2029968" cy="18288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270"/>
              </a:spcBef>
              <a:spcAft>
                <a:spcPts val="0"/>
              </a:spcAft>
              <a:buClr>
                <a:schemeClr val="accent6"/>
              </a:buClr>
              <a:buSzPts val="900"/>
              <a:buNone/>
              <a:defRPr sz="90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34" name="Google Shape;134;p14"/>
          <p:cNvSpPr/>
          <p:nvPr>
            <p:ph idx="22" type="pic"/>
          </p:nvPr>
        </p:nvSpPr>
        <p:spPr>
          <a:xfrm>
            <a:off x="8942832" y="1545336"/>
            <a:ext cx="2029968" cy="1828800"/>
          </a:xfrm>
          <a:prstGeom prst="rect">
            <a:avLst/>
          </a:prstGeom>
          <a:solidFill>
            <a:srgbClr val="DB6EC7"/>
          </a:solidFill>
          <a:ln>
            <a:noFill/>
          </a:ln>
        </p:spPr>
      </p:sp>
      <p:sp>
        <p:nvSpPr>
          <p:cNvPr id="135" name="Google Shape;135;p14"/>
          <p:cNvSpPr txBox="1"/>
          <p:nvPr>
            <p:ph idx="23" type="body"/>
          </p:nvPr>
        </p:nvSpPr>
        <p:spPr>
          <a:xfrm>
            <a:off x="8942832" y="3191256"/>
            <a:ext cx="2029968" cy="694944"/>
          </a:xfrm>
          <a:prstGeom prst="rect">
            <a:avLst/>
          </a:prstGeom>
          <a:solidFill>
            <a:schemeClr val="accent1"/>
          </a:solidFill>
          <a:ln>
            <a:noFill/>
          </a:ln>
        </p:spPr>
        <p:txBody>
          <a:bodyPr anchorCtr="0" anchor="t" bIns="45700" lIns="0" spcFirstLastPara="1" rIns="0" wrap="square" tIns="155425">
            <a:noAutofit/>
          </a:bodyPr>
          <a:lstStyle>
            <a:lvl1pPr indent="-228600" lvl="0" marL="457200" algn="ctr">
              <a:lnSpc>
                <a:spcPct val="100000"/>
              </a:lnSpc>
              <a:spcBef>
                <a:spcPts val="0"/>
              </a:spcBef>
              <a:spcAft>
                <a:spcPts val="0"/>
              </a:spcAft>
              <a:buClr>
                <a:schemeClr val="accent6"/>
              </a:buClr>
              <a:buSzPts val="1050"/>
              <a:buNone/>
              <a:defRPr b="1" sz="1050" cap="none">
                <a:solidFill>
                  <a:schemeClr val="accent6"/>
                </a:solidFill>
                <a:latin typeface="Arial"/>
                <a:ea typeface="Arial"/>
                <a:cs typeface="Arial"/>
                <a:sym typeface="Arial"/>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36" name="Google Shape;136;p14"/>
          <p:cNvSpPr txBox="1"/>
          <p:nvPr>
            <p:ph idx="24" type="body"/>
          </p:nvPr>
        </p:nvSpPr>
        <p:spPr>
          <a:xfrm>
            <a:off x="8942832" y="3616960"/>
            <a:ext cx="2029968" cy="18288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270"/>
              </a:spcBef>
              <a:spcAft>
                <a:spcPts val="0"/>
              </a:spcAft>
              <a:buClr>
                <a:schemeClr val="accent6"/>
              </a:buClr>
              <a:buSzPts val="900"/>
              <a:buNone/>
              <a:defRPr sz="90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37" name="Google Shape;137;p14"/>
          <p:cNvSpPr/>
          <p:nvPr>
            <p:ph idx="25" type="pic"/>
          </p:nvPr>
        </p:nvSpPr>
        <p:spPr>
          <a:xfrm>
            <a:off x="8942832" y="4144264"/>
            <a:ext cx="2029968" cy="1828800"/>
          </a:xfrm>
          <a:prstGeom prst="rect">
            <a:avLst/>
          </a:prstGeom>
          <a:solidFill>
            <a:srgbClr val="DB6EC7"/>
          </a:solidFill>
          <a:ln>
            <a:noFill/>
          </a:ln>
        </p:spPr>
      </p:sp>
      <p:sp>
        <p:nvSpPr>
          <p:cNvPr id="138" name="Google Shape;138;p14"/>
          <p:cNvSpPr txBox="1"/>
          <p:nvPr>
            <p:ph idx="26" type="body"/>
          </p:nvPr>
        </p:nvSpPr>
        <p:spPr>
          <a:xfrm>
            <a:off x="8942832" y="5790184"/>
            <a:ext cx="2029968" cy="694944"/>
          </a:xfrm>
          <a:prstGeom prst="rect">
            <a:avLst/>
          </a:prstGeom>
          <a:solidFill>
            <a:schemeClr val="accent4"/>
          </a:solidFill>
          <a:ln>
            <a:noFill/>
          </a:ln>
        </p:spPr>
        <p:txBody>
          <a:bodyPr anchorCtr="0" anchor="t" bIns="45700" lIns="0" spcFirstLastPara="1" rIns="0" wrap="square" tIns="155425">
            <a:noAutofit/>
          </a:bodyPr>
          <a:lstStyle>
            <a:lvl1pPr indent="-228600" lvl="0" marL="457200" algn="ctr">
              <a:lnSpc>
                <a:spcPct val="100000"/>
              </a:lnSpc>
              <a:spcBef>
                <a:spcPts val="0"/>
              </a:spcBef>
              <a:spcAft>
                <a:spcPts val="0"/>
              </a:spcAft>
              <a:buClr>
                <a:schemeClr val="accent6"/>
              </a:buClr>
              <a:buSzPts val="1050"/>
              <a:buNone/>
              <a:defRPr b="1" sz="1050" cap="none">
                <a:solidFill>
                  <a:schemeClr val="accent6"/>
                </a:solidFill>
                <a:latin typeface="Arial"/>
                <a:ea typeface="Arial"/>
                <a:cs typeface="Arial"/>
                <a:sym typeface="Arial"/>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39" name="Google Shape;139;p14"/>
          <p:cNvSpPr txBox="1"/>
          <p:nvPr>
            <p:ph idx="27" type="body"/>
          </p:nvPr>
        </p:nvSpPr>
        <p:spPr>
          <a:xfrm>
            <a:off x="8942832" y="6215888"/>
            <a:ext cx="2029968" cy="18288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270"/>
              </a:spcBef>
              <a:spcAft>
                <a:spcPts val="0"/>
              </a:spcAft>
              <a:buClr>
                <a:schemeClr val="accent6"/>
              </a:buClr>
              <a:buSzPts val="900"/>
              <a:buNone/>
              <a:defRPr sz="90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Column">
  <p:cSld name="5 Column">
    <p:spTree>
      <p:nvGrpSpPr>
        <p:cNvPr id="140" name="Shape 140"/>
        <p:cNvGrpSpPr/>
        <p:nvPr/>
      </p:nvGrpSpPr>
      <p:grpSpPr>
        <a:xfrm>
          <a:off x="0" y="0"/>
          <a:ext cx="0" cy="0"/>
          <a:chOff x="0" y="0"/>
          <a:chExt cx="0" cy="0"/>
        </a:xfrm>
      </p:grpSpPr>
      <p:sp>
        <p:nvSpPr>
          <p:cNvPr id="141" name="Google Shape;141;p15"/>
          <p:cNvSpPr/>
          <p:nvPr/>
        </p:nvSpPr>
        <p:spPr>
          <a:xfrm>
            <a:off x="685339" y="3796480"/>
            <a:ext cx="2011680" cy="151790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EB Garamond"/>
              <a:ea typeface="EB Garamond"/>
              <a:cs typeface="EB Garamond"/>
              <a:sym typeface="EB Garamond"/>
            </a:endParaRPr>
          </a:p>
        </p:txBody>
      </p:sp>
      <p:sp>
        <p:nvSpPr>
          <p:cNvPr id="142" name="Google Shape;142;p15"/>
          <p:cNvSpPr/>
          <p:nvPr/>
        </p:nvSpPr>
        <p:spPr>
          <a:xfrm>
            <a:off x="2900911" y="3796480"/>
            <a:ext cx="2011680" cy="1517904"/>
          </a:xfrm>
          <a:prstGeom prst="rect">
            <a:avLst/>
          </a:prstGeom>
          <a:solidFill>
            <a:srgbClr val="76E0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EB Garamond"/>
              <a:ea typeface="EB Garamond"/>
              <a:cs typeface="EB Garamond"/>
              <a:sym typeface="EB Garamond"/>
            </a:endParaRPr>
          </a:p>
        </p:txBody>
      </p:sp>
      <p:sp>
        <p:nvSpPr>
          <p:cNvPr id="143" name="Google Shape;143;p15"/>
          <p:cNvSpPr/>
          <p:nvPr/>
        </p:nvSpPr>
        <p:spPr>
          <a:xfrm>
            <a:off x="5116484" y="3796480"/>
            <a:ext cx="2011680" cy="151790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EB Garamond"/>
              <a:ea typeface="EB Garamond"/>
              <a:cs typeface="EB Garamond"/>
              <a:sym typeface="EB Garamond"/>
            </a:endParaRPr>
          </a:p>
        </p:txBody>
      </p:sp>
      <p:sp>
        <p:nvSpPr>
          <p:cNvPr id="144" name="Google Shape;144;p15"/>
          <p:cNvSpPr/>
          <p:nvPr/>
        </p:nvSpPr>
        <p:spPr>
          <a:xfrm>
            <a:off x="9547629" y="3796480"/>
            <a:ext cx="2011680" cy="151790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EB Garamond"/>
              <a:ea typeface="EB Garamond"/>
              <a:cs typeface="EB Garamond"/>
              <a:sym typeface="EB Garamond"/>
            </a:endParaRPr>
          </a:p>
        </p:txBody>
      </p:sp>
      <p:sp>
        <p:nvSpPr>
          <p:cNvPr id="145" name="Google Shape;145;p15"/>
          <p:cNvSpPr/>
          <p:nvPr/>
        </p:nvSpPr>
        <p:spPr>
          <a:xfrm>
            <a:off x="7332057" y="3796480"/>
            <a:ext cx="2011680" cy="1517904"/>
          </a:xfrm>
          <a:prstGeom prst="rect">
            <a:avLst/>
          </a:prstGeom>
          <a:solidFill>
            <a:srgbClr val="76E0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EB Garamond"/>
              <a:ea typeface="EB Garamond"/>
              <a:cs typeface="EB Garamond"/>
              <a:sym typeface="EB Garamond"/>
            </a:endParaRPr>
          </a:p>
        </p:txBody>
      </p:sp>
      <p:sp>
        <p:nvSpPr>
          <p:cNvPr id="146" name="Google Shape;146;p15"/>
          <p:cNvSpPr txBox="1"/>
          <p:nvPr>
            <p:ph type="title"/>
          </p:nvPr>
        </p:nvSpPr>
        <p:spPr>
          <a:xfrm>
            <a:off x="758952" y="841248"/>
            <a:ext cx="10671048" cy="768096"/>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Clr>
                <a:schemeClr val="accent6"/>
              </a:buClr>
              <a:buSzPts val="33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7" name="Google Shape;147;p15"/>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148" name="Google Shape;148;p15"/>
          <p:cNvSpPr txBox="1"/>
          <p:nvPr>
            <p:ph idx="1" type="body"/>
          </p:nvPr>
        </p:nvSpPr>
        <p:spPr>
          <a:xfrm>
            <a:off x="685339" y="2491686"/>
            <a:ext cx="2011680" cy="2825173"/>
          </a:xfrm>
          <a:prstGeom prst="rect">
            <a:avLst/>
          </a:prstGeom>
          <a:noFill/>
          <a:ln cap="flat" cmpd="sng" w="12700">
            <a:solidFill>
              <a:schemeClr val="accent1"/>
            </a:solidFill>
            <a:prstDash val="solid"/>
            <a:round/>
            <a:headEnd len="sm" w="sm" type="none"/>
            <a:tailEnd len="sm" w="sm" type="none"/>
          </a:ln>
        </p:spPr>
        <p:txBody>
          <a:bodyPr anchorCtr="0" anchor="t" bIns="45700" lIns="91425" spcFirstLastPara="1" rIns="91425" wrap="square" tIns="68580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49" name="Google Shape;149;p15"/>
          <p:cNvSpPr/>
          <p:nvPr>
            <p:ph idx="2" type="pic"/>
          </p:nvPr>
        </p:nvSpPr>
        <p:spPr>
          <a:xfrm>
            <a:off x="1339135" y="2111058"/>
            <a:ext cx="704088" cy="704088"/>
          </a:xfrm>
          <a:prstGeom prst="ellipse">
            <a:avLst/>
          </a:prstGeom>
          <a:solidFill>
            <a:schemeClr val="accent1"/>
          </a:solidFill>
          <a:ln>
            <a:noFill/>
          </a:ln>
        </p:spPr>
      </p:sp>
      <p:sp>
        <p:nvSpPr>
          <p:cNvPr id="150" name="Google Shape;150;p15"/>
          <p:cNvSpPr txBox="1"/>
          <p:nvPr>
            <p:ph idx="3" type="body"/>
          </p:nvPr>
        </p:nvSpPr>
        <p:spPr>
          <a:xfrm>
            <a:off x="731059" y="3888404"/>
            <a:ext cx="1920240" cy="137160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0"/>
              </a:spcBef>
              <a:spcAft>
                <a:spcPts val="0"/>
              </a:spcAft>
              <a:buClr>
                <a:schemeClr val="accent6"/>
              </a:buClr>
              <a:buSzPts val="1125"/>
              <a:buNone/>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51" name="Google Shape;151;p15"/>
          <p:cNvSpPr txBox="1"/>
          <p:nvPr>
            <p:ph idx="4" type="body"/>
          </p:nvPr>
        </p:nvSpPr>
        <p:spPr>
          <a:xfrm>
            <a:off x="2900911" y="2491686"/>
            <a:ext cx="2011680" cy="2825173"/>
          </a:xfrm>
          <a:prstGeom prst="rect">
            <a:avLst/>
          </a:prstGeom>
          <a:noFill/>
          <a:ln cap="flat" cmpd="sng" w="12700">
            <a:solidFill>
              <a:schemeClr val="accent3"/>
            </a:solidFill>
            <a:prstDash val="solid"/>
            <a:round/>
            <a:headEnd len="sm" w="sm" type="none"/>
            <a:tailEnd len="sm" w="sm" type="none"/>
          </a:ln>
        </p:spPr>
        <p:txBody>
          <a:bodyPr anchorCtr="0" anchor="t" bIns="45700" lIns="91425" spcFirstLastPara="1" rIns="91425" wrap="square" tIns="68580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52" name="Google Shape;152;p15"/>
          <p:cNvSpPr/>
          <p:nvPr>
            <p:ph idx="5" type="pic"/>
          </p:nvPr>
        </p:nvSpPr>
        <p:spPr>
          <a:xfrm>
            <a:off x="3554707" y="2111058"/>
            <a:ext cx="704088" cy="704088"/>
          </a:xfrm>
          <a:prstGeom prst="ellipse">
            <a:avLst/>
          </a:prstGeom>
          <a:solidFill>
            <a:schemeClr val="accent3"/>
          </a:solidFill>
          <a:ln>
            <a:noFill/>
          </a:ln>
        </p:spPr>
      </p:sp>
      <p:sp>
        <p:nvSpPr>
          <p:cNvPr id="153" name="Google Shape;153;p15"/>
          <p:cNvSpPr txBox="1"/>
          <p:nvPr>
            <p:ph idx="6" type="body"/>
          </p:nvPr>
        </p:nvSpPr>
        <p:spPr>
          <a:xfrm>
            <a:off x="2946631" y="3888404"/>
            <a:ext cx="1920240" cy="137160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0"/>
              </a:spcBef>
              <a:spcAft>
                <a:spcPts val="0"/>
              </a:spcAft>
              <a:buClr>
                <a:schemeClr val="accent6"/>
              </a:buClr>
              <a:buSzPts val="1125"/>
              <a:buNone/>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54" name="Google Shape;154;p15"/>
          <p:cNvSpPr txBox="1"/>
          <p:nvPr>
            <p:ph idx="7" type="body"/>
          </p:nvPr>
        </p:nvSpPr>
        <p:spPr>
          <a:xfrm>
            <a:off x="5116484" y="2491686"/>
            <a:ext cx="2011680" cy="2825173"/>
          </a:xfrm>
          <a:prstGeom prst="rect">
            <a:avLst/>
          </a:prstGeom>
          <a:noFill/>
          <a:ln cap="flat" cmpd="sng" w="12700">
            <a:solidFill>
              <a:schemeClr val="accent1"/>
            </a:solidFill>
            <a:prstDash val="solid"/>
            <a:round/>
            <a:headEnd len="sm" w="sm" type="none"/>
            <a:tailEnd len="sm" w="sm" type="none"/>
          </a:ln>
        </p:spPr>
        <p:txBody>
          <a:bodyPr anchorCtr="0" anchor="t" bIns="45700" lIns="91425" spcFirstLastPara="1" rIns="91425" wrap="square" tIns="68580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55" name="Google Shape;155;p15"/>
          <p:cNvSpPr/>
          <p:nvPr>
            <p:ph idx="8" type="pic"/>
          </p:nvPr>
        </p:nvSpPr>
        <p:spPr>
          <a:xfrm>
            <a:off x="5770280" y="2111058"/>
            <a:ext cx="704088" cy="704088"/>
          </a:xfrm>
          <a:prstGeom prst="ellipse">
            <a:avLst/>
          </a:prstGeom>
          <a:solidFill>
            <a:schemeClr val="accent1"/>
          </a:solidFill>
          <a:ln>
            <a:noFill/>
          </a:ln>
        </p:spPr>
      </p:sp>
      <p:sp>
        <p:nvSpPr>
          <p:cNvPr id="156" name="Google Shape;156;p15"/>
          <p:cNvSpPr txBox="1"/>
          <p:nvPr>
            <p:ph idx="9" type="body"/>
          </p:nvPr>
        </p:nvSpPr>
        <p:spPr>
          <a:xfrm>
            <a:off x="5162204" y="3888404"/>
            <a:ext cx="1920240" cy="137160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0"/>
              </a:spcBef>
              <a:spcAft>
                <a:spcPts val="0"/>
              </a:spcAft>
              <a:buClr>
                <a:schemeClr val="accent6"/>
              </a:buClr>
              <a:buSzPts val="1125"/>
              <a:buNone/>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57" name="Google Shape;157;p15"/>
          <p:cNvSpPr txBox="1"/>
          <p:nvPr>
            <p:ph idx="13" type="body"/>
          </p:nvPr>
        </p:nvSpPr>
        <p:spPr>
          <a:xfrm>
            <a:off x="7332057" y="2491686"/>
            <a:ext cx="2011680" cy="2825173"/>
          </a:xfrm>
          <a:prstGeom prst="rect">
            <a:avLst/>
          </a:prstGeom>
          <a:noFill/>
          <a:ln cap="flat" cmpd="sng" w="12700">
            <a:solidFill>
              <a:schemeClr val="accent3"/>
            </a:solidFill>
            <a:prstDash val="solid"/>
            <a:round/>
            <a:headEnd len="sm" w="sm" type="none"/>
            <a:tailEnd len="sm" w="sm" type="none"/>
          </a:ln>
        </p:spPr>
        <p:txBody>
          <a:bodyPr anchorCtr="0" anchor="t" bIns="45700" lIns="91425" spcFirstLastPara="1" rIns="91425" wrap="square" tIns="68580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58" name="Google Shape;158;p15"/>
          <p:cNvSpPr/>
          <p:nvPr>
            <p:ph idx="14" type="pic"/>
          </p:nvPr>
        </p:nvSpPr>
        <p:spPr>
          <a:xfrm>
            <a:off x="7985853" y="2111058"/>
            <a:ext cx="704088" cy="704088"/>
          </a:xfrm>
          <a:prstGeom prst="ellipse">
            <a:avLst/>
          </a:prstGeom>
          <a:solidFill>
            <a:schemeClr val="accent3"/>
          </a:solidFill>
          <a:ln>
            <a:noFill/>
          </a:ln>
        </p:spPr>
      </p:sp>
      <p:sp>
        <p:nvSpPr>
          <p:cNvPr id="159" name="Google Shape;159;p15"/>
          <p:cNvSpPr txBox="1"/>
          <p:nvPr>
            <p:ph idx="15" type="body"/>
          </p:nvPr>
        </p:nvSpPr>
        <p:spPr>
          <a:xfrm>
            <a:off x="7377777" y="3888404"/>
            <a:ext cx="1920240" cy="137160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0"/>
              </a:spcBef>
              <a:spcAft>
                <a:spcPts val="0"/>
              </a:spcAft>
              <a:buClr>
                <a:schemeClr val="accent6"/>
              </a:buClr>
              <a:buSzPts val="1125"/>
              <a:buNone/>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60" name="Google Shape;160;p15"/>
          <p:cNvSpPr txBox="1"/>
          <p:nvPr>
            <p:ph idx="16" type="body"/>
          </p:nvPr>
        </p:nvSpPr>
        <p:spPr>
          <a:xfrm>
            <a:off x="9547629" y="2491686"/>
            <a:ext cx="2011680" cy="2825173"/>
          </a:xfrm>
          <a:prstGeom prst="rect">
            <a:avLst/>
          </a:prstGeom>
          <a:noFill/>
          <a:ln cap="flat" cmpd="sng" w="12700">
            <a:solidFill>
              <a:schemeClr val="accent1"/>
            </a:solidFill>
            <a:prstDash val="solid"/>
            <a:round/>
            <a:headEnd len="sm" w="sm" type="none"/>
            <a:tailEnd len="sm" w="sm" type="none"/>
          </a:ln>
        </p:spPr>
        <p:txBody>
          <a:bodyPr anchorCtr="0" anchor="t" bIns="45700" lIns="91425" spcFirstLastPara="1" rIns="91425" wrap="square" tIns="68580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61" name="Google Shape;161;p15"/>
          <p:cNvSpPr/>
          <p:nvPr>
            <p:ph idx="17" type="pic"/>
          </p:nvPr>
        </p:nvSpPr>
        <p:spPr>
          <a:xfrm>
            <a:off x="10201425" y="2111058"/>
            <a:ext cx="704088" cy="704088"/>
          </a:xfrm>
          <a:prstGeom prst="ellipse">
            <a:avLst/>
          </a:prstGeom>
          <a:solidFill>
            <a:schemeClr val="accent1"/>
          </a:solidFill>
          <a:ln>
            <a:noFill/>
          </a:ln>
        </p:spPr>
      </p:sp>
      <p:sp>
        <p:nvSpPr>
          <p:cNvPr id="162" name="Google Shape;162;p15"/>
          <p:cNvSpPr txBox="1"/>
          <p:nvPr>
            <p:ph idx="18" type="body"/>
          </p:nvPr>
        </p:nvSpPr>
        <p:spPr>
          <a:xfrm>
            <a:off x="9593349" y="3888404"/>
            <a:ext cx="1920240" cy="137160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0"/>
              </a:spcBef>
              <a:spcAft>
                <a:spcPts val="0"/>
              </a:spcAft>
              <a:buClr>
                <a:schemeClr val="accent6"/>
              </a:buClr>
              <a:buSzPts val="1125"/>
              <a:buNone/>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p:cSld name="Timeline">
    <p:spTree>
      <p:nvGrpSpPr>
        <p:cNvPr id="163" name="Shape 163"/>
        <p:cNvGrpSpPr/>
        <p:nvPr/>
      </p:nvGrpSpPr>
      <p:grpSpPr>
        <a:xfrm>
          <a:off x="0" y="0"/>
          <a:ext cx="0" cy="0"/>
          <a:chOff x="0" y="0"/>
          <a:chExt cx="0" cy="0"/>
        </a:xfrm>
      </p:grpSpPr>
      <p:sp>
        <p:nvSpPr>
          <p:cNvPr id="164" name="Google Shape;164;p16"/>
          <p:cNvSpPr/>
          <p:nvPr/>
        </p:nvSpPr>
        <p:spPr>
          <a:xfrm>
            <a:off x="0" y="0"/>
            <a:ext cx="2838451" cy="2857958"/>
          </a:xfrm>
          <a:custGeom>
            <a:rect b="b" l="l" r="r" t="t"/>
            <a:pathLst>
              <a:path extrusionOk="0" h="2857958" w="2838450">
                <a:moveTo>
                  <a:pt x="1971005" y="0"/>
                </a:moveTo>
                <a:lnTo>
                  <a:pt x="2838450" y="0"/>
                </a:lnTo>
                <a:lnTo>
                  <a:pt x="2838450" y="7240"/>
                </a:lnTo>
                <a:cubicBezTo>
                  <a:pt x="2838450" y="1484015"/>
                  <a:pt x="1716931" y="2697914"/>
                  <a:pt x="278890" y="2843883"/>
                </a:cubicBezTo>
                <a:lnTo>
                  <a:pt x="0" y="2857958"/>
                </a:lnTo>
                <a:lnTo>
                  <a:pt x="0" y="1990580"/>
                </a:lnTo>
                <a:lnTo>
                  <a:pt x="190293" y="1980883"/>
                </a:lnTo>
                <a:cubicBezTo>
                  <a:pt x="1124600" y="1885128"/>
                  <a:pt x="1866185" y="1135788"/>
                  <a:pt x="1960910" y="200390"/>
                </a:cubicBezTo>
                <a:close/>
              </a:path>
            </a:pathLst>
          </a:custGeom>
          <a:solidFill>
            <a:schemeClr val="accent3"/>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165" name="Google Shape;165;p16"/>
          <p:cNvSpPr/>
          <p:nvPr/>
        </p:nvSpPr>
        <p:spPr>
          <a:xfrm>
            <a:off x="1" y="-1"/>
            <a:ext cx="1970627" cy="1990267"/>
          </a:xfrm>
          <a:custGeom>
            <a:rect b="b" l="l" r="r" t="t"/>
            <a:pathLst>
              <a:path extrusionOk="0" h="1990267" w="1970627">
                <a:moveTo>
                  <a:pt x="0" y="0"/>
                </a:moveTo>
                <a:lnTo>
                  <a:pt x="1970627" y="0"/>
                </a:lnTo>
                <a:lnTo>
                  <a:pt x="1960534" y="200357"/>
                </a:lnTo>
                <a:cubicBezTo>
                  <a:pt x="1865827" y="1135608"/>
                  <a:pt x="1124383" y="1884831"/>
                  <a:pt x="190254" y="1980571"/>
                </a:cubicBezTo>
                <a:lnTo>
                  <a:pt x="0" y="1990267"/>
                </a:lnTo>
                <a:close/>
              </a:path>
            </a:pathLst>
          </a:custGeom>
          <a:solidFill>
            <a:srgbClr val="F5CDCE"/>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166" name="Google Shape;166;p16"/>
          <p:cNvSpPr/>
          <p:nvPr/>
        </p:nvSpPr>
        <p:spPr>
          <a:xfrm>
            <a:off x="2" y="3"/>
            <a:ext cx="1003449" cy="1013015"/>
          </a:xfrm>
          <a:custGeom>
            <a:rect b="b" l="l" r="r" t="t"/>
            <a:pathLst>
              <a:path extrusionOk="0" h="1013015" w="1003449">
                <a:moveTo>
                  <a:pt x="0" y="0"/>
                </a:moveTo>
                <a:lnTo>
                  <a:pt x="1003449" y="0"/>
                </a:lnTo>
                <a:lnTo>
                  <a:pt x="998306" y="100639"/>
                </a:lnTo>
                <a:cubicBezTo>
                  <a:pt x="949402" y="576784"/>
                  <a:pt x="566756" y="959471"/>
                  <a:pt x="90663" y="1008380"/>
                </a:cubicBezTo>
                <a:lnTo>
                  <a:pt x="0" y="1013015"/>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167" name="Google Shape;167;p16"/>
          <p:cNvSpPr txBox="1"/>
          <p:nvPr>
            <p:ph type="title"/>
          </p:nvPr>
        </p:nvSpPr>
        <p:spPr>
          <a:xfrm>
            <a:off x="758952" y="1216152"/>
            <a:ext cx="10671048" cy="768096"/>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0"/>
              </a:spcBef>
              <a:spcAft>
                <a:spcPts val="0"/>
              </a:spcAft>
              <a:buClr>
                <a:schemeClr val="accent6"/>
              </a:buClr>
              <a:buSzPts val="3300"/>
              <a:buFont typeface="Arial Black"/>
              <a:buNone/>
              <a:defRPr>
                <a:solidFill>
                  <a:schemeClr val="accent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8" name="Google Shape;168;p16"/>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descr="preencoded.png" id="169" name="Google Shape;169;p16"/>
          <p:cNvSpPr/>
          <p:nvPr/>
        </p:nvSpPr>
        <p:spPr>
          <a:xfrm>
            <a:off x="1458332" y="590135"/>
            <a:ext cx="775021" cy="775021"/>
          </a:xfrm>
          <a:custGeom>
            <a:rect b="b" l="l" r="r" t="t"/>
            <a:pathLst>
              <a:path extrusionOk="0" h="775021" w="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170" name="Google Shape;170;p16"/>
          <p:cNvSpPr txBox="1"/>
          <p:nvPr>
            <p:ph idx="1" type="body"/>
          </p:nvPr>
        </p:nvSpPr>
        <p:spPr>
          <a:xfrm>
            <a:off x="685339" y="3017520"/>
            <a:ext cx="1993392" cy="557784"/>
          </a:xfrm>
          <a:prstGeom prst="rect">
            <a:avLst/>
          </a:prstGeom>
          <a:solidFill>
            <a:schemeClr val="accent3"/>
          </a:solid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71" name="Google Shape;171;p16"/>
          <p:cNvSpPr txBox="1"/>
          <p:nvPr>
            <p:ph idx="2" type="body"/>
          </p:nvPr>
        </p:nvSpPr>
        <p:spPr>
          <a:xfrm>
            <a:off x="2900911" y="3017520"/>
            <a:ext cx="1993392" cy="557784"/>
          </a:xfrm>
          <a:prstGeom prst="rect">
            <a:avLst/>
          </a:prstGeom>
          <a:solidFill>
            <a:schemeClr val="accent1"/>
          </a:solid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72" name="Google Shape;172;p16"/>
          <p:cNvSpPr txBox="1"/>
          <p:nvPr>
            <p:ph idx="3" type="body"/>
          </p:nvPr>
        </p:nvSpPr>
        <p:spPr>
          <a:xfrm>
            <a:off x="5116484" y="3017520"/>
            <a:ext cx="1993392" cy="557784"/>
          </a:xfrm>
          <a:prstGeom prst="rect">
            <a:avLst/>
          </a:prstGeom>
          <a:solidFill>
            <a:schemeClr val="accent3"/>
          </a:solid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73" name="Google Shape;173;p16"/>
          <p:cNvSpPr txBox="1"/>
          <p:nvPr>
            <p:ph idx="4" type="body"/>
          </p:nvPr>
        </p:nvSpPr>
        <p:spPr>
          <a:xfrm>
            <a:off x="7332057" y="3017520"/>
            <a:ext cx="1993392" cy="557784"/>
          </a:xfrm>
          <a:prstGeom prst="rect">
            <a:avLst/>
          </a:prstGeom>
          <a:solidFill>
            <a:schemeClr val="accent1"/>
          </a:solid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74" name="Google Shape;174;p16"/>
          <p:cNvSpPr txBox="1"/>
          <p:nvPr>
            <p:ph idx="5" type="body"/>
          </p:nvPr>
        </p:nvSpPr>
        <p:spPr>
          <a:xfrm>
            <a:off x="9547629" y="3017520"/>
            <a:ext cx="1993392" cy="557784"/>
          </a:xfrm>
          <a:prstGeom prst="rect">
            <a:avLst/>
          </a:prstGeom>
          <a:solidFill>
            <a:schemeClr val="accent3"/>
          </a:solid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75" name="Google Shape;175;p16"/>
          <p:cNvSpPr txBox="1"/>
          <p:nvPr>
            <p:ph idx="6" type="body"/>
          </p:nvPr>
        </p:nvSpPr>
        <p:spPr>
          <a:xfrm>
            <a:off x="685339" y="4745736"/>
            <a:ext cx="1993392" cy="795528"/>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0"/>
              </a:spcBef>
              <a:spcAft>
                <a:spcPts val="0"/>
              </a:spcAft>
              <a:buClr>
                <a:schemeClr val="accent6"/>
              </a:buClr>
              <a:buSzPts val="1125"/>
              <a:buNone/>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76" name="Google Shape;176;p16"/>
          <p:cNvSpPr txBox="1"/>
          <p:nvPr>
            <p:ph idx="7" type="body"/>
          </p:nvPr>
        </p:nvSpPr>
        <p:spPr>
          <a:xfrm>
            <a:off x="2900911" y="4745736"/>
            <a:ext cx="1993392" cy="795528"/>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0"/>
              </a:spcBef>
              <a:spcAft>
                <a:spcPts val="0"/>
              </a:spcAft>
              <a:buClr>
                <a:schemeClr val="accent6"/>
              </a:buClr>
              <a:buSzPts val="1125"/>
              <a:buNone/>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77" name="Google Shape;177;p16"/>
          <p:cNvSpPr txBox="1"/>
          <p:nvPr>
            <p:ph idx="8" type="body"/>
          </p:nvPr>
        </p:nvSpPr>
        <p:spPr>
          <a:xfrm>
            <a:off x="5116484" y="4745736"/>
            <a:ext cx="1993392" cy="795528"/>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0"/>
              </a:spcBef>
              <a:spcAft>
                <a:spcPts val="0"/>
              </a:spcAft>
              <a:buClr>
                <a:schemeClr val="accent6"/>
              </a:buClr>
              <a:buSzPts val="1125"/>
              <a:buNone/>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78" name="Google Shape;178;p16"/>
          <p:cNvSpPr txBox="1"/>
          <p:nvPr>
            <p:ph idx="9" type="body"/>
          </p:nvPr>
        </p:nvSpPr>
        <p:spPr>
          <a:xfrm>
            <a:off x="7332057" y="4745736"/>
            <a:ext cx="1993392" cy="795528"/>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0"/>
              </a:spcBef>
              <a:spcAft>
                <a:spcPts val="0"/>
              </a:spcAft>
              <a:buClr>
                <a:schemeClr val="accent6"/>
              </a:buClr>
              <a:buSzPts val="1125"/>
              <a:buNone/>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79" name="Google Shape;179;p16"/>
          <p:cNvSpPr txBox="1"/>
          <p:nvPr>
            <p:ph idx="13" type="body"/>
          </p:nvPr>
        </p:nvSpPr>
        <p:spPr>
          <a:xfrm>
            <a:off x="9547629" y="4745736"/>
            <a:ext cx="1993392" cy="795528"/>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0"/>
              </a:spcBef>
              <a:spcAft>
                <a:spcPts val="0"/>
              </a:spcAft>
              <a:buClr>
                <a:schemeClr val="accent6"/>
              </a:buClr>
              <a:buSzPts val="1125"/>
              <a:buNone/>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cxnSp>
        <p:nvCxnSpPr>
          <p:cNvPr id="180" name="Google Shape;180;p16"/>
          <p:cNvCxnSpPr/>
          <p:nvPr/>
        </p:nvCxnSpPr>
        <p:spPr>
          <a:xfrm>
            <a:off x="739399" y="4187681"/>
            <a:ext cx="10812360" cy="0"/>
          </a:xfrm>
          <a:prstGeom prst="straightConnector1">
            <a:avLst/>
          </a:prstGeom>
          <a:noFill/>
          <a:ln cap="flat" cmpd="sng" w="12700">
            <a:solidFill>
              <a:srgbClr val="F0CAA2"/>
            </a:solidFill>
            <a:prstDash val="solid"/>
            <a:miter lim="800000"/>
            <a:headEnd len="sm" w="sm" type="none"/>
            <a:tailEnd len="sm" w="sm" type="none"/>
          </a:ln>
        </p:spPr>
      </p:cxn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3 Column">
    <p:spTree>
      <p:nvGrpSpPr>
        <p:cNvPr id="181" name="Shape 181"/>
        <p:cNvGrpSpPr/>
        <p:nvPr/>
      </p:nvGrpSpPr>
      <p:grpSpPr>
        <a:xfrm>
          <a:off x="0" y="0"/>
          <a:ext cx="0" cy="0"/>
          <a:chOff x="0" y="0"/>
          <a:chExt cx="0" cy="0"/>
        </a:xfrm>
      </p:grpSpPr>
      <p:sp>
        <p:nvSpPr>
          <p:cNvPr id="182" name="Google Shape;182;p17"/>
          <p:cNvSpPr txBox="1"/>
          <p:nvPr>
            <p:ph type="title"/>
          </p:nvPr>
        </p:nvSpPr>
        <p:spPr>
          <a:xfrm>
            <a:off x="758952" y="1234440"/>
            <a:ext cx="10671048" cy="768096"/>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Clr>
                <a:schemeClr val="accent6"/>
              </a:buClr>
              <a:buSzPts val="33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3" name="Google Shape;183;p17"/>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184" name="Google Shape;184;p17"/>
          <p:cNvSpPr txBox="1"/>
          <p:nvPr>
            <p:ph idx="1" type="body"/>
          </p:nvPr>
        </p:nvSpPr>
        <p:spPr>
          <a:xfrm>
            <a:off x="713232" y="2743200"/>
            <a:ext cx="3328416" cy="3557016"/>
          </a:xfrm>
          <a:prstGeom prst="rect">
            <a:avLst/>
          </a:prstGeom>
          <a:noFill/>
          <a:ln cap="flat" cmpd="sng" w="12700">
            <a:solidFill>
              <a:schemeClr val="accent3"/>
            </a:solidFill>
            <a:prstDash val="solid"/>
            <a:round/>
            <a:headEnd len="sm" w="sm" type="none"/>
            <a:tailEnd len="sm" w="sm" type="none"/>
          </a:ln>
        </p:spPr>
        <p:txBody>
          <a:bodyPr anchorCtr="0" anchor="t" bIns="45700" lIns="91425" spcFirstLastPara="1" rIns="91425" wrap="square" tIns="68580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85" name="Google Shape;185;p17"/>
          <p:cNvSpPr/>
          <p:nvPr>
            <p:ph idx="2" type="pic"/>
          </p:nvPr>
        </p:nvSpPr>
        <p:spPr>
          <a:xfrm>
            <a:off x="1911096" y="2258568"/>
            <a:ext cx="932688" cy="932688"/>
          </a:xfrm>
          <a:prstGeom prst="ellipse">
            <a:avLst/>
          </a:prstGeom>
          <a:solidFill>
            <a:schemeClr val="accent3"/>
          </a:solidFill>
          <a:ln>
            <a:noFill/>
          </a:ln>
        </p:spPr>
      </p:sp>
      <p:sp>
        <p:nvSpPr>
          <p:cNvPr id="186" name="Google Shape;186;p17"/>
          <p:cNvSpPr txBox="1"/>
          <p:nvPr>
            <p:ph idx="3" type="body"/>
          </p:nvPr>
        </p:nvSpPr>
        <p:spPr>
          <a:xfrm>
            <a:off x="992124" y="3950208"/>
            <a:ext cx="2770632" cy="2206752"/>
          </a:xfrm>
          <a:prstGeom prst="rect">
            <a:avLst/>
          </a:prstGeom>
          <a:noFill/>
          <a:ln>
            <a:noFill/>
          </a:ln>
        </p:spPr>
        <p:txBody>
          <a:bodyPr anchorCtr="0" anchor="t" bIns="45700" lIns="91425" spcFirstLastPara="1" rIns="91425" wrap="square" tIns="45700">
            <a:noAutofit/>
          </a:bodyPr>
          <a:lstStyle>
            <a:lvl1pPr indent="-300037" lvl="0" marL="457200" algn="l">
              <a:lnSpc>
                <a:spcPct val="100000"/>
              </a:lnSpc>
              <a:spcBef>
                <a:spcPts val="270"/>
              </a:spcBef>
              <a:spcAft>
                <a:spcPts val="0"/>
              </a:spcAft>
              <a:buClr>
                <a:schemeClr val="accent6"/>
              </a:buClr>
              <a:buSzPts val="1125"/>
              <a:buFont typeface="Arial"/>
              <a:buChar char="•"/>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87" name="Google Shape;187;p17"/>
          <p:cNvSpPr txBox="1"/>
          <p:nvPr>
            <p:ph idx="4" type="body"/>
          </p:nvPr>
        </p:nvSpPr>
        <p:spPr>
          <a:xfrm>
            <a:off x="4443984" y="2743200"/>
            <a:ext cx="3328416" cy="3557016"/>
          </a:xfrm>
          <a:prstGeom prst="rect">
            <a:avLst/>
          </a:prstGeom>
          <a:noFill/>
          <a:ln cap="flat" cmpd="sng" w="12700">
            <a:solidFill>
              <a:schemeClr val="accent1"/>
            </a:solidFill>
            <a:prstDash val="solid"/>
            <a:round/>
            <a:headEnd len="sm" w="sm" type="none"/>
            <a:tailEnd len="sm" w="sm" type="none"/>
          </a:ln>
        </p:spPr>
        <p:txBody>
          <a:bodyPr anchorCtr="0" anchor="t" bIns="45700" lIns="91425" spcFirstLastPara="1" rIns="91425" wrap="square" tIns="68580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88" name="Google Shape;188;p17"/>
          <p:cNvSpPr/>
          <p:nvPr>
            <p:ph idx="5" type="pic"/>
          </p:nvPr>
        </p:nvSpPr>
        <p:spPr>
          <a:xfrm>
            <a:off x="5641848" y="2258568"/>
            <a:ext cx="932688" cy="932688"/>
          </a:xfrm>
          <a:prstGeom prst="ellipse">
            <a:avLst/>
          </a:prstGeom>
          <a:solidFill>
            <a:schemeClr val="accent1"/>
          </a:solidFill>
          <a:ln>
            <a:noFill/>
          </a:ln>
        </p:spPr>
      </p:sp>
      <p:sp>
        <p:nvSpPr>
          <p:cNvPr id="189" name="Google Shape;189;p17"/>
          <p:cNvSpPr txBox="1"/>
          <p:nvPr>
            <p:ph idx="6" type="body"/>
          </p:nvPr>
        </p:nvSpPr>
        <p:spPr>
          <a:xfrm>
            <a:off x="4722876" y="3950208"/>
            <a:ext cx="2770632" cy="2206752"/>
          </a:xfrm>
          <a:prstGeom prst="rect">
            <a:avLst/>
          </a:prstGeom>
          <a:noFill/>
          <a:ln>
            <a:noFill/>
          </a:ln>
        </p:spPr>
        <p:txBody>
          <a:bodyPr anchorCtr="0" anchor="t" bIns="45700" lIns="91425" spcFirstLastPara="1" rIns="91425" wrap="square" tIns="45700">
            <a:noAutofit/>
          </a:bodyPr>
          <a:lstStyle>
            <a:lvl1pPr indent="-300037" lvl="0" marL="457200" algn="l">
              <a:lnSpc>
                <a:spcPct val="100000"/>
              </a:lnSpc>
              <a:spcBef>
                <a:spcPts val="270"/>
              </a:spcBef>
              <a:spcAft>
                <a:spcPts val="0"/>
              </a:spcAft>
              <a:buClr>
                <a:schemeClr val="accent6"/>
              </a:buClr>
              <a:buSzPts val="1125"/>
              <a:buFont typeface="Arial"/>
              <a:buChar char="•"/>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90" name="Google Shape;190;p17"/>
          <p:cNvSpPr txBox="1"/>
          <p:nvPr>
            <p:ph idx="7" type="body"/>
          </p:nvPr>
        </p:nvSpPr>
        <p:spPr>
          <a:xfrm>
            <a:off x="8092440" y="2743200"/>
            <a:ext cx="3328416" cy="3557016"/>
          </a:xfrm>
          <a:prstGeom prst="rect">
            <a:avLst/>
          </a:prstGeom>
          <a:noFill/>
          <a:ln cap="flat" cmpd="sng" w="12700">
            <a:solidFill>
              <a:schemeClr val="accent4"/>
            </a:solidFill>
            <a:prstDash val="solid"/>
            <a:round/>
            <a:headEnd len="sm" w="sm" type="none"/>
            <a:tailEnd len="sm" w="sm" type="none"/>
          </a:ln>
        </p:spPr>
        <p:txBody>
          <a:bodyPr anchorCtr="0" anchor="t" bIns="45700" lIns="91425" spcFirstLastPara="1" rIns="91425" wrap="square" tIns="68580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91" name="Google Shape;191;p17"/>
          <p:cNvSpPr/>
          <p:nvPr>
            <p:ph idx="8" type="pic"/>
          </p:nvPr>
        </p:nvSpPr>
        <p:spPr>
          <a:xfrm>
            <a:off x="9290304" y="2258568"/>
            <a:ext cx="932688" cy="932688"/>
          </a:xfrm>
          <a:prstGeom prst="ellipse">
            <a:avLst/>
          </a:prstGeom>
          <a:solidFill>
            <a:schemeClr val="accent4"/>
          </a:solidFill>
          <a:ln>
            <a:noFill/>
          </a:ln>
        </p:spPr>
      </p:sp>
      <p:sp>
        <p:nvSpPr>
          <p:cNvPr id="192" name="Google Shape;192;p17"/>
          <p:cNvSpPr txBox="1"/>
          <p:nvPr>
            <p:ph idx="9" type="body"/>
          </p:nvPr>
        </p:nvSpPr>
        <p:spPr>
          <a:xfrm>
            <a:off x="8371332" y="3950208"/>
            <a:ext cx="2770632" cy="2206752"/>
          </a:xfrm>
          <a:prstGeom prst="rect">
            <a:avLst/>
          </a:prstGeom>
          <a:noFill/>
          <a:ln>
            <a:noFill/>
          </a:ln>
        </p:spPr>
        <p:txBody>
          <a:bodyPr anchorCtr="0" anchor="t" bIns="45700" lIns="91425" spcFirstLastPara="1" rIns="91425" wrap="square" tIns="45700">
            <a:noAutofit/>
          </a:bodyPr>
          <a:lstStyle>
            <a:lvl1pPr indent="-300037" lvl="0" marL="457200" algn="l">
              <a:lnSpc>
                <a:spcPct val="100000"/>
              </a:lnSpc>
              <a:spcBef>
                <a:spcPts val="270"/>
              </a:spcBef>
              <a:spcAft>
                <a:spcPts val="0"/>
              </a:spcAft>
              <a:buClr>
                <a:schemeClr val="accent6"/>
              </a:buClr>
              <a:buSzPts val="1125"/>
              <a:buFont typeface="Arial"/>
              <a:buChar char="•"/>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mmary">
  <p:cSld name="Summary">
    <p:spTree>
      <p:nvGrpSpPr>
        <p:cNvPr id="193" name="Shape 193"/>
        <p:cNvGrpSpPr/>
        <p:nvPr/>
      </p:nvGrpSpPr>
      <p:grpSpPr>
        <a:xfrm>
          <a:off x="0" y="0"/>
          <a:ext cx="0" cy="0"/>
          <a:chOff x="0" y="0"/>
          <a:chExt cx="0" cy="0"/>
        </a:xfrm>
      </p:grpSpPr>
      <p:sp>
        <p:nvSpPr>
          <p:cNvPr descr="preencoded.png" id="194" name="Google Shape;194;p18"/>
          <p:cNvSpPr/>
          <p:nvPr/>
        </p:nvSpPr>
        <p:spPr>
          <a:xfrm>
            <a:off x="8758239" y="-14287"/>
            <a:ext cx="3433763" cy="3452812"/>
          </a:xfrm>
          <a:custGeom>
            <a:rect b="b" l="l" r="r" t="t"/>
            <a:pathLst>
              <a:path extrusionOk="0" h="3452812" w="3433763">
                <a:moveTo>
                  <a:pt x="3433763" y="0"/>
                </a:moveTo>
                <a:lnTo>
                  <a:pt x="3433763" y="3452813"/>
                </a:lnTo>
                <a:lnTo>
                  <a:pt x="0" y="3452813"/>
                </a:lnTo>
                <a:cubicBezTo>
                  <a:pt x="0" y="1545912"/>
                  <a:pt x="1537383" y="0"/>
                  <a:pt x="343376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descr="preencoded.png" id="195" name="Google Shape;195;p18"/>
          <p:cNvSpPr/>
          <p:nvPr/>
        </p:nvSpPr>
        <p:spPr>
          <a:xfrm>
            <a:off x="8758239" y="3438525"/>
            <a:ext cx="3433763" cy="3433762"/>
          </a:xfrm>
          <a:custGeom>
            <a:rect b="b" l="l" r="r" t="t"/>
            <a:pathLst>
              <a:path extrusionOk="0" h="3433762" w="3433763">
                <a:moveTo>
                  <a:pt x="0" y="0"/>
                </a:moveTo>
                <a:lnTo>
                  <a:pt x="3433763" y="0"/>
                </a:lnTo>
                <a:lnTo>
                  <a:pt x="3433763" y="3433763"/>
                </a:lnTo>
                <a:cubicBezTo>
                  <a:pt x="1537383" y="3433763"/>
                  <a:pt x="0" y="1896380"/>
                  <a:pt x="0"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descr="preencoded.png" id="196" name="Google Shape;196;p18"/>
          <p:cNvSpPr/>
          <p:nvPr/>
        </p:nvSpPr>
        <p:spPr>
          <a:xfrm flipH="1" rot="10800000">
            <a:off x="9991725" y="1247777"/>
            <a:ext cx="2200275" cy="2181225"/>
          </a:xfrm>
          <a:custGeom>
            <a:rect b="b" l="l" r="r" t="t"/>
            <a:pathLst>
              <a:path extrusionOk="0" h="2181225" w="2200275">
                <a:moveTo>
                  <a:pt x="0" y="0"/>
                </a:moveTo>
                <a:cubicBezTo>
                  <a:pt x="0" y="1204689"/>
                  <a:pt x="985061" y="2181225"/>
                  <a:pt x="2200275" y="2181225"/>
                </a:cubicBezTo>
                <a:lnTo>
                  <a:pt x="2200275" y="0"/>
                </a:lnTo>
                <a:lnTo>
                  <a:pt x="0" y="0"/>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descr="preencoded.png" id="197" name="Google Shape;197;p18"/>
          <p:cNvSpPr/>
          <p:nvPr/>
        </p:nvSpPr>
        <p:spPr>
          <a:xfrm flipH="1" rot="10800000">
            <a:off x="-20085" y="4580051"/>
            <a:ext cx="2277948" cy="2277948"/>
          </a:xfrm>
          <a:custGeom>
            <a:rect b="b" l="l" r="r" t="t"/>
            <a:pathLst>
              <a:path extrusionOk="0" h="2277948" w="2277948">
                <a:moveTo>
                  <a:pt x="0" y="2277948"/>
                </a:moveTo>
                <a:cubicBezTo>
                  <a:pt x="1258034" y="2277948"/>
                  <a:pt x="2277948" y="1258034"/>
                  <a:pt x="2277948" y="0"/>
                </a:cubicBezTo>
                <a:lnTo>
                  <a:pt x="0" y="0"/>
                </a:lnTo>
                <a:lnTo>
                  <a:pt x="0" y="2277948"/>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pic>
        <p:nvPicPr>
          <p:cNvPr descr="preencoded.png" id="198" name="Google Shape;198;p18"/>
          <p:cNvPicPr preferRelativeResize="0"/>
          <p:nvPr/>
        </p:nvPicPr>
        <p:blipFill rotWithShape="1">
          <a:blip r:embed="rId2">
            <a:alphaModFix/>
          </a:blip>
          <a:srcRect b="0" l="0" r="0" t="0"/>
          <a:stretch/>
        </p:blipFill>
        <p:spPr>
          <a:xfrm>
            <a:off x="9991885" y="3441269"/>
            <a:ext cx="2200115" cy="2200114"/>
          </a:xfrm>
          <a:prstGeom prst="rect">
            <a:avLst/>
          </a:prstGeom>
          <a:noFill/>
          <a:ln>
            <a:noFill/>
          </a:ln>
        </p:spPr>
      </p:pic>
      <p:sp>
        <p:nvSpPr>
          <p:cNvPr descr="preencoded.png" id="199" name="Google Shape;199;p18"/>
          <p:cNvSpPr/>
          <p:nvPr/>
        </p:nvSpPr>
        <p:spPr>
          <a:xfrm>
            <a:off x="1707960" y="5667618"/>
            <a:ext cx="775021" cy="775021"/>
          </a:xfrm>
          <a:custGeom>
            <a:rect b="b" l="l" r="r" t="t"/>
            <a:pathLst>
              <a:path extrusionOk="0" h="775021" w="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200" name="Google Shape;200;p18"/>
          <p:cNvSpPr txBox="1"/>
          <p:nvPr>
            <p:ph type="title"/>
          </p:nvPr>
        </p:nvSpPr>
        <p:spPr>
          <a:xfrm>
            <a:off x="1508760" y="1883664"/>
            <a:ext cx="6766560" cy="768096"/>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accent6"/>
              </a:buClr>
              <a:buSzPts val="3300"/>
              <a:buFont typeface="Arial Black"/>
              <a:buNone/>
              <a:defRPr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1" name="Google Shape;201;p18"/>
          <p:cNvSpPr txBox="1"/>
          <p:nvPr>
            <p:ph idx="1" type="body"/>
          </p:nvPr>
        </p:nvSpPr>
        <p:spPr>
          <a:xfrm>
            <a:off x="1508760" y="2837688"/>
            <a:ext cx="5879592" cy="2700528"/>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70"/>
              </a:spcBef>
              <a:spcAft>
                <a:spcPts val="0"/>
              </a:spcAft>
              <a:buClr>
                <a:schemeClr val="accent6"/>
              </a:buClr>
              <a:buSzPts val="1125"/>
              <a:buNone/>
              <a:defRPr sz="1125"/>
            </a:lvl1pPr>
            <a:lvl2pPr indent="-300037" lvl="1" marL="914400" algn="l">
              <a:lnSpc>
                <a:spcPct val="100000"/>
              </a:lnSpc>
              <a:spcBef>
                <a:spcPts val="270"/>
              </a:spcBef>
              <a:spcAft>
                <a:spcPts val="0"/>
              </a:spcAft>
              <a:buClr>
                <a:schemeClr val="accent6"/>
              </a:buClr>
              <a:buSzPts val="1125"/>
              <a:buChar char="•"/>
              <a:defRPr sz="1125"/>
            </a:lvl2pPr>
            <a:lvl3pPr indent="-300037" lvl="2" marL="1371600" algn="l">
              <a:lnSpc>
                <a:spcPct val="100000"/>
              </a:lnSpc>
              <a:spcBef>
                <a:spcPts val="270"/>
              </a:spcBef>
              <a:spcAft>
                <a:spcPts val="0"/>
              </a:spcAft>
              <a:buClr>
                <a:schemeClr val="accent6"/>
              </a:buClr>
              <a:buSzPts val="1125"/>
              <a:buChar char="•"/>
              <a:defRPr sz="1125"/>
            </a:lvl3pPr>
            <a:lvl4pPr indent="-300037" lvl="3" marL="1828800" algn="l">
              <a:lnSpc>
                <a:spcPct val="100000"/>
              </a:lnSpc>
              <a:spcBef>
                <a:spcPts val="270"/>
              </a:spcBef>
              <a:spcAft>
                <a:spcPts val="0"/>
              </a:spcAft>
              <a:buClr>
                <a:schemeClr val="accent6"/>
              </a:buClr>
              <a:buSzPts val="1125"/>
              <a:buChar char="•"/>
              <a:defRPr sz="1125"/>
            </a:lvl4pPr>
            <a:lvl5pPr indent="-300037" lvl="4" marL="2286000" algn="l">
              <a:lnSpc>
                <a:spcPct val="100000"/>
              </a:lnSpc>
              <a:spcBef>
                <a:spcPts val="270"/>
              </a:spcBef>
              <a:spcAft>
                <a:spcPts val="0"/>
              </a:spcAft>
              <a:buClr>
                <a:schemeClr val="accent6"/>
              </a:buClr>
              <a:buSzPts val="1125"/>
              <a:buChar char="•"/>
              <a:defRPr sz="1125"/>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02" name="Google Shape;202;p18"/>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203" name="Shape 203"/>
        <p:cNvGrpSpPr/>
        <p:nvPr/>
      </p:nvGrpSpPr>
      <p:grpSpPr>
        <a:xfrm>
          <a:off x="0" y="0"/>
          <a:ext cx="0" cy="0"/>
          <a:chOff x="0" y="0"/>
          <a:chExt cx="0" cy="0"/>
        </a:xfrm>
      </p:grpSpPr>
      <p:sp>
        <p:nvSpPr>
          <p:cNvPr descr="preencoded.png" id="204" name="Google Shape;204;p19"/>
          <p:cNvSpPr/>
          <p:nvPr/>
        </p:nvSpPr>
        <p:spPr>
          <a:xfrm>
            <a:off x="-5568" y="-2784"/>
            <a:ext cx="3443288" cy="6891337"/>
          </a:xfrm>
          <a:custGeom>
            <a:rect b="b" l="l" r="r" t="t"/>
            <a:pathLst>
              <a:path extrusionOk="0" h="6891337" w="3443288">
                <a:moveTo>
                  <a:pt x="3443288" y="0"/>
                </a:moveTo>
                <a:lnTo>
                  <a:pt x="0" y="0"/>
                </a:lnTo>
                <a:lnTo>
                  <a:pt x="0" y="6891338"/>
                </a:lnTo>
                <a:lnTo>
                  <a:pt x="3443288" y="6891338"/>
                </a:lnTo>
                <a:lnTo>
                  <a:pt x="3443288"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pic>
        <p:nvPicPr>
          <p:cNvPr descr="preencoded.png" id="205" name="Google Shape;205;p19"/>
          <p:cNvPicPr preferRelativeResize="0"/>
          <p:nvPr/>
        </p:nvPicPr>
        <p:blipFill rotWithShape="1">
          <a:blip r:embed="rId2">
            <a:alphaModFix/>
          </a:blip>
          <a:srcRect b="0" l="0" r="0" t="0"/>
          <a:stretch/>
        </p:blipFill>
        <p:spPr>
          <a:xfrm>
            <a:off x="1703311" y="-2784"/>
            <a:ext cx="1734411" cy="5167313"/>
          </a:xfrm>
          <a:prstGeom prst="rect">
            <a:avLst/>
          </a:prstGeom>
          <a:noFill/>
          <a:ln>
            <a:noFill/>
          </a:ln>
        </p:spPr>
      </p:pic>
      <p:sp>
        <p:nvSpPr>
          <p:cNvPr id="206" name="Google Shape;206;p19"/>
          <p:cNvSpPr/>
          <p:nvPr/>
        </p:nvSpPr>
        <p:spPr>
          <a:xfrm>
            <a:off x="1721621" y="-2784"/>
            <a:ext cx="1716115" cy="1720853"/>
          </a:xfrm>
          <a:custGeom>
            <a:rect b="b" l="l" r="r" t="t"/>
            <a:pathLst>
              <a:path extrusionOk="0" h="1720853" w="1716115">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lt1">
              <a:alpha val="98823"/>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descr="preencoded.png" id="207" name="Google Shape;207;p19"/>
          <p:cNvSpPr/>
          <p:nvPr/>
        </p:nvSpPr>
        <p:spPr>
          <a:xfrm>
            <a:off x="-5568" y="3440504"/>
            <a:ext cx="3443288" cy="3448050"/>
          </a:xfrm>
          <a:custGeom>
            <a:rect b="b" l="l" r="r" t="t"/>
            <a:pathLst>
              <a:path extrusionOk="0" h="3448050" w="3443288">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pic>
        <p:nvPicPr>
          <p:cNvPr descr="preencoded.png" id="208" name="Google Shape;208;p19"/>
          <p:cNvPicPr preferRelativeResize="0"/>
          <p:nvPr/>
        </p:nvPicPr>
        <p:blipFill rotWithShape="1">
          <a:blip r:embed="rId3">
            <a:alphaModFix/>
          </a:blip>
          <a:srcRect b="0" l="0" r="0" t="0"/>
          <a:stretch/>
        </p:blipFill>
        <p:spPr>
          <a:xfrm>
            <a:off x="1718458" y="3440506"/>
            <a:ext cx="1719263" cy="1724025"/>
          </a:xfrm>
          <a:prstGeom prst="rect">
            <a:avLst/>
          </a:prstGeom>
          <a:noFill/>
          <a:ln>
            <a:noFill/>
          </a:ln>
        </p:spPr>
      </p:pic>
      <p:sp>
        <p:nvSpPr>
          <p:cNvPr id="209" name="Google Shape;209;p19"/>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210" name="Google Shape;210;p19"/>
          <p:cNvSpPr txBox="1"/>
          <p:nvPr>
            <p:ph type="title"/>
          </p:nvPr>
        </p:nvSpPr>
        <p:spPr>
          <a:xfrm>
            <a:off x="3986784" y="1243584"/>
            <a:ext cx="8165592" cy="768096"/>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accent6"/>
              </a:buClr>
              <a:buSzPts val="33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1" name="Google Shape;211;p19"/>
          <p:cNvSpPr txBox="1"/>
          <p:nvPr>
            <p:ph idx="1" type="body"/>
          </p:nvPr>
        </p:nvSpPr>
        <p:spPr>
          <a:xfrm>
            <a:off x="3685032" y="2255520"/>
            <a:ext cx="3741928" cy="4306380"/>
          </a:xfrm>
          <a:prstGeom prst="rect">
            <a:avLst/>
          </a:prstGeom>
          <a:noFill/>
          <a:ln>
            <a:noFill/>
          </a:ln>
        </p:spPr>
        <p:txBody>
          <a:bodyPr anchorCtr="0" anchor="t" bIns="45700" lIns="45700" spcFirstLastPara="1" rIns="45700" wrap="square" tIns="45700">
            <a:noAutofit/>
          </a:bodyPr>
          <a:lstStyle>
            <a:lvl1pPr indent="-300037" lvl="0" marL="457200" algn="l">
              <a:lnSpc>
                <a:spcPct val="100000"/>
              </a:lnSpc>
              <a:spcBef>
                <a:spcPts val="270"/>
              </a:spcBef>
              <a:spcAft>
                <a:spcPts val="0"/>
              </a:spcAft>
              <a:buClr>
                <a:schemeClr val="accent6"/>
              </a:buClr>
              <a:buSzPts val="1125"/>
              <a:buChar char="•"/>
              <a:defRPr sz="1125"/>
            </a:lvl1pPr>
            <a:lvl2pPr indent="-290512" lvl="1" marL="914400" algn="l">
              <a:lnSpc>
                <a:spcPct val="100000"/>
              </a:lnSpc>
              <a:spcBef>
                <a:spcPts val="270"/>
              </a:spcBef>
              <a:spcAft>
                <a:spcPts val="0"/>
              </a:spcAft>
              <a:buClr>
                <a:schemeClr val="accent6"/>
              </a:buClr>
              <a:buSzPts val="975"/>
              <a:buChar char="•"/>
              <a:defRPr sz="975"/>
            </a:lvl2pPr>
            <a:lvl3pPr indent="-285750" lvl="2" marL="1371600" algn="l">
              <a:lnSpc>
                <a:spcPct val="100000"/>
              </a:lnSpc>
              <a:spcBef>
                <a:spcPts val="270"/>
              </a:spcBef>
              <a:spcAft>
                <a:spcPts val="0"/>
              </a:spcAft>
              <a:buClr>
                <a:schemeClr val="accent6"/>
              </a:buClr>
              <a:buSzPts val="900"/>
              <a:buChar char="•"/>
              <a:defRPr sz="900"/>
            </a:lvl3pPr>
            <a:lvl4pPr indent="-285750" lvl="3" marL="1828800" algn="l">
              <a:lnSpc>
                <a:spcPct val="100000"/>
              </a:lnSpc>
              <a:spcBef>
                <a:spcPts val="270"/>
              </a:spcBef>
              <a:spcAft>
                <a:spcPts val="0"/>
              </a:spcAft>
              <a:buClr>
                <a:schemeClr val="accent6"/>
              </a:buClr>
              <a:buSzPts val="900"/>
              <a:buChar char="•"/>
              <a:defRPr sz="900"/>
            </a:lvl4pPr>
            <a:lvl5pPr indent="-285750" lvl="4" marL="2286000" algn="l">
              <a:lnSpc>
                <a:spcPct val="100000"/>
              </a:lnSpc>
              <a:spcBef>
                <a:spcPts val="270"/>
              </a:spcBef>
              <a:spcAft>
                <a:spcPts val="0"/>
              </a:spcAft>
              <a:buClr>
                <a:schemeClr val="accent6"/>
              </a:buClr>
              <a:buSzPts val="900"/>
              <a:buChar char="•"/>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12" name="Google Shape;212;p19"/>
          <p:cNvSpPr txBox="1"/>
          <p:nvPr>
            <p:ph idx="2" type="body"/>
          </p:nvPr>
        </p:nvSpPr>
        <p:spPr>
          <a:xfrm>
            <a:off x="7754112" y="2255520"/>
            <a:ext cx="3741928" cy="4306380"/>
          </a:xfrm>
          <a:prstGeom prst="rect">
            <a:avLst/>
          </a:prstGeom>
          <a:noFill/>
          <a:ln>
            <a:noFill/>
          </a:ln>
        </p:spPr>
        <p:txBody>
          <a:bodyPr anchorCtr="0" anchor="t" bIns="45700" lIns="45700" spcFirstLastPara="1" rIns="45700" wrap="square" tIns="45700">
            <a:noAutofit/>
          </a:bodyPr>
          <a:lstStyle>
            <a:lvl1pPr indent="-300037" lvl="0" marL="457200" algn="l">
              <a:lnSpc>
                <a:spcPct val="100000"/>
              </a:lnSpc>
              <a:spcBef>
                <a:spcPts val="270"/>
              </a:spcBef>
              <a:spcAft>
                <a:spcPts val="0"/>
              </a:spcAft>
              <a:buClr>
                <a:schemeClr val="accent6"/>
              </a:buClr>
              <a:buSzPts val="1125"/>
              <a:buChar char="•"/>
              <a:defRPr sz="1125"/>
            </a:lvl1pPr>
            <a:lvl2pPr indent="-290512" lvl="1" marL="914400" algn="l">
              <a:lnSpc>
                <a:spcPct val="100000"/>
              </a:lnSpc>
              <a:spcBef>
                <a:spcPts val="270"/>
              </a:spcBef>
              <a:spcAft>
                <a:spcPts val="0"/>
              </a:spcAft>
              <a:buClr>
                <a:schemeClr val="accent6"/>
              </a:buClr>
              <a:buSzPts val="975"/>
              <a:buChar char="•"/>
              <a:defRPr sz="975"/>
            </a:lvl2pPr>
            <a:lvl3pPr indent="-285750" lvl="2" marL="1371600" algn="l">
              <a:lnSpc>
                <a:spcPct val="100000"/>
              </a:lnSpc>
              <a:spcBef>
                <a:spcPts val="270"/>
              </a:spcBef>
              <a:spcAft>
                <a:spcPts val="0"/>
              </a:spcAft>
              <a:buClr>
                <a:schemeClr val="accent6"/>
              </a:buClr>
              <a:buSzPts val="900"/>
              <a:buChar char="•"/>
              <a:defRPr sz="900"/>
            </a:lvl3pPr>
            <a:lvl4pPr indent="-285750" lvl="3" marL="1828800" algn="l">
              <a:lnSpc>
                <a:spcPct val="100000"/>
              </a:lnSpc>
              <a:spcBef>
                <a:spcPts val="270"/>
              </a:spcBef>
              <a:spcAft>
                <a:spcPts val="0"/>
              </a:spcAft>
              <a:buClr>
                <a:schemeClr val="accent6"/>
              </a:buClr>
              <a:buSzPts val="900"/>
              <a:buChar char="•"/>
              <a:defRPr sz="900"/>
            </a:lvl4pPr>
            <a:lvl5pPr indent="-285750" lvl="4" marL="2286000" algn="l">
              <a:lnSpc>
                <a:spcPct val="100000"/>
              </a:lnSpc>
              <a:spcBef>
                <a:spcPts val="270"/>
              </a:spcBef>
              <a:spcAft>
                <a:spcPts val="0"/>
              </a:spcAft>
              <a:buClr>
                <a:schemeClr val="accent6"/>
              </a:buClr>
              <a:buSzPts val="900"/>
              <a:buChar char="•"/>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13" name="Shape 213"/>
        <p:cNvGrpSpPr/>
        <p:nvPr/>
      </p:nvGrpSpPr>
      <p:grpSpPr>
        <a:xfrm>
          <a:off x="0" y="0"/>
          <a:ext cx="0" cy="0"/>
          <a:chOff x="0" y="0"/>
          <a:chExt cx="0" cy="0"/>
        </a:xfrm>
      </p:grpSpPr>
      <p:sp>
        <p:nvSpPr>
          <p:cNvPr id="214" name="Google Shape;214;p20"/>
          <p:cNvSpPr/>
          <p:nvPr/>
        </p:nvSpPr>
        <p:spPr>
          <a:xfrm>
            <a:off x="1" y="0"/>
            <a:ext cx="2242827" cy="2102966"/>
          </a:xfrm>
          <a:custGeom>
            <a:rect b="b" l="l" r="r" t="t"/>
            <a:pathLst>
              <a:path extrusionOk="0" h="2102966" w="2242827">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rgbClr val="BAF0F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215" name="Google Shape;215;p20"/>
          <p:cNvSpPr/>
          <p:nvPr/>
        </p:nvSpPr>
        <p:spPr>
          <a:xfrm rot="10800000">
            <a:off x="9949173" y="4755034"/>
            <a:ext cx="2242827" cy="2102966"/>
          </a:xfrm>
          <a:custGeom>
            <a:rect b="b" l="l" r="r" t="t"/>
            <a:pathLst>
              <a:path extrusionOk="0" h="2102966" w="2242827">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rgbClr val="BAF0F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216" name="Google Shape;216;p20"/>
          <p:cNvSpPr txBox="1"/>
          <p:nvPr>
            <p:ph type="title"/>
          </p:nvPr>
        </p:nvSpPr>
        <p:spPr>
          <a:xfrm>
            <a:off x="758952" y="1216152"/>
            <a:ext cx="10671048" cy="768096"/>
          </a:xfrm>
          <a:prstGeom prst="rect">
            <a:avLst/>
          </a:prstGeom>
          <a:noFill/>
          <a:ln>
            <a:noFill/>
          </a:ln>
        </p:spPr>
        <p:txBody>
          <a:bodyPr anchorCtr="0" anchor="t" bIns="45700" lIns="91425" spcFirstLastPara="1" rIns="91425" wrap="square" tIns="45700">
            <a:normAutofit/>
          </a:bodyPr>
          <a:lstStyle>
            <a:lvl1pPr lvl="0" algn="ctr">
              <a:lnSpc>
                <a:spcPct val="203111"/>
              </a:lnSpc>
              <a:spcBef>
                <a:spcPts val="0"/>
              </a:spcBef>
              <a:spcAft>
                <a:spcPts val="0"/>
              </a:spcAft>
              <a:buClr>
                <a:schemeClr val="accent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7" name="Google Shape;217;p20"/>
          <p:cNvSpPr txBox="1"/>
          <p:nvPr>
            <p:ph idx="11" type="ftr"/>
          </p:nvPr>
        </p:nvSpPr>
        <p:spPr>
          <a:xfrm>
            <a:off x="621792" y="457200"/>
            <a:ext cx="3200400"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8" name="Google Shape;218;p20"/>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19" name="Shape 219"/>
        <p:cNvGrpSpPr/>
        <p:nvPr/>
      </p:nvGrpSpPr>
      <p:grpSpPr>
        <a:xfrm>
          <a:off x="0" y="0"/>
          <a:ext cx="0" cy="0"/>
          <a:chOff x="0" y="0"/>
          <a:chExt cx="0" cy="0"/>
        </a:xfrm>
      </p:grpSpPr>
      <p:sp>
        <p:nvSpPr>
          <p:cNvPr id="220" name="Google Shape;220;p21"/>
          <p:cNvSpPr/>
          <p:nvPr/>
        </p:nvSpPr>
        <p:spPr>
          <a:xfrm rot="10800000">
            <a:off x="9949173" y="4755034"/>
            <a:ext cx="2242827" cy="2102966"/>
          </a:xfrm>
          <a:custGeom>
            <a:rect b="b" l="l" r="r" t="t"/>
            <a:pathLst>
              <a:path extrusionOk="0" h="2102966" w="2242827">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rgbClr val="BAF0F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221" name="Google Shape;221;p2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ctr">
              <a:lnSpc>
                <a:spcPct val="152333"/>
              </a:lnSpc>
              <a:spcBef>
                <a:spcPts val="0"/>
              </a:spcBef>
              <a:spcAft>
                <a:spcPts val="0"/>
              </a:spcAft>
              <a:buClr>
                <a:schemeClr val="accent6"/>
              </a:buClr>
              <a:buSzPts val="2400"/>
              <a:buFont typeface="Arial Black"/>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2" name="Google Shape;222;p21"/>
          <p:cNvSpPr/>
          <p:nvPr>
            <p:ph idx="2" type="pic"/>
          </p:nvPr>
        </p:nvSpPr>
        <p:spPr>
          <a:xfrm>
            <a:off x="5183188" y="987427"/>
            <a:ext cx="6172200" cy="4873625"/>
          </a:xfrm>
          <a:prstGeom prst="rect">
            <a:avLst/>
          </a:prstGeom>
          <a:noFill/>
          <a:ln>
            <a:noFill/>
          </a:ln>
        </p:spPr>
      </p:sp>
      <p:sp>
        <p:nvSpPr>
          <p:cNvPr id="223" name="Google Shape;223;p2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70"/>
              </a:spcBef>
              <a:spcAft>
                <a:spcPts val="0"/>
              </a:spcAft>
              <a:buClr>
                <a:schemeClr val="accent6"/>
              </a:buClr>
              <a:buSzPts val="1200"/>
              <a:buNone/>
              <a:defRPr sz="1200"/>
            </a:lvl1pPr>
            <a:lvl2pPr indent="-228600" lvl="1" marL="914400" algn="l">
              <a:lnSpc>
                <a:spcPct val="100000"/>
              </a:lnSpc>
              <a:spcBef>
                <a:spcPts val="270"/>
              </a:spcBef>
              <a:spcAft>
                <a:spcPts val="0"/>
              </a:spcAft>
              <a:buClr>
                <a:schemeClr val="accent6"/>
              </a:buClr>
              <a:buSzPts val="1050"/>
              <a:buNone/>
              <a:defRPr sz="1050"/>
            </a:lvl2pPr>
            <a:lvl3pPr indent="-228600" lvl="2" marL="1371600" algn="l">
              <a:lnSpc>
                <a:spcPct val="100000"/>
              </a:lnSpc>
              <a:spcBef>
                <a:spcPts val="270"/>
              </a:spcBef>
              <a:spcAft>
                <a:spcPts val="0"/>
              </a:spcAft>
              <a:buClr>
                <a:schemeClr val="accent6"/>
              </a:buClr>
              <a:buSzPts val="900"/>
              <a:buNone/>
              <a:defRPr sz="900"/>
            </a:lvl3pPr>
            <a:lvl4pPr indent="-228600" lvl="3" marL="1828800" algn="l">
              <a:lnSpc>
                <a:spcPct val="100000"/>
              </a:lnSpc>
              <a:spcBef>
                <a:spcPts val="270"/>
              </a:spcBef>
              <a:spcAft>
                <a:spcPts val="0"/>
              </a:spcAft>
              <a:buClr>
                <a:schemeClr val="accent6"/>
              </a:buClr>
              <a:buSzPts val="750"/>
              <a:buNone/>
              <a:defRPr sz="750"/>
            </a:lvl4pPr>
            <a:lvl5pPr indent="-228600" lvl="4" marL="2286000" algn="l">
              <a:lnSpc>
                <a:spcPct val="100000"/>
              </a:lnSpc>
              <a:spcBef>
                <a:spcPts val="270"/>
              </a:spcBef>
              <a:spcAft>
                <a:spcPts val="0"/>
              </a:spcAft>
              <a:buClr>
                <a:schemeClr val="accent6"/>
              </a:buClr>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224" name="Google Shape;224;p21"/>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type="objOnly">
  <p:cSld name="OBJECT_ONLY">
    <p:spTree>
      <p:nvGrpSpPr>
        <p:cNvPr id="225" name="Shape 225"/>
        <p:cNvGrpSpPr/>
        <p:nvPr/>
      </p:nvGrpSpPr>
      <p:grpSpPr>
        <a:xfrm>
          <a:off x="0" y="0"/>
          <a:ext cx="0" cy="0"/>
          <a:chOff x="0" y="0"/>
          <a:chExt cx="0" cy="0"/>
        </a:xfrm>
      </p:grpSpPr>
      <p:sp>
        <p:nvSpPr>
          <p:cNvPr id="226" name="Google Shape;226;p22"/>
          <p:cNvSpPr txBox="1"/>
          <p:nvPr>
            <p:ph idx="1" type="body"/>
          </p:nvPr>
        </p:nvSpPr>
        <p:spPr>
          <a:xfrm>
            <a:off x="914400" y="609600"/>
            <a:ext cx="10363200" cy="54864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270"/>
              </a:spcBef>
              <a:spcAft>
                <a:spcPts val="0"/>
              </a:spcAft>
              <a:buClr>
                <a:schemeClr val="accent6"/>
              </a:buClr>
              <a:buSzPts val="1800"/>
              <a:buChar char="•"/>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27" name="Google Shape;227;p22"/>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EB Garamond"/>
                <a:ea typeface="EB Garamond"/>
                <a:cs typeface="EB Garamond"/>
                <a:sym typeface="EB Garamond"/>
              </a:defRPr>
            </a:lvl1pPr>
            <a:lvl2pPr lvl="1"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2pPr>
            <a:lvl3pPr lvl="2"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3pPr>
            <a:lvl4pPr lvl="3"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4pPr>
            <a:lvl5pPr lvl="4"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5pPr>
            <a:lvl6pPr lvl="5"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6pPr>
            <a:lvl7pPr lvl="6"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7pPr>
            <a:lvl8pPr lvl="7"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8pPr>
            <a:lvl9pPr lvl="8"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9pPr>
          </a:lstStyle>
          <a:p/>
        </p:txBody>
      </p:sp>
      <p:sp>
        <p:nvSpPr>
          <p:cNvPr id="228" name="Google Shape;228;p22"/>
          <p:cNvSpPr txBox="1"/>
          <p:nvPr>
            <p:ph idx="11" type="ftr"/>
          </p:nvPr>
        </p:nvSpPr>
        <p:spPr>
          <a:xfrm>
            <a:off x="621792" y="457200"/>
            <a:ext cx="3200400"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9" name="Google Shape;229;p22"/>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marR="0" algn="ctr">
              <a:spcBef>
                <a:spcPts val="0"/>
              </a:spcBef>
              <a:buNone/>
              <a:defRPr sz="900">
                <a:solidFill>
                  <a:srgbClr val="888888"/>
                </a:solidFill>
                <a:latin typeface="Arial"/>
                <a:ea typeface="Arial"/>
                <a:cs typeface="Arial"/>
                <a:sym typeface="Arial"/>
              </a:defRPr>
            </a:lvl1pPr>
            <a:lvl2pPr indent="0" lvl="1" marL="0" marR="0" algn="ctr">
              <a:spcBef>
                <a:spcPts val="0"/>
              </a:spcBef>
              <a:buNone/>
              <a:defRPr sz="900">
                <a:solidFill>
                  <a:srgbClr val="888888"/>
                </a:solidFill>
                <a:latin typeface="Arial"/>
                <a:ea typeface="Arial"/>
                <a:cs typeface="Arial"/>
                <a:sym typeface="Arial"/>
              </a:defRPr>
            </a:lvl2pPr>
            <a:lvl3pPr indent="0" lvl="2" marL="0" marR="0" algn="ctr">
              <a:spcBef>
                <a:spcPts val="0"/>
              </a:spcBef>
              <a:buNone/>
              <a:defRPr sz="900">
                <a:solidFill>
                  <a:srgbClr val="888888"/>
                </a:solidFill>
                <a:latin typeface="Arial"/>
                <a:ea typeface="Arial"/>
                <a:cs typeface="Arial"/>
                <a:sym typeface="Arial"/>
              </a:defRPr>
            </a:lvl3pPr>
            <a:lvl4pPr indent="0" lvl="3" marL="0" marR="0" algn="ctr">
              <a:spcBef>
                <a:spcPts val="0"/>
              </a:spcBef>
              <a:buNone/>
              <a:defRPr sz="900">
                <a:solidFill>
                  <a:srgbClr val="888888"/>
                </a:solidFill>
                <a:latin typeface="Arial"/>
                <a:ea typeface="Arial"/>
                <a:cs typeface="Arial"/>
                <a:sym typeface="Arial"/>
              </a:defRPr>
            </a:lvl4pPr>
            <a:lvl5pPr indent="0" lvl="4" marL="0" marR="0" algn="ctr">
              <a:spcBef>
                <a:spcPts val="0"/>
              </a:spcBef>
              <a:buNone/>
              <a:defRPr sz="900">
                <a:solidFill>
                  <a:srgbClr val="888888"/>
                </a:solidFill>
                <a:latin typeface="Arial"/>
                <a:ea typeface="Arial"/>
                <a:cs typeface="Arial"/>
                <a:sym typeface="Arial"/>
              </a:defRPr>
            </a:lvl5pPr>
            <a:lvl6pPr indent="0" lvl="5" marL="0" marR="0" algn="ctr">
              <a:spcBef>
                <a:spcPts val="0"/>
              </a:spcBef>
              <a:buNone/>
              <a:defRPr sz="900">
                <a:solidFill>
                  <a:srgbClr val="888888"/>
                </a:solidFill>
                <a:latin typeface="Arial"/>
                <a:ea typeface="Arial"/>
                <a:cs typeface="Arial"/>
                <a:sym typeface="Arial"/>
              </a:defRPr>
            </a:lvl6pPr>
            <a:lvl7pPr indent="0" lvl="6" marL="0" marR="0" algn="ctr">
              <a:spcBef>
                <a:spcPts val="0"/>
              </a:spcBef>
              <a:buNone/>
              <a:defRPr sz="900">
                <a:solidFill>
                  <a:srgbClr val="888888"/>
                </a:solidFill>
                <a:latin typeface="Arial"/>
                <a:ea typeface="Arial"/>
                <a:cs typeface="Arial"/>
                <a:sym typeface="Arial"/>
              </a:defRPr>
            </a:lvl7pPr>
            <a:lvl8pPr indent="0" lvl="7" marL="0" marR="0" algn="ctr">
              <a:spcBef>
                <a:spcPts val="0"/>
              </a:spcBef>
              <a:buNone/>
              <a:defRPr sz="900">
                <a:solidFill>
                  <a:srgbClr val="888888"/>
                </a:solidFill>
                <a:latin typeface="Arial"/>
                <a:ea typeface="Arial"/>
                <a:cs typeface="Arial"/>
                <a:sym typeface="Arial"/>
              </a:defRPr>
            </a:lvl8pPr>
            <a:lvl9pPr indent="0" lvl="8" marL="0" marR="0" algn="ctr">
              <a:spcBef>
                <a:spcPts val="0"/>
              </a:spcBef>
              <a:buNone/>
              <a:defRPr sz="900">
                <a:solidFill>
                  <a:srgbClr val="888888"/>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transition spd="slow">
    <p:fade thruBlk="1"/>
  </p:transition>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aph" type="obj">
  <p:cSld name="OBJECT">
    <p:spTree>
      <p:nvGrpSpPr>
        <p:cNvPr id="234" name="Shape 234"/>
        <p:cNvGrpSpPr/>
        <p:nvPr/>
      </p:nvGrpSpPr>
      <p:grpSpPr>
        <a:xfrm>
          <a:off x="0" y="0"/>
          <a:ext cx="0" cy="0"/>
          <a:chOff x="0" y="0"/>
          <a:chExt cx="0" cy="0"/>
        </a:xfrm>
      </p:grpSpPr>
      <p:sp>
        <p:nvSpPr>
          <p:cNvPr id="235" name="Google Shape;235;p24"/>
          <p:cNvSpPr txBox="1"/>
          <p:nvPr>
            <p:ph type="title"/>
          </p:nvPr>
        </p:nvSpPr>
        <p:spPr>
          <a:xfrm>
            <a:off x="1167494" y="381000"/>
            <a:ext cx="9779183" cy="1325563"/>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600"/>
              <a:buFont typeface="Arial"/>
              <a:buNone/>
              <a:defRPr b="1" sz="36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6" name="Google Shape;236;p24"/>
          <p:cNvSpPr txBox="1"/>
          <p:nvPr>
            <p:ph idx="1" type="body"/>
          </p:nvPr>
        </p:nvSpPr>
        <p:spPr>
          <a:xfrm>
            <a:off x="1167494" y="2087563"/>
            <a:ext cx="9779183" cy="336681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2100"/>
              <a:buNone/>
              <a:defRPr>
                <a:latin typeface="Arial"/>
                <a:ea typeface="Arial"/>
                <a:cs typeface="Arial"/>
                <a:sym typeface="Arial"/>
              </a:defRPr>
            </a:lvl1pPr>
            <a:lvl2pPr indent="-228600" lvl="1" marL="914400" algn="l">
              <a:lnSpc>
                <a:spcPct val="90000"/>
              </a:lnSpc>
              <a:spcBef>
                <a:spcPts val="375"/>
              </a:spcBef>
              <a:spcAft>
                <a:spcPts val="0"/>
              </a:spcAft>
              <a:buClr>
                <a:schemeClr val="dk1"/>
              </a:buClr>
              <a:buSzPts val="1800"/>
              <a:buNone/>
              <a:defRPr>
                <a:latin typeface="Arial"/>
                <a:ea typeface="Arial"/>
                <a:cs typeface="Arial"/>
                <a:sym typeface="Arial"/>
              </a:defRPr>
            </a:lvl2pPr>
            <a:lvl3pPr indent="-228600" lvl="2" marL="1371600" algn="l">
              <a:lnSpc>
                <a:spcPct val="90000"/>
              </a:lnSpc>
              <a:spcBef>
                <a:spcPts val="375"/>
              </a:spcBef>
              <a:spcAft>
                <a:spcPts val="0"/>
              </a:spcAft>
              <a:buClr>
                <a:schemeClr val="dk1"/>
              </a:buClr>
              <a:buSzPts val="1500"/>
              <a:buNone/>
              <a:defRPr>
                <a:latin typeface="Arial"/>
                <a:ea typeface="Arial"/>
                <a:cs typeface="Arial"/>
                <a:sym typeface="Arial"/>
              </a:defRPr>
            </a:lvl3pPr>
            <a:lvl4pPr indent="-228600" lvl="3" marL="1828800" algn="l">
              <a:lnSpc>
                <a:spcPct val="90000"/>
              </a:lnSpc>
              <a:spcBef>
                <a:spcPts val="375"/>
              </a:spcBef>
              <a:spcAft>
                <a:spcPts val="0"/>
              </a:spcAft>
              <a:buClr>
                <a:schemeClr val="dk1"/>
              </a:buClr>
              <a:buSzPts val="1350"/>
              <a:buNone/>
              <a:defRPr>
                <a:latin typeface="Arial"/>
                <a:ea typeface="Arial"/>
                <a:cs typeface="Arial"/>
                <a:sym typeface="Arial"/>
              </a:defRPr>
            </a:lvl4pPr>
            <a:lvl5pPr indent="-228600" lvl="4" marL="2286000" algn="l">
              <a:lnSpc>
                <a:spcPct val="90000"/>
              </a:lnSpc>
              <a:spcBef>
                <a:spcPts val="375"/>
              </a:spcBef>
              <a:spcAft>
                <a:spcPts val="0"/>
              </a:spcAft>
              <a:buClr>
                <a:schemeClr val="dk1"/>
              </a:buClr>
              <a:buSzPts val="1350"/>
              <a:buNone/>
              <a:defRPr>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37" name="Google Shape;237;p24"/>
          <p:cNvSpPr/>
          <p:nvPr/>
        </p:nvSpPr>
        <p:spPr>
          <a:xfrm flipH="1">
            <a:off x="8580896" y="1"/>
            <a:ext cx="3611104" cy="3611104"/>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38" name="Google Shape;238;p24"/>
          <p:cNvSpPr/>
          <p:nvPr/>
        </p:nvSpPr>
        <p:spPr>
          <a:xfrm flipH="1" rot="5400000">
            <a:off x="1"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39" name="Google Shape;239;p24"/>
          <p:cNvSpPr txBox="1"/>
          <p:nvPr>
            <p:ph idx="12" type="sldNum"/>
          </p:nvPr>
        </p:nvSpPr>
        <p:spPr>
          <a:xfrm>
            <a:off x="10153277" y="6356352"/>
            <a:ext cx="16577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3"/>
                </a:solidFill>
                <a:latin typeface="Arial"/>
                <a:ea typeface="Arial"/>
                <a:cs typeface="Arial"/>
                <a:sym typeface="Arial"/>
              </a:defRPr>
            </a:lvl1pPr>
            <a:lvl2pPr indent="0" lvl="1" marL="0" algn="r">
              <a:spcBef>
                <a:spcPts val="0"/>
              </a:spcBef>
              <a:buNone/>
              <a:defRPr sz="900">
                <a:solidFill>
                  <a:schemeClr val="accent3"/>
                </a:solidFill>
                <a:latin typeface="Arial"/>
                <a:ea typeface="Arial"/>
                <a:cs typeface="Arial"/>
                <a:sym typeface="Arial"/>
              </a:defRPr>
            </a:lvl2pPr>
            <a:lvl3pPr indent="0" lvl="2" marL="0" algn="r">
              <a:spcBef>
                <a:spcPts val="0"/>
              </a:spcBef>
              <a:buNone/>
              <a:defRPr sz="900">
                <a:solidFill>
                  <a:schemeClr val="accent3"/>
                </a:solidFill>
                <a:latin typeface="Arial"/>
                <a:ea typeface="Arial"/>
                <a:cs typeface="Arial"/>
                <a:sym typeface="Arial"/>
              </a:defRPr>
            </a:lvl3pPr>
            <a:lvl4pPr indent="0" lvl="3" marL="0" algn="r">
              <a:spcBef>
                <a:spcPts val="0"/>
              </a:spcBef>
              <a:buNone/>
              <a:defRPr sz="900">
                <a:solidFill>
                  <a:schemeClr val="accent3"/>
                </a:solidFill>
                <a:latin typeface="Arial"/>
                <a:ea typeface="Arial"/>
                <a:cs typeface="Arial"/>
                <a:sym typeface="Arial"/>
              </a:defRPr>
            </a:lvl4pPr>
            <a:lvl5pPr indent="0" lvl="4" marL="0" algn="r">
              <a:spcBef>
                <a:spcPts val="0"/>
              </a:spcBef>
              <a:buNone/>
              <a:defRPr sz="900">
                <a:solidFill>
                  <a:schemeClr val="accent3"/>
                </a:solidFill>
                <a:latin typeface="Arial"/>
                <a:ea typeface="Arial"/>
                <a:cs typeface="Arial"/>
                <a:sym typeface="Arial"/>
              </a:defRPr>
            </a:lvl5pPr>
            <a:lvl6pPr indent="0" lvl="5" marL="0" algn="r">
              <a:spcBef>
                <a:spcPts val="0"/>
              </a:spcBef>
              <a:buNone/>
              <a:defRPr sz="900">
                <a:solidFill>
                  <a:schemeClr val="accent3"/>
                </a:solidFill>
                <a:latin typeface="Arial"/>
                <a:ea typeface="Arial"/>
                <a:cs typeface="Arial"/>
                <a:sym typeface="Arial"/>
              </a:defRPr>
            </a:lvl6pPr>
            <a:lvl7pPr indent="0" lvl="6" marL="0" algn="r">
              <a:spcBef>
                <a:spcPts val="0"/>
              </a:spcBef>
              <a:buNone/>
              <a:defRPr sz="900">
                <a:solidFill>
                  <a:schemeClr val="accent3"/>
                </a:solidFill>
                <a:latin typeface="Arial"/>
                <a:ea typeface="Arial"/>
                <a:cs typeface="Arial"/>
                <a:sym typeface="Arial"/>
              </a:defRPr>
            </a:lvl7pPr>
            <a:lvl8pPr indent="0" lvl="7" marL="0" algn="r">
              <a:spcBef>
                <a:spcPts val="0"/>
              </a:spcBef>
              <a:buNone/>
              <a:defRPr sz="900">
                <a:solidFill>
                  <a:schemeClr val="accent3"/>
                </a:solidFill>
                <a:latin typeface="Arial"/>
                <a:ea typeface="Arial"/>
                <a:cs typeface="Arial"/>
                <a:sym typeface="Arial"/>
              </a:defRPr>
            </a:lvl8pPr>
            <a:lvl9pPr indent="0" lvl="8" marL="0" algn="r">
              <a:spcBef>
                <a:spcPts val="0"/>
              </a:spcBef>
              <a:buNone/>
              <a:defRPr sz="900">
                <a:solidFill>
                  <a:schemeClr val="accent3"/>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Slide" type="title">
  <p:cSld name="TITLE">
    <p:spTree>
      <p:nvGrpSpPr>
        <p:cNvPr id="240" name="Shape 240"/>
        <p:cNvGrpSpPr/>
        <p:nvPr/>
      </p:nvGrpSpPr>
      <p:grpSpPr>
        <a:xfrm>
          <a:off x="0" y="0"/>
          <a:ext cx="0" cy="0"/>
          <a:chOff x="0" y="0"/>
          <a:chExt cx="0" cy="0"/>
        </a:xfrm>
      </p:grpSpPr>
      <p:sp>
        <p:nvSpPr>
          <p:cNvPr id="241" name="Google Shape;241;p25"/>
          <p:cNvSpPr txBox="1"/>
          <p:nvPr>
            <p:ph type="ctrTitle"/>
          </p:nvPr>
        </p:nvSpPr>
        <p:spPr>
          <a:xfrm>
            <a:off x="1167494" y="1122363"/>
            <a:ext cx="6220279" cy="23876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4500"/>
              <a:buFont typeface="Arial"/>
              <a:buNone/>
              <a:defRPr b="1" sz="45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2" name="Google Shape;242;p25"/>
          <p:cNvSpPr txBox="1"/>
          <p:nvPr>
            <p:ph idx="1" type="subTitle"/>
          </p:nvPr>
        </p:nvSpPr>
        <p:spPr>
          <a:xfrm>
            <a:off x="1167494" y="3602040"/>
            <a:ext cx="6220277" cy="2247219"/>
          </a:xfrm>
          <a:prstGeom prst="rect">
            <a:avLst/>
          </a:prstGeom>
          <a:noFill/>
          <a:ln>
            <a:noFill/>
          </a:ln>
        </p:spPr>
        <p:txBody>
          <a:bodyPr anchorCtr="0" anchor="t" bIns="45700" lIns="91425" spcFirstLastPara="1" rIns="91425" wrap="square" tIns="45700">
            <a:noAutofit/>
          </a:bodyPr>
          <a:lstStyle>
            <a:lvl1pPr lvl="0" algn="l">
              <a:lnSpc>
                <a:spcPct val="90000"/>
              </a:lnSpc>
              <a:spcBef>
                <a:spcPts val="750"/>
              </a:spcBef>
              <a:spcAft>
                <a:spcPts val="0"/>
              </a:spcAft>
              <a:buClr>
                <a:schemeClr val="dk1"/>
              </a:buClr>
              <a:buSzPts val="2100"/>
              <a:buNone/>
              <a:defRPr sz="2100">
                <a:latin typeface="Arial"/>
                <a:ea typeface="Arial"/>
                <a:cs typeface="Arial"/>
                <a:sym typeface="Arial"/>
              </a:defRPr>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sp>
        <p:nvSpPr>
          <p:cNvPr id="243" name="Google Shape;243;p25"/>
          <p:cNvSpPr/>
          <p:nvPr/>
        </p:nvSpPr>
        <p:spPr>
          <a:xfrm>
            <a:off x="8264426" y="0"/>
            <a:ext cx="3927575" cy="6858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nvGrpSpPr>
          <p:cNvPr id="244" name="Google Shape;244;p25"/>
          <p:cNvGrpSpPr/>
          <p:nvPr/>
        </p:nvGrpSpPr>
        <p:grpSpPr>
          <a:xfrm>
            <a:off x="8264428" y="3685939"/>
            <a:ext cx="3927573" cy="3178856"/>
            <a:chOff x="9857014" y="13834"/>
            <a:chExt cx="2334986" cy="1881641"/>
          </a:xfrm>
        </p:grpSpPr>
        <p:sp>
          <p:nvSpPr>
            <p:cNvPr id="245" name="Google Shape;245;p25"/>
            <p:cNvSpPr/>
            <p:nvPr/>
          </p:nvSpPr>
          <p:spPr>
            <a:xfrm rot="-5400000">
              <a:off x="10667433" y="370908"/>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46" name="Google Shape;246;p25"/>
            <p:cNvSpPr/>
            <p:nvPr/>
          </p:nvSpPr>
          <p:spPr>
            <a:xfrm flipH="1" rot="5400000">
              <a:off x="9499940" y="370908"/>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sp>
        <p:nvSpPr>
          <p:cNvPr id="247" name="Google Shape;247;p25"/>
          <p:cNvSpPr/>
          <p:nvPr/>
        </p:nvSpPr>
        <p:spPr>
          <a:xfrm>
            <a:off x="0" y="-1"/>
            <a:ext cx="1167493" cy="1167493"/>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48" name="Google Shape;248;p25"/>
          <p:cNvSpPr/>
          <p:nvPr/>
        </p:nvSpPr>
        <p:spPr>
          <a:xfrm>
            <a:off x="10228215" y="-1"/>
            <a:ext cx="1963787" cy="3178856"/>
          </a:xfrm>
          <a:custGeom>
            <a:rect b="b" l="l" r="r" t="t"/>
            <a:pathLst>
              <a:path extrusionOk="0" h="3178856" w="1963787">
                <a:moveTo>
                  <a:pt x="0" y="0"/>
                </a:moveTo>
                <a:lnTo>
                  <a:pt x="1963787" y="0"/>
                </a:lnTo>
                <a:lnTo>
                  <a:pt x="1963787" y="1967129"/>
                </a:lnTo>
                <a:lnTo>
                  <a:pt x="1963787" y="2349671"/>
                </a:lnTo>
                <a:lnTo>
                  <a:pt x="1963787" y="3178856"/>
                </a:lnTo>
                <a:lnTo>
                  <a:pt x="1963753" y="3178856"/>
                </a:lnTo>
                <a:lnTo>
                  <a:pt x="1763002" y="3168629"/>
                </a:lnTo>
                <a:cubicBezTo>
                  <a:pt x="772749" y="3067186"/>
                  <a:pt x="0" y="2223585"/>
                  <a:pt x="0" y="1197921"/>
                </a:cubicBezTo>
                <a:lnTo>
                  <a:pt x="0" y="1039961"/>
                </a:ln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249" name="Shape 249"/>
        <p:cNvGrpSpPr/>
        <p:nvPr/>
      </p:nvGrpSpPr>
      <p:grpSpPr>
        <a:xfrm>
          <a:off x="0" y="0"/>
          <a:ext cx="0" cy="0"/>
          <a:chOff x="0" y="0"/>
          <a:chExt cx="0" cy="0"/>
        </a:xfrm>
      </p:grpSpPr>
      <p:sp>
        <p:nvSpPr>
          <p:cNvPr id="250" name="Google Shape;250;p26"/>
          <p:cNvSpPr/>
          <p:nvPr/>
        </p:nvSpPr>
        <p:spPr>
          <a:xfrm>
            <a:off x="0" y="2285998"/>
            <a:ext cx="12208823" cy="4572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51" name="Google Shape;251;p26"/>
          <p:cNvSpPr/>
          <p:nvPr/>
        </p:nvSpPr>
        <p:spPr>
          <a:xfrm flipH="1">
            <a:off x="8597719"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52" name="Google Shape;252;p26"/>
          <p:cNvSpPr/>
          <p:nvPr/>
        </p:nvSpPr>
        <p:spPr>
          <a:xfrm>
            <a:off x="1" y="0"/>
            <a:ext cx="933856" cy="933856"/>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53" name="Google Shape;253;p26"/>
          <p:cNvSpPr/>
          <p:nvPr/>
        </p:nvSpPr>
        <p:spPr>
          <a:xfrm rot="-5400000">
            <a:off x="10344102" y="438100"/>
            <a:ext cx="2285999" cy="1409801"/>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54" name="Google Shape;254;p26"/>
          <p:cNvSpPr txBox="1"/>
          <p:nvPr>
            <p:ph type="title"/>
          </p:nvPr>
        </p:nvSpPr>
        <p:spPr>
          <a:xfrm>
            <a:off x="1167494" y="381000"/>
            <a:ext cx="9779183" cy="1325563"/>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600"/>
              <a:buFont typeface="Arial"/>
              <a:buNone/>
              <a:defRPr b="1" sz="36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5" name="Google Shape;255;p26"/>
          <p:cNvSpPr txBox="1"/>
          <p:nvPr>
            <p:ph idx="1" type="body"/>
          </p:nvPr>
        </p:nvSpPr>
        <p:spPr>
          <a:xfrm>
            <a:off x="1167494" y="2653169"/>
            <a:ext cx="9779183" cy="3436483"/>
          </a:xfrm>
          <a:prstGeom prst="rect">
            <a:avLst/>
          </a:prstGeom>
          <a:noFill/>
          <a:ln>
            <a:noFill/>
          </a:ln>
        </p:spPr>
        <p:txBody>
          <a:bodyPr anchorCtr="0" anchor="t" bIns="45700" lIns="91425" spcFirstLastPara="1" rIns="91425" wrap="square" tIns="45700">
            <a:noAutofit/>
          </a:bodyPr>
          <a:lstStyle>
            <a:lvl1pPr indent="-228600" lvl="0" marL="457200" algn="l">
              <a:lnSpc>
                <a:spcPct val="150000"/>
              </a:lnSpc>
              <a:spcBef>
                <a:spcPts val="750"/>
              </a:spcBef>
              <a:spcAft>
                <a:spcPts val="0"/>
              </a:spcAft>
              <a:buClr>
                <a:schemeClr val="lt1"/>
              </a:buClr>
              <a:buSzPts val="1800"/>
              <a:buNone/>
              <a:defRPr sz="1800">
                <a:solidFill>
                  <a:schemeClr val="lt1"/>
                </a:solidFill>
                <a:latin typeface="Arial"/>
                <a:ea typeface="Arial"/>
                <a:cs typeface="Arial"/>
                <a:sym typeface="Arial"/>
              </a:defRPr>
            </a:lvl1pPr>
            <a:lvl2pPr indent="-228600" lvl="1" marL="914400" algn="l">
              <a:lnSpc>
                <a:spcPct val="90000"/>
              </a:lnSpc>
              <a:spcBef>
                <a:spcPts val="375"/>
              </a:spcBef>
              <a:spcAft>
                <a:spcPts val="0"/>
              </a:spcAft>
              <a:buClr>
                <a:srgbClr val="888888"/>
              </a:buClr>
              <a:buSzPts val="1500"/>
              <a:buNone/>
              <a:defRPr sz="1500">
                <a:solidFill>
                  <a:srgbClr val="888888"/>
                </a:solidFill>
              </a:defRPr>
            </a:lvl2pPr>
            <a:lvl3pPr indent="-228600" lvl="2" marL="1371600" algn="l">
              <a:lnSpc>
                <a:spcPct val="90000"/>
              </a:lnSpc>
              <a:spcBef>
                <a:spcPts val="375"/>
              </a:spcBef>
              <a:spcAft>
                <a:spcPts val="0"/>
              </a:spcAft>
              <a:buClr>
                <a:srgbClr val="888888"/>
              </a:buClr>
              <a:buSzPts val="1350"/>
              <a:buNone/>
              <a:defRPr sz="1350">
                <a:solidFill>
                  <a:srgbClr val="888888"/>
                </a:solidFill>
              </a:defRPr>
            </a:lvl3pPr>
            <a:lvl4pPr indent="-228600" lvl="3" marL="1828800" algn="l">
              <a:lnSpc>
                <a:spcPct val="90000"/>
              </a:lnSpc>
              <a:spcBef>
                <a:spcPts val="375"/>
              </a:spcBef>
              <a:spcAft>
                <a:spcPts val="0"/>
              </a:spcAft>
              <a:buClr>
                <a:srgbClr val="888888"/>
              </a:buClr>
              <a:buSzPts val="1200"/>
              <a:buNone/>
              <a:defRPr sz="1200">
                <a:solidFill>
                  <a:srgbClr val="888888"/>
                </a:solidFill>
              </a:defRPr>
            </a:lvl4pPr>
            <a:lvl5pPr indent="-228600" lvl="4" marL="2286000" algn="l">
              <a:lnSpc>
                <a:spcPct val="90000"/>
              </a:lnSpc>
              <a:spcBef>
                <a:spcPts val="375"/>
              </a:spcBef>
              <a:spcAft>
                <a:spcPts val="0"/>
              </a:spcAft>
              <a:buClr>
                <a:srgbClr val="888888"/>
              </a:buClr>
              <a:buSzPts val="1200"/>
              <a:buNone/>
              <a:defRPr sz="1200">
                <a:solidFill>
                  <a:srgbClr val="888888"/>
                </a:solidFill>
              </a:defRPr>
            </a:lvl5pPr>
            <a:lvl6pPr indent="-228600" lvl="5" marL="2743200" algn="l">
              <a:lnSpc>
                <a:spcPct val="90000"/>
              </a:lnSpc>
              <a:spcBef>
                <a:spcPts val="375"/>
              </a:spcBef>
              <a:spcAft>
                <a:spcPts val="0"/>
              </a:spcAft>
              <a:buClr>
                <a:srgbClr val="888888"/>
              </a:buClr>
              <a:buSzPts val="1200"/>
              <a:buNone/>
              <a:defRPr sz="1200">
                <a:solidFill>
                  <a:srgbClr val="888888"/>
                </a:solidFill>
              </a:defRPr>
            </a:lvl6pPr>
            <a:lvl7pPr indent="-228600" lvl="6" marL="3200400" algn="l">
              <a:lnSpc>
                <a:spcPct val="90000"/>
              </a:lnSpc>
              <a:spcBef>
                <a:spcPts val="375"/>
              </a:spcBef>
              <a:spcAft>
                <a:spcPts val="0"/>
              </a:spcAft>
              <a:buClr>
                <a:srgbClr val="888888"/>
              </a:buClr>
              <a:buSzPts val="1200"/>
              <a:buNone/>
              <a:defRPr sz="1200">
                <a:solidFill>
                  <a:srgbClr val="888888"/>
                </a:solidFill>
              </a:defRPr>
            </a:lvl7pPr>
            <a:lvl8pPr indent="-228600" lvl="7" marL="3657600" algn="l">
              <a:lnSpc>
                <a:spcPct val="90000"/>
              </a:lnSpc>
              <a:spcBef>
                <a:spcPts val="375"/>
              </a:spcBef>
              <a:spcAft>
                <a:spcPts val="0"/>
              </a:spcAft>
              <a:buClr>
                <a:srgbClr val="888888"/>
              </a:buClr>
              <a:buSzPts val="1200"/>
              <a:buNone/>
              <a:defRPr sz="1200">
                <a:solidFill>
                  <a:srgbClr val="888888"/>
                </a:solidFill>
              </a:defRPr>
            </a:lvl8pPr>
            <a:lvl9pPr indent="-228600" lvl="8" marL="4114800" algn="l">
              <a:lnSpc>
                <a:spcPct val="90000"/>
              </a:lnSpc>
              <a:spcBef>
                <a:spcPts val="375"/>
              </a:spcBef>
              <a:spcAft>
                <a:spcPts val="0"/>
              </a:spcAft>
              <a:buClr>
                <a:srgbClr val="888888"/>
              </a:buClr>
              <a:buSzPts val="1200"/>
              <a:buNone/>
              <a:defRPr sz="1200">
                <a:solidFill>
                  <a:srgbClr val="888888"/>
                </a:solidFill>
              </a:defRPr>
            </a:lvl9pPr>
          </a:lstStyle>
          <a:p/>
        </p:txBody>
      </p:sp>
      <p:sp>
        <p:nvSpPr>
          <p:cNvPr id="256" name="Google Shape;256;p26"/>
          <p:cNvSpPr txBox="1"/>
          <p:nvPr>
            <p:ph idx="12" type="sldNum"/>
          </p:nvPr>
        </p:nvSpPr>
        <p:spPr>
          <a:xfrm>
            <a:off x="10206317" y="6356352"/>
            <a:ext cx="160468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3"/>
                </a:solidFill>
                <a:latin typeface="Arial"/>
                <a:ea typeface="Arial"/>
                <a:cs typeface="Arial"/>
                <a:sym typeface="Arial"/>
              </a:defRPr>
            </a:lvl1pPr>
            <a:lvl2pPr indent="0" lvl="1" marL="0" algn="r">
              <a:spcBef>
                <a:spcPts val="0"/>
              </a:spcBef>
              <a:buNone/>
              <a:defRPr sz="900">
                <a:solidFill>
                  <a:schemeClr val="accent3"/>
                </a:solidFill>
                <a:latin typeface="Arial"/>
                <a:ea typeface="Arial"/>
                <a:cs typeface="Arial"/>
                <a:sym typeface="Arial"/>
              </a:defRPr>
            </a:lvl2pPr>
            <a:lvl3pPr indent="0" lvl="2" marL="0" algn="r">
              <a:spcBef>
                <a:spcPts val="0"/>
              </a:spcBef>
              <a:buNone/>
              <a:defRPr sz="900">
                <a:solidFill>
                  <a:schemeClr val="accent3"/>
                </a:solidFill>
                <a:latin typeface="Arial"/>
                <a:ea typeface="Arial"/>
                <a:cs typeface="Arial"/>
                <a:sym typeface="Arial"/>
              </a:defRPr>
            </a:lvl3pPr>
            <a:lvl4pPr indent="0" lvl="3" marL="0" algn="r">
              <a:spcBef>
                <a:spcPts val="0"/>
              </a:spcBef>
              <a:buNone/>
              <a:defRPr sz="900">
                <a:solidFill>
                  <a:schemeClr val="accent3"/>
                </a:solidFill>
                <a:latin typeface="Arial"/>
                <a:ea typeface="Arial"/>
                <a:cs typeface="Arial"/>
                <a:sym typeface="Arial"/>
              </a:defRPr>
            </a:lvl4pPr>
            <a:lvl5pPr indent="0" lvl="4" marL="0" algn="r">
              <a:spcBef>
                <a:spcPts val="0"/>
              </a:spcBef>
              <a:buNone/>
              <a:defRPr sz="900">
                <a:solidFill>
                  <a:schemeClr val="accent3"/>
                </a:solidFill>
                <a:latin typeface="Arial"/>
                <a:ea typeface="Arial"/>
                <a:cs typeface="Arial"/>
                <a:sym typeface="Arial"/>
              </a:defRPr>
            </a:lvl5pPr>
            <a:lvl6pPr indent="0" lvl="5" marL="0" algn="r">
              <a:spcBef>
                <a:spcPts val="0"/>
              </a:spcBef>
              <a:buNone/>
              <a:defRPr sz="900">
                <a:solidFill>
                  <a:schemeClr val="accent3"/>
                </a:solidFill>
                <a:latin typeface="Arial"/>
                <a:ea typeface="Arial"/>
                <a:cs typeface="Arial"/>
                <a:sym typeface="Arial"/>
              </a:defRPr>
            </a:lvl6pPr>
            <a:lvl7pPr indent="0" lvl="6" marL="0" algn="r">
              <a:spcBef>
                <a:spcPts val="0"/>
              </a:spcBef>
              <a:buNone/>
              <a:defRPr sz="900">
                <a:solidFill>
                  <a:schemeClr val="accent3"/>
                </a:solidFill>
                <a:latin typeface="Arial"/>
                <a:ea typeface="Arial"/>
                <a:cs typeface="Arial"/>
                <a:sym typeface="Arial"/>
              </a:defRPr>
            </a:lvl7pPr>
            <a:lvl8pPr indent="0" lvl="7" marL="0" algn="r">
              <a:spcBef>
                <a:spcPts val="0"/>
              </a:spcBef>
              <a:buNone/>
              <a:defRPr sz="900">
                <a:solidFill>
                  <a:schemeClr val="accent3"/>
                </a:solidFill>
                <a:latin typeface="Arial"/>
                <a:ea typeface="Arial"/>
                <a:cs typeface="Arial"/>
                <a:sym typeface="Arial"/>
              </a:defRPr>
            </a:lvl8pPr>
            <a:lvl9pPr indent="0" lvl="8" marL="0" algn="r">
              <a:spcBef>
                <a:spcPts val="0"/>
              </a:spcBef>
              <a:buNone/>
              <a:defRPr sz="900">
                <a:solidFill>
                  <a:schemeClr val="accent3"/>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257" name="Shape 257"/>
        <p:cNvGrpSpPr/>
        <p:nvPr/>
      </p:nvGrpSpPr>
      <p:grpSpPr>
        <a:xfrm>
          <a:off x="0" y="0"/>
          <a:ext cx="0" cy="0"/>
          <a:chOff x="0" y="0"/>
          <a:chExt cx="0" cy="0"/>
        </a:xfrm>
      </p:grpSpPr>
      <p:sp>
        <p:nvSpPr>
          <p:cNvPr id="258" name="Google Shape;258;p27"/>
          <p:cNvSpPr txBox="1"/>
          <p:nvPr>
            <p:ph type="ctrTitle"/>
          </p:nvPr>
        </p:nvSpPr>
        <p:spPr>
          <a:xfrm>
            <a:off x="1167494" y="1122363"/>
            <a:ext cx="7096933" cy="23876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4500"/>
              <a:buFont typeface="Arial"/>
              <a:buNone/>
              <a:defRPr b="1" sz="45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9" name="Google Shape;259;p27"/>
          <p:cNvSpPr txBox="1"/>
          <p:nvPr>
            <p:ph idx="1" type="subTitle"/>
          </p:nvPr>
        </p:nvSpPr>
        <p:spPr>
          <a:xfrm>
            <a:off x="1167493" y="3602039"/>
            <a:ext cx="9500507" cy="806675"/>
          </a:xfrm>
          <a:prstGeom prst="rect">
            <a:avLst/>
          </a:prstGeom>
          <a:noFill/>
          <a:ln>
            <a:noFill/>
          </a:ln>
        </p:spPr>
        <p:txBody>
          <a:bodyPr anchorCtr="0" anchor="t" bIns="45700" lIns="91425" spcFirstLastPara="1" rIns="91425" wrap="square" tIns="45700">
            <a:noAutofit/>
          </a:bodyPr>
          <a:lstStyle>
            <a:lvl1pPr lvl="0" algn="l">
              <a:lnSpc>
                <a:spcPct val="90000"/>
              </a:lnSpc>
              <a:spcBef>
                <a:spcPts val="750"/>
              </a:spcBef>
              <a:spcAft>
                <a:spcPts val="0"/>
              </a:spcAft>
              <a:buClr>
                <a:schemeClr val="dk1"/>
              </a:buClr>
              <a:buSzPts val="2400"/>
              <a:buNone/>
              <a:defRPr sz="2400">
                <a:latin typeface="Arial"/>
                <a:ea typeface="Arial"/>
                <a:cs typeface="Arial"/>
                <a:sym typeface="Arial"/>
              </a:defRPr>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sp>
        <p:nvSpPr>
          <p:cNvPr id="260" name="Google Shape;260;p27"/>
          <p:cNvSpPr/>
          <p:nvPr/>
        </p:nvSpPr>
        <p:spPr>
          <a:xfrm>
            <a:off x="0" y="4572000"/>
            <a:ext cx="12192000" cy="2286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61" name="Google Shape;261;p27"/>
          <p:cNvSpPr/>
          <p:nvPr/>
        </p:nvSpPr>
        <p:spPr>
          <a:xfrm>
            <a:off x="583746" y="4960030"/>
            <a:ext cx="1551215" cy="1551214"/>
          </a:xfrm>
          <a:prstGeom prst="ellipse">
            <a:avLst/>
          </a:prstGeom>
          <a:solidFill>
            <a:schemeClr val="dk2"/>
          </a:solidFill>
          <a:ln cap="flat" cmpd="sng" w="12700">
            <a:solidFill>
              <a:srgbClr val="B1973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62" name="Google Shape;262;p27"/>
          <p:cNvSpPr/>
          <p:nvPr/>
        </p:nvSpPr>
        <p:spPr>
          <a:xfrm>
            <a:off x="2" y="4571999"/>
            <a:ext cx="1118508" cy="1118508"/>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63" name="Google Shape;263;p27"/>
          <p:cNvSpPr/>
          <p:nvPr/>
        </p:nvSpPr>
        <p:spPr>
          <a:xfrm>
            <a:off x="2" y="5739492"/>
            <a:ext cx="1118508" cy="1118508"/>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nvGrpSpPr>
          <p:cNvPr id="264" name="Google Shape;264;p27"/>
          <p:cNvGrpSpPr/>
          <p:nvPr/>
        </p:nvGrpSpPr>
        <p:grpSpPr>
          <a:xfrm>
            <a:off x="8264428" y="-3419"/>
            <a:ext cx="3927573" cy="3165022"/>
            <a:chOff x="9857014" y="13834"/>
            <a:chExt cx="2334986" cy="1881641"/>
          </a:xfrm>
        </p:grpSpPr>
        <p:sp>
          <p:nvSpPr>
            <p:cNvPr id="265" name="Google Shape;265;p27"/>
            <p:cNvSpPr/>
            <p:nvPr/>
          </p:nvSpPr>
          <p:spPr>
            <a:xfrm rot="-5400000">
              <a:off x="10667433" y="370908"/>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66" name="Google Shape;266;p27"/>
            <p:cNvSpPr/>
            <p:nvPr/>
          </p:nvSpPr>
          <p:spPr>
            <a:xfrm flipH="1" rot="5400000">
              <a:off x="9499940" y="370908"/>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sp>
        <p:nvSpPr>
          <p:cNvPr id="267" name="Google Shape;267;p27"/>
          <p:cNvSpPr/>
          <p:nvPr/>
        </p:nvSpPr>
        <p:spPr>
          <a:xfrm>
            <a:off x="0" y="-1"/>
            <a:ext cx="1167493" cy="1167493"/>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68" name="Google Shape;268;p27"/>
          <p:cNvSpPr/>
          <p:nvPr/>
        </p:nvSpPr>
        <p:spPr>
          <a:xfrm>
            <a:off x="11024508" y="4580708"/>
            <a:ext cx="1167493" cy="2277292"/>
          </a:xfrm>
          <a:custGeom>
            <a:rect b="b" l="l" r="r" t="t"/>
            <a:pathLst>
              <a:path extrusionOk="0" h="2272167" w="1167493">
                <a:moveTo>
                  <a:pt x="1167473" y="0"/>
                </a:moveTo>
                <a:lnTo>
                  <a:pt x="1167493" y="0"/>
                </a:lnTo>
                <a:lnTo>
                  <a:pt x="1167493" y="492960"/>
                </a:lnTo>
                <a:lnTo>
                  <a:pt x="1167493" y="720385"/>
                </a:lnTo>
                <a:lnTo>
                  <a:pt x="1167493" y="2272167"/>
                </a:lnTo>
                <a:lnTo>
                  <a:pt x="0" y="2272167"/>
                </a:lnTo>
                <a:lnTo>
                  <a:pt x="0" y="1898074"/>
                </a:lnTo>
                <a:lnTo>
                  <a:pt x="0" y="1271597"/>
                </a:lnTo>
                <a:lnTo>
                  <a:pt x="0" y="1177688"/>
                </a:lnTo>
                <a:cubicBezTo>
                  <a:pt x="0" y="567919"/>
                  <a:pt x="459408" y="66389"/>
                  <a:pt x="1048124" y="6080"/>
                </a:cubicBezTo>
                <a:lnTo>
                  <a:pt x="1167473"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69" name="Google Shape;269;p27"/>
          <p:cNvSpPr txBox="1"/>
          <p:nvPr>
            <p:ph idx="12" type="sldNum"/>
          </p:nvPr>
        </p:nvSpPr>
        <p:spPr>
          <a:xfrm>
            <a:off x="90678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70" name="Shape 270"/>
        <p:cNvGrpSpPr/>
        <p:nvPr/>
      </p:nvGrpSpPr>
      <p:grpSpPr>
        <a:xfrm>
          <a:off x="0" y="0"/>
          <a:ext cx="0" cy="0"/>
          <a:chOff x="0" y="0"/>
          <a:chExt cx="0" cy="0"/>
        </a:xfrm>
      </p:grpSpPr>
      <p:sp>
        <p:nvSpPr>
          <p:cNvPr id="271" name="Google Shape;271;p28"/>
          <p:cNvSpPr txBox="1"/>
          <p:nvPr>
            <p:ph idx="1" type="body"/>
          </p:nvPr>
        </p:nvSpPr>
        <p:spPr>
          <a:xfrm>
            <a:off x="1167494" y="2017469"/>
            <a:ext cx="9779183" cy="336681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2100"/>
              <a:buNone/>
              <a:defRPr>
                <a:latin typeface="Arial"/>
                <a:ea typeface="Arial"/>
                <a:cs typeface="Arial"/>
                <a:sym typeface="Arial"/>
              </a:defRPr>
            </a:lvl1pPr>
            <a:lvl2pPr indent="-228600" lvl="1" marL="914400" algn="l">
              <a:lnSpc>
                <a:spcPct val="90000"/>
              </a:lnSpc>
              <a:spcBef>
                <a:spcPts val="375"/>
              </a:spcBef>
              <a:spcAft>
                <a:spcPts val="0"/>
              </a:spcAft>
              <a:buClr>
                <a:schemeClr val="dk1"/>
              </a:buClr>
              <a:buSzPts val="1800"/>
              <a:buNone/>
              <a:defRPr>
                <a:latin typeface="Arial"/>
                <a:ea typeface="Arial"/>
                <a:cs typeface="Arial"/>
                <a:sym typeface="Arial"/>
              </a:defRPr>
            </a:lvl2pPr>
            <a:lvl3pPr indent="-228600" lvl="2" marL="1371600" algn="l">
              <a:lnSpc>
                <a:spcPct val="90000"/>
              </a:lnSpc>
              <a:spcBef>
                <a:spcPts val="375"/>
              </a:spcBef>
              <a:spcAft>
                <a:spcPts val="0"/>
              </a:spcAft>
              <a:buClr>
                <a:schemeClr val="dk1"/>
              </a:buClr>
              <a:buSzPts val="1500"/>
              <a:buNone/>
              <a:defRPr>
                <a:latin typeface="Arial"/>
                <a:ea typeface="Arial"/>
                <a:cs typeface="Arial"/>
                <a:sym typeface="Arial"/>
              </a:defRPr>
            </a:lvl3pPr>
            <a:lvl4pPr indent="-228600" lvl="3" marL="1828800" algn="l">
              <a:lnSpc>
                <a:spcPct val="90000"/>
              </a:lnSpc>
              <a:spcBef>
                <a:spcPts val="375"/>
              </a:spcBef>
              <a:spcAft>
                <a:spcPts val="0"/>
              </a:spcAft>
              <a:buClr>
                <a:schemeClr val="dk1"/>
              </a:buClr>
              <a:buSzPts val="1350"/>
              <a:buNone/>
              <a:defRPr>
                <a:latin typeface="Arial"/>
                <a:ea typeface="Arial"/>
                <a:cs typeface="Arial"/>
                <a:sym typeface="Arial"/>
              </a:defRPr>
            </a:lvl4pPr>
            <a:lvl5pPr indent="-228600" lvl="4" marL="2286000" algn="l">
              <a:lnSpc>
                <a:spcPct val="90000"/>
              </a:lnSpc>
              <a:spcBef>
                <a:spcPts val="375"/>
              </a:spcBef>
              <a:spcAft>
                <a:spcPts val="0"/>
              </a:spcAft>
              <a:buClr>
                <a:schemeClr val="dk1"/>
              </a:buClr>
              <a:buSzPts val="1350"/>
              <a:buNone/>
              <a:defRPr>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72" name="Google Shape;272;p28"/>
          <p:cNvSpPr/>
          <p:nvPr/>
        </p:nvSpPr>
        <p:spPr>
          <a:xfrm flipH="1">
            <a:off x="8580896" y="1"/>
            <a:ext cx="3611104" cy="3611104"/>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73" name="Google Shape;273;p28"/>
          <p:cNvSpPr/>
          <p:nvPr/>
        </p:nvSpPr>
        <p:spPr>
          <a:xfrm flipH="1">
            <a:off x="8580896"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74" name="Google Shape;274;p28"/>
          <p:cNvSpPr/>
          <p:nvPr/>
        </p:nvSpPr>
        <p:spPr>
          <a:xfrm>
            <a:off x="1" y="0"/>
            <a:ext cx="933856" cy="933856"/>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nvGrpSpPr>
          <p:cNvPr id="275" name="Google Shape;275;p28"/>
          <p:cNvGrpSpPr/>
          <p:nvPr/>
        </p:nvGrpSpPr>
        <p:grpSpPr>
          <a:xfrm>
            <a:off x="8082093" y="5590905"/>
            <a:ext cx="1572380" cy="1267097"/>
            <a:chOff x="7413403" y="4976359"/>
            <a:chExt cx="2334986" cy="1881641"/>
          </a:xfrm>
        </p:grpSpPr>
        <p:sp>
          <p:nvSpPr>
            <p:cNvPr id="276" name="Google Shape;276;p28"/>
            <p:cNvSpPr/>
            <p:nvPr/>
          </p:nvSpPr>
          <p:spPr>
            <a:xfrm rot="-5400000">
              <a:off x="8223822"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77" name="Google Shape;277;p28"/>
            <p:cNvSpPr/>
            <p:nvPr/>
          </p:nvSpPr>
          <p:spPr>
            <a:xfrm flipH="1" rot="5400000">
              <a:off x="7056329"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sp>
        <p:nvSpPr>
          <p:cNvPr id="278" name="Google Shape;278;p28"/>
          <p:cNvSpPr txBox="1"/>
          <p:nvPr>
            <p:ph type="title"/>
          </p:nvPr>
        </p:nvSpPr>
        <p:spPr>
          <a:xfrm>
            <a:off x="381000" y="381000"/>
            <a:ext cx="114300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accent3"/>
              </a:buClr>
              <a:buSzPts val="3300"/>
              <a:buFont typeface="Arial"/>
              <a:buNone/>
              <a:defRPr b="1">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p:cSld name="Section title">
    <p:spTree>
      <p:nvGrpSpPr>
        <p:cNvPr id="279" name="Shape 279"/>
        <p:cNvGrpSpPr/>
        <p:nvPr/>
      </p:nvGrpSpPr>
      <p:grpSpPr>
        <a:xfrm>
          <a:off x="0" y="0"/>
          <a:ext cx="0" cy="0"/>
          <a:chOff x="0" y="0"/>
          <a:chExt cx="0" cy="0"/>
        </a:xfrm>
      </p:grpSpPr>
      <p:sp>
        <p:nvSpPr>
          <p:cNvPr id="280" name="Google Shape;280;p29"/>
          <p:cNvSpPr/>
          <p:nvPr/>
        </p:nvSpPr>
        <p:spPr>
          <a:xfrm>
            <a:off x="0" y="0"/>
            <a:ext cx="8025491" cy="6858000"/>
          </a:xfrm>
          <a:custGeom>
            <a:rect b="b" l="l" r="r" t="t"/>
            <a:pathLst>
              <a:path extrusionOk="0" h="6858000" w="8025490">
                <a:moveTo>
                  <a:pt x="0" y="0"/>
                </a:moveTo>
                <a:lnTo>
                  <a:pt x="4596490" y="0"/>
                </a:lnTo>
                <a:cubicBezTo>
                  <a:pt x="6490274" y="0"/>
                  <a:pt x="8025490" y="1535216"/>
                  <a:pt x="8025490" y="3429000"/>
                </a:cubicBezTo>
                <a:cubicBezTo>
                  <a:pt x="8025490" y="5322784"/>
                  <a:pt x="6490274" y="6858000"/>
                  <a:pt x="4596490" y="6858000"/>
                </a:cubicBezTo>
                <a:lnTo>
                  <a:pt x="0" y="685800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81" name="Google Shape;281;p29"/>
          <p:cNvSpPr txBox="1"/>
          <p:nvPr>
            <p:ph type="ctrTitle"/>
          </p:nvPr>
        </p:nvSpPr>
        <p:spPr>
          <a:xfrm>
            <a:off x="1167495" y="1059400"/>
            <a:ext cx="6245912" cy="23876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lt1"/>
              </a:buClr>
              <a:buSzPts val="4500"/>
              <a:buFont typeface="Arial"/>
              <a:buNone/>
              <a:defRPr b="1" sz="45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2" name="Google Shape;282;p29"/>
          <p:cNvSpPr txBox="1"/>
          <p:nvPr>
            <p:ph idx="1" type="subTitle"/>
          </p:nvPr>
        </p:nvSpPr>
        <p:spPr>
          <a:xfrm>
            <a:off x="1167495" y="3539077"/>
            <a:ext cx="6245912" cy="1406101"/>
          </a:xfrm>
          <a:prstGeom prst="rect">
            <a:avLst/>
          </a:prstGeom>
          <a:noFill/>
          <a:ln>
            <a:noFill/>
          </a:ln>
        </p:spPr>
        <p:txBody>
          <a:bodyPr anchorCtr="0" anchor="t" bIns="45700" lIns="91425" spcFirstLastPara="1" rIns="91425" wrap="square" tIns="45700">
            <a:noAutofit/>
          </a:bodyPr>
          <a:lstStyle>
            <a:lvl1pPr lvl="0" algn="l">
              <a:lnSpc>
                <a:spcPct val="90000"/>
              </a:lnSpc>
              <a:spcBef>
                <a:spcPts val="750"/>
              </a:spcBef>
              <a:spcAft>
                <a:spcPts val="0"/>
              </a:spcAft>
              <a:buClr>
                <a:schemeClr val="lt1"/>
              </a:buClr>
              <a:buSzPts val="2400"/>
              <a:buNone/>
              <a:defRPr sz="2400">
                <a:solidFill>
                  <a:schemeClr val="lt1"/>
                </a:solidFill>
                <a:latin typeface="Arial"/>
                <a:ea typeface="Arial"/>
                <a:cs typeface="Arial"/>
                <a:sym typeface="Arial"/>
              </a:defRPr>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grpSp>
        <p:nvGrpSpPr>
          <p:cNvPr id="283" name="Google Shape;283;p29"/>
          <p:cNvGrpSpPr/>
          <p:nvPr/>
        </p:nvGrpSpPr>
        <p:grpSpPr>
          <a:xfrm rot="-5400000">
            <a:off x="8286530" y="2207195"/>
            <a:ext cx="3032351" cy="2443611"/>
            <a:chOff x="9857014" y="13834"/>
            <a:chExt cx="2334986" cy="1881641"/>
          </a:xfrm>
        </p:grpSpPr>
        <p:sp>
          <p:nvSpPr>
            <p:cNvPr id="284" name="Google Shape;284;p29"/>
            <p:cNvSpPr/>
            <p:nvPr/>
          </p:nvSpPr>
          <p:spPr>
            <a:xfrm rot="-5400000">
              <a:off x="10667433" y="370908"/>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85" name="Google Shape;285;p29"/>
            <p:cNvSpPr/>
            <p:nvPr/>
          </p:nvSpPr>
          <p:spPr>
            <a:xfrm flipH="1" rot="5400000">
              <a:off x="9499940" y="370908"/>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sp>
        <p:nvSpPr>
          <p:cNvPr id="286" name="Google Shape;286;p29"/>
          <p:cNvSpPr/>
          <p:nvPr/>
        </p:nvSpPr>
        <p:spPr>
          <a:xfrm flipH="1">
            <a:off x="8580896" y="1"/>
            <a:ext cx="3611104" cy="3611104"/>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87" name="Google Shape;287;p29"/>
          <p:cNvSpPr/>
          <p:nvPr/>
        </p:nvSpPr>
        <p:spPr>
          <a:xfrm flipH="1">
            <a:off x="8580896"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2">
  <p:cSld name="Chart 2">
    <p:spTree>
      <p:nvGrpSpPr>
        <p:cNvPr id="288" name="Shape 288"/>
        <p:cNvGrpSpPr/>
        <p:nvPr/>
      </p:nvGrpSpPr>
      <p:grpSpPr>
        <a:xfrm>
          <a:off x="0" y="0"/>
          <a:ext cx="0" cy="0"/>
          <a:chOff x="0" y="0"/>
          <a:chExt cx="0" cy="0"/>
        </a:xfrm>
      </p:grpSpPr>
      <p:grpSp>
        <p:nvGrpSpPr>
          <p:cNvPr id="289" name="Google Shape;289;p30"/>
          <p:cNvGrpSpPr/>
          <p:nvPr/>
        </p:nvGrpSpPr>
        <p:grpSpPr>
          <a:xfrm rot="-5400000">
            <a:off x="10772262" y="152643"/>
            <a:ext cx="1572380" cy="1267097"/>
            <a:chOff x="7413403" y="4976359"/>
            <a:chExt cx="2334986" cy="1881641"/>
          </a:xfrm>
        </p:grpSpPr>
        <p:sp>
          <p:nvSpPr>
            <p:cNvPr id="290" name="Google Shape;290;p30"/>
            <p:cNvSpPr/>
            <p:nvPr/>
          </p:nvSpPr>
          <p:spPr>
            <a:xfrm rot="-5400000">
              <a:off x="8223822"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91" name="Google Shape;291;p30"/>
            <p:cNvSpPr/>
            <p:nvPr/>
          </p:nvSpPr>
          <p:spPr>
            <a:xfrm flipH="1" rot="5400000">
              <a:off x="7056329"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sp>
        <p:nvSpPr>
          <p:cNvPr id="292" name="Google Shape;292;p30"/>
          <p:cNvSpPr txBox="1"/>
          <p:nvPr>
            <p:ph type="title"/>
          </p:nvPr>
        </p:nvSpPr>
        <p:spPr>
          <a:xfrm>
            <a:off x="1167494" y="381000"/>
            <a:ext cx="9779183" cy="1325563"/>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600"/>
              <a:buFont typeface="Arial"/>
              <a:buNone/>
              <a:defRPr b="1" sz="36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3" name="Google Shape;293;p30"/>
          <p:cNvSpPr txBox="1"/>
          <p:nvPr>
            <p:ph idx="1" type="body"/>
          </p:nvPr>
        </p:nvSpPr>
        <p:spPr>
          <a:xfrm>
            <a:off x="1167494" y="2087565"/>
            <a:ext cx="9779183" cy="336681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2100"/>
              <a:buNone/>
              <a:defRPr>
                <a:latin typeface="Arial"/>
                <a:ea typeface="Arial"/>
                <a:cs typeface="Arial"/>
                <a:sym typeface="Arial"/>
              </a:defRPr>
            </a:lvl1pPr>
            <a:lvl2pPr indent="-228600" lvl="1" marL="914400" algn="l">
              <a:lnSpc>
                <a:spcPct val="90000"/>
              </a:lnSpc>
              <a:spcBef>
                <a:spcPts val="375"/>
              </a:spcBef>
              <a:spcAft>
                <a:spcPts val="0"/>
              </a:spcAft>
              <a:buClr>
                <a:schemeClr val="dk1"/>
              </a:buClr>
              <a:buSzPts val="1800"/>
              <a:buNone/>
              <a:defRPr>
                <a:latin typeface="Arial"/>
                <a:ea typeface="Arial"/>
                <a:cs typeface="Arial"/>
                <a:sym typeface="Arial"/>
              </a:defRPr>
            </a:lvl2pPr>
            <a:lvl3pPr indent="-228600" lvl="2" marL="1371600" algn="l">
              <a:lnSpc>
                <a:spcPct val="90000"/>
              </a:lnSpc>
              <a:spcBef>
                <a:spcPts val="375"/>
              </a:spcBef>
              <a:spcAft>
                <a:spcPts val="0"/>
              </a:spcAft>
              <a:buClr>
                <a:schemeClr val="dk1"/>
              </a:buClr>
              <a:buSzPts val="1500"/>
              <a:buNone/>
              <a:defRPr>
                <a:latin typeface="Arial"/>
                <a:ea typeface="Arial"/>
                <a:cs typeface="Arial"/>
                <a:sym typeface="Arial"/>
              </a:defRPr>
            </a:lvl3pPr>
            <a:lvl4pPr indent="-228600" lvl="3" marL="1828800" algn="l">
              <a:lnSpc>
                <a:spcPct val="90000"/>
              </a:lnSpc>
              <a:spcBef>
                <a:spcPts val="375"/>
              </a:spcBef>
              <a:spcAft>
                <a:spcPts val="0"/>
              </a:spcAft>
              <a:buClr>
                <a:schemeClr val="dk1"/>
              </a:buClr>
              <a:buSzPts val="1350"/>
              <a:buNone/>
              <a:defRPr>
                <a:latin typeface="Arial"/>
                <a:ea typeface="Arial"/>
                <a:cs typeface="Arial"/>
                <a:sym typeface="Arial"/>
              </a:defRPr>
            </a:lvl4pPr>
            <a:lvl5pPr indent="-228600" lvl="4" marL="2286000" algn="l">
              <a:lnSpc>
                <a:spcPct val="90000"/>
              </a:lnSpc>
              <a:spcBef>
                <a:spcPts val="375"/>
              </a:spcBef>
              <a:spcAft>
                <a:spcPts val="0"/>
              </a:spcAft>
              <a:buClr>
                <a:schemeClr val="dk1"/>
              </a:buClr>
              <a:buSzPts val="1350"/>
              <a:buNone/>
              <a:defRPr>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94" name="Google Shape;294;p30"/>
          <p:cNvSpPr txBox="1"/>
          <p:nvPr>
            <p:ph idx="12" type="sldNum"/>
          </p:nvPr>
        </p:nvSpPr>
        <p:spPr>
          <a:xfrm>
            <a:off x="10153277" y="6356352"/>
            <a:ext cx="16577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3"/>
                </a:solidFill>
                <a:latin typeface="Arial"/>
                <a:ea typeface="Arial"/>
                <a:cs typeface="Arial"/>
                <a:sym typeface="Arial"/>
              </a:defRPr>
            </a:lvl1pPr>
            <a:lvl2pPr indent="0" lvl="1" marL="0" algn="r">
              <a:spcBef>
                <a:spcPts val="0"/>
              </a:spcBef>
              <a:buNone/>
              <a:defRPr sz="900">
                <a:solidFill>
                  <a:schemeClr val="accent3"/>
                </a:solidFill>
                <a:latin typeface="Arial"/>
                <a:ea typeface="Arial"/>
                <a:cs typeface="Arial"/>
                <a:sym typeface="Arial"/>
              </a:defRPr>
            </a:lvl2pPr>
            <a:lvl3pPr indent="0" lvl="2" marL="0" algn="r">
              <a:spcBef>
                <a:spcPts val="0"/>
              </a:spcBef>
              <a:buNone/>
              <a:defRPr sz="900">
                <a:solidFill>
                  <a:schemeClr val="accent3"/>
                </a:solidFill>
                <a:latin typeface="Arial"/>
                <a:ea typeface="Arial"/>
                <a:cs typeface="Arial"/>
                <a:sym typeface="Arial"/>
              </a:defRPr>
            </a:lvl3pPr>
            <a:lvl4pPr indent="0" lvl="3" marL="0" algn="r">
              <a:spcBef>
                <a:spcPts val="0"/>
              </a:spcBef>
              <a:buNone/>
              <a:defRPr sz="900">
                <a:solidFill>
                  <a:schemeClr val="accent3"/>
                </a:solidFill>
                <a:latin typeface="Arial"/>
                <a:ea typeface="Arial"/>
                <a:cs typeface="Arial"/>
                <a:sym typeface="Arial"/>
              </a:defRPr>
            </a:lvl4pPr>
            <a:lvl5pPr indent="0" lvl="4" marL="0" algn="r">
              <a:spcBef>
                <a:spcPts val="0"/>
              </a:spcBef>
              <a:buNone/>
              <a:defRPr sz="900">
                <a:solidFill>
                  <a:schemeClr val="accent3"/>
                </a:solidFill>
                <a:latin typeface="Arial"/>
                <a:ea typeface="Arial"/>
                <a:cs typeface="Arial"/>
                <a:sym typeface="Arial"/>
              </a:defRPr>
            </a:lvl5pPr>
            <a:lvl6pPr indent="0" lvl="5" marL="0" algn="r">
              <a:spcBef>
                <a:spcPts val="0"/>
              </a:spcBef>
              <a:buNone/>
              <a:defRPr sz="900">
                <a:solidFill>
                  <a:schemeClr val="accent3"/>
                </a:solidFill>
                <a:latin typeface="Arial"/>
                <a:ea typeface="Arial"/>
                <a:cs typeface="Arial"/>
                <a:sym typeface="Arial"/>
              </a:defRPr>
            </a:lvl6pPr>
            <a:lvl7pPr indent="0" lvl="6" marL="0" algn="r">
              <a:spcBef>
                <a:spcPts val="0"/>
              </a:spcBef>
              <a:buNone/>
              <a:defRPr sz="900">
                <a:solidFill>
                  <a:schemeClr val="accent3"/>
                </a:solidFill>
                <a:latin typeface="Arial"/>
                <a:ea typeface="Arial"/>
                <a:cs typeface="Arial"/>
                <a:sym typeface="Arial"/>
              </a:defRPr>
            </a:lvl7pPr>
            <a:lvl8pPr indent="0" lvl="7" marL="0" algn="r">
              <a:spcBef>
                <a:spcPts val="0"/>
              </a:spcBef>
              <a:buNone/>
              <a:defRPr sz="900">
                <a:solidFill>
                  <a:schemeClr val="accent3"/>
                </a:solidFill>
                <a:latin typeface="Arial"/>
                <a:ea typeface="Arial"/>
                <a:cs typeface="Arial"/>
                <a:sym typeface="Arial"/>
              </a:defRPr>
            </a:lvl8pPr>
            <a:lvl9pPr indent="0" lvl="8" marL="0" algn="r">
              <a:spcBef>
                <a:spcPts val="0"/>
              </a:spcBef>
              <a:buNone/>
              <a:defRPr sz="900">
                <a:solidFill>
                  <a:schemeClr val="accent3"/>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Quote">
    <p:spTree>
      <p:nvGrpSpPr>
        <p:cNvPr id="295" name="Shape 295"/>
        <p:cNvGrpSpPr/>
        <p:nvPr/>
      </p:nvGrpSpPr>
      <p:grpSpPr>
        <a:xfrm>
          <a:off x="0" y="0"/>
          <a:ext cx="0" cy="0"/>
          <a:chOff x="0" y="0"/>
          <a:chExt cx="0" cy="0"/>
        </a:xfrm>
      </p:grpSpPr>
      <p:sp>
        <p:nvSpPr>
          <p:cNvPr id="296" name="Google Shape;296;p31"/>
          <p:cNvSpPr txBox="1"/>
          <p:nvPr>
            <p:ph type="title"/>
          </p:nvPr>
        </p:nvSpPr>
        <p:spPr>
          <a:xfrm>
            <a:off x="1798722" y="1684338"/>
            <a:ext cx="8594559" cy="281046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lt1"/>
              </a:buClr>
              <a:buSzPts val="3450"/>
              <a:buFont typeface="Arial"/>
              <a:buNone/>
              <a:defRPr sz="345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7" name="Google Shape;297;p31"/>
          <p:cNvSpPr txBox="1"/>
          <p:nvPr>
            <p:ph idx="1" type="body"/>
          </p:nvPr>
        </p:nvSpPr>
        <p:spPr>
          <a:xfrm>
            <a:off x="381001" y="519407"/>
            <a:ext cx="1364297" cy="1094521"/>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750"/>
              </a:spcBef>
              <a:spcAft>
                <a:spcPts val="0"/>
              </a:spcAft>
              <a:buClr>
                <a:srgbClr val="DBB10E"/>
              </a:buClr>
              <a:buSzPts val="17925"/>
              <a:buNone/>
              <a:defRPr b="1" sz="17925">
                <a:solidFill>
                  <a:srgbClr val="DBB10E"/>
                </a:solidFill>
                <a:latin typeface="Arial"/>
                <a:ea typeface="Arial"/>
                <a:cs typeface="Arial"/>
                <a:sym typeface="Arial"/>
              </a:defRPr>
            </a:lvl1pPr>
            <a:lvl2pPr indent="-228600" lvl="1" marL="914400" algn="l">
              <a:lnSpc>
                <a:spcPct val="90000"/>
              </a:lnSpc>
              <a:spcBef>
                <a:spcPts val="375"/>
              </a:spcBef>
              <a:spcAft>
                <a:spcPts val="0"/>
              </a:spcAft>
              <a:buClr>
                <a:schemeClr val="lt1"/>
              </a:buClr>
              <a:buSzPts val="1800"/>
              <a:buNone/>
              <a:defRPr b="1">
                <a:solidFill>
                  <a:schemeClr val="lt1"/>
                </a:solidFill>
                <a:latin typeface="Arial"/>
                <a:ea typeface="Arial"/>
                <a:cs typeface="Arial"/>
                <a:sym typeface="Arial"/>
              </a:defRPr>
            </a:lvl2pPr>
            <a:lvl3pPr indent="-228600" lvl="2" marL="1371600" algn="l">
              <a:lnSpc>
                <a:spcPct val="90000"/>
              </a:lnSpc>
              <a:spcBef>
                <a:spcPts val="375"/>
              </a:spcBef>
              <a:spcAft>
                <a:spcPts val="0"/>
              </a:spcAft>
              <a:buClr>
                <a:schemeClr val="lt1"/>
              </a:buClr>
              <a:buSzPts val="1500"/>
              <a:buNone/>
              <a:defRPr b="1">
                <a:solidFill>
                  <a:schemeClr val="lt1"/>
                </a:solidFill>
                <a:latin typeface="Arial"/>
                <a:ea typeface="Arial"/>
                <a:cs typeface="Arial"/>
                <a:sym typeface="Arial"/>
              </a:defRPr>
            </a:lvl3pPr>
            <a:lvl4pPr indent="-228600" lvl="3" marL="1828800" algn="l">
              <a:lnSpc>
                <a:spcPct val="90000"/>
              </a:lnSpc>
              <a:spcBef>
                <a:spcPts val="375"/>
              </a:spcBef>
              <a:spcAft>
                <a:spcPts val="0"/>
              </a:spcAft>
              <a:buClr>
                <a:schemeClr val="lt1"/>
              </a:buClr>
              <a:buSzPts val="1350"/>
              <a:buNone/>
              <a:defRPr b="1">
                <a:solidFill>
                  <a:schemeClr val="lt1"/>
                </a:solidFill>
                <a:latin typeface="Arial"/>
                <a:ea typeface="Arial"/>
                <a:cs typeface="Arial"/>
                <a:sym typeface="Arial"/>
              </a:defRPr>
            </a:lvl4pPr>
            <a:lvl5pPr indent="-228600" lvl="4" marL="2286000" algn="l">
              <a:lnSpc>
                <a:spcPct val="90000"/>
              </a:lnSpc>
              <a:spcBef>
                <a:spcPts val="375"/>
              </a:spcBef>
              <a:spcAft>
                <a:spcPts val="0"/>
              </a:spcAft>
              <a:buClr>
                <a:schemeClr val="lt1"/>
              </a:buClr>
              <a:buSzPts val="1350"/>
              <a:buNone/>
              <a:defRPr b="1">
                <a:solidFill>
                  <a:schemeClr val="lt1"/>
                </a:solidFill>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98" name="Google Shape;298;p31"/>
          <p:cNvSpPr txBox="1"/>
          <p:nvPr>
            <p:ph idx="2" type="body"/>
          </p:nvPr>
        </p:nvSpPr>
        <p:spPr>
          <a:xfrm>
            <a:off x="6881814" y="4494213"/>
            <a:ext cx="3511551" cy="679450"/>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750"/>
              </a:spcBef>
              <a:spcAft>
                <a:spcPts val="0"/>
              </a:spcAft>
              <a:buClr>
                <a:schemeClr val="lt1"/>
              </a:buClr>
              <a:buSzPts val="1500"/>
              <a:buNone/>
              <a:defRPr sz="1500">
                <a:solidFill>
                  <a:schemeClr val="lt1"/>
                </a:solidFill>
                <a:latin typeface="Arial"/>
                <a:ea typeface="Arial"/>
                <a:cs typeface="Arial"/>
                <a:sym typeface="Arial"/>
              </a:defRPr>
            </a:lvl1pPr>
            <a:lvl2pPr indent="-228600" lvl="1" marL="914400" algn="r">
              <a:lnSpc>
                <a:spcPct val="90000"/>
              </a:lnSpc>
              <a:spcBef>
                <a:spcPts val="375"/>
              </a:spcBef>
              <a:spcAft>
                <a:spcPts val="0"/>
              </a:spcAft>
              <a:buClr>
                <a:schemeClr val="lt1"/>
              </a:buClr>
              <a:buSzPts val="1350"/>
              <a:buNone/>
              <a:defRPr sz="1350">
                <a:solidFill>
                  <a:schemeClr val="lt1"/>
                </a:solidFill>
                <a:latin typeface="Arial"/>
                <a:ea typeface="Arial"/>
                <a:cs typeface="Arial"/>
                <a:sym typeface="Arial"/>
              </a:defRPr>
            </a:lvl2pPr>
            <a:lvl3pPr indent="-228600" lvl="2" marL="1371600" algn="r">
              <a:lnSpc>
                <a:spcPct val="90000"/>
              </a:lnSpc>
              <a:spcBef>
                <a:spcPts val="375"/>
              </a:spcBef>
              <a:spcAft>
                <a:spcPts val="0"/>
              </a:spcAft>
              <a:buClr>
                <a:schemeClr val="lt1"/>
              </a:buClr>
              <a:buSzPts val="1200"/>
              <a:buNone/>
              <a:defRPr sz="1200">
                <a:solidFill>
                  <a:schemeClr val="lt1"/>
                </a:solidFill>
                <a:latin typeface="Arial"/>
                <a:ea typeface="Arial"/>
                <a:cs typeface="Arial"/>
                <a:sym typeface="Arial"/>
              </a:defRPr>
            </a:lvl3pPr>
            <a:lvl4pPr indent="-228600" lvl="3" marL="1828800" algn="r">
              <a:lnSpc>
                <a:spcPct val="90000"/>
              </a:lnSpc>
              <a:spcBef>
                <a:spcPts val="375"/>
              </a:spcBef>
              <a:spcAft>
                <a:spcPts val="0"/>
              </a:spcAft>
              <a:buClr>
                <a:schemeClr val="lt1"/>
              </a:buClr>
              <a:buSzPts val="1050"/>
              <a:buNone/>
              <a:defRPr sz="1050">
                <a:solidFill>
                  <a:schemeClr val="lt1"/>
                </a:solidFill>
                <a:latin typeface="Arial"/>
                <a:ea typeface="Arial"/>
                <a:cs typeface="Arial"/>
                <a:sym typeface="Arial"/>
              </a:defRPr>
            </a:lvl4pPr>
            <a:lvl5pPr indent="-228600" lvl="4" marL="2286000" algn="r">
              <a:lnSpc>
                <a:spcPct val="90000"/>
              </a:lnSpc>
              <a:spcBef>
                <a:spcPts val="375"/>
              </a:spcBef>
              <a:spcAft>
                <a:spcPts val="0"/>
              </a:spcAft>
              <a:buClr>
                <a:schemeClr val="lt1"/>
              </a:buClr>
              <a:buSzPts val="1050"/>
              <a:buNone/>
              <a:defRPr sz="1050">
                <a:solidFill>
                  <a:schemeClr val="lt1"/>
                </a:solidFill>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99" name="Google Shape;299;p31"/>
          <p:cNvSpPr txBox="1"/>
          <p:nvPr>
            <p:ph idx="3" type="body"/>
          </p:nvPr>
        </p:nvSpPr>
        <p:spPr>
          <a:xfrm>
            <a:off x="10609105" y="3399694"/>
            <a:ext cx="1364297" cy="1094521"/>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750"/>
              </a:spcBef>
              <a:spcAft>
                <a:spcPts val="0"/>
              </a:spcAft>
              <a:buClr>
                <a:srgbClr val="DBB10E"/>
              </a:buClr>
              <a:buSzPts val="17925"/>
              <a:buNone/>
              <a:defRPr b="1" sz="17925">
                <a:solidFill>
                  <a:srgbClr val="DBB10E"/>
                </a:solidFill>
                <a:latin typeface="Arial"/>
                <a:ea typeface="Arial"/>
                <a:cs typeface="Arial"/>
                <a:sym typeface="Arial"/>
              </a:defRPr>
            </a:lvl1pPr>
            <a:lvl2pPr indent="-228600" lvl="1" marL="914400" algn="l">
              <a:lnSpc>
                <a:spcPct val="90000"/>
              </a:lnSpc>
              <a:spcBef>
                <a:spcPts val="375"/>
              </a:spcBef>
              <a:spcAft>
                <a:spcPts val="0"/>
              </a:spcAft>
              <a:buClr>
                <a:schemeClr val="lt1"/>
              </a:buClr>
              <a:buSzPts val="1800"/>
              <a:buNone/>
              <a:defRPr b="1">
                <a:solidFill>
                  <a:schemeClr val="lt1"/>
                </a:solidFill>
                <a:latin typeface="Arial"/>
                <a:ea typeface="Arial"/>
                <a:cs typeface="Arial"/>
                <a:sym typeface="Arial"/>
              </a:defRPr>
            </a:lvl2pPr>
            <a:lvl3pPr indent="-228600" lvl="2" marL="1371600" algn="l">
              <a:lnSpc>
                <a:spcPct val="90000"/>
              </a:lnSpc>
              <a:spcBef>
                <a:spcPts val="375"/>
              </a:spcBef>
              <a:spcAft>
                <a:spcPts val="0"/>
              </a:spcAft>
              <a:buClr>
                <a:schemeClr val="lt1"/>
              </a:buClr>
              <a:buSzPts val="1500"/>
              <a:buNone/>
              <a:defRPr b="1">
                <a:solidFill>
                  <a:schemeClr val="lt1"/>
                </a:solidFill>
                <a:latin typeface="Arial"/>
                <a:ea typeface="Arial"/>
                <a:cs typeface="Arial"/>
                <a:sym typeface="Arial"/>
              </a:defRPr>
            </a:lvl3pPr>
            <a:lvl4pPr indent="-228600" lvl="3" marL="1828800" algn="l">
              <a:lnSpc>
                <a:spcPct val="90000"/>
              </a:lnSpc>
              <a:spcBef>
                <a:spcPts val="375"/>
              </a:spcBef>
              <a:spcAft>
                <a:spcPts val="0"/>
              </a:spcAft>
              <a:buClr>
                <a:schemeClr val="lt1"/>
              </a:buClr>
              <a:buSzPts val="1350"/>
              <a:buNone/>
              <a:defRPr b="1">
                <a:solidFill>
                  <a:schemeClr val="lt1"/>
                </a:solidFill>
                <a:latin typeface="Arial"/>
                <a:ea typeface="Arial"/>
                <a:cs typeface="Arial"/>
                <a:sym typeface="Arial"/>
              </a:defRPr>
            </a:lvl4pPr>
            <a:lvl5pPr indent="-228600" lvl="4" marL="2286000" algn="l">
              <a:lnSpc>
                <a:spcPct val="90000"/>
              </a:lnSpc>
              <a:spcBef>
                <a:spcPts val="375"/>
              </a:spcBef>
              <a:spcAft>
                <a:spcPts val="0"/>
              </a:spcAft>
              <a:buClr>
                <a:schemeClr val="lt1"/>
              </a:buClr>
              <a:buSzPts val="1350"/>
              <a:buNone/>
              <a:defRPr b="1">
                <a:solidFill>
                  <a:schemeClr val="lt1"/>
                </a:solidFill>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00" name="Google Shape;300;p31"/>
          <p:cNvSpPr txBox="1"/>
          <p:nvPr>
            <p:ph idx="12" type="sldNum"/>
          </p:nvPr>
        </p:nvSpPr>
        <p:spPr>
          <a:xfrm>
            <a:off x="90678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2"/>
                </a:solidFill>
                <a:latin typeface="Arial"/>
                <a:ea typeface="Arial"/>
                <a:cs typeface="Arial"/>
                <a:sym typeface="Arial"/>
              </a:defRPr>
            </a:lvl1pPr>
            <a:lvl2pPr indent="0" lvl="1" marL="0" algn="r">
              <a:spcBef>
                <a:spcPts val="0"/>
              </a:spcBef>
              <a:buNone/>
              <a:defRPr sz="900">
                <a:solidFill>
                  <a:schemeClr val="accent2"/>
                </a:solidFill>
                <a:latin typeface="Arial"/>
                <a:ea typeface="Arial"/>
                <a:cs typeface="Arial"/>
                <a:sym typeface="Arial"/>
              </a:defRPr>
            </a:lvl2pPr>
            <a:lvl3pPr indent="0" lvl="2" marL="0" algn="r">
              <a:spcBef>
                <a:spcPts val="0"/>
              </a:spcBef>
              <a:buNone/>
              <a:defRPr sz="900">
                <a:solidFill>
                  <a:schemeClr val="accent2"/>
                </a:solidFill>
                <a:latin typeface="Arial"/>
                <a:ea typeface="Arial"/>
                <a:cs typeface="Arial"/>
                <a:sym typeface="Arial"/>
              </a:defRPr>
            </a:lvl3pPr>
            <a:lvl4pPr indent="0" lvl="3" marL="0" algn="r">
              <a:spcBef>
                <a:spcPts val="0"/>
              </a:spcBef>
              <a:buNone/>
              <a:defRPr sz="900">
                <a:solidFill>
                  <a:schemeClr val="accent2"/>
                </a:solidFill>
                <a:latin typeface="Arial"/>
                <a:ea typeface="Arial"/>
                <a:cs typeface="Arial"/>
                <a:sym typeface="Arial"/>
              </a:defRPr>
            </a:lvl4pPr>
            <a:lvl5pPr indent="0" lvl="4" marL="0" algn="r">
              <a:spcBef>
                <a:spcPts val="0"/>
              </a:spcBef>
              <a:buNone/>
              <a:defRPr sz="900">
                <a:solidFill>
                  <a:schemeClr val="accent2"/>
                </a:solidFill>
                <a:latin typeface="Arial"/>
                <a:ea typeface="Arial"/>
                <a:cs typeface="Arial"/>
                <a:sym typeface="Arial"/>
              </a:defRPr>
            </a:lvl5pPr>
            <a:lvl6pPr indent="0" lvl="5" marL="0" algn="r">
              <a:spcBef>
                <a:spcPts val="0"/>
              </a:spcBef>
              <a:buNone/>
              <a:defRPr sz="900">
                <a:solidFill>
                  <a:schemeClr val="accent2"/>
                </a:solidFill>
                <a:latin typeface="Arial"/>
                <a:ea typeface="Arial"/>
                <a:cs typeface="Arial"/>
                <a:sym typeface="Arial"/>
              </a:defRPr>
            </a:lvl6pPr>
            <a:lvl7pPr indent="0" lvl="6" marL="0" algn="r">
              <a:spcBef>
                <a:spcPts val="0"/>
              </a:spcBef>
              <a:buNone/>
              <a:defRPr sz="900">
                <a:solidFill>
                  <a:schemeClr val="accent2"/>
                </a:solidFill>
                <a:latin typeface="Arial"/>
                <a:ea typeface="Arial"/>
                <a:cs typeface="Arial"/>
                <a:sym typeface="Arial"/>
              </a:defRPr>
            </a:lvl7pPr>
            <a:lvl8pPr indent="0" lvl="7" marL="0" algn="r">
              <a:spcBef>
                <a:spcPts val="0"/>
              </a:spcBef>
              <a:buNone/>
              <a:defRPr sz="900">
                <a:solidFill>
                  <a:schemeClr val="accent2"/>
                </a:solidFill>
                <a:latin typeface="Arial"/>
                <a:ea typeface="Arial"/>
                <a:cs typeface="Arial"/>
                <a:sym typeface="Arial"/>
              </a:defRPr>
            </a:lvl8pPr>
            <a:lvl9pPr indent="0" lvl="8" marL="0" algn="r">
              <a:spcBef>
                <a:spcPts val="0"/>
              </a:spcBef>
              <a:buNone/>
              <a:defRPr sz="900">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m">
  <p:cSld name="Team">
    <p:spTree>
      <p:nvGrpSpPr>
        <p:cNvPr id="301" name="Shape 301"/>
        <p:cNvGrpSpPr/>
        <p:nvPr/>
      </p:nvGrpSpPr>
      <p:grpSpPr>
        <a:xfrm>
          <a:off x="0" y="0"/>
          <a:ext cx="0" cy="0"/>
          <a:chOff x="0" y="0"/>
          <a:chExt cx="0" cy="0"/>
        </a:xfrm>
      </p:grpSpPr>
      <p:sp>
        <p:nvSpPr>
          <p:cNvPr id="302" name="Google Shape;302;p32"/>
          <p:cNvSpPr/>
          <p:nvPr/>
        </p:nvSpPr>
        <p:spPr>
          <a:xfrm>
            <a:off x="1" y="-1664"/>
            <a:ext cx="9857012" cy="6859664"/>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03" name="Google Shape;303;p32"/>
          <p:cNvSpPr txBox="1"/>
          <p:nvPr>
            <p:ph type="title"/>
          </p:nvPr>
        </p:nvSpPr>
        <p:spPr>
          <a:xfrm>
            <a:off x="750429" y="381000"/>
            <a:ext cx="8401624" cy="1325563"/>
          </a:xfrm>
          <a:prstGeom prst="rect">
            <a:avLst/>
          </a:prstGeom>
          <a:noFill/>
          <a:ln>
            <a:noFill/>
          </a:ln>
        </p:spPr>
        <p:txBody>
          <a:bodyPr anchorCtr="0" anchor="b" bIns="45700" lIns="0" spcFirstLastPara="1" rIns="91425" wrap="square" tIns="45700">
            <a:noAutofit/>
          </a:bodyPr>
          <a:lstStyle>
            <a:lvl1pPr lvl="0" algn="l">
              <a:lnSpc>
                <a:spcPct val="90000"/>
              </a:lnSpc>
              <a:spcBef>
                <a:spcPts val="0"/>
              </a:spcBef>
              <a:spcAft>
                <a:spcPts val="0"/>
              </a:spcAft>
              <a:buClr>
                <a:schemeClr val="dk1"/>
              </a:buClr>
              <a:buSzPts val="3600"/>
              <a:buFont typeface="Arial"/>
              <a:buNone/>
              <a:defRPr b="1" sz="36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4" name="Google Shape;304;p32"/>
          <p:cNvSpPr/>
          <p:nvPr>
            <p:ph idx="2" type="pic"/>
          </p:nvPr>
        </p:nvSpPr>
        <p:spPr>
          <a:xfrm>
            <a:off x="750430" y="2227758"/>
            <a:ext cx="1200375" cy="1201242"/>
          </a:xfrm>
          <a:prstGeom prst="rect">
            <a:avLst/>
          </a:prstGeom>
          <a:noFill/>
          <a:ln>
            <a:noFill/>
          </a:ln>
        </p:spPr>
      </p:sp>
      <p:sp>
        <p:nvSpPr>
          <p:cNvPr id="305" name="Google Shape;305;p32"/>
          <p:cNvSpPr txBox="1"/>
          <p:nvPr>
            <p:ph idx="1" type="body"/>
          </p:nvPr>
        </p:nvSpPr>
        <p:spPr>
          <a:xfrm>
            <a:off x="2123352" y="2426400"/>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06" name="Google Shape;306;p32"/>
          <p:cNvSpPr txBox="1"/>
          <p:nvPr>
            <p:ph idx="3" type="body"/>
          </p:nvPr>
        </p:nvSpPr>
        <p:spPr>
          <a:xfrm>
            <a:off x="2123351" y="2811646"/>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07" name="Google Shape;307;p32"/>
          <p:cNvSpPr/>
          <p:nvPr>
            <p:ph idx="4" type="pic"/>
          </p:nvPr>
        </p:nvSpPr>
        <p:spPr>
          <a:xfrm>
            <a:off x="5495814" y="2227758"/>
            <a:ext cx="1200375" cy="1201242"/>
          </a:xfrm>
          <a:prstGeom prst="rect">
            <a:avLst/>
          </a:prstGeom>
          <a:noFill/>
          <a:ln>
            <a:noFill/>
          </a:ln>
        </p:spPr>
      </p:sp>
      <p:sp>
        <p:nvSpPr>
          <p:cNvPr id="308" name="Google Shape;308;p32"/>
          <p:cNvSpPr txBox="1"/>
          <p:nvPr>
            <p:ph idx="5" type="body"/>
          </p:nvPr>
        </p:nvSpPr>
        <p:spPr>
          <a:xfrm>
            <a:off x="6870818" y="2422565"/>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09" name="Google Shape;309;p32"/>
          <p:cNvSpPr txBox="1"/>
          <p:nvPr>
            <p:ph idx="6" type="body"/>
          </p:nvPr>
        </p:nvSpPr>
        <p:spPr>
          <a:xfrm>
            <a:off x="6870816" y="2807811"/>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10" name="Google Shape;310;p32"/>
          <p:cNvSpPr/>
          <p:nvPr>
            <p:ph idx="7" type="pic"/>
          </p:nvPr>
        </p:nvSpPr>
        <p:spPr>
          <a:xfrm>
            <a:off x="750430" y="4254273"/>
            <a:ext cx="1200375" cy="1201242"/>
          </a:xfrm>
          <a:prstGeom prst="rect">
            <a:avLst/>
          </a:prstGeom>
          <a:noFill/>
          <a:ln>
            <a:noFill/>
          </a:ln>
        </p:spPr>
      </p:sp>
      <p:sp>
        <p:nvSpPr>
          <p:cNvPr id="311" name="Google Shape;311;p32"/>
          <p:cNvSpPr txBox="1"/>
          <p:nvPr>
            <p:ph idx="8" type="body"/>
          </p:nvPr>
        </p:nvSpPr>
        <p:spPr>
          <a:xfrm>
            <a:off x="2123352" y="4498793"/>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12" name="Google Shape;312;p32"/>
          <p:cNvSpPr txBox="1"/>
          <p:nvPr>
            <p:ph idx="9" type="body"/>
          </p:nvPr>
        </p:nvSpPr>
        <p:spPr>
          <a:xfrm>
            <a:off x="2123351" y="4884039"/>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13" name="Google Shape;313;p32"/>
          <p:cNvSpPr/>
          <p:nvPr>
            <p:ph idx="13" type="pic"/>
          </p:nvPr>
        </p:nvSpPr>
        <p:spPr>
          <a:xfrm>
            <a:off x="5495814" y="4254273"/>
            <a:ext cx="1200375" cy="1201242"/>
          </a:xfrm>
          <a:prstGeom prst="rect">
            <a:avLst/>
          </a:prstGeom>
          <a:noFill/>
          <a:ln>
            <a:noFill/>
          </a:ln>
        </p:spPr>
      </p:sp>
      <p:sp>
        <p:nvSpPr>
          <p:cNvPr id="314" name="Google Shape;314;p32"/>
          <p:cNvSpPr txBox="1"/>
          <p:nvPr>
            <p:ph idx="14" type="body"/>
          </p:nvPr>
        </p:nvSpPr>
        <p:spPr>
          <a:xfrm>
            <a:off x="6870818" y="4498793"/>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15" name="Google Shape;315;p32"/>
          <p:cNvSpPr txBox="1"/>
          <p:nvPr>
            <p:ph idx="15" type="body"/>
          </p:nvPr>
        </p:nvSpPr>
        <p:spPr>
          <a:xfrm>
            <a:off x="6870816" y="4884039"/>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16" name="Google Shape;316;p32"/>
          <p:cNvSpPr txBox="1"/>
          <p:nvPr>
            <p:ph idx="12" type="sldNum"/>
          </p:nvPr>
        </p:nvSpPr>
        <p:spPr>
          <a:xfrm>
            <a:off x="8332335" y="6356352"/>
            <a:ext cx="116749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3"/>
                </a:solidFill>
                <a:latin typeface="Arial"/>
                <a:ea typeface="Arial"/>
                <a:cs typeface="Arial"/>
                <a:sym typeface="Arial"/>
              </a:defRPr>
            </a:lvl1pPr>
            <a:lvl2pPr indent="0" lvl="1" marL="0" algn="r">
              <a:spcBef>
                <a:spcPts val="0"/>
              </a:spcBef>
              <a:buNone/>
              <a:defRPr sz="900">
                <a:solidFill>
                  <a:schemeClr val="accent3"/>
                </a:solidFill>
                <a:latin typeface="Arial"/>
                <a:ea typeface="Arial"/>
                <a:cs typeface="Arial"/>
                <a:sym typeface="Arial"/>
              </a:defRPr>
            </a:lvl2pPr>
            <a:lvl3pPr indent="0" lvl="2" marL="0" algn="r">
              <a:spcBef>
                <a:spcPts val="0"/>
              </a:spcBef>
              <a:buNone/>
              <a:defRPr sz="900">
                <a:solidFill>
                  <a:schemeClr val="accent3"/>
                </a:solidFill>
                <a:latin typeface="Arial"/>
                <a:ea typeface="Arial"/>
                <a:cs typeface="Arial"/>
                <a:sym typeface="Arial"/>
              </a:defRPr>
            </a:lvl3pPr>
            <a:lvl4pPr indent="0" lvl="3" marL="0" algn="r">
              <a:spcBef>
                <a:spcPts val="0"/>
              </a:spcBef>
              <a:buNone/>
              <a:defRPr sz="900">
                <a:solidFill>
                  <a:schemeClr val="accent3"/>
                </a:solidFill>
                <a:latin typeface="Arial"/>
                <a:ea typeface="Arial"/>
                <a:cs typeface="Arial"/>
                <a:sym typeface="Arial"/>
              </a:defRPr>
            </a:lvl4pPr>
            <a:lvl5pPr indent="0" lvl="4" marL="0" algn="r">
              <a:spcBef>
                <a:spcPts val="0"/>
              </a:spcBef>
              <a:buNone/>
              <a:defRPr sz="900">
                <a:solidFill>
                  <a:schemeClr val="accent3"/>
                </a:solidFill>
                <a:latin typeface="Arial"/>
                <a:ea typeface="Arial"/>
                <a:cs typeface="Arial"/>
                <a:sym typeface="Arial"/>
              </a:defRPr>
            </a:lvl5pPr>
            <a:lvl6pPr indent="0" lvl="5" marL="0" algn="r">
              <a:spcBef>
                <a:spcPts val="0"/>
              </a:spcBef>
              <a:buNone/>
              <a:defRPr sz="900">
                <a:solidFill>
                  <a:schemeClr val="accent3"/>
                </a:solidFill>
                <a:latin typeface="Arial"/>
                <a:ea typeface="Arial"/>
                <a:cs typeface="Arial"/>
                <a:sym typeface="Arial"/>
              </a:defRPr>
            </a:lvl6pPr>
            <a:lvl7pPr indent="0" lvl="6" marL="0" algn="r">
              <a:spcBef>
                <a:spcPts val="0"/>
              </a:spcBef>
              <a:buNone/>
              <a:defRPr sz="900">
                <a:solidFill>
                  <a:schemeClr val="accent3"/>
                </a:solidFill>
                <a:latin typeface="Arial"/>
                <a:ea typeface="Arial"/>
                <a:cs typeface="Arial"/>
                <a:sym typeface="Arial"/>
              </a:defRPr>
            </a:lvl7pPr>
            <a:lvl8pPr indent="0" lvl="7" marL="0" algn="r">
              <a:spcBef>
                <a:spcPts val="0"/>
              </a:spcBef>
              <a:buNone/>
              <a:defRPr sz="900">
                <a:solidFill>
                  <a:schemeClr val="accent3"/>
                </a:solidFill>
                <a:latin typeface="Arial"/>
                <a:ea typeface="Arial"/>
                <a:cs typeface="Arial"/>
                <a:sym typeface="Arial"/>
              </a:defRPr>
            </a:lvl8pPr>
            <a:lvl9pPr indent="0" lvl="8" marL="0" algn="r">
              <a:spcBef>
                <a:spcPts val="0"/>
              </a:spcBef>
              <a:buNone/>
              <a:defRPr sz="900">
                <a:solidFill>
                  <a:schemeClr val="accent3"/>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317" name="Google Shape;317;p32"/>
          <p:cNvSpPr/>
          <p:nvPr/>
        </p:nvSpPr>
        <p:spPr>
          <a:xfrm flipH="1" rot="5400000">
            <a:off x="9499941" y="355410"/>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18" name="Google Shape;318;p32"/>
          <p:cNvSpPr/>
          <p:nvPr/>
        </p:nvSpPr>
        <p:spPr>
          <a:xfrm flipH="1">
            <a:off x="10866437" y="1879979"/>
            <a:ext cx="1325563" cy="1325563"/>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19" name="Google Shape;319;p32"/>
          <p:cNvSpPr/>
          <p:nvPr/>
        </p:nvSpPr>
        <p:spPr>
          <a:xfrm>
            <a:off x="11024507" y="-1664"/>
            <a:ext cx="1167495" cy="1881641"/>
          </a:xfrm>
          <a:custGeom>
            <a:rect b="b" l="l" r="r" t="t"/>
            <a:pathLst>
              <a:path extrusionOk="0" h="1881641" w="1167494">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20" name="Google Shape;320;p32"/>
          <p:cNvSpPr/>
          <p:nvPr/>
        </p:nvSpPr>
        <p:spPr>
          <a:xfrm>
            <a:off x="10334091" y="2737752"/>
            <a:ext cx="1380831" cy="1380830"/>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21" name="Google Shape;321;p32"/>
          <p:cNvSpPr/>
          <p:nvPr/>
        </p:nvSpPr>
        <p:spPr>
          <a:xfrm flipH="1" rot="-5400000">
            <a:off x="10667433"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22" name="Google Shape;322;p32"/>
          <p:cNvSpPr/>
          <p:nvPr/>
        </p:nvSpPr>
        <p:spPr>
          <a:xfrm flipH="1" rot="10800000">
            <a:off x="9857013" y="3651507"/>
            <a:ext cx="1325563" cy="1325563"/>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23" name="Google Shape;323;p32"/>
          <p:cNvSpPr/>
          <p:nvPr/>
        </p:nvSpPr>
        <p:spPr>
          <a:xfrm rot="10800000">
            <a:off x="9857014" y="4976361"/>
            <a:ext cx="1167495" cy="1881641"/>
          </a:xfrm>
          <a:custGeom>
            <a:rect b="b" l="l" r="r" t="t"/>
            <a:pathLst>
              <a:path extrusionOk="0" h="1881641" w="1167494">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hole team">
  <p:cSld name="Whole team">
    <p:spTree>
      <p:nvGrpSpPr>
        <p:cNvPr id="324" name="Shape 324"/>
        <p:cNvGrpSpPr/>
        <p:nvPr/>
      </p:nvGrpSpPr>
      <p:grpSpPr>
        <a:xfrm>
          <a:off x="0" y="0"/>
          <a:ext cx="0" cy="0"/>
          <a:chOff x="0" y="0"/>
          <a:chExt cx="0" cy="0"/>
        </a:xfrm>
      </p:grpSpPr>
      <p:sp>
        <p:nvSpPr>
          <p:cNvPr id="325" name="Google Shape;325;p33"/>
          <p:cNvSpPr txBox="1"/>
          <p:nvPr>
            <p:ph type="title"/>
          </p:nvPr>
        </p:nvSpPr>
        <p:spPr>
          <a:xfrm>
            <a:off x="750430" y="381000"/>
            <a:ext cx="10678143" cy="1325563"/>
          </a:xfrm>
          <a:prstGeom prst="rect">
            <a:avLst/>
          </a:prstGeom>
          <a:noFill/>
          <a:ln>
            <a:noFill/>
          </a:ln>
        </p:spPr>
        <p:txBody>
          <a:bodyPr anchorCtr="0" anchor="b" bIns="45700" lIns="0" spcFirstLastPara="1" rIns="91425" wrap="square" tIns="45700">
            <a:noAutofit/>
          </a:bodyPr>
          <a:lstStyle>
            <a:lvl1pPr lvl="0" algn="l">
              <a:lnSpc>
                <a:spcPct val="90000"/>
              </a:lnSpc>
              <a:spcBef>
                <a:spcPts val="0"/>
              </a:spcBef>
              <a:spcAft>
                <a:spcPts val="0"/>
              </a:spcAft>
              <a:buClr>
                <a:schemeClr val="dk1"/>
              </a:buClr>
              <a:buSzPts val="3600"/>
              <a:buFont typeface="Arial"/>
              <a:buNone/>
              <a:defRPr b="1" sz="36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6" name="Google Shape;326;p33"/>
          <p:cNvSpPr/>
          <p:nvPr>
            <p:ph idx="2" type="pic"/>
          </p:nvPr>
        </p:nvSpPr>
        <p:spPr>
          <a:xfrm>
            <a:off x="750429" y="2068736"/>
            <a:ext cx="904987" cy="905641"/>
          </a:xfrm>
          <a:prstGeom prst="rect">
            <a:avLst/>
          </a:prstGeom>
          <a:noFill/>
          <a:ln>
            <a:noFill/>
          </a:ln>
        </p:spPr>
      </p:sp>
      <p:sp>
        <p:nvSpPr>
          <p:cNvPr id="327" name="Google Shape;327;p33"/>
          <p:cNvSpPr txBox="1"/>
          <p:nvPr>
            <p:ph idx="1" type="body"/>
          </p:nvPr>
        </p:nvSpPr>
        <p:spPr>
          <a:xfrm>
            <a:off x="750431" y="2994545"/>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28" name="Google Shape;328;p33"/>
          <p:cNvSpPr txBox="1"/>
          <p:nvPr>
            <p:ph idx="3" type="body"/>
          </p:nvPr>
        </p:nvSpPr>
        <p:spPr>
          <a:xfrm>
            <a:off x="750430" y="3379791"/>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29" name="Google Shape;329;p33"/>
          <p:cNvSpPr/>
          <p:nvPr>
            <p:ph idx="4" type="pic"/>
          </p:nvPr>
        </p:nvSpPr>
        <p:spPr>
          <a:xfrm>
            <a:off x="3549397" y="2068736"/>
            <a:ext cx="904987" cy="905641"/>
          </a:xfrm>
          <a:prstGeom prst="rect">
            <a:avLst/>
          </a:prstGeom>
          <a:noFill/>
          <a:ln>
            <a:noFill/>
          </a:ln>
        </p:spPr>
      </p:sp>
      <p:sp>
        <p:nvSpPr>
          <p:cNvPr id="330" name="Google Shape;330;p33"/>
          <p:cNvSpPr txBox="1"/>
          <p:nvPr>
            <p:ph idx="5" type="body"/>
          </p:nvPr>
        </p:nvSpPr>
        <p:spPr>
          <a:xfrm>
            <a:off x="3549399" y="2994545"/>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31" name="Google Shape;331;p33"/>
          <p:cNvSpPr txBox="1"/>
          <p:nvPr>
            <p:ph idx="6" type="body"/>
          </p:nvPr>
        </p:nvSpPr>
        <p:spPr>
          <a:xfrm>
            <a:off x="3549398" y="3379791"/>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32" name="Google Shape;332;p33"/>
          <p:cNvSpPr/>
          <p:nvPr>
            <p:ph idx="7" type="pic"/>
          </p:nvPr>
        </p:nvSpPr>
        <p:spPr>
          <a:xfrm>
            <a:off x="6348368" y="2068736"/>
            <a:ext cx="904987" cy="905641"/>
          </a:xfrm>
          <a:prstGeom prst="rect">
            <a:avLst/>
          </a:prstGeom>
          <a:noFill/>
          <a:ln>
            <a:noFill/>
          </a:ln>
        </p:spPr>
      </p:sp>
      <p:sp>
        <p:nvSpPr>
          <p:cNvPr id="333" name="Google Shape;333;p33"/>
          <p:cNvSpPr txBox="1"/>
          <p:nvPr>
            <p:ph idx="8" type="body"/>
          </p:nvPr>
        </p:nvSpPr>
        <p:spPr>
          <a:xfrm>
            <a:off x="6348368" y="2994545"/>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34" name="Google Shape;334;p33"/>
          <p:cNvSpPr txBox="1"/>
          <p:nvPr>
            <p:ph idx="9" type="body"/>
          </p:nvPr>
        </p:nvSpPr>
        <p:spPr>
          <a:xfrm>
            <a:off x="6348368" y="3379791"/>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35" name="Google Shape;335;p33"/>
          <p:cNvSpPr/>
          <p:nvPr>
            <p:ph idx="13" type="pic"/>
          </p:nvPr>
        </p:nvSpPr>
        <p:spPr>
          <a:xfrm>
            <a:off x="9147336" y="2068736"/>
            <a:ext cx="904987" cy="905641"/>
          </a:xfrm>
          <a:prstGeom prst="rect">
            <a:avLst/>
          </a:prstGeom>
          <a:noFill/>
          <a:ln>
            <a:noFill/>
          </a:ln>
        </p:spPr>
      </p:sp>
      <p:sp>
        <p:nvSpPr>
          <p:cNvPr id="336" name="Google Shape;336;p33"/>
          <p:cNvSpPr txBox="1"/>
          <p:nvPr>
            <p:ph idx="14" type="body"/>
          </p:nvPr>
        </p:nvSpPr>
        <p:spPr>
          <a:xfrm>
            <a:off x="9147336" y="2994545"/>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37" name="Google Shape;337;p33"/>
          <p:cNvSpPr txBox="1"/>
          <p:nvPr>
            <p:ph idx="15" type="body"/>
          </p:nvPr>
        </p:nvSpPr>
        <p:spPr>
          <a:xfrm>
            <a:off x="9147336" y="3379791"/>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38" name="Google Shape;338;p33"/>
          <p:cNvSpPr/>
          <p:nvPr>
            <p:ph idx="16" type="pic"/>
          </p:nvPr>
        </p:nvSpPr>
        <p:spPr>
          <a:xfrm>
            <a:off x="750429" y="4118553"/>
            <a:ext cx="904987" cy="905641"/>
          </a:xfrm>
          <a:prstGeom prst="rect">
            <a:avLst/>
          </a:prstGeom>
          <a:noFill/>
          <a:ln>
            <a:noFill/>
          </a:ln>
        </p:spPr>
      </p:sp>
      <p:sp>
        <p:nvSpPr>
          <p:cNvPr id="339" name="Google Shape;339;p33"/>
          <p:cNvSpPr txBox="1"/>
          <p:nvPr>
            <p:ph idx="17" type="body"/>
          </p:nvPr>
        </p:nvSpPr>
        <p:spPr>
          <a:xfrm>
            <a:off x="750431" y="5044362"/>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40" name="Google Shape;340;p33"/>
          <p:cNvSpPr txBox="1"/>
          <p:nvPr>
            <p:ph idx="18" type="body"/>
          </p:nvPr>
        </p:nvSpPr>
        <p:spPr>
          <a:xfrm>
            <a:off x="750430" y="5429608"/>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41" name="Google Shape;341;p33"/>
          <p:cNvSpPr/>
          <p:nvPr>
            <p:ph idx="19" type="pic"/>
          </p:nvPr>
        </p:nvSpPr>
        <p:spPr>
          <a:xfrm>
            <a:off x="3549397" y="4118553"/>
            <a:ext cx="904987" cy="905641"/>
          </a:xfrm>
          <a:prstGeom prst="rect">
            <a:avLst/>
          </a:prstGeom>
          <a:noFill/>
          <a:ln>
            <a:noFill/>
          </a:ln>
        </p:spPr>
      </p:sp>
      <p:sp>
        <p:nvSpPr>
          <p:cNvPr id="342" name="Google Shape;342;p33"/>
          <p:cNvSpPr txBox="1"/>
          <p:nvPr>
            <p:ph idx="20" type="body"/>
          </p:nvPr>
        </p:nvSpPr>
        <p:spPr>
          <a:xfrm>
            <a:off x="3549399" y="5044362"/>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43" name="Google Shape;343;p33"/>
          <p:cNvSpPr txBox="1"/>
          <p:nvPr>
            <p:ph idx="21" type="body"/>
          </p:nvPr>
        </p:nvSpPr>
        <p:spPr>
          <a:xfrm>
            <a:off x="3549398" y="5429608"/>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44" name="Google Shape;344;p33"/>
          <p:cNvSpPr/>
          <p:nvPr>
            <p:ph idx="22" type="pic"/>
          </p:nvPr>
        </p:nvSpPr>
        <p:spPr>
          <a:xfrm>
            <a:off x="6348368" y="4118553"/>
            <a:ext cx="904987" cy="905641"/>
          </a:xfrm>
          <a:prstGeom prst="rect">
            <a:avLst/>
          </a:prstGeom>
          <a:noFill/>
          <a:ln>
            <a:noFill/>
          </a:ln>
        </p:spPr>
      </p:sp>
      <p:sp>
        <p:nvSpPr>
          <p:cNvPr id="345" name="Google Shape;345;p33"/>
          <p:cNvSpPr txBox="1"/>
          <p:nvPr>
            <p:ph idx="23" type="body"/>
          </p:nvPr>
        </p:nvSpPr>
        <p:spPr>
          <a:xfrm>
            <a:off x="6348368" y="5044362"/>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46" name="Google Shape;346;p33"/>
          <p:cNvSpPr txBox="1"/>
          <p:nvPr>
            <p:ph idx="24" type="body"/>
          </p:nvPr>
        </p:nvSpPr>
        <p:spPr>
          <a:xfrm>
            <a:off x="6348368" y="5429608"/>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47" name="Google Shape;347;p33"/>
          <p:cNvSpPr/>
          <p:nvPr>
            <p:ph idx="25" type="pic"/>
          </p:nvPr>
        </p:nvSpPr>
        <p:spPr>
          <a:xfrm>
            <a:off x="9147336" y="4118553"/>
            <a:ext cx="904987" cy="905641"/>
          </a:xfrm>
          <a:prstGeom prst="rect">
            <a:avLst/>
          </a:prstGeom>
          <a:noFill/>
          <a:ln>
            <a:noFill/>
          </a:ln>
        </p:spPr>
      </p:sp>
      <p:sp>
        <p:nvSpPr>
          <p:cNvPr id="348" name="Google Shape;348;p33"/>
          <p:cNvSpPr txBox="1"/>
          <p:nvPr>
            <p:ph idx="26" type="body"/>
          </p:nvPr>
        </p:nvSpPr>
        <p:spPr>
          <a:xfrm>
            <a:off x="9147336" y="5044362"/>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49" name="Google Shape;349;p33"/>
          <p:cNvSpPr txBox="1"/>
          <p:nvPr>
            <p:ph idx="27" type="body"/>
          </p:nvPr>
        </p:nvSpPr>
        <p:spPr>
          <a:xfrm>
            <a:off x="9147336" y="5429608"/>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50" name="Google Shape;350;p33"/>
          <p:cNvSpPr txBox="1"/>
          <p:nvPr>
            <p:ph idx="12" type="sldNum"/>
          </p:nvPr>
        </p:nvSpPr>
        <p:spPr>
          <a:xfrm>
            <a:off x="90678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3"/>
                </a:solidFill>
                <a:latin typeface="Arial"/>
                <a:ea typeface="Arial"/>
                <a:cs typeface="Arial"/>
                <a:sym typeface="Arial"/>
              </a:defRPr>
            </a:lvl1pPr>
            <a:lvl2pPr indent="0" lvl="1" marL="0" algn="r">
              <a:spcBef>
                <a:spcPts val="0"/>
              </a:spcBef>
              <a:buNone/>
              <a:defRPr sz="900">
                <a:solidFill>
                  <a:schemeClr val="accent3"/>
                </a:solidFill>
                <a:latin typeface="Arial"/>
                <a:ea typeface="Arial"/>
                <a:cs typeface="Arial"/>
                <a:sym typeface="Arial"/>
              </a:defRPr>
            </a:lvl2pPr>
            <a:lvl3pPr indent="0" lvl="2" marL="0" algn="r">
              <a:spcBef>
                <a:spcPts val="0"/>
              </a:spcBef>
              <a:buNone/>
              <a:defRPr sz="900">
                <a:solidFill>
                  <a:schemeClr val="accent3"/>
                </a:solidFill>
                <a:latin typeface="Arial"/>
                <a:ea typeface="Arial"/>
                <a:cs typeface="Arial"/>
                <a:sym typeface="Arial"/>
              </a:defRPr>
            </a:lvl3pPr>
            <a:lvl4pPr indent="0" lvl="3" marL="0" algn="r">
              <a:spcBef>
                <a:spcPts val="0"/>
              </a:spcBef>
              <a:buNone/>
              <a:defRPr sz="900">
                <a:solidFill>
                  <a:schemeClr val="accent3"/>
                </a:solidFill>
                <a:latin typeface="Arial"/>
                <a:ea typeface="Arial"/>
                <a:cs typeface="Arial"/>
                <a:sym typeface="Arial"/>
              </a:defRPr>
            </a:lvl4pPr>
            <a:lvl5pPr indent="0" lvl="4" marL="0" algn="r">
              <a:spcBef>
                <a:spcPts val="0"/>
              </a:spcBef>
              <a:buNone/>
              <a:defRPr sz="900">
                <a:solidFill>
                  <a:schemeClr val="accent3"/>
                </a:solidFill>
                <a:latin typeface="Arial"/>
                <a:ea typeface="Arial"/>
                <a:cs typeface="Arial"/>
                <a:sym typeface="Arial"/>
              </a:defRPr>
            </a:lvl5pPr>
            <a:lvl6pPr indent="0" lvl="5" marL="0" algn="r">
              <a:spcBef>
                <a:spcPts val="0"/>
              </a:spcBef>
              <a:buNone/>
              <a:defRPr sz="900">
                <a:solidFill>
                  <a:schemeClr val="accent3"/>
                </a:solidFill>
                <a:latin typeface="Arial"/>
                <a:ea typeface="Arial"/>
                <a:cs typeface="Arial"/>
                <a:sym typeface="Arial"/>
              </a:defRPr>
            </a:lvl6pPr>
            <a:lvl7pPr indent="0" lvl="6" marL="0" algn="r">
              <a:spcBef>
                <a:spcPts val="0"/>
              </a:spcBef>
              <a:buNone/>
              <a:defRPr sz="900">
                <a:solidFill>
                  <a:schemeClr val="accent3"/>
                </a:solidFill>
                <a:latin typeface="Arial"/>
                <a:ea typeface="Arial"/>
                <a:cs typeface="Arial"/>
                <a:sym typeface="Arial"/>
              </a:defRPr>
            </a:lvl7pPr>
            <a:lvl8pPr indent="0" lvl="7" marL="0" algn="r">
              <a:spcBef>
                <a:spcPts val="0"/>
              </a:spcBef>
              <a:buNone/>
              <a:defRPr sz="900">
                <a:solidFill>
                  <a:schemeClr val="accent3"/>
                </a:solidFill>
                <a:latin typeface="Arial"/>
                <a:ea typeface="Arial"/>
                <a:cs typeface="Arial"/>
                <a:sym typeface="Arial"/>
              </a:defRPr>
            </a:lvl8pPr>
            <a:lvl9pPr indent="0" lvl="8" marL="0" algn="r">
              <a:spcBef>
                <a:spcPts val="0"/>
              </a:spcBef>
              <a:buNone/>
              <a:defRPr sz="900">
                <a:solidFill>
                  <a:schemeClr val="accent3"/>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p:cSld name="Timeline">
    <p:spTree>
      <p:nvGrpSpPr>
        <p:cNvPr id="351" name="Shape 351"/>
        <p:cNvGrpSpPr/>
        <p:nvPr/>
      </p:nvGrpSpPr>
      <p:grpSpPr>
        <a:xfrm>
          <a:off x="0" y="0"/>
          <a:ext cx="0" cy="0"/>
          <a:chOff x="0" y="0"/>
          <a:chExt cx="0" cy="0"/>
        </a:xfrm>
      </p:grpSpPr>
      <p:sp>
        <p:nvSpPr>
          <p:cNvPr id="352" name="Google Shape;352;p34"/>
          <p:cNvSpPr/>
          <p:nvPr/>
        </p:nvSpPr>
        <p:spPr>
          <a:xfrm flipH="1">
            <a:off x="8580896" y="1"/>
            <a:ext cx="3611104" cy="3611104"/>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53" name="Google Shape;353;p34"/>
          <p:cNvSpPr/>
          <p:nvPr/>
        </p:nvSpPr>
        <p:spPr>
          <a:xfrm flipH="1" rot="5400000">
            <a:off x="1"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54" name="Google Shape;354;p34"/>
          <p:cNvSpPr txBox="1"/>
          <p:nvPr>
            <p:ph type="title"/>
          </p:nvPr>
        </p:nvSpPr>
        <p:spPr>
          <a:xfrm>
            <a:off x="1167494" y="381000"/>
            <a:ext cx="9779183" cy="1325563"/>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lt1"/>
              </a:buClr>
              <a:buSzPts val="3600"/>
              <a:buFont typeface="Arial"/>
              <a:buNone/>
              <a:defRPr b="1" sz="36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5" name="Google Shape;355;p34"/>
          <p:cNvSpPr txBox="1"/>
          <p:nvPr>
            <p:ph idx="1" type="body"/>
          </p:nvPr>
        </p:nvSpPr>
        <p:spPr>
          <a:xfrm>
            <a:off x="1167494" y="2087563"/>
            <a:ext cx="9779183" cy="336681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lt1"/>
              </a:buClr>
              <a:buSzPts val="2100"/>
              <a:buNone/>
              <a:defRPr>
                <a:solidFill>
                  <a:schemeClr val="lt1"/>
                </a:solidFill>
                <a:latin typeface="Arial"/>
                <a:ea typeface="Arial"/>
                <a:cs typeface="Arial"/>
                <a:sym typeface="Arial"/>
              </a:defRPr>
            </a:lvl1pPr>
            <a:lvl2pPr indent="-228600" lvl="1" marL="914400" algn="l">
              <a:lnSpc>
                <a:spcPct val="90000"/>
              </a:lnSpc>
              <a:spcBef>
                <a:spcPts val="375"/>
              </a:spcBef>
              <a:spcAft>
                <a:spcPts val="0"/>
              </a:spcAft>
              <a:buClr>
                <a:schemeClr val="lt1"/>
              </a:buClr>
              <a:buSzPts val="1800"/>
              <a:buNone/>
              <a:defRPr>
                <a:solidFill>
                  <a:schemeClr val="lt1"/>
                </a:solidFill>
                <a:latin typeface="Arial"/>
                <a:ea typeface="Arial"/>
                <a:cs typeface="Arial"/>
                <a:sym typeface="Arial"/>
              </a:defRPr>
            </a:lvl2pPr>
            <a:lvl3pPr indent="-228600" lvl="2" marL="1371600" algn="l">
              <a:lnSpc>
                <a:spcPct val="90000"/>
              </a:lnSpc>
              <a:spcBef>
                <a:spcPts val="375"/>
              </a:spcBef>
              <a:spcAft>
                <a:spcPts val="0"/>
              </a:spcAft>
              <a:buClr>
                <a:schemeClr val="lt1"/>
              </a:buClr>
              <a:buSzPts val="1500"/>
              <a:buNone/>
              <a:defRPr>
                <a:solidFill>
                  <a:schemeClr val="lt1"/>
                </a:solidFill>
                <a:latin typeface="Arial"/>
                <a:ea typeface="Arial"/>
                <a:cs typeface="Arial"/>
                <a:sym typeface="Arial"/>
              </a:defRPr>
            </a:lvl3pPr>
            <a:lvl4pPr indent="-228600" lvl="3" marL="1828800" algn="l">
              <a:lnSpc>
                <a:spcPct val="90000"/>
              </a:lnSpc>
              <a:spcBef>
                <a:spcPts val="375"/>
              </a:spcBef>
              <a:spcAft>
                <a:spcPts val="0"/>
              </a:spcAft>
              <a:buClr>
                <a:schemeClr val="lt1"/>
              </a:buClr>
              <a:buSzPts val="1350"/>
              <a:buNone/>
              <a:defRPr>
                <a:solidFill>
                  <a:schemeClr val="lt1"/>
                </a:solidFill>
                <a:latin typeface="Arial"/>
                <a:ea typeface="Arial"/>
                <a:cs typeface="Arial"/>
                <a:sym typeface="Arial"/>
              </a:defRPr>
            </a:lvl4pPr>
            <a:lvl5pPr indent="-228600" lvl="4" marL="2286000" algn="l">
              <a:lnSpc>
                <a:spcPct val="90000"/>
              </a:lnSpc>
              <a:spcBef>
                <a:spcPts val="375"/>
              </a:spcBef>
              <a:spcAft>
                <a:spcPts val="0"/>
              </a:spcAft>
              <a:buClr>
                <a:schemeClr val="lt1"/>
              </a:buClr>
              <a:buSzPts val="1350"/>
              <a:buNone/>
              <a:defRPr>
                <a:solidFill>
                  <a:schemeClr val="lt1"/>
                </a:solidFill>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56" name="Google Shape;356;p34"/>
          <p:cNvSpPr txBox="1"/>
          <p:nvPr>
            <p:ph idx="12" type="sldNum"/>
          </p:nvPr>
        </p:nvSpPr>
        <p:spPr>
          <a:xfrm>
            <a:off x="10153277" y="6356352"/>
            <a:ext cx="16577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2"/>
                </a:solidFill>
                <a:latin typeface="Arial"/>
                <a:ea typeface="Arial"/>
                <a:cs typeface="Arial"/>
                <a:sym typeface="Arial"/>
              </a:defRPr>
            </a:lvl1pPr>
            <a:lvl2pPr indent="0" lvl="1" marL="0" algn="r">
              <a:spcBef>
                <a:spcPts val="0"/>
              </a:spcBef>
              <a:buNone/>
              <a:defRPr sz="900">
                <a:solidFill>
                  <a:schemeClr val="accent2"/>
                </a:solidFill>
                <a:latin typeface="Arial"/>
                <a:ea typeface="Arial"/>
                <a:cs typeface="Arial"/>
                <a:sym typeface="Arial"/>
              </a:defRPr>
            </a:lvl2pPr>
            <a:lvl3pPr indent="0" lvl="2" marL="0" algn="r">
              <a:spcBef>
                <a:spcPts val="0"/>
              </a:spcBef>
              <a:buNone/>
              <a:defRPr sz="900">
                <a:solidFill>
                  <a:schemeClr val="accent2"/>
                </a:solidFill>
                <a:latin typeface="Arial"/>
                <a:ea typeface="Arial"/>
                <a:cs typeface="Arial"/>
                <a:sym typeface="Arial"/>
              </a:defRPr>
            </a:lvl3pPr>
            <a:lvl4pPr indent="0" lvl="3" marL="0" algn="r">
              <a:spcBef>
                <a:spcPts val="0"/>
              </a:spcBef>
              <a:buNone/>
              <a:defRPr sz="900">
                <a:solidFill>
                  <a:schemeClr val="accent2"/>
                </a:solidFill>
                <a:latin typeface="Arial"/>
                <a:ea typeface="Arial"/>
                <a:cs typeface="Arial"/>
                <a:sym typeface="Arial"/>
              </a:defRPr>
            </a:lvl4pPr>
            <a:lvl5pPr indent="0" lvl="4" marL="0" algn="r">
              <a:spcBef>
                <a:spcPts val="0"/>
              </a:spcBef>
              <a:buNone/>
              <a:defRPr sz="900">
                <a:solidFill>
                  <a:schemeClr val="accent2"/>
                </a:solidFill>
                <a:latin typeface="Arial"/>
                <a:ea typeface="Arial"/>
                <a:cs typeface="Arial"/>
                <a:sym typeface="Arial"/>
              </a:defRPr>
            </a:lvl5pPr>
            <a:lvl6pPr indent="0" lvl="5" marL="0" algn="r">
              <a:spcBef>
                <a:spcPts val="0"/>
              </a:spcBef>
              <a:buNone/>
              <a:defRPr sz="900">
                <a:solidFill>
                  <a:schemeClr val="accent2"/>
                </a:solidFill>
                <a:latin typeface="Arial"/>
                <a:ea typeface="Arial"/>
                <a:cs typeface="Arial"/>
                <a:sym typeface="Arial"/>
              </a:defRPr>
            </a:lvl6pPr>
            <a:lvl7pPr indent="0" lvl="6" marL="0" algn="r">
              <a:spcBef>
                <a:spcPts val="0"/>
              </a:spcBef>
              <a:buNone/>
              <a:defRPr sz="900">
                <a:solidFill>
                  <a:schemeClr val="accent2"/>
                </a:solidFill>
                <a:latin typeface="Arial"/>
                <a:ea typeface="Arial"/>
                <a:cs typeface="Arial"/>
                <a:sym typeface="Arial"/>
              </a:defRPr>
            </a:lvl7pPr>
            <a:lvl8pPr indent="0" lvl="7" marL="0" algn="r">
              <a:spcBef>
                <a:spcPts val="0"/>
              </a:spcBef>
              <a:buNone/>
              <a:defRPr sz="900">
                <a:solidFill>
                  <a:schemeClr val="accent2"/>
                </a:solidFill>
                <a:latin typeface="Arial"/>
                <a:ea typeface="Arial"/>
                <a:cs typeface="Arial"/>
                <a:sym typeface="Arial"/>
              </a:defRPr>
            </a:lvl8pPr>
            <a:lvl9pPr indent="0" lvl="8" marL="0" algn="r">
              <a:spcBef>
                <a:spcPts val="0"/>
              </a:spcBef>
              <a:buNone/>
              <a:defRPr sz="900">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Title and Content">
  <p:cSld name="2 Title and Content">
    <p:spTree>
      <p:nvGrpSpPr>
        <p:cNvPr id="357" name="Shape 357"/>
        <p:cNvGrpSpPr/>
        <p:nvPr/>
      </p:nvGrpSpPr>
      <p:grpSpPr>
        <a:xfrm>
          <a:off x="0" y="0"/>
          <a:ext cx="0" cy="0"/>
          <a:chOff x="0" y="0"/>
          <a:chExt cx="0" cy="0"/>
        </a:xfrm>
      </p:grpSpPr>
      <p:sp>
        <p:nvSpPr>
          <p:cNvPr id="358" name="Google Shape;358;p35"/>
          <p:cNvSpPr txBox="1"/>
          <p:nvPr>
            <p:ph type="title"/>
          </p:nvPr>
        </p:nvSpPr>
        <p:spPr>
          <a:xfrm>
            <a:off x="1167494" y="381000"/>
            <a:ext cx="9779183" cy="1325563"/>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600"/>
              <a:buFont typeface="Arial"/>
              <a:buNone/>
              <a:defRPr b="1" sz="36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9" name="Google Shape;359;p35"/>
          <p:cNvSpPr txBox="1"/>
          <p:nvPr>
            <p:ph idx="1" type="body"/>
          </p:nvPr>
        </p:nvSpPr>
        <p:spPr>
          <a:xfrm>
            <a:off x="1167493" y="2528205"/>
            <a:ext cx="4663440" cy="282861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500"/>
              <a:buNone/>
              <a:defRPr sz="1500">
                <a:latin typeface="Arial"/>
                <a:ea typeface="Arial"/>
                <a:cs typeface="Arial"/>
                <a:sym typeface="Arial"/>
              </a:defRPr>
            </a:lvl1pPr>
            <a:lvl2pPr indent="-228600" lvl="1" marL="914400" algn="l">
              <a:lnSpc>
                <a:spcPct val="90000"/>
              </a:lnSpc>
              <a:spcBef>
                <a:spcPts val="375"/>
              </a:spcBef>
              <a:spcAft>
                <a:spcPts val="0"/>
              </a:spcAft>
              <a:buClr>
                <a:schemeClr val="dk1"/>
              </a:buClr>
              <a:buSzPts val="1350"/>
              <a:buNone/>
              <a:defRPr sz="1350">
                <a:latin typeface="Arial"/>
                <a:ea typeface="Arial"/>
                <a:cs typeface="Arial"/>
                <a:sym typeface="Arial"/>
              </a:defRPr>
            </a:lvl2pPr>
            <a:lvl3pPr indent="-228600" lvl="2" marL="1371600" algn="l">
              <a:lnSpc>
                <a:spcPct val="90000"/>
              </a:lnSpc>
              <a:spcBef>
                <a:spcPts val="375"/>
              </a:spcBef>
              <a:spcAft>
                <a:spcPts val="0"/>
              </a:spcAft>
              <a:buClr>
                <a:schemeClr val="dk1"/>
              </a:buClr>
              <a:buSzPts val="1200"/>
              <a:buNone/>
              <a:defRPr sz="1200">
                <a:latin typeface="Arial"/>
                <a:ea typeface="Arial"/>
                <a:cs typeface="Arial"/>
                <a:sym typeface="Arial"/>
              </a:defRPr>
            </a:lvl3pPr>
            <a:lvl4pPr indent="-228600" lvl="3" marL="1828800" algn="l">
              <a:lnSpc>
                <a:spcPct val="90000"/>
              </a:lnSpc>
              <a:spcBef>
                <a:spcPts val="375"/>
              </a:spcBef>
              <a:spcAft>
                <a:spcPts val="0"/>
              </a:spcAft>
              <a:buClr>
                <a:schemeClr val="dk1"/>
              </a:buClr>
              <a:buSzPts val="1050"/>
              <a:buNone/>
              <a:defRPr sz="1050">
                <a:latin typeface="Arial"/>
                <a:ea typeface="Arial"/>
                <a:cs typeface="Arial"/>
                <a:sym typeface="Arial"/>
              </a:defRPr>
            </a:lvl4pPr>
            <a:lvl5pPr indent="-228600" lvl="4" marL="2286000" algn="l">
              <a:lnSpc>
                <a:spcPct val="90000"/>
              </a:lnSpc>
              <a:spcBef>
                <a:spcPts val="375"/>
              </a:spcBef>
              <a:spcAft>
                <a:spcPts val="0"/>
              </a:spcAft>
              <a:buClr>
                <a:schemeClr val="dk1"/>
              </a:buClr>
              <a:buSzPts val="1050"/>
              <a:buNone/>
              <a:defRPr sz="105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60" name="Google Shape;360;p35"/>
          <p:cNvSpPr/>
          <p:nvPr/>
        </p:nvSpPr>
        <p:spPr>
          <a:xfrm flipH="1">
            <a:off x="8580896" y="1"/>
            <a:ext cx="3611104" cy="3611104"/>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61" name="Google Shape;361;p35"/>
          <p:cNvSpPr/>
          <p:nvPr/>
        </p:nvSpPr>
        <p:spPr>
          <a:xfrm flipH="1">
            <a:off x="8580896"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62" name="Google Shape;362;p35"/>
          <p:cNvSpPr/>
          <p:nvPr/>
        </p:nvSpPr>
        <p:spPr>
          <a:xfrm>
            <a:off x="1" y="0"/>
            <a:ext cx="933856" cy="933856"/>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nvGrpSpPr>
          <p:cNvPr id="363" name="Google Shape;363;p35"/>
          <p:cNvGrpSpPr/>
          <p:nvPr/>
        </p:nvGrpSpPr>
        <p:grpSpPr>
          <a:xfrm>
            <a:off x="8082093" y="5590905"/>
            <a:ext cx="1572380" cy="1267097"/>
            <a:chOff x="7413403" y="4976359"/>
            <a:chExt cx="2334986" cy="1881641"/>
          </a:xfrm>
        </p:grpSpPr>
        <p:sp>
          <p:nvSpPr>
            <p:cNvPr id="364" name="Google Shape;364;p35"/>
            <p:cNvSpPr/>
            <p:nvPr/>
          </p:nvSpPr>
          <p:spPr>
            <a:xfrm rot="-5400000">
              <a:off x="8223822"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65" name="Google Shape;365;p35"/>
            <p:cNvSpPr/>
            <p:nvPr/>
          </p:nvSpPr>
          <p:spPr>
            <a:xfrm flipH="1" rot="5400000">
              <a:off x="7056329"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sp>
        <p:nvSpPr>
          <p:cNvPr id="366" name="Google Shape;366;p35"/>
          <p:cNvSpPr txBox="1"/>
          <p:nvPr>
            <p:ph idx="12" type="sldNum"/>
          </p:nvPr>
        </p:nvSpPr>
        <p:spPr>
          <a:xfrm>
            <a:off x="10153277" y="6356352"/>
            <a:ext cx="16577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2"/>
                </a:solidFill>
                <a:latin typeface="Arial"/>
                <a:ea typeface="Arial"/>
                <a:cs typeface="Arial"/>
                <a:sym typeface="Arial"/>
              </a:defRPr>
            </a:lvl1pPr>
            <a:lvl2pPr indent="0" lvl="1" marL="0" algn="r">
              <a:spcBef>
                <a:spcPts val="0"/>
              </a:spcBef>
              <a:buNone/>
              <a:defRPr sz="900">
                <a:solidFill>
                  <a:schemeClr val="accent2"/>
                </a:solidFill>
                <a:latin typeface="Arial"/>
                <a:ea typeface="Arial"/>
                <a:cs typeface="Arial"/>
                <a:sym typeface="Arial"/>
              </a:defRPr>
            </a:lvl2pPr>
            <a:lvl3pPr indent="0" lvl="2" marL="0" algn="r">
              <a:spcBef>
                <a:spcPts val="0"/>
              </a:spcBef>
              <a:buNone/>
              <a:defRPr sz="900">
                <a:solidFill>
                  <a:schemeClr val="accent2"/>
                </a:solidFill>
                <a:latin typeface="Arial"/>
                <a:ea typeface="Arial"/>
                <a:cs typeface="Arial"/>
                <a:sym typeface="Arial"/>
              </a:defRPr>
            </a:lvl3pPr>
            <a:lvl4pPr indent="0" lvl="3" marL="0" algn="r">
              <a:spcBef>
                <a:spcPts val="0"/>
              </a:spcBef>
              <a:buNone/>
              <a:defRPr sz="900">
                <a:solidFill>
                  <a:schemeClr val="accent2"/>
                </a:solidFill>
                <a:latin typeface="Arial"/>
                <a:ea typeface="Arial"/>
                <a:cs typeface="Arial"/>
                <a:sym typeface="Arial"/>
              </a:defRPr>
            </a:lvl4pPr>
            <a:lvl5pPr indent="0" lvl="4" marL="0" algn="r">
              <a:spcBef>
                <a:spcPts val="0"/>
              </a:spcBef>
              <a:buNone/>
              <a:defRPr sz="900">
                <a:solidFill>
                  <a:schemeClr val="accent2"/>
                </a:solidFill>
                <a:latin typeface="Arial"/>
                <a:ea typeface="Arial"/>
                <a:cs typeface="Arial"/>
                <a:sym typeface="Arial"/>
              </a:defRPr>
            </a:lvl5pPr>
            <a:lvl6pPr indent="0" lvl="5" marL="0" algn="r">
              <a:spcBef>
                <a:spcPts val="0"/>
              </a:spcBef>
              <a:buNone/>
              <a:defRPr sz="900">
                <a:solidFill>
                  <a:schemeClr val="accent2"/>
                </a:solidFill>
                <a:latin typeface="Arial"/>
                <a:ea typeface="Arial"/>
                <a:cs typeface="Arial"/>
                <a:sym typeface="Arial"/>
              </a:defRPr>
            </a:lvl6pPr>
            <a:lvl7pPr indent="0" lvl="6" marL="0" algn="r">
              <a:spcBef>
                <a:spcPts val="0"/>
              </a:spcBef>
              <a:buNone/>
              <a:defRPr sz="900">
                <a:solidFill>
                  <a:schemeClr val="accent2"/>
                </a:solidFill>
                <a:latin typeface="Arial"/>
                <a:ea typeface="Arial"/>
                <a:cs typeface="Arial"/>
                <a:sym typeface="Arial"/>
              </a:defRPr>
            </a:lvl7pPr>
            <a:lvl8pPr indent="0" lvl="7" marL="0" algn="r">
              <a:spcBef>
                <a:spcPts val="0"/>
              </a:spcBef>
              <a:buNone/>
              <a:defRPr sz="900">
                <a:solidFill>
                  <a:schemeClr val="accent2"/>
                </a:solidFill>
                <a:latin typeface="Arial"/>
                <a:ea typeface="Arial"/>
                <a:cs typeface="Arial"/>
                <a:sym typeface="Arial"/>
              </a:defRPr>
            </a:lvl8pPr>
            <a:lvl9pPr indent="0" lvl="8" marL="0" algn="r">
              <a:spcBef>
                <a:spcPts val="0"/>
              </a:spcBef>
              <a:buNone/>
              <a:defRPr sz="900">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367" name="Google Shape;367;p35"/>
          <p:cNvSpPr txBox="1"/>
          <p:nvPr>
            <p:ph idx="2" type="body"/>
          </p:nvPr>
        </p:nvSpPr>
        <p:spPr>
          <a:xfrm>
            <a:off x="6283235" y="2528205"/>
            <a:ext cx="4663440" cy="282861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500"/>
              <a:buNone/>
              <a:defRPr sz="1500">
                <a:latin typeface="Arial"/>
                <a:ea typeface="Arial"/>
                <a:cs typeface="Arial"/>
                <a:sym typeface="Arial"/>
              </a:defRPr>
            </a:lvl1pPr>
            <a:lvl2pPr indent="-228600" lvl="1" marL="914400" algn="l">
              <a:lnSpc>
                <a:spcPct val="90000"/>
              </a:lnSpc>
              <a:spcBef>
                <a:spcPts val="375"/>
              </a:spcBef>
              <a:spcAft>
                <a:spcPts val="0"/>
              </a:spcAft>
              <a:buClr>
                <a:schemeClr val="dk1"/>
              </a:buClr>
              <a:buSzPts val="1350"/>
              <a:buNone/>
              <a:defRPr sz="1350">
                <a:latin typeface="Arial"/>
                <a:ea typeface="Arial"/>
                <a:cs typeface="Arial"/>
                <a:sym typeface="Arial"/>
              </a:defRPr>
            </a:lvl2pPr>
            <a:lvl3pPr indent="-228600" lvl="2" marL="1371600" algn="l">
              <a:lnSpc>
                <a:spcPct val="90000"/>
              </a:lnSpc>
              <a:spcBef>
                <a:spcPts val="375"/>
              </a:spcBef>
              <a:spcAft>
                <a:spcPts val="0"/>
              </a:spcAft>
              <a:buClr>
                <a:schemeClr val="dk1"/>
              </a:buClr>
              <a:buSzPts val="1200"/>
              <a:buNone/>
              <a:defRPr sz="1200">
                <a:latin typeface="Arial"/>
                <a:ea typeface="Arial"/>
                <a:cs typeface="Arial"/>
                <a:sym typeface="Arial"/>
              </a:defRPr>
            </a:lvl3pPr>
            <a:lvl4pPr indent="-228600" lvl="3" marL="1828800" algn="l">
              <a:lnSpc>
                <a:spcPct val="90000"/>
              </a:lnSpc>
              <a:spcBef>
                <a:spcPts val="375"/>
              </a:spcBef>
              <a:spcAft>
                <a:spcPts val="0"/>
              </a:spcAft>
              <a:buClr>
                <a:schemeClr val="dk1"/>
              </a:buClr>
              <a:buSzPts val="1050"/>
              <a:buNone/>
              <a:defRPr sz="1050">
                <a:latin typeface="Arial"/>
                <a:ea typeface="Arial"/>
                <a:cs typeface="Arial"/>
                <a:sym typeface="Arial"/>
              </a:defRPr>
            </a:lvl4pPr>
            <a:lvl5pPr indent="-228600" lvl="4" marL="2286000" algn="l">
              <a:lnSpc>
                <a:spcPct val="90000"/>
              </a:lnSpc>
              <a:spcBef>
                <a:spcPts val="375"/>
              </a:spcBef>
              <a:spcAft>
                <a:spcPts val="0"/>
              </a:spcAft>
              <a:buClr>
                <a:schemeClr val="dk1"/>
              </a:buClr>
              <a:buSzPts val="1050"/>
              <a:buNone/>
              <a:defRPr sz="105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68" name="Google Shape;368;p35"/>
          <p:cNvSpPr txBox="1"/>
          <p:nvPr>
            <p:ph idx="3" type="body"/>
          </p:nvPr>
        </p:nvSpPr>
        <p:spPr>
          <a:xfrm>
            <a:off x="1167493" y="2005689"/>
            <a:ext cx="4663440" cy="522514"/>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800"/>
              <a:buNone/>
              <a:defRPr b="1" sz="1800">
                <a:latin typeface="Arial"/>
                <a:ea typeface="Arial"/>
                <a:cs typeface="Arial"/>
                <a:sym typeface="Arial"/>
              </a:defRPr>
            </a:lvl1pPr>
            <a:lvl2pPr indent="-228600" lvl="1" marL="914400" algn="l">
              <a:lnSpc>
                <a:spcPct val="90000"/>
              </a:lnSpc>
              <a:spcBef>
                <a:spcPts val="375"/>
              </a:spcBef>
              <a:spcAft>
                <a:spcPts val="0"/>
              </a:spcAft>
              <a:buClr>
                <a:schemeClr val="dk1"/>
              </a:buClr>
              <a:buSzPts val="1500"/>
              <a:buNone/>
              <a:defRPr b="1" sz="1500">
                <a:latin typeface="Arial"/>
                <a:ea typeface="Arial"/>
                <a:cs typeface="Arial"/>
                <a:sym typeface="Arial"/>
              </a:defRPr>
            </a:lvl2pPr>
            <a:lvl3pPr indent="-228600" lvl="2" marL="1371600" algn="l">
              <a:lnSpc>
                <a:spcPct val="90000"/>
              </a:lnSpc>
              <a:spcBef>
                <a:spcPts val="375"/>
              </a:spcBef>
              <a:spcAft>
                <a:spcPts val="0"/>
              </a:spcAft>
              <a:buClr>
                <a:schemeClr val="dk1"/>
              </a:buClr>
              <a:buSzPts val="1350"/>
              <a:buNone/>
              <a:defRPr b="1" sz="1350">
                <a:latin typeface="Arial"/>
                <a:ea typeface="Arial"/>
                <a:cs typeface="Arial"/>
                <a:sym typeface="Arial"/>
              </a:defRPr>
            </a:lvl3pPr>
            <a:lvl4pPr indent="-228600" lvl="3" marL="1828800" algn="l">
              <a:lnSpc>
                <a:spcPct val="90000"/>
              </a:lnSpc>
              <a:spcBef>
                <a:spcPts val="375"/>
              </a:spcBef>
              <a:spcAft>
                <a:spcPts val="0"/>
              </a:spcAft>
              <a:buClr>
                <a:schemeClr val="dk1"/>
              </a:buClr>
              <a:buSzPts val="1200"/>
              <a:buNone/>
              <a:defRPr b="1" sz="1200">
                <a:latin typeface="Arial"/>
                <a:ea typeface="Arial"/>
                <a:cs typeface="Arial"/>
                <a:sym typeface="Arial"/>
              </a:defRPr>
            </a:lvl4pPr>
            <a:lvl5pPr indent="-228600" lvl="4" marL="2286000" algn="l">
              <a:lnSpc>
                <a:spcPct val="90000"/>
              </a:lnSpc>
              <a:spcBef>
                <a:spcPts val="375"/>
              </a:spcBef>
              <a:spcAft>
                <a:spcPts val="0"/>
              </a:spcAft>
              <a:buClr>
                <a:schemeClr val="dk1"/>
              </a:buClr>
              <a:buSzPts val="1200"/>
              <a:buNone/>
              <a:defRPr b="1" sz="120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69" name="Google Shape;369;p35"/>
          <p:cNvSpPr txBox="1"/>
          <p:nvPr>
            <p:ph idx="4" type="body"/>
          </p:nvPr>
        </p:nvSpPr>
        <p:spPr>
          <a:xfrm>
            <a:off x="6283235" y="2005689"/>
            <a:ext cx="4663440" cy="522514"/>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800"/>
              <a:buNone/>
              <a:defRPr b="1" sz="1800">
                <a:latin typeface="Arial"/>
                <a:ea typeface="Arial"/>
                <a:cs typeface="Arial"/>
                <a:sym typeface="Arial"/>
              </a:defRPr>
            </a:lvl1pPr>
            <a:lvl2pPr indent="-228600" lvl="1" marL="914400" algn="l">
              <a:lnSpc>
                <a:spcPct val="90000"/>
              </a:lnSpc>
              <a:spcBef>
                <a:spcPts val="375"/>
              </a:spcBef>
              <a:spcAft>
                <a:spcPts val="0"/>
              </a:spcAft>
              <a:buClr>
                <a:schemeClr val="dk1"/>
              </a:buClr>
              <a:buSzPts val="1500"/>
              <a:buNone/>
              <a:defRPr b="1" sz="1500">
                <a:latin typeface="Arial"/>
                <a:ea typeface="Arial"/>
                <a:cs typeface="Arial"/>
                <a:sym typeface="Arial"/>
              </a:defRPr>
            </a:lvl2pPr>
            <a:lvl3pPr indent="-228600" lvl="2" marL="1371600" algn="l">
              <a:lnSpc>
                <a:spcPct val="90000"/>
              </a:lnSpc>
              <a:spcBef>
                <a:spcPts val="375"/>
              </a:spcBef>
              <a:spcAft>
                <a:spcPts val="0"/>
              </a:spcAft>
              <a:buClr>
                <a:schemeClr val="dk1"/>
              </a:buClr>
              <a:buSzPts val="1350"/>
              <a:buNone/>
              <a:defRPr b="1" sz="1350">
                <a:latin typeface="Arial"/>
                <a:ea typeface="Arial"/>
                <a:cs typeface="Arial"/>
                <a:sym typeface="Arial"/>
              </a:defRPr>
            </a:lvl3pPr>
            <a:lvl4pPr indent="-228600" lvl="3" marL="1828800" algn="l">
              <a:lnSpc>
                <a:spcPct val="90000"/>
              </a:lnSpc>
              <a:spcBef>
                <a:spcPts val="375"/>
              </a:spcBef>
              <a:spcAft>
                <a:spcPts val="0"/>
              </a:spcAft>
              <a:buClr>
                <a:schemeClr val="dk1"/>
              </a:buClr>
              <a:buSzPts val="1200"/>
              <a:buNone/>
              <a:defRPr b="1" sz="1200">
                <a:latin typeface="Arial"/>
                <a:ea typeface="Arial"/>
                <a:cs typeface="Arial"/>
                <a:sym typeface="Arial"/>
              </a:defRPr>
            </a:lvl4pPr>
            <a:lvl5pPr indent="-228600" lvl="4" marL="2286000" algn="l">
              <a:lnSpc>
                <a:spcPct val="90000"/>
              </a:lnSpc>
              <a:spcBef>
                <a:spcPts val="375"/>
              </a:spcBef>
              <a:spcAft>
                <a:spcPts val="0"/>
              </a:spcAft>
              <a:buClr>
                <a:schemeClr val="dk1"/>
              </a:buClr>
              <a:buSzPts val="1200"/>
              <a:buNone/>
              <a:defRPr b="1" sz="120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Title and Content">
  <p:cSld name="3 Title and Content">
    <p:spTree>
      <p:nvGrpSpPr>
        <p:cNvPr id="370" name="Shape 370"/>
        <p:cNvGrpSpPr/>
        <p:nvPr/>
      </p:nvGrpSpPr>
      <p:grpSpPr>
        <a:xfrm>
          <a:off x="0" y="0"/>
          <a:ext cx="0" cy="0"/>
          <a:chOff x="0" y="0"/>
          <a:chExt cx="0" cy="0"/>
        </a:xfrm>
      </p:grpSpPr>
      <p:sp>
        <p:nvSpPr>
          <p:cNvPr id="371" name="Google Shape;371;p36"/>
          <p:cNvSpPr txBox="1"/>
          <p:nvPr>
            <p:ph type="title"/>
          </p:nvPr>
        </p:nvSpPr>
        <p:spPr>
          <a:xfrm>
            <a:off x="1167494" y="381000"/>
            <a:ext cx="9779183" cy="1325563"/>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600"/>
              <a:buFont typeface="Arial"/>
              <a:buNone/>
              <a:defRPr b="1" sz="36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2" name="Google Shape;372;p36"/>
          <p:cNvSpPr txBox="1"/>
          <p:nvPr>
            <p:ph idx="1" type="body"/>
          </p:nvPr>
        </p:nvSpPr>
        <p:spPr>
          <a:xfrm>
            <a:off x="1167491" y="2526318"/>
            <a:ext cx="3218688" cy="282861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500"/>
              <a:buNone/>
              <a:defRPr sz="1500">
                <a:latin typeface="Arial"/>
                <a:ea typeface="Arial"/>
                <a:cs typeface="Arial"/>
                <a:sym typeface="Arial"/>
              </a:defRPr>
            </a:lvl1pPr>
            <a:lvl2pPr indent="-228600" lvl="1" marL="914400" algn="l">
              <a:lnSpc>
                <a:spcPct val="90000"/>
              </a:lnSpc>
              <a:spcBef>
                <a:spcPts val="375"/>
              </a:spcBef>
              <a:spcAft>
                <a:spcPts val="0"/>
              </a:spcAft>
              <a:buClr>
                <a:schemeClr val="dk1"/>
              </a:buClr>
              <a:buSzPts val="1350"/>
              <a:buNone/>
              <a:defRPr sz="1350">
                <a:latin typeface="Arial"/>
                <a:ea typeface="Arial"/>
                <a:cs typeface="Arial"/>
                <a:sym typeface="Arial"/>
              </a:defRPr>
            </a:lvl2pPr>
            <a:lvl3pPr indent="-228600" lvl="2" marL="1371600" algn="l">
              <a:lnSpc>
                <a:spcPct val="90000"/>
              </a:lnSpc>
              <a:spcBef>
                <a:spcPts val="375"/>
              </a:spcBef>
              <a:spcAft>
                <a:spcPts val="0"/>
              </a:spcAft>
              <a:buClr>
                <a:schemeClr val="dk1"/>
              </a:buClr>
              <a:buSzPts val="1200"/>
              <a:buNone/>
              <a:defRPr sz="1200">
                <a:latin typeface="Arial"/>
                <a:ea typeface="Arial"/>
                <a:cs typeface="Arial"/>
                <a:sym typeface="Arial"/>
              </a:defRPr>
            </a:lvl3pPr>
            <a:lvl4pPr indent="-228600" lvl="3" marL="1828800" algn="l">
              <a:lnSpc>
                <a:spcPct val="90000"/>
              </a:lnSpc>
              <a:spcBef>
                <a:spcPts val="375"/>
              </a:spcBef>
              <a:spcAft>
                <a:spcPts val="0"/>
              </a:spcAft>
              <a:buClr>
                <a:schemeClr val="dk1"/>
              </a:buClr>
              <a:buSzPts val="1050"/>
              <a:buNone/>
              <a:defRPr sz="1050">
                <a:latin typeface="Arial"/>
                <a:ea typeface="Arial"/>
                <a:cs typeface="Arial"/>
                <a:sym typeface="Arial"/>
              </a:defRPr>
            </a:lvl4pPr>
            <a:lvl5pPr indent="-228600" lvl="4" marL="2286000" algn="l">
              <a:lnSpc>
                <a:spcPct val="90000"/>
              </a:lnSpc>
              <a:spcBef>
                <a:spcPts val="375"/>
              </a:spcBef>
              <a:spcAft>
                <a:spcPts val="0"/>
              </a:spcAft>
              <a:buClr>
                <a:schemeClr val="dk1"/>
              </a:buClr>
              <a:buSzPts val="1050"/>
              <a:buNone/>
              <a:defRPr sz="105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73" name="Google Shape;373;p36"/>
          <p:cNvSpPr/>
          <p:nvPr/>
        </p:nvSpPr>
        <p:spPr>
          <a:xfrm rot="5400000">
            <a:off x="8580896" y="0"/>
            <a:ext cx="3611104" cy="3611104"/>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74" name="Google Shape;374;p36"/>
          <p:cNvSpPr/>
          <p:nvPr/>
        </p:nvSpPr>
        <p:spPr>
          <a:xfrm>
            <a:off x="-2364"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75" name="Google Shape;375;p36"/>
          <p:cNvSpPr/>
          <p:nvPr/>
        </p:nvSpPr>
        <p:spPr>
          <a:xfrm flipH="1" rot="5400000">
            <a:off x="11258144" y="5924144"/>
            <a:ext cx="933856" cy="933856"/>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nvGrpSpPr>
          <p:cNvPr id="376" name="Google Shape;376;p36"/>
          <p:cNvGrpSpPr/>
          <p:nvPr/>
        </p:nvGrpSpPr>
        <p:grpSpPr>
          <a:xfrm>
            <a:off x="2587418" y="5590905"/>
            <a:ext cx="1572380" cy="1267097"/>
            <a:chOff x="7413403" y="4976359"/>
            <a:chExt cx="2334986" cy="1881641"/>
          </a:xfrm>
        </p:grpSpPr>
        <p:sp>
          <p:nvSpPr>
            <p:cNvPr id="377" name="Google Shape;377;p36"/>
            <p:cNvSpPr/>
            <p:nvPr/>
          </p:nvSpPr>
          <p:spPr>
            <a:xfrm rot="-5400000">
              <a:off x="8223822"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78" name="Google Shape;378;p36"/>
            <p:cNvSpPr/>
            <p:nvPr/>
          </p:nvSpPr>
          <p:spPr>
            <a:xfrm flipH="1" rot="5400000">
              <a:off x="7056329"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sp>
        <p:nvSpPr>
          <p:cNvPr id="379" name="Google Shape;379;p36"/>
          <p:cNvSpPr txBox="1"/>
          <p:nvPr>
            <p:ph idx="2" type="body"/>
          </p:nvPr>
        </p:nvSpPr>
        <p:spPr>
          <a:xfrm>
            <a:off x="4683789" y="2526318"/>
            <a:ext cx="3173279" cy="282861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500"/>
              <a:buNone/>
              <a:defRPr sz="1500">
                <a:latin typeface="Arial"/>
                <a:ea typeface="Arial"/>
                <a:cs typeface="Arial"/>
                <a:sym typeface="Arial"/>
              </a:defRPr>
            </a:lvl1pPr>
            <a:lvl2pPr indent="-228600" lvl="1" marL="914400" algn="l">
              <a:lnSpc>
                <a:spcPct val="90000"/>
              </a:lnSpc>
              <a:spcBef>
                <a:spcPts val="375"/>
              </a:spcBef>
              <a:spcAft>
                <a:spcPts val="0"/>
              </a:spcAft>
              <a:buClr>
                <a:schemeClr val="dk1"/>
              </a:buClr>
              <a:buSzPts val="1350"/>
              <a:buNone/>
              <a:defRPr sz="1350">
                <a:latin typeface="Arial"/>
                <a:ea typeface="Arial"/>
                <a:cs typeface="Arial"/>
                <a:sym typeface="Arial"/>
              </a:defRPr>
            </a:lvl2pPr>
            <a:lvl3pPr indent="-228600" lvl="2" marL="1371600" algn="l">
              <a:lnSpc>
                <a:spcPct val="90000"/>
              </a:lnSpc>
              <a:spcBef>
                <a:spcPts val="375"/>
              </a:spcBef>
              <a:spcAft>
                <a:spcPts val="0"/>
              </a:spcAft>
              <a:buClr>
                <a:schemeClr val="dk1"/>
              </a:buClr>
              <a:buSzPts val="1200"/>
              <a:buNone/>
              <a:defRPr sz="1200">
                <a:latin typeface="Arial"/>
                <a:ea typeface="Arial"/>
                <a:cs typeface="Arial"/>
                <a:sym typeface="Arial"/>
              </a:defRPr>
            </a:lvl3pPr>
            <a:lvl4pPr indent="-228600" lvl="3" marL="1828800" algn="l">
              <a:lnSpc>
                <a:spcPct val="90000"/>
              </a:lnSpc>
              <a:spcBef>
                <a:spcPts val="375"/>
              </a:spcBef>
              <a:spcAft>
                <a:spcPts val="0"/>
              </a:spcAft>
              <a:buClr>
                <a:schemeClr val="dk1"/>
              </a:buClr>
              <a:buSzPts val="1050"/>
              <a:buNone/>
              <a:defRPr sz="1050">
                <a:latin typeface="Arial"/>
                <a:ea typeface="Arial"/>
                <a:cs typeface="Arial"/>
                <a:sym typeface="Arial"/>
              </a:defRPr>
            </a:lvl4pPr>
            <a:lvl5pPr indent="-228600" lvl="4" marL="2286000" algn="l">
              <a:lnSpc>
                <a:spcPct val="90000"/>
              </a:lnSpc>
              <a:spcBef>
                <a:spcPts val="375"/>
              </a:spcBef>
              <a:spcAft>
                <a:spcPts val="0"/>
              </a:spcAft>
              <a:buClr>
                <a:schemeClr val="dk1"/>
              </a:buClr>
              <a:buSzPts val="1050"/>
              <a:buNone/>
              <a:defRPr sz="105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80" name="Google Shape;380;p36"/>
          <p:cNvSpPr txBox="1"/>
          <p:nvPr>
            <p:ph idx="3" type="body"/>
          </p:nvPr>
        </p:nvSpPr>
        <p:spPr>
          <a:xfrm>
            <a:off x="1167494" y="2003804"/>
            <a:ext cx="3173279" cy="522514"/>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800"/>
              <a:buNone/>
              <a:defRPr b="1" sz="1800">
                <a:latin typeface="Arial"/>
                <a:ea typeface="Arial"/>
                <a:cs typeface="Arial"/>
                <a:sym typeface="Arial"/>
              </a:defRPr>
            </a:lvl1pPr>
            <a:lvl2pPr indent="-228600" lvl="1" marL="914400" algn="l">
              <a:lnSpc>
                <a:spcPct val="90000"/>
              </a:lnSpc>
              <a:spcBef>
                <a:spcPts val="375"/>
              </a:spcBef>
              <a:spcAft>
                <a:spcPts val="0"/>
              </a:spcAft>
              <a:buClr>
                <a:schemeClr val="dk1"/>
              </a:buClr>
              <a:buSzPts val="1500"/>
              <a:buNone/>
              <a:defRPr b="1" sz="1500">
                <a:latin typeface="Arial"/>
                <a:ea typeface="Arial"/>
                <a:cs typeface="Arial"/>
                <a:sym typeface="Arial"/>
              </a:defRPr>
            </a:lvl2pPr>
            <a:lvl3pPr indent="-228600" lvl="2" marL="1371600" algn="l">
              <a:lnSpc>
                <a:spcPct val="90000"/>
              </a:lnSpc>
              <a:spcBef>
                <a:spcPts val="375"/>
              </a:spcBef>
              <a:spcAft>
                <a:spcPts val="0"/>
              </a:spcAft>
              <a:buClr>
                <a:schemeClr val="dk1"/>
              </a:buClr>
              <a:buSzPts val="1350"/>
              <a:buNone/>
              <a:defRPr b="1" sz="1350">
                <a:latin typeface="Arial"/>
                <a:ea typeface="Arial"/>
                <a:cs typeface="Arial"/>
                <a:sym typeface="Arial"/>
              </a:defRPr>
            </a:lvl3pPr>
            <a:lvl4pPr indent="-228600" lvl="3" marL="1828800" algn="l">
              <a:lnSpc>
                <a:spcPct val="90000"/>
              </a:lnSpc>
              <a:spcBef>
                <a:spcPts val="375"/>
              </a:spcBef>
              <a:spcAft>
                <a:spcPts val="0"/>
              </a:spcAft>
              <a:buClr>
                <a:schemeClr val="dk1"/>
              </a:buClr>
              <a:buSzPts val="1200"/>
              <a:buNone/>
              <a:defRPr b="1" sz="1200">
                <a:latin typeface="Arial"/>
                <a:ea typeface="Arial"/>
                <a:cs typeface="Arial"/>
                <a:sym typeface="Arial"/>
              </a:defRPr>
            </a:lvl4pPr>
            <a:lvl5pPr indent="-228600" lvl="4" marL="2286000" algn="l">
              <a:lnSpc>
                <a:spcPct val="90000"/>
              </a:lnSpc>
              <a:spcBef>
                <a:spcPts val="375"/>
              </a:spcBef>
              <a:spcAft>
                <a:spcPts val="0"/>
              </a:spcAft>
              <a:buClr>
                <a:schemeClr val="dk1"/>
              </a:buClr>
              <a:buSzPts val="1200"/>
              <a:buNone/>
              <a:defRPr b="1" sz="120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81" name="Google Shape;381;p36"/>
          <p:cNvSpPr txBox="1"/>
          <p:nvPr>
            <p:ph idx="4" type="body"/>
          </p:nvPr>
        </p:nvSpPr>
        <p:spPr>
          <a:xfrm>
            <a:off x="4683789" y="2003804"/>
            <a:ext cx="3173279" cy="522514"/>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800"/>
              <a:buNone/>
              <a:defRPr b="1" sz="1800">
                <a:latin typeface="Arial"/>
                <a:ea typeface="Arial"/>
                <a:cs typeface="Arial"/>
                <a:sym typeface="Arial"/>
              </a:defRPr>
            </a:lvl1pPr>
            <a:lvl2pPr indent="-228600" lvl="1" marL="914400" algn="l">
              <a:lnSpc>
                <a:spcPct val="90000"/>
              </a:lnSpc>
              <a:spcBef>
                <a:spcPts val="375"/>
              </a:spcBef>
              <a:spcAft>
                <a:spcPts val="0"/>
              </a:spcAft>
              <a:buClr>
                <a:schemeClr val="dk1"/>
              </a:buClr>
              <a:buSzPts val="1500"/>
              <a:buNone/>
              <a:defRPr b="1" sz="1500">
                <a:latin typeface="Arial"/>
                <a:ea typeface="Arial"/>
                <a:cs typeface="Arial"/>
                <a:sym typeface="Arial"/>
              </a:defRPr>
            </a:lvl2pPr>
            <a:lvl3pPr indent="-228600" lvl="2" marL="1371600" algn="l">
              <a:lnSpc>
                <a:spcPct val="90000"/>
              </a:lnSpc>
              <a:spcBef>
                <a:spcPts val="375"/>
              </a:spcBef>
              <a:spcAft>
                <a:spcPts val="0"/>
              </a:spcAft>
              <a:buClr>
                <a:schemeClr val="dk1"/>
              </a:buClr>
              <a:buSzPts val="1350"/>
              <a:buNone/>
              <a:defRPr b="1" sz="1350">
                <a:latin typeface="Arial"/>
                <a:ea typeface="Arial"/>
                <a:cs typeface="Arial"/>
                <a:sym typeface="Arial"/>
              </a:defRPr>
            </a:lvl3pPr>
            <a:lvl4pPr indent="-228600" lvl="3" marL="1828800" algn="l">
              <a:lnSpc>
                <a:spcPct val="90000"/>
              </a:lnSpc>
              <a:spcBef>
                <a:spcPts val="375"/>
              </a:spcBef>
              <a:spcAft>
                <a:spcPts val="0"/>
              </a:spcAft>
              <a:buClr>
                <a:schemeClr val="dk1"/>
              </a:buClr>
              <a:buSzPts val="1200"/>
              <a:buNone/>
              <a:defRPr b="1" sz="1200">
                <a:latin typeface="Arial"/>
                <a:ea typeface="Arial"/>
                <a:cs typeface="Arial"/>
                <a:sym typeface="Arial"/>
              </a:defRPr>
            </a:lvl4pPr>
            <a:lvl5pPr indent="-228600" lvl="4" marL="2286000" algn="l">
              <a:lnSpc>
                <a:spcPct val="90000"/>
              </a:lnSpc>
              <a:spcBef>
                <a:spcPts val="375"/>
              </a:spcBef>
              <a:spcAft>
                <a:spcPts val="0"/>
              </a:spcAft>
              <a:buClr>
                <a:schemeClr val="dk1"/>
              </a:buClr>
              <a:buSzPts val="1200"/>
              <a:buNone/>
              <a:defRPr b="1" sz="120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82" name="Google Shape;382;p36"/>
          <p:cNvSpPr txBox="1"/>
          <p:nvPr>
            <p:ph idx="5" type="body"/>
          </p:nvPr>
        </p:nvSpPr>
        <p:spPr>
          <a:xfrm>
            <a:off x="8200083" y="2526318"/>
            <a:ext cx="3173279" cy="282861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500"/>
              <a:buNone/>
              <a:defRPr sz="1500">
                <a:latin typeface="Arial"/>
                <a:ea typeface="Arial"/>
                <a:cs typeface="Arial"/>
                <a:sym typeface="Arial"/>
              </a:defRPr>
            </a:lvl1pPr>
            <a:lvl2pPr indent="-228600" lvl="1" marL="914400" algn="l">
              <a:lnSpc>
                <a:spcPct val="90000"/>
              </a:lnSpc>
              <a:spcBef>
                <a:spcPts val="375"/>
              </a:spcBef>
              <a:spcAft>
                <a:spcPts val="0"/>
              </a:spcAft>
              <a:buClr>
                <a:schemeClr val="dk1"/>
              </a:buClr>
              <a:buSzPts val="1350"/>
              <a:buNone/>
              <a:defRPr sz="1350">
                <a:latin typeface="Arial"/>
                <a:ea typeface="Arial"/>
                <a:cs typeface="Arial"/>
                <a:sym typeface="Arial"/>
              </a:defRPr>
            </a:lvl2pPr>
            <a:lvl3pPr indent="-228600" lvl="2" marL="1371600" algn="l">
              <a:lnSpc>
                <a:spcPct val="90000"/>
              </a:lnSpc>
              <a:spcBef>
                <a:spcPts val="375"/>
              </a:spcBef>
              <a:spcAft>
                <a:spcPts val="0"/>
              </a:spcAft>
              <a:buClr>
                <a:schemeClr val="dk1"/>
              </a:buClr>
              <a:buSzPts val="1200"/>
              <a:buNone/>
              <a:defRPr sz="1200">
                <a:latin typeface="Arial"/>
                <a:ea typeface="Arial"/>
                <a:cs typeface="Arial"/>
                <a:sym typeface="Arial"/>
              </a:defRPr>
            </a:lvl3pPr>
            <a:lvl4pPr indent="-228600" lvl="3" marL="1828800" algn="l">
              <a:lnSpc>
                <a:spcPct val="90000"/>
              </a:lnSpc>
              <a:spcBef>
                <a:spcPts val="375"/>
              </a:spcBef>
              <a:spcAft>
                <a:spcPts val="0"/>
              </a:spcAft>
              <a:buClr>
                <a:schemeClr val="dk1"/>
              </a:buClr>
              <a:buSzPts val="1050"/>
              <a:buNone/>
              <a:defRPr sz="1050">
                <a:latin typeface="Arial"/>
                <a:ea typeface="Arial"/>
                <a:cs typeface="Arial"/>
                <a:sym typeface="Arial"/>
              </a:defRPr>
            </a:lvl4pPr>
            <a:lvl5pPr indent="-228600" lvl="4" marL="2286000" algn="l">
              <a:lnSpc>
                <a:spcPct val="90000"/>
              </a:lnSpc>
              <a:spcBef>
                <a:spcPts val="375"/>
              </a:spcBef>
              <a:spcAft>
                <a:spcPts val="0"/>
              </a:spcAft>
              <a:buClr>
                <a:schemeClr val="dk1"/>
              </a:buClr>
              <a:buSzPts val="1050"/>
              <a:buNone/>
              <a:defRPr sz="105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83" name="Google Shape;383;p36"/>
          <p:cNvSpPr txBox="1"/>
          <p:nvPr>
            <p:ph idx="6" type="body"/>
          </p:nvPr>
        </p:nvSpPr>
        <p:spPr>
          <a:xfrm>
            <a:off x="8200083" y="2003804"/>
            <a:ext cx="3173279" cy="522514"/>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800"/>
              <a:buNone/>
              <a:defRPr b="1" sz="1800">
                <a:latin typeface="Arial"/>
                <a:ea typeface="Arial"/>
                <a:cs typeface="Arial"/>
                <a:sym typeface="Arial"/>
              </a:defRPr>
            </a:lvl1pPr>
            <a:lvl2pPr indent="-228600" lvl="1" marL="914400" algn="l">
              <a:lnSpc>
                <a:spcPct val="90000"/>
              </a:lnSpc>
              <a:spcBef>
                <a:spcPts val="375"/>
              </a:spcBef>
              <a:spcAft>
                <a:spcPts val="0"/>
              </a:spcAft>
              <a:buClr>
                <a:schemeClr val="dk1"/>
              </a:buClr>
              <a:buSzPts val="1500"/>
              <a:buNone/>
              <a:defRPr b="1" sz="1500">
                <a:latin typeface="Arial"/>
                <a:ea typeface="Arial"/>
                <a:cs typeface="Arial"/>
                <a:sym typeface="Arial"/>
              </a:defRPr>
            </a:lvl2pPr>
            <a:lvl3pPr indent="-228600" lvl="2" marL="1371600" algn="l">
              <a:lnSpc>
                <a:spcPct val="90000"/>
              </a:lnSpc>
              <a:spcBef>
                <a:spcPts val="375"/>
              </a:spcBef>
              <a:spcAft>
                <a:spcPts val="0"/>
              </a:spcAft>
              <a:buClr>
                <a:schemeClr val="dk1"/>
              </a:buClr>
              <a:buSzPts val="1350"/>
              <a:buNone/>
              <a:defRPr b="1" sz="1350">
                <a:latin typeface="Arial"/>
                <a:ea typeface="Arial"/>
                <a:cs typeface="Arial"/>
                <a:sym typeface="Arial"/>
              </a:defRPr>
            </a:lvl3pPr>
            <a:lvl4pPr indent="-228600" lvl="3" marL="1828800" algn="l">
              <a:lnSpc>
                <a:spcPct val="90000"/>
              </a:lnSpc>
              <a:spcBef>
                <a:spcPts val="375"/>
              </a:spcBef>
              <a:spcAft>
                <a:spcPts val="0"/>
              </a:spcAft>
              <a:buClr>
                <a:schemeClr val="dk1"/>
              </a:buClr>
              <a:buSzPts val="1200"/>
              <a:buNone/>
              <a:defRPr b="1" sz="1200">
                <a:latin typeface="Arial"/>
                <a:ea typeface="Arial"/>
                <a:cs typeface="Arial"/>
                <a:sym typeface="Arial"/>
              </a:defRPr>
            </a:lvl4pPr>
            <a:lvl5pPr indent="-228600" lvl="4" marL="2286000" algn="l">
              <a:lnSpc>
                <a:spcPct val="90000"/>
              </a:lnSpc>
              <a:spcBef>
                <a:spcPts val="375"/>
              </a:spcBef>
              <a:spcAft>
                <a:spcPts val="0"/>
              </a:spcAft>
              <a:buClr>
                <a:schemeClr val="dk1"/>
              </a:buClr>
              <a:buSzPts val="1200"/>
              <a:buNone/>
              <a:defRPr b="1" sz="120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84" name="Google Shape;384;p36"/>
          <p:cNvSpPr txBox="1"/>
          <p:nvPr>
            <p:ph idx="12" type="sldNum"/>
          </p:nvPr>
        </p:nvSpPr>
        <p:spPr>
          <a:xfrm>
            <a:off x="10153277" y="6356352"/>
            <a:ext cx="16577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2"/>
                </a:solidFill>
                <a:latin typeface="Arial"/>
                <a:ea typeface="Arial"/>
                <a:cs typeface="Arial"/>
                <a:sym typeface="Arial"/>
              </a:defRPr>
            </a:lvl1pPr>
            <a:lvl2pPr indent="0" lvl="1" marL="0" algn="r">
              <a:spcBef>
                <a:spcPts val="0"/>
              </a:spcBef>
              <a:buNone/>
              <a:defRPr sz="900">
                <a:solidFill>
                  <a:schemeClr val="accent2"/>
                </a:solidFill>
                <a:latin typeface="Arial"/>
                <a:ea typeface="Arial"/>
                <a:cs typeface="Arial"/>
                <a:sym typeface="Arial"/>
              </a:defRPr>
            </a:lvl2pPr>
            <a:lvl3pPr indent="0" lvl="2" marL="0" algn="r">
              <a:spcBef>
                <a:spcPts val="0"/>
              </a:spcBef>
              <a:buNone/>
              <a:defRPr sz="900">
                <a:solidFill>
                  <a:schemeClr val="accent2"/>
                </a:solidFill>
                <a:latin typeface="Arial"/>
                <a:ea typeface="Arial"/>
                <a:cs typeface="Arial"/>
                <a:sym typeface="Arial"/>
              </a:defRPr>
            </a:lvl3pPr>
            <a:lvl4pPr indent="0" lvl="3" marL="0" algn="r">
              <a:spcBef>
                <a:spcPts val="0"/>
              </a:spcBef>
              <a:buNone/>
              <a:defRPr sz="900">
                <a:solidFill>
                  <a:schemeClr val="accent2"/>
                </a:solidFill>
                <a:latin typeface="Arial"/>
                <a:ea typeface="Arial"/>
                <a:cs typeface="Arial"/>
                <a:sym typeface="Arial"/>
              </a:defRPr>
            </a:lvl4pPr>
            <a:lvl5pPr indent="0" lvl="4" marL="0" algn="r">
              <a:spcBef>
                <a:spcPts val="0"/>
              </a:spcBef>
              <a:buNone/>
              <a:defRPr sz="900">
                <a:solidFill>
                  <a:schemeClr val="accent2"/>
                </a:solidFill>
                <a:latin typeface="Arial"/>
                <a:ea typeface="Arial"/>
                <a:cs typeface="Arial"/>
                <a:sym typeface="Arial"/>
              </a:defRPr>
            </a:lvl5pPr>
            <a:lvl6pPr indent="0" lvl="5" marL="0" algn="r">
              <a:spcBef>
                <a:spcPts val="0"/>
              </a:spcBef>
              <a:buNone/>
              <a:defRPr sz="900">
                <a:solidFill>
                  <a:schemeClr val="accent2"/>
                </a:solidFill>
                <a:latin typeface="Arial"/>
                <a:ea typeface="Arial"/>
                <a:cs typeface="Arial"/>
                <a:sym typeface="Arial"/>
              </a:defRPr>
            </a:lvl6pPr>
            <a:lvl7pPr indent="0" lvl="6" marL="0" algn="r">
              <a:spcBef>
                <a:spcPts val="0"/>
              </a:spcBef>
              <a:buNone/>
              <a:defRPr sz="900">
                <a:solidFill>
                  <a:schemeClr val="accent2"/>
                </a:solidFill>
                <a:latin typeface="Arial"/>
                <a:ea typeface="Arial"/>
                <a:cs typeface="Arial"/>
                <a:sym typeface="Arial"/>
              </a:defRPr>
            </a:lvl7pPr>
            <a:lvl8pPr indent="0" lvl="7" marL="0" algn="r">
              <a:spcBef>
                <a:spcPts val="0"/>
              </a:spcBef>
              <a:buNone/>
              <a:defRPr sz="900">
                <a:solidFill>
                  <a:schemeClr val="accent2"/>
                </a:solidFill>
                <a:latin typeface="Arial"/>
                <a:ea typeface="Arial"/>
                <a:cs typeface="Arial"/>
                <a:sym typeface="Arial"/>
              </a:defRPr>
            </a:lvl8pPr>
            <a:lvl9pPr indent="0" lvl="8" marL="0" algn="r">
              <a:spcBef>
                <a:spcPts val="0"/>
              </a:spcBef>
              <a:buNone/>
              <a:defRPr sz="900">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Slide 1">
  <p:cSld name="End Slide">
    <p:spTree>
      <p:nvGrpSpPr>
        <p:cNvPr id="385" name="Shape 385"/>
        <p:cNvGrpSpPr/>
        <p:nvPr/>
      </p:nvGrpSpPr>
      <p:grpSpPr>
        <a:xfrm>
          <a:off x="0" y="0"/>
          <a:ext cx="0" cy="0"/>
          <a:chOff x="0" y="0"/>
          <a:chExt cx="0" cy="0"/>
        </a:xfrm>
      </p:grpSpPr>
      <p:sp>
        <p:nvSpPr>
          <p:cNvPr id="386" name="Google Shape;386;p37"/>
          <p:cNvSpPr txBox="1"/>
          <p:nvPr>
            <p:ph type="ctrTitle"/>
          </p:nvPr>
        </p:nvSpPr>
        <p:spPr>
          <a:xfrm>
            <a:off x="1167494" y="1122363"/>
            <a:ext cx="6220200" cy="2387700"/>
          </a:xfrm>
          <a:prstGeom prst="rect">
            <a:avLst/>
          </a:prstGeom>
          <a:noFill/>
          <a:ln>
            <a:noFill/>
          </a:ln>
        </p:spPr>
        <p:txBody>
          <a:bodyPr anchorCtr="0" anchor="b" bIns="45700" lIns="91425" spcFirstLastPara="1" rIns="91425" wrap="square" tIns="45700">
            <a:noAutofit/>
          </a:bodyPr>
          <a:lstStyle>
            <a:lvl1pPr lvl="0" rtl="0" algn="l">
              <a:lnSpc>
                <a:spcPct val="90000"/>
              </a:lnSpc>
              <a:spcBef>
                <a:spcPts val="0"/>
              </a:spcBef>
              <a:spcAft>
                <a:spcPts val="0"/>
              </a:spcAft>
              <a:buClr>
                <a:schemeClr val="dk1"/>
              </a:buClr>
              <a:buSzPts val="6000"/>
              <a:buFont typeface="Arial"/>
              <a:buNone/>
              <a:defRPr b="1" sz="6000">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387" name="Google Shape;387;p37"/>
          <p:cNvSpPr txBox="1"/>
          <p:nvPr>
            <p:ph idx="1" type="subTitle"/>
          </p:nvPr>
        </p:nvSpPr>
        <p:spPr>
          <a:xfrm>
            <a:off x="1167493" y="3602038"/>
            <a:ext cx="6220200" cy="2247300"/>
          </a:xfrm>
          <a:prstGeom prst="rect">
            <a:avLst/>
          </a:prstGeom>
          <a:noFill/>
          <a:ln>
            <a:noFill/>
          </a:ln>
        </p:spPr>
        <p:txBody>
          <a:bodyPr anchorCtr="0" anchor="t" bIns="45700" lIns="91425" spcFirstLastPara="1" rIns="91425" wrap="square" tIns="45700">
            <a:noAutofit/>
          </a:bodyPr>
          <a:lstStyle>
            <a:lvl1pPr lvl="0" rtl="0" algn="l">
              <a:lnSpc>
                <a:spcPct val="90000"/>
              </a:lnSpc>
              <a:spcBef>
                <a:spcPts val="1000"/>
              </a:spcBef>
              <a:spcAft>
                <a:spcPts val="0"/>
              </a:spcAft>
              <a:buClr>
                <a:schemeClr val="dk1"/>
              </a:buClr>
              <a:buSzPts val="2800"/>
              <a:buNone/>
              <a:defRPr sz="2800">
                <a:latin typeface="Arial"/>
                <a:ea typeface="Arial"/>
                <a:cs typeface="Arial"/>
                <a:sym typeface="Arial"/>
              </a:defRPr>
            </a:lvl1pPr>
            <a:lvl2pPr lvl="1" rtl="0" algn="ctr">
              <a:lnSpc>
                <a:spcPct val="90000"/>
              </a:lnSpc>
              <a:spcBef>
                <a:spcPts val="500"/>
              </a:spcBef>
              <a:spcAft>
                <a:spcPts val="0"/>
              </a:spcAft>
              <a:buClr>
                <a:schemeClr val="dk1"/>
              </a:buClr>
              <a:buSzPts val="2000"/>
              <a:buNone/>
              <a:defRPr sz="2000"/>
            </a:lvl2pPr>
            <a:lvl3pPr lvl="2" rtl="0" algn="ctr">
              <a:lnSpc>
                <a:spcPct val="90000"/>
              </a:lnSpc>
              <a:spcBef>
                <a:spcPts val="500"/>
              </a:spcBef>
              <a:spcAft>
                <a:spcPts val="0"/>
              </a:spcAft>
              <a:buClr>
                <a:schemeClr val="dk1"/>
              </a:buClr>
              <a:buSzPts val="1800"/>
              <a:buNone/>
              <a:defRPr sz="1800"/>
            </a:lvl3pPr>
            <a:lvl4pPr lvl="3" rtl="0" algn="ctr">
              <a:lnSpc>
                <a:spcPct val="90000"/>
              </a:lnSpc>
              <a:spcBef>
                <a:spcPts val="500"/>
              </a:spcBef>
              <a:spcAft>
                <a:spcPts val="0"/>
              </a:spcAft>
              <a:buClr>
                <a:schemeClr val="dk1"/>
              </a:buClr>
              <a:buSzPts val="1600"/>
              <a:buNone/>
              <a:defRPr sz="1600"/>
            </a:lvl4pPr>
            <a:lvl5pPr lvl="4" rtl="0" algn="ctr">
              <a:lnSpc>
                <a:spcPct val="90000"/>
              </a:lnSpc>
              <a:spcBef>
                <a:spcPts val="500"/>
              </a:spcBef>
              <a:spcAft>
                <a:spcPts val="0"/>
              </a:spcAft>
              <a:buClr>
                <a:schemeClr val="dk1"/>
              </a:buClr>
              <a:buSzPts val="1600"/>
              <a:buNone/>
              <a:defRPr sz="1600"/>
            </a:lvl5pPr>
            <a:lvl6pPr lvl="5" rtl="0" algn="ctr">
              <a:lnSpc>
                <a:spcPct val="90000"/>
              </a:lnSpc>
              <a:spcBef>
                <a:spcPts val="500"/>
              </a:spcBef>
              <a:spcAft>
                <a:spcPts val="0"/>
              </a:spcAft>
              <a:buClr>
                <a:schemeClr val="dk1"/>
              </a:buClr>
              <a:buSzPts val="1600"/>
              <a:buNone/>
              <a:defRPr sz="1600"/>
            </a:lvl6pPr>
            <a:lvl7pPr lvl="6" rtl="0" algn="ctr">
              <a:lnSpc>
                <a:spcPct val="90000"/>
              </a:lnSpc>
              <a:spcBef>
                <a:spcPts val="500"/>
              </a:spcBef>
              <a:spcAft>
                <a:spcPts val="0"/>
              </a:spcAft>
              <a:buClr>
                <a:schemeClr val="dk1"/>
              </a:buClr>
              <a:buSzPts val="1600"/>
              <a:buNone/>
              <a:defRPr sz="1600"/>
            </a:lvl7pPr>
            <a:lvl8pPr lvl="7" rtl="0" algn="ctr">
              <a:lnSpc>
                <a:spcPct val="90000"/>
              </a:lnSpc>
              <a:spcBef>
                <a:spcPts val="500"/>
              </a:spcBef>
              <a:spcAft>
                <a:spcPts val="0"/>
              </a:spcAft>
              <a:buClr>
                <a:schemeClr val="dk1"/>
              </a:buClr>
              <a:buSzPts val="1600"/>
              <a:buNone/>
              <a:defRPr sz="1600"/>
            </a:lvl8pPr>
            <a:lvl9pPr lvl="8" rtl="0" algn="ctr">
              <a:lnSpc>
                <a:spcPct val="90000"/>
              </a:lnSpc>
              <a:spcBef>
                <a:spcPts val="500"/>
              </a:spcBef>
              <a:spcAft>
                <a:spcPts val="0"/>
              </a:spcAft>
              <a:buClr>
                <a:schemeClr val="dk1"/>
              </a:buClr>
              <a:buSzPts val="1600"/>
              <a:buNone/>
              <a:defRPr sz="1600"/>
            </a:lvl9pPr>
          </a:lstStyle>
          <a:p/>
        </p:txBody>
      </p:sp>
      <p:sp>
        <p:nvSpPr>
          <p:cNvPr id="388" name="Google Shape;388;p37"/>
          <p:cNvSpPr/>
          <p:nvPr/>
        </p:nvSpPr>
        <p:spPr>
          <a:xfrm>
            <a:off x="8264426" y="0"/>
            <a:ext cx="3927600" cy="6858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nvGrpSpPr>
          <p:cNvPr id="389" name="Google Shape;389;p37"/>
          <p:cNvGrpSpPr/>
          <p:nvPr/>
        </p:nvGrpSpPr>
        <p:grpSpPr>
          <a:xfrm>
            <a:off x="8264878" y="3685939"/>
            <a:ext cx="3927680" cy="3178844"/>
            <a:chOff x="9857014" y="13834"/>
            <a:chExt cx="2334986" cy="1881641"/>
          </a:xfrm>
        </p:grpSpPr>
        <p:sp>
          <p:nvSpPr>
            <p:cNvPr id="390" name="Google Shape;390;p37"/>
            <p:cNvSpPr/>
            <p:nvPr/>
          </p:nvSpPr>
          <p:spPr>
            <a:xfrm rot="-5400000">
              <a:off x="10667433" y="370908"/>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91" name="Google Shape;391;p37"/>
            <p:cNvSpPr/>
            <p:nvPr/>
          </p:nvSpPr>
          <p:spPr>
            <a:xfrm flipH="1" rot="5400000">
              <a:off x="9499940" y="370908"/>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sp>
        <p:nvSpPr>
          <p:cNvPr id="392" name="Google Shape;392;p37"/>
          <p:cNvSpPr/>
          <p:nvPr/>
        </p:nvSpPr>
        <p:spPr>
          <a:xfrm>
            <a:off x="0" y="-1"/>
            <a:ext cx="1166792" cy="1166792"/>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93" name="Google Shape;393;p37"/>
          <p:cNvSpPr/>
          <p:nvPr/>
        </p:nvSpPr>
        <p:spPr>
          <a:xfrm>
            <a:off x="10228214" y="-1"/>
            <a:ext cx="1963787" cy="3178856"/>
          </a:xfrm>
          <a:custGeom>
            <a:rect b="b" l="l" r="r" t="t"/>
            <a:pathLst>
              <a:path extrusionOk="0" h="3178856" w="1963787">
                <a:moveTo>
                  <a:pt x="0" y="0"/>
                </a:moveTo>
                <a:lnTo>
                  <a:pt x="1963787" y="0"/>
                </a:lnTo>
                <a:lnTo>
                  <a:pt x="1963787" y="1967129"/>
                </a:lnTo>
                <a:lnTo>
                  <a:pt x="1963787" y="2349671"/>
                </a:lnTo>
                <a:lnTo>
                  <a:pt x="1963787" y="3178856"/>
                </a:lnTo>
                <a:lnTo>
                  <a:pt x="1963753" y="3178856"/>
                </a:lnTo>
                <a:lnTo>
                  <a:pt x="1763002" y="3168629"/>
                </a:lnTo>
                <a:cubicBezTo>
                  <a:pt x="772749" y="3067186"/>
                  <a:pt x="0" y="2223585"/>
                  <a:pt x="0" y="1197921"/>
                </a:cubicBezTo>
                <a:lnTo>
                  <a:pt x="0" y="1039961"/>
                </a:ln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Slide">
  <p:cSld name="1_End Slide">
    <p:spTree>
      <p:nvGrpSpPr>
        <p:cNvPr id="398" name="Shape 398"/>
        <p:cNvGrpSpPr/>
        <p:nvPr/>
      </p:nvGrpSpPr>
      <p:grpSpPr>
        <a:xfrm>
          <a:off x="0" y="0"/>
          <a:ext cx="0" cy="0"/>
          <a:chOff x="0" y="0"/>
          <a:chExt cx="0" cy="0"/>
        </a:xfrm>
      </p:grpSpPr>
      <p:sp>
        <p:nvSpPr>
          <p:cNvPr id="399" name="Google Shape;399;p39"/>
          <p:cNvSpPr txBox="1"/>
          <p:nvPr>
            <p:ph type="ctrTitle"/>
          </p:nvPr>
        </p:nvSpPr>
        <p:spPr>
          <a:xfrm>
            <a:off x="1167494" y="1122363"/>
            <a:ext cx="6220279" cy="23876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Arial"/>
              <a:buNone/>
              <a:defRPr b="1" sz="45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0" name="Google Shape;400;p39"/>
          <p:cNvSpPr txBox="1"/>
          <p:nvPr>
            <p:ph idx="1" type="subTitle"/>
          </p:nvPr>
        </p:nvSpPr>
        <p:spPr>
          <a:xfrm>
            <a:off x="1167494" y="3602040"/>
            <a:ext cx="6220277" cy="2247219"/>
          </a:xfrm>
          <a:prstGeom prst="rect">
            <a:avLst/>
          </a:prstGeom>
          <a:noFill/>
          <a:ln>
            <a:noFill/>
          </a:ln>
        </p:spPr>
        <p:txBody>
          <a:bodyPr anchorCtr="0" anchor="t" bIns="45700" lIns="91425" spcFirstLastPara="1" rIns="91425" wrap="square" tIns="45700">
            <a:noAutofit/>
          </a:bodyPr>
          <a:lstStyle>
            <a:lvl1pPr lvl="0" algn="l">
              <a:lnSpc>
                <a:spcPct val="90000"/>
              </a:lnSpc>
              <a:spcBef>
                <a:spcPts val="750"/>
              </a:spcBef>
              <a:spcAft>
                <a:spcPts val="0"/>
              </a:spcAft>
              <a:buClr>
                <a:schemeClr val="dk1"/>
              </a:buClr>
              <a:buSzPts val="2800"/>
              <a:buNone/>
              <a:defRPr sz="2100">
                <a:latin typeface="Arial"/>
                <a:ea typeface="Arial"/>
                <a:cs typeface="Arial"/>
                <a:sym typeface="Arial"/>
              </a:defRPr>
            </a:lvl1pPr>
            <a:lvl2pPr lvl="1" algn="ctr">
              <a:lnSpc>
                <a:spcPct val="90000"/>
              </a:lnSpc>
              <a:spcBef>
                <a:spcPts val="375"/>
              </a:spcBef>
              <a:spcAft>
                <a:spcPts val="0"/>
              </a:spcAft>
              <a:buClr>
                <a:schemeClr val="dk1"/>
              </a:buClr>
              <a:buSzPts val="2000"/>
              <a:buNone/>
              <a:defRPr sz="1500"/>
            </a:lvl2pPr>
            <a:lvl3pPr lvl="2" algn="ctr">
              <a:lnSpc>
                <a:spcPct val="90000"/>
              </a:lnSpc>
              <a:spcBef>
                <a:spcPts val="375"/>
              </a:spcBef>
              <a:spcAft>
                <a:spcPts val="0"/>
              </a:spcAft>
              <a:buClr>
                <a:schemeClr val="dk1"/>
              </a:buClr>
              <a:buSzPts val="1800"/>
              <a:buNone/>
              <a:defRPr sz="1350"/>
            </a:lvl3pPr>
            <a:lvl4pPr lvl="3" algn="ctr">
              <a:lnSpc>
                <a:spcPct val="90000"/>
              </a:lnSpc>
              <a:spcBef>
                <a:spcPts val="375"/>
              </a:spcBef>
              <a:spcAft>
                <a:spcPts val="0"/>
              </a:spcAft>
              <a:buClr>
                <a:schemeClr val="dk1"/>
              </a:buClr>
              <a:buSzPts val="1600"/>
              <a:buNone/>
              <a:defRPr sz="1200"/>
            </a:lvl4pPr>
            <a:lvl5pPr lvl="4" algn="ctr">
              <a:lnSpc>
                <a:spcPct val="90000"/>
              </a:lnSpc>
              <a:spcBef>
                <a:spcPts val="375"/>
              </a:spcBef>
              <a:spcAft>
                <a:spcPts val="0"/>
              </a:spcAft>
              <a:buClr>
                <a:schemeClr val="dk1"/>
              </a:buClr>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p:txBody>
      </p:sp>
      <p:sp>
        <p:nvSpPr>
          <p:cNvPr id="401" name="Google Shape;401;p39"/>
          <p:cNvSpPr/>
          <p:nvPr/>
        </p:nvSpPr>
        <p:spPr>
          <a:xfrm>
            <a:off x="8264426" y="0"/>
            <a:ext cx="3927575" cy="6858000"/>
          </a:xfrm>
          <a:prstGeom prst="rect">
            <a:avLst/>
          </a:prstGeom>
          <a:solidFill>
            <a:schemeClr val="accent2"/>
          </a:solidFill>
          <a:ln>
            <a:noFill/>
          </a:ln>
        </p:spPr>
        <p:txBody>
          <a:bodyPr anchorCtr="0" anchor="ctr" bIns="34275" lIns="68550" spcFirstLastPara="1" rIns="68550" wrap="square" tIns="34275">
            <a:noAutofit/>
          </a:bodyPr>
          <a:lstStyle/>
          <a:p>
            <a:pPr indent="0" lvl="0" marL="0" marR="0" rtl="0" algn="ctr">
              <a:spcBef>
                <a:spcPts val="0"/>
              </a:spcBef>
              <a:spcAft>
                <a:spcPts val="0"/>
              </a:spcAft>
              <a:buClr>
                <a:schemeClr val="dk1"/>
              </a:buClr>
              <a:buSzPts val="1350"/>
              <a:buFont typeface="Arial"/>
              <a:buNone/>
            </a:pPr>
            <a:r>
              <a:t/>
            </a:r>
            <a:endParaRPr sz="1350">
              <a:solidFill>
                <a:schemeClr val="lt1"/>
              </a:solidFill>
              <a:latin typeface="Arial"/>
              <a:ea typeface="Arial"/>
              <a:cs typeface="Arial"/>
              <a:sym typeface="Arial"/>
            </a:endParaRPr>
          </a:p>
        </p:txBody>
      </p:sp>
      <p:grpSp>
        <p:nvGrpSpPr>
          <p:cNvPr id="402" name="Google Shape;402;p39"/>
          <p:cNvGrpSpPr/>
          <p:nvPr/>
        </p:nvGrpSpPr>
        <p:grpSpPr>
          <a:xfrm>
            <a:off x="8264428" y="3685939"/>
            <a:ext cx="3927573" cy="3178856"/>
            <a:chOff x="9857014" y="13834"/>
            <a:chExt cx="2334986" cy="1881641"/>
          </a:xfrm>
        </p:grpSpPr>
        <p:sp>
          <p:nvSpPr>
            <p:cNvPr id="403" name="Google Shape;403;p39"/>
            <p:cNvSpPr/>
            <p:nvPr/>
          </p:nvSpPr>
          <p:spPr>
            <a:xfrm rot="-5400000">
              <a:off x="10667433" y="370908"/>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Arial"/>
                <a:buNone/>
              </a:pPr>
              <a:r>
                <a:t/>
              </a:r>
              <a:endParaRPr sz="1350">
                <a:solidFill>
                  <a:schemeClr val="lt1"/>
                </a:solidFill>
                <a:latin typeface="Arial"/>
                <a:ea typeface="Arial"/>
                <a:cs typeface="Arial"/>
                <a:sym typeface="Arial"/>
              </a:endParaRPr>
            </a:p>
          </p:txBody>
        </p:sp>
        <p:sp>
          <p:nvSpPr>
            <p:cNvPr id="404" name="Google Shape;404;p39"/>
            <p:cNvSpPr/>
            <p:nvPr/>
          </p:nvSpPr>
          <p:spPr>
            <a:xfrm flipH="1" rot="5400000">
              <a:off x="9499940" y="370908"/>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Arial"/>
                <a:buNone/>
              </a:pPr>
              <a:r>
                <a:t/>
              </a:r>
              <a:endParaRPr sz="1350">
                <a:solidFill>
                  <a:schemeClr val="lt1"/>
                </a:solidFill>
                <a:latin typeface="Arial"/>
                <a:ea typeface="Arial"/>
                <a:cs typeface="Arial"/>
                <a:sym typeface="Arial"/>
              </a:endParaRPr>
            </a:p>
          </p:txBody>
        </p:sp>
      </p:grpSp>
      <p:sp>
        <p:nvSpPr>
          <p:cNvPr id="405" name="Google Shape;405;p39"/>
          <p:cNvSpPr/>
          <p:nvPr/>
        </p:nvSpPr>
        <p:spPr>
          <a:xfrm>
            <a:off x="0" y="-1"/>
            <a:ext cx="1167493" cy="1167493"/>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34275" lIns="68550" spcFirstLastPara="1" rIns="68550" wrap="square" tIns="34275">
            <a:noAutofit/>
          </a:bodyPr>
          <a:lstStyle/>
          <a:p>
            <a:pPr indent="0" lvl="0" marL="0" marR="0" rtl="0" algn="ctr">
              <a:spcBef>
                <a:spcPts val="0"/>
              </a:spcBef>
              <a:spcAft>
                <a:spcPts val="0"/>
              </a:spcAft>
              <a:buClr>
                <a:schemeClr val="dk1"/>
              </a:buClr>
              <a:buSzPts val="1350"/>
              <a:buFont typeface="Arial"/>
              <a:buNone/>
            </a:pPr>
            <a:r>
              <a:t/>
            </a:r>
            <a:endParaRPr sz="1350">
              <a:solidFill>
                <a:schemeClr val="lt1"/>
              </a:solidFill>
              <a:latin typeface="Arial"/>
              <a:ea typeface="Arial"/>
              <a:cs typeface="Arial"/>
              <a:sym typeface="Arial"/>
            </a:endParaRPr>
          </a:p>
        </p:txBody>
      </p:sp>
      <p:sp>
        <p:nvSpPr>
          <p:cNvPr id="406" name="Google Shape;406;p39"/>
          <p:cNvSpPr/>
          <p:nvPr/>
        </p:nvSpPr>
        <p:spPr>
          <a:xfrm>
            <a:off x="10228215" y="-1"/>
            <a:ext cx="1963787" cy="3178856"/>
          </a:xfrm>
          <a:custGeom>
            <a:rect b="b" l="l" r="r" t="t"/>
            <a:pathLst>
              <a:path extrusionOk="0" h="3178856" w="1963787">
                <a:moveTo>
                  <a:pt x="0" y="0"/>
                </a:moveTo>
                <a:lnTo>
                  <a:pt x="1963787" y="0"/>
                </a:lnTo>
                <a:lnTo>
                  <a:pt x="1963787" y="1967129"/>
                </a:lnTo>
                <a:lnTo>
                  <a:pt x="1963787" y="2349671"/>
                </a:lnTo>
                <a:lnTo>
                  <a:pt x="1963787" y="3178856"/>
                </a:lnTo>
                <a:lnTo>
                  <a:pt x="1963753" y="3178856"/>
                </a:lnTo>
                <a:lnTo>
                  <a:pt x="1763002" y="3168629"/>
                </a:lnTo>
                <a:cubicBezTo>
                  <a:pt x="772749" y="3067186"/>
                  <a:pt x="0" y="2223585"/>
                  <a:pt x="0" y="1197921"/>
                </a:cubicBezTo>
                <a:lnTo>
                  <a:pt x="0" y="1039961"/>
                </a:lnTo>
                <a:lnTo>
                  <a:pt x="0" y="0"/>
                </a:lnTo>
                <a:close/>
              </a:path>
            </a:pathLst>
          </a:custGeom>
          <a:solidFill>
            <a:schemeClr val="accent1"/>
          </a:solidFill>
          <a:ln>
            <a:noFill/>
          </a:ln>
        </p:spPr>
        <p:txBody>
          <a:bodyPr anchorCtr="0" anchor="ctr" bIns="34275" lIns="68550" spcFirstLastPara="1" rIns="68550" wrap="square" tIns="34275">
            <a:noAutofit/>
          </a:bodyPr>
          <a:lstStyle/>
          <a:p>
            <a:pPr indent="0" lvl="0" marL="0" marR="0" rtl="0" algn="ctr">
              <a:spcBef>
                <a:spcPts val="0"/>
              </a:spcBef>
              <a:spcAft>
                <a:spcPts val="0"/>
              </a:spcAft>
              <a:buClr>
                <a:schemeClr val="dk1"/>
              </a:buClr>
              <a:buSzPts val="1350"/>
              <a:buFont typeface="Arial"/>
              <a:buNone/>
            </a:pPr>
            <a:r>
              <a:t/>
            </a:r>
            <a:endParaRPr sz="1350">
              <a:solidFill>
                <a:schemeClr val="lt1"/>
              </a:solidFill>
              <a:latin typeface="Arial"/>
              <a:ea typeface="Arial"/>
              <a:cs typeface="Arial"/>
              <a:sym typeface="Aria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407" name="Shape 407"/>
        <p:cNvGrpSpPr/>
        <p:nvPr/>
      </p:nvGrpSpPr>
      <p:grpSpPr>
        <a:xfrm>
          <a:off x="0" y="0"/>
          <a:ext cx="0" cy="0"/>
          <a:chOff x="0" y="0"/>
          <a:chExt cx="0" cy="0"/>
        </a:xfrm>
      </p:grpSpPr>
      <p:sp>
        <p:nvSpPr>
          <p:cNvPr id="408" name="Google Shape;408;p40"/>
          <p:cNvSpPr txBox="1"/>
          <p:nvPr>
            <p:ph type="ctrTitle"/>
          </p:nvPr>
        </p:nvSpPr>
        <p:spPr>
          <a:xfrm>
            <a:off x="1167494" y="1122363"/>
            <a:ext cx="7096933" cy="23876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4500"/>
              <a:buFont typeface="Arial"/>
              <a:buNone/>
              <a:defRPr b="1" sz="45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9" name="Google Shape;409;p40"/>
          <p:cNvSpPr txBox="1"/>
          <p:nvPr>
            <p:ph idx="1" type="subTitle"/>
          </p:nvPr>
        </p:nvSpPr>
        <p:spPr>
          <a:xfrm>
            <a:off x="1167493" y="3602039"/>
            <a:ext cx="9500507" cy="806675"/>
          </a:xfrm>
          <a:prstGeom prst="rect">
            <a:avLst/>
          </a:prstGeom>
          <a:noFill/>
          <a:ln>
            <a:noFill/>
          </a:ln>
        </p:spPr>
        <p:txBody>
          <a:bodyPr anchorCtr="0" anchor="t" bIns="45700" lIns="91425" spcFirstLastPara="1" rIns="91425" wrap="square" tIns="45700">
            <a:noAutofit/>
          </a:bodyPr>
          <a:lstStyle>
            <a:lvl1pPr lvl="0" algn="l">
              <a:lnSpc>
                <a:spcPct val="90000"/>
              </a:lnSpc>
              <a:spcBef>
                <a:spcPts val="750"/>
              </a:spcBef>
              <a:spcAft>
                <a:spcPts val="0"/>
              </a:spcAft>
              <a:buClr>
                <a:schemeClr val="dk1"/>
              </a:buClr>
              <a:buSzPts val="2400"/>
              <a:buNone/>
              <a:defRPr sz="2400">
                <a:latin typeface="Arial"/>
                <a:ea typeface="Arial"/>
                <a:cs typeface="Arial"/>
                <a:sym typeface="Arial"/>
              </a:defRPr>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sp>
        <p:nvSpPr>
          <p:cNvPr id="410" name="Google Shape;410;p40"/>
          <p:cNvSpPr/>
          <p:nvPr/>
        </p:nvSpPr>
        <p:spPr>
          <a:xfrm>
            <a:off x="0" y="4572000"/>
            <a:ext cx="12192000" cy="2286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411" name="Google Shape;411;p40"/>
          <p:cNvSpPr/>
          <p:nvPr/>
        </p:nvSpPr>
        <p:spPr>
          <a:xfrm>
            <a:off x="583746" y="4960030"/>
            <a:ext cx="1551215" cy="1551214"/>
          </a:xfrm>
          <a:prstGeom prst="ellipse">
            <a:avLst/>
          </a:prstGeom>
          <a:solidFill>
            <a:schemeClr val="dk2"/>
          </a:solidFill>
          <a:ln cap="flat" cmpd="sng" w="12700">
            <a:solidFill>
              <a:srgbClr val="B1973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412" name="Google Shape;412;p40"/>
          <p:cNvSpPr/>
          <p:nvPr/>
        </p:nvSpPr>
        <p:spPr>
          <a:xfrm>
            <a:off x="2" y="4571999"/>
            <a:ext cx="1118508" cy="1118508"/>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413" name="Google Shape;413;p40"/>
          <p:cNvSpPr/>
          <p:nvPr/>
        </p:nvSpPr>
        <p:spPr>
          <a:xfrm>
            <a:off x="2" y="5739492"/>
            <a:ext cx="1118508" cy="1118508"/>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nvGrpSpPr>
          <p:cNvPr id="414" name="Google Shape;414;p40"/>
          <p:cNvGrpSpPr/>
          <p:nvPr/>
        </p:nvGrpSpPr>
        <p:grpSpPr>
          <a:xfrm>
            <a:off x="8264428" y="-3419"/>
            <a:ext cx="3927573" cy="3165022"/>
            <a:chOff x="9857014" y="13834"/>
            <a:chExt cx="2334986" cy="1881641"/>
          </a:xfrm>
        </p:grpSpPr>
        <p:sp>
          <p:nvSpPr>
            <p:cNvPr id="415" name="Google Shape;415;p40"/>
            <p:cNvSpPr/>
            <p:nvPr/>
          </p:nvSpPr>
          <p:spPr>
            <a:xfrm rot="-5400000">
              <a:off x="10667433" y="370908"/>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416" name="Google Shape;416;p40"/>
            <p:cNvSpPr/>
            <p:nvPr/>
          </p:nvSpPr>
          <p:spPr>
            <a:xfrm flipH="1" rot="5400000">
              <a:off x="9499940" y="370908"/>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sp>
        <p:nvSpPr>
          <p:cNvPr id="417" name="Google Shape;417;p40"/>
          <p:cNvSpPr/>
          <p:nvPr/>
        </p:nvSpPr>
        <p:spPr>
          <a:xfrm>
            <a:off x="0" y="-1"/>
            <a:ext cx="1167493" cy="1167493"/>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418" name="Google Shape;418;p40"/>
          <p:cNvSpPr/>
          <p:nvPr/>
        </p:nvSpPr>
        <p:spPr>
          <a:xfrm>
            <a:off x="11024508" y="4580708"/>
            <a:ext cx="1167493" cy="2277292"/>
          </a:xfrm>
          <a:custGeom>
            <a:rect b="b" l="l" r="r" t="t"/>
            <a:pathLst>
              <a:path extrusionOk="0" h="2272167" w="1167493">
                <a:moveTo>
                  <a:pt x="1167473" y="0"/>
                </a:moveTo>
                <a:lnTo>
                  <a:pt x="1167493" y="0"/>
                </a:lnTo>
                <a:lnTo>
                  <a:pt x="1167493" y="492960"/>
                </a:lnTo>
                <a:lnTo>
                  <a:pt x="1167493" y="720385"/>
                </a:lnTo>
                <a:lnTo>
                  <a:pt x="1167493" y="2272167"/>
                </a:lnTo>
                <a:lnTo>
                  <a:pt x="0" y="2272167"/>
                </a:lnTo>
                <a:lnTo>
                  <a:pt x="0" y="1898074"/>
                </a:lnTo>
                <a:lnTo>
                  <a:pt x="0" y="1271597"/>
                </a:lnTo>
                <a:lnTo>
                  <a:pt x="0" y="1177688"/>
                </a:lnTo>
                <a:cubicBezTo>
                  <a:pt x="0" y="567919"/>
                  <a:pt x="459408" y="66389"/>
                  <a:pt x="1048124" y="6080"/>
                </a:cubicBezTo>
                <a:lnTo>
                  <a:pt x="1167473"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419" name="Google Shape;419;p40"/>
          <p:cNvSpPr txBox="1"/>
          <p:nvPr>
            <p:ph idx="12" type="sldNum"/>
          </p:nvPr>
        </p:nvSpPr>
        <p:spPr>
          <a:xfrm>
            <a:off x="90678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420" name="Shape 420"/>
        <p:cNvGrpSpPr/>
        <p:nvPr/>
      </p:nvGrpSpPr>
      <p:grpSpPr>
        <a:xfrm>
          <a:off x="0" y="0"/>
          <a:ext cx="0" cy="0"/>
          <a:chOff x="0" y="0"/>
          <a:chExt cx="0" cy="0"/>
        </a:xfrm>
      </p:grpSpPr>
      <p:sp>
        <p:nvSpPr>
          <p:cNvPr id="421" name="Google Shape;421;p41"/>
          <p:cNvSpPr txBox="1"/>
          <p:nvPr>
            <p:ph idx="1" type="body"/>
          </p:nvPr>
        </p:nvSpPr>
        <p:spPr>
          <a:xfrm>
            <a:off x="1167494" y="2017469"/>
            <a:ext cx="9779183" cy="336681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2100"/>
              <a:buNone/>
              <a:defRPr>
                <a:latin typeface="Arial"/>
                <a:ea typeface="Arial"/>
                <a:cs typeface="Arial"/>
                <a:sym typeface="Arial"/>
              </a:defRPr>
            </a:lvl1pPr>
            <a:lvl2pPr indent="-228600" lvl="1" marL="914400" algn="l">
              <a:lnSpc>
                <a:spcPct val="90000"/>
              </a:lnSpc>
              <a:spcBef>
                <a:spcPts val="375"/>
              </a:spcBef>
              <a:spcAft>
                <a:spcPts val="0"/>
              </a:spcAft>
              <a:buClr>
                <a:schemeClr val="dk1"/>
              </a:buClr>
              <a:buSzPts val="1800"/>
              <a:buNone/>
              <a:defRPr>
                <a:latin typeface="Arial"/>
                <a:ea typeface="Arial"/>
                <a:cs typeface="Arial"/>
                <a:sym typeface="Arial"/>
              </a:defRPr>
            </a:lvl2pPr>
            <a:lvl3pPr indent="-228600" lvl="2" marL="1371600" algn="l">
              <a:lnSpc>
                <a:spcPct val="90000"/>
              </a:lnSpc>
              <a:spcBef>
                <a:spcPts val="375"/>
              </a:spcBef>
              <a:spcAft>
                <a:spcPts val="0"/>
              </a:spcAft>
              <a:buClr>
                <a:schemeClr val="dk1"/>
              </a:buClr>
              <a:buSzPts val="1500"/>
              <a:buNone/>
              <a:defRPr>
                <a:latin typeface="Arial"/>
                <a:ea typeface="Arial"/>
                <a:cs typeface="Arial"/>
                <a:sym typeface="Arial"/>
              </a:defRPr>
            </a:lvl3pPr>
            <a:lvl4pPr indent="-228600" lvl="3" marL="1828800" algn="l">
              <a:lnSpc>
                <a:spcPct val="90000"/>
              </a:lnSpc>
              <a:spcBef>
                <a:spcPts val="375"/>
              </a:spcBef>
              <a:spcAft>
                <a:spcPts val="0"/>
              </a:spcAft>
              <a:buClr>
                <a:schemeClr val="dk1"/>
              </a:buClr>
              <a:buSzPts val="1350"/>
              <a:buNone/>
              <a:defRPr>
                <a:latin typeface="Arial"/>
                <a:ea typeface="Arial"/>
                <a:cs typeface="Arial"/>
                <a:sym typeface="Arial"/>
              </a:defRPr>
            </a:lvl4pPr>
            <a:lvl5pPr indent="-228600" lvl="4" marL="2286000" algn="l">
              <a:lnSpc>
                <a:spcPct val="90000"/>
              </a:lnSpc>
              <a:spcBef>
                <a:spcPts val="375"/>
              </a:spcBef>
              <a:spcAft>
                <a:spcPts val="0"/>
              </a:spcAft>
              <a:buClr>
                <a:schemeClr val="dk1"/>
              </a:buClr>
              <a:buSzPts val="1350"/>
              <a:buNone/>
              <a:defRPr>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22" name="Google Shape;422;p41"/>
          <p:cNvSpPr/>
          <p:nvPr/>
        </p:nvSpPr>
        <p:spPr>
          <a:xfrm flipH="1">
            <a:off x="8580896" y="1"/>
            <a:ext cx="3611104" cy="3611104"/>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423" name="Google Shape;423;p41"/>
          <p:cNvSpPr/>
          <p:nvPr/>
        </p:nvSpPr>
        <p:spPr>
          <a:xfrm flipH="1">
            <a:off x="8580896"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424" name="Google Shape;424;p41"/>
          <p:cNvSpPr/>
          <p:nvPr/>
        </p:nvSpPr>
        <p:spPr>
          <a:xfrm>
            <a:off x="1" y="0"/>
            <a:ext cx="933856" cy="933856"/>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nvGrpSpPr>
          <p:cNvPr id="425" name="Google Shape;425;p41"/>
          <p:cNvGrpSpPr/>
          <p:nvPr/>
        </p:nvGrpSpPr>
        <p:grpSpPr>
          <a:xfrm>
            <a:off x="8082093" y="5590905"/>
            <a:ext cx="1572380" cy="1267097"/>
            <a:chOff x="7413403" y="4976359"/>
            <a:chExt cx="2334986" cy="1881641"/>
          </a:xfrm>
        </p:grpSpPr>
        <p:sp>
          <p:nvSpPr>
            <p:cNvPr id="426" name="Google Shape;426;p41"/>
            <p:cNvSpPr/>
            <p:nvPr/>
          </p:nvSpPr>
          <p:spPr>
            <a:xfrm rot="-5400000">
              <a:off x="8223822"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427" name="Google Shape;427;p41"/>
            <p:cNvSpPr/>
            <p:nvPr/>
          </p:nvSpPr>
          <p:spPr>
            <a:xfrm flipH="1" rot="5400000">
              <a:off x="7056329"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sp>
        <p:nvSpPr>
          <p:cNvPr id="428" name="Google Shape;428;p41"/>
          <p:cNvSpPr txBox="1"/>
          <p:nvPr>
            <p:ph type="title"/>
          </p:nvPr>
        </p:nvSpPr>
        <p:spPr>
          <a:xfrm>
            <a:off x="381000" y="381000"/>
            <a:ext cx="114300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accent3"/>
              </a:buClr>
              <a:buSzPts val="3300"/>
              <a:buFont typeface="Arial"/>
              <a:buNone/>
              <a:defRPr b="1">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429" name="Shape 429"/>
        <p:cNvGrpSpPr/>
        <p:nvPr/>
      </p:nvGrpSpPr>
      <p:grpSpPr>
        <a:xfrm>
          <a:off x="0" y="0"/>
          <a:ext cx="0" cy="0"/>
          <a:chOff x="0" y="0"/>
          <a:chExt cx="0" cy="0"/>
        </a:xfrm>
      </p:grpSpPr>
      <p:sp>
        <p:nvSpPr>
          <p:cNvPr id="430" name="Google Shape;430;p42"/>
          <p:cNvSpPr/>
          <p:nvPr/>
        </p:nvSpPr>
        <p:spPr>
          <a:xfrm>
            <a:off x="0" y="2285998"/>
            <a:ext cx="12208823" cy="4572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431" name="Google Shape;431;p42"/>
          <p:cNvSpPr/>
          <p:nvPr/>
        </p:nvSpPr>
        <p:spPr>
          <a:xfrm flipH="1">
            <a:off x="8597719"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432" name="Google Shape;432;p42"/>
          <p:cNvSpPr/>
          <p:nvPr/>
        </p:nvSpPr>
        <p:spPr>
          <a:xfrm>
            <a:off x="1" y="0"/>
            <a:ext cx="933856" cy="933856"/>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433" name="Google Shape;433;p42"/>
          <p:cNvSpPr/>
          <p:nvPr/>
        </p:nvSpPr>
        <p:spPr>
          <a:xfrm rot="-5400000">
            <a:off x="10344102" y="438100"/>
            <a:ext cx="2285999" cy="1409801"/>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434" name="Google Shape;434;p42"/>
          <p:cNvSpPr txBox="1"/>
          <p:nvPr>
            <p:ph type="title"/>
          </p:nvPr>
        </p:nvSpPr>
        <p:spPr>
          <a:xfrm>
            <a:off x="1167494" y="381000"/>
            <a:ext cx="9779183" cy="1325563"/>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600"/>
              <a:buFont typeface="Arial"/>
              <a:buNone/>
              <a:defRPr b="1" sz="36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5" name="Google Shape;435;p42"/>
          <p:cNvSpPr txBox="1"/>
          <p:nvPr>
            <p:ph idx="1" type="body"/>
          </p:nvPr>
        </p:nvSpPr>
        <p:spPr>
          <a:xfrm>
            <a:off x="1167494" y="2653169"/>
            <a:ext cx="9779183" cy="3436483"/>
          </a:xfrm>
          <a:prstGeom prst="rect">
            <a:avLst/>
          </a:prstGeom>
          <a:noFill/>
          <a:ln>
            <a:noFill/>
          </a:ln>
        </p:spPr>
        <p:txBody>
          <a:bodyPr anchorCtr="0" anchor="t" bIns="45700" lIns="91425" spcFirstLastPara="1" rIns="91425" wrap="square" tIns="45700">
            <a:noAutofit/>
          </a:bodyPr>
          <a:lstStyle>
            <a:lvl1pPr indent="-228600" lvl="0" marL="457200" algn="l">
              <a:lnSpc>
                <a:spcPct val="150000"/>
              </a:lnSpc>
              <a:spcBef>
                <a:spcPts val="750"/>
              </a:spcBef>
              <a:spcAft>
                <a:spcPts val="0"/>
              </a:spcAft>
              <a:buClr>
                <a:schemeClr val="lt1"/>
              </a:buClr>
              <a:buSzPts val="1800"/>
              <a:buNone/>
              <a:defRPr sz="1800">
                <a:solidFill>
                  <a:schemeClr val="lt1"/>
                </a:solidFill>
                <a:latin typeface="Arial"/>
                <a:ea typeface="Arial"/>
                <a:cs typeface="Arial"/>
                <a:sym typeface="Arial"/>
              </a:defRPr>
            </a:lvl1pPr>
            <a:lvl2pPr indent="-228600" lvl="1" marL="914400" algn="l">
              <a:lnSpc>
                <a:spcPct val="90000"/>
              </a:lnSpc>
              <a:spcBef>
                <a:spcPts val="375"/>
              </a:spcBef>
              <a:spcAft>
                <a:spcPts val="0"/>
              </a:spcAft>
              <a:buClr>
                <a:srgbClr val="888888"/>
              </a:buClr>
              <a:buSzPts val="1500"/>
              <a:buNone/>
              <a:defRPr sz="1500">
                <a:solidFill>
                  <a:srgbClr val="888888"/>
                </a:solidFill>
              </a:defRPr>
            </a:lvl2pPr>
            <a:lvl3pPr indent="-228600" lvl="2" marL="1371600" algn="l">
              <a:lnSpc>
                <a:spcPct val="90000"/>
              </a:lnSpc>
              <a:spcBef>
                <a:spcPts val="375"/>
              </a:spcBef>
              <a:spcAft>
                <a:spcPts val="0"/>
              </a:spcAft>
              <a:buClr>
                <a:srgbClr val="888888"/>
              </a:buClr>
              <a:buSzPts val="1350"/>
              <a:buNone/>
              <a:defRPr sz="1350">
                <a:solidFill>
                  <a:srgbClr val="888888"/>
                </a:solidFill>
              </a:defRPr>
            </a:lvl3pPr>
            <a:lvl4pPr indent="-228600" lvl="3" marL="1828800" algn="l">
              <a:lnSpc>
                <a:spcPct val="90000"/>
              </a:lnSpc>
              <a:spcBef>
                <a:spcPts val="375"/>
              </a:spcBef>
              <a:spcAft>
                <a:spcPts val="0"/>
              </a:spcAft>
              <a:buClr>
                <a:srgbClr val="888888"/>
              </a:buClr>
              <a:buSzPts val="1200"/>
              <a:buNone/>
              <a:defRPr sz="1200">
                <a:solidFill>
                  <a:srgbClr val="888888"/>
                </a:solidFill>
              </a:defRPr>
            </a:lvl4pPr>
            <a:lvl5pPr indent="-228600" lvl="4" marL="2286000" algn="l">
              <a:lnSpc>
                <a:spcPct val="90000"/>
              </a:lnSpc>
              <a:spcBef>
                <a:spcPts val="375"/>
              </a:spcBef>
              <a:spcAft>
                <a:spcPts val="0"/>
              </a:spcAft>
              <a:buClr>
                <a:srgbClr val="888888"/>
              </a:buClr>
              <a:buSzPts val="1200"/>
              <a:buNone/>
              <a:defRPr sz="1200">
                <a:solidFill>
                  <a:srgbClr val="888888"/>
                </a:solidFill>
              </a:defRPr>
            </a:lvl5pPr>
            <a:lvl6pPr indent="-228600" lvl="5" marL="2743200" algn="l">
              <a:lnSpc>
                <a:spcPct val="90000"/>
              </a:lnSpc>
              <a:spcBef>
                <a:spcPts val="375"/>
              </a:spcBef>
              <a:spcAft>
                <a:spcPts val="0"/>
              </a:spcAft>
              <a:buClr>
                <a:srgbClr val="888888"/>
              </a:buClr>
              <a:buSzPts val="1200"/>
              <a:buNone/>
              <a:defRPr sz="1200">
                <a:solidFill>
                  <a:srgbClr val="888888"/>
                </a:solidFill>
              </a:defRPr>
            </a:lvl6pPr>
            <a:lvl7pPr indent="-228600" lvl="6" marL="3200400" algn="l">
              <a:lnSpc>
                <a:spcPct val="90000"/>
              </a:lnSpc>
              <a:spcBef>
                <a:spcPts val="375"/>
              </a:spcBef>
              <a:spcAft>
                <a:spcPts val="0"/>
              </a:spcAft>
              <a:buClr>
                <a:srgbClr val="888888"/>
              </a:buClr>
              <a:buSzPts val="1200"/>
              <a:buNone/>
              <a:defRPr sz="1200">
                <a:solidFill>
                  <a:srgbClr val="888888"/>
                </a:solidFill>
              </a:defRPr>
            </a:lvl7pPr>
            <a:lvl8pPr indent="-228600" lvl="7" marL="3657600" algn="l">
              <a:lnSpc>
                <a:spcPct val="90000"/>
              </a:lnSpc>
              <a:spcBef>
                <a:spcPts val="375"/>
              </a:spcBef>
              <a:spcAft>
                <a:spcPts val="0"/>
              </a:spcAft>
              <a:buClr>
                <a:srgbClr val="888888"/>
              </a:buClr>
              <a:buSzPts val="1200"/>
              <a:buNone/>
              <a:defRPr sz="1200">
                <a:solidFill>
                  <a:srgbClr val="888888"/>
                </a:solidFill>
              </a:defRPr>
            </a:lvl8pPr>
            <a:lvl9pPr indent="-228600" lvl="8" marL="4114800" algn="l">
              <a:lnSpc>
                <a:spcPct val="90000"/>
              </a:lnSpc>
              <a:spcBef>
                <a:spcPts val="375"/>
              </a:spcBef>
              <a:spcAft>
                <a:spcPts val="0"/>
              </a:spcAft>
              <a:buClr>
                <a:srgbClr val="888888"/>
              </a:buClr>
              <a:buSzPts val="1200"/>
              <a:buNone/>
              <a:defRPr sz="1200">
                <a:solidFill>
                  <a:srgbClr val="888888"/>
                </a:solidFill>
              </a:defRPr>
            </a:lvl9pPr>
          </a:lstStyle>
          <a:p/>
        </p:txBody>
      </p:sp>
      <p:sp>
        <p:nvSpPr>
          <p:cNvPr id="436" name="Google Shape;436;p42"/>
          <p:cNvSpPr txBox="1"/>
          <p:nvPr>
            <p:ph idx="12" type="sldNum"/>
          </p:nvPr>
        </p:nvSpPr>
        <p:spPr>
          <a:xfrm>
            <a:off x="10206317" y="6356352"/>
            <a:ext cx="160468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3"/>
                </a:solidFill>
                <a:latin typeface="Arial"/>
                <a:ea typeface="Arial"/>
                <a:cs typeface="Arial"/>
                <a:sym typeface="Arial"/>
              </a:defRPr>
            </a:lvl1pPr>
            <a:lvl2pPr indent="0" lvl="1" marL="0" algn="r">
              <a:spcBef>
                <a:spcPts val="0"/>
              </a:spcBef>
              <a:buNone/>
              <a:defRPr sz="900">
                <a:solidFill>
                  <a:schemeClr val="accent3"/>
                </a:solidFill>
                <a:latin typeface="Arial"/>
                <a:ea typeface="Arial"/>
                <a:cs typeface="Arial"/>
                <a:sym typeface="Arial"/>
              </a:defRPr>
            </a:lvl2pPr>
            <a:lvl3pPr indent="0" lvl="2" marL="0" algn="r">
              <a:spcBef>
                <a:spcPts val="0"/>
              </a:spcBef>
              <a:buNone/>
              <a:defRPr sz="900">
                <a:solidFill>
                  <a:schemeClr val="accent3"/>
                </a:solidFill>
                <a:latin typeface="Arial"/>
                <a:ea typeface="Arial"/>
                <a:cs typeface="Arial"/>
                <a:sym typeface="Arial"/>
              </a:defRPr>
            </a:lvl3pPr>
            <a:lvl4pPr indent="0" lvl="3" marL="0" algn="r">
              <a:spcBef>
                <a:spcPts val="0"/>
              </a:spcBef>
              <a:buNone/>
              <a:defRPr sz="900">
                <a:solidFill>
                  <a:schemeClr val="accent3"/>
                </a:solidFill>
                <a:latin typeface="Arial"/>
                <a:ea typeface="Arial"/>
                <a:cs typeface="Arial"/>
                <a:sym typeface="Arial"/>
              </a:defRPr>
            </a:lvl4pPr>
            <a:lvl5pPr indent="0" lvl="4" marL="0" algn="r">
              <a:spcBef>
                <a:spcPts val="0"/>
              </a:spcBef>
              <a:buNone/>
              <a:defRPr sz="900">
                <a:solidFill>
                  <a:schemeClr val="accent3"/>
                </a:solidFill>
                <a:latin typeface="Arial"/>
                <a:ea typeface="Arial"/>
                <a:cs typeface="Arial"/>
                <a:sym typeface="Arial"/>
              </a:defRPr>
            </a:lvl5pPr>
            <a:lvl6pPr indent="0" lvl="5" marL="0" algn="r">
              <a:spcBef>
                <a:spcPts val="0"/>
              </a:spcBef>
              <a:buNone/>
              <a:defRPr sz="900">
                <a:solidFill>
                  <a:schemeClr val="accent3"/>
                </a:solidFill>
                <a:latin typeface="Arial"/>
                <a:ea typeface="Arial"/>
                <a:cs typeface="Arial"/>
                <a:sym typeface="Arial"/>
              </a:defRPr>
            </a:lvl6pPr>
            <a:lvl7pPr indent="0" lvl="6" marL="0" algn="r">
              <a:spcBef>
                <a:spcPts val="0"/>
              </a:spcBef>
              <a:buNone/>
              <a:defRPr sz="900">
                <a:solidFill>
                  <a:schemeClr val="accent3"/>
                </a:solidFill>
                <a:latin typeface="Arial"/>
                <a:ea typeface="Arial"/>
                <a:cs typeface="Arial"/>
                <a:sym typeface="Arial"/>
              </a:defRPr>
            </a:lvl7pPr>
            <a:lvl8pPr indent="0" lvl="7" marL="0" algn="r">
              <a:spcBef>
                <a:spcPts val="0"/>
              </a:spcBef>
              <a:buNone/>
              <a:defRPr sz="900">
                <a:solidFill>
                  <a:schemeClr val="accent3"/>
                </a:solidFill>
                <a:latin typeface="Arial"/>
                <a:ea typeface="Arial"/>
                <a:cs typeface="Arial"/>
                <a:sym typeface="Arial"/>
              </a:defRPr>
            </a:lvl8pPr>
            <a:lvl9pPr indent="0" lvl="8" marL="0" algn="r">
              <a:spcBef>
                <a:spcPts val="0"/>
              </a:spcBef>
              <a:buNone/>
              <a:defRPr sz="900">
                <a:solidFill>
                  <a:schemeClr val="accent3"/>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p:cSld name="Section title">
    <p:spTree>
      <p:nvGrpSpPr>
        <p:cNvPr id="437" name="Shape 437"/>
        <p:cNvGrpSpPr/>
        <p:nvPr/>
      </p:nvGrpSpPr>
      <p:grpSpPr>
        <a:xfrm>
          <a:off x="0" y="0"/>
          <a:ext cx="0" cy="0"/>
          <a:chOff x="0" y="0"/>
          <a:chExt cx="0" cy="0"/>
        </a:xfrm>
      </p:grpSpPr>
      <p:sp>
        <p:nvSpPr>
          <p:cNvPr id="438" name="Google Shape;438;p43"/>
          <p:cNvSpPr/>
          <p:nvPr/>
        </p:nvSpPr>
        <p:spPr>
          <a:xfrm>
            <a:off x="0" y="0"/>
            <a:ext cx="8025491" cy="6858000"/>
          </a:xfrm>
          <a:custGeom>
            <a:rect b="b" l="l" r="r" t="t"/>
            <a:pathLst>
              <a:path extrusionOk="0" h="6858000" w="8025490">
                <a:moveTo>
                  <a:pt x="0" y="0"/>
                </a:moveTo>
                <a:lnTo>
                  <a:pt x="4596490" y="0"/>
                </a:lnTo>
                <a:cubicBezTo>
                  <a:pt x="6490274" y="0"/>
                  <a:pt x="8025490" y="1535216"/>
                  <a:pt x="8025490" y="3429000"/>
                </a:cubicBezTo>
                <a:cubicBezTo>
                  <a:pt x="8025490" y="5322784"/>
                  <a:pt x="6490274" y="6858000"/>
                  <a:pt x="4596490" y="6858000"/>
                </a:cubicBezTo>
                <a:lnTo>
                  <a:pt x="0" y="685800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439" name="Google Shape;439;p43"/>
          <p:cNvSpPr txBox="1"/>
          <p:nvPr>
            <p:ph type="ctrTitle"/>
          </p:nvPr>
        </p:nvSpPr>
        <p:spPr>
          <a:xfrm>
            <a:off x="1167495" y="1059400"/>
            <a:ext cx="6245912" cy="23876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lt1"/>
              </a:buClr>
              <a:buSzPts val="4500"/>
              <a:buFont typeface="Arial"/>
              <a:buNone/>
              <a:defRPr b="1" sz="45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0" name="Google Shape;440;p43"/>
          <p:cNvSpPr txBox="1"/>
          <p:nvPr>
            <p:ph idx="1" type="subTitle"/>
          </p:nvPr>
        </p:nvSpPr>
        <p:spPr>
          <a:xfrm>
            <a:off x="1167495" y="3539077"/>
            <a:ext cx="6245912" cy="1406101"/>
          </a:xfrm>
          <a:prstGeom prst="rect">
            <a:avLst/>
          </a:prstGeom>
          <a:noFill/>
          <a:ln>
            <a:noFill/>
          </a:ln>
        </p:spPr>
        <p:txBody>
          <a:bodyPr anchorCtr="0" anchor="t" bIns="45700" lIns="91425" spcFirstLastPara="1" rIns="91425" wrap="square" tIns="45700">
            <a:noAutofit/>
          </a:bodyPr>
          <a:lstStyle>
            <a:lvl1pPr lvl="0" algn="l">
              <a:lnSpc>
                <a:spcPct val="90000"/>
              </a:lnSpc>
              <a:spcBef>
                <a:spcPts val="750"/>
              </a:spcBef>
              <a:spcAft>
                <a:spcPts val="0"/>
              </a:spcAft>
              <a:buClr>
                <a:schemeClr val="lt1"/>
              </a:buClr>
              <a:buSzPts val="2400"/>
              <a:buNone/>
              <a:defRPr sz="2400">
                <a:solidFill>
                  <a:schemeClr val="lt1"/>
                </a:solidFill>
                <a:latin typeface="Arial"/>
                <a:ea typeface="Arial"/>
                <a:cs typeface="Arial"/>
                <a:sym typeface="Arial"/>
              </a:defRPr>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grpSp>
        <p:nvGrpSpPr>
          <p:cNvPr id="441" name="Google Shape;441;p43"/>
          <p:cNvGrpSpPr/>
          <p:nvPr/>
        </p:nvGrpSpPr>
        <p:grpSpPr>
          <a:xfrm rot="-5400000">
            <a:off x="8286530" y="2207195"/>
            <a:ext cx="3032351" cy="2443611"/>
            <a:chOff x="9857014" y="13834"/>
            <a:chExt cx="2334986" cy="1881641"/>
          </a:xfrm>
        </p:grpSpPr>
        <p:sp>
          <p:nvSpPr>
            <p:cNvPr id="442" name="Google Shape;442;p43"/>
            <p:cNvSpPr/>
            <p:nvPr/>
          </p:nvSpPr>
          <p:spPr>
            <a:xfrm rot="-5400000">
              <a:off x="10667433" y="370908"/>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443" name="Google Shape;443;p43"/>
            <p:cNvSpPr/>
            <p:nvPr/>
          </p:nvSpPr>
          <p:spPr>
            <a:xfrm flipH="1" rot="5400000">
              <a:off x="9499940" y="370908"/>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sp>
        <p:nvSpPr>
          <p:cNvPr id="444" name="Google Shape;444;p43"/>
          <p:cNvSpPr/>
          <p:nvPr/>
        </p:nvSpPr>
        <p:spPr>
          <a:xfrm flipH="1">
            <a:off x="8580896" y="1"/>
            <a:ext cx="3611104" cy="3611104"/>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445" name="Google Shape;445;p43"/>
          <p:cNvSpPr/>
          <p:nvPr/>
        </p:nvSpPr>
        <p:spPr>
          <a:xfrm flipH="1">
            <a:off x="8580896"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aph" type="obj">
  <p:cSld name="OBJECT">
    <p:spTree>
      <p:nvGrpSpPr>
        <p:cNvPr id="446" name="Shape 446"/>
        <p:cNvGrpSpPr/>
        <p:nvPr/>
      </p:nvGrpSpPr>
      <p:grpSpPr>
        <a:xfrm>
          <a:off x="0" y="0"/>
          <a:ext cx="0" cy="0"/>
          <a:chOff x="0" y="0"/>
          <a:chExt cx="0" cy="0"/>
        </a:xfrm>
      </p:grpSpPr>
      <p:sp>
        <p:nvSpPr>
          <p:cNvPr id="447" name="Google Shape;447;p44"/>
          <p:cNvSpPr txBox="1"/>
          <p:nvPr>
            <p:ph type="title"/>
          </p:nvPr>
        </p:nvSpPr>
        <p:spPr>
          <a:xfrm>
            <a:off x="1167494" y="381000"/>
            <a:ext cx="9779183" cy="1325563"/>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600"/>
              <a:buFont typeface="Arial"/>
              <a:buNone/>
              <a:defRPr b="1" sz="36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8" name="Google Shape;448;p44"/>
          <p:cNvSpPr txBox="1"/>
          <p:nvPr>
            <p:ph idx="1" type="body"/>
          </p:nvPr>
        </p:nvSpPr>
        <p:spPr>
          <a:xfrm>
            <a:off x="1167494" y="2087563"/>
            <a:ext cx="9779183" cy="336681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2100"/>
              <a:buNone/>
              <a:defRPr>
                <a:latin typeface="Arial"/>
                <a:ea typeface="Arial"/>
                <a:cs typeface="Arial"/>
                <a:sym typeface="Arial"/>
              </a:defRPr>
            </a:lvl1pPr>
            <a:lvl2pPr indent="-228600" lvl="1" marL="914400" algn="l">
              <a:lnSpc>
                <a:spcPct val="90000"/>
              </a:lnSpc>
              <a:spcBef>
                <a:spcPts val="375"/>
              </a:spcBef>
              <a:spcAft>
                <a:spcPts val="0"/>
              </a:spcAft>
              <a:buClr>
                <a:schemeClr val="dk1"/>
              </a:buClr>
              <a:buSzPts val="1800"/>
              <a:buNone/>
              <a:defRPr>
                <a:latin typeface="Arial"/>
                <a:ea typeface="Arial"/>
                <a:cs typeface="Arial"/>
                <a:sym typeface="Arial"/>
              </a:defRPr>
            </a:lvl2pPr>
            <a:lvl3pPr indent="-228600" lvl="2" marL="1371600" algn="l">
              <a:lnSpc>
                <a:spcPct val="90000"/>
              </a:lnSpc>
              <a:spcBef>
                <a:spcPts val="375"/>
              </a:spcBef>
              <a:spcAft>
                <a:spcPts val="0"/>
              </a:spcAft>
              <a:buClr>
                <a:schemeClr val="dk1"/>
              </a:buClr>
              <a:buSzPts val="1500"/>
              <a:buNone/>
              <a:defRPr>
                <a:latin typeface="Arial"/>
                <a:ea typeface="Arial"/>
                <a:cs typeface="Arial"/>
                <a:sym typeface="Arial"/>
              </a:defRPr>
            </a:lvl3pPr>
            <a:lvl4pPr indent="-228600" lvl="3" marL="1828800" algn="l">
              <a:lnSpc>
                <a:spcPct val="90000"/>
              </a:lnSpc>
              <a:spcBef>
                <a:spcPts val="375"/>
              </a:spcBef>
              <a:spcAft>
                <a:spcPts val="0"/>
              </a:spcAft>
              <a:buClr>
                <a:schemeClr val="dk1"/>
              </a:buClr>
              <a:buSzPts val="1350"/>
              <a:buNone/>
              <a:defRPr>
                <a:latin typeface="Arial"/>
                <a:ea typeface="Arial"/>
                <a:cs typeface="Arial"/>
                <a:sym typeface="Arial"/>
              </a:defRPr>
            </a:lvl4pPr>
            <a:lvl5pPr indent="-228600" lvl="4" marL="2286000" algn="l">
              <a:lnSpc>
                <a:spcPct val="90000"/>
              </a:lnSpc>
              <a:spcBef>
                <a:spcPts val="375"/>
              </a:spcBef>
              <a:spcAft>
                <a:spcPts val="0"/>
              </a:spcAft>
              <a:buClr>
                <a:schemeClr val="dk1"/>
              </a:buClr>
              <a:buSzPts val="1350"/>
              <a:buNone/>
              <a:defRPr>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49" name="Google Shape;449;p44"/>
          <p:cNvSpPr/>
          <p:nvPr/>
        </p:nvSpPr>
        <p:spPr>
          <a:xfrm flipH="1">
            <a:off x="8580896" y="1"/>
            <a:ext cx="3611104" cy="3611104"/>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450" name="Google Shape;450;p44"/>
          <p:cNvSpPr/>
          <p:nvPr/>
        </p:nvSpPr>
        <p:spPr>
          <a:xfrm flipH="1" rot="5400000">
            <a:off x="1"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451" name="Google Shape;451;p44"/>
          <p:cNvSpPr txBox="1"/>
          <p:nvPr>
            <p:ph idx="12" type="sldNum"/>
          </p:nvPr>
        </p:nvSpPr>
        <p:spPr>
          <a:xfrm>
            <a:off x="10153277" y="6356352"/>
            <a:ext cx="16577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3"/>
                </a:solidFill>
                <a:latin typeface="Arial"/>
                <a:ea typeface="Arial"/>
                <a:cs typeface="Arial"/>
                <a:sym typeface="Arial"/>
              </a:defRPr>
            </a:lvl1pPr>
            <a:lvl2pPr indent="0" lvl="1" marL="0" algn="r">
              <a:spcBef>
                <a:spcPts val="0"/>
              </a:spcBef>
              <a:buNone/>
              <a:defRPr sz="900">
                <a:solidFill>
                  <a:schemeClr val="accent3"/>
                </a:solidFill>
                <a:latin typeface="Arial"/>
                <a:ea typeface="Arial"/>
                <a:cs typeface="Arial"/>
                <a:sym typeface="Arial"/>
              </a:defRPr>
            </a:lvl2pPr>
            <a:lvl3pPr indent="0" lvl="2" marL="0" algn="r">
              <a:spcBef>
                <a:spcPts val="0"/>
              </a:spcBef>
              <a:buNone/>
              <a:defRPr sz="900">
                <a:solidFill>
                  <a:schemeClr val="accent3"/>
                </a:solidFill>
                <a:latin typeface="Arial"/>
                <a:ea typeface="Arial"/>
                <a:cs typeface="Arial"/>
                <a:sym typeface="Arial"/>
              </a:defRPr>
            </a:lvl3pPr>
            <a:lvl4pPr indent="0" lvl="3" marL="0" algn="r">
              <a:spcBef>
                <a:spcPts val="0"/>
              </a:spcBef>
              <a:buNone/>
              <a:defRPr sz="900">
                <a:solidFill>
                  <a:schemeClr val="accent3"/>
                </a:solidFill>
                <a:latin typeface="Arial"/>
                <a:ea typeface="Arial"/>
                <a:cs typeface="Arial"/>
                <a:sym typeface="Arial"/>
              </a:defRPr>
            </a:lvl4pPr>
            <a:lvl5pPr indent="0" lvl="4" marL="0" algn="r">
              <a:spcBef>
                <a:spcPts val="0"/>
              </a:spcBef>
              <a:buNone/>
              <a:defRPr sz="900">
                <a:solidFill>
                  <a:schemeClr val="accent3"/>
                </a:solidFill>
                <a:latin typeface="Arial"/>
                <a:ea typeface="Arial"/>
                <a:cs typeface="Arial"/>
                <a:sym typeface="Arial"/>
              </a:defRPr>
            </a:lvl5pPr>
            <a:lvl6pPr indent="0" lvl="5" marL="0" algn="r">
              <a:spcBef>
                <a:spcPts val="0"/>
              </a:spcBef>
              <a:buNone/>
              <a:defRPr sz="900">
                <a:solidFill>
                  <a:schemeClr val="accent3"/>
                </a:solidFill>
                <a:latin typeface="Arial"/>
                <a:ea typeface="Arial"/>
                <a:cs typeface="Arial"/>
                <a:sym typeface="Arial"/>
              </a:defRPr>
            </a:lvl6pPr>
            <a:lvl7pPr indent="0" lvl="6" marL="0" algn="r">
              <a:spcBef>
                <a:spcPts val="0"/>
              </a:spcBef>
              <a:buNone/>
              <a:defRPr sz="900">
                <a:solidFill>
                  <a:schemeClr val="accent3"/>
                </a:solidFill>
                <a:latin typeface="Arial"/>
                <a:ea typeface="Arial"/>
                <a:cs typeface="Arial"/>
                <a:sym typeface="Arial"/>
              </a:defRPr>
            </a:lvl7pPr>
            <a:lvl8pPr indent="0" lvl="7" marL="0" algn="r">
              <a:spcBef>
                <a:spcPts val="0"/>
              </a:spcBef>
              <a:buNone/>
              <a:defRPr sz="900">
                <a:solidFill>
                  <a:schemeClr val="accent3"/>
                </a:solidFill>
                <a:latin typeface="Arial"/>
                <a:ea typeface="Arial"/>
                <a:cs typeface="Arial"/>
                <a:sym typeface="Arial"/>
              </a:defRPr>
            </a:lvl8pPr>
            <a:lvl9pPr indent="0" lvl="8" marL="0" algn="r">
              <a:spcBef>
                <a:spcPts val="0"/>
              </a:spcBef>
              <a:buNone/>
              <a:defRPr sz="900">
                <a:solidFill>
                  <a:schemeClr val="accent3"/>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2">
  <p:cSld name="Chart 2">
    <p:spTree>
      <p:nvGrpSpPr>
        <p:cNvPr id="452" name="Shape 452"/>
        <p:cNvGrpSpPr/>
        <p:nvPr/>
      </p:nvGrpSpPr>
      <p:grpSpPr>
        <a:xfrm>
          <a:off x="0" y="0"/>
          <a:ext cx="0" cy="0"/>
          <a:chOff x="0" y="0"/>
          <a:chExt cx="0" cy="0"/>
        </a:xfrm>
      </p:grpSpPr>
      <p:grpSp>
        <p:nvGrpSpPr>
          <p:cNvPr id="453" name="Google Shape;453;p45"/>
          <p:cNvGrpSpPr/>
          <p:nvPr/>
        </p:nvGrpSpPr>
        <p:grpSpPr>
          <a:xfrm rot="-5400000">
            <a:off x="10772262" y="152643"/>
            <a:ext cx="1572380" cy="1267097"/>
            <a:chOff x="7413403" y="4976359"/>
            <a:chExt cx="2334986" cy="1881641"/>
          </a:xfrm>
        </p:grpSpPr>
        <p:sp>
          <p:nvSpPr>
            <p:cNvPr id="454" name="Google Shape;454;p45"/>
            <p:cNvSpPr/>
            <p:nvPr/>
          </p:nvSpPr>
          <p:spPr>
            <a:xfrm rot="-5400000">
              <a:off x="8223822"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455" name="Google Shape;455;p45"/>
            <p:cNvSpPr/>
            <p:nvPr/>
          </p:nvSpPr>
          <p:spPr>
            <a:xfrm flipH="1" rot="5400000">
              <a:off x="7056329"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sp>
        <p:nvSpPr>
          <p:cNvPr id="456" name="Google Shape;456;p45"/>
          <p:cNvSpPr txBox="1"/>
          <p:nvPr>
            <p:ph type="title"/>
          </p:nvPr>
        </p:nvSpPr>
        <p:spPr>
          <a:xfrm>
            <a:off x="1167494" y="381000"/>
            <a:ext cx="9779183" cy="1325563"/>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600"/>
              <a:buFont typeface="Arial"/>
              <a:buNone/>
              <a:defRPr b="1" sz="36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7" name="Google Shape;457;p45"/>
          <p:cNvSpPr txBox="1"/>
          <p:nvPr>
            <p:ph idx="1" type="body"/>
          </p:nvPr>
        </p:nvSpPr>
        <p:spPr>
          <a:xfrm>
            <a:off x="1167494" y="2087565"/>
            <a:ext cx="9779183" cy="336681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2100"/>
              <a:buNone/>
              <a:defRPr>
                <a:latin typeface="Arial"/>
                <a:ea typeface="Arial"/>
                <a:cs typeface="Arial"/>
                <a:sym typeface="Arial"/>
              </a:defRPr>
            </a:lvl1pPr>
            <a:lvl2pPr indent="-228600" lvl="1" marL="914400" algn="l">
              <a:lnSpc>
                <a:spcPct val="90000"/>
              </a:lnSpc>
              <a:spcBef>
                <a:spcPts val="375"/>
              </a:spcBef>
              <a:spcAft>
                <a:spcPts val="0"/>
              </a:spcAft>
              <a:buClr>
                <a:schemeClr val="dk1"/>
              </a:buClr>
              <a:buSzPts val="1800"/>
              <a:buNone/>
              <a:defRPr>
                <a:latin typeface="Arial"/>
                <a:ea typeface="Arial"/>
                <a:cs typeface="Arial"/>
                <a:sym typeface="Arial"/>
              </a:defRPr>
            </a:lvl2pPr>
            <a:lvl3pPr indent="-228600" lvl="2" marL="1371600" algn="l">
              <a:lnSpc>
                <a:spcPct val="90000"/>
              </a:lnSpc>
              <a:spcBef>
                <a:spcPts val="375"/>
              </a:spcBef>
              <a:spcAft>
                <a:spcPts val="0"/>
              </a:spcAft>
              <a:buClr>
                <a:schemeClr val="dk1"/>
              </a:buClr>
              <a:buSzPts val="1500"/>
              <a:buNone/>
              <a:defRPr>
                <a:latin typeface="Arial"/>
                <a:ea typeface="Arial"/>
                <a:cs typeface="Arial"/>
                <a:sym typeface="Arial"/>
              </a:defRPr>
            </a:lvl3pPr>
            <a:lvl4pPr indent="-228600" lvl="3" marL="1828800" algn="l">
              <a:lnSpc>
                <a:spcPct val="90000"/>
              </a:lnSpc>
              <a:spcBef>
                <a:spcPts val="375"/>
              </a:spcBef>
              <a:spcAft>
                <a:spcPts val="0"/>
              </a:spcAft>
              <a:buClr>
                <a:schemeClr val="dk1"/>
              </a:buClr>
              <a:buSzPts val="1350"/>
              <a:buNone/>
              <a:defRPr>
                <a:latin typeface="Arial"/>
                <a:ea typeface="Arial"/>
                <a:cs typeface="Arial"/>
                <a:sym typeface="Arial"/>
              </a:defRPr>
            </a:lvl4pPr>
            <a:lvl5pPr indent="-228600" lvl="4" marL="2286000" algn="l">
              <a:lnSpc>
                <a:spcPct val="90000"/>
              </a:lnSpc>
              <a:spcBef>
                <a:spcPts val="375"/>
              </a:spcBef>
              <a:spcAft>
                <a:spcPts val="0"/>
              </a:spcAft>
              <a:buClr>
                <a:schemeClr val="dk1"/>
              </a:buClr>
              <a:buSzPts val="1350"/>
              <a:buNone/>
              <a:defRPr>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58" name="Google Shape;458;p45"/>
          <p:cNvSpPr txBox="1"/>
          <p:nvPr>
            <p:ph idx="12" type="sldNum"/>
          </p:nvPr>
        </p:nvSpPr>
        <p:spPr>
          <a:xfrm>
            <a:off x="10153277" y="6356352"/>
            <a:ext cx="16577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3"/>
                </a:solidFill>
                <a:latin typeface="Arial"/>
                <a:ea typeface="Arial"/>
                <a:cs typeface="Arial"/>
                <a:sym typeface="Arial"/>
              </a:defRPr>
            </a:lvl1pPr>
            <a:lvl2pPr indent="0" lvl="1" marL="0" algn="r">
              <a:spcBef>
                <a:spcPts val="0"/>
              </a:spcBef>
              <a:buNone/>
              <a:defRPr sz="900">
                <a:solidFill>
                  <a:schemeClr val="accent3"/>
                </a:solidFill>
                <a:latin typeface="Arial"/>
                <a:ea typeface="Arial"/>
                <a:cs typeface="Arial"/>
                <a:sym typeface="Arial"/>
              </a:defRPr>
            </a:lvl2pPr>
            <a:lvl3pPr indent="0" lvl="2" marL="0" algn="r">
              <a:spcBef>
                <a:spcPts val="0"/>
              </a:spcBef>
              <a:buNone/>
              <a:defRPr sz="900">
                <a:solidFill>
                  <a:schemeClr val="accent3"/>
                </a:solidFill>
                <a:latin typeface="Arial"/>
                <a:ea typeface="Arial"/>
                <a:cs typeface="Arial"/>
                <a:sym typeface="Arial"/>
              </a:defRPr>
            </a:lvl3pPr>
            <a:lvl4pPr indent="0" lvl="3" marL="0" algn="r">
              <a:spcBef>
                <a:spcPts val="0"/>
              </a:spcBef>
              <a:buNone/>
              <a:defRPr sz="900">
                <a:solidFill>
                  <a:schemeClr val="accent3"/>
                </a:solidFill>
                <a:latin typeface="Arial"/>
                <a:ea typeface="Arial"/>
                <a:cs typeface="Arial"/>
                <a:sym typeface="Arial"/>
              </a:defRPr>
            </a:lvl4pPr>
            <a:lvl5pPr indent="0" lvl="4" marL="0" algn="r">
              <a:spcBef>
                <a:spcPts val="0"/>
              </a:spcBef>
              <a:buNone/>
              <a:defRPr sz="900">
                <a:solidFill>
                  <a:schemeClr val="accent3"/>
                </a:solidFill>
                <a:latin typeface="Arial"/>
                <a:ea typeface="Arial"/>
                <a:cs typeface="Arial"/>
                <a:sym typeface="Arial"/>
              </a:defRPr>
            </a:lvl5pPr>
            <a:lvl6pPr indent="0" lvl="5" marL="0" algn="r">
              <a:spcBef>
                <a:spcPts val="0"/>
              </a:spcBef>
              <a:buNone/>
              <a:defRPr sz="900">
                <a:solidFill>
                  <a:schemeClr val="accent3"/>
                </a:solidFill>
                <a:latin typeface="Arial"/>
                <a:ea typeface="Arial"/>
                <a:cs typeface="Arial"/>
                <a:sym typeface="Arial"/>
              </a:defRPr>
            </a:lvl6pPr>
            <a:lvl7pPr indent="0" lvl="6" marL="0" algn="r">
              <a:spcBef>
                <a:spcPts val="0"/>
              </a:spcBef>
              <a:buNone/>
              <a:defRPr sz="900">
                <a:solidFill>
                  <a:schemeClr val="accent3"/>
                </a:solidFill>
                <a:latin typeface="Arial"/>
                <a:ea typeface="Arial"/>
                <a:cs typeface="Arial"/>
                <a:sym typeface="Arial"/>
              </a:defRPr>
            </a:lvl7pPr>
            <a:lvl8pPr indent="0" lvl="7" marL="0" algn="r">
              <a:spcBef>
                <a:spcPts val="0"/>
              </a:spcBef>
              <a:buNone/>
              <a:defRPr sz="900">
                <a:solidFill>
                  <a:schemeClr val="accent3"/>
                </a:solidFill>
                <a:latin typeface="Arial"/>
                <a:ea typeface="Arial"/>
                <a:cs typeface="Arial"/>
                <a:sym typeface="Arial"/>
              </a:defRPr>
            </a:lvl8pPr>
            <a:lvl9pPr indent="0" lvl="8" marL="0" algn="r">
              <a:spcBef>
                <a:spcPts val="0"/>
              </a:spcBef>
              <a:buNone/>
              <a:defRPr sz="900">
                <a:solidFill>
                  <a:schemeClr val="accent3"/>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Quote">
    <p:spTree>
      <p:nvGrpSpPr>
        <p:cNvPr id="459" name="Shape 459"/>
        <p:cNvGrpSpPr/>
        <p:nvPr/>
      </p:nvGrpSpPr>
      <p:grpSpPr>
        <a:xfrm>
          <a:off x="0" y="0"/>
          <a:ext cx="0" cy="0"/>
          <a:chOff x="0" y="0"/>
          <a:chExt cx="0" cy="0"/>
        </a:xfrm>
      </p:grpSpPr>
      <p:sp>
        <p:nvSpPr>
          <p:cNvPr id="460" name="Google Shape;460;p46"/>
          <p:cNvSpPr txBox="1"/>
          <p:nvPr>
            <p:ph type="title"/>
          </p:nvPr>
        </p:nvSpPr>
        <p:spPr>
          <a:xfrm>
            <a:off x="1798722" y="1684338"/>
            <a:ext cx="8594559" cy="281046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lt1"/>
              </a:buClr>
              <a:buSzPts val="3450"/>
              <a:buFont typeface="Arial"/>
              <a:buNone/>
              <a:defRPr sz="345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1" name="Google Shape;461;p46"/>
          <p:cNvSpPr txBox="1"/>
          <p:nvPr>
            <p:ph idx="1" type="body"/>
          </p:nvPr>
        </p:nvSpPr>
        <p:spPr>
          <a:xfrm>
            <a:off x="381001" y="519407"/>
            <a:ext cx="1364297" cy="1094521"/>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750"/>
              </a:spcBef>
              <a:spcAft>
                <a:spcPts val="0"/>
              </a:spcAft>
              <a:buClr>
                <a:srgbClr val="DBB10E"/>
              </a:buClr>
              <a:buSzPts val="17925"/>
              <a:buNone/>
              <a:defRPr b="1" sz="17925">
                <a:solidFill>
                  <a:srgbClr val="DBB10E"/>
                </a:solidFill>
                <a:latin typeface="Arial"/>
                <a:ea typeface="Arial"/>
                <a:cs typeface="Arial"/>
                <a:sym typeface="Arial"/>
              </a:defRPr>
            </a:lvl1pPr>
            <a:lvl2pPr indent="-228600" lvl="1" marL="914400" algn="l">
              <a:lnSpc>
                <a:spcPct val="90000"/>
              </a:lnSpc>
              <a:spcBef>
                <a:spcPts val="375"/>
              </a:spcBef>
              <a:spcAft>
                <a:spcPts val="0"/>
              </a:spcAft>
              <a:buClr>
                <a:schemeClr val="lt1"/>
              </a:buClr>
              <a:buSzPts val="1800"/>
              <a:buNone/>
              <a:defRPr b="1">
                <a:solidFill>
                  <a:schemeClr val="lt1"/>
                </a:solidFill>
                <a:latin typeface="Arial"/>
                <a:ea typeface="Arial"/>
                <a:cs typeface="Arial"/>
                <a:sym typeface="Arial"/>
              </a:defRPr>
            </a:lvl2pPr>
            <a:lvl3pPr indent="-228600" lvl="2" marL="1371600" algn="l">
              <a:lnSpc>
                <a:spcPct val="90000"/>
              </a:lnSpc>
              <a:spcBef>
                <a:spcPts val="375"/>
              </a:spcBef>
              <a:spcAft>
                <a:spcPts val="0"/>
              </a:spcAft>
              <a:buClr>
                <a:schemeClr val="lt1"/>
              </a:buClr>
              <a:buSzPts val="1500"/>
              <a:buNone/>
              <a:defRPr b="1">
                <a:solidFill>
                  <a:schemeClr val="lt1"/>
                </a:solidFill>
                <a:latin typeface="Arial"/>
                <a:ea typeface="Arial"/>
                <a:cs typeface="Arial"/>
                <a:sym typeface="Arial"/>
              </a:defRPr>
            </a:lvl3pPr>
            <a:lvl4pPr indent="-228600" lvl="3" marL="1828800" algn="l">
              <a:lnSpc>
                <a:spcPct val="90000"/>
              </a:lnSpc>
              <a:spcBef>
                <a:spcPts val="375"/>
              </a:spcBef>
              <a:spcAft>
                <a:spcPts val="0"/>
              </a:spcAft>
              <a:buClr>
                <a:schemeClr val="lt1"/>
              </a:buClr>
              <a:buSzPts val="1350"/>
              <a:buNone/>
              <a:defRPr b="1">
                <a:solidFill>
                  <a:schemeClr val="lt1"/>
                </a:solidFill>
                <a:latin typeface="Arial"/>
                <a:ea typeface="Arial"/>
                <a:cs typeface="Arial"/>
                <a:sym typeface="Arial"/>
              </a:defRPr>
            </a:lvl4pPr>
            <a:lvl5pPr indent="-228600" lvl="4" marL="2286000" algn="l">
              <a:lnSpc>
                <a:spcPct val="90000"/>
              </a:lnSpc>
              <a:spcBef>
                <a:spcPts val="375"/>
              </a:spcBef>
              <a:spcAft>
                <a:spcPts val="0"/>
              </a:spcAft>
              <a:buClr>
                <a:schemeClr val="lt1"/>
              </a:buClr>
              <a:buSzPts val="1350"/>
              <a:buNone/>
              <a:defRPr b="1">
                <a:solidFill>
                  <a:schemeClr val="lt1"/>
                </a:solidFill>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62" name="Google Shape;462;p46"/>
          <p:cNvSpPr txBox="1"/>
          <p:nvPr>
            <p:ph idx="2" type="body"/>
          </p:nvPr>
        </p:nvSpPr>
        <p:spPr>
          <a:xfrm>
            <a:off x="6881814" y="4494213"/>
            <a:ext cx="3511551" cy="679450"/>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750"/>
              </a:spcBef>
              <a:spcAft>
                <a:spcPts val="0"/>
              </a:spcAft>
              <a:buClr>
                <a:schemeClr val="lt1"/>
              </a:buClr>
              <a:buSzPts val="1500"/>
              <a:buNone/>
              <a:defRPr sz="1500">
                <a:solidFill>
                  <a:schemeClr val="lt1"/>
                </a:solidFill>
                <a:latin typeface="Arial"/>
                <a:ea typeface="Arial"/>
                <a:cs typeface="Arial"/>
                <a:sym typeface="Arial"/>
              </a:defRPr>
            </a:lvl1pPr>
            <a:lvl2pPr indent="-228600" lvl="1" marL="914400" algn="r">
              <a:lnSpc>
                <a:spcPct val="90000"/>
              </a:lnSpc>
              <a:spcBef>
                <a:spcPts val="375"/>
              </a:spcBef>
              <a:spcAft>
                <a:spcPts val="0"/>
              </a:spcAft>
              <a:buClr>
                <a:schemeClr val="lt1"/>
              </a:buClr>
              <a:buSzPts val="1350"/>
              <a:buNone/>
              <a:defRPr sz="1350">
                <a:solidFill>
                  <a:schemeClr val="lt1"/>
                </a:solidFill>
                <a:latin typeface="Arial"/>
                <a:ea typeface="Arial"/>
                <a:cs typeface="Arial"/>
                <a:sym typeface="Arial"/>
              </a:defRPr>
            </a:lvl2pPr>
            <a:lvl3pPr indent="-228600" lvl="2" marL="1371600" algn="r">
              <a:lnSpc>
                <a:spcPct val="90000"/>
              </a:lnSpc>
              <a:spcBef>
                <a:spcPts val="375"/>
              </a:spcBef>
              <a:spcAft>
                <a:spcPts val="0"/>
              </a:spcAft>
              <a:buClr>
                <a:schemeClr val="lt1"/>
              </a:buClr>
              <a:buSzPts val="1200"/>
              <a:buNone/>
              <a:defRPr sz="1200">
                <a:solidFill>
                  <a:schemeClr val="lt1"/>
                </a:solidFill>
                <a:latin typeface="Arial"/>
                <a:ea typeface="Arial"/>
                <a:cs typeface="Arial"/>
                <a:sym typeface="Arial"/>
              </a:defRPr>
            </a:lvl3pPr>
            <a:lvl4pPr indent="-228600" lvl="3" marL="1828800" algn="r">
              <a:lnSpc>
                <a:spcPct val="90000"/>
              </a:lnSpc>
              <a:spcBef>
                <a:spcPts val="375"/>
              </a:spcBef>
              <a:spcAft>
                <a:spcPts val="0"/>
              </a:spcAft>
              <a:buClr>
                <a:schemeClr val="lt1"/>
              </a:buClr>
              <a:buSzPts val="1050"/>
              <a:buNone/>
              <a:defRPr sz="1050">
                <a:solidFill>
                  <a:schemeClr val="lt1"/>
                </a:solidFill>
                <a:latin typeface="Arial"/>
                <a:ea typeface="Arial"/>
                <a:cs typeface="Arial"/>
                <a:sym typeface="Arial"/>
              </a:defRPr>
            </a:lvl4pPr>
            <a:lvl5pPr indent="-228600" lvl="4" marL="2286000" algn="r">
              <a:lnSpc>
                <a:spcPct val="90000"/>
              </a:lnSpc>
              <a:spcBef>
                <a:spcPts val="375"/>
              </a:spcBef>
              <a:spcAft>
                <a:spcPts val="0"/>
              </a:spcAft>
              <a:buClr>
                <a:schemeClr val="lt1"/>
              </a:buClr>
              <a:buSzPts val="1050"/>
              <a:buNone/>
              <a:defRPr sz="1050">
                <a:solidFill>
                  <a:schemeClr val="lt1"/>
                </a:solidFill>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63" name="Google Shape;463;p46"/>
          <p:cNvSpPr txBox="1"/>
          <p:nvPr>
            <p:ph idx="3" type="body"/>
          </p:nvPr>
        </p:nvSpPr>
        <p:spPr>
          <a:xfrm>
            <a:off x="10609105" y="3399694"/>
            <a:ext cx="1364297" cy="1094521"/>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750"/>
              </a:spcBef>
              <a:spcAft>
                <a:spcPts val="0"/>
              </a:spcAft>
              <a:buClr>
                <a:srgbClr val="DBB10E"/>
              </a:buClr>
              <a:buSzPts val="17925"/>
              <a:buNone/>
              <a:defRPr b="1" sz="17925">
                <a:solidFill>
                  <a:srgbClr val="DBB10E"/>
                </a:solidFill>
                <a:latin typeface="Arial"/>
                <a:ea typeface="Arial"/>
                <a:cs typeface="Arial"/>
                <a:sym typeface="Arial"/>
              </a:defRPr>
            </a:lvl1pPr>
            <a:lvl2pPr indent="-228600" lvl="1" marL="914400" algn="l">
              <a:lnSpc>
                <a:spcPct val="90000"/>
              </a:lnSpc>
              <a:spcBef>
                <a:spcPts val="375"/>
              </a:spcBef>
              <a:spcAft>
                <a:spcPts val="0"/>
              </a:spcAft>
              <a:buClr>
                <a:schemeClr val="lt1"/>
              </a:buClr>
              <a:buSzPts val="1800"/>
              <a:buNone/>
              <a:defRPr b="1">
                <a:solidFill>
                  <a:schemeClr val="lt1"/>
                </a:solidFill>
                <a:latin typeface="Arial"/>
                <a:ea typeface="Arial"/>
                <a:cs typeface="Arial"/>
                <a:sym typeface="Arial"/>
              </a:defRPr>
            </a:lvl2pPr>
            <a:lvl3pPr indent="-228600" lvl="2" marL="1371600" algn="l">
              <a:lnSpc>
                <a:spcPct val="90000"/>
              </a:lnSpc>
              <a:spcBef>
                <a:spcPts val="375"/>
              </a:spcBef>
              <a:spcAft>
                <a:spcPts val="0"/>
              </a:spcAft>
              <a:buClr>
                <a:schemeClr val="lt1"/>
              </a:buClr>
              <a:buSzPts val="1500"/>
              <a:buNone/>
              <a:defRPr b="1">
                <a:solidFill>
                  <a:schemeClr val="lt1"/>
                </a:solidFill>
                <a:latin typeface="Arial"/>
                <a:ea typeface="Arial"/>
                <a:cs typeface="Arial"/>
                <a:sym typeface="Arial"/>
              </a:defRPr>
            </a:lvl3pPr>
            <a:lvl4pPr indent="-228600" lvl="3" marL="1828800" algn="l">
              <a:lnSpc>
                <a:spcPct val="90000"/>
              </a:lnSpc>
              <a:spcBef>
                <a:spcPts val="375"/>
              </a:spcBef>
              <a:spcAft>
                <a:spcPts val="0"/>
              </a:spcAft>
              <a:buClr>
                <a:schemeClr val="lt1"/>
              </a:buClr>
              <a:buSzPts val="1350"/>
              <a:buNone/>
              <a:defRPr b="1">
                <a:solidFill>
                  <a:schemeClr val="lt1"/>
                </a:solidFill>
                <a:latin typeface="Arial"/>
                <a:ea typeface="Arial"/>
                <a:cs typeface="Arial"/>
                <a:sym typeface="Arial"/>
              </a:defRPr>
            </a:lvl4pPr>
            <a:lvl5pPr indent="-228600" lvl="4" marL="2286000" algn="l">
              <a:lnSpc>
                <a:spcPct val="90000"/>
              </a:lnSpc>
              <a:spcBef>
                <a:spcPts val="375"/>
              </a:spcBef>
              <a:spcAft>
                <a:spcPts val="0"/>
              </a:spcAft>
              <a:buClr>
                <a:schemeClr val="lt1"/>
              </a:buClr>
              <a:buSzPts val="1350"/>
              <a:buNone/>
              <a:defRPr b="1">
                <a:solidFill>
                  <a:schemeClr val="lt1"/>
                </a:solidFill>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64" name="Google Shape;464;p46"/>
          <p:cNvSpPr txBox="1"/>
          <p:nvPr>
            <p:ph idx="12" type="sldNum"/>
          </p:nvPr>
        </p:nvSpPr>
        <p:spPr>
          <a:xfrm>
            <a:off x="90678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2"/>
                </a:solidFill>
                <a:latin typeface="Arial"/>
                <a:ea typeface="Arial"/>
                <a:cs typeface="Arial"/>
                <a:sym typeface="Arial"/>
              </a:defRPr>
            </a:lvl1pPr>
            <a:lvl2pPr indent="0" lvl="1" marL="0" algn="r">
              <a:spcBef>
                <a:spcPts val="0"/>
              </a:spcBef>
              <a:buNone/>
              <a:defRPr sz="900">
                <a:solidFill>
                  <a:schemeClr val="accent2"/>
                </a:solidFill>
                <a:latin typeface="Arial"/>
                <a:ea typeface="Arial"/>
                <a:cs typeface="Arial"/>
                <a:sym typeface="Arial"/>
              </a:defRPr>
            </a:lvl2pPr>
            <a:lvl3pPr indent="0" lvl="2" marL="0" algn="r">
              <a:spcBef>
                <a:spcPts val="0"/>
              </a:spcBef>
              <a:buNone/>
              <a:defRPr sz="900">
                <a:solidFill>
                  <a:schemeClr val="accent2"/>
                </a:solidFill>
                <a:latin typeface="Arial"/>
                <a:ea typeface="Arial"/>
                <a:cs typeface="Arial"/>
                <a:sym typeface="Arial"/>
              </a:defRPr>
            </a:lvl3pPr>
            <a:lvl4pPr indent="0" lvl="3" marL="0" algn="r">
              <a:spcBef>
                <a:spcPts val="0"/>
              </a:spcBef>
              <a:buNone/>
              <a:defRPr sz="900">
                <a:solidFill>
                  <a:schemeClr val="accent2"/>
                </a:solidFill>
                <a:latin typeface="Arial"/>
                <a:ea typeface="Arial"/>
                <a:cs typeface="Arial"/>
                <a:sym typeface="Arial"/>
              </a:defRPr>
            </a:lvl4pPr>
            <a:lvl5pPr indent="0" lvl="4" marL="0" algn="r">
              <a:spcBef>
                <a:spcPts val="0"/>
              </a:spcBef>
              <a:buNone/>
              <a:defRPr sz="900">
                <a:solidFill>
                  <a:schemeClr val="accent2"/>
                </a:solidFill>
                <a:latin typeface="Arial"/>
                <a:ea typeface="Arial"/>
                <a:cs typeface="Arial"/>
                <a:sym typeface="Arial"/>
              </a:defRPr>
            </a:lvl5pPr>
            <a:lvl6pPr indent="0" lvl="5" marL="0" algn="r">
              <a:spcBef>
                <a:spcPts val="0"/>
              </a:spcBef>
              <a:buNone/>
              <a:defRPr sz="900">
                <a:solidFill>
                  <a:schemeClr val="accent2"/>
                </a:solidFill>
                <a:latin typeface="Arial"/>
                <a:ea typeface="Arial"/>
                <a:cs typeface="Arial"/>
                <a:sym typeface="Arial"/>
              </a:defRPr>
            </a:lvl6pPr>
            <a:lvl7pPr indent="0" lvl="6" marL="0" algn="r">
              <a:spcBef>
                <a:spcPts val="0"/>
              </a:spcBef>
              <a:buNone/>
              <a:defRPr sz="900">
                <a:solidFill>
                  <a:schemeClr val="accent2"/>
                </a:solidFill>
                <a:latin typeface="Arial"/>
                <a:ea typeface="Arial"/>
                <a:cs typeface="Arial"/>
                <a:sym typeface="Arial"/>
              </a:defRPr>
            </a:lvl7pPr>
            <a:lvl8pPr indent="0" lvl="7" marL="0" algn="r">
              <a:spcBef>
                <a:spcPts val="0"/>
              </a:spcBef>
              <a:buNone/>
              <a:defRPr sz="900">
                <a:solidFill>
                  <a:schemeClr val="accent2"/>
                </a:solidFill>
                <a:latin typeface="Arial"/>
                <a:ea typeface="Arial"/>
                <a:cs typeface="Arial"/>
                <a:sym typeface="Arial"/>
              </a:defRPr>
            </a:lvl8pPr>
            <a:lvl9pPr indent="0" lvl="8" marL="0" algn="r">
              <a:spcBef>
                <a:spcPts val="0"/>
              </a:spcBef>
              <a:buNone/>
              <a:defRPr sz="900">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m">
  <p:cSld name="Team">
    <p:spTree>
      <p:nvGrpSpPr>
        <p:cNvPr id="465" name="Shape 465"/>
        <p:cNvGrpSpPr/>
        <p:nvPr/>
      </p:nvGrpSpPr>
      <p:grpSpPr>
        <a:xfrm>
          <a:off x="0" y="0"/>
          <a:ext cx="0" cy="0"/>
          <a:chOff x="0" y="0"/>
          <a:chExt cx="0" cy="0"/>
        </a:xfrm>
      </p:grpSpPr>
      <p:sp>
        <p:nvSpPr>
          <p:cNvPr id="466" name="Google Shape;466;p47"/>
          <p:cNvSpPr/>
          <p:nvPr/>
        </p:nvSpPr>
        <p:spPr>
          <a:xfrm>
            <a:off x="1" y="-1664"/>
            <a:ext cx="9857012" cy="6859664"/>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467" name="Google Shape;467;p47"/>
          <p:cNvSpPr txBox="1"/>
          <p:nvPr>
            <p:ph type="title"/>
          </p:nvPr>
        </p:nvSpPr>
        <p:spPr>
          <a:xfrm>
            <a:off x="750429" y="381000"/>
            <a:ext cx="8401624" cy="1325563"/>
          </a:xfrm>
          <a:prstGeom prst="rect">
            <a:avLst/>
          </a:prstGeom>
          <a:noFill/>
          <a:ln>
            <a:noFill/>
          </a:ln>
        </p:spPr>
        <p:txBody>
          <a:bodyPr anchorCtr="0" anchor="b" bIns="45700" lIns="0" spcFirstLastPara="1" rIns="91425" wrap="square" tIns="45700">
            <a:noAutofit/>
          </a:bodyPr>
          <a:lstStyle>
            <a:lvl1pPr lvl="0" algn="l">
              <a:lnSpc>
                <a:spcPct val="90000"/>
              </a:lnSpc>
              <a:spcBef>
                <a:spcPts val="0"/>
              </a:spcBef>
              <a:spcAft>
                <a:spcPts val="0"/>
              </a:spcAft>
              <a:buClr>
                <a:schemeClr val="dk1"/>
              </a:buClr>
              <a:buSzPts val="3600"/>
              <a:buFont typeface="Arial"/>
              <a:buNone/>
              <a:defRPr b="1" sz="36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8" name="Google Shape;468;p47"/>
          <p:cNvSpPr/>
          <p:nvPr>
            <p:ph idx="2" type="pic"/>
          </p:nvPr>
        </p:nvSpPr>
        <p:spPr>
          <a:xfrm>
            <a:off x="750430" y="2227758"/>
            <a:ext cx="1200375" cy="1201242"/>
          </a:xfrm>
          <a:prstGeom prst="rect">
            <a:avLst/>
          </a:prstGeom>
          <a:noFill/>
          <a:ln>
            <a:noFill/>
          </a:ln>
        </p:spPr>
      </p:sp>
      <p:sp>
        <p:nvSpPr>
          <p:cNvPr id="469" name="Google Shape;469;p47"/>
          <p:cNvSpPr txBox="1"/>
          <p:nvPr>
            <p:ph idx="1" type="body"/>
          </p:nvPr>
        </p:nvSpPr>
        <p:spPr>
          <a:xfrm>
            <a:off x="2123352" y="2426400"/>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70" name="Google Shape;470;p47"/>
          <p:cNvSpPr txBox="1"/>
          <p:nvPr>
            <p:ph idx="3" type="body"/>
          </p:nvPr>
        </p:nvSpPr>
        <p:spPr>
          <a:xfrm>
            <a:off x="2123351" y="2811646"/>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71" name="Google Shape;471;p47"/>
          <p:cNvSpPr/>
          <p:nvPr>
            <p:ph idx="4" type="pic"/>
          </p:nvPr>
        </p:nvSpPr>
        <p:spPr>
          <a:xfrm>
            <a:off x="5495814" y="2227758"/>
            <a:ext cx="1200375" cy="1201242"/>
          </a:xfrm>
          <a:prstGeom prst="rect">
            <a:avLst/>
          </a:prstGeom>
          <a:noFill/>
          <a:ln>
            <a:noFill/>
          </a:ln>
        </p:spPr>
      </p:sp>
      <p:sp>
        <p:nvSpPr>
          <p:cNvPr id="472" name="Google Shape;472;p47"/>
          <p:cNvSpPr txBox="1"/>
          <p:nvPr>
            <p:ph idx="5" type="body"/>
          </p:nvPr>
        </p:nvSpPr>
        <p:spPr>
          <a:xfrm>
            <a:off x="6870818" y="2422565"/>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73" name="Google Shape;473;p47"/>
          <p:cNvSpPr txBox="1"/>
          <p:nvPr>
            <p:ph idx="6" type="body"/>
          </p:nvPr>
        </p:nvSpPr>
        <p:spPr>
          <a:xfrm>
            <a:off x="6870816" y="2807811"/>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74" name="Google Shape;474;p47"/>
          <p:cNvSpPr/>
          <p:nvPr>
            <p:ph idx="7" type="pic"/>
          </p:nvPr>
        </p:nvSpPr>
        <p:spPr>
          <a:xfrm>
            <a:off x="750430" y="4254273"/>
            <a:ext cx="1200375" cy="1201242"/>
          </a:xfrm>
          <a:prstGeom prst="rect">
            <a:avLst/>
          </a:prstGeom>
          <a:noFill/>
          <a:ln>
            <a:noFill/>
          </a:ln>
        </p:spPr>
      </p:sp>
      <p:sp>
        <p:nvSpPr>
          <p:cNvPr id="475" name="Google Shape;475;p47"/>
          <p:cNvSpPr txBox="1"/>
          <p:nvPr>
            <p:ph idx="8" type="body"/>
          </p:nvPr>
        </p:nvSpPr>
        <p:spPr>
          <a:xfrm>
            <a:off x="2123352" y="4498793"/>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76" name="Google Shape;476;p47"/>
          <p:cNvSpPr txBox="1"/>
          <p:nvPr>
            <p:ph idx="9" type="body"/>
          </p:nvPr>
        </p:nvSpPr>
        <p:spPr>
          <a:xfrm>
            <a:off x="2123351" y="4884039"/>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77" name="Google Shape;477;p47"/>
          <p:cNvSpPr/>
          <p:nvPr>
            <p:ph idx="13" type="pic"/>
          </p:nvPr>
        </p:nvSpPr>
        <p:spPr>
          <a:xfrm>
            <a:off x="5495814" y="4254273"/>
            <a:ext cx="1200375" cy="1201242"/>
          </a:xfrm>
          <a:prstGeom prst="rect">
            <a:avLst/>
          </a:prstGeom>
          <a:noFill/>
          <a:ln>
            <a:noFill/>
          </a:ln>
        </p:spPr>
      </p:sp>
      <p:sp>
        <p:nvSpPr>
          <p:cNvPr id="478" name="Google Shape;478;p47"/>
          <p:cNvSpPr txBox="1"/>
          <p:nvPr>
            <p:ph idx="14" type="body"/>
          </p:nvPr>
        </p:nvSpPr>
        <p:spPr>
          <a:xfrm>
            <a:off x="6870818" y="4498793"/>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79" name="Google Shape;479;p47"/>
          <p:cNvSpPr txBox="1"/>
          <p:nvPr>
            <p:ph idx="15" type="body"/>
          </p:nvPr>
        </p:nvSpPr>
        <p:spPr>
          <a:xfrm>
            <a:off x="6870816" y="4884039"/>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80" name="Google Shape;480;p47"/>
          <p:cNvSpPr txBox="1"/>
          <p:nvPr>
            <p:ph idx="12" type="sldNum"/>
          </p:nvPr>
        </p:nvSpPr>
        <p:spPr>
          <a:xfrm>
            <a:off x="8332335" y="6356352"/>
            <a:ext cx="116749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3"/>
                </a:solidFill>
                <a:latin typeface="Arial"/>
                <a:ea typeface="Arial"/>
                <a:cs typeface="Arial"/>
                <a:sym typeface="Arial"/>
              </a:defRPr>
            </a:lvl1pPr>
            <a:lvl2pPr indent="0" lvl="1" marL="0" algn="r">
              <a:spcBef>
                <a:spcPts val="0"/>
              </a:spcBef>
              <a:buNone/>
              <a:defRPr sz="900">
                <a:solidFill>
                  <a:schemeClr val="accent3"/>
                </a:solidFill>
                <a:latin typeface="Arial"/>
                <a:ea typeface="Arial"/>
                <a:cs typeface="Arial"/>
                <a:sym typeface="Arial"/>
              </a:defRPr>
            </a:lvl2pPr>
            <a:lvl3pPr indent="0" lvl="2" marL="0" algn="r">
              <a:spcBef>
                <a:spcPts val="0"/>
              </a:spcBef>
              <a:buNone/>
              <a:defRPr sz="900">
                <a:solidFill>
                  <a:schemeClr val="accent3"/>
                </a:solidFill>
                <a:latin typeface="Arial"/>
                <a:ea typeface="Arial"/>
                <a:cs typeface="Arial"/>
                <a:sym typeface="Arial"/>
              </a:defRPr>
            </a:lvl3pPr>
            <a:lvl4pPr indent="0" lvl="3" marL="0" algn="r">
              <a:spcBef>
                <a:spcPts val="0"/>
              </a:spcBef>
              <a:buNone/>
              <a:defRPr sz="900">
                <a:solidFill>
                  <a:schemeClr val="accent3"/>
                </a:solidFill>
                <a:latin typeface="Arial"/>
                <a:ea typeface="Arial"/>
                <a:cs typeface="Arial"/>
                <a:sym typeface="Arial"/>
              </a:defRPr>
            </a:lvl4pPr>
            <a:lvl5pPr indent="0" lvl="4" marL="0" algn="r">
              <a:spcBef>
                <a:spcPts val="0"/>
              </a:spcBef>
              <a:buNone/>
              <a:defRPr sz="900">
                <a:solidFill>
                  <a:schemeClr val="accent3"/>
                </a:solidFill>
                <a:latin typeface="Arial"/>
                <a:ea typeface="Arial"/>
                <a:cs typeface="Arial"/>
                <a:sym typeface="Arial"/>
              </a:defRPr>
            </a:lvl5pPr>
            <a:lvl6pPr indent="0" lvl="5" marL="0" algn="r">
              <a:spcBef>
                <a:spcPts val="0"/>
              </a:spcBef>
              <a:buNone/>
              <a:defRPr sz="900">
                <a:solidFill>
                  <a:schemeClr val="accent3"/>
                </a:solidFill>
                <a:latin typeface="Arial"/>
                <a:ea typeface="Arial"/>
                <a:cs typeface="Arial"/>
                <a:sym typeface="Arial"/>
              </a:defRPr>
            </a:lvl6pPr>
            <a:lvl7pPr indent="0" lvl="6" marL="0" algn="r">
              <a:spcBef>
                <a:spcPts val="0"/>
              </a:spcBef>
              <a:buNone/>
              <a:defRPr sz="900">
                <a:solidFill>
                  <a:schemeClr val="accent3"/>
                </a:solidFill>
                <a:latin typeface="Arial"/>
                <a:ea typeface="Arial"/>
                <a:cs typeface="Arial"/>
                <a:sym typeface="Arial"/>
              </a:defRPr>
            </a:lvl7pPr>
            <a:lvl8pPr indent="0" lvl="7" marL="0" algn="r">
              <a:spcBef>
                <a:spcPts val="0"/>
              </a:spcBef>
              <a:buNone/>
              <a:defRPr sz="900">
                <a:solidFill>
                  <a:schemeClr val="accent3"/>
                </a:solidFill>
                <a:latin typeface="Arial"/>
                <a:ea typeface="Arial"/>
                <a:cs typeface="Arial"/>
                <a:sym typeface="Arial"/>
              </a:defRPr>
            </a:lvl8pPr>
            <a:lvl9pPr indent="0" lvl="8" marL="0" algn="r">
              <a:spcBef>
                <a:spcPts val="0"/>
              </a:spcBef>
              <a:buNone/>
              <a:defRPr sz="900">
                <a:solidFill>
                  <a:schemeClr val="accent3"/>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481" name="Google Shape;481;p47"/>
          <p:cNvSpPr/>
          <p:nvPr/>
        </p:nvSpPr>
        <p:spPr>
          <a:xfrm flipH="1" rot="5400000">
            <a:off x="9499941" y="355410"/>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482" name="Google Shape;482;p47"/>
          <p:cNvSpPr/>
          <p:nvPr/>
        </p:nvSpPr>
        <p:spPr>
          <a:xfrm flipH="1">
            <a:off x="10866437" y="1879979"/>
            <a:ext cx="1325563" cy="1325563"/>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483" name="Google Shape;483;p47"/>
          <p:cNvSpPr/>
          <p:nvPr/>
        </p:nvSpPr>
        <p:spPr>
          <a:xfrm>
            <a:off x="11024507" y="-1664"/>
            <a:ext cx="1167495" cy="1881641"/>
          </a:xfrm>
          <a:custGeom>
            <a:rect b="b" l="l" r="r" t="t"/>
            <a:pathLst>
              <a:path extrusionOk="0" h="1881641" w="1167494">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484" name="Google Shape;484;p47"/>
          <p:cNvSpPr/>
          <p:nvPr/>
        </p:nvSpPr>
        <p:spPr>
          <a:xfrm>
            <a:off x="10334091" y="2737752"/>
            <a:ext cx="1380831" cy="1380830"/>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485" name="Google Shape;485;p47"/>
          <p:cNvSpPr/>
          <p:nvPr/>
        </p:nvSpPr>
        <p:spPr>
          <a:xfrm flipH="1" rot="-5400000">
            <a:off x="10667433"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486" name="Google Shape;486;p47"/>
          <p:cNvSpPr/>
          <p:nvPr/>
        </p:nvSpPr>
        <p:spPr>
          <a:xfrm flipH="1" rot="10800000">
            <a:off x="9857013" y="3651507"/>
            <a:ext cx="1325563" cy="1325563"/>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487" name="Google Shape;487;p47"/>
          <p:cNvSpPr/>
          <p:nvPr/>
        </p:nvSpPr>
        <p:spPr>
          <a:xfrm rot="10800000">
            <a:off x="9857014" y="4976361"/>
            <a:ext cx="1167495" cy="1881641"/>
          </a:xfrm>
          <a:custGeom>
            <a:rect b="b" l="l" r="r" t="t"/>
            <a:pathLst>
              <a:path extrusionOk="0" h="1881641" w="1167494">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hole team">
  <p:cSld name="Whole team">
    <p:spTree>
      <p:nvGrpSpPr>
        <p:cNvPr id="488" name="Shape 488"/>
        <p:cNvGrpSpPr/>
        <p:nvPr/>
      </p:nvGrpSpPr>
      <p:grpSpPr>
        <a:xfrm>
          <a:off x="0" y="0"/>
          <a:ext cx="0" cy="0"/>
          <a:chOff x="0" y="0"/>
          <a:chExt cx="0" cy="0"/>
        </a:xfrm>
      </p:grpSpPr>
      <p:sp>
        <p:nvSpPr>
          <p:cNvPr id="489" name="Google Shape;489;p48"/>
          <p:cNvSpPr txBox="1"/>
          <p:nvPr>
            <p:ph type="title"/>
          </p:nvPr>
        </p:nvSpPr>
        <p:spPr>
          <a:xfrm>
            <a:off x="750430" y="381000"/>
            <a:ext cx="10678143" cy="1325563"/>
          </a:xfrm>
          <a:prstGeom prst="rect">
            <a:avLst/>
          </a:prstGeom>
          <a:noFill/>
          <a:ln>
            <a:noFill/>
          </a:ln>
        </p:spPr>
        <p:txBody>
          <a:bodyPr anchorCtr="0" anchor="b" bIns="45700" lIns="0" spcFirstLastPara="1" rIns="91425" wrap="square" tIns="45700">
            <a:noAutofit/>
          </a:bodyPr>
          <a:lstStyle>
            <a:lvl1pPr lvl="0" algn="l">
              <a:lnSpc>
                <a:spcPct val="90000"/>
              </a:lnSpc>
              <a:spcBef>
                <a:spcPts val="0"/>
              </a:spcBef>
              <a:spcAft>
                <a:spcPts val="0"/>
              </a:spcAft>
              <a:buClr>
                <a:schemeClr val="dk1"/>
              </a:buClr>
              <a:buSzPts val="3600"/>
              <a:buFont typeface="Arial"/>
              <a:buNone/>
              <a:defRPr b="1" sz="36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0" name="Google Shape;490;p48"/>
          <p:cNvSpPr/>
          <p:nvPr>
            <p:ph idx="2" type="pic"/>
          </p:nvPr>
        </p:nvSpPr>
        <p:spPr>
          <a:xfrm>
            <a:off x="750429" y="2068736"/>
            <a:ext cx="904987" cy="905641"/>
          </a:xfrm>
          <a:prstGeom prst="rect">
            <a:avLst/>
          </a:prstGeom>
          <a:noFill/>
          <a:ln>
            <a:noFill/>
          </a:ln>
        </p:spPr>
      </p:sp>
      <p:sp>
        <p:nvSpPr>
          <p:cNvPr id="491" name="Google Shape;491;p48"/>
          <p:cNvSpPr txBox="1"/>
          <p:nvPr>
            <p:ph idx="1" type="body"/>
          </p:nvPr>
        </p:nvSpPr>
        <p:spPr>
          <a:xfrm>
            <a:off x="750431" y="2994545"/>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92" name="Google Shape;492;p48"/>
          <p:cNvSpPr txBox="1"/>
          <p:nvPr>
            <p:ph idx="3" type="body"/>
          </p:nvPr>
        </p:nvSpPr>
        <p:spPr>
          <a:xfrm>
            <a:off x="750430" y="3379791"/>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93" name="Google Shape;493;p48"/>
          <p:cNvSpPr/>
          <p:nvPr>
            <p:ph idx="4" type="pic"/>
          </p:nvPr>
        </p:nvSpPr>
        <p:spPr>
          <a:xfrm>
            <a:off x="3549397" y="2068736"/>
            <a:ext cx="904987" cy="905641"/>
          </a:xfrm>
          <a:prstGeom prst="rect">
            <a:avLst/>
          </a:prstGeom>
          <a:noFill/>
          <a:ln>
            <a:noFill/>
          </a:ln>
        </p:spPr>
      </p:sp>
      <p:sp>
        <p:nvSpPr>
          <p:cNvPr id="494" name="Google Shape;494;p48"/>
          <p:cNvSpPr txBox="1"/>
          <p:nvPr>
            <p:ph idx="5" type="body"/>
          </p:nvPr>
        </p:nvSpPr>
        <p:spPr>
          <a:xfrm>
            <a:off x="3549399" y="2994545"/>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95" name="Google Shape;495;p48"/>
          <p:cNvSpPr txBox="1"/>
          <p:nvPr>
            <p:ph idx="6" type="body"/>
          </p:nvPr>
        </p:nvSpPr>
        <p:spPr>
          <a:xfrm>
            <a:off x="3549398" y="3379791"/>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96" name="Google Shape;496;p48"/>
          <p:cNvSpPr/>
          <p:nvPr>
            <p:ph idx="7" type="pic"/>
          </p:nvPr>
        </p:nvSpPr>
        <p:spPr>
          <a:xfrm>
            <a:off x="6348368" y="2068736"/>
            <a:ext cx="904987" cy="905641"/>
          </a:xfrm>
          <a:prstGeom prst="rect">
            <a:avLst/>
          </a:prstGeom>
          <a:noFill/>
          <a:ln>
            <a:noFill/>
          </a:ln>
        </p:spPr>
      </p:sp>
      <p:sp>
        <p:nvSpPr>
          <p:cNvPr id="497" name="Google Shape;497;p48"/>
          <p:cNvSpPr txBox="1"/>
          <p:nvPr>
            <p:ph idx="8" type="body"/>
          </p:nvPr>
        </p:nvSpPr>
        <p:spPr>
          <a:xfrm>
            <a:off x="6348368" y="2994545"/>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98" name="Google Shape;498;p48"/>
          <p:cNvSpPr txBox="1"/>
          <p:nvPr>
            <p:ph idx="9" type="body"/>
          </p:nvPr>
        </p:nvSpPr>
        <p:spPr>
          <a:xfrm>
            <a:off x="6348368" y="3379791"/>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99" name="Google Shape;499;p48"/>
          <p:cNvSpPr/>
          <p:nvPr>
            <p:ph idx="13" type="pic"/>
          </p:nvPr>
        </p:nvSpPr>
        <p:spPr>
          <a:xfrm>
            <a:off x="9147336" y="2068736"/>
            <a:ext cx="904987" cy="905641"/>
          </a:xfrm>
          <a:prstGeom prst="rect">
            <a:avLst/>
          </a:prstGeom>
          <a:noFill/>
          <a:ln>
            <a:noFill/>
          </a:ln>
        </p:spPr>
      </p:sp>
      <p:sp>
        <p:nvSpPr>
          <p:cNvPr id="500" name="Google Shape;500;p48"/>
          <p:cNvSpPr txBox="1"/>
          <p:nvPr>
            <p:ph idx="14" type="body"/>
          </p:nvPr>
        </p:nvSpPr>
        <p:spPr>
          <a:xfrm>
            <a:off x="9147336" y="2994545"/>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01" name="Google Shape;501;p48"/>
          <p:cNvSpPr txBox="1"/>
          <p:nvPr>
            <p:ph idx="15" type="body"/>
          </p:nvPr>
        </p:nvSpPr>
        <p:spPr>
          <a:xfrm>
            <a:off x="9147336" y="3379791"/>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02" name="Google Shape;502;p48"/>
          <p:cNvSpPr/>
          <p:nvPr>
            <p:ph idx="16" type="pic"/>
          </p:nvPr>
        </p:nvSpPr>
        <p:spPr>
          <a:xfrm>
            <a:off x="750429" y="4118553"/>
            <a:ext cx="904987" cy="905641"/>
          </a:xfrm>
          <a:prstGeom prst="rect">
            <a:avLst/>
          </a:prstGeom>
          <a:noFill/>
          <a:ln>
            <a:noFill/>
          </a:ln>
        </p:spPr>
      </p:sp>
      <p:sp>
        <p:nvSpPr>
          <p:cNvPr id="503" name="Google Shape;503;p48"/>
          <p:cNvSpPr txBox="1"/>
          <p:nvPr>
            <p:ph idx="17" type="body"/>
          </p:nvPr>
        </p:nvSpPr>
        <p:spPr>
          <a:xfrm>
            <a:off x="750431" y="5044362"/>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04" name="Google Shape;504;p48"/>
          <p:cNvSpPr txBox="1"/>
          <p:nvPr>
            <p:ph idx="18" type="body"/>
          </p:nvPr>
        </p:nvSpPr>
        <p:spPr>
          <a:xfrm>
            <a:off x="750430" y="5429608"/>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05" name="Google Shape;505;p48"/>
          <p:cNvSpPr/>
          <p:nvPr>
            <p:ph idx="19" type="pic"/>
          </p:nvPr>
        </p:nvSpPr>
        <p:spPr>
          <a:xfrm>
            <a:off x="3549397" y="4118553"/>
            <a:ext cx="904987" cy="905641"/>
          </a:xfrm>
          <a:prstGeom prst="rect">
            <a:avLst/>
          </a:prstGeom>
          <a:noFill/>
          <a:ln>
            <a:noFill/>
          </a:ln>
        </p:spPr>
      </p:sp>
      <p:sp>
        <p:nvSpPr>
          <p:cNvPr id="506" name="Google Shape;506;p48"/>
          <p:cNvSpPr txBox="1"/>
          <p:nvPr>
            <p:ph idx="20" type="body"/>
          </p:nvPr>
        </p:nvSpPr>
        <p:spPr>
          <a:xfrm>
            <a:off x="3549399" y="5044362"/>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07" name="Google Shape;507;p48"/>
          <p:cNvSpPr txBox="1"/>
          <p:nvPr>
            <p:ph idx="21" type="body"/>
          </p:nvPr>
        </p:nvSpPr>
        <p:spPr>
          <a:xfrm>
            <a:off x="3549398" y="5429608"/>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08" name="Google Shape;508;p48"/>
          <p:cNvSpPr/>
          <p:nvPr>
            <p:ph idx="22" type="pic"/>
          </p:nvPr>
        </p:nvSpPr>
        <p:spPr>
          <a:xfrm>
            <a:off x="6348368" y="4118553"/>
            <a:ext cx="904987" cy="905641"/>
          </a:xfrm>
          <a:prstGeom prst="rect">
            <a:avLst/>
          </a:prstGeom>
          <a:noFill/>
          <a:ln>
            <a:noFill/>
          </a:ln>
        </p:spPr>
      </p:sp>
      <p:sp>
        <p:nvSpPr>
          <p:cNvPr id="509" name="Google Shape;509;p48"/>
          <p:cNvSpPr txBox="1"/>
          <p:nvPr>
            <p:ph idx="23" type="body"/>
          </p:nvPr>
        </p:nvSpPr>
        <p:spPr>
          <a:xfrm>
            <a:off x="6348368" y="5044362"/>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10" name="Google Shape;510;p48"/>
          <p:cNvSpPr txBox="1"/>
          <p:nvPr>
            <p:ph idx="24" type="body"/>
          </p:nvPr>
        </p:nvSpPr>
        <p:spPr>
          <a:xfrm>
            <a:off x="6348368" y="5429608"/>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11" name="Google Shape;511;p48"/>
          <p:cNvSpPr/>
          <p:nvPr>
            <p:ph idx="25" type="pic"/>
          </p:nvPr>
        </p:nvSpPr>
        <p:spPr>
          <a:xfrm>
            <a:off x="9147336" y="4118553"/>
            <a:ext cx="904987" cy="905641"/>
          </a:xfrm>
          <a:prstGeom prst="rect">
            <a:avLst/>
          </a:prstGeom>
          <a:noFill/>
          <a:ln>
            <a:noFill/>
          </a:ln>
        </p:spPr>
      </p:sp>
      <p:sp>
        <p:nvSpPr>
          <p:cNvPr id="512" name="Google Shape;512;p48"/>
          <p:cNvSpPr txBox="1"/>
          <p:nvPr>
            <p:ph idx="26" type="body"/>
          </p:nvPr>
        </p:nvSpPr>
        <p:spPr>
          <a:xfrm>
            <a:off x="9147336" y="5044362"/>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13" name="Google Shape;513;p48"/>
          <p:cNvSpPr txBox="1"/>
          <p:nvPr>
            <p:ph idx="27" type="body"/>
          </p:nvPr>
        </p:nvSpPr>
        <p:spPr>
          <a:xfrm>
            <a:off x="9147336" y="5429608"/>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14" name="Google Shape;514;p48"/>
          <p:cNvSpPr txBox="1"/>
          <p:nvPr>
            <p:ph idx="12" type="sldNum"/>
          </p:nvPr>
        </p:nvSpPr>
        <p:spPr>
          <a:xfrm>
            <a:off x="90678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3"/>
                </a:solidFill>
                <a:latin typeface="Arial"/>
                <a:ea typeface="Arial"/>
                <a:cs typeface="Arial"/>
                <a:sym typeface="Arial"/>
              </a:defRPr>
            </a:lvl1pPr>
            <a:lvl2pPr indent="0" lvl="1" marL="0" algn="r">
              <a:spcBef>
                <a:spcPts val="0"/>
              </a:spcBef>
              <a:buNone/>
              <a:defRPr sz="900">
                <a:solidFill>
                  <a:schemeClr val="accent3"/>
                </a:solidFill>
                <a:latin typeface="Arial"/>
                <a:ea typeface="Arial"/>
                <a:cs typeface="Arial"/>
                <a:sym typeface="Arial"/>
              </a:defRPr>
            </a:lvl2pPr>
            <a:lvl3pPr indent="0" lvl="2" marL="0" algn="r">
              <a:spcBef>
                <a:spcPts val="0"/>
              </a:spcBef>
              <a:buNone/>
              <a:defRPr sz="900">
                <a:solidFill>
                  <a:schemeClr val="accent3"/>
                </a:solidFill>
                <a:latin typeface="Arial"/>
                <a:ea typeface="Arial"/>
                <a:cs typeface="Arial"/>
                <a:sym typeface="Arial"/>
              </a:defRPr>
            </a:lvl3pPr>
            <a:lvl4pPr indent="0" lvl="3" marL="0" algn="r">
              <a:spcBef>
                <a:spcPts val="0"/>
              </a:spcBef>
              <a:buNone/>
              <a:defRPr sz="900">
                <a:solidFill>
                  <a:schemeClr val="accent3"/>
                </a:solidFill>
                <a:latin typeface="Arial"/>
                <a:ea typeface="Arial"/>
                <a:cs typeface="Arial"/>
                <a:sym typeface="Arial"/>
              </a:defRPr>
            </a:lvl4pPr>
            <a:lvl5pPr indent="0" lvl="4" marL="0" algn="r">
              <a:spcBef>
                <a:spcPts val="0"/>
              </a:spcBef>
              <a:buNone/>
              <a:defRPr sz="900">
                <a:solidFill>
                  <a:schemeClr val="accent3"/>
                </a:solidFill>
                <a:latin typeface="Arial"/>
                <a:ea typeface="Arial"/>
                <a:cs typeface="Arial"/>
                <a:sym typeface="Arial"/>
              </a:defRPr>
            </a:lvl5pPr>
            <a:lvl6pPr indent="0" lvl="5" marL="0" algn="r">
              <a:spcBef>
                <a:spcPts val="0"/>
              </a:spcBef>
              <a:buNone/>
              <a:defRPr sz="900">
                <a:solidFill>
                  <a:schemeClr val="accent3"/>
                </a:solidFill>
                <a:latin typeface="Arial"/>
                <a:ea typeface="Arial"/>
                <a:cs typeface="Arial"/>
                <a:sym typeface="Arial"/>
              </a:defRPr>
            </a:lvl6pPr>
            <a:lvl7pPr indent="0" lvl="6" marL="0" algn="r">
              <a:spcBef>
                <a:spcPts val="0"/>
              </a:spcBef>
              <a:buNone/>
              <a:defRPr sz="900">
                <a:solidFill>
                  <a:schemeClr val="accent3"/>
                </a:solidFill>
                <a:latin typeface="Arial"/>
                <a:ea typeface="Arial"/>
                <a:cs typeface="Arial"/>
                <a:sym typeface="Arial"/>
              </a:defRPr>
            </a:lvl7pPr>
            <a:lvl8pPr indent="0" lvl="7" marL="0" algn="r">
              <a:spcBef>
                <a:spcPts val="0"/>
              </a:spcBef>
              <a:buNone/>
              <a:defRPr sz="900">
                <a:solidFill>
                  <a:schemeClr val="accent3"/>
                </a:solidFill>
                <a:latin typeface="Arial"/>
                <a:ea typeface="Arial"/>
                <a:cs typeface="Arial"/>
                <a:sym typeface="Arial"/>
              </a:defRPr>
            </a:lvl8pPr>
            <a:lvl9pPr indent="0" lvl="8" marL="0" algn="r">
              <a:spcBef>
                <a:spcPts val="0"/>
              </a:spcBef>
              <a:buNone/>
              <a:defRPr sz="900">
                <a:solidFill>
                  <a:schemeClr val="accent3"/>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p:cSld name="Timeline">
    <p:spTree>
      <p:nvGrpSpPr>
        <p:cNvPr id="515" name="Shape 515"/>
        <p:cNvGrpSpPr/>
        <p:nvPr/>
      </p:nvGrpSpPr>
      <p:grpSpPr>
        <a:xfrm>
          <a:off x="0" y="0"/>
          <a:ext cx="0" cy="0"/>
          <a:chOff x="0" y="0"/>
          <a:chExt cx="0" cy="0"/>
        </a:xfrm>
      </p:grpSpPr>
      <p:sp>
        <p:nvSpPr>
          <p:cNvPr id="516" name="Google Shape;516;p49"/>
          <p:cNvSpPr/>
          <p:nvPr/>
        </p:nvSpPr>
        <p:spPr>
          <a:xfrm flipH="1">
            <a:off x="8580896" y="1"/>
            <a:ext cx="3611104" cy="3611104"/>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517" name="Google Shape;517;p49"/>
          <p:cNvSpPr/>
          <p:nvPr/>
        </p:nvSpPr>
        <p:spPr>
          <a:xfrm flipH="1" rot="5400000">
            <a:off x="1"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518" name="Google Shape;518;p49"/>
          <p:cNvSpPr txBox="1"/>
          <p:nvPr>
            <p:ph type="title"/>
          </p:nvPr>
        </p:nvSpPr>
        <p:spPr>
          <a:xfrm>
            <a:off x="1167494" y="381000"/>
            <a:ext cx="9779183" cy="1325563"/>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lt1"/>
              </a:buClr>
              <a:buSzPts val="3600"/>
              <a:buFont typeface="Arial"/>
              <a:buNone/>
              <a:defRPr b="1" sz="36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9" name="Google Shape;519;p49"/>
          <p:cNvSpPr txBox="1"/>
          <p:nvPr>
            <p:ph idx="1" type="body"/>
          </p:nvPr>
        </p:nvSpPr>
        <p:spPr>
          <a:xfrm>
            <a:off x="1167494" y="2087563"/>
            <a:ext cx="9779183" cy="336681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lt1"/>
              </a:buClr>
              <a:buSzPts val="2100"/>
              <a:buNone/>
              <a:defRPr>
                <a:solidFill>
                  <a:schemeClr val="lt1"/>
                </a:solidFill>
                <a:latin typeface="Arial"/>
                <a:ea typeface="Arial"/>
                <a:cs typeface="Arial"/>
                <a:sym typeface="Arial"/>
              </a:defRPr>
            </a:lvl1pPr>
            <a:lvl2pPr indent="-228600" lvl="1" marL="914400" algn="l">
              <a:lnSpc>
                <a:spcPct val="90000"/>
              </a:lnSpc>
              <a:spcBef>
                <a:spcPts val="375"/>
              </a:spcBef>
              <a:spcAft>
                <a:spcPts val="0"/>
              </a:spcAft>
              <a:buClr>
                <a:schemeClr val="lt1"/>
              </a:buClr>
              <a:buSzPts val="1800"/>
              <a:buNone/>
              <a:defRPr>
                <a:solidFill>
                  <a:schemeClr val="lt1"/>
                </a:solidFill>
                <a:latin typeface="Arial"/>
                <a:ea typeface="Arial"/>
                <a:cs typeface="Arial"/>
                <a:sym typeface="Arial"/>
              </a:defRPr>
            </a:lvl2pPr>
            <a:lvl3pPr indent="-228600" lvl="2" marL="1371600" algn="l">
              <a:lnSpc>
                <a:spcPct val="90000"/>
              </a:lnSpc>
              <a:spcBef>
                <a:spcPts val="375"/>
              </a:spcBef>
              <a:spcAft>
                <a:spcPts val="0"/>
              </a:spcAft>
              <a:buClr>
                <a:schemeClr val="lt1"/>
              </a:buClr>
              <a:buSzPts val="1500"/>
              <a:buNone/>
              <a:defRPr>
                <a:solidFill>
                  <a:schemeClr val="lt1"/>
                </a:solidFill>
                <a:latin typeface="Arial"/>
                <a:ea typeface="Arial"/>
                <a:cs typeface="Arial"/>
                <a:sym typeface="Arial"/>
              </a:defRPr>
            </a:lvl3pPr>
            <a:lvl4pPr indent="-228600" lvl="3" marL="1828800" algn="l">
              <a:lnSpc>
                <a:spcPct val="90000"/>
              </a:lnSpc>
              <a:spcBef>
                <a:spcPts val="375"/>
              </a:spcBef>
              <a:spcAft>
                <a:spcPts val="0"/>
              </a:spcAft>
              <a:buClr>
                <a:schemeClr val="lt1"/>
              </a:buClr>
              <a:buSzPts val="1350"/>
              <a:buNone/>
              <a:defRPr>
                <a:solidFill>
                  <a:schemeClr val="lt1"/>
                </a:solidFill>
                <a:latin typeface="Arial"/>
                <a:ea typeface="Arial"/>
                <a:cs typeface="Arial"/>
                <a:sym typeface="Arial"/>
              </a:defRPr>
            </a:lvl4pPr>
            <a:lvl5pPr indent="-228600" lvl="4" marL="2286000" algn="l">
              <a:lnSpc>
                <a:spcPct val="90000"/>
              </a:lnSpc>
              <a:spcBef>
                <a:spcPts val="375"/>
              </a:spcBef>
              <a:spcAft>
                <a:spcPts val="0"/>
              </a:spcAft>
              <a:buClr>
                <a:schemeClr val="lt1"/>
              </a:buClr>
              <a:buSzPts val="1350"/>
              <a:buNone/>
              <a:defRPr>
                <a:solidFill>
                  <a:schemeClr val="lt1"/>
                </a:solidFill>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20" name="Google Shape;520;p49"/>
          <p:cNvSpPr txBox="1"/>
          <p:nvPr>
            <p:ph idx="12" type="sldNum"/>
          </p:nvPr>
        </p:nvSpPr>
        <p:spPr>
          <a:xfrm>
            <a:off x="10153277" y="6356352"/>
            <a:ext cx="16577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2"/>
                </a:solidFill>
                <a:latin typeface="Arial"/>
                <a:ea typeface="Arial"/>
                <a:cs typeface="Arial"/>
                <a:sym typeface="Arial"/>
              </a:defRPr>
            </a:lvl1pPr>
            <a:lvl2pPr indent="0" lvl="1" marL="0" algn="r">
              <a:spcBef>
                <a:spcPts val="0"/>
              </a:spcBef>
              <a:buNone/>
              <a:defRPr sz="900">
                <a:solidFill>
                  <a:schemeClr val="accent2"/>
                </a:solidFill>
                <a:latin typeface="Arial"/>
                <a:ea typeface="Arial"/>
                <a:cs typeface="Arial"/>
                <a:sym typeface="Arial"/>
              </a:defRPr>
            </a:lvl2pPr>
            <a:lvl3pPr indent="0" lvl="2" marL="0" algn="r">
              <a:spcBef>
                <a:spcPts val="0"/>
              </a:spcBef>
              <a:buNone/>
              <a:defRPr sz="900">
                <a:solidFill>
                  <a:schemeClr val="accent2"/>
                </a:solidFill>
                <a:latin typeface="Arial"/>
                <a:ea typeface="Arial"/>
                <a:cs typeface="Arial"/>
                <a:sym typeface="Arial"/>
              </a:defRPr>
            </a:lvl3pPr>
            <a:lvl4pPr indent="0" lvl="3" marL="0" algn="r">
              <a:spcBef>
                <a:spcPts val="0"/>
              </a:spcBef>
              <a:buNone/>
              <a:defRPr sz="900">
                <a:solidFill>
                  <a:schemeClr val="accent2"/>
                </a:solidFill>
                <a:latin typeface="Arial"/>
                <a:ea typeface="Arial"/>
                <a:cs typeface="Arial"/>
                <a:sym typeface="Arial"/>
              </a:defRPr>
            </a:lvl4pPr>
            <a:lvl5pPr indent="0" lvl="4" marL="0" algn="r">
              <a:spcBef>
                <a:spcPts val="0"/>
              </a:spcBef>
              <a:buNone/>
              <a:defRPr sz="900">
                <a:solidFill>
                  <a:schemeClr val="accent2"/>
                </a:solidFill>
                <a:latin typeface="Arial"/>
                <a:ea typeface="Arial"/>
                <a:cs typeface="Arial"/>
                <a:sym typeface="Arial"/>
              </a:defRPr>
            </a:lvl5pPr>
            <a:lvl6pPr indent="0" lvl="5" marL="0" algn="r">
              <a:spcBef>
                <a:spcPts val="0"/>
              </a:spcBef>
              <a:buNone/>
              <a:defRPr sz="900">
                <a:solidFill>
                  <a:schemeClr val="accent2"/>
                </a:solidFill>
                <a:latin typeface="Arial"/>
                <a:ea typeface="Arial"/>
                <a:cs typeface="Arial"/>
                <a:sym typeface="Arial"/>
              </a:defRPr>
            </a:lvl6pPr>
            <a:lvl7pPr indent="0" lvl="6" marL="0" algn="r">
              <a:spcBef>
                <a:spcPts val="0"/>
              </a:spcBef>
              <a:buNone/>
              <a:defRPr sz="900">
                <a:solidFill>
                  <a:schemeClr val="accent2"/>
                </a:solidFill>
                <a:latin typeface="Arial"/>
                <a:ea typeface="Arial"/>
                <a:cs typeface="Arial"/>
                <a:sym typeface="Arial"/>
              </a:defRPr>
            </a:lvl7pPr>
            <a:lvl8pPr indent="0" lvl="7" marL="0" algn="r">
              <a:spcBef>
                <a:spcPts val="0"/>
              </a:spcBef>
              <a:buNone/>
              <a:defRPr sz="900">
                <a:solidFill>
                  <a:schemeClr val="accent2"/>
                </a:solidFill>
                <a:latin typeface="Arial"/>
                <a:ea typeface="Arial"/>
                <a:cs typeface="Arial"/>
                <a:sym typeface="Arial"/>
              </a:defRPr>
            </a:lvl8pPr>
            <a:lvl9pPr indent="0" lvl="8" marL="0" algn="r">
              <a:spcBef>
                <a:spcPts val="0"/>
              </a:spcBef>
              <a:buNone/>
              <a:defRPr sz="900">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Title and Content">
  <p:cSld name="2 Title and Content">
    <p:spTree>
      <p:nvGrpSpPr>
        <p:cNvPr id="521" name="Shape 521"/>
        <p:cNvGrpSpPr/>
        <p:nvPr/>
      </p:nvGrpSpPr>
      <p:grpSpPr>
        <a:xfrm>
          <a:off x="0" y="0"/>
          <a:ext cx="0" cy="0"/>
          <a:chOff x="0" y="0"/>
          <a:chExt cx="0" cy="0"/>
        </a:xfrm>
      </p:grpSpPr>
      <p:sp>
        <p:nvSpPr>
          <p:cNvPr id="522" name="Google Shape;522;p50"/>
          <p:cNvSpPr txBox="1"/>
          <p:nvPr>
            <p:ph type="title"/>
          </p:nvPr>
        </p:nvSpPr>
        <p:spPr>
          <a:xfrm>
            <a:off x="1167494" y="381000"/>
            <a:ext cx="9779183" cy="1325563"/>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600"/>
              <a:buFont typeface="Arial"/>
              <a:buNone/>
              <a:defRPr b="1" sz="36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3" name="Google Shape;523;p50"/>
          <p:cNvSpPr txBox="1"/>
          <p:nvPr>
            <p:ph idx="1" type="body"/>
          </p:nvPr>
        </p:nvSpPr>
        <p:spPr>
          <a:xfrm>
            <a:off x="1167493" y="2528205"/>
            <a:ext cx="4663440" cy="282861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500"/>
              <a:buNone/>
              <a:defRPr sz="1500">
                <a:latin typeface="Arial"/>
                <a:ea typeface="Arial"/>
                <a:cs typeface="Arial"/>
                <a:sym typeface="Arial"/>
              </a:defRPr>
            </a:lvl1pPr>
            <a:lvl2pPr indent="-228600" lvl="1" marL="914400" algn="l">
              <a:lnSpc>
                <a:spcPct val="90000"/>
              </a:lnSpc>
              <a:spcBef>
                <a:spcPts val="375"/>
              </a:spcBef>
              <a:spcAft>
                <a:spcPts val="0"/>
              </a:spcAft>
              <a:buClr>
                <a:schemeClr val="dk1"/>
              </a:buClr>
              <a:buSzPts val="1350"/>
              <a:buNone/>
              <a:defRPr sz="1350">
                <a:latin typeface="Arial"/>
                <a:ea typeface="Arial"/>
                <a:cs typeface="Arial"/>
                <a:sym typeface="Arial"/>
              </a:defRPr>
            </a:lvl2pPr>
            <a:lvl3pPr indent="-228600" lvl="2" marL="1371600" algn="l">
              <a:lnSpc>
                <a:spcPct val="90000"/>
              </a:lnSpc>
              <a:spcBef>
                <a:spcPts val="375"/>
              </a:spcBef>
              <a:spcAft>
                <a:spcPts val="0"/>
              </a:spcAft>
              <a:buClr>
                <a:schemeClr val="dk1"/>
              </a:buClr>
              <a:buSzPts val="1200"/>
              <a:buNone/>
              <a:defRPr sz="1200">
                <a:latin typeface="Arial"/>
                <a:ea typeface="Arial"/>
                <a:cs typeface="Arial"/>
                <a:sym typeface="Arial"/>
              </a:defRPr>
            </a:lvl3pPr>
            <a:lvl4pPr indent="-228600" lvl="3" marL="1828800" algn="l">
              <a:lnSpc>
                <a:spcPct val="90000"/>
              </a:lnSpc>
              <a:spcBef>
                <a:spcPts val="375"/>
              </a:spcBef>
              <a:spcAft>
                <a:spcPts val="0"/>
              </a:spcAft>
              <a:buClr>
                <a:schemeClr val="dk1"/>
              </a:buClr>
              <a:buSzPts val="1050"/>
              <a:buNone/>
              <a:defRPr sz="1050">
                <a:latin typeface="Arial"/>
                <a:ea typeface="Arial"/>
                <a:cs typeface="Arial"/>
                <a:sym typeface="Arial"/>
              </a:defRPr>
            </a:lvl4pPr>
            <a:lvl5pPr indent="-228600" lvl="4" marL="2286000" algn="l">
              <a:lnSpc>
                <a:spcPct val="90000"/>
              </a:lnSpc>
              <a:spcBef>
                <a:spcPts val="375"/>
              </a:spcBef>
              <a:spcAft>
                <a:spcPts val="0"/>
              </a:spcAft>
              <a:buClr>
                <a:schemeClr val="dk1"/>
              </a:buClr>
              <a:buSzPts val="1050"/>
              <a:buNone/>
              <a:defRPr sz="105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24" name="Google Shape;524;p50"/>
          <p:cNvSpPr/>
          <p:nvPr/>
        </p:nvSpPr>
        <p:spPr>
          <a:xfrm flipH="1">
            <a:off x="8580896" y="1"/>
            <a:ext cx="3611104" cy="3611104"/>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525" name="Google Shape;525;p50"/>
          <p:cNvSpPr/>
          <p:nvPr/>
        </p:nvSpPr>
        <p:spPr>
          <a:xfrm flipH="1">
            <a:off x="8580896"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526" name="Google Shape;526;p50"/>
          <p:cNvSpPr/>
          <p:nvPr/>
        </p:nvSpPr>
        <p:spPr>
          <a:xfrm>
            <a:off x="1" y="0"/>
            <a:ext cx="933856" cy="933856"/>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nvGrpSpPr>
          <p:cNvPr id="527" name="Google Shape;527;p50"/>
          <p:cNvGrpSpPr/>
          <p:nvPr/>
        </p:nvGrpSpPr>
        <p:grpSpPr>
          <a:xfrm>
            <a:off x="8082093" y="5590905"/>
            <a:ext cx="1572380" cy="1267097"/>
            <a:chOff x="7413403" y="4976359"/>
            <a:chExt cx="2334986" cy="1881641"/>
          </a:xfrm>
        </p:grpSpPr>
        <p:sp>
          <p:nvSpPr>
            <p:cNvPr id="528" name="Google Shape;528;p50"/>
            <p:cNvSpPr/>
            <p:nvPr/>
          </p:nvSpPr>
          <p:spPr>
            <a:xfrm rot="-5400000">
              <a:off x="8223822"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529" name="Google Shape;529;p50"/>
            <p:cNvSpPr/>
            <p:nvPr/>
          </p:nvSpPr>
          <p:spPr>
            <a:xfrm flipH="1" rot="5400000">
              <a:off x="7056329"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sp>
        <p:nvSpPr>
          <p:cNvPr id="530" name="Google Shape;530;p50"/>
          <p:cNvSpPr txBox="1"/>
          <p:nvPr>
            <p:ph idx="12" type="sldNum"/>
          </p:nvPr>
        </p:nvSpPr>
        <p:spPr>
          <a:xfrm>
            <a:off x="10153277" y="6356352"/>
            <a:ext cx="16577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2"/>
                </a:solidFill>
                <a:latin typeface="Arial"/>
                <a:ea typeface="Arial"/>
                <a:cs typeface="Arial"/>
                <a:sym typeface="Arial"/>
              </a:defRPr>
            </a:lvl1pPr>
            <a:lvl2pPr indent="0" lvl="1" marL="0" algn="r">
              <a:spcBef>
                <a:spcPts val="0"/>
              </a:spcBef>
              <a:buNone/>
              <a:defRPr sz="900">
                <a:solidFill>
                  <a:schemeClr val="accent2"/>
                </a:solidFill>
                <a:latin typeface="Arial"/>
                <a:ea typeface="Arial"/>
                <a:cs typeface="Arial"/>
                <a:sym typeface="Arial"/>
              </a:defRPr>
            </a:lvl2pPr>
            <a:lvl3pPr indent="0" lvl="2" marL="0" algn="r">
              <a:spcBef>
                <a:spcPts val="0"/>
              </a:spcBef>
              <a:buNone/>
              <a:defRPr sz="900">
                <a:solidFill>
                  <a:schemeClr val="accent2"/>
                </a:solidFill>
                <a:latin typeface="Arial"/>
                <a:ea typeface="Arial"/>
                <a:cs typeface="Arial"/>
                <a:sym typeface="Arial"/>
              </a:defRPr>
            </a:lvl3pPr>
            <a:lvl4pPr indent="0" lvl="3" marL="0" algn="r">
              <a:spcBef>
                <a:spcPts val="0"/>
              </a:spcBef>
              <a:buNone/>
              <a:defRPr sz="900">
                <a:solidFill>
                  <a:schemeClr val="accent2"/>
                </a:solidFill>
                <a:latin typeface="Arial"/>
                <a:ea typeface="Arial"/>
                <a:cs typeface="Arial"/>
                <a:sym typeface="Arial"/>
              </a:defRPr>
            </a:lvl4pPr>
            <a:lvl5pPr indent="0" lvl="4" marL="0" algn="r">
              <a:spcBef>
                <a:spcPts val="0"/>
              </a:spcBef>
              <a:buNone/>
              <a:defRPr sz="900">
                <a:solidFill>
                  <a:schemeClr val="accent2"/>
                </a:solidFill>
                <a:latin typeface="Arial"/>
                <a:ea typeface="Arial"/>
                <a:cs typeface="Arial"/>
                <a:sym typeface="Arial"/>
              </a:defRPr>
            </a:lvl5pPr>
            <a:lvl6pPr indent="0" lvl="5" marL="0" algn="r">
              <a:spcBef>
                <a:spcPts val="0"/>
              </a:spcBef>
              <a:buNone/>
              <a:defRPr sz="900">
                <a:solidFill>
                  <a:schemeClr val="accent2"/>
                </a:solidFill>
                <a:latin typeface="Arial"/>
                <a:ea typeface="Arial"/>
                <a:cs typeface="Arial"/>
                <a:sym typeface="Arial"/>
              </a:defRPr>
            </a:lvl6pPr>
            <a:lvl7pPr indent="0" lvl="6" marL="0" algn="r">
              <a:spcBef>
                <a:spcPts val="0"/>
              </a:spcBef>
              <a:buNone/>
              <a:defRPr sz="900">
                <a:solidFill>
                  <a:schemeClr val="accent2"/>
                </a:solidFill>
                <a:latin typeface="Arial"/>
                <a:ea typeface="Arial"/>
                <a:cs typeface="Arial"/>
                <a:sym typeface="Arial"/>
              </a:defRPr>
            </a:lvl7pPr>
            <a:lvl8pPr indent="0" lvl="7" marL="0" algn="r">
              <a:spcBef>
                <a:spcPts val="0"/>
              </a:spcBef>
              <a:buNone/>
              <a:defRPr sz="900">
                <a:solidFill>
                  <a:schemeClr val="accent2"/>
                </a:solidFill>
                <a:latin typeface="Arial"/>
                <a:ea typeface="Arial"/>
                <a:cs typeface="Arial"/>
                <a:sym typeface="Arial"/>
              </a:defRPr>
            </a:lvl8pPr>
            <a:lvl9pPr indent="0" lvl="8" marL="0" algn="r">
              <a:spcBef>
                <a:spcPts val="0"/>
              </a:spcBef>
              <a:buNone/>
              <a:defRPr sz="900">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531" name="Google Shape;531;p50"/>
          <p:cNvSpPr txBox="1"/>
          <p:nvPr>
            <p:ph idx="2" type="body"/>
          </p:nvPr>
        </p:nvSpPr>
        <p:spPr>
          <a:xfrm>
            <a:off x="6283235" y="2528205"/>
            <a:ext cx="4663440" cy="282861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500"/>
              <a:buNone/>
              <a:defRPr sz="1500">
                <a:latin typeface="Arial"/>
                <a:ea typeface="Arial"/>
                <a:cs typeface="Arial"/>
                <a:sym typeface="Arial"/>
              </a:defRPr>
            </a:lvl1pPr>
            <a:lvl2pPr indent="-228600" lvl="1" marL="914400" algn="l">
              <a:lnSpc>
                <a:spcPct val="90000"/>
              </a:lnSpc>
              <a:spcBef>
                <a:spcPts val="375"/>
              </a:spcBef>
              <a:spcAft>
                <a:spcPts val="0"/>
              </a:spcAft>
              <a:buClr>
                <a:schemeClr val="dk1"/>
              </a:buClr>
              <a:buSzPts val="1350"/>
              <a:buNone/>
              <a:defRPr sz="1350">
                <a:latin typeface="Arial"/>
                <a:ea typeface="Arial"/>
                <a:cs typeface="Arial"/>
                <a:sym typeface="Arial"/>
              </a:defRPr>
            </a:lvl2pPr>
            <a:lvl3pPr indent="-228600" lvl="2" marL="1371600" algn="l">
              <a:lnSpc>
                <a:spcPct val="90000"/>
              </a:lnSpc>
              <a:spcBef>
                <a:spcPts val="375"/>
              </a:spcBef>
              <a:spcAft>
                <a:spcPts val="0"/>
              </a:spcAft>
              <a:buClr>
                <a:schemeClr val="dk1"/>
              </a:buClr>
              <a:buSzPts val="1200"/>
              <a:buNone/>
              <a:defRPr sz="1200">
                <a:latin typeface="Arial"/>
                <a:ea typeface="Arial"/>
                <a:cs typeface="Arial"/>
                <a:sym typeface="Arial"/>
              </a:defRPr>
            </a:lvl3pPr>
            <a:lvl4pPr indent="-228600" lvl="3" marL="1828800" algn="l">
              <a:lnSpc>
                <a:spcPct val="90000"/>
              </a:lnSpc>
              <a:spcBef>
                <a:spcPts val="375"/>
              </a:spcBef>
              <a:spcAft>
                <a:spcPts val="0"/>
              </a:spcAft>
              <a:buClr>
                <a:schemeClr val="dk1"/>
              </a:buClr>
              <a:buSzPts val="1050"/>
              <a:buNone/>
              <a:defRPr sz="1050">
                <a:latin typeface="Arial"/>
                <a:ea typeface="Arial"/>
                <a:cs typeface="Arial"/>
                <a:sym typeface="Arial"/>
              </a:defRPr>
            </a:lvl4pPr>
            <a:lvl5pPr indent="-228600" lvl="4" marL="2286000" algn="l">
              <a:lnSpc>
                <a:spcPct val="90000"/>
              </a:lnSpc>
              <a:spcBef>
                <a:spcPts val="375"/>
              </a:spcBef>
              <a:spcAft>
                <a:spcPts val="0"/>
              </a:spcAft>
              <a:buClr>
                <a:schemeClr val="dk1"/>
              </a:buClr>
              <a:buSzPts val="1050"/>
              <a:buNone/>
              <a:defRPr sz="105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32" name="Google Shape;532;p50"/>
          <p:cNvSpPr txBox="1"/>
          <p:nvPr>
            <p:ph idx="3" type="body"/>
          </p:nvPr>
        </p:nvSpPr>
        <p:spPr>
          <a:xfrm>
            <a:off x="1167493" y="2005689"/>
            <a:ext cx="4663440" cy="522514"/>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800"/>
              <a:buNone/>
              <a:defRPr b="1" sz="1800">
                <a:latin typeface="Arial"/>
                <a:ea typeface="Arial"/>
                <a:cs typeface="Arial"/>
                <a:sym typeface="Arial"/>
              </a:defRPr>
            </a:lvl1pPr>
            <a:lvl2pPr indent="-228600" lvl="1" marL="914400" algn="l">
              <a:lnSpc>
                <a:spcPct val="90000"/>
              </a:lnSpc>
              <a:spcBef>
                <a:spcPts val="375"/>
              </a:spcBef>
              <a:spcAft>
                <a:spcPts val="0"/>
              </a:spcAft>
              <a:buClr>
                <a:schemeClr val="dk1"/>
              </a:buClr>
              <a:buSzPts val="1500"/>
              <a:buNone/>
              <a:defRPr b="1" sz="1500">
                <a:latin typeface="Arial"/>
                <a:ea typeface="Arial"/>
                <a:cs typeface="Arial"/>
                <a:sym typeface="Arial"/>
              </a:defRPr>
            </a:lvl2pPr>
            <a:lvl3pPr indent="-228600" lvl="2" marL="1371600" algn="l">
              <a:lnSpc>
                <a:spcPct val="90000"/>
              </a:lnSpc>
              <a:spcBef>
                <a:spcPts val="375"/>
              </a:spcBef>
              <a:spcAft>
                <a:spcPts val="0"/>
              </a:spcAft>
              <a:buClr>
                <a:schemeClr val="dk1"/>
              </a:buClr>
              <a:buSzPts val="1350"/>
              <a:buNone/>
              <a:defRPr b="1" sz="1350">
                <a:latin typeface="Arial"/>
                <a:ea typeface="Arial"/>
                <a:cs typeface="Arial"/>
                <a:sym typeface="Arial"/>
              </a:defRPr>
            </a:lvl3pPr>
            <a:lvl4pPr indent="-228600" lvl="3" marL="1828800" algn="l">
              <a:lnSpc>
                <a:spcPct val="90000"/>
              </a:lnSpc>
              <a:spcBef>
                <a:spcPts val="375"/>
              </a:spcBef>
              <a:spcAft>
                <a:spcPts val="0"/>
              </a:spcAft>
              <a:buClr>
                <a:schemeClr val="dk1"/>
              </a:buClr>
              <a:buSzPts val="1200"/>
              <a:buNone/>
              <a:defRPr b="1" sz="1200">
                <a:latin typeface="Arial"/>
                <a:ea typeface="Arial"/>
                <a:cs typeface="Arial"/>
                <a:sym typeface="Arial"/>
              </a:defRPr>
            </a:lvl4pPr>
            <a:lvl5pPr indent="-228600" lvl="4" marL="2286000" algn="l">
              <a:lnSpc>
                <a:spcPct val="90000"/>
              </a:lnSpc>
              <a:spcBef>
                <a:spcPts val="375"/>
              </a:spcBef>
              <a:spcAft>
                <a:spcPts val="0"/>
              </a:spcAft>
              <a:buClr>
                <a:schemeClr val="dk1"/>
              </a:buClr>
              <a:buSzPts val="1200"/>
              <a:buNone/>
              <a:defRPr b="1" sz="120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33" name="Google Shape;533;p50"/>
          <p:cNvSpPr txBox="1"/>
          <p:nvPr>
            <p:ph idx="4" type="body"/>
          </p:nvPr>
        </p:nvSpPr>
        <p:spPr>
          <a:xfrm>
            <a:off x="6283235" y="2005689"/>
            <a:ext cx="4663440" cy="522514"/>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800"/>
              <a:buNone/>
              <a:defRPr b="1" sz="1800">
                <a:latin typeface="Arial"/>
                <a:ea typeface="Arial"/>
                <a:cs typeface="Arial"/>
                <a:sym typeface="Arial"/>
              </a:defRPr>
            </a:lvl1pPr>
            <a:lvl2pPr indent="-228600" lvl="1" marL="914400" algn="l">
              <a:lnSpc>
                <a:spcPct val="90000"/>
              </a:lnSpc>
              <a:spcBef>
                <a:spcPts val="375"/>
              </a:spcBef>
              <a:spcAft>
                <a:spcPts val="0"/>
              </a:spcAft>
              <a:buClr>
                <a:schemeClr val="dk1"/>
              </a:buClr>
              <a:buSzPts val="1500"/>
              <a:buNone/>
              <a:defRPr b="1" sz="1500">
                <a:latin typeface="Arial"/>
                <a:ea typeface="Arial"/>
                <a:cs typeface="Arial"/>
                <a:sym typeface="Arial"/>
              </a:defRPr>
            </a:lvl2pPr>
            <a:lvl3pPr indent="-228600" lvl="2" marL="1371600" algn="l">
              <a:lnSpc>
                <a:spcPct val="90000"/>
              </a:lnSpc>
              <a:spcBef>
                <a:spcPts val="375"/>
              </a:spcBef>
              <a:spcAft>
                <a:spcPts val="0"/>
              </a:spcAft>
              <a:buClr>
                <a:schemeClr val="dk1"/>
              </a:buClr>
              <a:buSzPts val="1350"/>
              <a:buNone/>
              <a:defRPr b="1" sz="1350">
                <a:latin typeface="Arial"/>
                <a:ea typeface="Arial"/>
                <a:cs typeface="Arial"/>
                <a:sym typeface="Arial"/>
              </a:defRPr>
            </a:lvl3pPr>
            <a:lvl4pPr indent="-228600" lvl="3" marL="1828800" algn="l">
              <a:lnSpc>
                <a:spcPct val="90000"/>
              </a:lnSpc>
              <a:spcBef>
                <a:spcPts val="375"/>
              </a:spcBef>
              <a:spcAft>
                <a:spcPts val="0"/>
              </a:spcAft>
              <a:buClr>
                <a:schemeClr val="dk1"/>
              </a:buClr>
              <a:buSzPts val="1200"/>
              <a:buNone/>
              <a:defRPr b="1" sz="1200">
                <a:latin typeface="Arial"/>
                <a:ea typeface="Arial"/>
                <a:cs typeface="Arial"/>
                <a:sym typeface="Arial"/>
              </a:defRPr>
            </a:lvl4pPr>
            <a:lvl5pPr indent="-228600" lvl="4" marL="2286000" algn="l">
              <a:lnSpc>
                <a:spcPct val="90000"/>
              </a:lnSpc>
              <a:spcBef>
                <a:spcPts val="375"/>
              </a:spcBef>
              <a:spcAft>
                <a:spcPts val="0"/>
              </a:spcAft>
              <a:buClr>
                <a:schemeClr val="dk1"/>
              </a:buClr>
              <a:buSzPts val="1200"/>
              <a:buNone/>
              <a:defRPr b="1" sz="120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Title and Content">
  <p:cSld name="3 Title and Content">
    <p:spTree>
      <p:nvGrpSpPr>
        <p:cNvPr id="534" name="Shape 534"/>
        <p:cNvGrpSpPr/>
        <p:nvPr/>
      </p:nvGrpSpPr>
      <p:grpSpPr>
        <a:xfrm>
          <a:off x="0" y="0"/>
          <a:ext cx="0" cy="0"/>
          <a:chOff x="0" y="0"/>
          <a:chExt cx="0" cy="0"/>
        </a:xfrm>
      </p:grpSpPr>
      <p:sp>
        <p:nvSpPr>
          <p:cNvPr id="535" name="Google Shape;535;p51"/>
          <p:cNvSpPr txBox="1"/>
          <p:nvPr>
            <p:ph type="title"/>
          </p:nvPr>
        </p:nvSpPr>
        <p:spPr>
          <a:xfrm>
            <a:off x="1167494" y="381000"/>
            <a:ext cx="9779183" cy="1325563"/>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600"/>
              <a:buFont typeface="Arial"/>
              <a:buNone/>
              <a:defRPr b="1" sz="36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6" name="Google Shape;536;p51"/>
          <p:cNvSpPr txBox="1"/>
          <p:nvPr>
            <p:ph idx="1" type="body"/>
          </p:nvPr>
        </p:nvSpPr>
        <p:spPr>
          <a:xfrm>
            <a:off x="1167491" y="2526318"/>
            <a:ext cx="3218688" cy="282861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500"/>
              <a:buNone/>
              <a:defRPr sz="1500">
                <a:latin typeface="Arial"/>
                <a:ea typeface="Arial"/>
                <a:cs typeface="Arial"/>
                <a:sym typeface="Arial"/>
              </a:defRPr>
            </a:lvl1pPr>
            <a:lvl2pPr indent="-228600" lvl="1" marL="914400" algn="l">
              <a:lnSpc>
                <a:spcPct val="90000"/>
              </a:lnSpc>
              <a:spcBef>
                <a:spcPts val="375"/>
              </a:spcBef>
              <a:spcAft>
                <a:spcPts val="0"/>
              </a:spcAft>
              <a:buClr>
                <a:schemeClr val="dk1"/>
              </a:buClr>
              <a:buSzPts val="1350"/>
              <a:buNone/>
              <a:defRPr sz="1350">
                <a:latin typeface="Arial"/>
                <a:ea typeface="Arial"/>
                <a:cs typeface="Arial"/>
                <a:sym typeface="Arial"/>
              </a:defRPr>
            </a:lvl2pPr>
            <a:lvl3pPr indent="-228600" lvl="2" marL="1371600" algn="l">
              <a:lnSpc>
                <a:spcPct val="90000"/>
              </a:lnSpc>
              <a:spcBef>
                <a:spcPts val="375"/>
              </a:spcBef>
              <a:spcAft>
                <a:spcPts val="0"/>
              </a:spcAft>
              <a:buClr>
                <a:schemeClr val="dk1"/>
              </a:buClr>
              <a:buSzPts val="1200"/>
              <a:buNone/>
              <a:defRPr sz="1200">
                <a:latin typeface="Arial"/>
                <a:ea typeface="Arial"/>
                <a:cs typeface="Arial"/>
                <a:sym typeface="Arial"/>
              </a:defRPr>
            </a:lvl3pPr>
            <a:lvl4pPr indent="-228600" lvl="3" marL="1828800" algn="l">
              <a:lnSpc>
                <a:spcPct val="90000"/>
              </a:lnSpc>
              <a:spcBef>
                <a:spcPts val="375"/>
              </a:spcBef>
              <a:spcAft>
                <a:spcPts val="0"/>
              </a:spcAft>
              <a:buClr>
                <a:schemeClr val="dk1"/>
              </a:buClr>
              <a:buSzPts val="1050"/>
              <a:buNone/>
              <a:defRPr sz="1050">
                <a:latin typeface="Arial"/>
                <a:ea typeface="Arial"/>
                <a:cs typeface="Arial"/>
                <a:sym typeface="Arial"/>
              </a:defRPr>
            </a:lvl4pPr>
            <a:lvl5pPr indent="-228600" lvl="4" marL="2286000" algn="l">
              <a:lnSpc>
                <a:spcPct val="90000"/>
              </a:lnSpc>
              <a:spcBef>
                <a:spcPts val="375"/>
              </a:spcBef>
              <a:spcAft>
                <a:spcPts val="0"/>
              </a:spcAft>
              <a:buClr>
                <a:schemeClr val="dk1"/>
              </a:buClr>
              <a:buSzPts val="1050"/>
              <a:buNone/>
              <a:defRPr sz="105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37" name="Google Shape;537;p51"/>
          <p:cNvSpPr/>
          <p:nvPr/>
        </p:nvSpPr>
        <p:spPr>
          <a:xfrm rot="5400000">
            <a:off x="8580896" y="0"/>
            <a:ext cx="3611104" cy="3611104"/>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538" name="Google Shape;538;p51"/>
          <p:cNvSpPr/>
          <p:nvPr/>
        </p:nvSpPr>
        <p:spPr>
          <a:xfrm>
            <a:off x="-2364"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539" name="Google Shape;539;p51"/>
          <p:cNvSpPr/>
          <p:nvPr/>
        </p:nvSpPr>
        <p:spPr>
          <a:xfrm flipH="1" rot="5400000">
            <a:off x="11258144" y="5924144"/>
            <a:ext cx="933856" cy="933856"/>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nvGrpSpPr>
          <p:cNvPr id="540" name="Google Shape;540;p51"/>
          <p:cNvGrpSpPr/>
          <p:nvPr/>
        </p:nvGrpSpPr>
        <p:grpSpPr>
          <a:xfrm>
            <a:off x="2587418" y="5590905"/>
            <a:ext cx="1572380" cy="1267097"/>
            <a:chOff x="7413403" y="4976359"/>
            <a:chExt cx="2334986" cy="1881641"/>
          </a:xfrm>
        </p:grpSpPr>
        <p:sp>
          <p:nvSpPr>
            <p:cNvPr id="541" name="Google Shape;541;p51"/>
            <p:cNvSpPr/>
            <p:nvPr/>
          </p:nvSpPr>
          <p:spPr>
            <a:xfrm rot="-5400000">
              <a:off x="8223822"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542" name="Google Shape;542;p51"/>
            <p:cNvSpPr/>
            <p:nvPr/>
          </p:nvSpPr>
          <p:spPr>
            <a:xfrm flipH="1" rot="5400000">
              <a:off x="7056329"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sp>
        <p:nvSpPr>
          <p:cNvPr id="543" name="Google Shape;543;p51"/>
          <p:cNvSpPr txBox="1"/>
          <p:nvPr>
            <p:ph idx="2" type="body"/>
          </p:nvPr>
        </p:nvSpPr>
        <p:spPr>
          <a:xfrm>
            <a:off x="4683789" y="2526318"/>
            <a:ext cx="3173279" cy="282861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500"/>
              <a:buNone/>
              <a:defRPr sz="1500">
                <a:latin typeface="Arial"/>
                <a:ea typeface="Arial"/>
                <a:cs typeface="Arial"/>
                <a:sym typeface="Arial"/>
              </a:defRPr>
            </a:lvl1pPr>
            <a:lvl2pPr indent="-228600" lvl="1" marL="914400" algn="l">
              <a:lnSpc>
                <a:spcPct val="90000"/>
              </a:lnSpc>
              <a:spcBef>
                <a:spcPts val="375"/>
              </a:spcBef>
              <a:spcAft>
                <a:spcPts val="0"/>
              </a:spcAft>
              <a:buClr>
                <a:schemeClr val="dk1"/>
              </a:buClr>
              <a:buSzPts val="1350"/>
              <a:buNone/>
              <a:defRPr sz="1350">
                <a:latin typeface="Arial"/>
                <a:ea typeface="Arial"/>
                <a:cs typeface="Arial"/>
                <a:sym typeface="Arial"/>
              </a:defRPr>
            </a:lvl2pPr>
            <a:lvl3pPr indent="-228600" lvl="2" marL="1371600" algn="l">
              <a:lnSpc>
                <a:spcPct val="90000"/>
              </a:lnSpc>
              <a:spcBef>
                <a:spcPts val="375"/>
              </a:spcBef>
              <a:spcAft>
                <a:spcPts val="0"/>
              </a:spcAft>
              <a:buClr>
                <a:schemeClr val="dk1"/>
              </a:buClr>
              <a:buSzPts val="1200"/>
              <a:buNone/>
              <a:defRPr sz="1200">
                <a:latin typeface="Arial"/>
                <a:ea typeface="Arial"/>
                <a:cs typeface="Arial"/>
                <a:sym typeface="Arial"/>
              </a:defRPr>
            </a:lvl3pPr>
            <a:lvl4pPr indent="-228600" lvl="3" marL="1828800" algn="l">
              <a:lnSpc>
                <a:spcPct val="90000"/>
              </a:lnSpc>
              <a:spcBef>
                <a:spcPts val="375"/>
              </a:spcBef>
              <a:spcAft>
                <a:spcPts val="0"/>
              </a:spcAft>
              <a:buClr>
                <a:schemeClr val="dk1"/>
              </a:buClr>
              <a:buSzPts val="1050"/>
              <a:buNone/>
              <a:defRPr sz="1050">
                <a:latin typeface="Arial"/>
                <a:ea typeface="Arial"/>
                <a:cs typeface="Arial"/>
                <a:sym typeface="Arial"/>
              </a:defRPr>
            </a:lvl4pPr>
            <a:lvl5pPr indent="-228600" lvl="4" marL="2286000" algn="l">
              <a:lnSpc>
                <a:spcPct val="90000"/>
              </a:lnSpc>
              <a:spcBef>
                <a:spcPts val="375"/>
              </a:spcBef>
              <a:spcAft>
                <a:spcPts val="0"/>
              </a:spcAft>
              <a:buClr>
                <a:schemeClr val="dk1"/>
              </a:buClr>
              <a:buSzPts val="1050"/>
              <a:buNone/>
              <a:defRPr sz="105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44" name="Google Shape;544;p51"/>
          <p:cNvSpPr txBox="1"/>
          <p:nvPr>
            <p:ph idx="3" type="body"/>
          </p:nvPr>
        </p:nvSpPr>
        <p:spPr>
          <a:xfrm>
            <a:off x="1167494" y="2003804"/>
            <a:ext cx="3173279" cy="522514"/>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800"/>
              <a:buNone/>
              <a:defRPr b="1" sz="1800">
                <a:latin typeface="Arial"/>
                <a:ea typeface="Arial"/>
                <a:cs typeface="Arial"/>
                <a:sym typeface="Arial"/>
              </a:defRPr>
            </a:lvl1pPr>
            <a:lvl2pPr indent="-228600" lvl="1" marL="914400" algn="l">
              <a:lnSpc>
                <a:spcPct val="90000"/>
              </a:lnSpc>
              <a:spcBef>
                <a:spcPts val="375"/>
              </a:spcBef>
              <a:spcAft>
                <a:spcPts val="0"/>
              </a:spcAft>
              <a:buClr>
                <a:schemeClr val="dk1"/>
              </a:buClr>
              <a:buSzPts val="1500"/>
              <a:buNone/>
              <a:defRPr b="1" sz="1500">
                <a:latin typeface="Arial"/>
                <a:ea typeface="Arial"/>
                <a:cs typeface="Arial"/>
                <a:sym typeface="Arial"/>
              </a:defRPr>
            </a:lvl2pPr>
            <a:lvl3pPr indent="-228600" lvl="2" marL="1371600" algn="l">
              <a:lnSpc>
                <a:spcPct val="90000"/>
              </a:lnSpc>
              <a:spcBef>
                <a:spcPts val="375"/>
              </a:spcBef>
              <a:spcAft>
                <a:spcPts val="0"/>
              </a:spcAft>
              <a:buClr>
                <a:schemeClr val="dk1"/>
              </a:buClr>
              <a:buSzPts val="1350"/>
              <a:buNone/>
              <a:defRPr b="1" sz="1350">
                <a:latin typeface="Arial"/>
                <a:ea typeface="Arial"/>
                <a:cs typeface="Arial"/>
                <a:sym typeface="Arial"/>
              </a:defRPr>
            </a:lvl3pPr>
            <a:lvl4pPr indent="-228600" lvl="3" marL="1828800" algn="l">
              <a:lnSpc>
                <a:spcPct val="90000"/>
              </a:lnSpc>
              <a:spcBef>
                <a:spcPts val="375"/>
              </a:spcBef>
              <a:spcAft>
                <a:spcPts val="0"/>
              </a:spcAft>
              <a:buClr>
                <a:schemeClr val="dk1"/>
              </a:buClr>
              <a:buSzPts val="1200"/>
              <a:buNone/>
              <a:defRPr b="1" sz="1200">
                <a:latin typeface="Arial"/>
                <a:ea typeface="Arial"/>
                <a:cs typeface="Arial"/>
                <a:sym typeface="Arial"/>
              </a:defRPr>
            </a:lvl4pPr>
            <a:lvl5pPr indent="-228600" lvl="4" marL="2286000" algn="l">
              <a:lnSpc>
                <a:spcPct val="90000"/>
              </a:lnSpc>
              <a:spcBef>
                <a:spcPts val="375"/>
              </a:spcBef>
              <a:spcAft>
                <a:spcPts val="0"/>
              </a:spcAft>
              <a:buClr>
                <a:schemeClr val="dk1"/>
              </a:buClr>
              <a:buSzPts val="1200"/>
              <a:buNone/>
              <a:defRPr b="1" sz="120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45" name="Google Shape;545;p51"/>
          <p:cNvSpPr txBox="1"/>
          <p:nvPr>
            <p:ph idx="4" type="body"/>
          </p:nvPr>
        </p:nvSpPr>
        <p:spPr>
          <a:xfrm>
            <a:off x="4683789" y="2003804"/>
            <a:ext cx="3173279" cy="522514"/>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800"/>
              <a:buNone/>
              <a:defRPr b="1" sz="1800">
                <a:latin typeface="Arial"/>
                <a:ea typeface="Arial"/>
                <a:cs typeface="Arial"/>
                <a:sym typeface="Arial"/>
              </a:defRPr>
            </a:lvl1pPr>
            <a:lvl2pPr indent="-228600" lvl="1" marL="914400" algn="l">
              <a:lnSpc>
                <a:spcPct val="90000"/>
              </a:lnSpc>
              <a:spcBef>
                <a:spcPts val="375"/>
              </a:spcBef>
              <a:spcAft>
                <a:spcPts val="0"/>
              </a:spcAft>
              <a:buClr>
                <a:schemeClr val="dk1"/>
              </a:buClr>
              <a:buSzPts val="1500"/>
              <a:buNone/>
              <a:defRPr b="1" sz="1500">
                <a:latin typeface="Arial"/>
                <a:ea typeface="Arial"/>
                <a:cs typeface="Arial"/>
                <a:sym typeface="Arial"/>
              </a:defRPr>
            </a:lvl2pPr>
            <a:lvl3pPr indent="-228600" lvl="2" marL="1371600" algn="l">
              <a:lnSpc>
                <a:spcPct val="90000"/>
              </a:lnSpc>
              <a:spcBef>
                <a:spcPts val="375"/>
              </a:spcBef>
              <a:spcAft>
                <a:spcPts val="0"/>
              </a:spcAft>
              <a:buClr>
                <a:schemeClr val="dk1"/>
              </a:buClr>
              <a:buSzPts val="1350"/>
              <a:buNone/>
              <a:defRPr b="1" sz="1350">
                <a:latin typeface="Arial"/>
                <a:ea typeface="Arial"/>
                <a:cs typeface="Arial"/>
                <a:sym typeface="Arial"/>
              </a:defRPr>
            </a:lvl3pPr>
            <a:lvl4pPr indent="-228600" lvl="3" marL="1828800" algn="l">
              <a:lnSpc>
                <a:spcPct val="90000"/>
              </a:lnSpc>
              <a:spcBef>
                <a:spcPts val="375"/>
              </a:spcBef>
              <a:spcAft>
                <a:spcPts val="0"/>
              </a:spcAft>
              <a:buClr>
                <a:schemeClr val="dk1"/>
              </a:buClr>
              <a:buSzPts val="1200"/>
              <a:buNone/>
              <a:defRPr b="1" sz="1200">
                <a:latin typeface="Arial"/>
                <a:ea typeface="Arial"/>
                <a:cs typeface="Arial"/>
                <a:sym typeface="Arial"/>
              </a:defRPr>
            </a:lvl4pPr>
            <a:lvl5pPr indent="-228600" lvl="4" marL="2286000" algn="l">
              <a:lnSpc>
                <a:spcPct val="90000"/>
              </a:lnSpc>
              <a:spcBef>
                <a:spcPts val="375"/>
              </a:spcBef>
              <a:spcAft>
                <a:spcPts val="0"/>
              </a:spcAft>
              <a:buClr>
                <a:schemeClr val="dk1"/>
              </a:buClr>
              <a:buSzPts val="1200"/>
              <a:buNone/>
              <a:defRPr b="1" sz="120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46" name="Google Shape;546;p51"/>
          <p:cNvSpPr txBox="1"/>
          <p:nvPr>
            <p:ph idx="5" type="body"/>
          </p:nvPr>
        </p:nvSpPr>
        <p:spPr>
          <a:xfrm>
            <a:off x="8200083" y="2526318"/>
            <a:ext cx="3173279" cy="282861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500"/>
              <a:buNone/>
              <a:defRPr sz="1500">
                <a:latin typeface="Arial"/>
                <a:ea typeface="Arial"/>
                <a:cs typeface="Arial"/>
                <a:sym typeface="Arial"/>
              </a:defRPr>
            </a:lvl1pPr>
            <a:lvl2pPr indent="-228600" lvl="1" marL="914400" algn="l">
              <a:lnSpc>
                <a:spcPct val="90000"/>
              </a:lnSpc>
              <a:spcBef>
                <a:spcPts val="375"/>
              </a:spcBef>
              <a:spcAft>
                <a:spcPts val="0"/>
              </a:spcAft>
              <a:buClr>
                <a:schemeClr val="dk1"/>
              </a:buClr>
              <a:buSzPts val="1350"/>
              <a:buNone/>
              <a:defRPr sz="1350">
                <a:latin typeface="Arial"/>
                <a:ea typeface="Arial"/>
                <a:cs typeface="Arial"/>
                <a:sym typeface="Arial"/>
              </a:defRPr>
            </a:lvl2pPr>
            <a:lvl3pPr indent="-228600" lvl="2" marL="1371600" algn="l">
              <a:lnSpc>
                <a:spcPct val="90000"/>
              </a:lnSpc>
              <a:spcBef>
                <a:spcPts val="375"/>
              </a:spcBef>
              <a:spcAft>
                <a:spcPts val="0"/>
              </a:spcAft>
              <a:buClr>
                <a:schemeClr val="dk1"/>
              </a:buClr>
              <a:buSzPts val="1200"/>
              <a:buNone/>
              <a:defRPr sz="1200">
                <a:latin typeface="Arial"/>
                <a:ea typeface="Arial"/>
                <a:cs typeface="Arial"/>
                <a:sym typeface="Arial"/>
              </a:defRPr>
            </a:lvl3pPr>
            <a:lvl4pPr indent="-228600" lvl="3" marL="1828800" algn="l">
              <a:lnSpc>
                <a:spcPct val="90000"/>
              </a:lnSpc>
              <a:spcBef>
                <a:spcPts val="375"/>
              </a:spcBef>
              <a:spcAft>
                <a:spcPts val="0"/>
              </a:spcAft>
              <a:buClr>
                <a:schemeClr val="dk1"/>
              </a:buClr>
              <a:buSzPts val="1050"/>
              <a:buNone/>
              <a:defRPr sz="1050">
                <a:latin typeface="Arial"/>
                <a:ea typeface="Arial"/>
                <a:cs typeface="Arial"/>
                <a:sym typeface="Arial"/>
              </a:defRPr>
            </a:lvl4pPr>
            <a:lvl5pPr indent="-228600" lvl="4" marL="2286000" algn="l">
              <a:lnSpc>
                <a:spcPct val="90000"/>
              </a:lnSpc>
              <a:spcBef>
                <a:spcPts val="375"/>
              </a:spcBef>
              <a:spcAft>
                <a:spcPts val="0"/>
              </a:spcAft>
              <a:buClr>
                <a:schemeClr val="dk1"/>
              </a:buClr>
              <a:buSzPts val="1050"/>
              <a:buNone/>
              <a:defRPr sz="105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47" name="Google Shape;547;p51"/>
          <p:cNvSpPr txBox="1"/>
          <p:nvPr>
            <p:ph idx="6" type="body"/>
          </p:nvPr>
        </p:nvSpPr>
        <p:spPr>
          <a:xfrm>
            <a:off x="8200083" y="2003804"/>
            <a:ext cx="3173279" cy="522514"/>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800"/>
              <a:buNone/>
              <a:defRPr b="1" sz="1800">
                <a:latin typeface="Arial"/>
                <a:ea typeface="Arial"/>
                <a:cs typeface="Arial"/>
                <a:sym typeface="Arial"/>
              </a:defRPr>
            </a:lvl1pPr>
            <a:lvl2pPr indent="-228600" lvl="1" marL="914400" algn="l">
              <a:lnSpc>
                <a:spcPct val="90000"/>
              </a:lnSpc>
              <a:spcBef>
                <a:spcPts val="375"/>
              </a:spcBef>
              <a:spcAft>
                <a:spcPts val="0"/>
              </a:spcAft>
              <a:buClr>
                <a:schemeClr val="dk1"/>
              </a:buClr>
              <a:buSzPts val="1500"/>
              <a:buNone/>
              <a:defRPr b="1" sz="1500">
                <a:latin typeface="Arial"/>
                <a:ea typeface="Arial"/>
                <a:cs typeface="Arial"/>
                <a:sym typeface="Arial"/>
              </a:defRPr>
            </a:lvl2pPr>
            <a:lvl3pPr indent="-228600" lvl="2" marL="1371600" algn="l">
              <a:lnSpc>
                <a:spcPct val="90000"/>
              </a:lnSpc>
              <a:spcBef>
                <a:spcPts val="375"/>
              </a:spcBef>
              <a:spcAft>
                <a:spcPts val="0"/>
              </a:spcAft>
              <a:buClr>
                <a:schemeClr val="dk1"/>
              </a:buClr>
              <a:buSzPts val="1350"/>
              <a:buNone/>
              <a:defRPr b="1" sz="1350">
                <a:latin typeface="Arial"/>
                <a:ea typeface="Arial"/>
                <a:cs typeface="Arial"/>
                <a:sym typeface="Arial"/>
              </a:defRPr>
            </a:lvl3pPr>
            <a:lvl4pPr indent="-228600" lvl="3" marL="1828800" algn="l">
              <a:lnSpc>
                <a:spcPct val="90000"/>
              </a:lnSpc>
              <a:spcBef>
                <a:spcPts val="375"/>
              </a:spcBef>
              <a:spcAft>
                <a:spcPts val="0"/>
              </a:spcAft>
              <a:buClr>
                <a:schemeClr val="dk1"/>
              </a:buClr>
              <a:buSzPts val="1200"/>
              <a:buNone/>
              <a:defRPr b="1" sz="1200">
                <a:latin typeface="Arial"/>
                <a:ea typeface="Arial"/>
                <a:cs typeface="Arial"/>
                <a:sym typeface="Arial"/>
              </a:defRPr>
            </a:lvl4pPr>
            <a:lvl5pPr indent="-228600" lvl="4" marL="2286000" algn="l">
              <a:lnSpc>
                <a:spcPct val="90000"/>
              </a:lnSpc>
              <a:spcBef>
                <a:spcPts val="375"/>
              </a:spcBef>
              <a:spcAft>
                <a:spcPts val="0"/>
              </a:spcAft>
              <a:buClr>
                <a:schemeClr val="dk1"/>
              </a:buClr>
              <a:buSzPts val="1200"/>
              <a:buNone/>
              <a:defRPr b="1" sz="120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48" name="Google Shape;548;p51"/>
          <p:cNvSpPr txBox="1"/>
          <p:nvPr>
            <p:ph idx="12" type="sldNum"/>
          </p:nvPr>
        </p:nvSpPr>
        <p:spPr>
          <a:xfrm>
            <a:off x="10153277" y="6356352"/>
            <a:ext cx="16577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2"/>
                </a:solidFill>
                <a:latin typeface="Arial"/>
                <a:ea typeface="Arial"/>
                <a:cs typeface="Arial"/>
                <a:sym typeface="Arial"/>
              </a:defRPr>
            </a:lvl1pPr>
            <a:lvl2pPr indent="0" lvl="1" marL="0" algn="r">
              <a:spcBef>
                <a:spcPts val="0"/>
              </a:spcBef>
              <a:buNone/>
              <a:defRPr sz="900">
                <a:solidFill>
                  <a:schemeClr val="accent2"/>
                </a:solidFill>
                <a:latin typeface="Arial"/>
                <a:ea typeface="Arial"/>
                <a:cs typeface="Arial"/>
                <a:sym typeface="Arial"/>
              </a:defRPr>
            </a:lvl2pPr>
            <a:lvl3pPr indent="0" lvl="2" marL="0" algn="r">
              <a:spcBef>
                <a:spcPts val="0"/>
              </a:spcBef>
              <a:buNone/>
              <a:defRPr sz="900">
                <a:solidFill>
                  <a:schemeClr val="accent2"/>
                </a:solidFill>
                <a:latin typeface="Arial"/>
                <a:ea typeface="Arial"/>
                <a:cs typeface="Arial"/>
                <a:sym typeface="Arial"/>
              </a:defRPr>
            </a:lvl3pPr>
            <a:lvl4pPr indent="0" lvl="3" marL="0" algn="r">
              <a:spcBef>
                <a:spcPts val="0"/>
              </a:spcBef>
              <a:buNone/>
              <a:defRPr sz="900">
                <a:solidFill>
                  <a:schemeClr val="accent2"/>
                </a:solidFill>
                <a:latin typeface="Arial"/>
                <a:ea typeface="Arial"/>
                <a:cs typeface="Arial"/>
                <a:sym typeface="Arial"/>
              </a:defRPr>
            </a:lvl4pPr>
            <a:lvl5pPr indent="0" lvl="4" marL="0" algn="r">
              <a:spcBef>
                <a:spcPts val="0"/>
              </a:spcBef>
              <a:buNone/>
              <a:defRPr sz="900">
                <a:solidFill>
                  <a:schemeClr val="accent2"/>
                </a:solidFill>
                <a:latin typeface="Arial"/>
                <a:ea typeface="Arial"/>
                <a:cs typeface="Arial"/>
                <a:sym typeface="Arial"/>
              </a:defRPr>
            </a:lvl5pPr>
            <a:lvl6pPr indent="0" lvl="5" marL="0" algn="r">
              <a:spcBef>
                <a:spcPts val="0"/>
              </a:spcBef>
              <a:buNone/>
              <a:defRPr sz="900">
                <a:solidFill>
                  <a:schemeClr val="accent2"/>
                </a:solidFill>
                <a:latin typeface="Arial"/>
                <a:ea typeface="Arial"/>
                <a:cs typeface="Arial"/>
                <a:sym typeface="Arial"/>
              </a:defRPr>
            </a:lvl6pPr>
            <a:lvl7pPr indent="0" lvl="6" marL="0" algn="r">
              <a:spcBef>
                <a:spcPts val="0"/>
              </a:spcBef>
              <a:buNone/>
              <a:defRPr sz="900">
                <a:solidFill>
                  <a:schemeClr val="accent2"/>
                </a:solidFill>
                <a:latin typeface="Arial"/>
                <a:ea typeface="Arial"/>
                <a:cs typeface="Arial"/>
                <a:sym typeface="Arial"/>
              </a:defRPr>
            </a:lvl7pPr>
            <a:lvl8pPr indent="0" lvl="7" marL="0" algn="r">
              <a:spcBef>
                <a:spcPts val="0"/>
              </a:spcBef>
              <a:buNone/>
              <a:defRPr sz="900">
                <a:solidFill>
                  <a:schemeClr val="accent2"/>
                </a:solidFill>
                <a:latin typeface="Arial"/>
                <a:ea typeface="Arial"/>
                <a:cs typeface="Arial"/>
                <a:sym typeface="Arial"/>
              </a:defRPr>
            </a:lvl8pPr>
            <a:lvl9pPr indent="0" lvl="8" marL="0" algn="r">
              <a:spcBef>
                <a:spcPts val="0"/>
              </a:spcBef>
              <a:buNone/>
              <a:defRPr sz="900">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Slide">
  <p:cSld name="End Slide">
    <p:spTree>
      <p:nvGrpSpPr>
        <p:cNvPr id="549" name="Shape 549"/>
        <p:cNvGrpSpPr/>
        <p:nvPr/>
      </p:nvGrpSpPr>
      <p:grpSpPr>
        <a:xfrm>
          <a:off x="0" y="0"/>
          <a:ext cx="0" cy="0"/>
          <a:chOff x="0" y="0"/>
          <a:chExt cx="0" cy="0"/>
        </a:xfrm>
      </p:grpSpPr>
      <p:sp>
        <p:nvSpPr>
          <p:cNvPr id="550" name="Google Shape;550;p52"/>
          <p:cNvSpPr txBox="1"/>
          <p:nvPr>
            <p:ph type="ctrTitle"/>
          </p:nvPr>
        </p:nvSpPr>
        <p:spPr>
          <a:xfrm>
            <a:off x="1167494" y="1122363"/>
            <a:ext cx="6220279" cy="23876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4500"/>
              <a:buFont typeface="Arial"/>
              <a:buNone/>
              <a:defRPr b="1" sz="45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1" name="Google Shape;551;p52"/>
          <p:cNvSpPr txBox="1"/>
          <p:nvPr>
            <p:ph idx="1" type="subTitle"/>
          </p:nvPr>
        </p:nvSpPr>
        <p:spPr>
          <a:xfrm>
            <a:off x="1167494" y="3602040"/>
            <a:ext cx="6220277" cy="2247219"/>
          </a:xfrm>
          <a:prstGeom prst="rect">
            <a:avLst/>
          </a:prstGeom>
          <a:noFill/>
          <a:ln>
            <a:noFill/>
          </a:ln>
        </p:spPr>
        <p:txBody>
          <a:bodyPr anchorCtr="0" anchor="t" bIns="45700" lIns="91425" spcFirstLastPara="1" rIns="91425" wrap="square" tIns="45700">
            <a:noAutofit/>
          </a:bodyPr>
          <a:lstStyle>
            <a:lvl1pPr lvl="0" algn="l">
              <a:lnSpc>
                <a:spcPct val="90000"/>
              </a:lnSpc>
              <a:spcBef>
                <a:spcPts val="750"/>
              </a:spcBef>
              <a:spcAft>
                <a:spcPts val="0"/>
              </a:spcAft>
              <a:buClr>
                <a:schemeClr val="dk1"/>
              </a:buClr>
              <a:buSzPts val="2100"/>
              <a:buNone/>
              <a:defRPr sz="2100">
                <a:latin typeface="Arial"/>
                <a:ea typeface="Arial"/>
                <a:cs typeface="Arial"/>
                <a:sym typeface="Arial"/>
              </a:defRPr>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sp>
        <p:nvSpPr>
          <p:cNvPr id="552" name="Google Shape;552;p52"/>
          <p:cNvSpPr/>
          <p:nvPr/>
        </p:nvSpPr>
        <p:spPr>
          <a:xfrm>
            <a:off x="8264426" y="0"/>
            <a:ext cx="3927575" cy="6858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nvGrpSpPr>
          <p:cNvPr id="553" name="Google Shape;553;p52"/>
          <p:cNvGrpSpPr/>
          <p:nvPr/>
        </p:nvGrpSpPr>
        <p:grpSpPr>
          <a:xfrm>
            <a:off x="8264428" y="3685939"/>
            <a:ext cx="3927573" cy="3178856"/>
            <a:chOff x="9857014" y="13834"/>
            <a:chExt cx="2334986" cy="1881641"/>
          </a:xfrm>
        </p:grpSpPr>
        <p:sp>
          <p:nvSpPr>
            <p:cNvPr id="554" name="Google Shape;554;p52"/>
            <p:cNvSpPr/>
            <p:nvPr/>
          </p:nvSpPr>
          <p:spPr>
            <a:xfrm rot="-5400000">
              <a:off x="10667433" y="370908"/>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555" name="Google Shape;555;p52"/>
            <p:cNvSpPr/>
            <p:nvPr/>
          </p:nvSpPr>
          <p:spPr>
            <a:xfrm flipH="1" rot="5400000">
              <a:off x="9499940" y="370908"/>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sp>
        <p:nvSpPr>
          <p:cNvPr id="556" name="Google Shape;556;p52"/>
          <p:cNvSpPr/>
          <p:nvPr/>
        </p:nvSpPr>
        <p:spPr>
          <a:xfrm>
            <a:off x="0" y="-1"/>
            <a:ext cx="1167493" cy="1167493"/>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557" name="Google Shape;557;p52"/>
          <p:cNvSpPr/>
          <p:nvPr/>
        </p:nvSpPr>
        <p:spPr>
          <a:xfrm>
            <a:off x="10228215" y="-1"/>
            <a:ext cx="1963787" cy="3178856"/>
          </a:xfrm>
          <a:custGeom>
            <a:rect b="b" l="l" r="r" t="t"/>
            <a:pathLst>
              <a:path extrusionOk="0" h="3178856" w="1963787">
                <a:moveTo>
                  <a:pt x="0" y="0"/>
                </a:moveTo>
                <a:lnTo>
                  <a:pt x="1963787" y="0"/>
                </a:lnTo>
                <a:lnTo>
                  <a:pt x="1963787" y="1967129"/>
                </a:lnTo>
                <a:lnTo>
                  <a:pt x="1963787" y="2349671"/>
                </a:lnTo>
                <a:lnTo>
                  <a:pt x="1963787" y="3178856"/>
                </a:lnTo>
                <a:lnTo>
                  <a:pt x="1963753" y="3178856"/>
                </a:lnTo>
                <a:lnTo>
                  <a:pt x="1763002" y="3168629"/>
                </a:lnTo>
                <a:cubicBezTo>
                  <a:pt x="772749" y="3067186"/>
                  <a:pt x="0" y="2223585"/>
                  <a:pt x="0" y="1197921"/>
                </a:cubicBezTo>
                <a:lnTo>
                  <a:pt x="0" y="1039961"/>
                </a:ln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theme" Target="../theme/theme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32.xml"/><Relationship Id="rId10" Type="http://schemas.openxmlformats.org/officeDocument/2006/relationships/slideLayout" Target="../slideLayouts/slideLayout31.xml"/><Relationship Id="rId13" Type="http://schemas.openxmlformats.org/officeDocument/2006/relationships/slideLayout" Target="../slideLayouts/slideLayout34.xml"/><Relationship Id="rId12" Type="http://schemas.openxmlformats.org/officeDocument/2006/relationships/slideLayout" Target="../slideLayouts/slideLayout33.xml"/><Relationship Id="rId1" Type="http://schemas.openxmlformats.org/officeDocument/2006/relationships/slideLayout" Target="../slideLayouts/slideLayout22.xml"/><Relationship Id="rId2" Type="http://schemas.openxmlformats.org/officeDocument/2006/relationships/slideLayout" Target="../slideLayouts/slideLayout23.xml"/><Relationship Id="rId3" Type="http://schemas.openxmlformats.org/officeDocument/2006/relationships/slideLayout" Target="../slideLayouts/slideLayout24.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5" Type="http://schemas.openxmlformats.org/officeDocument/2006/relationships/theme" Target="../theme/theme4.xml"/><Relationship Id="rId14" Type="http://schemas.openxmlformats.org/officeDocument/2006/relationships/slideLayout" Target="../slideLayouts/slideLayout35.xml"/><Relationship Id="rId5" Type="http://schemas.openxmlformats.org/officeDocument/2006/relationships/slideLayout" Target="../slideLayouts/slideLayout26.xml"/><Relationship Id="rId6" Type="http://schemas.openxmlformats.org/officeDocument/2006/relationships/slideLayout" Target="../slideLayouts/slideLayout27.xml"/><Relationship Id="rId7" Type="http://schemas.openxmlformats.org/officeDocument/2006/relationships/slideLayout" Target="../slideLayouts/slideLayout28.xml"/><Relationship Id="rId8"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46.xml"/><Relationship Id="rId10" Type="http://schemas.openxmlformats.org/officeDocument/2006/relationships/slideLayout" Target="../slideLayouts/slideLayout45.xml"/><Relationship Id="rId13" Type="http://schemas.openxmlformats.org/officeDocument/2006/relationships/slideLayout" Target="../slideLayouts/slideLayout48.xml"/><Relationship Id="rId12" Type="http://schemas.openxmlformats.org/officeDocument/2006/relationships/slideLayout" Target="../slideLayouts/slideLayout47.xml"/><Relationship Id="rId1" Type="http://schemas.openxmlformats.org/officeDocument/2006/relationships/slideLayout" Target="../slideLayouts/slideLayout36.xml"/><Relationship Id="rId2" Type="http://schemas.openxmlformats.org/officeDocument/2006/relationships/slideLayout" Target="../slideLayouts/slideLayout37.xml"/><Relationship Id="rId3" Type="http://schemas.openxmlformats.org/officeDocument/2006/relationships/slideLayout" Target="../slideLayouts/slideLayout38.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5" Type="http://schemas.openxmlformats.org/officeDocument/2006/relationships/theme" Target="../theme/theme1.xml"/><Relationship Id="rId14" Type="http://schemas.openxmlformats.org/officeDocument/2006/relationships/slideLayout" Target="../slideLayouts/slideLayout49.xml"/><Relationship Id="rId5" Type="http://schemas.openxmlformats.org/officeDocument/2006/relationships/slideLayout" Target="../slideLayouts/slideLayout40.xml"/><Relationship Id="rId6" Type="http://schemas.openxmlformats.org/officeDocument/2006/relationships/slideLayout" Target="../slideLayouts/slideLayout41.xml"/><Relationship Id="rId7" Type="http://schemas.openxmlformats.org/officeDocument/2006/relationships/slideLayout" Target="../slideLayouts/slideLayout42.xml"/><Relationship Id="rId8"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758952" y="1216152"/>
            <a:ext cx="10671048" cy="768096"/>
          </a:xfrm>
          <a:prstGeom prst="rect">
            <a:avLst/>
          </a:prstGeom>
          <a:noFill/>
          <a:ln>
            <a:noFill/>
          </a:ln>
        </p:spPr>
        <p:txBody>
          <a:bodyPr anchorCtr="0" anchor="t" bIns="45700" lIns="91425" spcFirstLastPara="1" rIns="91425" wrap="square" tIns="45700">
            <a:normAutofit/>
          </a:bodyPr>
          <a:lstStyle>
            <a:lvl1pPr lvl="0" marR="0" rtl="0" algn="ctr">
              <a:lnSpc>
                <a:spcPct val="110787"/>
              </a:lnSpc>
              <a:spcBef>
                <a:spcPts val="0"/>
              </a:spcBef>
              <a:spcAft>
                <a:spcPts val="0"/>
              </a:spcAft>
              <a:buClr>
                <a:schemeClr val="accent6"/>
              </a:buClr>
              <a:buSzPts val="3300"/>
              <a:buFont typeface="Arial Black"/>
              <a:buNone/>
              <a:defRPr b="1" i="0" sz="3300" u="none" cap="none" strike="noStrike">
                <a:solidFill>
                  <a:schemeClr val="accent6"/>
                </a:solidFill>
                <a:latin typeface="Arial Black"/>
                <a:ea typeface="Arial Black"/>
                <a:cs typeface="Arial Black"/>
                <a:sym typeface="Arial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758952" y="2103120"/>
            <a:ext cx="10671048" cy="4351338"/>
          </a:xfrm>
          <a:prstGeom prst="rect">
            <a:avLst/>
          </a:prstGeom>
          <a:noFill/>
          <a:ln>
            <a:noFill/>
          </a:ln>
        </p:spPr>
        <p:txBody>
          <a:bodyPr anchorCtr="0" anchor="t" bIns="45700" lIns="91425" spcFirstLastPara="1" rIns="91425" wrap="square" tIns="45700">
            <a:normAutofit/>
          </a:bodyPr>
          <a:lstStyle>
            <a:lvl1pPr indent="-361950" lvl="0" marL="457200" marR="0" rtl="0" algn="l">
              <a:lnSpc>
                <a:spcPct val="100000"/>
              </a:lnSpc>
              <a:spcBef>
                <a:spcPts val="270"/>
              </a:spcBef>
              <a:spcAft>
                <a:spcPts val="0"/>
              </a:spcAft>
              <a:buClr>
                <a:schemeClr val="accent6"/>
              </a:buClr>
              <a:buSzPts val="2100"/>
              <a:buFont typeface="Arial"/>
              <a:buChar char="•"/>
              <a:defRPr b="0" i="0" sz="2100" u="none" cap="none" strike="noStrike">
                <a:solidFill>
                  <a:schemeClr val="accent6"/>
                </a:solidFill>
                <a:latin typeface="EB Garamond"/>
                <a:ea typeface="EB Garamond"/>
                <a:cs typeface="EB Garamond"/>
                <a:sym typeface="EB Garamond"/>
              </a:defRPr>
            </a:lvl1pPr>
            <a:lvl2pPr indent="-342900" lvl="1" marL="914400" marR="0" rtl="0" algn="l">
              <a:lnSpc>
                <a:spcPct val="100000"/>
              </a:lnSpc>
              <a:spcBef>
                <a:spcPts val="270"/>
              </a:spcBef>
              <a:spcAft>
                <a:spcPts val="0"/>
              </a:spcAft>
              <a:buClr>
                <a:schemeClr val="accent6"/>
              </a:buClr>
              <a:buSzPts val="1800"/>
              <a:buFont typeface="Arial"/>
              <a:buChar char="•"/>
              <a:defRPr b="0" i="0" sz="1800" u="none" cap="none" strike="noStrike">
                <a:solidFill>
                  <a:schemeClr val="accent6"/>
                </a:solidFill>
                <a:latin typeface="EB Garamond"/>
                <a:ea typeface="EB Garamond"/>
                <a:cs typeface="EB Garamond"/>
                <a:sym typeface="EB Garamond"/>
              </a:defRPr>
            </a:lvl2pPr>
            <a:lvl3pPr indent="-323850" lvl="2" marL="1371600" marR="0" rtl="0" algn="l">
              <a:lnSpc>
                <a:spcPct val="100000"/>
              </a:lnSpc>
              <a:spcBef>
                <a:spcPts val="270"/>
              </a:spcBef>
              <a:spcAft>
                <a:spcPts val="0"/>
              </a:spcAft>
              <a:buClr>
                <a:schemeClr val="accent6"/>
              </a:buClr>
              <a:buSzPts val="1500"/>
              <a:buFont typeface="Arial"/>
              <a:buChar char="•"/>
              <a:defRPr b="0" i="0" sz="1500" u="none" cap="none" strike="noStrike">
                <a:solidFill>
                  <a:schemeClr val="accent6"/>
                </a:solidFill>
                <a:latin typeface="EB Garamond"/>
                <a:ea typeface="EB Garamond"/>
                <a:cs typeface="EB Garamond"/>
                <a:sym typeface="EB Garamond"/>
              </a:defRPr>
            </a:lvl3pPr>
            <a:lvl4pPr indent="-314325" lvl="3" marL="1828800" marR="0" rtl="0" algn="l">
              <a:lnSpc>
                <a:spcPct val="100000"/>
              </a:lnSpc>
              <a:spcBef>
                <a:spcPts val="270"/>
              </a:spcBef>
              <a:spcAft>
                <a:spcPts val="0"/>
              </a:spcAft>
              <a:buClr>
                <a:schemeClr val="accent6"/>
              </a:buClr>
              <a:buSzPts val="1350"/>
              <a:buFont typeface="Arial"/>
              <a:buChar char="•"/>
              <a:defRPr b="0" i="0" sz="1350" u="none" cap="none" strike="noStrike">
                <a:solidFill>
                  <a:schemeClr val="accent6"/>
                </a:solidFill>
                <a:latin typeface="EB Garamond"/>
                <a:ea typeface="EB Garamond"/>
                <a:cs typeface="EB Garamond"/>
                <a:sym typeface="EB Garamond"/>
              </a:defRPr>
            </a:lvl4pPr>
            <a:lvl5pPr indent="-314325" lvl="4" marL="2286000" marR="0" rtl="0" algn="l">
              <a:lnSpc>
                <a:spcPct val="100000"/>
              </a:lnSpc>
              <a:spcBef>
                <a:spcPts val="270"/>
              </a:spcBef>
              <a:spcAft>
                <a:spcPts val="0"/>
              </a:spcAft>
              <a:buClr>
                <a:schemeClr val="accent6"/>
              </a:buClr>
              <a:buSzPts val="1350"/>
              <a:buFont typeface="Arial"/>
              <a:buChar char="•"/>
              <a:defRPr b="0" i="0" sz="1350" u="none" cap="none" strike="noStrike">
                <a:solidFill>
                  <a:schemeClr val="accent6"/>
                </a:solidFill>
                <a:latin typeface="EB Garamond"/>
                <a:ea typeface="EB Garamond"/>
                <a:cs typeface="EB Garamond"/>
                <a:sym typeface="EB Garamond"/>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EB Garamond"/>
                <a:ea typeface="EB Garamond"/>
                <a:cs typeface="EB Garamond"/>
                <a:sym typeface="EB Garamond"/>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EB Garamond"/>
                <a:ea typeface="EB Garamond"/>
                <a:cs typeface="EB Garamond"/>
                <a:sym typeface="EB Garamond"/>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EB Garamond"/>
                <a:ea typeface="EB Garamond"/>
                <a:cs typeface="EB Garamond"/>
                <a:sym typeface="EB Garamond"/>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EB Garamond"/>
                <a:ea typeface="EB Garamond"/>
                <a:cs typeface="EB Garamond"/>
                <a:sym typeface="EB Garamond"/>
              </a:defRPr>
            </a:lvl9pPr>
          </a:lstStyle>
          <a:p/>
        </p:txBody>
      </p:sp>
      <p:sp>
        <p:nvSpPr>
          <p:cNvPr id="12" name="Google Shape;12;p1"/>
          <p:cNvSpPr txBox="1"/>
          <p:nvPr>
            <p:ph idx="11" type="ftr"/>
          </p:nvPr>
        </p:nvSpPr>
        <p:spPr>
          <a:xfrm>
            <a:off x="621792" y="457200"/>
            <a:ext cx="3200400" cy="27432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900" u="none" cap="none" strike="noStrike">
                <a:solidFill>
                  <a:schemeClr val="accent6"/>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2pPr>
            <a:lvl3pPr lvl="2"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3pPr>
            <a:lvl4pPr lvl="3"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4pPr>
            <a:lvl5pPr lvl="4"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5pPr>
            <a:lvl6pPr lvl="5"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6pPr>
            <a:lvl7pPr lvl="6"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7pPr>
            <a:lvl8pPr lvl="7"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8pPr>
            <a:lvl9pPr lvl="8"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9pPr>
          </a:lstStyle>
          <a:p/>
        </p:txBody>
      </p:sp>
      <p:sp>
        <p:nvSpPr>
          <p:cNvPr id="13" name="Google Shape;13;p1"/>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0" i="0" sz="900" u="none" cap="none" strike="noStrike">
                <a:solidFill>
                  <a:schemeClr val="accent6"/>
                </a:solidFill>
                <a:latin typeface="Arial"/>
                <a:ea typeface="Arial"/>
                <a:cs typeface="Arial"/>
                <a:sym typeface="Arial"/>
              </a:defRPr>
            </a:lvl1pPr>
            <a:lvl2pPr indent="0" lvl="1" marL="0" marR="0" rtl="0" algn="ctr">
              <a:spcBef>
                <a:spcPts val="0"/>
              </a:spcBef>
              <a:buNone/>
              <a:defRPr b="0" i="0" sz="900" u="none" cap="none" strike="noStrike">
                <a:solidFill>
                  <a:schemeClr val="accent6"/>
                </a:solidFill>
                <a:latin typeface="Arial"/>
                <a:ea typeface="Arial"/>
                <a:cs typeface="Arial"/>
                <a:sym typeface="Arial"/>
              </a:defRPr>
            </a:lvl2pPr>
            <a:lvl3pPr indent="0" lvl="2" marL="0" marR="0" rtl="0" algn="ctr">
              <a:spcBef>
                <a:spcPts val="0"/>
              </a:spcBef>
              <a:buNone/>
              <a:defRPr b="0" i="0" sz="900" u="none" cap="none" strike="noStrike">
                <a:solidFill>
                  <a:schemeClr val="accent6"/>
                </a:solidFill>
                <a:latin typeface="Arial"/>
                <a:ea typeface="Arial"/>
                <a:cs typeface="Arial"/>
                <a:sym typeface="Arial"/>
              </a:defRPr>
            </a:lvl3pPr>
            <a:lvl4pPr indent="0" lvl="3" marL="0" marR="0" rtl="0" algn="ctr">
              <a:spcBef>
                <a:spcPts val="0"/>
              </a:spcBef>
              <a:buNone/>
              <a:defRPr b="0" i="0" sz="900" u="none" cap="none" strike="noStrike">
                <a:solidFill>
                  <a:schemeClr val="accent6"/>
                </a:solidFill>
                <a:latin typeface="Arial"/>
                <a:ea typeface="Arial"/>
                <a:cs typeface="Arial"/>
                <a:sym typeface="Arial"/>
              </a:defRPr>
            </a:lvl4pPr>
            <a:lvl5pPr indent="0" lvl="4" marL="0" marR="0" rtl="0" algn="ctr">
              <a:spcBef>
                <a:spcPts val="0"/>
              </a:spcBef>
              <a:buNone/>
              <a:defRPr b="0" i="0" sz="900" u="none" cap="none" strike="noStrike">
                <a:solidFill>
                  <a:schemeClr val="accent6"/>
                </a:solidFill>
                <a:latin typeface="Arial"/>
                <a:ea typeface="Arial"/>
                <a:cs typeface="Arial"/>
                <a:sym typeface="Arial"/>
              </a:defRPr>
            </a:lvl5pPr>
            <a:lvl6pPr indent="0" lvl="5" marL="0" marR="0" rtl="0" algn="ctr">
              <a:spcBef>
                <a:spcPts val="0"/>
              </a:spcBef>
              <a:buNone/>
              <a:defRPr b="0" i="0" sz="900" u="none" cap="none" strike="noStrike">
                <a:solidFill>
                  <a:schemeClr val="accent6"/>
                </a:solidFill>
                <a:latin typeface="Arial"/>
                <a:ea typeface="Arial"/>
                <a:cs typeface="Arial"/>
                <a:sym typeface="Arial"/>
              </a:defRPr>
            </a:lvl6pPr>
            <a:lvl7pPr indent="0" lvl="6" marL="0" marR="0" rtl="0" algn="ctr">
              <a:spcBef>
                <a:spcPts val="0"/>
              </a:spcBef>
              <a:buNone/>
              <a:defRPr b="0" i="0" sz="900" u="none" cap="none" strike="noStrike">
                <a:solidFill>
                  <a:schemeClr val="accent6"/>
                </a:solidFill>
                <a:latin typeface="Arial"/>
                <a:ea typeface="Arial"/>
                <a:cs typeface="Arial"/>
                <a:sym typeface="Arial"/>
              </a:defRPr>
            </a:lvl7pPr>
            <a:lvl8pPr indent="0" lvl="7" marL="0" marR="0" rtl="0" algn="ctr">
              <a:spcBef>
                <a:spcPts val="0"/>
              </a:spcBef>
              <a:buNone/>
              <a:defRPr b="0" i="0" sz="900" u="none" cap="none" strike="noStrike">
                <a:solidFill>
                  <a:schemeClr val="accent6"/>
                </a:solidFill>
                <a:latin typeface="Arial"/>
                <a:ea typeface="Arial"/>
                <a:cs typeface="Arial"/>
                <a:sym typeface="Arial"/>
              </a:defRPr>
            </a:lvl8pPr>
            <a:lvl9pPr indent="0" lvl="8" marL="0" marR="0" rtl="0" algn="ctr">
              <a:spcBef>
                <a:spcPts val="0"/>
              </a:spcBef>
              <a:buNone/>
              <a:defRPr b="0" i="0" sz="900" u="none" cap="none" strike="noStrike">
                <a:solidFill>
                  <a:schemeClr val="accent6"/>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0" name="Shape 230"/>
        <p:cNvGrpSpPr/>
        <p:nvPr/>
      </p:nvGrpSpPr>
      <p:grpSpPr>
        <a:xfrm>
          <a:off x="0" y="0"/>
          <a:ext cx="0" cy="0"/>
          <a:chOff x="0" y="0"/>
          <a:chExt cx="0" cy="0"/>
        </a:xfrm>
      </p:grpSpPr>
      <p:sp>
        <p:nvSpPr>
          <p:cNvPr id="231" name="Google Shape;231;p23"/>
          <p:cNvSpPr txBox="1"/>
          <p:nvPr>
            <p:ph type="title"/>
          </p:nvPr>
        </p:nvSpPr>
        <p:spPr>
          <a:xfrm>
            <a:off x="381000" y="381000"/>
            <a:ext cx="114300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3300"/>
              <a:buFont typeface="Arial"/>
              <a:buNone/>
              <a:defRPr b="0" i="0" sz="33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32" name="Google Shape;232;p23"/>
          <p:cNvSpPr txBox="1"/>
          <p:nvPr>
            <p:ph idx="1" type="body"/>
          </p:nvPr>
        </p:nvSpPr>
        <p:spPr>
          <a:xfrm>
            <a:off x="381000" y="1825625"/>
            <a:ext cx="11430000" cy="4351338"/>
          </a:xfrm>
          <a:prstGeom prst="rect">
            <a:avLst/>
          </a:prstGeom>
          <a:noFill/>
          <a:ln>
            <a:noFill/>
          </a:ln>
        </p:spPr>
        <p:txBody>
          <a:bodyPr anchorCtr="0" anchor="t" bIns="45700" lIns="91425" spcFirstLastPara="1" rIns="91425" wrap="square" tIns="45700">
            <a:noAutofit/>
          </a:bodyPr>
          <a:lstStyle>
            <a:lvl1pPr indent="-361950" lvl="0" marL="457200" marR="0" rtl="0" algn="l">
              <a:lnSpc>
                <a:spcPct val="90000"/>
              </a:lnSpc>
              <a:spcBef>
                <a:spcPts val="75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4325" lvl="3" marL="1828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4pPr>
            <a:lvl5pPr indent="-314325" lvl="4" marL="22860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9pPr>
          </a:lstStyle>
          <a:p/>
        </p:txBody>
      </p:sp>
      <p:sp>
        <p:nvSpPr>
          <p:cNvPr id="233" name="Google Shape;233;p23"/>
          <p:cNvSpPr txBox="1"/>
          <p:nvPr>
            <p:ph idx="12" type="sldNum"/>
          </p:nvPr>
        </p:nvSpPr>
        <p:spPr>
          <a:xfrm>
            <a:off x="90678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900">
                <a:solidFill>
                  <a:schemeClr val="dk2"/>
                </a:solidFill>
                <a:latin typeface="Arial"/>
                <a:ea typeface="Arial"/>
                <a:cs typeface="Arial"/>
                <a:sym typeface="Arial"/>
              </a:defRPr>
            </a:lvl1pPr>
            <a:lvl2pPr indent="0" lvl="1" marL="0" marR="0" rtl="0" algn="r">
              <a:spcBef>
                <a:spcPts val="0"/>
              </a:spcBef>
              <a:buNone/>
              <a:defRPr sz="900">
                <a:solidFill>
                  <a:schemeClr val="dk2"/>
                </a:solidFill>
                <a:latin typeface="Arial"/>
                <a:ea typeface="Arial"/>
                <a:cs typeface="Arial"/>
                <a:sym typeface="Arial"/>
              </a:defRPr>
            </a:lvl2pPr>
            <a:lvl3pPr indent="0" lvl="2" marL="0" marR="0" rtl="0" algn="r">
              <a:spcBef>
                <a:spcPts val="0"/>
              </a:spcBef>
              <a:buNone/>
              <a:defRPr sz="900">
                <a:solidFill>
                  <a:schemeClr val="dk2"/>
                </a:solidFill>
                <a:latin typeface="Arial"/>
                <a:ea typeface="Arial"/>
                <a:cs typeface="Arial"/>
                <a:sym typeface="Arial"/>
              </a:defRPr>
            </a:lvl3pPr>
            <a:lvl4pPr indent="0" lvl="3" marL="0" marR="0" rtl="0" algn="r">
              <a:spcBef>
                <a:spcPts val="0"/>
              </a:spcBef>
              <a:buNone/>
              <a:defRPr sz="900">
                <a:solidFill>
                  <a:schemeClr val="dk2"/>
                </a:solidFill>
                <a:latin typeface="Arial"/>
                <a:ea typeface="Arial"/>
                <a:cs typeface="Arial"/>
                <a:sym typeface="Arial"/>
              </a:defRPr>
            </a:lvl4pPr>
            <a:lvl5pPr indent="0" lvl="4" marL="0" marR="0" rtl="0" algn="r">
              <a:spcBef>
                <a:spcPts val="0"/>
              </a:spcBef>
              <a:buNone/>
              <a:defRPr sz="900">
                <a:solidFill>
                  <a:schemeClr val="dk2"/>
                </a:solidFill>
                <a:latin typeface="Arial"/>
                <a:ea typeface="Arial"/>
                <a:cs typeface="Arial"/>
                <a:sym typeface="Arial"/>
              </a:defRPr>
            </a:lvl5pPr>
            <a:lvl6pPr indent="0" lvl="5" marL="0" marR="0" rtl="0" algn="r">
              <a:spcBef>
                <a:spcPts val="0"/>
              </a:spcBef>
              <a:buNone/>
              <a:defRPr sz="900">
                <a:solidFill>
                  <a:schemeClr val="dk2"/>
                </a:solidFill>
                <a:latin typeface="Arial"/>
                <a:ea typeface="Arial"/>
                <a:cs typeface="Arial"/>
                <a:sym typeface="Arial"/>
              </a:defRPr>
            </a:lvl6pPr>
            <a:lvl7pPr indent="0" lvl="6" marL="0" marR="0" rtl="0" algn="r">
              <a:spcBef>
                <a:spcPts val="0"/>
              </a:spcBef>
              <a:buNone/>
              <a:defRPr sz="900">
                <a:solidFill>
                  <a:schemeClr val="dk2"/>
                </a:solidFill>
                <a:latin typeface="Arial"/>
                <a:ea typeface="Arial"/>
                <a:cs typeface="Arial"/>
                <a:sym typeface="Arial"/>
              </a:defRPr>
            </a:lvl7pPr>
            <a:lvl8pPr indent="0" lvl="7" marL="0" marR="0" rtl="0" algn="r">
              <a:spcBef>
                <a:spcPts val="0"/>
              </a:spcBef>
              <a:buNone/>
              <a:defRPr sz="900">
                <a:solidFill>
                  <a:schemeClr val="dk2"/>
                </a:solidFill>
                <a:latin typeface="Arial"/>
                <a:ea typeface="Arial"/>
                <a:cs typeface="Arial"/>
                <a:sym typeface="Arial"/>
              </a:defRPr>
            </a:lvl8pPr>
            <a:lvl9pPr indent="0" lvl="8" marL="0" marR="0" rtl="0" algn="r">
              <a:spcBef>
                <a:spcPts val="0"/>
              </a:spcBef>
              <a:buNone/>
              <a:defRPr sz="900">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A4A3A4"/>
          </p15:clr>
        </p15:guide>
        <p15:guide id="2" pos="5120">
          <p15:clr>
            <a:srgbClr val="A4A3A4"/>
          </p15:clr>
        </p15:guide>
        <p15:guide id="3" pos="320">
          <p15:clr>
            <a:srgbClr val="547EBF"/>
          </p15:clr>
        </p15:guide>
        <p15:guide id="4" orient="horz" pos="240">
          <p15:clr>
            <a:srgbClr val="547EBF"/>
          </p15:clr>
        </p15:guide>
        <p15:guide id="5" pos="9920">
          <p15:clr>
            <a:srgbClr val="547EBF"/>
          </p15:clr>
        </p15:guide>
        <p15:guide id="6" orient="horz" pos="4080">
          <p15:clr>
            <a:srgbClr val="547EBF"/>
          </p15:clr>
        </p15:guide>
        <p15:guide id="7" pos="5280">
          <p15:clr>
            <a:srgbClr val="547EBF"/>
          </p15:clr>
        </p15:guide>
        <p15:guide id="8" pos="4960">
          <p15:clr>
            <a:srgbClr val="547EBF"/>
          </p15:clr>
        </p15:guide>
        <p15:guide id="9" pos="2816">
          <p15:clr>
            <a:srgbClr val="547EBF"/>
          </p15:clr>
        </p15:guide>
        <p15:guide id="10" pos="2464">
          <p15:clr>
            <a:srgbClr val="547EBF"/>
          </p15:clr>
        </p15:guide>
        <p15:guide id="11" pos="7424">
          <p15:clr>
            <a:srgbClr val="547EBF"/>
          </p15:clr>
        </p15:guide>
        <p15:guide id="12" pos="7776">
          <p15:clr>
            <a:srgbClr val="547EBF"/>
          </p15:clr>
        </p15:guide>
        <p15:guide id="13" pos="6624">
          <p15:clr>
            <a:srgbClr val="9FCC3B"/>
          </p15:clr>
        </p15:guide>
        <p15:guide id="14" pos="6944">
          <p15:clr>
            <a:srgbClr val="9FCC3B"/>
          </p15:clr>
        </p15:guide>
        <p15:guide id="15" pos="3616">
          <p15:clr>
            <a:srgbClr val="9FCC3B"/>
          </p15:clr>
        </p15:guide>
        <p15:guide id="16" pos="3296">
          <p15:clr>
            <a:srgbClr val="9FCC3B"/>
          </p15:clr>
        </p15:guide>
      </p15:sldGuideLst>
    </p:ext>
  </p:extLst>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94" name="Shape 394"/>
        <p:cNvGrpSpPr/>
        <p:nvPr/>
      </p:nvGrpSpPr>
      <p:grpSpPr>
        <a:xfrm>
          <a:off x="0" y="0"/>
          <a:ext cx="0" cy="0"/>
          <a:chOff x="0" y="0"/>
          <a:chExt cx="0" cy="0"/>
        </a:xfrm>
      </p:grpSpPr>
      <p:sp>
        <p:nvSpPr>
          <p:cNvPr id="395" name="Google Shape;395;p38"/>
          <p:cNvSpPr txBox="1"/>
          <p:nvPr>
            <p:ph type="title"/>
          </p:nvPr>
        </p:nvSpPr>
        <p:spPr>
          <a:xfrm>
            <a:off x="381000" y="381000"/>
            <a:ext cx="114300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3300"/>
              <a:buFont typeface="Arial"/>
              <a:buNone/>
              <a:defRPr b="0" i="0" sz="33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96" name="Google Shape;396;p38"/>
          <p:cNvSpPr txBox="1"/>
          <p:nvPr>
            <p:ph idx="1" type="body"/>
          </p:nvPr>
        </p:nvSpPr>
        <p:spPr>
          <a:xfrm>
            <a:off x="381000" y="1825625"/>
            <a:ext cx="11430000" cy="4351338"/>
          </a:xfrm>
          <a:prstGeom prst="rect">
            <a:avLst/>
          </a:prstGeom>
          <a:noFill/>
          <a:ln>
            <a:noFill/>
          </a:ln>
        </p:spPr>
        <p:txBody>
          <a:bodyPr anchorCtr="0" anchor="t" bIns="45700" lIns="91425" spcFirstLastPara="1" rIns="91425" wrap="square" tIns="45700">
            <a:noAutofit/>
          </a:bodyPr>
          <a:lstStyle>
            <a:lvl1pPr indent="-361950" lvl="0" marL="457200" marR="0" rtl="0" algn="l">
              <a:lnSpc>
                <a:spcPct val="90000"/>
              </a:lnSpc>
              <a:spcBef>
                <a:spcPts val="75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4325" lvl="3" marL="1828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4pPr>
            <a:lvl5pPr indent="-314325" lvl="4" marL="22860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9pPr>
          </a:lstStyle>
          <a:p/>
        </p:txBody>
      </p:sp>
      <p:sp>
        <p:nvSpPr>
          <p:cNvPr id="397" name="Google Shape;397;p38"/>
          <p:cNvSpPr txBox="1"/>
          <p:nvPr>
            <p:ph idx="12" type="sldNum"/>
          </p:nvPr>
        </p:nvSpPr>
        <p:spPr>
          <a:xfrm>
            <a:off x="90678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900">
                <a:solidFill>
                  <a:schemeClr val="dk2"/>
                </a:solidFill>
                <a:latin typeface="Arial"/>
                <a:ea typeface="Arial"/>
                <a:cs typeface="Arial"/>
                <a:sym typeface="Arial"/>
              </a:defRPr>
            </a:lvl1pPr>
            <a:lvl2pPr indent="0" lvl="1" marL="0" marR="0" rtl="0" algn="r">
              <a:spcBef>
                <a:spcPts val="0"/>
              </a:spcBef>
              <a:buNone/>
              <a:defRPr sz="900">
                <a:solidFill>
                  <a:schemeClr val="dk2"/>
                </a:solidFill>
                <a:latin typeface="Arial"/>
                <a:ea typeface="Arial"/>
                <a:cs typeface="Arial"/>
                <a:sym typeface="Arial"/>
              </a:defRPr>
            </a:lvl2pPr>
            <a:lvl3pPr indent="0" lvl="2" marL="0" marR="0" rtl="0" algn="r">
              <a:spcBef>
                <a:spcPts val="0"/>
              </a:spcBef>
              <a:buNone/>
              <a:defRPr sz="900">
                <a:solidFill>
                  <a:schemeClr val="dk2"/>
                </a:solidFill>
                <a:latin typeface="Arial"/>
                <a:ea typeface="Arial"/>
                <a:cs typeface="Arial"/>
                <a:sym typeface="Arial"/>
              </a:defRPr>
            </a:lvl3pPr>
            <a:lvl4pPr indent="0" lvl="3" marL="0" marR="0" rtl="0" algn="r">
              <a:spcBef>
                <a:spcPts val="0"/>
              </a:spcBef>
              <a:buNone/>
              <a:defRPr sz="900">
                <a:solidFill>
                  <a:schemeClr val="dk2"/>
                </a:solidFill>
                <a:latin typeface="Arial"/>
                <a:ea typeface="Arial"/>
                <a:cs typeface="Arial"/>
                <a:sym typeface="Arial"/>
              </a:defRPr>
            </a:lvl4pPr>
            <a:lvl5pPr indent="0" lvl="4" marL="0" marR="0" rtl="0" algn="r">
              <a:spcBef>
                <a:spcPts val="0"/>
              </a:spcBef>
              <a:buNone/>
              <a:defRPr sz="900">
                <a:solidFill>
                  <a:schemeClr val="dk2"/>
                </a:solidFill>
                <a:latin typeface="Arial"/>
                <a:ea typeface="Arial"/>
                <a:cs typeface="Arial"/>
                <a:sym typeface="Arial"/>
              </a:defRPr>
            </a:lvl5pPr>
            <a:lvl6pPr indent="0" lvl="5" marL="0" marR="0" rtl="0" algn="r">
              <a:spcBef>
                <a:spcPts val="0"/>
              </a:spcBef>
              <a:buNone/>
              <a:defRPr sz="900">
                <a:solidFill>
                  <a:schemeClr val="dk2"/>
                </a:solidFill>
                <a:latin typeface="Arial"/>
                <a:ea typeface="Arial"/>
                <a:cs typeface="Arial"/>
                <a:sym typeface="Arial"/>
              </a:defRPr>
            </a:lvl6pPr>
            <a:lvl7pPr indent="0" lvl="6" marL="0" marR="0" rtl="0" algn="r">
              <a:spcBef>
                <a:spcPts val="0"/>
              </a:spcBef>
              <a:buNone/>
              <a:defRPr sz="900">
                <a:solidFill>
                  <a:schemeClr val="dk2"/>
                </a:solidFill>
                <a:latin typeface="Arial"/>
                <a:ea typeface="Arial"/>
                <a:cs typeface="Arial"/>
                <a:sym typeface="Arial"/>
              </a:defRPr>
            </a:lvl7pPr>
            <a:lvl8pPr indent="0" lvl="7" marL="0" marR="0" rtl="0" algn="r">
              <a:spcBef>
                <a:spcPts val="0"/>
              </a:spcBef>
              <a:buNone/>
              <a:defRPr sz="900">
                <a:solidFill>
                  <a:schemeClr val="dk2"/>
                </a:solidFill>
                <a:latin typeface="Arial"/>
                <a:ea typeface="Arial"/>
                <a:cs typeface="Arial"/>
                <a:sym typeface="Arial"/>
              </a:defRPr>
            </a:lvl8pPr>
            <a:lvl9pPr indent="0" lvl="8" marL="0" marR="0" rtl="0" algn="r">
              <a:spcBef>
                <a:spcPts val="0"/>
              </a:spcBef>
              <a:buNone/>
              <a:defRPr sz="900">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 id="2147483696" r:id="rId14"/>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3960">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3.png"/><Relationship Id="rId4" Type="http://schemas.openxmlformats.org/officeDocument/2006/relationships/image" Target="../media/image12.png"/><Relationship Id="rId5" Type="http://schemas.openxmlformats.org/officeDocument/2006/relationships/image" Target="../media/image7.png"/><Relationship Id="rId6" Type="http://schemas.openxmlformats.org/officeDocument/2006/relationships/image" Target="../media/image2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8.png"/><Relationship Id="rId4" Type="http://schemas.openxmlformats.org/officeDocument/2006/relationships/image" Target="../media/image17.png"/><Relationship Id="rId5" Type="http://schemas.openxmlformats.org/officeDocument/2006/relationships/image" Target="../media/image1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xml"/><Relationship Id="rId3" Type="http://schemas.openxmlformats.org/officeDocument/2006/relationships/image" Target="../media/image11.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9.xml"/><Relationship Id="rId3" Type="http://schemas.openxmlformats.org/officeDocument/2006/relationships/image" Target="../media/image1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0.xml"/><Relationship Id="rId3" Type="http://schemas.openxmlformats.org/officeDocument/2006/relationships/image" Target="../media/image1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5.png"/><Relationship Id="rId4" Type="http://schemas.openxmlformats.org/officeDocument/2006/relationships/image" Target="../media/image20.png"/><Relationship Id="rId5" Type="http://schemas.openxmlformats.org/officeDocument/2006/relationships/image" Target="../media/image28.png"/><Relationship Id="rId6" Type="http://schemas.openxmlformats.org/officeDocument/2006/relationships/image" Target="../media/image2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image" Target="../media/image2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2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2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image" Target="../media/image2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1.xml"/><Relationship Id="rId3" Type="http://schemas.openxmlformats.org/officeDocument/2006/relationships/image" Target="../media/image11.png"/><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3.xml"/><Relationship Id="rId3" Type="http://schemas.openxmlformats.org/officeDocument/2006/relationships/image" Target="../media/image19.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4.xml"/><Relationship Id="rId3" Type="http://schemas.openxmlformats.org/officeDocument/2006/relationships/image" Target="../media/image19.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image" Target="../media/image19.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9.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19.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19.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3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sp>
        <p:nvSpPr>
          <p:cNvPr id="563" name="Google Shape;563;p53"/>
          <p:cNvSpPr txBox="1"/>
          <p:nvPr/>
        </p:nvSpPr>
        <p:spPr>
          <a:xfrm>
            <a:off x="266701" y="515547"/>
            <a:ext cx="6696074" cy="768096"/>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None/>
            </a:pPr>
            <a:r>
              <a:rPr b="1" lang="en-US" sz="2800">
                <a:solidFill>
                  <a:schemeClr val="accent6"/>
                </a:solidFill>
                <a:latin typeface="Arial Black"/>
                <a:ea typeface="Arial Black"/>
                <a:cs typeface="Arial Black"/>
                <a:sym typeface="Arial Black"/>
              </a:rPr>
              <a:t>PEYTON FOREST ELEMENTARY SCHOOL</a:t>
            </a:r>
            <a:endParaRPr/>
          </a:p>
        </p:txBody>
      </p:sp>
      <p:pic>
        <p:nvPicPr>
          <p:cNvPr id="564" name="Google Shape;564;p53"/>
          <p:cNvPicPr preferRelativeResize="0"/>
          <p:nvPr/>
        </p:nvPicPr>
        <p:blipFill rotWithShape="1">
          <a:blip r:embed="rId3">
            <a:alphaModFix/>
          </a:blip>
          <a:srcRect b="0" l="0" r="0" t="0"/>
          <a:stretch/>
        </p:blipFill>
        <p:spPr>
          <a:xfrm>
            <a:off x="571500" y="1614262"/>
            <a:ext cx="6534951" cy="450911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8" name="Shape 568"/>
        <p:cNvGrpSpPr/>
        <p:nvPr/>
      </p:nvGrpSpPr>
      <p:grpSpPr>
        <a:xfrm>
          <a:off x="0" y="0"/>
          <a:ext cx="0" cy="0"/>
          <a:chOff x="0" y="0"/>
          <a:chExt cx="0" cy="0"/>
        </a:xfrm>
      </p:grpSpPr>
      <p:sp>
        <p:nvSpPr>
          <p:cNvPr id="569" name="Google Shape;569;p54"/>
          <p:cNvSpPr txBox="1"/>
          <p:nvPr>
            <p:ph type="title"/>
          </p:nvPr>
        </p:nvSpPr>
        <p:spPr>
          <a:xfrm>
            <a:off x="2363724" y="344424"/>
            <a:ext cx="8003286" cy="768096"/>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chemeClr val="accent6"/>
              </a:buClr>
              <a:buSzPts val="4800"/>
              <a:buFont typeface="Arial Black"/>
              <a:buNone/>
            </a:pPr>
            <a:r>
              <a:rPr lang="en-US" sz="4800"/>
              <a:t>NORMS</a:t>
            </a:r>
            <a:endParaRPr/>
          </a:p>
        </p:txBody>
      </p:sp>
      <p:sp>
        <p:nvSpPr>
          <p:cNvPr id="570" name="Google Shape;570;p54"/>
          <p:cNvSpPr txBox="1"/>
          <p:nvPr>
            <p:ph idx="12" type="sldNum"/>
          </p:nvPr>
        </p:nvSpPr>
        <p:spPr>
          <a:xfrm>
            <a:off x="9733026" y="457200"/>
            <a:ext cx="740664" cy="27432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fld id="{00000000-1234-1234-1234-123412341234}" type="slidenum">
              <a:rPr lang="en-US"/>
              <a:t>‹#›</a:t>
            </a:fld>
            <a:endParaRPr/>
          </a:p>
        </p:txBody>
      </p:sp>
      <p:grpSp>
        <p:nvGrpSpPr>
          <p:cNvPr id="571" name="Google Shape;571;p54"/>
          <p:cNvGrpSpPr/>
          <p:nvPr/>
        </p:nvGrpSpPr>
        <p:grpSpPr>
          <a:xfrm>
            <a:off x="1472755" y="2046260"/>
            <a:ext cx="9785222" cy="3479854"/>
            <a:chOff x="133921" y="874685"/>
            <a:chExt cx="9785222" cy="3479854"/>
          </a:xfrm>
        </p:grpSpPr>
        <p:sp>
          <p:nvSpPr>
            <p:cNvPr id="572" name="Google Shape;572;p54"/>
            <p:cNvSpPr/>
            <p:nvPr/>
          </p:nvSpPr>
          <p:spPr>
            <a:xfrm>
              <a:off x="133921" y="874685"/>
              <a:ext cx="1295443" cy="1295443"/>
            </a:xfrm>
            <a:prstGeom prst="ellipse">
              <a:avLst/>
            </a:prstGeom>
            <a:solidFill>
              <a:srgbClr val="C9D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54"/>
            <p:cNvSpPr/>
            <p:nvPr/>
          </p:nvSpPr>
          <p:spPr>
            <a:xfrm>
              <a:off x="405964" y="1146728"/>
              <a:ext cx="751357" cy="751357"/>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54"/>
            <p:cNvSpPr/>
            <p:nvPr/>
          </p:nvSpPr>
          <p:spPr>
            <a:xfrm>
              <a:off x="1706959" y="874685"/>
              <a:ext cx="3053544" cy="129544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54"/>
            <p:cNvSpPr txBox="1"/>
            <p:nvPr/>
          </p:nvSpPr>
          <p:spPr>
            <a:xfrm>
              <a:off x="1706959" y="874685"/>
              <a:ext cx="3053544" cy="1295443"/>
            </a:xfrm>
            <a:prstGeom prst="rect">
              <a:avLst/>
            </a:prstGeom>
            <a:noFill/>
            <a:ln>
              <a:noFill/>
            </a:ln>
          </p:spPr>
          <p:txBody>
            <a:bodyPr anchorCtr="0" anchor="ctr" bIns="0" lIns="0" spcFirstLastPara="1" rIns="0" wrap="square" tIns="0">
              <a:noAutofit/>
            </a:bodyPr>
            <a:lstStyle/>
            <a:p>
              <a:pPr indent="0" lvl="0" marL="0" marR="0" rtl="0" algn="l">
                <a:lnSpc>
                  <a:spcPct val="90000"/>
                </a:lnSpc>
                <a:spcBef>
                  <a:spcPts val="0"/>
                </a:spcBef>
                <a:spcAft>
                  <a:spcPts val="0"/>
                </a:spcAft>
                <a:buClr>
                  <a:schemeClr val="dk1"/>
                </a:buClr>
                <a:buSzPts val="1800"/>
                <a:buFont typeface="EB Garamond"/>
                <a:buNone/>
              </a:pPr>
              <a:r>
                <a:rPr lang="en-US" sz="1800">
                  <a:solidFill>
                    <a:schemeClr val="dk1"/>
                  </a:solidFill>
                  <a:latin typeface="EB Garamond"/>
                  <a:ea typeface="EB Garamond"/>
                  <a:cs typeface="EB Garamond"/>
                  <a:sym typeface="EB Garamond"/>
                </a:rPr>
                <a:t>This is a meeting of the GO Team. Only members of the team may participate in the discussion. Any members of the public present are here to quietly observe.</a:t>
              </a:r>
              <a:endParaRPr/>
            </a:p>
          </p:txBody>
        </p:sp>
        <p:sp>
          <p:nvSpPr>
            <p:cNvPr id="576" name="Google Shape;576;p54"/>
            <p:cNvSpPr/>
            <p:nvPr/>
          </p:nvSpPr>
          <p:spPr>
            <a:xfrm>
              <a:off x="5292561" y="874685"/>
              <a:ext cx="1295443" cy="1295443"/>
            </a:xfrm>
            <a:prstGeom prst="ellipse">
              <a:avLst/>
            </a:prstGeom>
            <a:solidFill>
              <a:srgbClr val="C9D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54"/>
            <p:cNvSpPr/>
            <p:nvPr/>
          </p:nvSpPr>
          <p:spPr>
            <a:xfrm>
              <a:off x="5564604" y="1146728"/>
              <a:ext cx="751357" cy="751357"/>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54"/>
            <p:cNvSpPr/>
            <p:nvPr/>
          </p:nvSpPr>
          <p:spPr>
            <a:xfrm>
              <a:off x="6865599" y="874685"/>
              <a:ext cx="3053544" cy="129544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54"/>
            <p:cNvSpPr txBox="1"/>
            <p:nvPr/>
          </p:nvSpPr>
          <p:spPr>
            <a:xfrm>
              <a:off x="6865599" y="874685"/>
              <a:ext cx="3053544" cy="1295443"/>
            </a:xfrm>
            <a:prstGeom prst="rect">
              <a:avLst/>
            </a:prstGeom>
            <a:noFill/>
            <a:ln>
              <a:noFill/>
            </a:ln>
          </p:spPr>
          <p:txBody>
            <a:bodyPr anchorCtr="0" anchor="ctr" bIns="0" lIns="0" spcFirstLastPara="1" rIns="0" wrap="square" tIns="0">
              <a:noAutofit/>
            </a:bodyPr>
            <a:lstStyle/>
            <a:p>
              <a:pPr indent="0" lvl="0" marL="0" marR="0" rtl="0" algn="l">
                <a:lnSpc>
                  <a:spcPct val="90000"/>
                </a:lnSpc>
                <a:spcBef>
                  <a:spcPts val="0"/>
                </a:spcBef>
                <a:spcAft>
                  <a:spcPts val="0"/>
                </a:spcAft>
                <a:buClr>
                  <a:schemeClr val="dk1"/>
                </a:buClr>
                <a:buSzPts val="1800"/>
                <a:buFont typeface="EB Garamond"/>
                <a:buNone/>
              </a:pPr>
              <a:r>
                <a:rPr lang="en-US" sz="1800">
                  <a:solidFill>
                    <a:schemeClr val="dk1"/>
                  </a:solidFill>
                  <a:latin typeface="EB Garamond"/>
                  <a:ea typeface="EB Garamond"/>
                  <a:cs typeface="EB Garamond"/>
                  <a:sym typeface="EB Garamond"/>
                </a:rPr>
                <a:t>We will follow the agenda as noticed to the public and stay on task.</a:t>
              </a:r>
              <a:endParaRPr/>
            </a:p>
          </p:txBody>
        </p:sp>
        <p:sp>
          <p:nvSpPr>
            <p:cNvPr id="580" name="Google Shape;580;p54"/>
            <p:cNvSpPr/>
            <p:nvPr/>
          </p:nvSpPr>
          <p:spPr>
            <a:xfrm>
              <a:off x="133921" y="3059096"/>
              <a:ext cx="1295443" cy="1295443"/>
            </a:xfrm>
            <a:prstGeom prst="ellipse">
              <a:avLst/>
            </a:prstGeom>
            <a:solidFill>
              <a:srgbClr val="C9D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54"/>
            <p:cNvSpPr/>
            <p:nvPr/>
          </p:nvSpPr>
          <p:spPr>
            <a:xfrm>
              <a:off x="405964" y="3331139"/>
              <a:ext cx="751357" cy="751357"/>
            </a:xfrm>
            <a:prstGeom prst="rect">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54"/>
            <p:cNvSpPr/>
            <p:nvPr/>
          </p:nvSpPr>
          <p:spPr>
            <a:xfrm>
              <a:off x="1706959" y="3059096"/>
              <a:ext cx="3053544" cy="129544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54"/>
            <p:cNvSpPr txBox="1"/>
            <p:nvPr/>
          </p:nvSpPr>
          <p:spPr>
            <a:xfrm>
              <a:off x="1706959" y="3059096"/>
              <a:ext cx="3053544" cy="1295443"/>
            </a:xfrm>
            <a:prstGeom prst="rect">
              <a:avLst/>
            </a:prstGeom>
            <a:noFill/>
            <a:ln>
              <a:noFill/>
            </a:ln>
          </p:spPr>
          <p:txBody>
            <a:bodyPr anchorCtr="0" anchor="ctr" bIns="0" lIns="0" spcFirstLastPara="1" rIns="0" wrap="square" tIns="0">
              <a:noAutofit/>
            </a:bodyPr>
            <a:lstStyle/>
            <a:p>
              <a:pPr indent="0" lvl="0" marL="0" marR="0" rtl="0" algn="l">
                <a:lnSpc>
                  <a:spcPct val="90000"/>
                </a:lnSpc>
                <a:spcBef>
                  <a:spcPts val="0"/>
                </a:spcBef>
                <a:spcAft>
                  <a:spcPts val="0"/>
                </a:spcAft>
                <a:buClr>
                  <a:schemeClr val="dk1"/>
                </a:buClr>
                <a:buSzPts val="1800"/>
                <a:buFont typeface="EB Garamond"/>
                <a:buNone/>
              </a:pPr>
              <a:r>
                <a:rPr lang="en-US" sz="1800">
                  <a:solidFill>
                    <a:schemeClr val="dk1"/>
                  </a:solidFill>
                  <a:latin typeface="EB Garamond"/>
                  <a:ea typeface="EB Garamond"/>
                  <a:cs typeface="EB Garamond"/>
                  <a:sym typeface="EB Garamond"/>
                </a:rPr>
                <a:t>We invite and welcome contributions of every member and listen to each other.</a:t>
              </a:r>
              <a:endParaRPr/>
            </a:p>
          </p:txBody>
        </p:sp>
        <p:sp>
          <p:nvSpPr>
            <p:cNvPr id="584" name="Google Shape;584;p54"/>
            <p:cNvSpPr/>
            <p:nvPr/>
          </p:nvSpPr>
          <p:spPr>
            <a:xfrm>
              <a:off x="5292561" y="3059096"/>
              <a:ext cx="1295443" cy="1295443"/>
            </a:xfrm>
            <a:prstGeom prst="ellipse">
              <a:avLst/>
            </a:prstGeom>
            <a:solidFill>
              <a:srgbClr val="C9D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54"/>
            <p:cNvSpPr/>
            <p:nvPr/>
          </p:nvSpPr>
          <p:spPr>
            <a:xfrm>
              <a:off x="5564604" y="3331139"/>
              <a:ext cx="751357" cy="751357"/>
            </a:xfrm>
            <a:prstGeom prst="rect">
              <a:avLst/>
            </a:prstGeom>
            <a:blipFill rotWithShape="1">
              <a:blip r:embed="rId6">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54"/>
            <p:cNvSpPr/>
            <p:nvPr/>
          </p:nvSpPr>
          <p:spPr>
            <a:xfrm>
              <a:off x="6865599" y="3059096"/>
              <a:ext cx="3053544" cy="129544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54"/>
            <p:cNvSpPr txBox="1"/>
            <p:nvPr/>
          </p:nvSpPr>
          <p:spPr>
            <a:xfrm>
              <a:off x="6865599" y="3059096"/>
              <a:ext cx="3053544" cy="1295443"/>
            </a:xfrm>
            <a:prstGeom prst="rect">
              <a:avLst/>
            </a:prstGeom>
            <a:noFill/>
            <a:ln>
              <a:noFill/>
            </a:ln>
          </p:spPr>
          <p:txBody>
            <a:bodyPr anchorCtr="0" anchor="ctr" bIns="0" lIns="0" spcFirstLastPara="1" rIns="0" wrap="square" tIns="0">
              <a:noAutofit/>
            </a:bodyPr>
            <a:lstStyle/>
            <a:p>
              <a:pPr indent="0" lvl="0" marL="0" marR="0" rtl="0" algn="l">
                <a:lnSpc>
                  <a:spcPct val="90000"/>
                </a:lnSpc>
                <a:spcBef>
                  <a:spcPts val="0"/>
                </a:spcBef>
                <a:spcAft>
                  <a:spcPts val="0"/>
                </a:spcAft>
                <a:buClr>
                  <a:schemeClr val="dk1"/>
                </a:buClr>
                <a:buSzPts val="1800"/>
                <a:buFont typeface="EB Garamond"/>
                <a:buNone/>
              </a:pPr>
              <a:r>
                <a:rPr lang="en-US" sz="1800">
                  <a:solidFill>
                    <a:schemeClr val="dk1"/>
                  </a:solidFill>
                  <a:latin typeface="EB Garamond"/>
                  <a:ea typeface="EB Garamond"/>
                  <a:cs typeface="EB Garamond"/>
                  <a:sym typeface="EB Garamond"/>
                </a:rPr>
                <a:t>We will respect all ideas and assume good intentions.</a:t>
              </a: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2" name="Shape 592"/>
        <p:cNvGrpSpPr/>
        <p:nvPr/>
      </p:nvGrpSpPr>
      <p:grpSpPr>
        <a:xfrm>
          <a:off x="0" y="0"/>
          <a:ext cx="0" cy="0"/>
          <a:chOff x="0" y="0"/>
          <a:chExt cx="0" cy="0"/>
        </a:xfrm>
      </p:grpSpPr>
      <p:sp>
        <p:nvSpPr>
          <p:cNvPr id="593" name="Google Shape;593;p55"/>
          <p:cNvSpPr/>
          <p:nvPr/>
        </p:nvSpPr>
        <p:spPr>
          <a:xfrm>
            <a:off x="4248694" y="976866"/>
            <a:ext cx="7066459" cy="1177486"/>
          </a:xfrm>
          <a:prstGeom prst="rect">
            <a:avLst/>
          </a:prstGeom>
          <a:solidFill>
            <a:srgbClr val="0083A9"/>
          </a:solidFill>
          <a:ln cap="flat" cmpd="sng" w="12700">
            <a:solidFill>
              <a:srgbClr val="0083A9"/>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2000">
                <a:solidFill>
                  <a:schemeClr val="lt1"/>
                </a:solidFill>
                <a:latin typeface="Overlock"/>
                <a:ea typeface="Overlock"/>
                <a:cs typeface="Overlock"/>
                <a:sym typeface="Overlock"/>
              </a:rPr>
              <a:t>YOUR SCHOOL STRATEGIC PLAN…</a:t>
            </a:r>
            <a:endParaRPr/>
          </a:p>
          <a:p>
            <a:pPr indent="0" lvl="0" marL="0" marR="0" rtl="0" algn="ctr">
              <a:spcBef>
                <a:spcPts val="0"/>
              </a:spcBef>
              <a:spcAft>
                <a:spcPts val="0"/>
              </a:spcAft>
              <a:buNone/>
            </a:pPr>
            <a:r>
              <a:t/>
            </a:r>
            <a:endParaRPr b="1" sz="1600">
              <a:solidFill>
                <a:schemeClr val="lt1"/>
              </a:solidFill>
              <a:latin typeface="Overlock"/>
              <a:ea typeface="Overlock"/>
              <a:cs typeface="Overlock"/>
              <a:sym typeface="Overlock"/>
            </a:endParaRPr>
          </a:p>
          <a:p>
            <a:pPr indent="0" lvl="0" marL="0" marR="0" rtl="0" algn="ctr">
              <a:spcBef>
                <a:spcPts val="0"/>
              </a:spcBef>
              <a:spcAft>
                <a:spcPts val="0"/>
              </a:spcAft>
              <a:buNone/>
            </a:pPr>
            <a:r>
              <a:rPr b="1" lang="en-US" sz="1600">
                <a:solidFill>
                  <a:schemeClr val="lt1"/>
                </a:solidFill>
                <a:latin typeface="EB Garamond"/>
                <a:ea typeface="EB Garamond"/>
                <a:cs typeface="EB Garamond"/>
                <a:sym typeface="EB Garamond"/>
              </a:rPr>
              <a:t>is your roadmap and your role.</a:t>
            </a:r>
            <a:endParaRPr/>
          </a:p>
          <a:p>
            <a:pPr indent="0" lvl="0" marL="0" marR="0" rtl="0" algn="ctr">
              <a:spcBef>
                <a:spcPts val="0"/>
              </a:spcBef>
              <a:spcAft>
                <a:spcPts val="0"/>
              </a:spcAft>
              <a:buNone/>
            </a:pPr>
            <a:r>
              <a:rPr b="1" lang="en-US" sz="1600">
                <a:solidFill>
                  <a:schemeClr val="lt1"/>
                </a:solidFill>
                <a:latin typeface="EB Garamond"/>
                <a:ea typeface="EB Garamond"/>
                <a:cs typeface="EB Garamond"/>
                <a:sym typeface="EB Garamond"/>
              </a:rPr>
              <a:t>It is your direction, your priorities, your vision, your present, your future. </a:t>
            </a:r>
            <a:endParaRPr/>
          </a:p>
          <a:p>
            <a:pPr indent="0" lvl="0" marL="0" marR="0" rtl="0" algn="ctr">
              <a:spcBef>
                <a:spcPts val="0"/>
              </a:spcBef>
              <a:spcAft>
                <a:spcPts val="0"/>
              </a:spcAft>
              <a:buNone/>
            </a:pPr>
            <a:r>
              <a:t/>
            </a:r>
            <a:endParaRPr b="1" sz="1600">
              <a:solidFill>
                <a:schemeClr val="lt1"/>
              </a:solidFill>
              <a:latin typeface="Overlock"/>
              <a:ea typeface="Overlock"/>
              <a:cs typeface="Overlock"/>
              <a:sym typeface="Overlock"/>
            </a:endParaRPr>
          </a:p>
        </p:txBody>
      </p:sp>
      <p:sp>
        <p:nvSpPr>
          <p:cNvPr id="594" name="Google Shape;594;p55"/>
          <p:cNvSpPr txBox="1"/>
          <p:nvPr>
            <p:ph type="title"/>
          </p:nvPr>
        </p:nvSpPr>
        <p:spPr>
          <a:xfrm>
            <a:off x="3371850" y="248714"/>
            <a:ext cx="8820149" cy="625079"/>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chemeClr val="accent6"/>
              </a:buClr>
              <a:buSzPts val="2600"/>
              <a:buFont typeface="Arial Black"/>
              <a:buNone/>
            </a:pPr>
            <a:r>
              <a:rPr b="1" lang="en-US" sz="2600"/>
              <a:t>GO TEAM BUDGET DEVELOPMENT PROCESS</a:t>
            </a:r>
            <a:endParaRPr/>
          </a:p>
        </p:txBody>
      </p:sp>
      <p:sp>
        <p:nvSpPr>
          <p:cNvPr id="595" name="Google Shape;595;p55"/>
          <p:cNvSpPr txBox="1"/>
          <p:nvPr>
            <p:ph idx="12" type="sldNum"/>
          </p:nvPr>
        </p:nvSpPr>
        <p:spPr>
          <a:xfrm>
            <a:off x="9330991" y="5811680"/>
            <a:ext cx="1600200" cy="27384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solidFill>
                  <a:schemeClr val="dk2"/>
                </a:solidFill>
              </a:rPr>
              <a:t>‹#›</a:t>
            </a:fld>
            <a:endParaRPr>
              <a:solidFill>
                <a:schemeClr val="dk2"/>
              </a:solidFill>
            </a:endParaRPr>
          </a:p>
        </p:txBody>
      </p:sp>
      <p:grpSp>
        <p:nvGrpSpPr>
          <p:cNvPr id="596" name="Google Shape;596;p55"/>
          <p:cNvGrpSpPr/>
          <p:nvPr/>
        </p:nvGrpSpPr>
        <p:grpSpPr>
          <a:xfrm>
            <a:off x="-581151" y="1679140"/>
            <a:ext cx="11837829" cy="5752583"/>
            <a:chOff x="-4829844" y="-740211"/>
            <a:chExt cx="11837829" cy="5752583"/>
          </a:xfrm>
        </p:grpSpPr>
        <p:sp>
          <p:nvSpPr>
            <p:cNvPr id="597" name="Google Shape;597;p55"/>
            <p:cNvSpPr/>
            <p:nvPr/>
          </p:nvSpPr>
          <p:spPr>
            <a:xfrm>
              <a:off x="-4829844" y="-740211"/>
              <a:ext cx="5752583" cy="5752583"/>
            </a:xfrm>
            <a:prstGeom prst="blockArc">
              <a:avLst>
                <a:gd fmla="val 18900000" name="adj1"/>
                <a:gd fmla="val 2700000" name="adj2"/>
                <a:gd fmla="val 375" name="adj3"/>
              </a:avLst>
            </a:prstGeom>
            <a:noFill/>
            <a:ln cap="flat" cmpd="sng" w="12700">
              <a:solidFill>
                <a:srgbClr val="129836"/>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55"/>
            <p:cNvSpPr/>
            <p:nvPr/>
          </p:nvSpPr>
          <p:spPr>
            <a:xfrm>
              <a:off x="483235" y="328443"/>
              <a:ext cx="6524750" cy="657229"/>
            </a:xfrm>
            <a:prstGeom prst="rect">
              <a:avLst/>
            </a:prstGeom>
            <a:gradFill>
              <a:gsLst>
                <a:gs pos="0">
                  <a:srgbClr val="6D6F70"/>
                </a:gs>
                <a:gs pos="50000">
                  <a:srgbClr val="585B5C"/>
                </a:gs>
                <a:gs pos="100000">
                  <a:srgbClr val="4D5052"/>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55"/>
            <p:cNvSpPr txBox="1"/>
            <p:nvPr/>
          </p:nvSpPr>
          <p:spPr>
            <a:xfrm>
              <a:off x="483235" y="328443"/>
              <a:ext cx="6524750" cy="657229"/>
            </a:xfrm>
            <a:prstGeom prst="rect">
              <a:avLst/>
            </a:prstGeom>
            <a:noFill/>
            <a:ln>
              <a:noFill/>
            </a:ln>
          </p:spPr>
          <p:txBody>
            <a:bodyPr anchorCtr="0" anchor="ctr" bIns="76200" lIns="521675" spcFirstLastPara="1" rIns="76200" wrap="square" tIns="76200">
              <a:noAutofit/>
            </a:bodyPr>
            <a:lstStyle/>
            <a:p>
              <a:pPr indent="0" lvl="0" marL="0" marR="0" rtl="0" algn="l">
                <a:lnSpc>
                  <a:spcPct val="90000"/>
                </a:lnSpc>
                <a:spcBef>
                  <a:spcPts val="0"/>
                </a:spcBef>
                <a:spcAft>
                  <a:spcPts val="0"/>
                </a:spcAft>
                <a:buClr>
                  <a:schemeClr val="lt1"/>
                </a:buClr>
                <a:buSzPts val="3000"/>
                <a:buFont typeface="Calibri"/>
                <a:buNone/>
              </a:pPr>
              <a:r>
                <a:rPr lang="en-US" sz="3000">
                  <a:solidFill>
                    <a:schemeClr val="lt1"/>
                  </a:solidFill>
                  <a:latin typeface="Calibri"/>
                  <a:ea typeface="Calibri"/>
                  <a:cs typeface="Calibri"/>
                  <a:sym typeface="Calibri"/>
                </a:rPr>
                <a:t>Step 1: Data Review</a:t>
              </a:r>
              <a:endParaRPr/>
            </a:p>
          </p:txBody>
        </p:sp>
        <p:sp>
          <p:nvSpPr>
            <p:cNvPr id="600" name="Google Shape;600;p55"/>
            <p:cNvSpPr/>
            <p:nvPr/>
          </p:nvSpPr>
          <p:spPr>
            <a:xfrm>
              <a:off x="105649" y="258908"/>
              <a:ext cx="821536" cy="821536"/>
            </a:xfrm>
            <a:prstGeom prst="ellipse">
              <a:avLst/>
            </a:prstGeom>
            <a:blipFill rotWithShape="1">
              <a:blip r:embed="rId3">
                <a:alphaModFix/>
              </a:blip>
              <a:stretch>
                <a:fillRect b="0" l="0" r="0" t="0"/>
              </a:stretch>
            </a:blipFill>
            <a:ln cap="flat" cmpd="sng" w="9525">
              <a:solidFill>
                <a:schemeClr val="accent5"/>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55"/>
            <p:cNvSpPr/>
            <p:nvPr/>
          </p:nvSpPr>
          <p:spPr>
            <a:xfrm>
              <a:off x="860040" y="1314458"/>
              <a:ext cx="6147945" cy="657229"/>
            </a:xfrm>
            <a:prstGeom prst="rect">
              <a:avLst/>
            </a:prstGeom>
            <a:gradFill>
              <a:gsLst>
                <a:gs pos="0">
                  <a:srgbClr val="5C7781"/>
                </a:gs>
                <a:gs pos="50000">
                  <a:srgbClr val="3C6673"/>
                </a:gs>
                <a:gs pos="100000">
                  <a:srgbClr val="335A66"/>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55"/>
            <p:cNvSpPr txBox="1"/>
            <p:nvPr/>
          </p:nvSpPr>
          <p:spPr>
            <a:xfrm>
              <a:off x="860040" y="1314458"/>
              <a:ext cx="6147945" cy="657229"/>
            </a:xfrm>
            <a:prstGeom prst="rect">
              <a:avLst/>
            </a:prstGeom>
            <a:noFill/>
            <a:ln>
              <a:noFill/>
            </a:ln>
          </p:spPr>
          <p:txBody>
            <a:bodyPr anchorCtr="0" anchor="ctr" bIns="76200" lIns="521675" spcFirstLastPara="1" rIns="76200" wrap="square" tIns="76200">
              <a:noAutofit/>
            </a:bodyPr>
            <a:lstStyle/>
            <a:p>
              <a:pPr indent="0" lvl="0" marL="0" marR="0" rtl="0" algn="l">
                <a:lnSpc>
                  <a:spcPct val="90000"/>
                </a:lnSpc>
                <a:spcBef>
                  <a:spcPts val="0"/>
                </a:spcBef>
                <a:spcAft>
                  <a:spcPts val="0"/>
                </a:spcAft>
                <a:buClr>
                  <a:schemeClr val="lt1"/>
                </a:buClr>
                <a:buSzPts val="3000"/>
                <a:buFont typeface="Calibri"/>
                <a:buNone/>
              </a:pPr>
              <a:r>
                <a:rPr lang="en-US" sz="3000">
                  <a:solidFill>
                    <a:schemeClr val="lt1"/>
                  </a:solidFill>
                  <a:latin typeface="Calibri"/>
                  <a:ea typeface="Calibri"/>
                  <a:cs typeface="Calibri"/>
                  <a:sym typeface="Calibri"/>
                </a:rPr>
                <a:t>Step 2: Strategic Plan Review</a:t>
              </a:r>
              <a:endParaRPr/>
            </a:p>
          </p:txBody>
        </p:sp>
        <p:sp>
          <p:nvSpPr>
            <p:cNvPr id="603" name="Google Shape;603;p55"/>
            <p:cNvSpPr/>
            <p:nvPr/>
          </p:nvSpPr>
          <p:spPr>
            <a:xfrm>
              <a:off x="449271" y="1232304"/>
              <a:ext cx="821536" cy="821536"/>
            </a:xfrm>
            <a:prstGeom prst="ellipse">
              <a:avLst/>
            </a:prstGeom>
            <a:blipFill rotWithShape="1">
              <a:blip r:embed="rId3">
                <a:alphaModFix/>
              </a:blip>
              <a:stretch>
                <a:fillRect b="0" l="0" r="0" t="0"/>
              </a:stretch>
            </a:blipFill>
            <a:ln cap="flat" cmpd="sng" w="9525">
              <a:solidFill>
                <a:srgbClr val="40657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55"/>
            <p:cNvSpPr/>
            <p:nvPr/>
          </p:nvSpPr>
          <p:spPr>
            <a:xfrm>
              <a:off x="860040" y="2111772"/>
              <a:ext cx="6147945" cy="1034629"/>
            </a:xfrm>
            <a:prstGeom prst="rect">
              <a:avLst/>
            </a:prstGeom>
            <a:gradFill>
              <a:gsLst>
                <a:gs pos="0">
                  <a:srgbClr val="4F926B"/>
                </a:gs>
                <a:gs pos="50000">
                  <a:srgbClr val="248855"/>
                </a:gs>
                <a:gs pos="100000">
                  <a:srgbClr val="1C7B4C"/>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55"/>
            <p:cNvSpPr txBox="1"/>
            <p:nvPr/>
          </p:nvSpPr>
          <p:spPr>
            <a:xfrm>
              <a:off x="860040" y="2111772"/>
              <a:ext cx="6147945" cy="1034629"/>
            </a:xfrm>
            <a:prstGeom prst="rect">
              <a:avLst/>
            </a:prstGeom>
            <a:noFill/>
            <a:ln>
              <a:noFill/>
            </a:ln>
          </p:spPr>
          <p:txBody>
            <a:bodyPr anchorCtr="0" anchor="ctr" bIns="76200" lIns="521675" spcFirstLastPara="1" rIns="76200" wrap="square" tIns="76200">
              <a:noAutofit/>
            </a:bodyPr>
            <a:lstStyle/>
            <a:p>
              <a:pPr indent="-1200150" lvl="0" marL="1200150" marR="0" rtl="0" algn="l">
                <a:lnSpc>
                  <a:spcPct val="100000"/>
                </a:lnSpc>
                <a:spcBef>
                  <a:spcPts val="0"/>
                </a:spcBef>
                <a:spcAft>
                  <a:spcPts val="0"/>
                </a:spcAft>
                <a:buClr>
                  <a:schemeClr val="lt1"/>
                </a:buClr>
                <a:buSzPts val="3000"/>
                <a:buFont typeface="Calibri"/>
                <a:buNone/>
              </a:pPr>
              <a:r>
                <a:rPr lang="en-US" sz="3000">
                  <a:solidFill>
                    <a:schemeClr val="lt1"/>
                  </a:solidFill>
                  <a:latin typeface="Calibri"/>
                  <a:ea typeface="Calibri"/>
                  <a:cs typeface="Calibri"/>
                  <a:sym typeface="Calibri"/>
                </a:rPr>
                <a:t>Step 3: Budget Parameters</a:t>
              </a:r>
              <a:endParaRPr/>
            </a:p>
            <a:p>
              <a:pPr indent="-171450" lvl="0" marL="1314450" marR="0" rtl="0" algn="l">
                <a:lnSpc>
                  <a:spcPct val="100000"/>
                </a:lnSpc>
                <a:spcBef>
                  <a:spcPts val="0"/>
                </a:spcBef>
                <a:spcAft>
                  <a:spcPts val="0"/>
                </a:spcAft>
                <a:buClr>
                  <a:schemeClr val="lt1"/>
                </a:buClr>
                <a:buSzPts val="3000"/>
                <a:buFont typeface="Calibri"/>
                <a:buNone/>
              </a:pPr>
              <a:r>
                <a:rPr lang="en-US" sz="3000">
                  <a:solidFill>
                    <a:schemeClr val="lt1"/>
                  </a:solidFill>
                  <a:latin typeface="Calibri"/>
                  <a:ea typeface="Calibri"/>
                  <a:cs typeface="Calibri"/>
                  <a:sym typeface="Calibri"/>
                </a:rPr>
                <a:t>(Strategic Priorities)</a:t>
              </a:r>
              <a:endParaRPr/>
            </a:p>
          </p:txBody>
        </p:sp>
        <p:sp>
          <p:nvSpPr>
            <p:cNvPr id="606" name="Google Shape;606;p55"/>
            <p:cNvSpPr/>
            <p:nvPr/>
          </p:nvSpPr>
          <p:spPr>
            <a:xfrm>
              <a:off x="449271" y="2218319"/>
              <a:ext cx="821536" cy="821536"/>
            </a:xfrm>
            <a:prstGeom prst="ellipse">
              <a:avLst/>
            </a:prstGeom>
            <a:blipFill rotWithShape="1">
              <a:blip r:embed="rId3">
                <a:alphaModFix/>
              </a:blip>
              <a:stretch>
                <a:fillRect b="0" l="0" r="0" t="0"/>
              </a:stretch>
            </a:blipFill>
            <a:ln cap="flat" cmpd="sng" w="9525">
              <a:solidFill>
                <a:srgbClr val="2A8457"/>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55"/>
            <p:cNvSpPr/>
            <p:nvPr/>
          </p:nvSpPr>
          <p:spPr>
            <a:xfrm>
              <a:off x="483235" y="3286487"/>
              <a:ext cx="6524750" cy="657229"/>
            </a:xfrm>
            <a:prstGeom prst="rect">
              <a:avLst/>
            </a:prstGeom>
            <a:gradFill>
              <a:gsLst>
                <a:gs pos="0">
                  <a:srgbClr val="48A355"/>
                </a:gs>
                <a:gs pos="50000">
                  <a:srgbClr val="0C9D30"/>
                </a:gs>
                <a:gs pos="100000">
                  <a:srgbClr val="049028"/>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55"/>
            <p:cNvSpPr txBox="1"/>
            <p:nvPr/>
          </p:nvSpPr>
          <p:spPr>
            <a:xfrm>
              <a:off x="483235" y="3286487"/>
              <a:ext cx="6524750" cy="657229"/>
            </a:xfrm>
            <a:prstGeom prst="rect">
              <a:avLst/>
            </a:prstGeom>
            <a:noFill/>
            <a:ln>
              <a:noFill/>
            </a:ln>
          </p:spPr>
          <p:txBody>
            <a:bodyPr anchorCtr="0" anchor="ctr" bIns="76200" lIns="521675" spcFirstLastPara="1" rIns="76200" wrap="square" tIns="76200">
              <a:noAutofit/>
            </a:bodyPr>
            <a:lstStyle/>
            <a:p>
              <a:pPr indent="0" lvl="0" marL="0" marR="0" rtl="0" algn="l">
                <a:lnSpc>
                  <a:spcPct val="90000"/>
                </a:lnSpc>
                <a:spcBef>
                  <a:spcPts val="0"/>
                </a:spcBef>
                <a:spcAft>
                  <a:spcPts val="0"/>
                </a:spcAft>
                <a:buClr>
                  <a:schemeClr val="lt1"/>
                </a:buClr>
                <a:buSzPts val="3000"/>
                <a:buFont typeface="Calibri"/>
                <a:buNone/>
              </a:pPr>
              <a:r>
                <a:rPr lang="en-US" sz="3000">
                  <a:solidFill>
                    <a:schemeClr val="lt1"/>
                  </a:solidFill>
                  <a:latin typeface="Calibri"/>
                  <a:ea typeface="Calibri"/>
                  <a:cs typeface="Calibri"/>
                  <a:sym typeface="Calibri"/>
                </a:rPr>
                <a:t>Step 4: Budget Choices</a:t>
              </a:r>
              <a:endParaRPr/>
            </a:p>
          </p:txBody>
        </p:sp>
        <p:sp>
          <p:nvSpPr>
            <p:cNvPr id="609" name="Google Shape;609;p55"/>
            <p:cNvSpPr/>
            <p:nvPr/>
          </p:nvSpPr>
          <p:spPr>
            <a:xfrm>
              <a:off x="0" y="3149159"/>
              <a:ext cx="821536" cy="821536"/>
            </a:xfrm>
            <a:prstGeom prst="ellipse">
              <a:avLst/>
            </a:prstGeom>
            <a:blipFill rotWithShape="1">
              <a:blip r:embed="rId4">
                <a:alphaModFix/>
              </a:blip>
              <a:stretch>
                <a:fillRect b="0" l="0" r="0" t="0"/>
              </a:stretch>
            </a:blipFill>
            <a:ln cap="flat" cmpd="sng" w="9525">
              <a:solidFill>
                <a:srgbClr val="149735"/>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descr="Image result for you are here" id="610" name="Google Shape;610;p55"/>
          <p:cNvPicPr preferRelativeResize="0"/>
          <p:nvPr/>
        </p:nvPicPr>
        <p:blipFill rotWithShape="1">
          <a:blip r:embed="rId5">
            <a:alphaModFix/>
          </a:blip>
          <a:srcRect b="0" l="0" r="0" t="0"/>
          <a:stretch/>
        </p:blipFill>
        <p:spPr>
          <a:xfrm rot="-1582574">
            <a:off x="3924842" y="4949974"/>
            <a:ext cx="792559" cy="113555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5" name="Shape 615"/>
        <p:cNvGrpSpPr/>
        <p:nvPr/>
      </p:nvGrpSpPr>
      <p:grpSpPr>
        <a:xfrm>
          <a:off x="0" y="0"/>
          <a:ext cx="0" cy="0"/>
          <a:chOff x="0" y="0"/>
          <a:chExt cx="0" cy="0"/>
        </a:xfrm>
      </p:grpSpPr>
      <p:pic>
        <p:nvPicPr>
          <p:cNvPr id="616" name="Google Shape;616;p56"/>
          <p:cNvPicPr preferRelativeResize="0"/>
          <p:nvPr/>
        </p:nvPicPr>
        <p:blipFill rotWithShape="1">
          <a:blip r:embed="rId3">
            <a:alphaModFix/>
          </a:blip>
          <a:srcRect b="0" l="0" r="0" t="0"/>
          <a:stretch/>
        </p:blipFill>
        <p:spPr>
          <a:xfrm>
            <a:off x="8662743" y="4487665"/>
            <a:ext cx="1216600" cy="1487222"/>
          </a:xfrm>
          <a:prstGeom prst="rect">
            <a:avLst/>
          </a:prstGeom>
          <a:noFill/>
          <a:ln>
            <a:noFill/>
          </a:ln>
        </p:spPr>
      </p:pic>
      <p:grpSp>
        <p:nvGrpSpPr>
          <p:cNvPr id="617" name="Google Shape;617;p56"/>
          <p:cNvGrpSpPr/>
          <p:nvPr/>
        </p:nvGrpSpPr>
        <p:grpSpPr>
          <a:xfrm>
            <a:off x="2450852" y="1639914"/>
            <a:ext cx="7288380" cy="2466229"/>
            <a:chOff x="138196" y="1326"/>
            <a:chExt cx="7288380" cy="2466229"/>
          </a:xfrm>
        </p:grpSpPr>
        <p:sp>
          <p:nvSpPr>
            <p:cNvPr id="618" name="Google Shape;618;p56"/>
            <p:cNvSpPr/>
            <p:nvPr/>
          </p:nvSpPr>
          <p:spPr>
            <a:xfrm rot="5400000">
              <a:off x="328746" y="1426390"/>
              <a:ext cx="573967" cy="955068"/>
            </a:xfrm>
            <a:prstGeom prst="corner">
              <a:avLst>
                <a:gd fmla="val 16120" name="adj1"/>
                <a:gd fmla="val 16110" name="adj2"/>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56"/>
            <p:cNvSpPr/>
            <p:nvPr/>
          </p:nvSpPr>
          <p:spPr>
            <a:xfrm>
              <a:off x="232937" y="1711750"/>
              <a:ext cx="862241" cy="75580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56"/>
            <p:cNvSpPr txBox="1"/>
            <p:nvPr/>
          </p:nvSpPr>
          <p:spPr>
            <a:xfrm>
              <a:off x="232937" y="1711750"/>
              <a:ext cx="862241" cy="755805"/>
            </a:xfrm>
            <a:prstGeom prst="rect">
              <a:avLst/>
            </a:prstGeom>
            <a:noFill/>
            <a:ln>
              <a:noFill/>
            </a:ln>
          </p:spPr>
          <p:txBody>
            <a:bodyPr anchorCtr="0" anchor="t" bIns="60950" lIns="60950" spcFirstLastPara="1" rIns="60950" wrap="square" tIns="60950">
              <a:noAutofit/>
            </a:bodyPr>
            <a:lstStyle/>
            <a:p>
              <a:pPr indent="0" lvl="0" marL="0" marR="0" rtl="0" algn="l">
                <a:lnSpc>
                  <a:spcPct val="90000"/>
                </a:lnSpc>
                <a:spcBef>
                  <a:spcPts val="0"/>
                </a:spcBef>
                <a:spcAft>
                  <a:spcPts val="0"/>
                </a:spcAft>
                <a:buClr>
                  <a:schemeClr val="dk1"/>
                </a:buClr>
                <a:buSzPts val="1600"/>
                <a:buFont typeface="Arial"/>
                <a:buNone/>
              </a:pPr>
              <a:r>
                <a:rPr b="1" lang="en-US" sz="1600">
                  <a:solidFill>
                    <a:schemeClr val="dk1"/>
                  </a:solidFill>
                  <a:latin typeface="Arial"/>
                  <a:ea typeface="Arial"/>
                  <a:cs typeface="Arial"/>
                  <a:sym typeface="Arial"/>
                </a:rPr>
                <a:t>Step 1                             </a:t>
              </a:r>
              <a:r>
                <a:rPr lang="en-US" sz="1400">
                  <a:solidFill>
                    <a:schemeClr val="dk1"/>
                  </a:solidFill>
                  <a:latin typeface="Arial"/>
                  <a:ea typeface="Arial"/>
                  <a:cs typeface="Arial"/>
                  <a:sym typeface="Arial"/>
                </a:rPr>
                <a:t>Review and </a:t>
              </a:r>
              <a:r>
                <a:rPr b="0" lang="en-US" sz="1400">
                  <a:solidFill>
                    <a:schemeClr val="dk1"/>
                  </a:solidFill>
                  <a:latin typeface="Arial"/>
                  <a:ea typeface="Arial"/>
                  <a:cs typeface="Arial"/>
                  <a:sym typeface="Arial"/>
                </a:rPr>
                <a:t>Update </a:t>
              </a:r>
              <a:r>
                <a:rPr lang="en-US" sz="1400">
                  <a:solidFill>
                    <a:schemeClr val="dk1"/>
                  </a:solidFill>
                  <a:latin typeface="Arial"/>
                  <a:ea typeface="Arial"/>
                  <a:cs typeface="Arial"/>
                  <a:sym typeface="Arial"/>
                </a:rPr>
                <a:t>Strategic Plan and Rank Strategic Priorities</a:t>
              </a:r>
              <a:endParaRPr/>
            </a:p>
            <a:p>
              <a:pPr indent="0" lvl="0" marL="0" marR="0" rtl="0" algn="l">
                <a:lnSpc>
                  <a:spcPct val="90000"/>
                </a:lnSpc>
                <a:spcBef>
                  <a:spcPts val="560"/>
                </a:spcBef>
                <a:spcAft>
                  <a:spcPts val="0"/>
                </a:spcAft>
                <a:buClr>
                  <a:srgbClr val="FF0000"/>
                </a:buClr>
                <a:buSzPts val="1200"/>
                <a:buFont typeface="Calibri"/>
                <a:buNone/>
              </a:pPr>
              <a:r>
                <a:rPr lang="en-US" sz="1200">
                  <a:solidFill>
                    <a:srgbClr val="FF0000"/>
                  </a:solidFill>
                  <a:latin typeface="Calibri"/>
                  <a:ea typeface="Calibri"/>
                  <a:cs typeface="Calibri"/>
                  <a:sym typeface="Calibri"/>
                </a:rPr>
                <a:t>By end of Fall Semester</a:t>
              </a:r>
              <a:endParaRPr/>
            </a:p>
          </p:txBody>
        </p:sp>
        <p:sp>
          <p:nvSpPr>
            <p:cNvPr id="621" name="Google Shape;621;p56"/>
            <p:cNvSpPr/>
            <p:nvPr/>
          </p:nvSpPr>
          <p:spPr>
            <a:xfrm>
              <a:off x="932491" y="1356077"/>
              <a:ext cx="162687" cy="162687"/>
            </a:xfrm>
            <a:prstGeom prst="triangle">
              <a:avLst>
                <a:gd fmla="val 100000" name="adj"/>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56"/>
            <p:cNvSpPr/>
            <p:nvPr/>
          </p:nvSpPr>
          <p:spPr>
            <a:xfrm rot="5400000">
              <a:off x="1384298" y="1165192"/>
              <a:ext cx="573967" cy="955068"/>
            </a:xfrm>
            <a:prstGeom prst="corner">
              <a:avLst>
                <a:gd fmla="val 16120" name="adj1"/>
                <a:gd fmla="val 16110" name="adj2"/>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56"/>
            <p:cNvSpPr/>
            <p:nvPr/>
          </p:nvSpPr>
          <p:spPr>
            <a:xfrm>
              <a:off x="1230150" y="1450552"/>
              <a:ext cx="978919" cy="75580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56"/>
            <p:cNvSpPr txBox="1"/>
            <p:nvPr/>
          </p:nvSpPr>
          <p:spPr>
            <a:xfrm>
              <a:off x="1230150" y="1450552"/>
              <a:ext cx="978919" cy="755805"/>
            </a:xfrm>
            <a:prstGeom prst="rect">
              <a:avLst/>
            </a:prstGeom>
            <a:noFill/>
            <a:ln>
              <a:noFill/>
            </a:ln>
          </p:spPr>
          <p:txBody>
            <a:bodyPr anchorCtr="0" anchor="t" bIns="60950" lIns="60950" spcFirstLastPara="1" rIns="60950" wrap="square" tIns="60950">
              <a:noAutofit/>
            </a:bodyPr>
            <a:lstStyle/>
            <a:p>
              <a:pPr indent="0" lvl="0" marL="0" marR="0" rtl="0" algn="l">
                <a:lnSpc>
                  <a:spcPct val="90000"/>
                </a:lnSpc>
                <a:spcBef>
                  <a:spcPts val="0"/>
                </a:spcBef>
                <a:spcAft>
                  <a:spcPts val="0"/>
                </a:spcAft>
                <a:buClr>
                  <a:schemeClr val="dk1"/>
                </a:buClr>
                <a:buSzPts val="1600"/>
                <a:buFont typeface="Arial"/>
                <a:buNone/>
              </a:pPr>
              <a:r>
                <a:rPr b="1" lang="en-US" sz="1600">
                  <a:solidFill>
                    <a:schemeClr val="dk1"/>
                  </a:solidFill>
                  <a:latin typeface="Arial"/>
                  <a:ea typeface="Arial"/>
                  <a:cs typeface="Arial"/>
                  <a:sym typeface="Arial"/>
                </a:rPr>
                <a:t>Step 2 </a:t>
              </a:r>
              <a:r>
                <a:rPr b="0" lang="en-US" sz="1400">
                  <a:solidFill>
                    <a:schemeClr val="dk1"/>
                  </a:solidFill>
                  <a:latin typeface="Arial"/>
                  <a:ea typeface="Arial"/>
                  <a:cs typeface="Arial"/>
                  <a:sym typeface="Arial"/>
                </a:rPr>
                <a:t>Pri</a:t>
              </a:r>
              <a:r>
                <a:rPr lang="en-US" sz="1400">
                  <a:solidFill>
                    <a:schemeClr val="dk1"/>
                  </a:solidFill>
                  <a:latin typeface="Arial"/>
                  <a:ea typeface="Arial"/>
                  <a:cs typeface="Arial"/>
                  <a:sym typeface="Arial"/>
                </a:rPr>
                <a:t>ncipals: Workshop   FY 24 Budget</a:t>
              </a:r>
              <a:endParaRPr/>
            </a:p>
            <a:p>
              <a:pPr indent="0" lvl="0" marL="0" marR="0" rtl="0" algn="l">
                <a:lnSpc>
                  <a:spcPct val="90000"/>
                </a:lnSpc>
                <a:spcBef>
                  <a:spcPts val="560"/>
                </a:spcBef>
                <a:spcAft>
                  <a:spcPts val="0"/>
                </a:spcAft>
                <a:buClr>
                  <a:srgbClr val="FF0000"/>
                </a:buClr>
                <a:buSzPts val="1200"/>
                <a:buFont typeface="Calibri"/>
                <a:buNone/>
              </a:pPr>
              <a:r>
                <a:rPr lang="en-US" sz="1200">
                  <a:solidFill>
                    <a:srgbClr val="FF0000"/>
                  </a:solidFill>
                  <a:latin typeface="Calibri"/>
                  <a:ea typeface="Calibri"/>
                  <a:cs typeface="Calibri"/>
                  <a:sym typeface="Calibri"/>
                </a:rPr>
                <a:t>January 24 </a:t>
              </a:r>
              <a:r>
                <a:rPr baseline="30000" lang="en-US" sz="1200">
                  <a:solidFill>
                    <a:srgbClr val="FF0000"/>
                  </a:solidFill>
                  <a:latin typeface="Calibri"/>
                  <a:ea typeface="Calibri"/>
                  <a:cs typeface="Calibri"/>
                  <a:sym typeface="Calibri"/>
                </a:rPr>
                <a:t> </a:t>
              </a:r>
              <a:endParaRPr sz="1200">
                <a:solidFill>
                  <a:srgbClr val="FF0000"/>
                </a:solidFill>
                <a:latin typeface="Arial"/>
                <a:ea typeface="Arial"/>
                <a:cs typeface="Arial"/>
                <a:sym typeface="Arial"/>
              </a:endParaRPr>
            </a:p>
          </p:txBody>
        </p:sp>
        <p:sp>
          <p:nvSpPr>
            <p:cNvPr id="625" name="Google Shape;625;p56"/>
            <p:cNvSpPr/>
            <p:nvPr/>
          </p:nvSpPr>
          <p:spPr>
            <a:xfrm>
              <a:off x="1988043" y="1094879"/>
              <a:ext cx="162687" cy="162687"/>
            </a:xfrm>
            <a:prstGeom prst="triangle">
              <a:avLst>
                <a:gd fmla="val 100000" name="adj"/>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56"/>
            <p:cNvSpPr/>
            <p:nvPr/>
          </p:nvSpPr>
          <p:spPr>
            <a:xfrm rot="5400000">
              <a:off x="2439850" y="903995"/>
              <a:ext cx="573967" cy="955068"/>
            </a:xfrm>
            <a:prstGeom prst="corner">
              <a:avLst>
                <a:gd fmla="val 16120" name="adj1"/>
                <a:gd fmla="val 16110" name="adj2"/>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56"/>
            <p:cNvSpPr/>
            <p:nvPr/>
          </p:nvSpPr>
          <p:spPr>
            <a:xfrm>
              <a:off x="2276027" y="1189355"/>
              <a:ext cx="998268" cy="75580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56"/>
            <p:cNvSpPr txBox="1"/>
            <p:nvPr/>
          </p:nvSpPr>
          <p:spPr>
            <a:xfrm>
              <a:off x="2276027" y="1189355"/>
              <a:ext cx="998268" cy="755805"/>
            </a:xfrm>
            <a:prstGeom prst="rect">
              <a:avLst/>
            </a:prstGeom>
            <a:noFill/>
            <a:ln>
              <a:noFill/>
            </a:ln>
          </p:spPr>
          <p:txBody>
            <a:bodyPr anchorCtr="0" anchor="t" bIns="60950" lIns="60950" spcFirstLastPara="1" rIns="60950" wrap="square" tIns="60950">
              <a:noAutofit/>
            </a:bodyPr>
            <a:lstStyle/>
            <a:p>
              <a:pPr indent="0" lvl="0" marL="0" marR="0" rtl="0" algn="l">
                <a:lnSpc>
                  <a:spcPct val="90000"/>
                </a:lnSpc>
                <a:spcBef>
                  <a:spcPts val="0"/>
                </a:spcBef>
                <a:spcAft>
                  <a:spcPts val="0"/>
                </a:spcAft>
                <a:buClr>
                  <a:schemeClr val="dk1"/>
                </a:buClr>
                <a:buSzPts val="1600"/>
                <a:buFont typeface="Arial"/>
                <a:buNone/>
              </a:pPr>
              <a:r>
                <a:rPr b="1" lang="en-US" sz="1600">
                  <a:solidFill>
                    <a:schemeClr val="dk1"/>
                  </a:solidFill>
                  <a:latin typeface="Arial"/>
                  <a:ea typeface="Arial"/>
                  <a:cs typeface="Arial"/>
                  <a:sym typeface="Arial"/>
                </a:rPr>
                <a:t>Step 3              </a:t>
              </a:r>
              <a:r>
                <a:rPr lang="en-US" sz="1400">
                  <a:solidFill>
                    <a:schemeClr val="dk1"/>
                  </a:solidFill>
                  <a:latin typeface="Arial"/>
                  <a:ea typeface="Arial"/>
                  <a:cs typeface="Arial"/>
                  <a:sym typeface="Arial"/>
                </a:rPr>
                <a:t>GO Team Initial Budget Session: Allocation</a:t>
              </a:r>
              <a:endParaRPr/>
            </a:p>
            <a:p>
              <a:pPr indent="0" lvl="0" marL="0" marR="0" rtl="0" algn="l">
                <a:lnSpc>
                  <a:spcPct val="90000"/>
                </a:lnSpc>
                <a:spcBef>
                  <a:spcPts val="560"/>
                </a:spcBef>
                <a:spcAft>
                  <a:spcPts val="0"/>
                </a:spcAft>
                <a:buClr>
                  <a:srgbClr val="FF0000"/>
                </a:buClr>
                <a:buSzPts val="1200"/>
                <a:buFont typeface="Arial"/>
                <a:buNone/>
              </a:pPr>
              <a:r>
                <a:rPr lang="en-US" sz="1200">
                  <a:solidFill>
                    <a:srgbClr val="FF0000"/>
                  </a:solidFill>
                  <a:latin typeface="Arial"/>
                  <a:ea typeface="Arial"/>
                  <a:cs typeface="Arial"/>
                  <a:sym typeface="Arial"/>
                </a:rPr>
                <a:t>January 24 – </a:t>
              </a:r>
              <a:r>
                <a:rPr lang="en-US" sz="1200">
                  <a:solidFill>
                    <a:srgbClr val="FF0000"/>
                  </a:solidFill>
                  <a:latin typeface="Calibri"/>
                  <a:ea typeface="Calibri"/>
                  <a:cs typeface="Calibri"/>
                  <a:sym typeface="Calibri"/>
                </a:rPr>
                <a:t>early February </a:t>
              </a:r>
              <a:endParaRPr sz="1200">
                <a:solidFill>
                  <a:schemeClr val="dk1"/>
                </a:solidFill>
                <a:latin typeface="Arial"/>
                <a:ea typeface="Arial"/>
                <a:cs typeface="Arial"/>
                <a:sym typeface="Arial"/>
              </a:endParaRPr>
            </a:p>
          </p:txBody>
        </p:sp>
        <p:sp>
          <p:nvSpPr>
            <p:cNvPr id="629" name="Google Shape;629;p56"/>
            <p:cNvSpPr/>
            <p:nvPr/>
          </p:nvSpPr>
          <p:spPr>
            <a:xfrm>
              <a:off x="3043595" y="833682"/>
              <a:ext cx="162687" cy="162687"/>
            </a:xfrm>
            <a:prstGeom prst="triangle">
              <a:avLst>
                <a:gd fmla="val 100000" name="adj"/>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56"/>
            <p:cNvSpPr/>
            <p:nvPr/>
          </p:nvSpPr>
          <p:spPr>
            <a:xfrm rot="5400000">
              <a:off x="3545427" y="594366"/>
              <a:ext cx="573967" cy="955068"/>
            </a:xfrm>
            <a:prstGeom prst="corner">
              <a:avLst>
                <a:gd fmla="val 16120" name="adj1"/>
                <a:gd fmla="val 16110" name="adj2"/>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56"/>
            <p:cNvSpPr/>
            <p:nvPr/>
          </p:nvSpPr>
          <p:spPr>
            <a:xfrm>
              <a:off x="3349076" y="888840"/>
              <a:ext cx="1151773" cy="852669"/>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56"/>
            <p:cNvSpPr txBox="1"/>
            <p:nvPr/>
          </p:nvSpPr>
          <p:spPr>
            <a:xfrm>
              <a:off x="3349076" y="888840"/>
              <a:ext cx="1151773" cy="852669"/>
            </a:xfrm>
            <a:prstGeom prst="rect">
              <a:avLst/>
            </a:prstGeom>
            <a:noFill/>
            <a:ln>
              <a:noFill/>
            </a:ln>
          </p:spPr>
          <p:txBody>
            <a:bodyPr anchorCtr="0" anchor="t" bIns="60950" lIns="60950" spcFirstLastPara="1" rIns="60950" wrap="square" tIns="60950">
              <a:noAutofit/>
            </a:bodyPr>
            <a:lstStyle/>
            <a:p>
              <a:pPr indent="0" lvl="0" marL="0" marR="0" rtl="0" algn="l">
                <a:lnSpc>
                  <a:spcPct val="90000"/>
                </a:lnSpc>
                <a:spcBef>
                  <a:spcPts val="0"/>
                </a:spcBef>
                <a:spcAft>
                  <a:spcPts val="0"/>
                </a:spcAft>
                <a:buClr>
                  <a:schemeClr val="dk1"/>
                </a:buClr>
                <a:buSzPts val="1600"/>
                <a:buFont typeface="Arial"/>
                <a:buNone/>
              </a:pPr>
              <a:r>
                <a:rPr b="1" lang="en-US" sz="1600">
                  <a:solidFill>
                    <a:schemeClr val="dk1"/>
                  </a:solidFill>
                  <a:latin typeface="Arial"/>
                  <a:ea typeface="Arial"/>
                  <a:cs typeface="Arial"/>
                  <a:sym typeface="Arial"/>
                </a:rPr>
                <a:t>Step 4         </a:t>
              </a:r>
              <a:r>
                <a:rPr lang="en-US" sz="1400">
                  <a:solidFill>
                    <a:schemeClr val="dk1"/>
                  </a:solidFill>
                  <a:latin typeface="Arial"/>
                  <a:ea typeface="Arial"/>
                  <a:cs typeface="Arial"/>
                  <a:sym typeface="Arial"/>
                </a:rPr>
                <a:t> Principals: Associate Supt. Discussions and Review</a:t>
              </a:r>
              <a:endParaRPr/>
            </a:p>
            <a:p>
              <a:pPr indent="0" lvl="0" marL="0" marR="0" rtl="0" algn="l">
                <a:lnSpc>
                  <a:spcPct val="90000"/>
                </a:lnSpc>
                <a:spcBef>
                  <a:spcPts val="560"/>
                </a:spcBef>
                <a:spcAft>
                  <a:spcPts val="0"/>
                </a:spcAft>
                <a:buClr>
                  <a:srgbClr val="FF0000"/>
                </a:buClr>
                <a:buSzPts val="1200"/>
                <a:buFont typeface="Calibri"/>
                <a:buNone/>
              </a:pPr>
              <a:r>
                <a:rPr lang="en-US" sz="1200">
                  <a:solidFill>
                    <a:srgbClr val="FF0000"/>
                  </a:solidFill>
                  <a:latin typeface="Calibri"/>
                  <a:ea typeface="Calibri"/>
                  <a:cs typeface="Calibri"/>
                  <a:sym typeface="Calibri"/>
                </a:rPr>
                <a:t>February (supports needed, specific challenges, coaching)</a:t>
              </a:r>
              <a:endParaRPr sz="1200">
                <a:solidFill>
                  <a:srgbClr val="FF0000"/>
                </a:solidFill>
                <a:latin typeface="Arial"/>
                <a:ea typeface="Arial"/>
                <a:cs typeface="Arial"/>
                <a:sym typeface="Arial"/>
              </a:endParaRPr>
            </a:p>
          </p:txBody>
        </p:sp>
        <p:sp>
          <p:nvSpPr>
            <p:cNvPr id="633" name="Google Shape;633;p56"/>
            <p:cNvSpPr/>
            <p:nvPr/>
          </p:nvSpPr>
          <p:spPr>
            <a:xfrm>
              <a:off x="4149172" y="524052"/>
              <a:ext cx="162687" cy="162687"/>
            </a:xfrm>
            <a:prstGeom prst="triangle">
              <a:avLst>
                <a:gd fmla="val 100000" name="adj"/>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56"/>
            <p:cNvSpPr/>
            <p:nvPr/>
          </p:nvSpPr>
          <p:spPr>
            <a:xfrm rot="5400000">
              <a:off x="4571861" y="333168"/>
              <a:ext cx="573967" cy="955068"/>
            </a:xfrm>
            <a:prstGeom prst="corner">
              <a:avLst>
                <a:gd fmla="val 16120" name="adj1"/>
                <a:gd fmla="val 16110" name="adj2"/>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56"/>
            <p:cNvSpPr/>
            <p:nvPr/>
          </p:nvSpPr>
          <p:spPr>
            <a:xfrm>
              <a:off x="4450827" y="641369"/>
              <a:ext cx="1093537" cy="75580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56"/>
            <p:cNvSpPr txBox="1"/>
            <p:nvPr/>
          </p:nvSpPr>
          <p:spPr>
            <a:xfrm>
              <a:off x="4450827" y="641369"/>
              <a:ext cx="1093537" cy="755805"/>
            </a:xfrm>
            <a:prstGeom prst="rect">
              <a:avLst/>
            </a:prstGeom>
            <a:noFill/>
            <a:ln>
              <a:noFill/>
            </a:ln>
          </p:spPr>
          <p:txBody>
            <a:bodyPr anchorCtr="0" anchor="t" bIns="60950" lIns="60950" spcFirstLastPara="1" rIns="60950" wrap="square" tIns="60950">
              <a:noAutofit/>
            </a:bodyPr>
            <a:lstStyle/>
            <a:p>
              <a:pPr indent="0" lvl="0" marL="0" marR="0" rtl="0" algn="l">
                <a:lnSpc>
                  <a:spcPct val="100000"/>
                </a:lnSpc>
                <a:spcBef>
                  <a:spcPts val="0"/>
                </a:spcBef>
                <a:spcAft>
                  <a:spcPts val="0"/>
                </a:spcAft>
                <a:buClr>
                  <a:srgbClr val="000000"/>
                </a:buClr>
                <a:buSzPts val="1600"/>
                <a:buFont typeface="Arial"/>
                <a:buNone/>
              </a:pPr>
              <a:r>
                <a:rPr b="1" lang="en-US" sz="1600">
                  <a:solidFill>
                    <a:srgbClr val="000000"/>
                  </a:solidFill>
                  <a:latin typeface="Arial"/>
                  <a:ea typeface="Arial"/>
                  <a:cs typeface="Arial"/>
                  <a:sym typeface="Arial"/>
                </a:rPr>
                <a:t>Step 5	</a:t>
              </a:r>
              <a:endParaRPr/>
            </a:p>
            <a:p>
              <a:pPr indent="0" lvl="0" marL="0" marR="0" rtl="0" algn="l">
                <a:lnSpc>
                  <a:spcPct val="100000"/>
                </a:lnSpc>
                <a:spcBef>
                  <a:spcPts val="0"/>
                </a:spcBef>
                <a:spcAft>
                  <a:spcPts val="0"/>
                </a:spcAft>
                <a:buClr>
                  <a:srgbClr val="000000"/>
                </a:buClr>
                <a:buSzPts val="1400"/>
                <a:buFont typeface="Arial"/>
                <a:buNone/>
              </a:pPr>
              <a:r>
                <a:rPr lang="en-US" sz="1400">
                  <a:solidFill>
                    <a:srgbClr val="000000"/>
                  </a:solidFill>
                  <a:latin typeface="Arial"/>
                  <a:ea typeface="Arial"/>
                  <a:cs typeface="Arial"/>
                  <a:sym typeface="Arial"/>
                </a:rPr>
                <a:t>GO Team Feedback Session: Draft Budget Presented &amp; Discussed </a:t>
              </a:r>
              <a:r>
                <a:rPr lang="en-US" sz="1200">
                  <a:solidFill>
                    <a:srgbClr val="FF0000"/>
                  </a:solidFill>
                  <a:latin typeface="Calibri"/>
                  <a:ea typeface="Calibri"/>
                  <a:cs typeface="Calibri"/>
                  <a:sym typeface="Calibri"/>
                </a:rPr>
                <a:t>February – </a:t>
              </a:r>
              <a:r>
                <a:rPr lang="en-US" sz="1200">
                  <a:solidFill>
                    <a:srgbClr val="FF0000"/>
                  </a:solidFill>
                  <a:highlight>
                    <a:srgbClr val="FFFF00"/>
                  </a:highlight>
                  <a:latin typeface="Calibri"/>
                  <a:ea typeface="Calibri"/>
                  <a:cs typeface="Calibri"/>
                  <a:sym typeface="Calibri"/>
                </a:rPr>
                <a:t>multiple meetings</a:t>
              </a:r>
              <a:r>
                <a:rPr lang="en-US" sz="1200">
                  <a:solidFill>
                    <a:srgbClr val="FF0000"/>
                  </a:solidFill>
                  <a:latin typeface="Calibri"/>
                  <a:ea typeface="Calibri"/>
                  <a:cs typeface="Calibri"/>
                  <a:sym typeface="Calibri"/>
                </a:rPr>
                <a:t>, if necessary</a:t>
              </a:r>
              <a:endParaRPr/>
            </a:p>
          </p:txBody>
        </p:sp>
        <p:sp>
          <p:nvSpPr>
            <p:cNvPr id="637" name="Google Shape;637;p56"/>
            <p:cNvSpPr/>
            <p:nvPr/>
          </p:nvSpPr>
          <p:spPr>
            <a:xfrm>
              <a:off x="5175606" y="262855"/>
              <a:ext cx="162687" cy="162687"/>
            </a:xfrm>
            <a:prstGeom prst="triangle">
              <a:avLst>
                <a:gd fmla="val 100000" name="adj"/>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56"/>
            <p:cNvSpPr/>
            <p:nvPr/>
          </p:nvSpPr>
          <p:spPr>
            <a:xfrm rot="5400000">
              <a:off x="5627642" y="71971"/>
              <a:ext cx="573967" cy="955068"/>
            </a:xfrm>
            <a:prstGeom prst="corner">
              <a:avLst>
                <a:gd fmla="val 16120" name="adj1"/>
                <a:gd fmla="val 16110" name="adj2"/>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56"/>
            <p:cNvSpPr/>
            <p:nvPr/>
          </p:nvSpPr>
          <p:spPr>
            <a:xfrm>
              <a:off x="5483391" y="356719"/>
              <a:ext cx="1093994" cy="75580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56"/>
            <p:cNvSpPr txBox="1"/>
            <p:nvPr/>
          </p:nvSpPr>
          <p:spPr>
            <a:xfrm>
              <a:off x="5483391" y="356719"/>
              <a:ext cx="1093994" cy="755805"/>
            </a:xfrm>
            <a:prstGeom prst="rect">
              <a:avLst/>
            </a:prstGeom>
            <a:noFill/>
            <a:ln>
              <a:noFill/>
            </a:ln>
          </p:spPr>
          <p:txBody>
            <a:bodyPr anchorCtr="0" anchor="t" bIns="60950" lIns="60950" spcFirstLastPara="1" rIns="60950" wrap="square" tIns="60950">
              <a:noAutofit/>
            </a:bodyPr>
            <a:lstStyle/>
            <a:p>
              <a:pPr indent="0" lvl="0" marL="0" marR="0" rtl="0" algn="l">
                <a:lnSpc>
                  <a:spcPct val="90000"/>
                </a:lnSpc>
                <a:spcBef>
                  <a:spcPts val="0"/>
                </a:spcBef>
                <a:spcAft>
                  <a:spcPts val="0"/>
                </a:spcAft>
                <a:buClr>
                  <a:schemeClr val="dk1"/>
                </a:buClr>
                <a:buSzPts val="1600"/>
                <a:buFont typeface="Arial"/>
                <a:buNone/>
              </a:pPr>
              <a:r>
                <a:rPr b="1" lang="en-US" sz="1600">
                  <a:solidFill>
                    <a:schemeClr val="dk1"/>
                  </a:solidFill>
                  <a:latin typeface="Arial"/>
                  <a:ea typeface="Arial"/>
                  <a:cs typeface="Arial"/>
                  <a:sym typeface="Arial"/>
                </a:rPr>
                <a:t>Step 6               </a:t>
              </a:r>
              <a:r>
                <a:rPr b="0" lang="en-US" sz="1400">
                  <a:solidFill>
                    <a:schemeClr val="dk1"/>
                  </a:solidFill>
                  <a:latin typeface="Arial"/>
                  <a:ea typeface="Arial"/>
                  <a:cs typeface="Arial"/>
                  <a:sym typeface="Arial"/>
                </a:rPr>
                <a:t>Principals:</a:t>
              </a:r>
              <a:r>
                <a:rPr b="1" lang="en-US" sz="1600">
                  <a:solidFill>
                    <a:schemeClr val="dk1"/>
                  </a:solidFill>
                  <a:latin typeface="Arial"/>
                  <a:ea typeface="Arial"/>
                  <a:cs typeface="Arial"/>
                  <a:sym typeface="Arial"/>
                </a:rPr>
                <a:t> </a:t>
              </a:r>
              <a:r>
                <a:rPr b="0" lang="en-US" sz="1400">
                  <a:solidFill>
                    <a:schemeClr val="dk1"/>
                  </a:solidFill>
                  <a:latin typeface="Arial"/>
                  <a:ea typeface="Arial"/>
                  <a:cs typeface="Arial"/>
                  <a:sym typeface="Arial"/>
                </a:rPr>
                <a:t>HR Staffing Conferences Begin</a:t>
              </a:r>
              <a:endParaRPr/>
            </a:p>
            <a:p>
              <a:pPr indent="0" lvl="0" marL="0" marR="0" rtl="0" algn="l">
                <a:lnSpc>
                  <a:spcPct val="90000"/>
                </a:lnSpc>
                <a:spcBef>
                  <a:spcPts val="560"/>
                </a:spcBef>
                <a:spcAft>
                  <a:spcPts val="0"/>
                </a:spcAft>
                <a:buClr>
                  <a:srgbClr val="FF0000"/>
                </a:buClr>
                <a:buSzPts val="1200"/>
                <a:buFont typeface="Calibri"/>
                <a:buNone/>
              </a:pPr>
              <a:r>
                <a:rPr lang="en-US" sz="1200">
                  <a:solidFill>
                    <a:srgbClr val="FF0000"/>
                  </a:solidFill>
                  <a:latin typeface="Calibri"/>
                  <a:ea typeface="Calibri"/>
                  <a:cs typeface="Calibri"/>
                  <a:sym typeface="Calibri"/>
                </a:rPr>
                <a:t>Late February  – Early March   </a:t>
              </a:r>
              <a:endParaRPr sz="1200">
                <a:solidFill>
                  <a:srgbClr val="FF0000"/>
                </a:solidFill>
                <a:latin typeface="Arial"/>
                <a:ea typeface="Arial"/>
                <a:cs typeface="Arial"/>
                <a:sym typeface="Arial"/>
              </a:endParaRPr>
            </a:p>
          </p:txBody>
        </p:sp>
        <p:sp>
          <p:nvSpPr>
            <p:cNvPr id="641" name="Google Shape;641;p56"/>
            <p:cNvSpPr/>
            <p:nvPr/>
          </p:nvSpPr>
          <p:spPr>
            <a:xfrm>
              <a:off x="6231387" y="1658"/>
              <a:ext cx="162687" cy="162687"/>
            </a:xfrm>
            <a:prstGeom prst="triangle">
              <a:avLst>
                <a:gd fmla="val 100000" name="adj"/>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56"/>
            <p:cNvSpPr/>
            <p:nvPr/>
          </p:nvSpPr>
          <p:spPr>
            <a:xfrm rot="5400000">
              <a:off x="6662058" y="-189225"/>
              <a:ext cx="573967" cy="955068"/>
            </a:xfrm>
            <a:prstGeom prst="corner">
              <a:avLst>
                <a:gd fmla="val 16120" name="adj1"/>
                <a:gd fmla="val 16110" name="adj2"/>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56"/>
            <p:cNvSpPr/>
            <p:nvPr/>
          </p:nvSpPr>
          <p:spPr>
            <a:xfrm>
              <a:off x="6556247" y="114703"/>
              <a:ext cx="862241" cy="75580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56"/>
            <p:cNvSpPr txBox="1"/>
            <p:nvPr/>
          </p:nvSpPr>
          <p:spPr>
            <a:xfrm>
              <a:off x="6556247" y="114703"/>
              <a:ext cx="862241" cy="755805"/>
            </a:xfrm>
            <a:prstGeom prst="rect">
              <a:avLst/>
            </a:prstGeom>
            <a:noFill/>
            <a:ln>
              <a:noFill/>
            </a:ln>
          </p:spPr>
          <p:txBody>
            <a:bodyPr anchorCtr="0" anchor="t" bIns="60950" lIns="60950" spcFirstLastPara="1" rIns="60950" wrap="square" tIns="60950">
              <a:noAutofit/>
            </a:bodyPr>
            <a:lstStyle/>
            <a:p>
              <a:pPr indent="0" lvl="0" marL="0" marR="0" rtl="0" algn="l">
                <a:lnSpc>
                  <a:spcPct val="90000"/>
                </a:lnSpc>
                <a:spcBef>
                  <a:spcPts val="0"/>
                </a:spcBef>
                <a:spcAft>
                  <a:spcPts val="0"/>
                </a:spcAft>
                <a:buClr>
                  <a:schemeClr val="dk1"/>
                </a:buClr>
                <a:buSzPts val="1600"/>
                <a:buFont typeface="Arial"/>
                <a:buNone/>
              </a:pPr>
              <a:r>
                <a:rPr b="1" lang="en-US" sz="1600">
                  <a:solidFill>
                    <a:schemeClr val="dk1"/>
                  </a:solidFill>
                  <a:latin typeface="Arial"/>
                  <a:ea typeface="Arial"/>
                  <a:cs typeface="Arial"/>
                  <a:sym typeface="Arial"/>
                </a:rPr>
                <a:t>Step 7      </a:t>
              </a:r>
              <a:r>
                <a:rPr lang="en-US" sz="1400">
                  <a:solidFill>
                    <a:schemeClr val="dk1"/>
                  </a:solidFill>
                  <a:latin typeface="Arial"/>
                  <a:ea typeface="Arial"/>
                  <a:cs typeface="Arial"/>
                  <a:sym typeface="Arial"/>
                </a:rPr>
                <a:t>GO Team Final Budget Approval Meeting</a:t>
              </a:r>
              <a:endParaRPr/>
            </a:p>
            <a:p>
              <a:pPr indent="0" lvl="0" marL="0" marR="0" rtl="0" algn="l">
                <a:lnSpc>
                  <a:spcPct val="90000"/>
                </a:lnSpc>
                <a:spcBef>
                  <a:spcPts val="560"/>
                </a:spcBef>
                <a:spcAft>
                  <a:spcPts val="0"/>
                </a:spcAft>
                <a:buClr>
                  <a:srgbClr val="FF0000"/>
                </a:buClr>
                <a:buSzPts val="1200"/>
                <a:buFont typeface="Calibri"/>
                <a:buNone/>
              </a:pPr>
              <a:r>
                <a:rPr lang="en-US" sz="1200">
                  <a:solidFill>
                    <a:srgbClr val="FF0000"/>
                  </a:solidFill>
                  <a:latin typeface="Calibri"/>
                  <a:ea typeface="Calibri"/>
                  <a:cs typeface="Calibri"/>
                  <a:sym typeface="Calibri"/>
                </a:rPr>
                <a:t>Budgets Approved by  March 17 </a:t>
              </a:r>
              <a:endParaRPr b="1" sz="1200">
                <a:solidFill>
                  <a:srgbClr val="FF0000"/>
                </a:solidFill>
                <a:latin typeface="Arial"/>
                <a:ea typeface="Arial"/>
                <a:cs typeface="Arial"/>
                <a:sym typeface="Arial"/>
              </a:endParaRPr>
            </a:p>
          </p:txBody>
        </p:sp>
      </p:grpSp>
      <p:pic>
        <p:nvPicPr>
          <p:cNvPr descr="Image result for you are here" id="645" name="Google Shape;645;p56"/>
          <p:cNvPicPr preferRelativeResize="0"/>
          <p:nvPr/>
        </p:nvPicPr>
        <p:blipFill rotWithShape="1">
          <a:blip r:embed="rId4">
            <a:alphaModFix/>
          </a:blip>
          <a:srcRect b="0" l="0" r="0" t="0"/>
          <a:stretch/>
        </p:blipFill>
        <p:spPr>
          <a:xfrm>
            <a:off x="4858464" y="1864170"/>
            <a:ext cx="570059" cy="831576"/>
          </a:xfrm>
          <a:prstGeom prst="rect">
            <a:avLst/>
          </a:prstGeom>
          <a:noFill/>
          <a:ln>
            <a:noFill/>
          </a:ln>
        </p:spPr>
      </p:pic>
      <p:sp>
        <p:nvSpPr>
          <p:cNvPr id="646" name="Google Shape;646;p56"/>
          <p:cNvSpPr/>
          <p:nvPr/>
        </p:nvSpPr>
        <p:spPr>
          <a:xfrm>
            <a:off x="4107293" y="5981275"/>
            <a:ext cx="3405863" cy="253916"/>
          </a:xfrm>
          <a:prstGeom prst="rect">
            <a:avLst/>
          </a:prstGeom>
          <a:noFill/>
          <a:ln cap="flat" cmpd="sng" w="38100">
            <a:solidFill>
              <a:srgbClr val="9F5C19"/>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1050">
                <a:solidFill>
                  <a:srgbClr val="000000"/>
                </a:solidFill>
                <a:latin typeface="Calibri"/>
                <a:ea typeface="Calibri"/>
                <a:cs typeface="Calibri"/>
                <a:sym typeface="Calibri"/>
              </a:rPr>
              <a:t>GO Teams are encouraged to have ongoing conversations</a:t>
            </a:r>
            <a:endParaRPr/>
          </a:p>
        </p:txBody>
      </p:sp>
      <p:sp>
        <p:nvSpPr>
          <p:cNvPr id="647" name="Google Shape;647;p56"/>
          <p:cNvSpPr txBox="1"/>
          <p:nvPr/>
        </p:nvSpPr>
        <p:spPr>
          <a:xfrm>
            <a:off x="2032480" y="324575"/>
            <a:ext cx="6556249" cy="831576"/>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000000"/>
              </a:buClr>
              <a:buSzPts val="3000"/>
              <a:buFont typeface="Trebuchet MS"/>
              <a:buNone/>
            </a:pPr>
            <a:r>
              <a:rPr b="1" lang="en-US" sz="3000">
                <a:solidFill>
                  <a:srgbClr val="000000"/>
                </a:solidFill>
                <a:latin typeface="Trebuchet MS"/>
                <a:ea typeface="Trebuchet MS"/>
                <a:cs typeface="Trebuchet MS"/>
                <a:sym typeface="Trebuchet MS"/>
              </a:rPr>
              <a:t>Overview of FY ‘24 GO Team Budget Process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1" name="Shape 651"/>
        <p:cNvGrpSpPr/>
        <p:nvPr/>
      </p:nvGrpSpPr>
      <p:grpSpPr>
        <a:xfrm>
          <a:off x="0" y="0"/>
          <a:ext cx="0" cy="0"/>
          <a:chOff x="0" y="0"/>
          <a:chExt cx="0" cy="0"/>
        </a:xfrm>
      </p:grpSpPr>
      <p:sp>
        <p:nvSpPr>
          <p:cNvPr id="652" name="Google Shape;652;p57"/>
          <p:cNvSpPr txBox="1"/>
          <p:nvPr>
            <p:ph type="ctrTitle"/>
          </p:nvPr>
        </p:nvSpPr>
        <p:spPr>
          <a:xfrm>
            <a:off x="393572" y="22415"/>
            <a:ext cx="6846189" cy="696913"/>
          </a:xfrm>
          <a:prstGeom prst="rect">
            <a:avLst/>
          </a:prstGeom>
          <a:noFill/>
          <a:ln>
            <a:noFill/>
          </a:ln>
        </p:spPr>
        <p:txBody>
          <a:bodyPr anchorCtr="0" anchor="ctr" bIns="45700" lIns="91425" spcFirstLastPara="1" rIns="91425" wrap="square" tIns="45700">
            <a:noAutofit/>
          </a:bodyPr>
          <a:lstStyle/>
          <a:p>
            <a:pPr indent="0" lvl="0" marL="0" marR="0" rtl="0" algn="l">
              <a:lnSpc>
                <a:spcPct val="91399"/>
              </a:lnSpc>
              <a:spcBef>
                <a:spcPts val="0"/>
              </a:spcBef>
              <a:spcAft>
                <a:spcPts val="0"/>
              </a:spcAft>
              <a:buClr>
                <a:schemeClr val="dk1"/>
              </a:buClr>
              <a:buSzPts val="1000"/>
              <a:buFont typeface="Calibri"/>
              <a:buNone/>
            </a:pPr>
            <a:r>
              <a:rPr b="1" i="0" lang="en-US" sz="4000" u="sng" cap="none" strike="noStrike">
                <a:solidFill>
                  <a:schemeClr val="dk1"/>
                </a:solidFill>
                <a:latin typeface="Calibri"/>
                <a:ea typeface="Calibri"/>
                <a:cs typeface="Calibri"/>
                <a:sym typeface="Calibri"/>
              </a:rPr>
              <a:t>Budget Allocation Meeting</a:t>
            </a:r>
            <a:endParaRPr/>
          </a:p>
        </p:txBody>
      </p:sp>
      <p:sp>
        <p:nvSpPr>
          <p:cNvPr id="653" name="Google Shape;653;p57"/>
          <p:cNvSpPr txBox="1"/>
          <p:nvPr>
            <p:ph idx="1" type="subTitle"/>
          </p:nvPr>
        </p:nvSpPr>
        <p:spPr>
          <a:xfrm>
            <a:off x="241172" y="1019175"/>
            <a:ext cx="7426453" cy="5816410"/>
          </a:xfrm>
          <a:prstGeom prst="rect">
            <a:avLst/>
          </a:prstGeom>
          <a:noFill/>
          <a:ln>
            <a:noFill/>
          </a:ln>
        </p:spPr>
        <p:txBody>
          <a:bodyPr anchorCtr="0" anchor="t" bIns="45700" lIns="91425" spcFirstLastPara="1" rIns="91425" wrap="square" tIns="45700">
            <a:noAutofit/>
          </a:bodyPr>
          <a:lstStyle/>
          <a:p>
            <a:pPr indent="0" lvl="0" marL="63500" marR="0" rtl="0" algn="l">
              <a:lnSpc>
                <a:spcPct val="100000"/>
              </a:lnSpc>
              <a:spcBef>
                <a:spcPts val="0"/>
              </a:spcBef>
              <a:spcAft>
                <a:spcPts val="0"/>
              </a:spcAft>
              <a:buClr>
                <a:schemeClr val="accent3"/>
              </a:buClr>
              <a:buSzPts val="2800"/>
              <a:buNone/>
            </a:pPr>
            <a:r>
              <a:rPr b="1" lang="en-US" sz="2800" u="sng">
                <a:solidFill>
                  <a:schemeClr val="accent3"/>
                </a:solidFill>
              </a:rPr>
              <a:t>What</a:t>
            </a:r>
            <a:endParaRPr/>
          </a:p>
          <a:p>
            <a:pPr indent="6350" lvl="0" marL="57150" marR="0" rtl="0" algn="l">
              <a:lnSpc>
                <a:spcPct val="100000"/>
              </a:lnSpc>
              <a:spcBef>
                <a:spcPts val="0"/>
              </a:spcBef>
              <a:spcAft>
                <a:spcPts val="0"/>
              </a:spcAft>
              <a:buClr>
                <a:schemeClr val="accent5"/>
              </a:buClr>
              <a:buSzPts val="2200"/>
              <a:buNone/>
            </a:pPr>
            <a:r>
              <a:rPr lang="en-US" sz="2200">
                <a:solidFill>
                  <a:schemeClr val="accent5"/>
                </a:solidFill>
              </a:rPr>
              <a:t>The first GO Team meeting is when the principal will provide an overview of the budget allocation for GO Team members and the general public. </a:t>
            </a:r>
            <a:endParaRPr/>
          </a:p>
          <a:p>
            <a:pPr indent="0" lvl="0" marL="63500" rtl="0" algn="l">
              <a:lnSpc>
                <a:spcPct val="100000"/>
              </a:lnSpc>
              <a:spcBef>
                <a:spcPts val="1200"/>
              </a:spcBef>
              <a:spcAft>
                <a:spcPts val="0"/>
              </a:spcAft>
              <a:buClr>
                <a:schemeClr val="accent3"/>
              </a:buClr>
              <a:buSzPts val="2800"/>
              <a:buNone/>
            </a:pPr>
            <a:r>
              <a:rPr b="1" lang="en-US" sz="2800" u="sng">
                <a:solidFill>
                  <a:schemeClr val="accent3"/>
                </a:solidFill>
              </a:rPr>
              <a:t>Why</a:t>
            </a:r>
            <a:endParaRPr/>
          </a:p>
          <a:p>
            <a:pPr indent="6350" lvl="0" marL="57150" rtl="0" algn="l">
              <a:lnSpc>
                <a:spcPct val="100000"/>
              </a:lnSpc>
              <a:spcBef>
                <a:spcPts val="0"/>
              </a:spcBef>
              <a:spcAft>
                <a:spcPts val="0"/>
              </a:spcAft>
              <a:buClr>
                <a:schemeClr val="accent5"/>
              </a:buClr>
              <a:buSzPts val="2200"/>
              <a:buNone/>
            </a:pPr>
            <a:r>
              <a:rPr lang="en-US" sz="2200">
                <a:solidFill>
                  <a:schemeClr val="accent5"/>
                </a:solidFill>
              </a:rPr>
              <a:t>This meeting provides an opportunity for the principal and GO Team to ensure alignment on the school’s key strategic priorities, gain a deeper understanding of the budget allocation, and provide input to drive the direction of the draft budget. </a:t>
            </a:r>
            <a:endParaRPr/>
          </a:p>
          <a:p>
            <a:pPr indent="0" lvl="0" marL="63500" rtl="0" algn="l">
              <a:lnSpc>
                <a:spcPct val="100000"/>
              </a:lnSpc>
              <a:spcBef>
                <a:spcPts val="1800"/>
              </a:spcBef>
              <a:spcAft>
                <a:spcPts val="0"/>
              </a:spcAft>
              <a:buClr>
                <a:schemeClr val="accent3"/>
              </a:buClr>
              <a:buSzPts val="2800"/>
              <a:buNone/>
            </a:pPr>
            <a:r>
              <a:rPr b="1" lang="en-US" sz="2800" u="sng">
                <a:solidFill>
                  <a:schemeClr val="accent3"/>
                </a:solidFill>
              </a:rPr>
              <a:t>When</a:t>
            </a:r>
            <a:endParaRPr/>
          </a:p>
          <a:p>
            <a:pPr indent="-457200" lvl="0" marL="520700" rtl="0" algn="l">
              <a:lnSpc>
                <a:spcPct val="100000"/>
              </a:lnSpc>
              <a:spcBef>
                <a:spcPts val="600"/>
              </a:spcBef>
              <a:spcAft>
                <a:spcPts val="0"/>
              </a:spcAft>
              <a:buClr>
                <a:schemeClr val="accent5"/>
              </a:buClr>
              <a:buSzPts val="2200"/>
              <a:buNone/>
            </a:pPr>
            <a:r>
              <a:rPr lang="en-US" sz="2200">
                <a:solidFill>
                  <a:schemeClr val="accent5"/>
                </a:solidFill>
              </a:rPr>
              <a:t>End of January- Early February</a:t>
            </a:r>
            <a:endParaRPr/>
          </a:p>
        </p:txBody>
      </p:sp>
      <p:sp>
        <p:nvSpPr>
          <p:cNvPr id="654" name="Google Shape;654;p57"/>
          <p:cNvSpPr txBox="1"/>
          <p:nvPr>
            <p:ph idx="4294967295" type="sldNum"/>
          </p:nvPr>
        </p:nvSpPr>
        <p:spPr>
          <a:xfrm>
            <a:off x="10071100" y="-1348042"/>
            <a:ext cx="1621258" cy="734011"/>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888888"/>
              </a:buClr>
              <a:buSzPts val="300"/>
              <a:buFont typeface="Calibri"/>
              <a:buNone/>
            </a:pPr>
            <a:fld id="{00000000-1234-1234-1234-123412341234}" type="slidenum">
              <a:rPr b="0" i="0" lang="en-US" sz="1200" u="none" cap="none" strike="noStrike">
                <a:solidFill>
                  <a:srgbClr val="888888"/>
                </a:solidFill>
                <a:latin typeface="Calibri"/>
                <a:ea typeface="Calibri"/>
                <a:cs typeface="Calibri"/>
                <a:sym typeface="Calibri"/>
              </a:rPr>
              <a:t>‹#›</a:t>
            </a:fld>
            <a:endParaRPr b="0" i="0" sz="1200" u="none" cap="none" strike="noStrike">
              <a:solidFill>
                <a:srgbClr val="888888"/>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8" name="Shape 658"/>
        <p:cNvGrpSpPr/>
        <p:nvPr/>
      </p:nvGrpSpPr>
      <p:grpSpPr>
        <a:xfrm>
          <a:off x="0" y="0"/>
          <a:ext cx="0" cy="0"/>
          <a:chOff x="0" y="0"/>
          <a:chExt cx="0" cy="0"/>
        </a:xfrm>
      </p:grpSpPr>
      <p:sp>
        <p:nvSpPr>
          <p:cNvPr id="659" name="Google Shape;659;p58"/>
          <p:cNvSpPr txBox="1"/>
          <p:nvPr>
            <p:ph type="title"/>
          </p:nvPr>
        </p:nvSpPr>
        <p:spPr>
          <a:xfrm>
            <a:off x="0" y="188912"/>
            <a:ext cx="12192000" cy="542608"/>
          </a:xfrm>
          <a:prstGeom prst="rect">
            <a:avLst/>
          </a:prstGeom>
          <a:noFill/>
          <a:ln>
            <a:noFill/>
          </a:ln>
        </p:spPr>
        <p:txBody>
          <a:bodyPr anchorCtr="0" anchor="b" bIns="45700" lIns="91425" spcFirstLastPara="1" rIns="91425" wrap="square" tIns="45700">
            <a:noAutofit/>
          </a:bodyPr>
          <a:lstStyle/>
          <a:p>
            <a:pPr indent="0" lvl="0" marL="0" rtl="0" algn="ctr">
              <a:lnSpc>
                <a:spcPct val="114250"/>
              </a:lnSpc>
              <a:spcBef>
                <a:spcPts val="0"/>
              </a:spcBef>
              <a:spcAft>
                <a:spcPts val="0"/>
              </a:spcAft>
              <a:buClr>
                <a:schemeClr val="accent6"/>
              </a:buClr>
              <a:buSzPts val="3200"/>
              <a:buFont typeface="Arial Black"/>
              <a:buNone/>
            </a:pPr>
            <a:r>
              <a:rPr lang="en-US" sz="3200"/>
              <a:t>FY24 BUDGET DEVELOPMENT PROCESS</a:t>
            </a:r>
            <a:endParaRPr/>
          </a:p>
        </p:txBody>
      </p:sp>
      <p:sp>
        <p:nvSpPr>
          <p:cNvPr id="660" name="Google Shape;660;p58"/>
          <p:cNvSpPr txBox="1"/>
          <p:nvPr>
            <p:ph idx="2" type="body"/>
          </p:nvPr>
        </p:nvSpPr>
        <p:spPr>
          <a:xfrm>
            <a:off x="1266826" y="1116874"/>
            <a:ext cx="3757818" cy="4940577"/>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lnSpc>
                <a:spcPct val="100000"/>
              </a:lnSpc>
              <a:spcBef>
                <a:spcPts val="0"/>
              </a:spcBef>
              <a:spcAft>
                <a:spcPts val="0"/>
              </a:spcAft>
              <a:buClr>
                <a:srgbClr val="00627E"/>
              </a:buClr>
              <a:buSzPct val="100000"/>
              <a:buNone/>
            </a:pPr>
            <a:r>
              <a:rPr b="1" lang="en-US" sz="2400" u="sng">
                <a:solidFill>
                  <a:srgbClr val="00627E"/>
                </a:solidFill>
                <a:latin typeface="Calibri"/>
                <a:ea typeface="Calibri"/>
                <a:cs typeface="Calibri"/>
                <a:sym typeface="Calibri"/>
              </a:rPr>
              <a:t>Principal’s Role</a:t>
            </a:r>
            <a:endParaRPr/>
          </a:p>
          <a:p>
            <a:pPr indent="-171481" lvl="0" marL="171450" rtl="0" algn="l">
              <a:lnSpc>
                <a:spcPct val="110000"/>
              </a:lnSpc>
              <a:spcBef>
                <a:spcPts val="0"/>
              </a:spcBef>
              <a:spcAft>
                <a:spcPts val="0"/>
              </a:spcAft>
              <a:buClr>
                <a:schemeClr val="dk1"/>
              </a:buClr>
              <a:buSzPct val="100000"/>
              <a:buFont typeface="Arial"/>
              <a:buChar char="•"/>
            </a:pPr>
            <a:r>
              <a:rPr lang="en-US" sz="1700">
                <a:solidFill>
                  <a:schemeClr val="dk1"/>
                </a:solidFill>
                <a:latin typeface="Calibri"/>
                <a:ea typeface="Calibri"/>
                <a:cs typeface="Calibri"/>
                <a:sym typeface="Calibri"/>
              </a:rPr>
              <a:t>Design the budget and propose operational changes that can raise student achievement</a:t>
            </a:r>
            <a:endParaRPr/>
          </a:p>
          <a:p>
            <a:pPr indent="-171481" lvl="0" marL="171450" rtl="0" algn="l">
              <a:lnSpc>
                <a:spcPct val="110000"/>
              </a:lnSpc>
              <a:spcBef>
                <a:spcPts val="600"/>
              </a:spcBef>
              <a:spcAft>
                <a:spcPts val="0"/>
              </a:spcAft>
              <a:buClr>
                <a:schemeClr val="dk1"/>
              </a:buClr>
              <a:buSzPct val="100000"/>
              <a:buFont typeface="Arial"/>
              <a:buChar char="•"/>
            </a:pPr>
            <a:r>
              <a:rPr lang="en-US" sz="1700">
                <a:solidFill>
                  <a:schemeClr val="dk1"/>
                </a:solidFill>
                <a:latin typeface="Calibri"/>
                <a:ea typeface="Calibri"/>
                <a:cs typeface="Calibri"/>
                <a:sym typeface="Calibri"/>
              </a:rPr>
              <a:t>Flesh out strategies, implement and manage them at the school level </a:t>
            </a:r>
            <a:endParaRPr/>
          </a:p>
          <a:p>
            <a:pPr indent="-171481" lvl="0" marL="171450" rtl="0" algn="l">
              <a:lnSpc>
                <a:spcPct val="110000"/>
              </a:lnSpc>
              <a:spcBef>
                <a:spcPts val="600"/>
              </a:spcBef>
              <a:spcAft>
                <a:spcPts val="0"/>
              </a:spcAft>
              <a:buClr>
                <a:schemeClr val="dk1"/>
              </a:buClr>
              <a:buSzPct val="100000"/>
              <a:buFont typeface="Arial"/>
              <a:buChar char="•"/>
            </a:pPr>
            <a:r>
              <a:rPr lang="en-US" sz="1700">
                <a:solidFill>
                  <a:schemeClr val="dk1"/>
                </a:solidFill>
                <a:latin typeface="Calibri"/>
                <a:ea typeface="Calibri"/>
                <a:cs typeface="Calibri"/>
                <a:sym typeface="Calibri"/>
              </a:rPr>
              <a:t>Focus on the day-to-day operations</a:t>
            </a:r>
            <a:endParaRPr/>
          </a:p>
          <a:p>
            <a:pPr indent="-171481" lvl="0" marL="171450" rtl="0" algn="l">
              <a:lnSpc>
                <a:spcPct val="110000"/>
              </a:lnSpc>
              <a:spcBef>
                <a:spcPts val="600"/>
              </a:spcBef>
              <a:spcAft>
                <a:spcPts val="0"/>
              </a:spcAft>
              <a:buClr>
                <a:schemeClr val="dk1"/>
              </a:buClr>
              <a:buSzPct val="100000"/>
              <a:buFont typeface="Arial"/>
              <a:buChar char="•"/>
            </a:pPr>
            <a:r>
              <a:rPr lang="en-US" sz="1700">
                <a:solidFill>
                  <a:schemeClr val="dk1"/>
                </a:solidFill>
                <a:latin typeface="Calibri"/>
                <a:ea typeface="Calibri"/>
                <a:cs typeface="Calibri"/>
                <a:sym typeface="Calibri"/>
              </a:rPr>
              <a:t>Serve as the expert on the school</a:t>
            </a:r>
            <a:endParaRPr/>
          </a:p>
          <a:p>
            <a:pPr indent="-171481" lvl="0" marL="171450" rtl="0" algn="l">
              <a:lnSpc>
                <a:spcPct val="110000"/>
              </a:lnSpc>
              <a:spcBef>
                <a:spcPts val="600"/>
              </a:spcBef>
              <a:spcAft>
                <a:spcPts val="0"/>
              </a:spcAft>
              <a:buClr>
                <a:schemeClr val="dk1"/>
              </a:buClr>
              <a:buSzPct val="100000"/>
              <a:buFont typeface="Arial"/>
              <a:buChar char="•"/>
            </a:pPr>
            <a:r>
              <a:rPr lang="en-US" sz="1700">
                <a:solidFill>
                  <a:schemeClr val="dk1"/>
                </a:solidFill>
                <a:latin typeface="Calibri"/>
                <a:ea typeface="Calibri"/>
                <a:cs typeface="Calibri"/>
                <a:sym typeface="Calibri"/>
              </a:rPr>
              <a:t>Hire quality instructional and support personnel</a:t>
            </a:r>
            <a:endParaRPr/>
          </a:p>
          <a:p>
            <a:pPr indent="0" lvl="0" marL="0" rtl="0" algn="l">
              <a:lnSpc>
                <a:spcPct val="100000"/>
              </a:lnSpc>
              <a:spcBef>
                <a:spcPts val="870"/>
              </a:spcBef>
              <a:spcAft>
                <a:spcPts val="0"/>
              </a:spcAft>
              <a:buClr>
                <a:schemeClr val="accent6"/>
              </a:buClr>
              <a:buSzPct val="100000"/>
              <a:buNone/>
            </a:pPr>
            <a:r>
              <a:t/>
            </a:r>
            <a:endParaRPr sz="1600">
              <a:latin typeface="Calibri"/>
              <a:ea typeface="Calibri"/>
              <a:cs typeface="Calibri"/>
              <a:sym typeface="Calibri"/>
            </a:endParaRPr>
          </a:p>
          <a:p>
            <a:pPr indent="0" lvl="0" marL="0" rtl="0" algn="l">
              <a:lnSpc>
                <a:spcPct val="100000"/>
              </a:lnSpc>
              <a:spcBef>
                <a:spcPts val="270"/>
              </a:spcBef>
              <a:spcAft>
                <a:spcPts val="0"/>
              </a:spcAft>
              <a:buClr>
                <a:srgbClr val="00627E"/>
              </a:buClr>
              <a:buSzPct val="100000"/>
              <a:buNone/>
            </a:pPr>
            <a:r>
              <a:rPr b="1" lang="en-US" sz="2200" u="sng">
                <a:solidFill>
                  <a:srgbClr val="00627E"/>
                </a:solidFill>
                <a:latin typeface="Calibri"/>
                <a:ea typeface="Calibri"/>
                <a:cs typeface="Calibri"/>
                <a:sym typeface="Calibri"/>
              </a:rPr>
              <a:t>The GO Team’s Role</a:t>
            </a:r>
            <a:endParaRPr/>
          </a:p>
          <a:p>
            <a:pPr indent="-171481" lvl="0" marL="171450" rtl="0" algn="l">
              <a:lnSpc>
                <a:spcPct val="120000"/>
              </a:lnSpc>
              <a:spcBef>
                <a:spcPts val="0"/>
              </a:spcBef>
              <a:spcAft>
                <a:spcPts val="0"/>
              </a:spcAft>
              <a:buClr>
                <a:schemeClr val="dk1"/>
              </a:buClr>
              <a:buSzPct val="100000"/>
              <a:buFont typeface="Arial"/>
              <a:buChar char="•"/>
            </a:pPr>
            <a:r>
              <a:rPr lang="en-US" sz="1700">
                <a:solidFill>
                  <a:schemeClr val="dk1"/>
                </a:solidFill>
                <a:latin typeface="Calibri"/>
                <a:ea typeface="Calibri"/>
                <a:cs typeface="Calibri"/>
                <a:sym typeface="Calibri"/>
              </a:rPr>
              <a:t>Focus on the big picture (</a:t>
            </a:r>
            <a:r>
              <a:rPr lang="en-US" sz="1700" u="sng">
                <a:solidFill>
                  <a:schemeClr val="dk1"/>
                </a:solidFill>
                <a:latin typeface="Calibri"/>
                <a:ea typeface="Calibri"/>
                <a:cs typeface="Calibri"/>
                <a:sym typeface="Calibri"/>
              </a:rPr>
              <a:t>positions and resources, not people</a:t>
            </a:r>
            <a:r>
              <a:rPr lang="en-US" sz="1700">
                <a:solidFill>
                  <a:schemeClr val="dk1"/>
                </a:solidFill>
                <a:latin typeface="Calibri"/>
                <a:ea typeface="Calibri"/>
                <a:cs typeface="Calibri"/>
                <a:sym typeface="Calibri"/>
              </a:rPr>
              <a:t>)</a:t>
            </a:r>
            <a:endParaRPr/>
          </a:p>
          <a:p>
            <a:pPr indent="-171481" lvl="0" marL="171450" rtl="0" algn="l">
              <a:lnSpc>
                <a:spcPct val="120000"/>
              </a:lnSpc>
              <a:spcBef>
                <a:spcPts val="600"/>
              </a:spcBef>
              <a:spcAft>
                <a:spcPts val="0"/>
              </a:spcAft>
              <a:buClr>
                <a:schemeClr val="dk1"/>
              </a:buClr>
              <a:buSzPct val="100000"/>
              <a:buFont typeface="Arial"/>
              <a:buChar char="•"/>
            </a:pPr>
            <a:r>
              <a:rPr lang="en-US" sz="1700">
                <a:solidFill>
                  <a:schemeClr val="dk1"/>
                </a:solidFill>
                <a:latin typeface="Calibri"/>
                <a:ea typeface="Calibri"/>
                <a:cs typeface="Calibri"/>
                <a:sym typeface="Calibri"/>
              </a:rPr>
              <a:t>Ensure that the budget is </a:t>
            </a:r>
            <a:r>
              <a:rPr lang="en-US" sz="1700" u="sng">
                <a:solidFill>
                  <a:schemeClr val="dk1"/>
                </a:solidFill>
                <a:latin typeface="Calibri"/>
                <a:ea typeface="Calibri"/>
                <a:cs typeface="Calibri"/>
                <a:sym typeface="Calibri"/>
              </a:rPr>
              <a:t>aligned</a:t>
            </a:r>
            <a:r>
              <a:rPr lang="en-US" sz="1700">
                <a:solidFill>
                  <a:schemeClr val="dk1"/>
                </a:solidFill>
                <a:latin typeface="Calibri"/>
                <a:ea typeface="Calibri"/>
                <a:cs typeface="Calibri"/>
                <a:sym typeface="Calibri"/>
              </a:rPr>
              <a:t> to the school’s mission and vision and that </a:t>
            </a:r>
            <a:r>
              <a:rPr lang="en-US" sz="1700" u="sng">
                <a:solidFill>
                  <a:schemeClr val="dk1"/>
                </a:solidFill>
                <a:latin typeface="Calibri"/>
                <a:ea typeface="Calibri"/>
                <a:cs typeface="Calibri"/>
                <a:sym typeface="Calibri"/>
              </a:rPr>
              <a:t>resources are allocated to support key strategic priorities</a:t>
            </a:r>
            <a:endParaRPr/>
          </a:p>
          <a:p>
            <a:pPr indent="0" lvl="0" marL="0" rtl="0" algn="l">
              <a:lnSpc>
                <a:spcPct val="100000"/>
              </a:lnSpc>
              <a:spcBef>
                <a:spcPts val="870"/>
              </a:spcBef>
              <a:spcAft>
                <a:spcPts val="0"/>
              </a:spcAft>
              <a:buClr>
                <a:schemeClr val="accent6"/>
              </a:buClr>
              <a:buSzPct val="100000"/>
              <a:buNone/>
            </a:pPr>
            <a:r>
              <a:t/>
            </a:r>
            <a:endParaRPr>
              <a:latin typeface="Calibri"/>
              <a:ea typeface="Calibri"/>
              <a:cs typeface="Calibri"/>
              <a:sym typeface="Calibri"/>
            </a:endParaRPr>
          </a:p>
          <a:p>
            <a:pPr indent="0" lvl="0" marL="0" rtl="0" algn="l">
              <a:lnSpc>
                <a:spcPct val="100000"/>
              </a:lnSpc>
              <a:spcBef>
                <a:spcPts val="270"/>
              </a:spcBef>
              <a:spcAft>
                <a:spcPts val="0"/>
              </a:spcAft>
              <a:buClr>
                <a:schemeClr val="accent6"/>
              </a:buClr>
              <a:buSzPct val="100000"/>
              <a:buNone/>
            </a:pPr>
            <a:r>
              <a:t/>
            </a:r>
            <a:endParaRPr>
              <a:latin typeface="Calibri"/>
              <a:ea typeface="Calibri"/>
              <a:cs typeface="Calibri"/>
              <a:sym typeface="Calibri"/>
            </a:endParaRPr>
          </a:p>
          <a:p>
            <a:pPr indent="0" lvl="0" marL="0" rtl="0" algn="l">
              <a:lnSpc>
                <a:spcPct val="100000"/>
              </a:lnSpc>
              <a:spcBef>
                <a:spcPts val="270"/>
              </a:spcBef>
              <a:spcAft>
                <a:spcPts val="0"/>
              </a:spcAft>
              <a:buClr>
                <a:schemeClr val="accent6"/>
              </a:buClr>
              <a:buSzPct val="100000"/>
              <a:buNone/>
            </a:pPr>
            <a:r>
              <a:t/>
            </a:r>
            <a:endParaRPr>
              <a:latin typeface="Calibri"/>
              <a:ea typeface="Calibri"/>
              <a:cs typeface="Calibri"/>
              <a:sym typeface="Calibri"/>
            </a:endParaRPr>
          </a:p>
          <a:p>
            <a:pPr indent="0" lvl="0" marL="0" rtl="0" algn="l">
              <a:lnSpc>
                <a:spcPct val="100000"/>
              </a:lnSpc>
              <a:spcBef>
                <a:spcPts val="270"/>
              </a:spcBef>
              <a:spcAft>
                <a:spcPts val="0"/>
              </a:spcAft>
              <a:buClr>
                <a:schemeClr val="accent6"/>
              </a:buClr>
              <a:buSzPct val="100000"/>
              <a:buNone/>
            </a:pPr>
            <a:r>
              <a:t/>
            </a:r>
            <a:endParaRPr/>
          </a:p>
        </p:txBody>
      </p:sp>
      <p:sp>
        <p:nvSpPr>
          <p:cNvPr id="661" name="Google Shape;661;p58"/>
          <p:cNvSpPr txBox="1"/>
          <p:nvPr>
            <p:ph idx="12" type="sldNum"/>
          </p:nvPr>
        </p:nvSpPr>
        <p:spPr>
          <a:xfrm>
            <a:off x="190500" y="6373813"/>
            <a:ext cx="740664" cy="27432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fld id="{00000000-1234-1234-1234-123412341234}" type="slidenum">
              <a:rPr lang="en-US"/>
              <a:t>‹#›</a:t>
            </a:fld>
            <a:endParaRPr/>
          </a:p>
        </p:txBody>
      </p:sp>
      <p:pic>
        <p:nvPicPr>
          <p:cNvPr id="662" name="Google Shape;662;p58"/>
          <p:cNvPicPr preferRelativeResize="0"/>
          <p:nvPr>
            <p:ph idx="1" type="body"/>
          </p:nvPr>
        </p:nvPicPr>
        <p:blipFill rotWithShape="1">
          <a:blip r:embed="rId3">
            <a:alphaModFix/>
          </a:blip>
          <a:srcRect b="0" l="0" r="46897" t="3534"/>
          <a:stretch/>
        </p:blipFill>
        <p:spPr>
          <a:xfrm>
            <a:off x="5287199" y="1044856"/>
            <a:ext cx="4063798" cy="5624232"/>
          </a:xfrm>
          <a:prstGeom prst="rect">
            <a:avLst/>
          </a:prstGeom>
          <a:noFill/>
          <a:ln>
            <a:noFill/>
          </a:ln>
        </p:spPr>
      </p:pic>
      <p:sp>
        <p:nvSpPr>
          <p:cNvPr id="663" name="Google Shape;663;p58"/>
          <p:cNvSpPr/>
          <p:nvPr/>
        </p:nvSpPr>
        <p:spPr>
          <a:xfrm rot="-2248755">
            <a:off x="6319863" y="996073"/>
            <a:ext cx="786776" cy="1612226"/>
          </a:xfrm>
          <a:prstGeom prst="downArrow">
            <a:avLst>
              <a:gd fmla="val 50000" name="adj1"/>
              <a:gd fmla="val 50000" name="adj2"/>
            </a:avLst>
          </a:prstGeom>
          <a:solidFill>
            <a:srgbClr val="FF0000"/>
          </a:solidFill>
          <a:ln cap="flat" cmpd="sng" w="127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EB Garamond"/>
              <a:ea typeface="EB Garamond"/>
              <a:cs typeface="EB Garamond"/>
              <a:sym typeface="EB Garamond"/>
            </a:endParaRPr>
          </a:p>
        </p:txBody>
      </p:sp>
      <p:sp>
        <p:nvSpPr>
          <p:cNvPr id="664" name="Google Shape;664;p58"/>
          <p:cNvSpPr/>
          <p:nvPr/>
        </p:nvSpPr>
        <p:spPr>
          <a:xfrm rot="2126405">
            <a:off x="8428166" y="1047520"/>
            <a:ext cx="744346" cy="1562707"/>
          </a:xfrm>
          <a:prstGeom prst="downArrow">
            <a:avLst>
              <a:gd fmla="val 50000" name="adj1"/>
              <a:gd fmla="val 50000" name="adj2"/>
            </a:avLst>
          </a:prstGeom>
          <a:solidFill>
            <a:srgbClr val="FF0000"/>
          </a:solidFill>
          <a:ln cap="flat" cmpd="sng" w="127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EB Garamond"/>
              <a:ea typeface="EB Garamond"/>
              <a:cs typeface="EB Garamond"/>
              <a:sym typeface="EB Garamon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8" name="Shape 668"/>
        <p:cNvGrpSpPr/>
        <p:nvPr/>
      </p:nvGrpSpPr>
      <p:grpSpPr>
        <a:xfrm>
          <a:off x="0" y="0"/>
          <a:ext cx="0" cy="0"/>
          <a:chOff x="0" y="0"/>
          <a:chExt cx="0" cy="0"/>
        </a:xfrm>
      </p:grpSpPr>
      <p:sp>
        <p:nvSpPr>
          <p:cNvPr id="669" name="Google Shape;669;p59"/>
          <p:cNvSpPr txBox="1"/>
          <p:nvPr/>
        </p:nvSpPr>
        <p:spPr>
          <a:xfrm>
            <a:off x="273808" y="1989514"/>
            <a:ext cx="2036100" cy="395100"/>
          </a:xfrm>
          <a:prstGeom prst="rect">
            <a:avLst/>
          </a:prstGeom>
          <a:noFill/>
          <a:ln>
            <a:noFill/>
          </a:ln>
        </p:spPr>
        <p:txBody>
          <a:bodyPr anchorCtr="0" anchor="t" bIns="0" lIns="0" spcFirstLastPara="1" rIns="0" wrap="square" tIns="12700">
            <a:spAutoFit/>
          </a:bodyPr>
          <a:lstStyle/>
          <a:p>
            <a:pPr indent="-483869" lvl="0" marL="495933" marR="5080" rtl="0" algn="ctr">
              <a:lnSpc>
                <a:spcPct val="100000"/>
              </a:lnSpc>
              <a:spcBef>
                <a:spcPts val="0"/>
              </a:spcBef>
              <a:spcAft>
                <a:spcPts val="0"/>
              </a:spcAft>
              <a:buClr>
                <a:srgbClr val="000000"/>
              </a:buClr>
              <a:buSzPts val="1200"/>
              <a:buFont typeface="Arial"/>
              <a:buNone/>
            </a:pPr>
            <a:r>
              <a:rPr b="1" i="1" lang="en-US" sz="1200" u="none" cap="none" strike="noStrike">
                <a:solidFill>
                  <a:srgbClr val="151515"/>
                </a:solidFill>
                <a:latin typeface="Calibri"/>
                <a:ea typeface="Calibri"/>
                <a:cs typeface="Calibri"/>
                <a:sym typeface="Calibri"/>
              </a:rPr>
              <a:t>APS Strategic Priorities</a:t>
            </a:r>
            <a:endParaRPr b="1" i="1" sz="1200" u="none" cap="none" strike="noStrike">
              <a:solidFill>
                <a:srgbClr val="151515"/>
              </a:solidFill>
              <a:latin typeface="Calibri"/>
              <a:ea typeface="Calibri"/>
              <a:cs typeface="Calibri"/>
              <a:sym typeface="Calibri"/>
            </a:endParaRPr>
          </a:p>
          <a:p>
            <a:pPr indent="-483869" lvl="0" marL="495933" marR="5080" rtl="0" algn="ctr">
              <a:lnSpc>
                <a:spcPct val="100000"/>
              </a:lnSpc>
              <a:spcBef>
                <a:spcPts val="100"/>
              </a:spcBef>
              <a:spcAft>
                <a:spcPts val="0"/>
              </a:spcAft>
              <a:buClr>
                <a:srgbClr val="000000"/>
              </a:buClr>
              <a:buSzPts val="1200"/>
              <a:buFont typeface="Arial"/>
              <a:buNone/>
            </a:pPr>
            <a:r>
              <a:rPr b="1" i="1" lang="en-US" sz="1200" u="none" cap="none" strike="noStrike">
                <a:solidFill>
                  <a:srgbClr val="151515"/>
                </a:solidFill>
                <a:latin typeface="Calibri"/>
                <a:ea typeface="Calibri"/>
                <a:cs typeface="Calibri"/>
                <a:sym typeface="Calibri"/>
              </a:rPr>
              <a:t>&amp; Initiatives</a:t>
            </a:r>
            <a:endParaRPr b="0" i="0" sz="1200" u="none" cap="none" strike="noStrike">
              <a:solidFill>
                <a:schemeClr val="dk1"/>
              </a:solidFill>
              <a:latin typeface="Calibri"/>
              <a:ea typeface="Calibri"/>
              <a:cs typeface="Calibri"/>
              <a:sym typeface="Calibri"/>
            </a:endParaRPr>
          </a:p>
        </p:txBody>
      </p:sp>
      <p:sp>
        <p:nvSpPr>
          <p:cNvPr id="670" name="Google Shape;670;p59"/>
          <p:cNvSpPr txBox="1"/>
          <p:nvPr/>
        </p:nvSpPr>
        <p:spPr>
          <a:xfrm>
            <a:off x="4374037" y="100361"/>
            <a:ext cx="3481500" cy="289800"/>
          </a:xfrm>
          <a:prstGeom prst="rect">
            <a:avLst/>
          </a:prstGeom>
          <a:noFill/>
          <a:ln>
            <a:noFill/>
          </a:ln>
        </p:spPr>
        <p:txBody>
          <a:bodyPr anchorCtr="0" anchor="t" bIns="0" lIns="0" spcFirstLastPara="1" rIns="0" wrap="square" tIns="12700">
            <a:spAutoFit/>
          </a:bodyPr>
          <a:lstStyle/>
          <a:p>
            <a:pPr indent="0" lvl="0" marL="1270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accent5"/>
                </a:solidFill>
                <a:latin typeface="Calibri"/>
                <a:ea typeface="Calibri"/>
                <a:cs typeface="Calibri"/>
                <a:sym typeface="Calibri"/>
              </a:rPr>
              <a:t>Peyton Forest</a:t>
            </a:r>
            <a:endParaRPr b="0" i="0" sz="1800" u="none" cap="none" strike="noStrike">
              <a:solidFill>
                <a:schemeClr val="accent5"/>
              </a:solidFill>
              <a:latin typeface="Calibri"/>
              <a:ea typeface="Calibri"/>
              <a:cs typeface="Calibri"/>
              <a:sym typeface="Calibri"/>
            </a:endParaRPr>
          </a:p>
        </p:txBody>
      </p:sp>
      <p:sp>
        <p:nvSpPr>
          <p:cNvPr id="671" name="Google Shape;671;p59"/>
          <p:cNvSpPr txBox="1"/>
          <p:nvPr/>
        </p:nvSpPr>
        <p:spPr>
          <a:xfrm>
            <a:off x="5658167" y="561597"/>
            <a:ext cx="875700" cy="1974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200"/>
              <a:buFont typeface="Arial"/>
              <a:buNone/>
            </a:pPr>
            <a:r>
              <a:rPr b="1" i="1" lang="en-US" sz="1200" u="none" cap="none" strike="noStrike">
                <a:solidFill>
                  <a:srgbClr val="151515"/>
                </a:solidFill>
                <a:latin typeface="Calibri"/>
                <a:ea typeface="Calibri"/>
                <a:cs typeface="Calibri"/>
                <a:sym typeface="Calibri"/>
              </a:rPr>
              <a:t>SMART Goals</a:t>
            </a:r>
            <a:endParaRPr b="0" i="0" sz="1200" u="none" cap="none" strike="noStrike">
              <a:solidFill>
                <a:schemeClr val="dk1"/>
              </a:solidFill>
              <a:latin typeface="Calibri"/>
              <a:ea typeface="Calibri"/>
              <a:cs typeface="Calibri"/>
              <a:sym typeface="Calibri"/>
            </a:endParaRPr>
          </a:p>
        </p:txBody>
      </p:sp>
      <p:sp>
        <p:nvSpPr>
          <p:cNvPr id="672" name="Google Shape;672;p59"/>
          <p:cNvSpPr txBox="1"/>
          <p:nvPr/>
        </p:nvSpPr>
        <p:spPr>
          <a:xfrm>
            <a:off x="6783717" y="2086667"/>
            <a:ext cx="5163600" cy="197400"/>
          </a:xfrm>
          <a:prstGeom prst="rect">
            <a:avLst/>
          </a:prstGeom>
          <a:noFill/>
          <a:ln>
            <a:noFill/>
          </a:ln>
        </p:spPr>
        <p:txBody>
          <a:bodyPr anchorCtr="0" anchor="t" bIns="0" lIns="0" spcFirstLastPara="1" rIns="0" wrap="square" tIns="12700">
            <a:spAutoFit/>
          </a:bodyPr>
          <a:lstStyle/>
          <a:p>
            <a:pPr indent="0" lvl="0" marL="12700" marR="0" rtl="0" algn="ctr">
              <a:lnSpc>
                <a:spcPct val="100000"/>
              </a:lnSpc>
              <a:spcBef>
                <a:spcPts val="0"/>
              </a:spcBef>
              <a:spcAft>
                <a:spcPts val="0"/>
              </a:spcAft>
              <a:buClr>
                <a:srgbClr val="000000"/>
              </a:buClr>
              <a:buSzPts val="1200"/>
              <a:buFont typeface="Arial"/>
              <a:buNone/>
            </a:pPr>
            <a:r>
              <a:rPr b="1" i="1" lang="en-US" sz="1200" u="none" cap="none" strike="noStrike">
                <a:solidFill>
                  <a:srgbClr val="151515"/>
                </a:solidFill>
                <a:latin typeface="Calibri"/>
                <a:ea typeface="Calibri"/>
                <a:cs typeface="Calibri"/>
                <a:sym typeface="Calibri"/>
              </a:rPr>
              <a:t>School Strategies</a:t>
            </a:r>
            <a:endParaRPr b="0" i="0" sz="1200" u="none" cap="none" strike="noStrike">
              <a:solidFill>
                <a:schemeClr val="dk1"/>
              </a:solidFill>
              <a:latin typeface="Calibri"/>
              <a:ea typeface="Calibri"/>
              <a:cs typeface="Calibri"/>
              <a:sym typeface="Calibri"/>
            </a:endParaRPr>
          </a:p>
        </p:txBody>
      </p:sp>
      <p:sp>
        <p:nvSpPr>
          <p:cNvPr id="673" name="Google Shape;673;p59"/>
          <p:cNvSpPr txBox="1"/>
          <p:nvPr/>
        </p:nvSpPr>
        <p:spPr>
          <a:xfrm>
            <a:off x="857575" y="909000"/>
            <a:ext cx="1912500" cy="1082400"/>
          </a:xfrm>
          <a:prstGeom prst="rect">
            <a:avLst/>
          </a:prstGeom>
          <a:noFill/>
          <a:ln cap="flat" cmpd="sng" w="12700">
            <a:solidFill>
              <a:srgbClr val="A4A4A4"/>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Times New Roman"/>
              <a:ea typeface="Times New Roman"/>
              <a:cs typeface="Times New Roman"/>
              <a:sym typeface="Times New Roman"/>
            </a:endParaRPr>
          </a:p>
          <a:p>
            <a:pPr indent="-171450" lvl="1" marL="228600" marR="0" rtl="0" algn="l">
              <a:lnSpc>
                <a:spcPct val="90000"/>
              </a:lnSpc>
              <a:spcBef>
                <a:spcPts val="0"/>
              </a:spcBef>
              <a:spcAft>
                <a:spcPts val="0"/>
              </a:spcAft>
              <a:buClr>
                <a:schemeClr val="dk1"/>
              </a:buClr>
              <a:buSzPts val="1100"/>
              <a:buFont typeface="EB Garamond"/>
              <a:buChar char="•"/>
            </a:pPr>
            <a:r>
              <a:rPr b="1" i="0" lang="en-US" sz="1100" u="none" cap="none" strike="noStrike">
                <a:solidFill>
                  <a:schemeClr val="dk1"/>
                </a:solidFill>
                <a:latin typeface="EB Garamond"/>
                <a:ea typeface="EB Garamond"/>
                <a:cs typeface="EB Garamond"/>
                <a:sym typeface="EB Garamond"/>
              </a:rPr>
              <a:t>By May 2023, students in grades 3-5 will increase ELA proficiency on GMAS from 14% to 19%.</a:t>
            </a:r>
            <a:endParaRPr b="0" i="0" sz="1100" u="none" cap="none" strike="noStrike">
              <a:solidFill>
                <a:schemeClr val="dk1"/>
              </a:solidFill>
              <a:latin typeface="Calibri"/>
              <a:ea typeface="Calibri"/>
              <a:cs typeface="Calibri"/>
              <a:sym typeface="Calibri"/>
            </a:endParaRPr>
          </a:p>
        </p:txBody>
      </p:sp>
      <p:sp>
        <p:nvSpPr>
          <p:cNvPr id="674" name="Google Shape;674;p59"/>
          <p:cNvSpPr txBox="1"/>
          <p:nvPr/>
        </p:nvSpPr>
        <p:spPr>
          <a:xfrm>
            <a:off x="4176650" y="907275"/>
            <a:ext cx="1912500" cy="1082400"/>
          </a:xfrm>
          <a:prstGeom prst="rect">
            <a:avLst/>
          </a:prstGeom>
          <a:noFill/>
          <a:ln cap="flat" cmpd="sng" w="12700">
            <a:solidFill>
              <a:srgbClr val="A4A4A4"/>
            </a:solidFill>
            <a:prstDash val="solid"/>
            <a:round/>
            <a:headEnd len="sm" w="sm" type="none"/>
            <a:tailEnd len="sm" w="sm" type="none"/>
          </a:ln>
        </p:spPr>
        <p:txBody>
          <a:bodyPr anchorCtr="0" anchor="t" bIns="0" lIns="0" spcFirstLastPara="1" rIns="0" wrap="square" tIns="0">
            <a:noAutofit/>
          </a:bodyPr>
          <a:lstStyle/>
          <a:p>
            <a:pPr indent="0" lvl="0" marL="0" marR="0" rtl="0" algn="ctr">
              <a:lnSpc>
                <a:spcPct val="100000"/>
              </a:lnSpc>
              <a:spcBef>
                <a:spcPts val="900"/>
              </a:spcBef>
              <a:spcAft>
                <a:spcPts val="0"/>
              </a:spcAft>
              <a:buClr>
                <a:srgbClr val="000000"/>
              </a:buClr>
              <a:buSzPts val="1100"/>
              <a:buFont typeface="Arial"/>
              <a:buNone/>
            </a:pPr>
            <a:r>
              <a:t/>
            </a:r>
            <a:endParaRPr b="1" i="0" sz="1100" u="none" cap="none" strike="noStrike">
              <a:solidFill>
                <a:schemeClr val="dk1"/>
              </a:solidFill>
              <a:latin typeface="EB Garamond"/>
              <a:ea typeface="EB Garamond"/>
              <a:cs typeface="EB Garamond"/>
              <a:sym typeface="EB Garamond"/>
            </a:endParaRPr>
          </a:p>
          <a:p>
            <a:pPr indent="0" lvl="0" marL="0" marR="0" rtl="0" algn="ctr">
              <a:lnSpc>
                <a:spcPct val="100000"/>
              </a:lnSpc>
              <a:spcBef>
                <a:spcPts val="900"/>
              </a:spcBef>
              <a:spcAft>
                <a:spcPts val="0"/>
              </a:spcAft>
              <a:buClr>
                <a:schemeClr val="dk1"/>
              </a:buClr>
              <a:buSzPts val="1100"/>
              <a:buFont typeface="Arial"/>
              <a:buNone/>
            </a:pPr>
            <a:r>
              <a:rPr b="1" i="0" lang="en-US" sz="1100" u="none" cap="none" strike="noStrike">
                <a:solidFill>
                  <a:schemeClr val="dk1"/>
                </a:solidFill>
                <a:latin typeface="EB Garamond"/>
                <a:ea typeface="EB Garamond"/>
                <a:cs typeface="EB Garamond"/>
                <a:sym typeface="EB Garamond"/>
              </a:rPr>
              <a:t>By May 2023, students in grades 3-5 will increase Math  proficiency on GMAS from 14% to 19%.</a:t>
            </a:r>
            <a:endParaRPr b="0" i="0" sz="1100" u="none" cap="none" strike="noStrike">
              <a:solidFill>
                <a:schemeClr val="dk1"/>
              </a:solidFill>
              <a:latin typeface="Calibri"/>
              <a:ea typeface="Calibri"/>
              <a:cs typeface="Calibri"/>
              <a:sym typeface="Calibri"/>
            </a:endParaRPr>
          </a:p>
        </p:txBody>
      </p:sp>
      <p:sp>
        <p:nvSpPr>
          <p:cNvPr id="675" name="Google Shape;675;p59"/>
          <p:cNvSpPr txBox="1"/>
          <p:nvPr/>
        </p:nvSpPr>
        <p:spPr>
          <a:xfrm>
            <a:off x="6964929" y="907280"/>
            <a:ext cx="1912500" cy="938100"/>
          </a:xfrm>
          <a:prstGeom prst="rect">
            <a:avLst/>
          </a:prstGeom>
          <a:noFill/>
          <a:ln cap="flat" cmpd="sng" w="12700">
            <a:solidFill>
              <a:srgbClr val="A4A4A4"/>
            </a:solidFill>
            <a:prstDash val="solid"/>
            <a:round/>
            <a:headEnd len="sm" w="sm" type="none"/>
            <a:tailEnd len="sm" w="sm" type="none"/>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Times New Roman"/>
              <a:ea typeface="Times New Roman"/>
              <a:cs typeface="Times New Roman"/>
              <a:sym typeface="Times New Roman"/>
            </a:endParaRPr>
          </a:p>
          <a:p>
            <a:pPr indent="0" lvl="0" marL="0" marR="0" rtl="0" algn="ctr">
              <a:lnSpc>
                <a:spcPct val="100000"/>
              </a:lnSpc>
              <a:spcBef>
                <a:spcPts val="900"/>
              </a:spcBef>
              <a:spcAft>
                <a:spcPts val="0"/>
              </a:spcAft>
              <a:buClr>
                <a:schemeClr val="dk1"/>
              </a:buClr>
              <a:buSzPts val="1100"/>
              <a:buFont typeface="Arial"/>
              <a:buNone/>
            </a:pPr>
            <a:r>
              <a:rPr b="1" i="0" lang="en-US" sz="1100" u="none" cap="none" strike="noStrike">
                <a:solidFill>
                  <a:schemeClr val="dk1"/>
                </a:solidFill>
                <a:latin typeface="EB Garamond"/>
                <a:ea typeface="EB Garamond"/>
                <a:cs typeface="EB Garamond"/>
                <a:sym typeface="EB Garamond"/>
              </a:rPr>
              <a:t>May 2023, K-5 attendance rate will improve from 89% to 95%.</a:t>
            </a:r>
            <a:endParaRPr b="0" i="0" sz="1100" u="none" cap="none" strike="noStrike">
              <a:solidFill>
                <a:schemeClr val="dk1"/>
              </a:solidFill>
              <a:latin typeface="Calibri"/>
              <a:ea typeface="Calibri"/>
              <a:cs typeface="Calibri"/>
              <a:sym typeface="Calibri"/>
            </a:endParaRPr>
          </a:p>
          <a:p>
            <a:pPr indent="0" lvl="0" marL="0" marR="0" rtl="0" algn="ctr">
              <a:lnSpc>
                <a:spcPct val="100000"/>
              </a:lnSpc>
              <a:spcBef>
                <a:spcPts val="894"/>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p:txBody>
      </p:sp>
      <p:sp>
        <p:nvSpPr>
          <p:cNvPr id="676" name="Google Shape;676;p59"/>
          <p:cNvSpPr txBox="1"/>
          <p:nvPr/>
        </p:nvSpPr>
        <p:spPr>
          <a:xfrm>
            <a:off x="2475798" y="2086668"/>
            <a:ext cx="4113000" cy="197400"/>
          </a:xfrm>
          <a:prstGeom prst="rect">
            <a:avLst/>
          </a:prstGeom>
          <a:noFill/>
          <a:ln>
            <a:noFill/>
          </a:ln>
        </p:spPr>
        <p:txBody>
          <a:bodyPr anchorCtr="0" anchor="t" bIns="0" lIns="0" spcFirstLastPara="1" rIns="0" wrap="square" tIns="12700">
            <a:spAutoFit/>
          </a:bodyPr>
          <a:lstStyle/>
          <a:p>
            <a:pPr indent="0" lvl="0" marL="12700" marR="0" rtl="0" algn="ctr">
              <a:lnSpc>
                <a:spcPct val="100000"/>
              </a:lnSpc>
              <a:spcBef>
                <a:spcPts val="0"/>
              </a:spcBef>
              <a:spcAft>
                <a:spcPts val="0"/>
              </a:spcAft>
              <a:buClr>
                <a:srgbClr val="000000"/>
              </a:buClr>
              <a:buSzPts val="1200"/>
              <a:buFont typeface="Arial"/>
              <a:buNone/>
            </a:pPr>
            <a:r>
              <a:rPr b="1" i="1" lang="en-US" sz="1200" u="none" cap="none" strike="noStrike">
                <a:solidFill>
                  <a:srgbClr val="151515"/>
                </a:solidFill>
                <a:latin typeface="Calibri"/>
                <a:ea typeface="Calibri"/>
                <a:cs typeface="Calibri"/>
                <a:sym typeface="Calibri"/>
              </a:rPr>
              <a:t>School Strategic Priorities</a:t>
            </a:r>
            <a:endParaRPr b="0" i="0" sz="1200" u="none" cap="none" strike="noStrike">
              <a:solidFill>
                <a:schemeClr val="dk1"/>
              </a:solidFill>
              <a:latin typeface="Calibri"/>
              <a:ea typeface="Calibri"/>
              <a:cs typeface="Calibri"/>
              <a:sym typeface="Calibri"/>
            </a:endParaRPr>
          </a:p>
        </p:txBody>
      </p:sp>
      <p:sp>
        <p:nvSpPr>
          <p:cNvPr id="677" name="Google Shape;677;p59"/>
          <p:cNvSpPr txBox="1"/>
          <p:nvPr/>
        </p:nvSpPr>
        <p:spPr>
          <a:xfrm>
            <a:off x="618189" y="139736"/>
            <a:ext cx="513600" cy="197400"/>
          </a:xfrm>
          <a:prstGeom prst="rect">
            <a:avLst/>
          </a:prstGeom>
          <a:noFill/>
          <a:ln>
            <a:noFill/>
          </a:ln>
        </p:spPr>
        <p:txBody>
          <a:bodyPr anchorCtr="0" anchor="t" bIns="0" lIns="0" spcFirstLastPara="1" rIns="0" wrap="square" tIns="12700">
            <a:sp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p:txBody>
      </p:sp>
      <p:sp>
        <p:nvSpPr>
          <p:cNvPr id="678" name="Google Shape;678;p59"/>
          <p:cNvSpPr txBox="1"/>
          <p:nvPr/>
        </p:nvSpPr>
        <p:spPr>
          <a:xfrm>
            <a:off x="6751178" y="3498002"/>
            <a:ext cx="5260800" cy="899700"/>
          </a:xfrm>
          <a:prstGeom prst="rect">
            <a:avLst/>
          </a:prstGeom>
          <a:solidFill>
            <a:srgbClr val="BAF0F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000"/>
              <a:buFont typeface="Arial"/>
              <a:buNone/>
            </a:pPr>
            <a:r>
              <a:rPr b="0" i="0" lang="en-US" sz="600" u="none" cap="none" strike="noStrike">
                <a:solidFill>
                  <a:schemeClr val="dk1"/>
                </a:solidFill>
                <a:latin typeface="Calibri"/>
                <a:ea typeface="Calibri"/>
                <a:cs typeface="Calibri"/>
                <a:sym typeface="Calibri"/>
              </a:rPr>
              <a:t>1.Provide monthly student attendance initiatives </a:t>
            </a:r>
            <a:endParaRPr b="0" i="0" sz="600" u="none" cap="none" strike="noStrike">
              <a:solidFill>
                <a:schemeClr val="dk1"/>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1000"/>
              <a:buFont typeface="Arial"/>
              <a:buNone/>
            </a:pPr>
            <a:r>
              <a:rPr b="0" i="0" lang="en-US" sz="600" u="none" cap="none" strike="noStrike">
                <a:solidFill>
                  <a:schemeClr val="dk1"/>
                </a:solidFill>
                <a:latin typeface="Calibri"/>
                <a:ea typeface="Calibri"/>
                <a:cs typeface="Calibri"/>
                <a:sym typeface="Calibri"/>
              </a:rPr>
              <a:t>2. Provide monthly parent newsletters focused on attendance</a:t>
            </a:r>
            <a:endParaRPr b="0" i="0" sz="600" u="none" cap="none" strike="noStrike">
              <a:solidFill>
                <a:schemeClr val="dk1"/>
              </a:solidFill>
              <a:latin typeface="Calibri"/>
              <a:ea typeface="Calibri"/>
              <a:cs typeface="Calibri"/>
              <a:sym typeface="Calibri"/>
            </a:endParaRPr>
          </a:p>
          <a:p>
            <a:pPr indent="0" lvl="0" marL="0" marR="0" rtl="0" algn="l">
              <a:lnSpc>
                <a:spcPct val="100000"/>
              </a:lnSpc>
              <a:spcBef>
                <a:spcPts val="600"/>
              </a:spcBef>
              <a:spcAft>
                <a:spcPts val="0"/>
              </a:spcAft>
              <a:buClr>
                <a:srgbClr val="000000"/>
              </a:buClr>
              <a:buSzPts val="1000"/>
              <a:buFont typeface="Arial"/>
              <a:buNone/>
            </a:pPr>
            <a:r>
              <a:rPr b="0" i="0" lang="en-US" sz="600" u="none" cap="none" strike="noStrike">
                <a:solidFill>
                  <a:schemeClr val="dk1"/>
                </a:solidFill>
                <a:latin typeface="Calibri"/>
                <a:ea typeface="Calibri"/>
                <a:cs typeface="Calibri"/>
                <a:sym typeface="Calibri"/>
              </a:rPr>
              <a:t>3. Attendance team will contact by phone and in writing the parents of students with chronic absenteeism. </a:t>
            </a:r>
            <a:endParaRPr b="0" i="0" sz="600" u="none" cap="none" strike="noStrike">
              <a:solidFill>
                <a:schemeClr val="dk1"/>
              </a:solidFill>
              <a:latin typeface="Calibri"/>
              <a:ea typeface="Calibri"/>
              <a:cs typeface="Calibri"/>
              <a:sym typeface="Calibri"/>
            </a:endParaRPr>
          </a:p>
          <a:p>
            <a:pPr indent="0" lvl="0" marL="0" marR="0" rtl="0" algn="l">
              <a:lnSpc>
                <a:spcPct val="100000"/>
              </a:lnSpc>
              <a:spcBef>
                <a:spcPts val="600"/>
              </a:spcBef>
              <a:spcAft>
                <a:spcPts val="0"/>
              </a:spcAft>
              <a:buClr>
                <a:schemeClr val="dk1"/>
              </a:buClr>
              <a:buSzPts val="1000"/>
              <a:buFont typeface="Calibri"/>
              <a:buNone/>
            </a:pPr>
            <a:r>
              <a:rPr b="0" i="0" lang="en-US" sz="600" u="none" cap="none" strike="noStrike">
                <a:solidFill>
                  <a:schemeClr val="dk1"/>
                </a:solidFill>
                <a:latin typeface="Calibri"/>
                <a:ea typeface="Calibri"/>
                <a:cs typeface="Calibri"/>
                <a:sym typeface="Calibri"/>
              </a:rPr>
              <a:t>4. Provide small group mental health interventions led by Counselor and through Hazel Health</a:t>
            </a:r>
            <a:endParaRPr b="0" i="0" sz="600" u="none" cap="none" strike="noStrike">
              <a:solidFill>
                <a:schemeClr val="dk1"/>
              </a:solidFill>
              <a:latin typeface="Calibri"/>
              <a:ea typeface="Calibri"/>
              <a:cs typeface="Calibri"/>
              <a:sym typeface="Calibri"/>
            </a:endParaRPr>
          </a:p>
          <a:p>
            <a:pPr indent="0" lvl="0" marL="0" marR="0" rtl="0" algn="l">
              <a:lnSpc>
                <a:spcPct val="100000"/>
              </a:lnSpc>
              <a:spcBef>
                <a:spcPts val="600"/>
              </a:spcBef>
              <a:spcAft>
                <a:spcPts val="0"/>
              </a:spcAft>
              <a:buClr>
                <a:srgbClr val="000000"/>
              </a:buClr>
              <a:buSzPts val="1000"/>
              <a:buFont typeface="Arial"/>
              <a:buNone/>
            </a:pPr>
            <a:r>
              <a:rPr b="0" i="0" lang="en-US" sz="600" u="none" cap="none" strike="noStrike">
                <a:solidFill>
                  <a:schemeClr val="dk1"/>
                </a:solidFill>
                <a:latin typeface="Calibri"/>
                <a:ea typeface="Calibri"/>
                <a:cs typeface="Calibri"/>
                <a:sym typeface="Calibri"/>
              </a:rPr>
              <a:t>5. Provide daily SEL lessons </a:t>
            </a:r>
            <a:endParaRPr b="0" i="0" sz="600" u="none" cap="none" strike="noStrike">
              <a:solidFill>
                <a:schemeClr val="dk1"/>
              </a:solidFill>
              <a:latin typeface="Calibri"/>
              <a:ea typeface="Calibri"/>
              <a:cs typeface="Calibri"/>
              <a:sym typeface="Calibri"/>
            </a:endParaRPr>
          </a:p>
          <a:p>
            <a:pPr indent="0" lvl="0" marL="0" marR="0" rtl="0" algn="l">
              <a:lnSpc>
                <a:spcPct val="100000"/>
              </a:lnSpc>
              <a:spcBef>
                <a:spcPts val="600"/>
              </a:spcBef>
              <a:spcAft>
                <a:spcPts val="0"/>
              </a:spcAft>
              <a:buClr>
                <a:schemeClr val="dk1"/>
              </a:buClr>
              <a:buSzPts val="1000"/>
              <a:buFont typeface="Calibri"/>
              <a:buNone/>
            </a:pPr>
            <a:r>
              <a:rPr b="0" i="0" lang="en-US" sz="600" u="none" cap="none" strike="noStrike">
                <a:solidFill>
                  <a:schemeClr val="dk1"/>
                </a:solidFill>
                <a:latin typeface="Calibri"/>
                <a:ea typeface="Calibri"/>
                <a:cs typeface="Calibri"/>
                <a:sym typeface="Calibri"/>
              </a:rPr>
              <a:t>6. Implement  District Personalized Learning Pathway</a:t>
            </a:r>
            <a:endParaRPr b="0" i="0" sz="600" u="none" cap="none" strike="noStrike">
              <a:solidFill>
                <a:schemeClr val="dk1"/>
              </a:solidFill>
              <a:latin typeface="Calibri"/>
              <a:ea typeface="Calibri"/>
              <a:cs typeface="Calibri"/>
              <a:sym typeface="Calibri"/>
            </a:endParaRPr>
          </a:p>
          <a:p>
            <a:pPr indent="0" lvl="0" marL="0" marR="0" rtl="0" algn="l">
              <a:lnSpc>
                <a:spcPct val="100000"/>
              </a:lnSpc>
              <a:spcBef>
                <a:spcPts val="600"/>
              </a:spcBef>
              <a:spcAft>
                <a:spcPts val="0"/>
              </a:spcAft>
              <a:buClr>
                <a:schemeClr val="dk1"/>
              </a:buClr>
              <a:buSzPts val="1000"/>
              <a:buFont typeface="Calibri"/>
              <a:buNone/>
            </a:pPr>
            <a:r>
              <a:t/>
            </a:r>
            <a:endParaRPr b="0" i="0" sz="600" u="none" cap="none" strike="noStrike">
              <a:solidFill>
                <a:schemeClr val="dk1"/>
              </a:solidFill>
              <a:latin typeface="Calibri"/>
              <a:ea typeface="Calibri"/>
              <a:cs typeface="Calibri"/>
              <a:sym typeface="Calibri"/>
            </a:endParaRPr>
          </a:p>
        </p:txBody>
      </p:sp>
      <p:sp>
        <p:nvSpPr>
          <p:cNvPr id="679" name="Google Shape;679;p59"/>
          <p:cNvSpPr txBox="1"/>
          <p:nvPr/>
        </p:nvSpPr>
        <p:spPr>
          <a:xfrm>
            <a:off x="6754603" y="2441253"/>
            <a:ext cx="5257200" cy="899700"/>
          </a:xfrm>
          <a:prstGeom prst="rect">
            <a:avLst/>
          </a:prstGeom>
          <a:solidFill>
            <a:srgbClr val="F2F2F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000"/>
              <a:buFont typeface="Calibri"/>
              <a:buNone/>
            </a:pPr>
            <a:r>
              <a:rPr b="0" i="0" lang="en-US" sz="600" u="none" cap="none" strike="noStrike">
                <a:solidFill>
                  <a:schemeClr val="dk1"/>
                </a:solidFill>
                <a:latin typeface="Calibri"/>
                <a:ea typeface="Calibri"/>
                <a:cs typeface="Calibri"/>
                <a:sym typeface="Calibri"/>
              </a:rPr>
              <a:t>1.Conduct personalized monthly student data meetings.</a:t>
            </a:r>
            <a:endParaRPr b="0" i="0" sz="600" u="none" cap="none" strike="noStrike">
              <a:solidFill>
                <a:schemeClr val="dk1"/>
              </a:solidFill>
              <a:latin typeface="Arial"/>
              <a:ea typeface="Arial"/>
              <a:cs typeface="Arial"/>
              <a:sym typeface="Arial"/>
            </a:endParaRPr>
          </a:p>
          <a:p>
            <a:pPr indent="0" lvl="0" marL="0" marR="0" rtl="0" algn="l">
              <a:lnSpc>
                <a:spcPct val="100000"/>
              </a:lnSpc>
              <a:spcBef>
                <a:spcPts val="600"/>
              </a:spcBef>
              <a:spcAft>
                <a:spcPts val="0"/>
              </a:spcAft>
              <a:buClr>
                <a:schemeClr val="dk1"/>
              </a:buClr>
              <a:buSzPts val="1000"/>
              <a:buFont typeface="Calibri"/>
              <a:buNone/>
            </a:pPr>
            <a:r>
              <a:rPr b="0" i="0" lang="en-US" sz="600" u="none" cap="none" strike="noStrike">
                <a:solidFill>
                  <a:schemeClr val="dk1"/>
                </a:solidFill>
                <a:latin typeface="Calibri"/>
                <a:ea typeface="Calibri"/>
                <a:cs typeface="Calibri"/>
                <a:sym typeface="Calibri"/>
              </a:rPr>
              <a:t>2. </a:t>
            </a:r>
            <a:r>
              <a:rPr b="1" i="0" lang="en-US" sz="600" u="none" cap="none" strike="noStrike">
                <a:solidFill>
                  <a:schemeClr val="dk1"/>
                </a:solidFill>
                <a:latin typeface="Calibri"/>
                <a:ea typeface="Calibri"/>
                <a:cs typeface="Calibri"/>
                <a:sym typeface="Calibri"/>
              </a:rPr>
              <a:t> </a:t>
            </a:r>
            <a:r>
              <a:rPr b="0" i="0" lang="en-US" sz="600" u="none" cap="none" strike="noStrike">
                <a:solidFill>
                  <a:schemeClr val="dk1"/>
                </a:solidFill>
                <a:latin typeface="Calibri"/>
                <a:ea typeface="Calibri"/>
                <a:cs typeface="Calibri"/>
                <a:sym typeface="Calibri"/>
              </a:rPr>
              <a:t>Increase small group instruction.</a:t>
            </a:r>
            <a:endParaRPr b="0" i="0" sz="600" u="none" cap="none" strike="noStrike">
              <a:solidFill>
                <a:schemeClr val="dk1"/>
              </a:solidFill>
              <a:latin typeface="Calibri"/>
              <a:ea typeface="Calibri"/>
              <a:cs typeface="Calibri"/>
              <a:sym typeface="Calibri"/>
            </a:endParaRPr>
          </a:p>
          <a:p>
            <a:pPr indent="0" lvl="0" marL="0" marR="0" rtl="0" algn="l">
              <a:lnSpc>
                <a:spcPct val="100000"/>
              </a:lnSpc>
              <a:spcBef>
                <a:spcPts val="600"/>
              </a:spcBef>
              <a:spcAft>
                <a:spcPts val="0"/>
              </a:spcAft>
              <a:buClr>
                <a:schemeClr val="dk1"/>
              </a:buClr>
              <a:buSzPts val="1000"/>
              <a:buFont typeface="Calibri"/>
              <a:buNone/>
            </a:pPr>
            <a:r>
              <a:rPr b="0" i="0" lang="en-US" sz="600" u="none" cap="none" strike="noStrike">
                <a:solidFill>
                  <a:schemeClr val="dk1"/>
                </a:solidFill>
                <a:latin typeface="Calibri"/>
                <a:ea typeface="Calibri"/>
                <a:cs typeface="Calibri"/>
                <a:sym typeface="Calibri"/>
              </a:rPr>
              <a:t>3. Implement daily phonemic awareness and phonics instruction (FUNdations &amp; Rollins Center).</a:t>
            </a:r>
            <a:endParaRPr b="0" i="0" sz="600" u="none" cap="none" strike="noStrike">
              <a:solidFill>
                <a:schemeClr val="dk1"/>
              </a:solidFill>
              <a:latin typeface="Calibri"/>
              <a:ea typeface="Calibri"/>
              <a:cs typeface="Calibri"/>
              <a:sym typeface="Calibri"/>
            </a:endParaRPr>
          </a:p>
          <a:p>
            <a:pPr indent="0" lvl="0" marL="0" marR="0" rtl="0" algn="l">
              <a:lnSpc>
                <a:spcPct val="100000"/>
              </a:lnSpc>
              <a:spcBef>
                <a:spcPts val="600"/>
              </a:spcBef>
              <a:spcAft>
                <a:spcPts val="0"/>
              </a:spcAft>
              <a:buClr>
                <a:schemeClr val="dk1"/>
              </a:buClr>
              <a:buSzPts val="1000"/>
              <a:buFont typeface="Calibri"/>
              <a:buNone/>
            </a:pPr>
            <a:r>
              <a:rPr b="0" i="0" lang="en-US" sz="600" u="none" cap="none" strike="noStrike">
                <a:solidFill>
                  <a:schemeClr val="dk1"/>
                </a:solidFill>
                <a:latin typeface="Calibri"/>
                <a:ea typeface="Calibri"/>
                <a:cs typeface="Calibri"/>
                <a:sym typeface="Calibri"/>
              </a:rPr>
              <a:t>4. Integrate writing across the curriculum</a:t>
            </a:r>
            <a:endParaRPr b="0" i="0" sz="600" u="none" cap="none" strike="noStrike">
              <a:solidFill>
                <a:schemeClr val="dk1"/>
              </a:solidFill>
              <a:latin typeface="Calibri"/>
              <a:ea typeface="Calibri"/>
              <a:cs typeface="Calibri"/>
              <a:sym typeface="Calibri"/>
            </a:endParaRPr>
          </a:p>
          <a:p>
            <a:pPr indent="0" lvl="0" marL="0" marR="0" rtl="0" algn="l">
              <a:lnSpc>
                <a:spcPct val="100000"/>
              </a:lnSpc>
              <a:spcBef>
                <a:spcPts val="600"/>
              </a:spcBef>
              <a:spcAft>
                <a:spcPts val="0"/>
              </a:spcAft>
              <a:buClr>
                <a:schemeClr val="dk1"/>
              </a:buClr>
              <a:buSzPts val="1000"/>
              <a:buFont typeface="Calibri"/>
              <a:buNone/>
            </a:pPr>
            <a:r>
              <a:rPr b="0" i="0" lang="en-US" sz="600" u="none" cap="none" strike="noStrike">
                <a:solidFill>
                  <a:schemeClr val="dk1"/>
                </a:solidFill>
                <a:latin typeface="Calibri"/>
                <a:ea typeface="Calibri"/>
                <a:cs typeface="Calibri"/>
                <a:sym typeface="Calibri"/>
              </a:rPr>
              <a:t>5. Use MAP data to guide student intervention groups.</a:t>
            </a:r>
            <a:endParaRPr b="0" i="0" sz="600" u="none" cap="none" strike="noStrike">
              <a:solidFill>
                <a:schemeClr val="dk1"/>
              </a:solidFill>
              <a:latin typeface="Calibri"/>
              <a:ea typeface="Calibri"/>
              <a:cs typeface="Calibri"/>
              <a:sym typeface="Calibri"/>
            </a:endParaRPr>
          </a:p>
          <a:p>
            <a:pPr indent="0" lvl="0" marL="0" marR="0" rtl="0" algn="l">
              <a:lnSpc>
                <a:spcPct val="100000"/>
              </a:lnSpc>
              <a:spcBef>
                <a:spcPts val="600"/>
              </a:spcBef>
              <a:spcAft>
                <a:spcPts val="0"/>
              </a:spcAft>
              <a:buClr>
                <a:schemeClr val="dk1"/>
              </a:buClr>
              <a:buSzPts val="1000"/>
              <a:buFont typeface="Calibri"/>
              <a:buNone/>
            </a:pPr>
            <a:r>
              <a:rPr b="0" i="0" lang="en-US" sz="600" u="none" cap="none" strike="noStrike">
                <a:solidFill>
                  <a:schemeClr val="dk1"/>
                </a:solidFill>
                <a:latin typeface="Calibri"/>
                <a:ea typeface="Calibri"/>
                <a:cs typeface="Calibri"/>
                <a:sym typeface="Calibri"/>
              </a:rPr>
              <a:t>6. Conduct 90 minutes of IB PL  monthly. </a:t>
            </a:r>
            <a:endParaRPr b="0" i="0" sz="600" u="none" cap="none" strike="noStrike">
              <a:solidFill>
                <a:schemeClr val="dk1"/>
              </a:solidFill>
              <a:latin typeface="Calibri"/>
              <a:ea typeface="Calibri"/>
              <a:cs typeface="Calibri"/>
              <a:sym typeface="Calibri"/>
            </a:endParaRPr>
          </a:p>
        </p:txBody>
      </p:sp>
      <p:sp>
        <p:nvSpPr>
          <p:cNvPr id="680" name="Google Shape;680;p59"/>
          <p:cNvSpPr txBox="1"/>
          <p:nvPr/>
        </p:nvSpPr>
        <p:spPr>
          <a:xfrm>
            <a:off x="6747387" y="4538932"/>
            <a:ext cx="5260800" cy="899700"/>
          </a:xfrm>
          <a:prstGeom prst="rect">
            <a:avLst/>
          </a:prstGeom>
          <a:solidFill>
            <a:srgbClr val="F8E3D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000"/>
              <a:buFont typeface="Arial"/>
              <a:buNone/>
            </a:pPr>
            <a:r>
              <a:rPr b="0" i="0" lang="en-US" sz="900" u="none" cap="none" strike="noStrike">
                <a:solidFill>
                  <a:schemeClr val="dk1"/>
                </a:solidFill>
                <a:latin typeface="Calibri"/>
                <a:ea typeface="Calibri"/>
                <a:cs typeface="Calibri"/>
                <a:sym typeface="Calibri"/>
              </a:rPr>
              <a:t>1.100% of staff will receive IBO Training</a:t>
            </a:r>
            <a:endParaRPr b="0" i="0" sz="9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000"/>
              <a:buFont typeface="Calibri"/>
              <a:buNone/>
            </a:pPr>
            <a:r>
              <a:rPr b="0" i="0" lang="en-US" sz="900" u="none" cap="none" strike="noStrike">
                <a:solidFill>
                  <a:schemeClr val="dk1"/>
                </a:solidFill>
                <a:latin typeface="Calibri"/>
                <a:ea typeface="Calibri"/>
                <a:cs typeface="Calibri"/>
                <a:sym typeface="Calibri"/>
              </a:rPr>
              <a:t>2.Increase the number of classroom teachers who are gifted endorsed</a:t>
            </a:r>
            <a:endParaRPr b="0" i="0" sz="9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000"/>
              <a:buFont typeface="Calibri"/>
              <a:buNone/>
            </a:pPr>
            <a:r>
              <a:rPr b="0" i="0" lang="en-US" sz="900" u="none" cap="none" strike="noStrike">
                <a:solidFill>
                  <a:schemeClr val="dk1"/>
                </a:solidFill>
                <a:latin typeface="Calibri"/>
                <a:ea typeface="Calibri"/>
                <a:cs typeface="Calibri"/>
                <a:sym typeface="Calibri"/>
              </a:rPr>
              <a:t>3. Implement cognitive development initiatives</a:t>
            </a:r>
            <a:endParaRPr b="0" i="0" sz="9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000"/>
              <a:buFont typeface="Calibri"/>
              <a:buNone/>
            </a:pPr>
            <a:r>
              <a:rPr b="0" i="0" lang="en-US" sz="900" u="none" cap="none" strike="noStrike">
                <a:solidFill>
                  <a:schemeClr val="dk1"/>
                </a:solidFill>
                <a:latin typeface="Calibri"/>
                <a:ea typeface="Calibri"/>
                <a:cs typeface="Calibri"/>
                <a:sym typeface="Calibri"/>
              </a:rPr>
              <a:t>4. Provide ongoing PL on SEL &amp; trauma-informed practices</a:t>
            </a:r>
            <a:endParaRPr b="0" i="0" sz="900" u="none" cap="none" strike="noStrike">
              <a:solidFill>
                <a:schemeClr val="dk1"/>
              </a:solidFill>
              <a:latin typeface="Calibri"/>
              <a:ea typeface="Calibri"/>
              <a:cs typeface="Calibri"/>
              <a:sym typeface="Calibri"/>
            </a:endParaRPr>
          </a:p>
        </p:txBody>
      </p:sp>
      <p:sp>
        <p:nvSpPr>
          <p:cNvPr id="681" name="Google Shape;681;p59"/>
          <p:cNvSpPr txBox="1"/>
          <p:nvPr/>
        </p:nvSpPr>
        <p:spPr>
          <a:xfrm>
            <a:off x="6747387" y="5545718"/>
            <a:ext cx="5260800" cy="899700"/>
          </a:xfrm>
          <a:prstGeom prst="rect">
            <a:avLst/>
          </a:prstGeom>
          <a:solidFill>
            <a:srgbClr val="FCF5D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000"/>
              <a:buFont typeface="Calibri"/>
              <a:buNone/>
            </a:pPr>
            <a:r>
              <a:rPr b="0" i="0" lang="en-US" sz="900" u="none" cap="none" strike="noStrike">
                <a:solidFill>
                  <a:schemeClr val="dk1"/>
                </a:solidFill>
                <a:latin typeface="Calibri"/>
                <a:ea typeface="Calibri"/>
                <a:cs typeface="Calibri"/>
                <a:sym typeface="Calibri"/>
              </a:rPr>
              <a:t>1.Maintain and active  Go Team each with clear goals and objectives for parent leadership.</a:t>
            </a:r>
            <a:endParaRPr b="0" i="0" sz="9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000"/>
              <a:buFont typeface="Calibri"/>
              <a:buNone/>
            </a:pPr>
            <a:r>
              <a:rPr b="0" i="0" lang="en-US" sz="900" u="none" cap="none" strike="noStrike">
                <a:solidFill>
                  <a:schemeClr val="dk1"/>
                </a:solidFill>
                <a:latin typeface="Calibri"/>
                <a:ea typeface="Calibri"/>
                <a:cs typeface="Calibri"/>
                <a:sym typeface="Calibri"/>
              </a:rPr>
              <a:t>2. Conduct monthly family engagement opportunities.</a:t>
            </a:r>
            <a:endParaRPr b="0" i="0" sz="9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000"/>
              <a:buFont typeface="Calibri"/>
              <a:buNone/>
            </a:pPr>
            <a:r>
              <a:rPr b="0" i="0" lang="en-US" sz="900" u="none" cap="none" strike="noStrike">
                <a:solidFill>
                  <a:schemeClr val="dk1"/>
                </a:solidFill>
                <a:latin typeface="Calibri"/>
                <a:ea typeface="Calibri"/>
                <a:cs typeface="Calibri"/>
                <a:sym typeface="Calibri"/>
              </a:rPr>
              <a:t>3. Employ effective communication between teachers and parents; Class Dojo and monthly parent letters</a:t>
            </a:r>
            <a:endParaRPr b="0" i="0" sz="9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000"/>
              <a:buFont typeface="Calibri"/>
              <a:buNone/>
            </a:pPr>
            <a:r>
              <a:t/>
            </a:r>
            <a:endParaRPr b="0" i="0" sz="900" u="none" cap="none" strike="noStrike">
              <a:solidFill>
                <a:schemeClr val="dk1"/>
              </a:solidFill>
              <a:latin typeface="Calibri"/>
              <a:ea typeface="Calibri"/>
              <a:cs typeface="Calibri"/>
              <a:sym typeface="Calibri"/>
            </a:endParaRPr>
          </a:p>
        </p:txBody>
      </p:sp>
      <p:sp>
        <p:nvSpPr>
          <p:cNvPr id="682" name="Google Shape;682;p59"/>
          <p:cNvSpPr txBox="1"/>
          <p:nvPr/>
        </p:nvSpPr>
        <p:spPr>
          <a:xfrm>
            <a:off x="2475798" y="2529372"/>
            <a:ext cx="4113000" cy="899700"/>
          </a:xfrm>
          <a:prstGeom prst="rect">
            <a:avLst/>
          </a:prstGeom>
          <a:noFill/>
          <a:ln cap="flat" cmpd="sng" w="19050">
            <a:solidFill>
              <a:srgbClr val="7F7F7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600"/>
              </a:spcBef>
              <a:spcAft>
                <a:spcPts val="0"/>
              </a:spcAft>
              <a:buClr>
                <a:schemeClr val="dk1"/>
              </a:buClr>
              <a:buSzPts val="1000"/>
              <a:buFont typeface="Arial"/>
              <a:buNone/>
            </a:pPr>
            <a:r>
              <a:rPr b="1" i="0" lang="en-US" sz="1000" u="none" cap="none" strike="noStrike">
                <a:solidFill>
                  <a:schemeClr val="dk1"/>
                </a:solidFill>
                <a:latin typeface="Calibri"/>
                <a:ea typeface="Calibri"/>
                <a:cs typeface="Calibri"/>
                <a:sym typeface="Calibri"/>
              </a:rPr>
              <a:t>1.</a:t>
            </a:r>
            <a:r>
              <a:rPr b="1" i="0" lang="en-US" sz="1200" u="none" cap="none" strike="noStrike">
                <a:solidFill>
                  <a:schemeClr val="dk1"/>
                </a:solidFill>
                <a:latin typeface="Calibri"/>
                <a:ea typeface="Calibri"/>
                <a:cs typeface="Calibri"/>
                <a:sym typeface="Calibri"/>
              </a:rPr>
              <a:t>Use data to drive instruction and academic decisions. </a:t>
            </a:r>
            <a:endParaRPr b="1" i="0" sz="1200" u="none" cap="none" strike="noStrike">
              <a:solidFill>
                <a:schemeClr val="dk1"/>
              </a:solidFill>
              <a:latin typeface="Calibri"/>
              <a:ea typeface="Calibri"/>
              <a:cs typeface="Calibri"/>
              <a:sym typeface="Calibri"/>
            </a:endParaRPr>
          </a:p>
          <a:p>
            <a:pPr indent="0" lvl="0" marL="0" marR="0" rtl="0" algn="l">
              <a:lnSpc>
                <a:spcPct val="100000"/>
              </a:lnSpc>
              <a:spcBef>
                <a:spcPts val="600"/>
              </a:spcBef>
              <a:spcAft>
                <a:spcPts val="0"/>
              </a:spcAft>
              <a:buClr>
                <a:schemeClr val="dk1"/>
              </a:buClr>
              <a:buSzPts val="1000"/>
              <a:buFont typeface="Arial"/>
              <a:buNone/>
            </a:pPr>
            <a:r>
              <a:rPr b="1" i="0" lang="en-US" sz="1000" u="none" cap="none" strike="noStrike">
                <a:solidFill>
                  <a:schemeClr val="dk1"/>
                </a:solidFill>
                <a:latin typeface="Calibri"/>
                <a:ea typeface="Calibri"/>
                <a:cs typeface="Calibri"/>
                <a:sym typeface="Calibri"/>
              </a:rPr>
              <a:t>2. .</a:t>
            </a:r>
            <a:r>
              <a:rPr b="1" i="0" lang="en-US" sz="1200" u="none" cap="none" strike="noStrike">
                <a:solidFill>
                  <a:schemeClr val="dk1"/>
                </a:solidFill>
                <a:latin typeface="Calibri"/>
                <a:ea typeface="Calibri"/>
                <a:cs typeface="Calibri"/>
                <a:sym typeface="Calibri"/>
              </a:rPr>
              <a:t>Increase academic achievement in core subject areas.</a:t>
            </a:r>
            <a:endParaRPr b="1" i="0" sz="1200" u="none" cap="none" strike="noStrike">
              <a:solidFill>
                <a:schemeClr val="dk1"/>
              </a:solidFill>
              <a:latin typeface="Calibri"/>
              <a:ea typeface="Calibri"/>
              <a:cs typeface="Calibri"/>
              <a:sym typeface="Calibri"/>
            </a:endParaRPr>
          </a:p>
          <a:p>
            <a:pPr indent="0" lvl="0" marL="0" marR="0" rtl="0" algn="l">
              <a:lnSpc>
                <a:spcPct val="100000"/>
              </a:lnSpc>
              <a:spcBef>
                <a:spcPts val="600"/>
              </a:spcBef>
              <a:spcAft>
                <a:spcPts val="0"/>
              </a:spcAft>
              <a:buClr>
                <a:schemeClr val="dk1"/>
              </a:buClr>
              <a:buSzPts val="1200"/>
              <a:buFont typeface="Arial"/>
              <a:buNone/>
            </a:pPr>
            <a:r>
              <a:rPr b="1" i="0" lang="en-US" sz="1200" u="none" cap="none" strike="noStrike">
                <a:solidFill>
                  <a:schemeClr val="dk1"/>
                </a:solidFill>
                <a:latin typeface="Calibri"/>
                <a:ea typeface="Calibri"/>
                <a:cs typeface="Calibri"/>
                <a:sym typeface="Calibri"/>
              </a:rPr>
              <a:t>3. Engage in monthly IB trainings for staff </a:t>
            </a:r>
            <a:endParaRPr b="0" i="0" sz="1100" u="none" cap="none" strike="noStrike">
              <a:solidFill>
                <a:schemeClr val="dk1"/>
              </a:solidFill>
              <a:latin typeface="Calibri"/>
              <a:ea typeface="Calibri"/>
              <a:cs typeface="Calibri"/>
              <a:sym typeface="Calibri"/>
            </a:endParaRPr>
          </a:p>
        </p:txBody>
      </p:sp>
      <p:sp>
        <p:nvSpPr>
          <p:cNvPr id="683" name="Google Shape;683;p59"/>
          <p:cNvSpPr txBox="1"/>
          <p:nvPr/>
        </p:nvSpPr>
        <p:spPr>
          <a:xfrm>
            <a:off x="2475798" y="3535418"/>
            <a:ext cx="4113000" cy="899700"/>
          </a:xfrm>
          <a:prstGeom prst="rect">
            <a:avLst/>
          </a:prstGeom>
          <a:noFill/>
          <a:ln cap="flat" cmpd="sng" w="19050">
            <a:solidFill>
              <a:srgbClr val="00627E"/>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600"/>
              </a:spcBef>
              <a:spcAft>
                <a:spcPts val="0"/>
              </a:spcAft>
              <a:buClr>
                <a:schemeClr val="dk1"/>
              </a:buClr>
              <a:buSzPts val="1200"/>
              <a:buFont typeface="Arial"/>
              <a:buNone/>
            </a:pPr>
            <a:r>
              <a:rPr b="1" i="0" lang="en-US" sz="1200" u="none" cap="none" strike="noStrike">
                <a:solidFill>
                  <a:schemeClr val="dk1"/>
                </a:solidFill>
                <a:latin typeface="Calibri"/>
                <a:ea typeface="Calibri"/>
                <a:cs typeface="Calibri"/>
                <a:sym typeface="Calibri"/>
              </a:rPr>
              <a:t>4. Increase student attendance &amp; engagement</a:t>
            </a:r>
            <a:endParaRPr b="1" i="0" sz="1200" u="none" cap="none" strike="noStrike">
              <a:solidFill>
                <a:schemeClr val="dk1"/>
              </a:solidFill>
              <a:latin typeface="Calibri"/>
              <a:ea typeface="Calibri"/>
              <a:cs typeface="Calibri"/>
              <a:sym typeface="Calibri"/>
            </a:endParaRPr>
          </a:p>
          <a:p>
            <a:pPr indent="0" lvl="0" marL="0" marR="0" rtl="0" algn="l">
              <a:lnSpc>
                <a:spcPct val="100000"/>
              </a:lnSpc>
              <a:spcBef>
                <a:spcPts val="600"/>
              </a:spcBef>
              <a:spcAft>
                <a:spcPts val="0"/>
              </a:spcAft>
              <a:buClr>
                <a:schemeClr val="dk1"/>
              </a:buClr>
              <a:buSzPts val="1200"/>
              <a:buFont typeface="Arial"/>
              <a:buNone/>
            </a:pPr>
            <a:r>
              <a:rPr b="1" i="0" lang="en-US" sz="1200" u="none" cap="none" strike="noStrike">
                <a:solidFill>
                  <a:schemeClr val="dk1"/>
                </a:solidFill>
                <a:latin typeface="Calibri"/>
                <a:ea typeface="Calibri"/>
                <a:cs typeface="Calibri"/>
                <a:sym typeface="Calibri"/>
              </a:rPr>
              <a:t>5.Implement a Whole-Child system of supports that integrates social-emotional learning, behavior, wellness, and comprehensive academic intervention plans</a:t>
            </a:r>
            <a:endParaRPr b="1" i="0" sz="1200" u="none" cap="none" strike="noStrike">
              <a:solidFill>
                <a:schemeClr val="dk1"/>
              </a:solidFill>
              <a:latin typeface="Calibri"/>
              <a:ea typeface="Calibri"/>
              <a:cs typeface="Calibri"/>
              <a:sym typeface="Calibri"/>
            </a:endParaRPr>
          </a:p>
        </p:txBody>
      </p:sp>
      <p:sp>
        <p:nvSpPr>
          <p:cNvPr id="684" name="Google Shape;684;p59"/>
          <p:cNvSpPr txBox="1"/>
          <p:nvPr/>
        </p:nvSpPr>
        <p:spPr>
          <a:xfrm>
            <a:off x="2463998" y="4435038"/>
            <a:ext cx="4113000" cy="867900"/>
          </a:xfrm>
          <a:prstGeom prst="rect">
            <a:avLst/>
          </a:prstGeom>
          <a:noFill/>
          <a:ln cap="flat" cmpd="sng" w="19050">
            <a:solidFill>
              <a:schemeClr val="accent2"/>
            </a:solidFill>
            <a:prstDash val="solid"/>
            <a:round/>
            <a:headEnd len="sm" w="sm" type="none"/>
            <a:tailEnd len="sm" w="sm" type="none"/>
          </a:ln>
        </p:spPr>
        <p:txBody>
          <a:bodyPr anchorCtr="0" anchor="t" bIns="45700" lIns="91425" spcFirstLastPara="1" rIns="91425" wrap="square" tIns="45700">
            <a:noAutofit/>
          </a:bodyPr>
          <a:lstStyle/>
          <a:p>
            <a:pPr indent="-228600" lvl="0" marL="228600" marR="0" rtl="0" algn="l">
              <a:lnSpc>
                <a:spcPct val="100000"/>
              </a:lnSpc>
              <a:spcBef>
                <a:spcPts val="0"/>
              </a:spcBef>
              <a:spcAft>
                <a:spcPts val="0"/>
              </a:spcAft>
              <a:buClr>
                <a:schemeClr val="dk1"/>
              </a:buClr>
              <a:buSzPts val="1300"/>
              <a:buFont typeface="Calibri"/>
              <a:buAutoNum type="arabicPeriod" startAt="6"/>
            </a:pPr>
            <a:r>
              <a:rPr b="1" i="0" lang="en-US" sz="1200" u="none" cap="none" strike="noStrike">
                <a:solidFill>
                  <a:schemeClr val="dk1"/>
                </a:solidFill>
                <a:latin typeface="Calibri"/>
                <a:ea typeface="Calibri"/>
                <a:cs typeface="Calibri"/>
                <a:sym typeface="Calibri"/>
              </a:rPr>
              <a:t>Build teacher capacity to support the core content knowledge emotional/behavioral needs of students</a:t>
            </a:r>
            <a:endParaRPr b="0" i="0" sz="1100" u="none" cap="none" strike="noStrike">
              <a:solidFill>
                <a:schemeClr val="dk1"/>
              </a:solidFill>
              <a:latin typeface="Calibri"/>
              <a:ea typeface="Calibri"/>
              <a:cs typeface="Calibri"/>
              <a:sym typeface="Calibri"/>
            </a:endParaRPr>
          </a:p>
        </p:txBody>
      </p:sp>
      <p:sp>
        <p:nvSpPr>
          <p:cNvPr id="685" name="Google Shape;685;p59"/>
          <p:cNvSpPr txBox="1"/>
          <p:nvPr/>
        </p:nvSpPr>
        <p:spPr>
          <a:xfrm>
            <a:off x="2458969" y="5568187"/>
            <a:ext cx="4113000" cy="899700"/>
          </a:xfrm>
          <a:prstGeom prst="rect">
            <a:avLst/>
          </a:prstGeom>
          <a:noFill/>
          <a:ln cap="flat" cmpd="sng" w="19050">
            <a:solidFill>
              <a:schemeClr val="accent4"/>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000"/>
              <a:buFont typeface="Arial"/>
              <a:buNone/>
            </a:pPr>
            <a:r>
              <a:rPr b="1" i="0" lang="en-US" sz="1200" u="none" cap="none" strike="noStrike">
                <a:solidFill>
                  <a:schemeClr val="dk1"/>
                </a:solidFill>
                <a:latin typeface="Calibri"/>
                <a:ea typeface="Calibri"/>
                <a:cs typeface="Calibri"/>
                <a:sym typeface="Calibri"/>
              </a:rPr>
              <a:t>7. Sustain family engagement that encourages positive relationships with the school and academic partnerships for children.  </a:t>
            </a:r>
            <a:r>
              <a:rPr b="1" i="0" lang="en-US" sz="1000" u="none" cap="none" strike="noStrike">
                <a:solidFill>
                  <a:schemeClr val="dk1"/>
                </a:solidFill>
                <a:latin typeface="Calibri"/>
                <a:ea typeface="Calibri"/>
                <a:cs typeface="Calibri"/>
                <a:sym typeface="Calibri"/>
              </a:rPr>
              <a:t> </a:t>
            </a:r>
            <a:endParaRPr b="0" i="0" sz="1100" u="none" cap="none" strike="noStrike">
              <a:solidFill>
                <a:schemeClr val="dk1"/>
              </a:solidFill>
              <a:latin typeface="Calibri"/>
              <a:ea typeface="Calibri"/>
              <a:cs typeface="Calibri"/>
              <a:sym typeface="Calibri"/>
            </a:endParaRPr>
          </a:p>
        </p:txBody>
      </p:sp>
      <p:sp>
        <p:nvSpPr>
          <p:cNvPr id="686" name="Google Shape;686;p59"/>
          <p:cNvSpPr txBox="1"/>
          <p:nvPr/>
        </p:nvSpPr>
        <p:spPr>
          <a:xfrm>
            <a:off x="273808" y="3535418"/>
            <a:ext cx="2036100" cy="899700"/>
          </a:xfrm>
          <a:prstGeom prst="rect">
            <a:avLst/>
          </a:prstGeom>
          <a:solidFill>
            <a:srgbClr val="00627E"/>
          </a:solidFill>
          <a:ln>
            <a:noFill/>
          </a:ln>
        </p:spPr>
        <p:txBody>
          <a:bodyPr anchorCtr="0" anchor="ctr" bIns="45700" lIns="91425" spcFirstLastPara="1" rIns="91425" wrap="square" tIns="45700">
            <a:noAutofit/>
          </a:bodyPr>
          <a:lstStyle/>
          <a:p>
            <a:pPr indent="-128270" lvl="0" marL="140335" marR="5080" rtl="0" algn="ctr">
              <a:lnSpc>
                <a:spcPct val="100000"/>
              </a:lnSpc>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Building a Culture of</a:t>
            </a:r>
            <a:endParaRPr b="0" i="0" sz="1400" u="none" cap="none" strike="noStrike">
              <a:solidFill>
                <a:srgbClr val="000000"/>
              </a:solidFill>
              <a:latin typeface="Arial"/>
              <a:ea typeface="Arial"/>
              <a:cs typeface="Arial"/>
              <a:sym typeface="Arial"/>
            </a:endParaRPr>
          </a:p>
          <a:p>
            <a:pPr indent="-128270" lvl="0" marL="140335" marR="5080" rtl="0" algn="ctr">
              <a:lnSpc>
                <a:spcPct val="100000"/>
              </a:lnSpc>
              <a:spcBef>
                <a:spcPts val="10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Student Support</a:t>
            </a:r>
            <a:endParaRPr b="0" i="0" sz="1200" u="none" cap="none" strike="noStrike">
              <a:solidFill>
                <a:srgbClr val="000000"/>
              </a:solidFill>
              <a:latin typeface="Calibri"/>
              <a:ea typeface="Calibri"/>
              <a:cs typeface="Calibri"/>
              <a:sym typeface="Calibri"/>
            </a:endParaRPr>
          </a:p>
          <a:p>
            <a:pPr indent="-128270" lvl="0" marL="155575" marR="15875" rtl="0" algn="ctr">
              <a:lnSpc>
                <a:spcPct val="100000"/>
              </a:lnSpc>
              <a:spcBef>
                <a:spcPts val="10"/>
              </a:spcBef>
              <a:spcAft>
                <a:spcPts val="0"/>
              </a:spcAft>
              <a:buClr>
                <a:srgbClr val="FFFFFF"/>
              </a:buClr>
              <a:buSzPts val="900"/>
              <a:buFont typeface="Calibri"/>
              <a:buNone/>
            </a:pPr>
            <a:r>
              <a:rPr b="0" i="0" lang="en-US" sz="900" u="none" cap="none" strike="noStrike">
                <a:solidFill>
                  <a:srgbClr val="FFFFFF"/>
                </a:solidFill>
                <a:latin typeface="Calibri"/>
                <a:ea typeface="Calibri"/>
                <a:cs typeface="Calibri"/>
                <a:sym typeface="Calibri"/>
              </a:rPr>
              <a:t>Whole Child &amp; Intervention  Personalized Learning</a:t>
            </a:r>
            <a:endParaRPr b="0" i="0" sz="900" u="none" cap="none" strike="noStrike">
              <a:solidFill>
                <a:srgbClr val="000000"/>
              </a:solidFill>
              <a:latin typeface="Calibri"/>
              <a:ea typeface="Calibri"/>
              <a:cs typeface="Calibri"/>
              <a:sym typeface="Calibri"/>
            </a:endParaRPr>
          </a:p>
        </p:txBody>
      </p:sp>
      <p:sp>
        <p:nvSpPr>
          <p:cNvPr id="687" name="Google Shape;687;p59"/>
          <p:cNvSpPr txBox="1"/>
          <p:nvPr/>
        </p:nvSpPr>
        <p:spPr>
          <a:xfrm>
            <a:off x="273808" y="2483023"/>
            <a:ext cx="2036100" cy="966900"/>
          </a:xfrm>
          <a:prstGeom prst="rect">
            <a:avLst/>
          </a:prstGeom>
          <a:solidFill>
            <a:srgbClr val="7F7F7F"/>
          </a:solidFill>
          <a:ln>
            <a:noFill/>
          </a:ln>
        </p:spPr>
        <p:txBody>
          <a:bodyPr anchorCtr="0" anchor="t" bIns="45700" lIns="91425" spcFirstLastPara="1" rIns="91425" wrap="square" tIns="45700">
            <a:noAutofit/>
          </a:bodyPr>
          <a:lstStyle/>
          <a:p>
            <a:pPr indent="0" lvl="0" marL="17145" marR="10795" rtl="0" algn="ctr">
              <a:lnSpc>
                <a:spcPct val="100000"/>
              </a:lnSpc>
              <a:spcBef>
                <a:spcPts val="0"/>
              </a:spcBef>
              <a:spcAft>
                <a:spcPts val="0"/>
              </a:spcAft>
              <a:buClr>
                <a:srgbClr val="FFFFFF"/>
              </a:buClr>
              <a:buSzPts val="1100"/>
              <a:buFont typeface="Calibri"/>
              <a:buNone/>
            </a:pPr>
            <a:r>
              <a:rPr b="1" i="0" lang="en-US" sz="1100" u="none" cap="none" strike="noStrike">
                <a:solidFill>
                  <a:srgbClr val="FFFFFF"/>
                </a:solidFill>
                <a:latin typeface="Calibri"/>
                <a:ea typeface="Calibri"/>
                <a:cs typeface="Calibri"/>
                <a:sym typeface="Calibri"/>
              </a:rPr>
              <a:t>Fostering Academic</a:t>
            </a:r>
            <a:endParaRPr b="0" i="0" sz="1400" u="none" cap="none" strike="noStrike">
              <a:solidFill>
                <a:srgbClr val="000000"/>
              </a:solidFill>
              <a:latin typeface="Arial"/>
              <a:ea typeface="Arial"/>
              <a:cs typeface="Arial"/>
              <a:sym typeface="Arial"/>
            </a:endParaRPr>
          </a:p>
          <a:p>
            <a:pPr indent="0" lvl="0" marL="17145" marR="10795" rtl="0" algn="ctr">
              <a:lnSpc>
                <a:spcPct val="100000"/>
              </a:lnSpc>
              <a:spcBef>
                <a:spcPts val="105"/>
              </a:spcBef>
              <a:spcAft>
                <a:spcPts val="0"/>
              </a:spcAft>
              <a:buClr>
                <a:srgbClr val="FFFFFF"/>
              </a:buClr>
              <a:buSzPts val="1100"/>
              <a:buFont typeface="Calibri"/>
              <a:buNone/>
            </a:pPr>
            <a:r>
              <a:rPr b="1" i="0" lang="en-US" sz="1100" u="none" cap="none" strike="noStrike">
                <a:solidFill>
                  <a:srgbClr val="FFFFFF"/>
                </a:solidFill>
                <a:latin typeface="Calibri"/>
                <a:ea typeface="Calibri"/>
                <a:cs typeface="Calibri"/>
                <a:sym typeface="Calibri"/>
              </a:rPr>
              <a:t>Excellence for All</a:t>
            </a:r>
            <a:endParaRPr b="0" i="0" sz="1400" u="none" cap="none" strike="noStrike">
              <a:solidFill>
                <a:srgbClr val="000000"/>
              </a:solidFill>
              <a:latin typeface="Arial"/>
              <a:ea typeface="Arial"/>
              <a:cs typeface="Arial"/>
              <a:sym typeface="Arial"/>
            </a:endParaRPr>
          </a:p>
          <a:p>
            <a:pPr indent="0" lvl="0" marL="17145" marR="10795" rtl="0" algn="ctr">
              <a:lnSpc>
                <a:spcPct val="100000"/>
              </a:lnSpc>
              <a:spcBef>
                <a:spcPts val="105"/>
              </a:spcBef>
              <a:spcAft>
                <a:spcPts val="0"/>
              </a:spcAft>
              <a:buClr>
                <a:srgbClr val="FFFFFF"/>
              </a:buClr>
              <a:buSzPts val="1100"/>
              <a:buFont typeface="Calibri"/>
              <a:buNone/>
            </a:pPr>
            <a:r>
              <a:rPr b="1" i="0" lang="en-US" sz="1100" u="none" cap="none" strike="noStrike">
                <a:solidFill>
                  <a:srgbClr val="FFFFFF"/>
                </a:solidFill>
                <a:latin typeface="Calibri"/>
                <a:ea typeface="Calibri"/>
                <a:cs typeface="Calibri"/>
                <a:sym typeface="Calibri"/>
              </a:rPr>
              <a:t> </a:t>
            </a:r>
            <a:r>
              <a:rPr b="0" i="0" lang="en-US" sz="900" u="none" cap="none" strike="noStrike">
                <a:solidFill>
                  <a:srgbClr val="FFFFFF"/>
                </a:solidFill>
                <a:latin typeface="Calibri"/>
                <a:ea typeface="Calibri"/>
                <a:cs typeface="Calibri"/>
                <a:sym typeface="Calibri"/>
              </a:rPr>
              <a:t>Data</a:t>
            </a:r>
            <a:endParaRPr b="0" i="0" sz="900" u="none" cap="none" strike="noStrike">
              <a:solidFill>
                <a:srgbClr val="000000"/>
              </a:solidFill>
              <a:latin typeface="Calibri"/>
              <a:ea typeface="Calibri"/>
              <a:cs typeface="Calibri"/>
              <a:sym typeface="Calibri"/>
            </a:endParaRPr>
          </a:p>
          <a:p>
            <a:pPr indent="0" lvl="0" marL="12700" marR="5080" rtl="0" algn="ctr">
              <a:lnSpc>
                <a:spcPct val="100000"/>
              </a:lnSpc>
              <a:spcBef>
                <a:spcPts val="5"/>
              </a:spcBef>
              <a:spcAft>
                <a:spcPts val="0"/>
              </a:spcAft>
              <a:buClr>
                <a:srgbClr val="FFFFFF"/>
              </a:buClr>
              <a:buSzPts val="900"/>
              <a:buFont typeface="Calibri"/>
              <a:buNone/>
            </a:pPr>
            <a:r>
              <a:rPr b="0" i="0" lang="en-US" sz="900" u="none" cap="none" strike="noStrike">
                <a:solidFill>
                  <a:srgbClr val="FFFFFF"/>
                </a:solidFill>
                <a:latin typeface="Calibri"/>
                <a:ea typeface="Calibri"/>
                <a:cs typeface="Calibri"/>
                <a:sym typeface="Calibri"/>
              </a:rPr>
              <a:t>Curriculum &amp; Instruction</a:t>
            </a:r>
            <a:endParaRPr b="0" i="0" sz="1400" u="none" cap="none" strike="noStrike">
              <a:solidFill>
                <a:srgbClr val="000000"/>
              </a:solidFill>
              <a:latin typeface="Arial"/>
              <a:ea typeface="Arial"/>
              <a:cs typeface="Arial"/>
              <a:sym typeface="Arial"/>
            </a:endParaRPr>
          </a:p>
          <a:p>
            <a:pPr indent="0" lvl="0" marL="12700" marR="5080" rtl="0" algn="ctr">
              <a:lnSpc>
                <a:spcPct val="100000"/>
              </a:lnSpc>
              <a:spcBef>
                <a:spcPts val="5"/>
              </a:spcBef>
              <a:spcAft>
                <a:spcPts val="0"/>
              </a:spcAft>
              <a:buClr>
                <a:srgbClr val="FFFFFF"/>
              </a:buClr>
              <a:buSzPts val="900"/>
              <a:buFont typeface="Calibri"/>
              <a:buNone/>
            </a:pPr>
            <a:r>
              <a:rPr b="0" i="0" lang="en-US" sz="900" u="none" cap="none" strike="noStrike">
                <a:solidFill>
                  <a:srgbClr val="FFFFFF"/>
                </a:solidFill>
                <a:latin typeface="Calibri"/>
                <a:ea typeface="Calibri"/>
                <a:cs typeface="Calibri"/>
                <a:sym typeface="Calibri"/>
              </a:rPr>
              <a:t>Signature Program</a:t>
            </a:r>
            <a:endParaRPr b="0" i="0" sz="900" u="none" cap="none" strike="noStrike">
              <a:solidFill>
                <a:srgbClr val="000000"/>
              </a:solidFill>
              <a:latin typeface="Calibri"/>
              <a:ea typeface="Calibri"/>
              <a:cs typeface="Calibri"/>
              <a:sym typeface="Calibri"/>
            </a:endParaRPr>
          </a:p>
        </p:txBody>
      </p:sp>
      <p:sp>
        <p:nvSpPr>
          <p:cNvPr id="688" name="Google Shape;688;p59"/>
          <p:cNvSpPr txBox="1"/>
          <p:nvPr/>
        </p:nvSpPr>
        <p:spPr>
          <a:xfrm>
            <a:off x="257442" y="4570512"/>
            <a:ext cx="2036100" cy="889200"/>
          </a:xfrm>
          <a:prstGeom prst="rect">
            <a:avLst/>
          </a:prstGeom>
          <a:solidFill>
            <a:srgbClr val="A35C19"/>
          </a:solidFill>
          <a:ln>
            <a:noFill/>
          </a:ln>
        </p:spPr>
        <p:txBody>
          <a:bodyPr anchorCtr="0" anchor="ctr" bIns="45700" lIns="91425" spcFirstLastPara="1" rIns="91425" wrap="square" tIns="45700">
            <a:noAutofit/>
          </a:bodyPr>
          <a:lstStyle/>
          <a:p>
            <a:pPr indent="-325118" lvl="0" marL="337185" marR="5080" rtl="0" algn="ctr">
              <a:lnSpc>
                <a:spcPct val="100000"/>
              </a:lnSpc>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Equipping &amp; Empowering</a:t>
            </a:r>
            <a:endParaRPr b="0" i="0" sz="1400" u="none" cap="none" strike="noStrike">
              <a:solidFill>
                <a:srgbClr val="000000"/>
              </a:solidFill>
              <a:latin typeface="Arial"/>
              <a:ea typeface="Arial"/>
              <a:cs typeface="Arial"/>
              <a:sym typeface="Arial"/>
            </a:endParaRPr>
          </a:p>
          <a:p>
            <a:pPr indent="-325118" lvl="0" marL="337185" marR="5080" rtl="0" algn="ctr">
              <a:lnSpc>
                <a:spcPct val="100000"/>
              </a:lnSpc>
              <a:spcBef>
                <a:spcPts val="10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Leaders &amp; Staff</a:t>
            </a:r>
            <a:endParaRPr b="0" i="0" sz="1200" u="none" cap="none" strike="noStrike">
              <a:solidFill>
                <a:srgbClr val="000000"/>
              </a:solidFill>
              <a:latin typeface="Calibri"/>
              <a:ea typeface="Calibri"/>
              <a:cs typeface="Calibri"/>
              <a:sym typeface="Calibri"/>
            </a:endParaRPr>
          </a:p>
          <a:p>
            <a:pPr indent="-325118" lvl="0" marL="337185" marR="5080" rtl="0" algn="ctr">
              <a:lnSpc>
                <a:spcPct val="100000"/>
              </a:lnSpc>
              <a:spcBef>
                <a:spcPts val="100"/>
              </a:spcBef>
              <a:spcAft>
                <a:spcPts val="0"/>
              </a:spcAft>
              <a:buClr>
                <a:srgbClr val="FFFFFF"/>
              </a:buClr>
              <a:buSzPts val="900"/>
              <a:buFont typeface="Calibri"/>
              <a:buNone/>
            </a:pPr>
            <a:r>
              <a:rPr b="0" i="0" lang="en-US" sz="900" u="none" cap="none" strike="noStrike">
                <a:solidFill>
                  <a:srgbClr val="FFFFFF"/>
                </a:solidFill>
                <a:latin typeface="Calibri"/>
                <a:ea typeface="Calibri"/>
                <a:cs typeface="Calibri"/>
                <a:sym typeface="Calibri"/>
              </a:rPr>
              <a:t>Strategic Staff Support</a:t>
            </a:r>
            <a:endParaRPr b="0" i="0" sz="1400" u="none" cap="none" strike="noStrike">
              <a:solidFill>
                <a:srgbClr val="000000"/>
              </a:solidFill>
              <a:latin typeface="Arial"/>
              <a:ea typeface="Arial"/>
              <a:cs typeface="Arial"/>
              <a:sym typeface="Arial"/>
            </a:endParaRPr>
          </a:p>
          <a:p>
            <a:pPr indent="-325118" lvl="0" marL="337185" marR="5080" rtl="0" algn="ctr">
              <a:lnSpc>
                <a:spcPct val="100000"/>
              </a:lnSpc>
              <a:spcBef>
                <a:spcPts val="100"/>
              </a:spcBef>
              <a:spcAft>
                <a:spcPts val="0"/>
              </a:spcAft>
              <a:buClr>
                <a:srgbClr val="FFFFFF"/>
              </a:buClr>
              <a:buSzPts val="900"/>
              <a:buFont typeface="Calibri"/>
              <a:buNone/>
            </a:pPr>
            <a:r>
              <a:rPr b="0" i="0" lang="en-US" sz="900" u="none" cap="none" strike="noStrike">
                <a:solidFill>
                  <a:srgbClr val="FFFFFF"/>
                </a:solidFill>
                <a:latin typeface="Calibri"/>
                <a:ea typeface="Calibri"/>
                <a:cs typeface="Calibri"/>
                <a:sym typeface="Calibri"/>
              </a:rPr>
              <a:t>Equitable Resource Allocation</a:t>
            </a:r>
            <a:endParaRPr b="0" i="0" sz="900" u="none" cap="none" strike="noStrike">
              <a:solidFill>
                <a:srgbClr val="000000"/>
              </a:solidFill>
              <a:latin typeface="Calibri"/>
              <a:ea typeface="Calibri"/>
              <a:cs typeface="Calibri"/>
              <a:sym typeface="Calibri"/>
            </a:endParaRPr>
          </a:p>
        </p:txBody>
      </p:sp>
      <p:sp>
        <p:nvSpPr>
          <p:cNvPr id="689" name="Google Shape;689;p59"/>
          <p:cNvSpPr txBox="1"/>
          <p:nvPr/>
        </p:nvSpPr>
        <p:spPr>
          <a:xfrm>
            <a:off x="273808" y="5568189"/>
            <a:ext cx="2036100" cy="915300"/>
          </a:xfrm>
          <a:prstGeom prst="rect">
            <a:avLst/>
          </a:prstGeom>
          <a:solidFill>
            <a:srgbClr val="DBB10E"/>
          </a:solidFill>
          <a:ln>
            <a:noFill/>
          </a:ln>
        </p:spPr>
        <p:txBody>
          <a:bodyPr anchorCtr="0" anchor="ctr" bIns="45700" lIns="91425" spcFirstLastPara="1" rIns="91425" wrap="square" tIns="45700">
            <a:noAutofit/>
          </a:bodyPr>
          <a:lstStyle/>
          <a:p>
            <a:pPr indent="-167640" lvl="0" marL="180340" marR="136525" rtl="0" algn="ctr">
              <a:lnSpc>
                <a:spcPct val="100000"/>
              </a:lnSpc>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Creating a System of  School Support</a:t>
            </a:r>
            <a:endParaRPr b="0" i="0" sz="1200" u="none" cap="none" strike="noStrike">
              <a:solidFill>
                <a:srgbClr val="000000"/>
              </a:solidFill>
              <a:latin typeface="Calibri"/>
              <a:ea typeface="Calibri"/>
              <a:cs typeface="Calibri"/>
              <a:sym typeface="Calibri"/>
            </a:endParaRPr>
          </a:p>
          <a:p>
            <a:pPr indent="0" lvl="0" marL="43815" marR="0" rtl="0" algn="ctr">
              <a:lnSpc>
                <a:spcPct val="100000"/>
              </a:lnSpc>
              <a:spcBef>
                <a:spcPts val="10"/>
              </a:spcBef>
              <a:spcAft>
                <a:spcPts val="0"/>
              </a:spcAft>
              <a:buClr>
                <a:srgbClr val="FFFFFF"/>
              </a:buClr>
              <a:buSzPts val="900"/>
              <a:buFont typeface="Calibri"/>
              <a:buNone/>
            </a:pPr>
            <a:r>
              <a:rPr b="0" i="0" lang="en-US" sz="900" u="none" cap="none" strike="noStrike">
                <a:solidFill>
                  <a:srgbClr val="FFFFFF"/>
                </a:solidFill>
                <a:latin typeface="Calibri"/>
                <a:ea typeface="Calibri"/>
                <a:cs typeface="Calibri"/>
                <a:sym typeface="Calibri"/>
              </a:rPr>
              <a:t>Strategic Staff Support</a:t>
            </a:r>
            <a:endParaRPr b="0" i="0" sz="900" u="none" cap="none" strike="noStrike">
              <a:solidFill>
                <a:srgbClr val="000000"/>
              </a:solidFill>
              <a:latin typeface="Calibri"/>
              <a:ea typeface="Calibri"/>
              <a:cs typeface="Calibri"/>
              <a:sym typeface="Calibri"/>
            </a:endParaRPr>
          </a:p>
          <a:p>
            <a:pPr indent="0" lvl="0" marL="42545" marR="0" rtl="0" algn="ctr">
              <a:lnSpc>
                <a:spcPct val="100000"/>
              </a:lnSpc>
              <a:spcBef>
                <a:spcPts val="0"/>
              </a:spcBef>
              <a:spcAft>
                <a:spcPts val="0"/>
              </a:spcAft>
              <a:buClr>
                <a:srgbClr val="FFFFFF"/>
              </a:buClr>
              <a:buSzPts val="900"/>
              <a:buFont typeface="Calibri"/>
              <a:buNone/>
            </a:pPr>
            <a:r>
              <a:rPr b="0" i="0" lang="en-US" sz="900" u="none" cap="none" strike="noStrike">
                <a:solidFill>
                  <a:srgbClr val="FFFFFF"/>
                </a:solidFill>
                <a:latin typeface="Calibri"/>
                <a:ea typeface="Calibri"/>
                <a:cs typeface="Calibri"/>
                <a:sym typeface="Calibri"/>
              </a:rPr>
              <a:t>Equitable Resource Allocation</a:t>
            </a:r>
            <a:endParaRPr b="0" i="0" sz="900" u="none" cap="none" strike="noStrike">
              <a:solidFill>
                <a:srgbClr val="000000"/>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3" name="Shape 693"/>
        <p:cNvGrpSpPr/>
        <p:nvPr/>
      </p:nvGrpSpPr>
      <p:grpSpPr>
        <a:xfrm>
          <a:off x="0" y="0"/>
          <a:ext cx="0" cy="0"/>
          <a:chOff x="0" y="0"/>
          <a:chExt cx="0" cy="0"/>
        </a:xfrm>
      </p:grpSpPr>
      <p:sp>
        <p:nvSpPr>
          <p:cNvPr id="694" name="Google Shape;694;p60"/>
          <p:cNvSpPr txBox="1"/>
          <p:nvPr/>
        </p:nvSpPr>
        <p:spPr>
          <a:xfrm>
            <a:off x="68365" y="76912"/>
            <a:ext cx="8289300" cy="1700700"/>
          </a:xfrm>
          <a:prstGeom prst="rect">
            <a:avLst/>
          </a:prstGeom>
          <a:noFill/>
          <a:ln>
            <a:noFill/>
          </a:ln>
        </p:spPr>
        <p:txBody>
          <a:bodyPr anchorCtr="0" anchor="ctr" bIns="45700" lIns="91425" spcFirstLastPara="1" rIns="91425" wrap="square" tIns="45700">
            <a:normAutofit lnSpcReduction="10000"/>
          </a:bodyPr>
          <a:lstStyle/>
          <a:p>
            <a:pPr indent="0" lvl="0" marL="0" marR="0" rtl="0" algn="ctr">
              <a:lnSpc>
                <a:spcPct val="90000"/>
              </a:lnSpc>
              <a:spcBef>
                <a:spcPts val="0"/>
              </a:spcBef>
              <a:spcAft>
                <a:spcPts val="0"/>
              </a:spcAft>
              <a:buClr>
                <a:schemeClr val="accent2"/>
              </a:buClr>
              <a:buSzPts val="6000"/>
              <a:buFont typeface="Arial"/>
              <a:buNone/>
            </a:pPr>
            <a:r>
              <a:rPr b="1" lang="en-US" sz="6000">
                <a:solidFill>
                  <a:schemeClr val="accent2"/>
                </a:solidFill>
                <a:latin typeface="Arial"/>
                <a:ea typeface="Arial"/>
                <a:cs typeface="Arial"/>
                <a:sym typeface="Arial"/>
              </a:rPr>
              <a:t>Strategic Plan</a:t>
            </a:r>
            <a:endParaRPr/>
          </a:p>
          <a:p>
            <a:pPr indent="0" lvl="0" marL="0" marR="0" rtl="0" algn="ctr">
              <a:lnSpc>
                <a:spcPct val="90000"/>
              </a:lnSpc>
              <a:spcBef>
                <a:spcPts val="0"/>
              </a:spcBef>
              <a:spcAft>
                <a:spcPts val="0"/>
              </a:spcAft>
              <a:buClr>
                <a:schemeClr val="accent2"/>
              </a:buClr>
              <a:buSzPts val="6000"/>
              <a:buFont typeface="Arial"/>
              <a:buNone/>
            </a:pPr>
            <a:r>
              <a:rPr b="1" lang="en-US" sz="6000">
                <a:solidFill>
                  <a:schemeClr val="accent2"/>
                </a:solidFill>
                <a:latin typeface="Arial"/>
                <a:ea typeface="Arial"/>
                <a:cs typeface="Arial"/>
                <a:sym typeface="Arial"/>
              </a:rPr>
              <a:t>Priority Ranking</a:t>
            </a:r>
            <a:endParaRPr/>
          </a:p>
        </p:txBody>
      </p:sp>
      <p:sp>
        <p:nvSpPr>
          <p:cNvPr id="695" name="Google Shape;695;p60"/>
          <p:cNvSpPr txBox="1"/>
          <p:nvPr/>
        </p:nvSpPr>
        <p:spPr>
          <a:xfrm>
            <a:off x="470017" y="2144995"/>
            <a:ext cx="7486200" cy="369300"/>
          </a:xfrm>
          <a:prstGeom prst="rect">
            <a:avLst/>
          </a:prstGeom>
          <a:noFill/>
          <a:ln>
            <a:noFill/>
          </a:ln>
        </p:spPr>
        <p:txBody>
          <a:bodyPr anchorCtr="0" anchor="t" bIns="45700" lIns="91425" spcFirstLastPara="1" rIns="91425" wrap="square" tIns="45700">
            <a:spAutoFit/>
          </a:bodyPr>
          <a:lstStyle/>
          <a:p>
            <a:pPr indent="-228600" lvl="0" marL="342900" marR="0" rtl="0" algn="l">
              <a:spcBef>
                <a:spcPts val="0"/>
              </a:spcBef>
              <a:spcAft>
                <a:spcPts val="0"/>
              </a:spcAft>
              <a:buClr>
                <a:schemeClr val="dk1"/>
              </a:buClr>
              <a:buSzPts val="1800"/>
              <a:buFont typeface="Arial"/>
              <a:buNone/>
            </a:pPr>
            <a:r>
              <a:t/>
            </a:r>
            <a:endParaRPr b="1" sz="1800">
              <a:solidFill>
                <a:schemeClr val="dk1"/>
              </a:solidFill>
              <a:latin typeface="Arial"/>
              <a:ea typeface="Arial"/>
              <a:cs typeface="Arial"/>
              <a:sym typeface="Arial"/>
            </a:endParaRPr>
          </a:p>
        </p:txBody>
      </p:sp>
      <p:sp>
        <p:nvSpPr>
          <p:cNvPr id="696" name="Google Shape;696;p60"/>
          <p:cNvSpPr txBox="1"/>
          <p:nvPr/>
        </p:nvSpPr>
        <p:spPr>
          <a:xfrm>
            <a:off x="1351901" y="1775663"/>
            <a:ext cx="60624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a:p>
        </p:txBody>
      </p:sp>
      <p:sp>
        <p:nvSpPr>
          <p:cNvPr id="697" name="Google Shape;697;p60"/>
          <p:cNvSpPr txBox="1"/>
          <p:nvPr/>
        </p:nvSpPr>
        <p:spPr>
          <a:xfrm>
            <a:off x="1143650" y="2512478"/>
            <a:ext cx="6992400" cy="3417000"/>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1800"/>
              <a:buFont typeface="Arial"/>
              <a:buAutoNum type="arabicPeriod"/>
            </a:pPr>
            <a:r>
              <a:rPr lang="en-US" sz="1800">
                <a:solidFill>
                  <a:schemeClr val="dk1"/>
                </a:solidFill>
              </a:rPr>
              <a:t>Implement a Whole-Child system of supports that integrates social-emotional learning, behavior, wellness, and comprehensive academic intervention plans </a:t>
            </a:r>
            <a:endParaRPr sz="1800">
              <a:solidFill>
                <a:schemeClr val="dk1"/>
              </a:solidFill>
            </a:endParaRPr>
          </a:p>
          <a:p>
            <a:pPr indent="-342900" lvl="0" marL="342900" marR="0" rtl="0" algn="l">
              <a:spcBef>
                <a:spcPts val="0"/>
              </a:spcBef>
              <a:spcAft>
                <a:spcPts val="0"/>
              </a:spcAft>
              <a:buClr>
                <a:schemeClr val="dk1"/>
              </a:buClr>
              <a:buSzPts val="1800"/>
              <a:buFont typeface="Arial"/>
              <a:buAutoNum type="arabicPeriod"/>
            </a:pPr>
            <a:r>
              <a:rPr lang="en-US" sz="1800">
                <a:solidFill>
                  <a:schemeClr val="dk1"/>
                </a:solidFill>
              </a:rPr>
              <a:t>Increase student attendance &amp; engagement </a:t>
            </a:r>
            <a:endParaRPr sz="1800">
              <a:solidFill>
                <a:schemeClr val="dk1"/>
              </a:solidFill>
            </a:endParaRPr>
          </a:p>
          <a:p>
            <a:pPr indent="-342900" lvl="0" marL="342900" marR="0" rtl="0" algn="l">
              <a:spcBef>
                <a:spcPts val="0"/>
              </a:spcBef>
              <a:spcAft>
                <a:spcPts val="0"/>
              </a:spcAft>
              <a:buClr>
                <a:schemeClr val="dk1"/>
              </a:buClr>
              <a:buSzPts val="1800"/>
              <a:buFont typeface="Arial"/>
              <a:buAutoNum type="arabicPeriod"/>
            </a:pPr>
            <a:r>
              <a:rPr lang="en-US" sz="1800">
                <a:solidFill>
                  <a:schemeClr val="dk1"/>
                </a:solidFill>
              </a:rPr>
              <a:t>Increase academic achievement in core subject areas. </a:t>
            </a:r>
            <a:endParaRPr sz="1800">
              <a:solidFill>
                <a:schemeClr val="dk1"/>
              </a:solidFill>
            </a:endParaRPr>
          </a:p>
          <a:p>
            <a:pPr indent="-342900" lvl="0" marL="342900" marR="0" rtl="0" algn="l">
              <a:spcBef>
                <a:spcPts val="0"/>
              </a:spcBef>
              <a:spcAft>
                <a:spcPts val="0"/>
              </a:spcAft>
              <a:buClr>
                <a:schemeClr val="dk1"/>
              </a:buClr>
              <a:buSzPts val="1800"/>
              <a:buFont typeface="Arial"/>
              <a:buAutoNum type="arabicPeriod"/>
            </a:pPr>
            <a:r>
              <a:rPr lang="en-US" sz="1800">
                <a:solidFill>
                  <a:schemeClr val="dk1"/>
                </a:solidFill>
              </a:rPr>
              <a:t>Build teacher capacity to support the core content knowledge emotional/behavioral needs of students </a:t>
            </a:r>
            <a:endParaRPr sz="1800">
              <a:solidFill>
                <a:schemeClr val="dk1"/>
              </a:solidFill>
            </a:endParaRPr>
          </a:p>
          <a:p>
            <a:pPr indent="-342900" lvl="0" marL="342900" marR="0" rtl="0" algn="l">
              <a:spcBef>
                <a:spcPts val="0"/>
              </a:spcBef>
              <a:spcAft>
                <a:spcPts val="0"/>
              </a:spcAft>
              <a:buClr>
                <a:schemeClr val="dk1"/>
              </a:buClr>
              <a:buSzPts val="1800"/>
              <a:buFont typeface="Arial"/>
              <a:buAutoNum type="arabicPeriod"/>
            </a:pPr>
            <a:r>
              <a:rPr lang="en-US" sz="1800">
                <a:solidFill>
                  <a:schemeClr val="dk1"/>
                </a:solidFill>
              </a:rPr>
              <a:t>Sustain family engagement that encourages positive relationships with the school and academic partnerships for children. </a:t>
            </a:r>
            <a:endParaRPr sz="1800">
              <a:solidFill>
                <a:schemeClr val="dk1"/>
              </a:solidFill>
            </a:endParaRPr>
          </a:p>
          <a:p>
            <a:pPr indent="-342900" lvl="0" marL="342900" marR="0" rtl="0" algn="l">
              <a:spcBef>
                <a:spcPts val="0"/>
              </a:spcBef>
              <a:spcAft>
                <a:spcPts val="0"/>
              </a:spcAft>
              <a:buClr>
                <a:schemeClr val="dk1"/>
              </a:buClr>
              <a:buSzPts val="1800"/>
              <a:buFont typeface="Arial"/>
              <a:buAutoNum type="arabicPeriod"/>
            </a:pPr>
            <a:r>
              <a:rPr lang="en-US" sz="1800">
                <a:solidFill>
                  <a:schemeClr val="dk1"/>
                </a:solidFill>
              </a:rPr>
              <a:t>Engage in monthly IB trainings for staff </a:t>
            </a:r>
            <a:endParaRPr sz="1800">
              <a:solidFill>
                <a:schemeClr val="dk1"/>
              </a:solidFill>
            </a:endParaRPr>
          </a:p>
          <a:p>
            <a:pPr indent="-342900" lvl="0" marL="342900" marR="0" rtl="0" algn="l">
              <a:spcBef>
                <a:spcPts val="0"/>
              </a:spcBef>
              <a:spcAft>
                <a:spcPts val="0"/>
              </a:spcAft>
              <a:buClr>
                <a:schemeClr val="dk1"/>
              </a:buClr>
              <a:buSzPts val="1800"/>
              <a:buFont typeface="Arial"/>
              <a:buAutoNum type="arabicPeriod"/>
            </a:pPr>
            <a:r>
              <a:rPr lang="en-US" sz="1800">
                <a:solidFill>
                  <a:schemeClr val="dk1"/>
                </a:solidFill>
              </a:rPr>
              <a:t>Use data to drive instruction and academic decisions.</a:t>
            </a:r>
            <a:r>
              <a:rPr lang="en-US" sz="1800">
                <a:solidFill>
                  <a:schemeClr val="dk1"/>
                </a:solidFill>
                <a:latin typeface="Arial"/>
                <a:ea typeface="Arial"/>
                <a:cs typeface="Arial"/>
                <a:sym typeface="Arial"/>
              </a:rPr>
              <a:t> </a:t>
            </a:r>
            <a:endParaRPr/>
          </a:p>
        </p:txBody>
      </p:sp>
      <p:sp>
        <p:nvSpPr>
          <p:cNvPr id="698" name="Google Shape;698;p60"/>
          <p:cNvSpPr/>
          <p:nvPr/>
        </p:nvSpPr>
        <p:spPr>
          <a:xfrm>
            <a:off x="392649" y="2587752"/>
            <a:ext cx="502800" cy="3538800"/>
          </a:xfrm>
          <a:prstGeom prst="downArrow">
            <a:avLst>
              <a:gd fmla="val 50000" name="adj1"/>
              <a:gd fmla="val 50000" name="adj2"/>
            </a:avLst>
          </a:prstGeom>
          <a:solidFill>
            <a:schemeClr val="accent1"/>
          </a:solidFill>
          <a:ln cap="flat" cmpd="sng" w="12700">
            <a:solidFill>
              <a:srgbClr val="54144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99" name="Google Shape;699;p60"/>
          <p:cNvSpPr txBox="1"/>
          <p:nvPr/>
        </p:nvSpPr>
        <p:spPr>
          <a:xfrm>
            <a:off x="260029" y="2263641"/>
            <a:ext cx="768300" cy="585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accent3"/>
                </a:solidFill>
                <a:latin typeface="Arial"/>
                <a:ea typeface="Arial"/>
                <a:cs typeface="Arial"/>
                <a:sym typeface="Arial"/>
              </a:rPr>
              <a:t>Higher</a:t>
            </a:r>
            <a:endParaRPr/>
          </a:p>
        </p:txBody>
      </p:sp>
      <p:sp>
        <p:nvSpPr>
          <p:cNvPr id="700" name="Google Shape;700;p60"/>
          <p:cNvSpPr txBox="1"/>
          <p:nvPr/>
        </p:nvSpPr>
        <p:spPr>
          <a:xfrm>
            <a:off x="285003" y="6126480"/>
            <a:ext cx="718200" cy="585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accent3"/>
                </a:solidFill>
                <a:latin typeface="Arial"/>
                <a:ea typeface="Arial"/>
                <a:cs typeface="Arial"/>
                <a:sym typeface="Arial"/>
              </a:rPr>
              <a:t>Lower</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5" name="Shape 705"/>
        <p:cNvGrpSpPr/>
        <p:nvPr/>
      </p:nvGrpSpPr>
      <p:grpSpPr>
        <a:xfrm>
          <a:off x="0" y="0"/>
          <a:ext cx="0" cy="0"/>
          <a:chOff x="0" y="0"/>
          <a:chExt cx="0" cy="0"/>
        </a:xfrm>
      </p:grpSpPr>
      <p:sp>
        <p:nvSpPr>
          <p:cNvPr id="706" name="Google Shape;706;p61"/>
          <p:cNvSpPr/>
          <p:nvPr/>
        </p:nvSpPr>
        <p:spPr>
          <a:xfrm>
            <a:off x="2241725" y="709358"/>
            <a:ext cx="8406158" cy="15875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00000"/>
              </a:solidFill>
              <a:latin typeface="Arial"/>
              <a:ea typeface="Arial"/>
              <a:cs typeface="Arial"/>
              <a:sym typeface="Arial"/>
            </a:endParaRPr>
          </a:p>
        </p:txBody>
      </p:sp>
      <p:pic>
        <p:nvPicPr>
          <p:cNvPr id="707" name="Google Shape;707;p61"/>
          <p:cNvPicPr preferRelativeResize="0"/>
          <p:nvPr/>
        </p:nvPicPr>
        <p:blipFill rotWithShape="1">
          <a:blip r:embed="rId3">
            <a:alphaModFix/>
          </a:blip>
          <a:srcRect b="0" l="0" r="0" t="0"/>
          <a:stretch/>
        </p:blipFill>
        <p:spPr>
          <a:xfrm>
            <a:off x="9411271" y="6219825"/>
            <a:ext cx="1160412" cy="523875"/>
          </a:xfrm>
          <a:prstGeom prst="rect">
            <a:avLst/>
          </a:prstGeom>
          <a:noFill/>
          <a:ln>
            <a:noFill/>
          </a:ln>
        </p:spPr>
      </p:pic>
      <p:sp>
        <p:nvSpPr>
          <p:cNvPr id="708" name="Google Shape;708;p61"/>
          <p:cNvSpPr txBox="1"/>
          <p:nvPr/>
        </p:nvSpPr>
        <p:spPr>
          <a:xfrm>
            <a:off x="2791067" y="86385"/>
            <a:ext cx="6392618"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en-US" sz="4000">
                <a:solidFill>
                  <a:schemeClr val="dk1"/>
                </a:solidFill>
                <a:latin typeface="Arial"/>
                <a:ea typeface="Arial"/>
                <a:cs typeface="Arial"/>
                <a:sym typeface="Arial"/>
              </a:rPr>
              <a:t>FY24 Budget Parameters</a:t>
            </a:r>
            <a:endParaRPr/>
          </a:p>
        </p:txBody>
      </p:sp>
      <p:graphicFrame>
        <p:nvGraphicFramePr>
          <p:cNvPr id="709" name="Google Shape;709;p61"/>
          <p:cNvGraphicFramePr/>
          <p:nvPr/>
        </p:nvGraphicFramePr>
        <p:xfrm>
          <a:off x="1964016" y="983679"/>
          <a:ext cx="3000000" cy="3000000"/>
        </p:xfrm>
        <a:graphic>
          <a:graphicData uri="http://schemas.openxmlformats.org/drawingml/2006/table">
            <a:tbl>
              <a:tblPr bandRow="1" firstRow="1">
                <a:noFill/>
                <a:tableStyleId>{0295229E-7333-4225-8EC2-1E7B5FB05D48}</a:tableStyleId>
              </a:tblPr>
              <a:tblGrid>
                <a:gridCol w="4023350"/>
                <a:gridCol w="4023350"/>
              </a:tblGrid>
              <a:tr h="594000">
                <a:tc>
                  <a:txBody>
                    <a:bodyPr/>
                    <a:lstStyle/>
                    <a:p>
                      <a:pPr indent="0" lvl="0" marL="0" marR="0" rtl="0" algn="ctr">
                        <a:spcBef>
                          <a:spcPts val="0"/>
                        </a:spcBef>
                        <a:spcAft>
                          <a:spcPts val="0"/>
                        </a:spcAft>
                        <a:buNone/>
                      </a:pPr>
                      <a:r>
                        <a:t/>
                      </a:r>
                      <a:endParaRPr sz="1750" u="none" cap="none" strike="noStrike">
                        <a:latin typeface="Arial"/>
                        <a:ea typeface="Arial"/>
                        <a:cs typeface="Arial"/>
                        <a:sym typeface="Arial"/>
                      </a:endParaRPr>
                    </a:p>
                    <a:p>
                      <a:pPr indent="0" lvl="0" marL="0" marR="0" rtl="0" algn="ctr">
                        <a:spcBef>
                          <a:spcPts val="0"/>
                        </a:spcBef>
                        <a:spcAft>
                          <a:spcPts val="0"/>
                        </a:spcAft>
                        <a:buNone/>
                      </a:pPr>
                      <a:r>
                        <a:rPr lang="en-US" sz="1750" u="none" cap="none" strike="noStrike">
                          <a:latin typeface="Arial"/>
                          <a:ea typeface="Arial"/>
                          <a:cs typeface="Arial"/>
                          <a:sym typeface="Arial"/>
                        </a:rPr>
                        <a:t>FY24 School Priorities</a:t>
                      </a:r>
                      <a:endParaRPr/>
                    </a:p>
                  </a:txBody>
                  <a:tcPr marT="45725" marB="45725" marR="91450" marL="91450"/>
                </a:tc>
                <a:tc>
                  <a:txBody>
                    <a:bodyPr/>
                    <a:lstStyle/>
                    <a:p>
                      <a:pPr indent="0" lvl="0" marL="0" marR="0" rtl="0" algn="ctr">
                        <a:spcBef>
                          <a:spcPts val="0"/>
                        </a:spcBef>
                        <a:spcAft>
                          <a:spcPts val="0"/>
                        </a:spcAft>
                        <a:buNone/>
                      </a:pPr>
                      <a:r>
                        <a:t/>
                      </a:r>
                      <a:endParaRPr sz="1750" u="none" cap="none" strike="noStrike">
                        <a:latin typeface="Arial"/>
                        <a:ea typeface="Arial"/>
                        <a:cs typeface="Arial"/>
                        <a:sym typeface="Arial"/>
                      </a:endParaRPr>
                    </a:p>
                    <a:p>
                      <a:pPr indent="0" lvl="0" marL="0" marR="0" rtl="0" algn="ctr">
                        <a:spcBef>
                          <a:spcPts val="0"/>
                        </a:spcBef>
                        <a:spcAft>
                          <a:spcPts val="0"/>
                        </a:spcAft>
                        <a:buNone/>
                      </a:pPr>
                      <a:r>
                        <a:rPr lang="en-US" sz="1750" u="none" cap="none" strike="noStrike">
                          <a:latin typeface="Arial"/>
                          <a:ea typeface="Arial"/>
                          <a:cs typeface="Arial"/>
                          <a:sym typeface="Arial"/>
                        </a:rPr>
                        <a:t>Rationale</a:t>
                      </a:r>
                      <a:endParaRPr/>
                    </a:p>
                  </a:txBody>
                  <a:tcPr marT="45725" marB="45725" marR="91450" marL="91450"/>
                </a:tc>
              </a:tr>
              <a:tr h="1354625">
                <a:tc>
                  <a:txBody>
                    <a:bodyPr/>
                    <a:lstStyle/>
                    <a:p>
                      <a:pPr indent="-342900" lvl="0" marL="457200" rtl="0" algn="l">
                        <a:spcBef>
                          <a:spcPts val="0"/>
                        </a:spcBef>
                        <a:spcAft>
                          <a:spcPts val="0"/>
                        </a:spcAft>
                        <a:buSzPts val="1800"/>
                        <a:buFont typeface="Arial"/>
                        <a:buAutoNum type="arabicPeriod"/>
                      </a:pPr>
                      <a:r>
                        <a:rPr lang="en-US" sz="1800">
                          <a:latin typeface="Arial"/>
                          <a:ea typeface="Arial"/>
                          <a:cs typeface="Arial"/>
                          <a:sym typeface="Arial"/>
                        </a:rPr>
                        <a:t>Implement a Whole-Child system of supports that integrates social-emotional learning, behavior, wellness, and comprehensive academic intervention plans </a:t>
                      </a:r>
                      <a:endParaRPr sz="1800">
                        <a:latin typeface="Arial"/>
                        <a:ea typeface="Arial"/>
                        <a:cs typeface="Arial"/>
                        <a:sym typeface="Arial"/>
                      </a:endParaRPr>
                    </a:p>
                    <a:p>
                      <a:pPr indent="0" lvl="0" marL="0" marR="0" rtl="0" algn="ctr">
                        <a:spcBef>
                          <a:spcPts val="0"/>
                        </a:spcBef>
                        <a:spcAft>
                          <a:spcPts val="0"/>
                        </a:spcAft>
                        <a:buNone/>
                      </a:pPr>
                      <a:r>
                        <a:t/>
                      </a:r>
                      <a:endParaRPr/>
                    </a:p>
                  </a:txBody>
                  <a:tcPr marT="45725" marB="45725" marR="91450" marL="91450"/>
                </a:tc>
                <a:tc>
                  <a:txBody>
                    <a:bodyPr/>
                    <a:lstStyle/>
                    <a:p>
                      <a:pPr indent="0" lvl="0" marL="0" marR="0" rtl="0" algn="l">
                        <a:spcBef>
                          <a:spcPts val="0"/>
                        </a:spcBef>
                        <a:spcAft>
                          <a:spcPts val="0"/>
                        </a:spcAft>
                        <a:buNone/>
                      </a:pPr>
                      <a:r>
                        <a:rPr lang="en-US" sz="1750"/>
                        <a:t>Data shows that students with strong SEL competencies have greater academic achievement within K-12 and college. Fostering SEL as early as pre-school has both immediate and long-term impact. </a:t>
                      </a:r>
                      <a:endParaRPr sz="1750" u="none" cap="none" strike="noStrike"/>
                    </a:p>
                  </a:txBody>
                  <a:tcPr marT="45725" marB="45725" marR="91450" marL="91450"/>
                </a:tc>
              </a:tr>
              <a:tr h="1101075">
                <a:tc>
                  <a:txBody>
                    <a:bodyPr/>
                    <a:lstStyle/>
                    <a:p>
                      <a:pPr indent="0" lvl="0" marL="0" rtl="0" algn="l">
                        <a:spcBef>
                          <a:spcPts val="0"/>
                        </a:spcBef>
                        <a:spcAft>
                          <a:spcPts val="0"/>
                        </a:spcAft>
                        <a:buNone/>
                      </a:pPr>
                      <a:r>
                        <a:rPr lang="en-US" sz="1800">
                          <a:latin typeface="Arial"/>
                          <a:ea typeface="Arial"/>
                          <a:cs typeface="Arial"/>
                          <a:sym typeface="Arial"/>
                        </a:rPr>
                        <a:t>2. </a:t>
                      </a:r>
                      <a:r>
                        <a:rPr lang="en-US" sz="1800">
                          <a:latin typeface="Arial"/>
                          <a:ea typeface="Arial"/>
                          <a:cs typeface="Arial"/>
                          <a:sym typeface="Arial"/>
                        </a:rPr>
                        <a:t>Increase student attendance &amp; engagement </a:t>
                      </a:r>
                      <a:endParaRPr sz="1800">
                        <a:latin typeface="Arial"/>
                        <a:ea typeface="Arial"/>
                        <a:cs typeface="Arial"/>
                        <a:sym typeface="Arial"/>
                      </a:endParaRPr>
                    </a:p>
                    <a:p>
                      <a:pPr indent="0" lvl="0" marL="0" marR="0" rtl="0" algn="l">
                        <a:spcBef>
                          <a:spcPts val="0"/>
                        </a:spcBef>
                        <a:spcAft>
                          <a:spcPts val="0"/>
                        </a:spcAft>
                        <a:buNone/>
                      </a:pPr>
                      <a:r>
                        <a:t/>
                      </a:r>
                      <a:endParaRPr sz="1750"/>
                    </a:p>
                  </a:txBody>
                  <a:tcPr marT="45725" marB="45725" marR="91450" marL="91450"/>
                </a:tc>
                <a:tc>
                  <a:txBody>
                    <a:bodyPr/>
                    <a:lstStyle/>
                    <a:p>
                      <a:pPr indent="0" lvl="0" marL="0" rtl="0" algn="l">
                        <a:spcBef>
                          <a:spcPts val="0"/>
                        </a:spcBef>
                        <a:spcAft>
                          <a:spcPts val="0"/>
                        </a:spcAft>
                        <a:buClr>
                          <a:schemeClr val="dk1"/>
                        </a:buClr>
                        <a:buFont typeface="Arial"/>
                        <a:buNone/>
                      </a:pPr>
                      <a:r>
                        <a:rPr lang="en-US" sz="1750"/>
                        <a:t>Students who attend school regularly have been shown to achieve at higher levels than students who do not have regular attendance.</a:t>
                      </a:r>
                      <a:endParaRPr/>
                    </a:p>
                  </a:txBody>
                  <a:tcPr marT="45725" marB="45725" marR="91450" marL="91450"/>
                </a:tc>
              </a:tr>
              <a:tr h="2115250">
                <a:tc>
                  <a:txBody>
                    <a:bodyPr/>
                    <a:lstStyle/>
                    <a:p>
                      <a:pPr indent="0" lvl="0" marL="0" marR="0" rtl="0" algn="l">
                        <a:spcBef>
                          <a:spcPts val="0"/>
                        </a:spcBef>
                        <a:spcAft>
                          <a:spcPts val="0"/>
                        </a:spcAft>
                        <a:buNone/>
                      </a:pPr>
                      <a:r>
                        <a:rPr lang="en-US" sz="1800">
                          <a:latin typeface="Arial"/>
                          <a:ea typeface="Arial"/>
                          <a:cs typeface="Arial"/>
                          <a:sym typeface="Arial"/>
                        </a:rPr>
                        <a:t>3. </a:t>
                      </a:r>
                      <a:r>
                        <a:rPr lang="en-US" sz="1800">
                          <a:latin typeface="Arial"/>
                          <a:ea typeface="Arial"/>
                          <a:cs typeface="Arial"/>
                          <a:sym typeface="Arial"/>
                        </a:rPr>
                        <a:t>Increase academic achievement in core subject areas. </a:t>
                      </a:r>
                      <a:endParaRPr sz="1800">
                        <a:latin typeface="Arial"/>
                        <a:ea typeface="Arial"/>
                        <a:cs typeface="Arial"/>
                        <a:sym typeface="Arial"/>
                      </a:endParaRPr>
                    </a:p>
                    <a:p>
                      <a:pPr indent="0" lvl="0" marL="0" marR="0" rtl="0" algn="l">
                        <a:spcBef>
                          <a:spcPts val="0"/>
                        </a:spcBef>
                        <a:spcAft>
                          <a:spcPts val="0"/>
                        </a:spcAft>
                        <a:buNone/>
                      </a:pPr>
                      <a:r>
                        <a:t/>
                      </a:r>
                      <a:endParaRPr sz="1800">
                        <a:latin typeface="Arial"/>
                        <a:ea typeface="Arial"/>
                        <a:cs typeface="Arial"/>
                        <a:sym typeface="Arial"/>
                      </a:endParaRPr>
                    </a:p>
                    <a:p>
                      <a:pPr indent="0" lvl="0" marL="0" marR="0" rtl="0" algn="l">
                        <a:spcBef>
                          <a:spcPts val="0"/>
                        </a:spcBef>
                        <a:spcAft>
                          <a:spcPts val="0"/>
                        </a:spcAft>
                        <a:buNone/>
                      </a:pPr>
                      <a:r>
                        <a:t/>
                      </a:r>
                      <a:endParaRPr sz="1800">
                        <a:latin typeface="Arial"/>
                        <a:ea typeface="Arial"/>
                        <a:cs typeface="Arial"/>
                        <a:sym typeface="Arial"/>
                      </a:endParaRPr>
                    </a:p>
                  </a:txBody>
                  <a:tcPr marT="45725" marB="45725" marR="91450" marL="91450"/>
                </a:tc>
                <a:tc>
                  <a:txBody>
                    <a:bodyPr/>
                    <a:lstStyle/>
                    <a:p>
                      <a:pPr indent="0" lvl="0" marL="0" rtl="0" algn="l">
                        <a:spcBef>
                          <a:spcPts val="0"/>
                        </a:spcBef>
                        <a:spcAft>
                          <a:spcPts val="0"/>
                        </a:spcAft>
                        <a:buClr>
                          <a:schemeClr val="dk1"/>
                        </a:buClr>
                        <a:buFont typeface="Arial"/>
                        <a:buNone/>
                      </a:pPr>
                      <a:r>
                        <a:rPr lang="en-US" sz="1800">
                          <a:latin typeface="Arial"/>
                          <a:ea typeface="Arial"/>
                          <a:cs typeface="Arial"/>
                          <a:sym typeface="Arial"/>
                        </a:rPr>
                        <a:t>Data shows that increased academic support yields higher student achievement regardless of socioeconomic status, ethnic of racial background, or a parent's educational level. </a:t>
                      </a:r>
                      <a:endParaRPr>
                        <a:solidFill>
                          <a:srgbClr val="333333"/>
                        </a:solidFill>
                        <a:highlight>
                          <a:srgbClr val="FFFFFF"/>
                        </a:highlight>
                        <a:latin typeface="Arial"/>
                        <a:ea typeface="Arial"/>
                        <a:cs typeface="Arial"/>
                        <a:sym typeface="Arial"/>
                      </a:endParaRPr>
                    </a:p>
                    <a:p>
                      <a:pPr indent="0" lvl="0" marL="0" marR="0" rtl="0" algn="l">
                        <a:spcBef>
                          <a:spcPts val="0"/>
                        </a:spcBef>
                        <a:spcAft>
                          <a:spcPts val="0"/>
                        </a:spcAft>
                        <a:buNone/>
                      </a:pPr>
                      <a:r>
                        <a:t/>
                      </a:r>
                      <a:endParaRPr sz="1750"/>
                    </a:p>
                  </a:txBody>
                  <a:tcPr marT="45725" marB="45725" marR="91450" marL="91450"/>
                </a:tc>
              </a:tr>
            </a:tbl>
          </a:graphicData>
        </a:graphic>
      </p:graphicFrame>
      <p:sp>
        <p:nvSpPr>
          <p:cNvPr id="710" name="Google Shape;710;p61"/>
          <p:cNvSpPr txBox="1"/>
          <p:nvPr/>
        </p:nvSpPr>
        <p:spPr>
          <a:xfrm rot="-1509551">
            <a:off x="4309335" y="2609084"/>
            <a:ext cx="3970037" cy="30786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a:p>
        </p:txBody>
      </p:sp>
      <p:sp>
        <p:nvSpPr>
          <p:cNvPr id="711" name="Google Shape;711;p61"/>
          <p:cNvSpPr txBox="1"/>
          <p:nvPr>
            <p:ph idx="12" type="sldNum"/>
          </p:nvPr>
        </p:nvSpPr>
        <p:spPr>
          <a:xfrm>
            <a:off x="9733026" y="457200"/>
            <a:ext cx="740664" cy="27432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lang="en-US" sz="900">
                <a:solidFill>
                  <a:schemeClr val="accent6"/>
                </a:solidFill>
                <a:latin typeface="Arial"/>
                <a:ea typeface="Arial"/>
                <a:cs typeface="Arial"/>
                <a:sym typeface="Arial"/>
              </a:rPr>
              <a:t>‹#›</a:t>
            </a:fld>
            <a:endParaRPr sz="900">
              <a:solidFill>
                <a:schemeClr val="accent6"/>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6" name="Shape 716"/>
        <p:cNvGrpSpPr/>
        <p:nvPr/>
      </p:nvGrpSpPr>
      <p:grpSpPr>
        <a:xfrm>
          <a:off x="0" y="0"/>
          <a:ext cx="0" cy="0"/>
          <a:chOff x="0" y="0"/>
          <a:chExt cx="0" cy="0"/>
        </a:xfrm>
      </p:grpSpPr>
      <p:sp>
        <p:nvSpPr>
          <p:cNvPr id="717" name="Google Shape;717;p62"/>
          <p:cNvSpPr/>
          <p:nvPr/>
        </p:nvSpPr>
        <p:spPr>
          <a:xfrm>
            <a:off x="2241725" y="709358"/>
            <a:ext cx="8406158" cy="15875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00000"/>
              </a:solidFill>
              <a:latin typeface="Arial"/>
              <a:ea typeface="Arial"/>
              <a:cs typeface="Arial"/>
              <a:sym typeface="Arial"/>
            </a:endParaRPr>
          </a:p>
        </p:txBody>
      </p:sp>
      <p:pic>
        <p:nvPicPr>
          <p:cNvPr id="718" name="Google Shape;718;p62"/>
          <p:cNvPicPr preferRelativeResize="0"/>
          <p:nvPr/>
        </p:nvPicPr>
        <p:blipFill rotWithShape="1">
          <a:blip r:embed="rId3">
            <a:alphaModFix/>
          </a:blip>
          <a:srcRect b="0" l="0" r="0" t="0"/>
          <a:stretch/>
        </p:blipFill>
        <p:spPr>
          <a:xfrm>
            <a:off x="9411271" y="6219825"/>
            <a:ext cx="1160412" cy="523875"/>
          </a:xfrm>
          <a:prstGeom prst="rect">
            <a:avLst/>
          </a:prstGeom>
          <a:noFill/>
          <a:ln>
            <a:noFill/>
          </a:ln>
        </p:spPr>
      </p:pic>
      <p:sp>
        <p:nvSpPr>
          <p:cNvPr id="719" name="Google Shape;719;p62"/>
          <p:cNvSpPr txBox="1"/>
          <p:nvPr/>
        </p:nvSpPr>
        <p:spPr>
          <a:xfrm>
            <a:off x="2791067" y="86385"/>
            <a:ext cx="6392618"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en-US" sz="4000">
                <a:solidFill>
                  <a:srgbClr val="000000"/>
                </a:solidFill>
                <a:latin typeface="Arial"/>
                <a:ea typeface="Arial"/>
                <a:cs typeface="Arial"/>
                <a:sym typeface="Arial"/>
              </a:rPr>
              <a:t>FY24 Budget Parameters</a:t>
            </a:r>
            <a:endParaRPr/>
          </a:p>
        </p:txBody>
      </p:sp>
      <p:graphicFrame>
        <p:nvGraphicFramePr>
          <p:cNvPr id="720" name="Google Shape;720;p62"/>
          <p:cNvGraphicFramePr/>
          <p:nvPr/>
        </p:nvGraphicFramePr>
        <p:xfrm>
          <a:off x="1342640" y="997201"/>
          <a:ext cx="3000000" cy="3000000"/>
        </p:xfrm>
        <a:graphic>
          <a:graphicData uri="http://schemas.openxmlformats.org/drawingml/2006/table">
            <a:tbl>
              <a:tblPr bandRow="1" firstRow="1">
                <a:noFill/>
                <a:tableStyleId>{0295229E-7333-4225-8EC2-1E7B5FB05D48}</a:tableStyleId>
              </a:tblPr>
              <a:tblGrid>
                <a:gridCol w="4931350"/>
                <a:gridCol w="4931350"/>
              </a:tblGrid>
              <a:tr h="624850">
                <a:tc>
                  <a:txBody>
                    <a:bodyPr/>
                    <a:lstStyle/>
                    <a:p>
                      <a:pPr indent="0" lvl="0" marL="0" marR="0" rtl="0" algn="ctr">
                        <a:spcBef>
                          <a:spcPts val="0"/>
                        </a:spcBef>
                        <a:spcAft>
                          <a:spcPts val="0"/>
                        </a:spcAft>
                        <a:buNone/>
                      </a:pPr>
                      <a:r>
                        <a:t/>
                      </a:r>
                      <a:endParaRPr sz="1750" u="none" cap="none" strike="noStrike">
                        <a:latin typeface="Arial"/>
                        <a:ea typeface="Arial"/>
                        <a:cs typeface="Arial"/>
                        <a:sym typeface="Arial"/>
                      </a:endParaRPr>
                    </a:p>
                    <a:p>
                      <a:pPr indent="0" lvl="0" marL="0" marR="0" rtl="0" algn="ctr">
                        <a:spcBef>
                          <a:spcPts val="0"/>
                        </a:spcBef>
                        <a:spcAft>
                          <a:spcPts val="0"/>
                        </a:spcAft>
                        <a:buNone/>
                      </a:pPr>
                      <a:r>
                        <a:rPr lang="en-US" sz="1750" u="none" cap="none" strike="noStrike">
                          <a:latin typeface="Arial"/>
                          <a:ea typeface="Arial"/>
                          <a:cs typeface="Arial"/>
                          <a:sym typeface="Arial"/>
                        </a:rPr>
                        <a:t>FY24 School Priorities</a:t>
                      </a:r>
                      <a:endParaRPr/>
                    </a:p>
                  </a:txBody>
                  <a:tcPr marT="45725" marB="45725" marR="91450" marL="91450"/>
                </a:tc>
                <a:tc>
                  <a:txBody>
                    <a:bodyPr/>
                    <a:lstStyle/>
                    <a:p>
                      <a:pPr indent="0" lvl="0" marL="0" marR="0" rtl="0" algn="ctr">
                        <a:spcBef>
                          <a:spcPts val="0"/>
                        </a:spcBef>
                        <a:spcAft>
                          <a:spcPts val="0"/>
                        </a:spcAft>
                        <a:buNone/>
                      </a:pPr>
                      <a:r>
                        <a:t/>
                      </a:r>
                      <a:endParaRPr sz="1750" u="none" cap="none" strike="noStrike">
                        <a:latin typeface="Arial"/>
                        <a:ea typeface="Arial"/>
                        <a:cs typeface="Arial"/>
                        <a:sym typeface="Arial"/>
                      </a:endParaRPr>
                    </a:p>
                    <a:p>
                      <a:pPr indent="0" lvl="0" marL="0" marR="0" rtl="0" algn="ctr">
                        <a:spcBef>
                          <a:spcPts val="0"/>
                        </a:spcBef>
                        <a:spcAft>
                          <a:spcPts val="0"/>
                        </a:spcAft>
                        <a:buNone/>
                      </a:pPr>
                      <a:r>
                        <a:rPr lang="en-US" sz="1750" u="none" cap="none" strike="noStrike">
                          <a:latin typeface="Arial"/>
                          <a:ea typeface="Arial"/>
                          <a:cs typeface="Arial"/>
                          <a:sym typeface="Arial"/>
                        </a:rPr>
                        <a:t>Rationale</a:t>
                      </a:r>
                      <a:endParaRPr/>
                    </a:p>
                  </a:txBody>
                  <a:tcPr marT="45725" marB="45725" marR="91450" marL="91450"/>
                </a:tc>
              </a:tr>
              <a:tr h="1354625">
                <a:tc>
                  <a:txBody>
                    <a:bodyPr/>
                    <a:lstStyle/>
                    <a:p>
                      <a:pPr indent="0" lvl="0" marL="0" rtl="0" algn="l">
                        <a:spcBef>
                          <a:spcPts val="0"/>
                        </a:spcBef>
                        <a:spcAft>
                          <a:spcPts val="0"/>
                        </a:spcAft>
                        <a:buNone/>
                      </a:pPr>
                      <a:r>
                        <a:rPr lang="en-US" sz="1800">
                          <a:latin typeface="Arial"/>
                          <a:ea typeface="Arial"/>
                          <a:cs typeface="Arial"/>
                          <a:sym typeface="Arial"/>
                        </a:rPr>
                        <a:t>4. </a:t>
                      </a:r>
                      <a:r>
                        <a:rPr lang="en-US" sz="1800">
                          <a:latin typeface="Arial"/>
                          <a:ea typeface="Arial"/>
                          <a:cs typeface="Arial"/>
                          <a:sym typeface="Arial"/>
                        </a:rPr>
                        <a:t>Build teacher capacity to support the core content knowledge emotional/behavioral needs of students </a:t>
                      </a:r>
                      <a:endParaRPr/>
                    </a:p>
                  </a:txBody>
                  <a:tcPr marT="45725" marB="45725" marR="91450" marL="91450"/>
                </a:tc>
                <a:tc>
                  <a:txBody>
                    <a:bodyPr/>
                    <a:lstStyle/>
                    <a:p>
                      <a:pPr indent="0" lvl="0" marL="0" marR="0" rtl="0" algn="l">
                        <a:spcBef>
                          <a:spcPts val="0"/>
                        </a:spcBef>
                        <a:spcAft>
                          <a:spcPts val="0"/>
                        </a:spcAft>
                        <a:buNone/>
                      </a:pPr>
                      <a:r>
                        <a:rPr lang="en-US" sz="1800">
                          <a:latin typeface="Times New Roman"/>
                          <a:ea typeface="Times New Roman"/>
                          <a:cs typeface="Times New Roman"/>
                          <a:sym typeface="Times New Roman"/>
                        </a:rPr>
                        <a:t>Attending professional development courses will increase your expertise in your field and, as a result, build confidence in the work you do. This confidence will carry over into the classroom when you come back to your students and share what you learned. </a:t>
                      </a:r>
                      <a:endParaRPr sz="1800" u="none" cap="none" strike="noStrike"/>
                    </a:p>
                  </a:txBody>
                  <a:tcPr marT="45725" marB="45725" marR="91450" marL="91450"/>
                </a:tc>
              </a:tr>
              <a:tr h="1828825">
                <a:tc>
                  <a:txBody>
                    <a:bodyPr/>
                    <a:lstStyle/>
                    <a:p>
                      <a:pPr indent="0" lvl="0" marL="0" rtl="0" algn="l">
                        <a:spcBef>
                          <a:spcPts val="0"/>
                        </a:spcBef>
                        <a:spcAft>
                          <a:spcPts val="0"/>
                        </a:spcAft>
                        <a:buNone/>
                      </a:pPr>
                      <a:r>
                        <a:rPr lang="en-US" sz="1800">
                          <a:latin typeface="Arial"/>
                          <a:ea typeface="Arial"/>
                          <a:cs typeface="Arial"/>
                          <a:sym typeface="Arial"/>
                        </a:rPr>
                        <a:t>5. Sustain family engagement that encourages positive relationships with the school and academic partnerships for children. </a:t>
                      </a:r>
                      <a:endParaRPr sz="2000" u="none" cap="none" strike="noStrike"/>
                    </a:p>
                  </a:txBody>
                  <a:tcPr marT="45725" marB="45725" marR="91450" marL="91450"/>
                </a:tc>
                <a:tc>
                  <a:txBody>
                    <a:bodyPr/>
                    <a:lstStyle/>
                    <a:p>
                      <a:pPr indent="0" lvl="0" marL="0" rtl="0" algn="l">
                        <a:spcBef>
                          <a:spcPts val="0"/>
                        </a:spcBef>
                        <a:spcAft>
                          <a:spcPts val="0"/>
                        </a:spcAft>
                        <a:buClr>
                          <a:schemeClr val="dk1"/>
                        </a:buClr>
                        <a:buSzPts val="1100"/>
                        <a:buFont typeface="Arial"/>
                        <a:buNone/>
                      </a:pPr>
                      <a:r>
                        <a:rPr lang="en-US" sz="1800">
                          <a:latin typeface="Arial"/>
                          <a:ea typeface="Arial"/>
                          <a:cs typeface="Arial"/>
                          <a:sym typeface="Arial"/>
                        </a:rPr>
                        <a:t>The positive outcome of engaged parents increases the support the academic achievement of students, empowers parents, and improves family well-being. </a:t>
                      </a:r>
                      <a:endParaRPr sz="1750"/>
                    </a:p>
                    <a:p>
                      <a:pPr indent="0" lvl="0" marL="0" marR="0" rtl="0" algn="l">
                        <a:spcBef>
                          <a:spcPts val="0"/>
                        </a:spcBef>
                        <a:spcAft>
                          <a:spcPts val="0"/>
                        </a:spcAft>
                        <a:buNone/>
                      </a:pPr>
                      <a:r>
                        <a:t/>
                      </a:r>
                      <a:endParaRPr sz="1200">
                        <a:solidFill>
                          <a:srgbClr val="202124"/>
                        </a:solidFill>
                        <a:highlight>
                          <a:srgbClr val="FFFFFF"/>
                        </a:highlight>
                        <a:latin typeface="Roboto"/>
                        <a:ea typeface="Roboto"/>
                        <a:cs typeface="Roboto"/>
                        <a:sym typeface="Roboto"/>
                      </a:endParaRPr>
                    </a:p>
                    <a:p>
                      <a:pPr indent="0" lvl="0" marL="0" marR="0" rtl="0" algn="l">
                        <a:spcBef>
                          <a:spcPts val="0"/>
                        </a:spcBef>
                        <a:spcAft>
                          <a:spcPts val="0"/>
                        </a:spcAft>
                        <a:buNone/>
                      </a:pPr>
                      <a:r>
                        <a:t/>
                      </a:r>
                      <a:endParaRPr sz="1200">
                        <a:solidFill>
                          <a:srgbClr val="202124"/>
                        </a:solidFill>
                        <a:highlight>
                          <a:srgbClr val="FFFFFF"/>
                        </a:highlight>
                        <a:latin typeface="Roboto"/>
                        <a:ea typeface="Roboto"/>
                        <a:cs typeface="Roboto"/>
                        <a:sym typeface="Roboto"/>
                      </a:endParaRPr>
                    </a:p>
                  </a:txBody>
                  <a:tcPr marT="45725" marB="45725" marR="91450" marL="91450"/>
                </a:tc>
              </a:tr>
              <a:tr h="1188725">
                <a:tc>
                  <a:txBody>
                    <a:bodyPr/>
                    <a:lstStyle/>
                    <a:p>
                      <a:pPr indent="0" lvl="0" marL="0" rtl="0" algn="l">
                        <a:spcBef>
                          <a:spcPts val="0"/>
                        </a:spcBef>
                        <a:spcAft>
                          <a:spcPts val="0"/>
                        </a:spcAft>
                        <a:buNone/>
                      </a:pPr>
                      <a:r>
                        <a:rPr lang="en-US" sz="1800">
                          <a:latin typeface="Arial"/>
                          <a:ea typeface="Arial"/>
                          <a:cs typeface="Arial"/>
                          <a:sym typeface="Arial"/>
                        </a:rPr>
                        <a:t>6. Engage in monthly IB trainings for staff </a:t>
                      </a:r>
                      <a:endParaRPr sz="1750" u="none" cap="none" strike="noStrike"/>
                    </a:p>
                  </a:txBody>
                  <a:tcPr marT="45725" marB="45725" marR="91450" marL="91450"/>
                </a:tc>
                <a:tc>
                  <a:txBody>
                    <a:bodyPr/>
                    <a:lstStyle/>
                    <a:p>
                      <a:pPr indent="0" lvl="0" marL="0" rtl="0" algn="l">
                        <a:spcBef>
                          <a:spcPts val="0"/>
                        </a:spcBef>
                        <a:spcAft>
                          <a:spcPts val="0"/>
                        </a:spcAft>
                        <a:buClr>
                          <a:schemeClr val="dk1"/>
                        </a:buClr>
                        <a:buSzPts val="1100"/>
                        <a:buFont typeface="Arial"/>
                        <a:buNone/>
                      </a:pPr>
                      <a:r>
                        <a:rPr lang="en-US" sz="1800">
                          <a:latin typeface="Arial"/>
                          <a:ea typeface="Arial"/>
                          <a:cs typeface="Arial"/>
                          <a:sym typeface="Arial"/>
                        </a:rPr>
                        <a:t>The IB program is designed to provide students with rigorous course content, but also to help students think, analyze, and collaborate. </a:t>
                      </a:r>
                      <a:endParaRPr u="none" cap="none" strike="noStrike"/>
                    </a:p>
                  </a:txBody>
                  <a:tcPr marT="45725" marB="45725" marR="91450" marL="91450"/>
                </a:tc>
              </a:tr>
              <a:tr h="1310650">
                <a:tc>
                  <a:txBody>
                    <a:bodyPr/>
                    <a:lstStyle/>
                    <a:p>
                      <a:pPr indent="0" lvl="0" marL="0" rtl="0" algn="l">
                        <a:spcBef>
                          <a:spcPts val="0"/>
                        </a:spcBef>
                        <a:spcAft>
                          <a:spcPts val="0"/>
                        </a:spcAft>
                        <a:buNone/>
                      </a:pPr>
                      <a:r>
                        <a:rPr lang="en-US" sz="1800">
                          <a:latin typeface="Arial"/>
                          <a:ea typeface="Arial"/>
                          <a:cs typeface="Arial"/>
                          <a:sym typeface="Arial"/>
                        </a:rPr>
                        <a:t>7. Use data to drive instruction and academic decisions.</a:t>
                      </a:r>
                      <a:endParaRPr sz="1750" u="none" cap="none" strike="noStrike"/>
                    </a:p>
                  </a:txBody>
                  <a:tcPr marT="45725" marB="45725" marR="91450" marL="91450"/>
                </a:tc>
                <a:tc>
                  <a:txBody>
                    <a:bodyPr/>
                    <a:lstStyle/>
                    <a:p>
                      <a:pPr indent="0" lvl="0" marL="0" rtl="0" algn="l">
                        <a:spcBef>
                          <a:spcPts val="0"/>
                        </a:spcBef>
                        <a:spcAft>
                          <a:spcPts val="0"/>
                        </a:spcAft>
                        <a:buClr>
                          <a:schemeClr val="dk1"/>
                        </a:buClr>
                        <a:buFont typeface="Arial"/>
                        <a:buNone/>
                      </a:pPr>
                      <a:r>
                        <a:rPr lang="en-US" sz="2000"/>
                        <a:t>Ensure that students are receiving maximized opportunities for achievement and remediation daily</a:t>
                      </a:r>
                      <a:endParaRPr sz="1750" u="none" cap="none" strike="noStrike"/>
                    </a:p>
                  </a:txBody>
                  <a:tcPr marT="45725" marB="45725" marR="91450" marL="91450"/>
                </a:tc>
              </a:tr>
            </a:tbl>
          </a:graphicData>
        </a:graphic>
      </p:graphicFrame>
      <p:sp>
        <p:nvSpPr>
          <p:cNvPr id="721" name="Google Shape;721;p62"/>
          <p:cNvSpPr txBox="1"/>
          <p:nvPr/>
        </p:nvSpPr>
        <p:spPr>
          <a:xfrm rot="-1509551">
            <a:off x="4309335" y="2609084"/>
            <a:ext cx="3970037" cy="30786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a:p>
        </p:txBody>
      </p:sp>
      <p:sp>
        <p:nvSpPr>
          <p:cNvPr id="722" name="Google Shape;722;p62"/>
          <p:cNvSpPr txBox="1"/>
          <p:nvPr>
            <p:ph idx="12" type="sldNum"/>
          </p:nvPr>
        </p:nvSpPr>
        <p:spPr>
          <a:xfrm>
            <a:off x="9733026" y="457200"/>
            <a:ext cx="740664" cy="27432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lang="en-US" sz="900">
                <a:solidFill>
                  <a:srgbClr val="159839"/>
                </a:solidFill>
                <a:latin typeface="Arial"/>
                <a:ea typeface="Arial"/>
                <a:cs typeface="Arial"/>
                <a:sym typeface="Arial"/>
              </a:rPr>
              <a:t>‹#›</a:t>
            </a:fld>
            <a:endParaRPr sz="900">
              <a:solidFill>
                <a:srgbClr val="159839"/>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7" name="Shape 727"/>
        <p:cNvGrpSpPr/>
        <p:nvPr/>
      </p:nvGrpSpPr>
      <p:grpSpPr>
        <a:xfrm>
          <a:off x="0" y="0"/>
          <a:ext cx="0" cy="0"/>
          <a:chOff x="0" y="0"/>
          <a:chExt cx="0" cy="0"/>
        </a:xfrm>
      </p:grpSpPr>
      <p:sp>
        <p:nvSpPr>
          <p:cNvPr id="728" name="Google Shape;728;p63"/>
          <p:cNvSpPr/>
          <p:nvPr/>
        </p:nvSpPr>
        <p:spPr>
          <a:xfrm>
            <a:off x="2241725" y="709358"/>
            <a:ext cx="8406158" cy="15875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00000"/>
              </a:solidFill>
              <a:latin typeface="EB Garamond"/>
              <a:ea typeface="EB Garamond"/>
              <a:cs typeface="EB Garamond"/>
              <a:sym typeface="EB Garamond"/>
            </a:endParaRPr>
          </a:p>
        </p:txBody>
      </p:sp>
      <p:pic>
        <p:nvPicPr>
          <p:cNvPr id="729" name="Google Shape;729;p63"/>
          <p:cNvPicPr preferRelativeResize="0"/>
          <p:nvPr/>
        </p:nvPicPr>
        <p:blipFill rotWithShape="1">
          <a:blip r:embed="rId3">
            <a:alphaModFix/>
          </a:blip>
          <a:srcRect b="0" l="0" r="0" t="0"/>
          <a:stretch/>
        </p:blipFill>
        <p:spPr>
          <a:xfrm>
            <a:off x="9411271" y="6219825"/>
            <a:ext cx="1160412" cy="523875"/>
          </a:xfrm>
          <a:prstGeom prst="rect">
            <a:avLst/>
          </a:prstGeom>
          <a:noFill/>
          <a:ln>
            <a:noFill/>
          </a:ln>
        </p:spPr>
      </p:pic>
      <p:sp>
        <p:nvSpPr>
          <p:cNvPr id="730" name="Google Shape;730;p63"/>
          <p:cNvSpPr txBox="1"/>
          <p:nvPr/>
        </p:nvSpPr>
        <p:spPr>
          <a:xfrm>
            <a:off x="4294742" y="2437882"/>
            <a:ext cx="5808617" cy="193899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3200">
                <a:solidFill>
                  <a:schemeClr val="dk1"/>
                </a:solidFill>
                <a:latin typeface="Arial Black"/>
                <a:ea typeface="Arial Black"/>
                <a:cs typeface="Arial Black"/>
                <a:sym typeface="Arial Black"/>
              </a:rPr>
              <a:t>Discussion of Budget Summary</a:t>
            </a:r>
            <a:endParaRPr/>
          </a:p>
          <a:p>
            <a:pPr indent="0" lvl="0" marL="0" marR="0" rtl="0" algn="ctr">
              <a:spcBef>
                <a:spcPts val="0"/>
              </a:spcBef>
              <a:spcAft>
                <a:spcPts val="0"/>
              </a:spcAft>
              <a:buNone/>
            </a:pPr>
            <a:r>
              <a:rPr b="1" lang="en-US" sz="2400">
                <a:solidFill>
                  <a:schemeClr val="dk1"/>
                </a:solidFill>
                <a:latin typeface="Arial Black"/>
                <a:ea typeface="Arial Black"/>
                <a:cs typeface="Arial Black"/>
                <a:sym typeface="Arial Black"/>
              </a:rPr>
              <a:t>(Step 4: Budget Choices)</a:t>
            </a:r>
            <a:endParaRPr/>
          </a:p>
          <a:p>
            <a:pPr indent="0" lvl="0" marL="0" marR="0" rtl="0" algn="ctr">
              <a:spcBef>
                <a:spcPts val="0"/>
              </a:spcBef>
              <a:spcAft>
                <a:spcPts val="0"/>
              </a:spcAft>
              <a:buNone/>
            </a:pPr>
            <a:r>
              <a:t/>
            </a:r>
            <a:endParaRPr b="1" sz="3200">
              <a:solidFill>
                <a:schemeClr val="dk1"/>
              </a:solidFill>
              <a:latin typeface="Arial Black"/>
              <a:ea typeface="Arial Black"/>
              <a:cs typeface="Arial Black"/>
              <a:sym typeface="Arial Black"/>
            </a:endParaRPr>
          </a:p>
        </p:txBody>
      </p:sp>
      <p:sp>
        <p:nvSpPr>
          <p:cNvPr id="731" name="Google Shape;731;p63"/>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solidFill>
                  <a:srgbClr val="F5F5F5"/>
                </a:solidFill>
              </a:rPr>
              <a:t>‹#›</a:t>
            </a:fld>
            <a:endParaRPr>
              <a:solidFill>
                <a:srgbClr val="F5F5F5"/>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6" name="Shape 736"/>
        <p:cNvGrpSpPr/>
        <p:nvPr/>
      </p:nvGrpSpPr>
      <p:grpSpPr>
        <a:xfrm>
          <a:off x="0" y="0"/>
          <a:ext cx="0" cy="0"/>
          <a:chOff x="0" y="0"/>
          <a:chExt cx="0" cy="0"/>
        </a:xfrm>
      </p:grpSpPr>
      <p:sp>
        <p:nvSpPr>
          <p:cNvPr id="737" name="Google Shape;737;p64"/>
          <p:cNvSpPr txBox="1"/>
          <p:nvPr>
            <p:ph type="title"/>
          </p:nvPr>
        </p:nvSpPr>
        <p:spPr>
          <a:xfrm>
            <a:off x="2264664" y="457200"/>
            <a:ext cx="8003286" cy="768096"/>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chemeClr val="accent6"/>
              </a:buClr>
              <a:buSzPts val="3300"/>
              <a:buFont typeface="Arial Black"/>
              <a:buNone/>
            </a:pPr>
            <a:r>
              <a:rPr b="1" i="1" lang="en-US"/>
              <a:t>EXECUTIVE SUMMARY</a:t>
            </a:r>
            <a:endParaRPr/>
          </a:p>
        </p:txBody>
      </p:sp>
      <p:sp>
        <p:nvSpPr>
          <p:cNvPr id="738" name="Google Shape;738;p64"/>
          <p:cNvSpPr txBox="1"/>
          <p:nvPr>
            <p:ph idx="12" type="sldNum"/>
          </p:nvPr>
        </p:nvSpPr>
        <p:spPr>
          <a:xfrm>
            <a:off x="9733026" y="457200"/>
            <a:ext cx="740664" cy="27432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fld id="{00000000-1234-1234-1234-123412341234}" type="slidenum">
              <a:rPr lang="en-US"/>
              <a:t>‹#›</a:t>
            </a:fld>
            <a:endParaRPr/>
          </a:p>
        </p:txBody>
      </p:sp>
      <p:grpSp>
        <p:nvGrpSpPr>
          <p:cNvPr id="739" name="Google Shape;739;p64"/>
          <p:cNvGrpSpPr/>
          <p:nvPr/>
        </p:nvGrpSpPr>
        <p:grpSpPr>
          <a:xfrm>
            <a:off x="2071124" y="1601950"/>
            <a:ext cx="9366422" cy="4422172"/>
            <a:chOff x="-25524" y="376665"/>
            <a:chExt cx="8927204" cy="4422172"/>
          </a:xfrm>
        </p:grpSpPr>
        <p:sp>
          <p:nvSpPr>
            <p:cNvPr id="740" name="Google Shape;740;p64"/>
            <p:cNvSpPr/>
            <p:nvPr/>
          </p:nvSpPr>
          <p:spPr>
            <a:xfrm>
              <a:off x="-25524" y="376665"/>
              <a:ext cx="8876157" cy="907755"/>
            </a:xfrm>
            <a:prstGeom prst="roundRect">
              <a:avLst>
                <a:gd fmla="val 10000" name="adj"/>
              </a:avLst>
            </a:prstGeom>
            <a:solidFill>
              <a:srgbClr val="EFD6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64"/>
            <p:cNvSpPr/>
            <p:nvPr/>
          </p:nvSpPr>
          <p:spPr>
            <a:xfrm>
              <a:off x="139498" y="680522"/>
              <a:ext cx="300628" cy="300041"/>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64"/>
            <p:cNvSpPr/>
            <p:nvPr/>
          </p:nvSpPr>
          <p:spPr>
            <a:xfrm>
              <a:off x="605149" y="556502"/>
              <a:ext cx="8188121" cy="64781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64"/>
            <p:cNvSpPr txBox="1"/>
            <p:nvPr/>
          </p:nvSpPr>
          <p:spPr>
            <a:xfrm>
              <a:off x="605149" y="556502"/>
              <a:ext cx="8188121" cy="647816"/>
            </a:xfrm>
            <a:prstGeom prst="rect">
              <a:avLst/>
            </a:prstGeom>
            <a:noFill/>
            <a:ln>
              <a:noFill/>
            </a:ln>
          </p:spPr>
          <p:txBody>
            <a:bodyPr anchorCtr="0" anchor="ctr" bIns="68550" lIns="68550" spcFirstLastPara="1" rIns="68550" wrap="square" tIns="68550">
              <a:noAutofit/>
            </a:bodyPr>
            <a:lstStyle/>
            <a:p>
              <a:pPr indent="0" lvl="0" marL="0" marR="0" rtl="0" algn="l">
                <a:lnSpc>
                  <a:spcPct val="90000"/>
                </a:lnSpc>
                <a:spcBef>
                  <a:spcPts val="0"/>
                </a:spcBef>
                <a:spcAft>
                  <a:spcPts val="0"/>
                </a:spcAft>
                <a:buClr>
                  <a:schemeClr val="dk1"/>
                </a:buClr>
                <a:buSzPts val="1800"/>
                <a:buFont typeface="EB Garamond"/>
                <a:buNone/>
              </a:pPr>
              <a:r>
                <a:rPr lang="en-US" sz="1800">
                  <a:solidFill>
                    <a:schemeClr val="dk1"/>
                  </a:solidFill>
                  <a:latin typeface="EB Garamond"/>
                  <a:ea typeface="EB Garamond"/>
                  <a:cs typeface="EB Garamond"/>
                  <a:sym typeface="EB Garamond"/>
                </a:rPr>
                <a:t>This budget represents an investment plan for our school’s students, employees and the community as a whole.</a:t>
              </a:r>
              <a:endParaRPr/>
            </a:p>
          </p:txBody>
        </p:sp>
        <p:sp>
          <p:nvSpPr>
            <p:cNvPr id="744" name="Google Shape;744;p64"/>
            <p:cNvSpPr/>
            <p:nvPr/>
          </p:nvSpPr>
          <p:spPr>
            <a:xfrm>
              <a:off x="-25524" y="1446374"/>
              <a:ext cx="8876157" cy="848260"/>
            </a:xfrm>
            <a:prstGeom prst="roundRect">
              <a:avLst>
                <a:gd fmla="val 10000" name="adj"/>
              </a:avLst>
            </a:prstGeom>
            <a:solidFill>
              <a:srgbClr val="EFD6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64"/>
            <p:cNvSpPr/>
            <p:nvPr/>
          </p:nvSpPr>
          <p:spPr>
            <a:xfrm>
              <a:off x="139498" y="1720484"/>
              <a:ext cx="300628" cy="300041"/>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64"/>
            <p:cNvSpPr/>
            <p:nvPr/>
          </p:nvSpPr>
          <p:spPr>
            <a:xfrm>
              <a:off x="605149" y="1597740"/>
              <a:ext cx="8188121" cy="64781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64"/>
            <p:cNvSpPr txBox="1"/>
            <p:nvPr/>
          </p:nvSpPr>
          <p:spPr>
            <a:xfrm>
              <a:off x="605149" y="1597740"/>
              <a:ext cx="8188121" cy="647816"/>
            </a:xfrm>
            <a:prstGeom prst="rect">
              <a:avLst/>
            </a:prstGeom>
            <a:noFill/>
            <a:ln>
              <a:noFill/>
            </a:ln>
          </p:spPr>
          <p:txBody>
            <a:bodyPr anchorCtr="0" anchor="ctr" bIns="68550" lIns="68550" spcFirstLastPara="1" rIns="68550" wrap="square" tIns="68550">
              <a:noAutofit/>
            </a:bodyPr>
            <a:lstStyle/>
            <a:p>
              <a:pPr indent="0" lvl="0" marL="0" marR="0" rtl="0" algn="l">
                <a:lnSpc>
                  <a:spcPct val="90000"/>
                </a:lnSpc>
                <a:spcBef>
                  <a:spcPts val="0"/>
                </a:spcBef>
                <a:spcAft>
                  <a:spcPts val="0"/>
                </a:spcAft>
                <a:buClr>
                  <a:schemeClr val="dk1"/>
                </a:buClr>
                <a:buSzPts val="1800"/>
                <a:buFont typeface="EB Garamond"/>
                <a:buNone/>
              </a:pPr>
              <a:r>
                <a:rPr lang="en-US" sz="1800">
                  <a:solidFill>
                    <a:schemeClr val="dk1"/>
                  </a:solidFill>
                  <a:latin typeface="EB Garamond"/>
                  <a:ea typeface="EB Garamond"/>
                  <a:cs typeface="EB Garamond"/>
                  <a:sym typeface="EB Garamond"/>
                </a:rPr>
                <a:t>The budget recommendations are tied directly to the school’s strategic vision and direction.</a:t>
              </a:r>
              <a:endParaRPr/>
            </a:p>
          </p:txBody>
        </p:sp>
        <p:sp>
          <p:nvSpPr>
            <p:cNvPr id="748" name="Google Shape;748;p64"/>
            <p:cNvSpPr/>
            <p:nvPr/>
          </p:nvSpPr>
          <p:spPr>
            <a:xfrm>
              <a:off x="-25524" y="2456588"/>
              <a:ext cx="8876157" cy="832630"/>
            </a:xfrm>
            <a:prstGeom prst="roundRect">
              <a:avLst>
                <a:gd fmla="val 10000" name="adj"/>
              </a:avLst>
            </a:prstGeom>
            <a:solidFill>
              <a:srgbClr val="EFD6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64"/>
            <p:cNvSpPr/>
            <p:nvPr/>
          </p:nvSpPr>
          <p:spPr>
            <a:xfrm>
              <a:off x="139498" y="2722883"/>
              <a:ext cx="300628" cy="300041"/>
            </a:xfrm>
            <a:prstGeom prst="rect">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64"/>
            <p:cNvSpPr/>
            <p:nvPr/>
          </p:nvSpPr>
          <p:spPr>
            <a:xfrm>
              <a:off x="605149" y="2600139"/>
              <a:ext cx="8188121" cy="64781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64"/>
            <p:cNvSpPr txBox="1"/>
            <p:nvPr/>
          </p:nvSpPr>
          <p:spPr>
            <a:xfrm>
              <a:off x="605149" y="2600139"/>
              <a:ext cx="8188121" cy="647816"/>
            </a:xfrm>
            <a:prstGeom prst="rect">
              <a:avLst/>
            </a:prstGeom>
            <a:noFill/>
            <a:ln>
              <a:noFill/>
            </a:ln>
          </p:spPr>
          <p:txBody>
            <a:bodyPr anchorCtr="0" anchor="ctr" bIns="68550" lIns="68550" spcFirstLastPara="1" rIns="68550" wrap="square" tIns="68550">
              <a:noAutofit/>
            </a:bodyPr>
            <a:lstStyle/>
            <a:p>
              <a:pPr indent="0" lvl="0" marL="0" marR="0" rtl="0" algn="l">
                <a:lnSpc>
                  <a:spcPct val="90000"/>
                </a:lnSpc>
                <a:spcBef>
                  <a:spcPts val="0"/>
                </a:spcBef>
                <a:spcAft>
                  <a:spcPts val="0"/>
                </a:spcAft>
                <a:buClr>
                  <a:schemeClr val="dk1"/>
                </a:buClr>
                <a:buSzPts val="1800"/>
                <a:buFont typeface="EB Garamond"/>
                <a:buNone/>
              </a:pPr>
              <a:r>
                <a:rPr lang="en-US" sz="1800">
                  <a:solidFill>
                    <a:schemeClr val="dk1"/>
                  </a:solidFill>
                  <a:latin typeface="EB Garamond"/>
                  <a:ea typeface="EB Garamond"/>
                  <a:cs typeface="EB Garamond"/>
                  <a:sym typeface="EB Garamond"/>
                </a:rPr>
                <a:t>The proposed budget for the general operations of the school are reflected at </a:t>
              </a:r>
              <a:r>
                <a:rPr b="1" lang="en-US" sz="2400">
                  <a:latin typeface="Calibri"/>
                  <a:ea typeface="Calibri"/>
                  <a:cs typeface="Calibri"/>
                  <a:sym typeface="Calibri"/>
                </a:rPr>
                <a:t>$5,799,261 </a:t>
              </a:r>
              <a:endParaRPr b="1" sz="2400">
                <a:latin typeface="Calibri"/>
                <a:ea typeface="Calibri"/>
                <a:cs typeface="Calibri"/>
                <a:sym typeface="Calibri"/>
              </a:endParaRPr>
            </a:p>
            <a:p>
              <a:pPr indent="0" lvl="0" marL="0" marR="0" rtl="0" algn="l">
                <a:lnSpc>
                  <a:spcPct val="90000"/>
                </a:lnSpc>
                <a:spcBef>
                  <a:spcPts val="0"/>
                </a:spcBef>
                <a:spcAft>
                  <a:spcPts val="0"/>
                </a:spcAft>
                <a:buClr>
                  <a:schemeClr val="dk1"/>
                </a:buClr>
                <a:buSzPts val="1800"/>
                <a:buFont typeface="EB Garamond"/>
                <a:buNone/>
              </a:pPr>
              <a:r>
                <a:t/>
              </a:r>
              <a:endParaRPr sz="1800">
                <a:solidFill>
                  <a:schemeClr val="dk1"/>
                </a:solidFill>
                <a:latin typeface="EB Garamond"/>
                <a:ea typeface="EB Garamond"/>
                <a:cs typeface="EB Garamond"/>
                <a:sym typeface="EB Garamond"/>
              </a:endParaRPr>
            </a:p>
          </p:txBody>
        </p:sp>
        <p:sp>
          <p:nvSpPr>
            <p:cNvPr id="752" name="Google Shape;752;p64"/>
            <p:cNvSpPr/>
            <p:nvPr/>
          </p:nvSpPr>
          <p:spPr>
            <a:xfrm>
              <a:off x="-25524" y="3451173"/>
              <a:ext cx="8876157" cy="1347664"/>
            </a:xfrm>
            <a:prstGeom prst="roundRect">
              <a:avLst>
                <a:gd fmla="val 10000" name="adj"/>
              </a:avLst>
            </a:prstGeom>
            <a:solidFill>
              <a:srgbClr val="EFD6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64"/>
            <p:cNvSpPr/>
            <p:nvPr/>
          </p:nvSpPr>
          <p:spPr>
            <a:xfrm>
              <a:off x="139498" y="3974985"/>
              <a:ext cx="300628" cy="300041"/>
            </a:xfrm>
            <a:prstGeom prst="rect">
              <a:avLst/>
            </a:prstGeom>
            <a:blipFill rotWithShape="1">
              <a:blip r:embed="rId6">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64"/>
            <p:cNvSpPr/>
            <p:nvPr/>
          </p:nvSpPr>
          <p:spPr>
            <a:xfrm>
              <a:off x="496738" y="3852241"/>
              <a:ext cx="8404942" cy="64781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64"/>
            <p:cNvSpPr txBox="1"/>
            <p:nvPr/>
          </p:nvSpPr>
          <p:spPr>
            <a:xfrm>
              <a:off x="496738" y="3852241"/>
              <a:ext cx="8404942" cy="647816"/>
            </a:xfrm>
            <a:prstGeom prst="rect">
              <a:avLst/>
            </a:prstGeom>
            <a:noFill/>
            <a:ln>
              <a:noFill/>
            </a:ln>
          </p:spPr>
          <p:txBody>
            <a:bodyPr anchorCtr="0" anchor="ctr" bIns="68550" lIns="68550" spcFirstLastPara="1" rIns="68550" wrap="square" tIns="68550">
              <a:noAutofit/>
            </a:bodyPr>
            <a:lstStyle/>
            <a:p>
              <a:pPr indent="0" lvl="0" marL="0" marR="0" rtl="0" algn="l">
                <a:lnSpc>
                  <a:spcPct val="90000"/>
                </a:lnSpc>
                <a:spcBef>
                  <a:spcPts val="0"/>
                </a:spcBef>
                <a:spcAft>
                  <a:spcPts val="0"/>
                </a:spcAft>
                <a:buClr>
                  <a:schemeClr val="dk1"/>
                </a:buClr>
                <a:buSzPts val="1800"/>
                <a:buFont typeface="EB Garamond"/>
                <a:buNone/>
              </a:pPr>
              <a:r>
                <a:rPr lang="en-US" sz="1800">
                  <a:solidFill>
                    <a:schemeClr val="dk1"/>
                  </a:solidFill>
                  <a:latin typeface="EB Garamond"/>
                  <a:ea typeface="EB Garamond"/>
                  <a:cs typeface="EB Garamond"/>
                  <a:sym typeface="EB Garamond"/>
                </a:rPr>
                <a:t>This investment plan for FY24 accommodates a student population that is projected to be 336  students, which is a increase/decrease of 35  students from FY23.</a:t>
              </a:r>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0" name="Shape 760"/>
        <p:cNvGrpSpPr/>
        <p:nvPr/>
      </p:nvGrpSpPr>
      <p:grpSpPr>
        <a:xfrm>
          <a:off x="0" y="0"/>
          <a:ext cx="0" cy="0"/>
          <a:chOff x="0" y="0"/>
          <a:chExt cx="0" cy="0"/>
        </a:xfrm>
      </p:grpSpPr>
      <p:sp>
        <p:nvSpPr>
          <p:cNvPr id="761" name="Google Shape;761;p65"/>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solidFill>
                  <a:srgbClr val="F5F5F5"/>
                </a:solidFill>
              </a:rPr>
              <a:t>‹#›</a:t>
            </a:fld>
            <a:endParaRPr>
              <a:solidFill>
                <a:srgbClr val="F5F5F5"/>
              </a:solidFill>
            </a:endParaRPr>
          </a:p>
        </p:txBody>
      </p:sp>
      <p:sp>
        <p:nvSpPr>
          <p:cNvPr id="762" name="Google Shape;762;p65"/>
          <p:cNvSpPr txBox="1"/>
          <p:nvPr/>
        </p:nvSpPr>
        <p:spPr>
          <a:xfrm>
            <a:off x="2257502" y="119423"/>
            <a:ext cx="8229600" cy="39038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accent2"/>
              </a:buClr>
              <a:buSzPts val="3200"/>
              <a:buFont typeface="Calibri"/>
              <a:buNone/>
            </a:pPr>
            <a:r>
              <a:rPr b="1" lang="en-US" sz="3200">
                <a:solidFill>
                  <a:schemeClr val="accent2"/>
                </a:solidFill>
                <a:latin typeface="Calibri"/>
                <a:ea typeface="Calibri"/>
                <a:cs typeface="Calibri"/>
                <a:sym typeface="Calibri"/>
              </a:rPr>
              <a:t>School Allocation</a:t>
            </a:r>
            <a:endParaRPr/>
          </a:p>
        </p:txBody>
      </p:sp>
      <p:pic>
        <p:nvPicPr>
          <p:cNvPr id="763" name="Google Shape;763;p65"/>
          <p:cNvPicPr preferRelativeResize="0"/>
          <p:nvPr/>
        </p:nvPicPr>
        <p:blipFill rotWithShape="1">
          <a:blip r:embed="rId3">
            <a:alphaModFix/>
          </a:blip>
          <a:srcRect b="12898" l="2650" r="50768" t="35341"/>
          <a:stretch/>
        </p:blipFill>
        <p:spPr>
          <a:xfrm>
            <a:off x="2399950" y="457200"/>
            <a:ext cx="7091122" cy="620704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8" name="Shape 768"/>
        <p:cNvGrpSpPr/>
        <p:nvPr/>
      </p:nvGrpSpPr>
      <p:grpSpPr>
        <a:xfrm>
          <a:off x="0" y="0"/>
          <a:ext cx="0" cy="0"/>
          <a:chOff x="0" y="0"/>
          <a:chExt cx="0" cy="0"/>
        </a:xfrm>
      </p:grpSpPr>
      <p:sp>
        <p:nvSpPr>
          <p:cNvPr id="769" name="Google Shape;769;p66"/>
          <p:cNvSpPr txBox="1"/>
          <p:nvPr>
            <p:ph idx="12" type="sldNum"/>
          </p:nvPr>
        </p:nvSpPr>
        <p:spPr>
          <a:xfrm>
            <a:off x="10945368" y="457200"/>
            <a:ext cx="987600" cy="274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solidFill>
                  <a:srgbClr val="F5F5F5"/>
                </a:solidFill>
              </a:rPr>
              <a:t>‹#›</a:t>
            </a:fld>
            <a:endParaRPr>
              <a:solidFill>
                <a:srgbClr val="F5F5F5"/>
              </a:solidFill>
            </a:endParaRPr>
          </a:p>
        </p:txBody>
      </p:sp>
      <p:sp>
        <p:nvSpPr>
          <p:cNvPr id="770" name="Google Shape;770;p66"/>
          <p:cNvSpPr txBox="1"/>
          <p:nvPr/>
        </p:nvSpPr>
        <p:spPr>
          <a:xfrm>
            <a:off x="2257502" y="119423"/>
            <a:ext cx="8229600" cy="390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accent2"/>
              </a:buClr>
              <a:buSzPts val="3200"/>
              <a:buFont typeface="Calibri"/>
              <a:buNone/>
            </a:pPr>
            <a:r>
              <a:rPr b="1" lang="en-US" sz="3200">
                <a:solidFill>
                  <a:schemeClr val="accent2"/>
                </a:solidFill>
                <a:latin typeface="Calibri"/>
                <a:ea typeface="Calibri"/>
                <a:cs typeface="Calibri"/>
                <a:sym typeface="Calibri"/>
              </a:rPr>
              <a:t>School Allocation</a:t>
            </a:r>
            <a:endParaRPr/>
          </a:p>
        </p:txBody>
      </p:sp>
      <p:pic>
        <p:nvPicPr>
          <p:cNvPr id="771" name="Google Shape;771;p66"/>
          <p:cNvPicPr preferRelativeResize="0"/>
          <p:nvPr/>
        </p:nvPicPr>
        <p:blipFill rotWithShape="1">
          <a:blip r:embed="rId3">
            <a:alphaModFix/>
          </a:blip>
          <a:srcRect b="14686" l="0" r="50568" t="36406"/>
          <a:stretch/>
        </p:blipFill>
        <p:spPr>
          <a:xfrm>
            <a:off x="781575" y="854575"/>
            <a:ext cx="10163798" cy="56564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6" name="Shape 776"/>
        <p:cNvGrpSpPr/>
        <p:nvPr/>
      </p:nvGrpSpPr>
      <p:grpSpPr>
        <a:xfrm>
          <a:off x="0" y="0"/>
          <a:ext cx="0" cy="0"/>
          <a:chOff x="0" y="0"/>
          <a:chExt cx="0" cy="0"/>
        </a:xfrm>
      </p:grpSpPr>
      <p:sp>
        <p:nvSpPr>
          <p:cNvPr id="777" name="Google Shape;777;p67"/>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solidFill>
                  <a:srgbClr val="F5F5F5"/>
                </a:solidFill>
              </a:rPr>
              <a:t>‹#›</a:t>
            </a:fld>
            <a:endParaRPr>
              <a:solidFill>
                <a:srgbClr val="F5F5F5"/>
              </a:solidFill>
            </a:endParaRPr>
          </a:p>
        </p:txBody>
      </p:sp>
      <p:pic>
        <p:nvPicPr>
          <p:cNvPr id="778" name="Google Shape;778;p67"/>
          <p:cNvPicPr preferRelativeResize="0"/>
          <p:nvPr/>
        </p:nvPicPr>
        <p:blipFill rotWithShape="1">
          <a:blip r:embed="rId3">
            <a:alphaModFix/>
          </a:blip>
          <a:srcRect b="12738" l="461" r="49913" t="40887"/>
          <a:stretch/>
        </p:blipFill>
        <p:spPr>
          <a:xfrm>
            <a:off x="430063" y="624850"/>
            <a:ext cx="11331874" cy="5956443"/>
          </a:xfrm>
          <a:prstGeom prst="rect">
            <a:avLst/>
          </a:prstGeom>
          <a:noFill/>
          <a:ln>
            <a:noFill/>
          </a:ln>
        </p:spPr>
      </p:pic>
      <p:sp>
        <p:nvSpPr>
          <p:cNvPr id="779" name="Google Shape;779;p67"/>
          <p:cNvSpPr txBox="1"/>
          <p:nvPr/>
        </p:nvSpPr>
        <p:spPr>
          <a:xfrm>
            <a:off x="2257502" y="119423"/>
            <a:ext cx="8229600" cy="390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accent2"/>
              </a:buClr>
              <a:buSzPts val="3200"/>
              <a:buFont typeface="Calibri"/>
              <a:buNone/>
            </a:pPr>
            <a:r>
              <a:rPr b="1" lang="en-US" sz="3200">
                <a:solidFill>
                  <a:schemeClr val="accent2"/>
                </a:solidFill>
                <a:latin typeface="Calibri"/>
                <a:ea typeface="Calibri"/>
                <a:cs typeface="Calibri"/>
                <a:sym typeface="Calibri"/>
              </a:rPr>
              <a:t>School Allocation</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4" name="Shape 784"/>
        <p:cNvGrpSpPr/>
        <p:nvPr/>
      </p:nvGrpSpPr>
      <p:grpSpPr>
        <a:xfrm>
          <a:off x="0" y="0"/>
          <a:ext cx="0" cy="0"/>
          <a:chOff x="0" y="0"/>
          <a:chExt cx="0" cy="0"/>
        </a:xfrm>
      </p:grpSpPr>
      <p:sp>
        <p:nvSpPr>
          <p:cNvPr id="785" name="Google Shape;785;p68"/>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solidFill>
                  <a:srgbClr val="F5F5F5"/>
                </a:solidFill>
              </a:rPr>
              <a:t>‹#›</a:t>
            </a:fld>
            <a:endParaRPr>
              <a:solidFill>
                <a:srgbClr val="F5F5F5"/>
              </a:solidFill>
            </a:endParaRPr>
          </a:p>
        </p:txBody>
      </p:sp>
      <p:sp>
        <p:nvSpPr>
          <p:cNvPr id="786" name="Google Shape;786;p68"/>
          <p:cNvSpPr txBox="1"/>
          <p:nvPr/>
        </p:nvSpPr>
        <p:spPr>
          <a:xfrm>
            <a:off x="2234406" y="494900"/>
            <a:ext cx="8229600" cy="390380"/>
          </a:xfrm>
          <a:prstGeom prst="rect">
            <a:avLst/>
          </a:prstGeom>
          <a:noFill/>
          <a:ln>
            <a:noFill/>
          </a:ln>
        </p:spPr>
        <p:txBody>
          <a:bodyPr anchorCtr="0" anchor="ctr" bIns="45700" lIns="91425" spcFirstLastPara="1" rIns="91425" wrap="square" tIns="45700">
            <a:normAutofit fontScale="47500" lnSpcReduction="20000"/>
          </a:bodyPr>
          <a:lstStyle/>
          <a:p>
            <a:pPr indent="0" lvl="0" marL="0" marR="0" rtl="0" algn="ctr">
              <a:spcBef>
                <a:spcPts val="0"/>
              </a:spcBef>
              <a:spcAft>
                <a:spcPts val="0"/>
              </a:spcAft>
              <a:buClr>
                <a:schemeClr val="dk1"/>
              </a:buClr>
              <a:buSzPct val="100000"/>
              <a:buFont typeface="Arial Black"/>
              <a:buNone/>
            </a:pPr>
            <a:r>
              <a:rPr b="1" lang="en-US" sz="4400">
                <a:solidFill>
                  <a:schemeClr val="dk1"/>
                </a:solidFill>
                <a:latin typeface="Arial Black"/>
                <a:ea typeface="Arial Black"/>
                <a:cs typeface="Arial Black"/>
                <a:sym typeface="Arial Black"/>
              </a:rPr>
              <a:t>School FY24 CARES Allocation</a:t>
            </a:r>
            <a:endParaRPr sz="4400">
              <a:solidFill>
                <a:srgbClr val="000000"/>
              </a:solidFill>
              <a:latin typeface="Calibri"/>
              <a:ea typeface="Calibri"/>
              <a:cs typeface="Calibri"/>
              <a:sym typeface="Calibri"/>
            </a:endParaRPr>
          </a:p>
        </p:txBody>
      </p:sp>
      <p:sp>
        <p:nvSpPr>
          <p:cNvPr id="787" name="Google Shape;787;p68"/>
          <p:cNvSpPr/>
          <p:nvPr/>
        </p:nvSpPr>
        <p:spPr>
          <a:xfrm>
            <a:off x="6181725" y="1628775"/>
            <a:ext cx="2428875" cy="1143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EB Garamond"/>
              <a:ea typeface="EB Garamond"/>
              <a:cs typeface="EB Garamond"/>
              <a:sym typeface="EB Garamond"/>
            </a:endParaRPr>
          </a:p>
        </p:txBody>
      </p:sp>
      <p:pic>
        <p:nvPicPr>
          <p:cNvPr id="788" name="Google Shape;788;p68"/>
          <p:cNvPicPr preferRelativeResize="0"/>
          <p:nvPr/>
        </p:nvPicPr>
        <p:blipFill rotWithShape="1">
          <a:blip r:embed="rId3">
            <a:alphaModFix/>
          </a:blip>
          <a:srcRect b="38974" l="3445" r="38557" t="40833"/>
          <a:stretch/>
        </p:blipFill>
        <p:spPr>
          <a:xfrm>
            <a:off x="188725" y="2008263"/>
            <a:ext cx="11814552" cy="28414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2" name="Shape 792"/>
        <p:cNvGrpSpPr/>
        <p:nvPr/>
      </p:nvGrpSpPr>
      <p:grpSpPr>
        <a:xfrm>
          <a:off x="0" y="0"/>
          <a:ext cx="0" cy="0"/>
          <a:chOff x="0" y="0"/>
          <a:chExt cx="0" cy="0"/>
        </a:xfrm>
      </p:grpSpPr>
      <p:sp>
        <p:nvSpPr>
          <p:cNvPr id="793" name="Google Shape;793;p69"/>
          <p:cNvSpPr txBox="1"/>
          <p:nvPr>
            <p:ph type="title"/>
          </p:nvPr>
        </p:nvSpPr>
        <p:spPr>
          <a:xfrm>
            <a:off x="1833970" y="347472"/>
            <a:ext cx="8003286" cy="768096"/>
          </a:xfrm>
          <a:prstGeom prst="rect">
            <a:avLst/>
          </a:prstGeom>
          <a:noFill/>
          <a:ln>
            <a:noFill/>
          </a:ln>
        </p:spPr>
        <p:txBody>
          <a:bodyPr anchorCtr="0" anchor="t" bIns="45700" lIns="91425" spcFirstLastPara="1" rIns="91425" wrap="square" tIns="45700">
            <a:normAutofit fontScale="90000"/>
          </a:bodyPr>
          <a:lstStyle/>
          <a:p>
            <a:pPr indent="0" lvl="0" marL="0" rtl="0" algn="ctr">
              <a:lnSpc>
                <a:spcPct val="100000"/>
              </a:lnSpc>
              <a:spcBef>
                <a:spcPts val="0"/>
              </a:spcBef>
              <a:spcAft>
                <a:spcPts val="0"/>
              </a:spcAft>
              <a:buClr>
                <a:schemeClr val="accent6"/>
              </a:buClr>
              <a:buSzPct val="183333"/>
              <a:buFont typeface="Arial Black"/>
              <a:buNone/>
            </a:pPr>
            <a:r>
              <a:rPr b="1" i="0" lang="en-US"/>
              <a:t>CARES ALLOCATIONS</a:t>
            </a:r>
            <a:br>
              <a:rPr b="1" i="0" lang="en-US"/>
            </a:br>
            <a:r>
              <a:rPr lang="en-US" sz="1800">
                <a:solidFill>
                  <a:schemeClr val="dk1"/>
                </a:solidFill>
              </a:rPr>
              <a:t>OTHER ALLOWABLE CARES EXPENDITURES INCLUDE:</a:t>
            </a:r>
            <a:br>
              <a:rPr lang="en-US" sz="1800">
                <a:solidFill>
                  <a:schemeClr val="dk1"/>
                </a:solidFill>
              </a:rPr>
            </a:br>
            <a:endParaRPr sz="1800"/>
          </a:p>
        </p:txBody>
      </p:sp>
      <p:sp>
        <p:nvSpPr>
          <p:cNvPr id="794" name="Google Shape;794;p69"/>
          <p:cNvSpPr txBox="1"/>
          <p:nvPr>
            <p:ph idx="12" type="sldNum"/>
          </p:nvPr>
        </p:nvSpPr>
        <p:spPr>
          <a:xfrm>
            <a:off x="9733026" y="457200"/>
            <a:ext cx="740664" cy="27432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grpSp>
        <p:nvGrpSpPr>
          <p:cNvPr id="795" name="Google Shape;795;p69"/>
          <p:cNvGrpSpPr/>
          <p:nvPr/>
        </p:nvGrpSpPr>
        <p:grpSpPr>
          <a:xfrm>
            <a:off x="800100" y="1658541"/>
            <a:ext cx="10591799" cy="4302918"/>
            <a:chOff x="0" y="696515"/>
            <a:chExt cx="10591799" cy="4302918"/>
          </a:xfrm>
        </p:grpSpPr>
        <p:sp>
          <p:nvSpPr>
            <p:cNvPr id="796" name="Google Shape;796;p69"/>
            <p:cNvSpPr/>
            <p:nvPr/>
          </p:nvSpPr>
          <p:spPr>
            <a:xfrm>
              <a:off x="0" y="696515"/>
              <a:ext cx="3309937" cy="1985962"/>
            </a:xfrm>
            <a:prstGeom prst="rect">
              <a:avLst/>
            </a:prstGeom>
            <a:solidFill>
              <a:schemeClr val="accent3"/>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69"/>
            <p:cNvSpPr txBox="1"/>
            <p:nvPr/>
          </p:nvSpPr>
          <p:spPr>
            <a:xfrm>
              <a:off x="0" y="696515"/>
              <a:ext cx="3309937" cy="1985962"/>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chemeClr val="dk1"/>
                </a:buClr>
                <a:buSzPts val="1400"/>
                <a:buFont typeface="EB Garamond"/>
                <a:buNone/>
              </a:pPr>
              <a:r>
                <a:rPr b="1" lang="en-US" sz="1400">
                  <a:solidFill>
                    <a:schemeClr val="dk1"/>
                  </a:solidFill>
                  <a:latin typeface="EB Garamond"/>
                  <a:ea typeface="EB Garamond"/>
                  <a:cs typeface="EB Garamond"/>
                  <a:sym typeface="EB Garamond"/>
                </a:rPr>
                <a:t>Technology Support:</a:t>
              </a:r>
              <a:r>
                <a:rPr lang="en-US" sz="1400">
                  <a:solidFill>
                    <a:schemeClr val="dk1"/>
                  </a:solidFill>
                  <a:latin typeface="EB Garamond"/>
                  <a:ea typeface="EB Garamond"/>
                  <a:cs typeface="EB Garamond"/>
                  <a:sym typeface="EB Garamond"/>
                </a:rPr>
                <a:t> Software, assistive technology, online learning platforms, subscriptions. </a:t>
              </a:r>
              <a:endParaRPr/>
            </a:p>
          </p:txBody>
        </p:sp>
        <p:sp>
          <p:nvSpPr>
            <p:cNvPr id="798" name="Google Shape;798;p69"/>
            <p:cNvSpPr/>
            <p:nvPr/>
          </p:nvSpPr>
          <p:spPr>
            <a:xfrm>
              <a:off x="3640931" y="696515"/>
              <a:ext cx="3309937" cy="1985962"/>
            </a:xfrm>
            <a:prstGeom prst="rect">
              <a:avLst/>
            </a:prstGeom>
            <a:solidFill>
              <a:schemeClr val="accent3"/>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69"/>
            <p:cNvSpPr txBox="1"/>
            <p:nvPr/>
          </p:nvSpPr>
          <p:spPr>
            <a:xfrm>
              <a:off x="3640931" y="696515"/>
              <a:ext cx="3309937" cy="1985962"/>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chemeClr val="dk1"/>
                </a:buClr>
                <a:buSzPts val="1400"/>
                <a:buFont typeface="EB Garamond"/>
                <a:buNone/>
              </a:pPr>
              <a:r>
                <a:rPr b="1" lang="en-US" sz="1400">
                  <a:solidFill>
                    <a:schemeClr val="dk1"/>
                  </a:solidFill>
                  <a:latin typeface="EB Garamond"/>
                  <a:ea typeface="EB Garamond"/>
                  <a:cs typeface="EB Garamond"/>
                  <a:sym typeface="EB Garamond"/>
                </a:rPr>
                <a:t>Mental and Physical Health: </a:t>
              </a:r>
              <a:r>
                <a:rPr lang="en-US" sz="1400">
                  <a:solidFill>
                    <a:schemeClr val="dk1"/>
                  </a:solidFill>
                  <a:latin typeface="EB Garamond"/>
                  <a:ea typeface="EB Garamond"/>
                  <a:cs typeface="EB Garamond"/>
                  <a:sym typeface="EB Garamond"/>
                </a:rPr>
                <a:t>Cover the costs of additional counseling, telehealth, therapeutic services, and wraparound services and supports (contracted hours, professional learning, programs)</a:t>
              </a:r>
              <a:endParaRPr/>
            </a:p>
          </p:txBody>
        </p:sp>
        <p:sp>
          <p:nvSpPr>
            <p:cNvPr id="800" name="Google Shape;800;p69"/>
            <p:cNvSpPr/>
            <p:nvPr/>
          </p:nvSpPr>
          <p:spPr>
            <a:xfrm>
              <a:off x="7281862" y="696515"/>
              <a:ext cx="3309937" cy="1985962"/>
            </a:xfrm>
            <a:prstGeom prst="rect">
              <a:avLst/>
            </a:prstGeom>
            <a:solidFill>
              <a:schemeClr val="accent3"/>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 name="Google Shape;801;p69"/>
            <p:cNvSpPr txBox="1"/>
            <p:nvPr/>
          </p:nvSpPr>
          <p:spPr>
            <a:xfrm>
              <a:off x="7281862" y="696515"/>
              <a:ext cx="3309937" cy="1985962"/>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chemeClr val="dk1"/>
                </a:buClr>
                <a:buSzPts val="1400"/>
                <a:buFont typeface="EB Garamond"/>
                <a:buNone/>
              </a:pPr>
              <a:r>
                <a:rPr b="1" lang="en-US" sz="1400">
                  <a:solidFill>
                    <a:schemeClr val="dk1"/>
                  </a:solidFill>
                  <a:latin typeface="EB Garamond"/>
                  <a:ea typeface="EB Garamond"/>
                  <a:cs typeface="EB Garamond"/>
                  <a:sym typeface="EB Garamond"/>
                </a:rPr>
                <a:t>Supplemental Learning: </a:t>
              </a:r>
              <a:r>
                <a:rPr lang="en-US" sz="1400">
                  <a:solidFill>
                    <a:schemeClr val="dk1"/>
                  </a:solidFill>
                  <a:latin typeface="EB Garamond"/>
                  <a:ea typeface="EB Garamond"/>
                  <a:cs typeface="EB Garamond"/>
                  <a:sym typeface="EB Garamond"/>
                </a:rPr>
                <a:t>Cover costs of remediation, and/or enrichment opportunities during the school year for students (afterschool programs, additional pay for teachers and staff, transportation). </a:t>
              </a:r>
              <a:endParaRPr/>
            </a:p>
          </p:txBody>
        </p:sp>
        <p:sp>
          <p:nvSpPr>
            <p:cNvPr id="802" name="Google Shape;802;p69"/>
            <p:cNvSpPr/>
            <p:nvPr/>
          </p:nvSpPr>
          <p:spPr>
            <a:xfrm>
              <a:off x="0" y="3013471"/>
              <a:ext cx="3309937" cy="1985962"/>
            </a:xfrm>
            <a:prstGeom prst="rect">
              <a:avLst/>
            </a:prstGeom>
            <a:solidFill>
              <a:schemeClr val="accent3"/>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69"/>
            <p:cNvSpPr txBox="1"/>
            <p:nvPr/>
          </p:nvSpPr>
          <p:spPr>
            <a:xfrm>
              <a:off x="0" y="3013471"/>
              <a:ext cx="3309937" cy="1985962"/>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chemeClr val="dk1"/>
                </a:buClr>
                <a:buSzPts val="1400"/>
                <a:buFont typeface="EB Garamond"/>
                <a:buNone/>
              </a:pPr>
              <a:r>
                <a:rPr b="1" lang="en-US" sz="1400">
                  <a:solidFill>
                    <a:schemeClr val="dk1"/>
                  </a:solidFill>
                  <a:latin typeface="EB Garamond"/>
                  <a:ea typeface="EB Garamond"/>
                  <a:cs typeface="EB Garamond"/>
                  <a:sym typeface="EB Garamond"/>
                </a:rPr>
                <a:t>Professional Development: </a:t>
              </a:r>
              <a:r>
                <a:rPr lang="en-US" sz="1400">
                  <a:solidFill>
                    <a:schemeClr val="dk1"/>
                  </a:solidFill>
                  <a:latin typeface="EB Garamond"/>
                  <a:ea typeface="EB Garamond"/>
                  <a:cs typeface="EB Garamond"/>
                  <a:sym typeface="EB Garamond"/>
                </a:rPr>
                <a:t>Cover costs of additional professional development for school leaders, teachers, and staff (trainings, extended professional development days, consultants, programs). </a:t>
              </a:r>
              <a:endParaRPr/>
            </a:p>
          </p:txBody>
        </p:sp>
        <p:sp>
          <p:nvSpPr>
            <p:cNvPr id="804" name="Google Shape;804;p69"/>
            <p:cNvSpPr/>
            <p:nvPr/>
          </p:nvSpPr>
          <p:spPr>
            <a:xfrm>
              <a:off x="3640931" y="3013471"/>
              <a:ext cx="3309937" cy="1985962"/>
            </a:xfrm>
            <a:prstGeom prst="rect">
              <a:avLst/>
            </a:prstGeom>
            <a:solidFill>
              <a:schemeClr val="accent3"/>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69"/>
            <p:cNvSpPr txBox="1"/>
            <p:nvPr/>
          </p:nvSpPr>
          <p:spPr>
            <a:xfrm>
              <a:off x="3640931" y="3013471"/>
              <a:ext cx="3309937" cy="1985962"/>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chemeClr val="dk1"/>
                </a:buClr>
                <a:buSzPts val="1400"/>
                <a:buFont typeface="EB Garamond"/>
                <a:buNone/>
              </a:pPr>
              <a:r>
                <a:rPr b="1" lang="en-US" sz="1400">
                  <a:solidFill>
                    <a:schemeClr val="dk1"/>
                  </a:solidFill>
                  <a:latin typeface="EB Garamond"/>
                  <a:ea typeface="EB Garamond"/>
                  <a:cs typeface="EB Garamond"/>
                  <a:sym typeface="EB Garamond"/>
                </a:rPr>
                <a:t>At-risk Student Populations: </a:t>
              </a:r>
              <a:r>
                <a:rPr lang="en-US" sz="1400">
                  <a:solidFill>
                    <a:schemeClr val="dk1"/>
                  </a:solidFill>
                  <a:latin typeface="EB Garamond"/>
                  <a:ea typeface="EB Garamond"/>
                  <a:cs typeface="EB Garamond"/>
                  <a:sym typeface="EB Garamond"/>
                </a:rPr>
                <a:t>Cover costs of school specific activities, services, supports, programs, and/or targeted interventions directly addressing the needs of low-income students, SWD, racial &amp; ethnic minorities, ELL, migrant &amp; homeless students, and students in foster care. </a:t>
              </a:r>
              <a:endParaRPr/>
            </a:p>
          </p:txBody>
        </p:sp>
        <p:sp>
          <p:nvSpPr>
            <p:cNvPr id="806" name="Google Shape;806;p69"/>
            <p:cNvSpPr/>
            <p:nvPr/>
          </p:nvSpPr>
          <p:spPr>
            <a:xfrm>
              <a:off x="7281862" y="3013471"/>
              <a:ext cx="3309937" cy="1985962"/>
            </a:xfrm>
            <a:prstGeom prst="rect">
              <a:avLst/>
            </a:prstGeom>
            <a:solidFill>
              <a:schemeClr val="accent3"/>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69"/>
            <p:cNvSpPr txBox="1"/>
            <p:nvPr/>
          </p:nvSpPr>
          <p:spPr>
            <a:xfrm>
              <a:off x="7281862" y="3013471"/>
              <a:ext cx="3309937" cy="1985962"/>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chemeClr val="dk1"/>
                </a:buClr>
                <a:buSzPts val="1400"/>
                <a:buFont typeface="EB Garamond"/>
                <a:buNone/>
              </a:pPr>
              <a:r>
                <a:rPr b="1" lang="en-US" sz="1400">
                  <a:solidFill>
                    <a:schemeClr val="dk1"/>
                  </a:solidFill>
                  <a:latin typeface="EB Garamond"/>
                  <a:ea typeface="EB Garamond"/>
                  <a:cs typeface="EB Garamond"/>
                  <a:sym typeface="EB Garamond"/>
                </a:rPr>
                <a:t>Continuity of Core Staff and Services. </a:t>
              </a:r>
              <a:r>
                <a:rPr lang="en-US" sz="1400">
                  <a:solidFill>
                    <a:schemeClr val="dk1"/>
                  </a:solidFill>
                  <a:latin typeface="EB Garamond"/>
                  <a:ea typeface="EB Garamond"/>
                  <a:cs typeface="EB Garamond"/>
                  <a:sym typeface="EB Garamond"/>
                </a:rPr>
                <a:t>Restore any potential LEA FY22 budget reductions due to decreased state and/or local revenue. </a:t>
              </a:r>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12" name="Shape 812"/>
        <p:cNvGrpSpPr/>
        <p:nvPr/>
      </p:nvGrpSpPr>
      <p:grpSpPr>
        <a:xfrm>
          <a:off x="0" y="0"/>
          <a:ext cx="0" cy="0"/>
          <a:chOff x="0" y="0"/>
          <a:chExt cx="0" cy="0"/>
        </a:xfrm>
      </p:grpSpPr>
      <p:sp>
        <p:nvSpPr>
          <p:cNvPr id="813" name="Google Shape;813;p70"/>
          <p:cNvSpPr txBox="1"/>
          <p:nvPr>
            <p:ph type="title"/>
          </p:nvPr>
        </p:nvSpPr>
        <p:spPr>
          <a:xfrm>
            <a:off x="1742396" y="171451"/>
            <a:ext cx="7334387" cy="1325563"/>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6000"/>
              <a:buFont typeface="Arial"/>
              <a:buNone/>
            </a:pPr>
            <a:r>
              <a:rPr b="1" lang="en-US" sz="6000"/>
              <a:t>What’s Next?</a:t>
            </a:r>
            <a:endParaRPr/>
          </a:p>
        </p:txBody>
      </p:sp>
      <p:sp>
        <p:nvSpPr>
          <p:cNvPr id="814" name="Google Shape;814;p70"/>
          <p:cNvSpPr txBox="1"/>
          <p:nvPr>
            <p:ph idx="1" type="body"/>
          </p:nvPr>
        </p:nvSpPr>
        <p:spPr>
          <a:xfrm>
            <a:off x="657225" y="2295525"/>
            <a:ext cx="9591675" cy="4562475"/>
          </a:xfrm>
          <a:prstGeom prst="rect">
            <a:avLst/>
          </a:prstGeom>
          <a:noFill/>
          <a:ln>
            <a:noFill/>
          </a:ln>
        </p:spPr>
        <p:txBody>
          <a:bodyPr anchorCtr="0" anchor="t" bIns="45700" lIns="91425" spcFirstLastPara="1" rIns="91425" wrap="square" tIns="45700">
            <a:normAutofit lnSpcReduction="10000"/>
          </a:bodyPr>
          <a:lstStyle/>
          <a:p>
            <a:pPr indent="-342900" lvl="0" marL="342900" rtl="0" algn="l">
              <a:lnSpc>
                <a:spcPct val="150000"/>
              </a:lnSpc>
              <a:spcBef>
                <a:spcPts val="0"/>
              </a:spcBef>
              <a:spcAft>
                <a:spcPts val="0"/>
              </a:spcAft>
              <a:buClr>
                <a:srgbClr val="00627E"/>
              </a:buClr>
              <a:buSzPts val="2600"/>
              <a:buFont typeface="Arial"/>
              <a:buChar char="•"/>
            </a:pPr>
            <a:r>
              <a:rPr b="1" lang="en-US" sz="2600">
                <a:solidFill>
                  <a:srgbClr val="00627E"/>
                </a:solidFill>
              </a:rPr>
              <a:t>January</a:t>
            </a:r>
            <a:endParaRPr/>
          </a:p>
          <a:p>
            <a:pPr indent="-342900" lvl="1" marL="800100" rtl="0" algn="l">
              <a:lnSpc>
                <a:spcPct val="90000"/>
              </a:lnSpc>
              <a:spcBef>
                <a:spcPts val="375"/>
              </a:spcBef>
              <a:spcAft>
                <a:spcPts val="0"/>
              </a:spcAft>
              <a:buClr>
                <a:srgbClr val="3A3838"/>
              </a:buClr>
              <a:buSzPts val="2000"/>
              <a:buFont typeface="Arial"/>
              <a:buChar char="•"/>
            </a:pPr>
            <a:r>
              <a:rPr lang="en-US" sz="2000">
                <a:solidFill>
                  <a:srgbClr val="3A3838"/>
                </a:solidFill>
              </a:rPr>
              <a:t>GO Team Budget Allocation Meeting (Jan. 24</a:t>
            </a:r>
            <a:r>
              <a:rPr baseline="30000" lang="en-US" sz="2000">
                <a:solidFill>
                  <a:srgbClr val="3A3838"/>
                </a:solidFill>
              </a:rPr>
              <a:t>th</a:t>
            </a:r>
            <a:r>
              <a:rPr lang="en-US" sz="2000">
                <a:solidFill>
                  <a:srgbClr val="3A3838"/>
                </a:solidFill>
              </a:rPr>
              <a:t>-early February)</a:t>
            </a:r>
            <a:endParaRPr/>
          </a:p>
          <a:p>
            <a:pPr indent="-342900" lvl="0" marL="342900" rtl="0" algn="l">
              <a:lnSpc>
                <a:spcPct val="150000"/>
              </a:lnSpc>
              <a:spcBef>
                <a:spcPts val="750"/>
              </a:spcBef>
              <a:spcAft>
                <a:spcPts val="0"/>
              </a:spcAft>
              <a:buClr>
                <a:srgbClr val="00627E"/>
              </a:buClr>
              <a:buSzPts val="2600"/>
              <a:buFont typeface="Arial"/>
              <a:buChar char="•"/>
            </a:pPr>
            <a:r>
              <a:rPr b="1" lang="en-US" sz="2600">
                <a:solidFill>
                  <a:srgbClr val="00627E"/>
                </a:solidFill>
              </a:rPr>
              <a:t>February </a:t>
            </a:r>
            <a:endParaRPr/>
          </a:p>
          <a:p>
            <a:pPr indent="-342900" lvl="1" marL="800100" rtl="0" algn="l">
              <a:lnSpc>
                <a:spcPct val="90000"/>
              </a:lnSpc>
              <a:spcBef>
                <a:spcPts val="375"/>
              </a:spcBef>
              <a:spcAft>
                <a:spcPts val="0"/>
              </a:spcAft>
              <a:buClr>
                <a:srgbClr val="3A3838"/>
              </a:buClr>
              <a:buSzPts val="2000"/>
              <a:buFont typeface="Arial"/>
              <a:buChar char="•"/>
            </a:pPr>
            <a:r>
              <a:rPr lang="en-US" sz="2000">
                <a:solidFill>
                  <a:srgbClr val="3A3838"/>
                </a:solidFill>
              </a:rPr>
              <a:t>One-on-one Associate Superintendent discussions</a:t>
            </a:r>
            <a:endParaRPr/>
          </a:p>
          <a:p>
            <a:pPr indent="-342900" lvl="1" marL="800100" rtl="0" algn="l">
              <a:lnSpc>
                <a:spcPct val="90000"/>
              </a:lnSpc>
              <a:spcBef>
                <a:spcPts val="375"/>
              </a:spcBef>
              <a:spcAft>
                <a:spcPts val="0"/>
              </a:spcAft>
              <a:buClr>
                <a:srgbClr val="3A3838"/>
              </a:buClr>
              <a:buSzPts val="2000"/>
              <a:buFont typeface="Arial"/>
              <a:buChar char="•"/>
            </a:pPr>
            <a:r>
              <a:rPr lang="en-US" sz="2000">
                <a:solidFill>
                  <a:srgbClr val="3A3838"/>
                </a:solidFill>
              </a:rPr>
              <a:t>Cluster Planning Session (positions sharing, cluster alignment, etc.)</a:t>
            </a:r>
            <a:endParaRPr/>
          </a:p>
          <a:p>
            <a:pPr indent="-342900" lvl="1" marL="800100" rtl="0" algn="l">
              <a:lnSpc>
                <a:spcPct val="90000"/>
              </a:lnSpc>
              <a:spcBef>
                <a:spcPts val="375"/>
              </a:spcBef>
              <a:spcAft>
                <a:spcPts val="0"/>
              </a:spcAft>
              <a:buClr>
                <a:srgbClr val="3A3838"/>
              </a:buClr>
              <a:buSzPts val="2000"/>
              <a:buFont typeface="Arial"/>
              <a:buChar char="•"/>
            </a:pPr>
            <a:r>
              <a:rPr lang="en-US" sz="2000">
                <a:solidFill>
                  <a:srgbClr val="3A3838"/>
                </a:solidFill>
              </a:rPr>
              <a:t>Program Manager discussions and approvals</a:t>
            </a:r>
            <a:endParaRPr/>
          </a:p>
          <a:p>
            <a:pPr indent="-342900" lvl="1" marL="800100" rtl="0" algn="l">
              <a:lnSpc>
                <a:spcPct val="90000"/>
              </a:lnSpc>
              <a:spcBef>
                <a:spcPts val="375"/>
              </a:spcBef>
              <a:spcAft>
                <a:spcPts val="0"/>
              </a:spcAft>
              <a:buClr>
                <a:srgbClr val="3A3838"/>
              </a:buClr>
              <a:buSzPts val="2000"/>
              <a:buFont typeface="Arial"/>
              <a:buChar char="•"/>
            </a:pPr>
            <a:r>
              <a:rPr lang="en-US" sz="2000">
                <a:solidFill>
                  <a:srgbClr val="3A3838"/>
                </a:solidFill>
              </a:rPr>
              <a:t>GO Team Feedback Meeting(s) </a:t>
            </a:r>
            <a:r>
              <a:rPr b="1" lang="en-US" sz="2000">
                <a:solidFill>
                  <a:srgbClr val="3A3838"/>
                </a:solidFill>
              </a:rPr>
              <a:t>before</a:t>
            </a:r>
            <a:r>
              <a:rPr lang="en-US" sz="2000">
                <a:solidFill>
                  <a:srgbClr val="3A3838"/>
                </a:solidFill>
              </a:rPr>
              <a:t> principal’s staffing conference</a:t>
            </a:r>
            <a:endParaRPr/>
          </a:p>
          <a:p>
            <a:pPr indent="-342900" lvl="1" marL="800100" rtl="0" algn="l">
              <a:lnSpc>
                <a:spcPct val="90000"/>
              </a:lnSpc>
              <a:spcBef>
                <a:spcPts val="375"/>
              </a:spcBef>
              <a:spcAft>
                <a:spcPts val="0"/>
              </a:spcAft>
              <a:buClr>
                <a:srgbClr val="3A3838"/>
              </a:buClr>
              <a:buSzPts val="2000"/>
              <a:buFont typeface="Arial"/>
              <a:buChar char="•"/>
            </a:pPr>
            <a:r>
              <a:rPr lang="en-US" sz="2000">
                <a:solidFill>
                  <a:srgbClr val="3A3838"/>
                </a:solidFill>
              </a:rPr>
              <a:t>HR Staffing Conferences (Late February)</a:t>
            </a:r>
            <a:endParaRPr/>
          </a:p>
          <a:p>
            <a:pPr indent="-342900" lvl="0" marL="342900" rtl="0" algn="l">
              <a:lnSpc>
                <a:spcPct val="160000"/>
              </a:lnSpc>
              <a:spcBef>
                <a:spcPts val="750"/>
              </a:spcBef>
              <a:spcAft>
                <a:spcPts val="0"/>
              </a:spcAft>
              <a:buClr>
                <a:srgbClr val="00627E"/>
              </a:buClr>
              <a:buSzPts val="2600"/>
              <a:buFont typeface="Arial"/>
              <a:buChar char="•"/>
            </a:pPr>
            <a:r>
              <a:rPr b="1" lang="en-US" sz="2600">
                <a:solidFill>
                  <a:srgbClr val="00627E"/>
                </a:solidFill>
              </a:rPr>
              <a:t>March</a:t>
            </a:r>
            <a:endParaRPr/>
          </a:p>
          <a:p>
            <a:pPr indent="-342900" lvl="1" marL="800100" rtl="0" algn="l">
              <a:lnSpc>
                <a:spcPct val="90000"/>
              </a:lnSpc>
              <a:spcBef>
                <a:spcPts val="375"/>
              </a:spcBef>
              <a:spcAft>
                <a:spcPts val="0"/>
              </a:spcAft>
              <a:buClr>
                <a:srgbClr val="3A3838"/>
              </a:buClr>
              <a:buSzPts val="2000"/>
              <a:buFont typeface="Arial"/>
              <a:buChar char="•"/>
            </a:pPr>
            <a:r>
              <a:rPr lang="en-US" sz="2000">
                <a:solidFill>
                  <a:srgbClr val="3A3838"/>
                </a:solidFill>
              </a:rPr>
              <a:t>Final GO Team Approval Meeting (AFTER your school’s Staffing Conference and BEFORE Friday, March 17</a:t>
            </a:r>
            <a:r>
              <a:rPr baseline="30000" lang="en-US" sz="2000">
                <a:solidFill>
                  <a:srgbClr val="3A3838"/>
                </a:solidFill>
              </a:rPr>
              <a:t>th</a:t>
            </a:r>
            <a:r>
              <a:rPr lang="en-US" sz="2000">
                <a:solidFill>
                  <a:srgbClr val="3A3838"/>
                </a:solidFill>
              </a:rPr>
              <a:t>)</a:t>
            </a:r>
            <a:endParaRPr/>
          </a:p>
          <a:p>
            <a:pPr indent="0" lvl="0" marL="0" rtl="0" algn="l">
              <a:lnSpc>
                <a:spcPct val="150000"/>
              </a:lnSpc>
              <a:spcBef>
                <a:spcPts val="750"/>
              </a:spcBef>
              <a:spcAft>
                <a:spcPts val="0"/>
              </a:spcAft>
              <a:buClr>
                <a:schemeClr val="lt1"/>
              </a:buClr>
              <a:buSzPts val="1500"/>
              <a:buNone/>
            </a:pPr>
            <a:r>
              <a:t/>
            </a:r>
            <a:endParaRPr sz="1500"/>
          </a:p>
        </p:txBody>
      </p:sp>
      <p:sp>
        <p:nvSpPr>
          <p:cNvPr id="815" name="Google Shape;815;p70"/>
          <p:cNvSpPr txBox="1"/>
          <p:nvPr>
            <p:ph idx="12" type="sldNum"/>
          </p:nvPr>
        </p:nvSpPr>
        <p:spPr>
          <a:xfrm>
            <a:off x="9178738" y="6356352"/>
            <a:ext cx="1203512"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0" name="Shape 820"/>
        <p:cNvGrpSpPr/>
        <p:nvPr/>
      </p:nvGrpSpPr>
      <p:grpSpPr>
        <a:xfrm>
          <a:off x="0" y="0"/>
          <a:ext cx="0" cy="0"/>
          <a:chOff x="0" y="0"/>
          <a:chExt cx="0" cy="0"/>
        </a:xfrm>
      </p:grpSpPr>
      <p:sp>
        <p:nvSpPr>
          <p:cNvPr id="821" name="Google Shape;821;p71"/>
          <p:cNvSpPr txBox="1"/>
          <p:nvPr>
            <p:ph type="title"/>
          </p:nvPr>
        </p:nvSpPr>
        <p:spPr>
          <a:xfrm>
            <a:off x="3429000" y="861068"/>
            <a:ext cx="8762999" cy="768096"/>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chemeClr val="accent6"/>
              </a:buClr>
              <a:buSzPts val="5000"/>
              <a:buFont typeface="Arial Black"/>
              <a:buNone/>
            </a:pPr>
            <a:r>
              <a:rPr lang="en-US" sz="5000"/>
              <a:t>QUESTIONS? </a:t>
            </a:r>
            <a:endParaRPr/>
          </a:p>
        </p:txBody>
      </p:sp>
      <p:sp>
        <p:nvSpPr>
          <p:cNvPr id="822" name="Google Shape;822;p71"/>
          <p:cNvSpPr txBox="1"/>
          <p:nvPr>
            <p:ph idx="1" type="body"/>
          </p:nvPr>
        </p:nvSpPr>
        <p:spPr>
          <a:xfrm>
            <a:off x="3429001" y="5253178"/>
            <a:ext cx="8763000" cy="454541"/>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chemeClr val="accent6"/>
              </a:buClr>
              <a:buSzPts val="2100"/>
              <a:buNone/>
            </a:pPr>
            <a:r>
              <a:rPr lang="en-US" sz="2100"/>
              <a:t>Thank you for your time and attention.  </a:t>
            </a:r>
            <a:endParaRPr/>
          </a:p>
        </p:txBody>
      </p:sp>
      <p:sp>
        <p:nvSpPr>
          <p:cNvPr id="823" name="Google Shape;823;p71"/>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pic>
        <p:nvPicPr>
          <p:cNvPr id="824" name="Google Shape;824;p71"/>
          <p:cNvPicPr preferRelativeResize="0"/>
          <p:nvPr/>
        </p:nvPicPr>
        <p:blipFill rotWithShape="1">
          <a:blip r:embed="rId3">
            <a:alphaModFix/>
          </a:blip>
          <a:srcRect b="0" l="0" r="0" t="0"/>
          <a:stretch/>
        </p:blipFill>
        <p:spPr>
          <a:xfrm>
            <a:off x="5860255" y="2038089"/>
            <a:ext cx="3900488" cy="257889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8" name="Shape 828"/>
        <p:cNvGrpSpPr/>
        <p:nvPr/>
      </p:nvGrpSpPr>
      <p:grpSpPr>
        <a:xfrm>
          <a:off x="0" y="0"/>
          <a:ext cx="0" cy="0"/>
          <a:chOff x="0" y="0"/>
          <a:chExt cx="0" cy="0"/>
        </a:xfrm>
      </p:grpSpPr>
      <p:sp>
        <p:nvSpPr>
          <p:cNvPr id="829" name="Google Shape;829;p72"/>
          <p:cNvSpPr txBox="1"/>
          <p:nvPr>
            <p:ph type="title"/>
          </p:nvPr>
        </p:nvSpPr>
        <p:spPr>
          <a:xfrm>
            <a:off x="3563725" y="2748951"/>
            <a:ext cx="4800600" cy="768096"/>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chemeClr val="accent6"/>
              </a:buClr>
              <a:buSzPts val="3300"/>
              <a:buFont typeface="Arial Black"/>
              <a:buNone/>
            </a:pPr>
            <a:r>
              <a:rPr lang="en-US"/>
              <a:t>PEYTON FOREST BUDGET FEEDBACK MEETING</a:t>
            </a:r>
            <a:endParaRPr/>
          </a:p>
        </p:txBody>
      </p:sp>
      <p:sp>
        <p:nvSpPr>
          <p:cNvPr id="830" name="Google Shape;830;p72"/>
          <p:cNvSpPr txBox="1"/>
          <p:nvPr>
            <p:ph idx="1" type="body"/>
          </p:nvPr>
        </p:nvSpPr>
        <p:spPr>
          <a:xfrm>
            <a:off x="3695700" y="4539194"/>
            <a:ext cx="4800600" cy="512064"/>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Clr>
                <a:schemeClr val="accent6"/>
              </a:buClr>
              <a:buSzPts val="1600"/>
              <a:buNone/>
            </a:pPr>
            <a:r>
              <a:rPr i="1" lang="en-US" sz="1600"/>
              <a:t>To be presented to GO Team </a:t>
            </a:r>
            <a:r>
              <a:rPr b="1" i="1" lang="en-US" sz="1600">
                <a:solidFill>
                  <a:schemeClr val="accent4"/>
                </a:solidFill>
              </a:rPr>
              <a:t>BEFORE</a:t>
            </a:r>
            <a:r>
              <a:rPr i="1" lang="en-US" sz="1600"/>
              <a:t> the school staffing conference</a:t>
            </a:r>
            <a:endParaRPr/>
          </a:p>
        </p:txBody>
      </p:sp>
      <p:sp>
        <p:nvSpPr>
          <p:cNvPr id="831" name="Google Shape;831;p72"/>
          <p:cNvSpPr txBox="1"/>
          <p:nvPr>
            <p:ph idx="4294967295" type="sldNum"/>
          </p:nvPr>
        </p:nvSpPr>
        <p:spPr>
          <a:xfrm>
            <a:off x="9926638" y="457200"/>
            <a:ext cx="741362" cy="274638"/>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6" name="Shape 836"/>
        <p:cNvGrpSpPr/>
        <p:nvPr/>
      </p:nvGrpSpPr>
      <p:grpSpPr>
        <a:xfrm>
          <a:off x="0" y="0"/>
          <a:ext cx="0" cy="0"/>
          <a:chOff x="0" y="0"/>
          <a:chExt cx="0" cy="0"/>
        </a:xfrm>
      </p:grpSpPr>
      <p:pic>
        <p:nvPicPr>
          <p:cNvPr id="837" name="Google Shape;837;p73"/>
          <p:cNvPicPr preferRelativeResize="0"/>
          <p:nvPr/>
        </p:nvPicPr>
        <p:blipFill rotWithShape="1">
          <a:blip r:embed="rId3">
            <a:alphaModFix/>
          </a:blip>
          <a:srcRect b="0" l="0" r="0" t="0"/>
          <a:stretch/>
        </p:blipFill>
        <p:spPr>
          <a:xfrm>
            <a:off x="8662743" y="4487665"/>
            <a:ext cx="1216600" cy="1487222"/>
          </a:xfrm>
          <a:prstGeom prst="rect">
            <a:avLst/>
          </a:prstGeom>
          <a:noFill/>
          <a:ln>
            <a:noFill/>
          </a:ln>
        </p:spPr>
      </p:pic>
      <p:grpSp>
        <p:nvGrpSpPr>
          <p:cNvPr id="838" name="Google Shape;838;p73"/>
          <p:cNvGrpSpPr/>
          <p:nvPr/>
        </p:nvGrpSpPr>
        <p:grpSpPr>
          <a:xfrm>
            <a:off x="2450852" y="1639914"/>
            <a:ext cx="7288380" cy="2466229"/>
            <a:chOff x="138196" y="1326"/>
            <a:chExt cx="7288380" cy="2466229"/>
          </a:xfrm>
        </p:grpSpPr>
        <p:sp>
          <p:nvSpPr>
            <p:cNvPr id="839" name="Google Shape;839;p73"/>
            <p:cNvSpPr/>
            <p:nvPr/>
          </p:nvSpPr>
          <p:spPr>
            <a:xfrm rot="5400000">
              <a:off x="328746" y="1426390"/>
              <a:ext cx="573967" cy="955068"/>
            </a:xfrm>
            <a:prstGeom prst="corner">
              <a:avLst>
                <a:gd fmla="val 16120" name="adj1"/>
                <a:gd fmla="val 16110" name="adj2"/>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73"/>
            <p:cNvSpPr/>
            <p:nvPr/>
          </p:nvSpPr>
          <p:spPr>
            <a:xfrm>
              <a:off x="232937" y="1711750"/>
              <a:ext cx="862241" cy="75580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1" name="Google Shape;841;p73"/>
            <p:cNvSpPr txBox="1"/>
            <p:nvPr/>
          </p:nvSpPr>
          <p:spPr>
            <a:xfrm>
              <a:off x="232937" y="1711750"/>
              <a:ext cx="862241" cy="755805"/>
            </a:xfrm>
            <a:prstGeom prst="rect">
              <a:avLst/>
            </a:prstGeom>
            <a:noFill/>
            <a:ln>
              <a:noFill/>
            </a:ln>
          </p:spPr>
          <p:txBody>
            <a:bodyPr anchorCtr="0" anchor="t" bIns="60950" lIns="60950" spcFirstLastPara="1" rIns="60950" wrap="square" tIns="60950">
              <a:noAutofit/>
            </a:bodyPr>
            <a:lstStyle/>
            <a:p>
              <a:pPr indent="0" lvl="0" marL="0" marR="0" rtl="0" algn="l">
                <a:lnSpc>
                  <a:spcPct val="90000"/>
                </a:lnSpc>
                <a:spcBef>
                  <a:spcPts val="0"/>
                </a:spcBef>
                <a:spcAft>
                  <a:spcPts val="0"/>
                </a:spcAft>
                <a:buClr>
                  <a:schemeClr val="dk1"/>
                </a:buClr>
                <a:buSzPts val="1600"/>
                <a:buFont typeface="Arial"/>
                <a:buNone/>
              </a:pPr>
              <a:r>
                <a:rPr b="1" lang="en-US" sz="1600">
                  <a:solidFill>
                    <a:schemeClr val="dk1"/>
                  </a:solidFill>
                  <a:latin typeface="Arial"/>
                  <a:ea typeface="Arial"/>
                  <a:cs typeface="Arial"/>
                  <a:sym typeface="Arial"/>
                </a:rPr>
                <a:t>Step 1                             </a:t>
              </a:r>
              <a:r>
                <a:rPr lang="en-US" sz="1400">
                  <a:solidFill>
                    <a:schemeClr val="dk1"/>
                  </a:solidFill>
                  <a:latin typeface="Arial"/>
                  <a:ea typeface="Arial"/>
                  <a:cs typeface="Arial"/>
                  <a:sym typeface="Arial"/>
                </a:rPr>
                <a:t>Review and </a:t>
              </a:r>
              <a:r>
                <a:rPr b="0" lang="en-US" sz="1400">
                  <a:solidFill>
                    <a:schemeClr val="dk1"/>
                  </a:solidFill>
                  <a:latin typeface="Arial"/>
                  <a:ea typeface="Arial"/>
                  <a:cs typeface="Arial"/>
                  <a:sym typeface="Arial"/>
                </a:rPr>
                <a:t>Update </a:t>
              </a:r>
              <a:r>
                <a:rPr lang="en-US" sz="1400">
                  <a:solidFill>
                    <a:schemeClr val="dk1"/>
                  </a:solidFill>
                  <a:latin typeface="Arial"/>
                  <a:ea typeface="Arial"/>
                  <a:cs typeface="Arial"/>
                  <a:sym typeface="Arial"/>
                </a:rPr>
                <a:t>Strategic Plan and Rank Strategic Priorities</a:t>
              </a:r>
              <a:endParaRPr/>
            </a:p>
            <a:p>
              <a:pPr indent="0" lvl="0" marL="0" marR="0" rtl="0" algn="l">
                <a:lnSpc>
                  <a:spcPct val="90000"/>
                </a:lnSpc>
                <a:spcBef>
                  <a:spcPts val="560"/>
                </a:spcBef>
                <a:spcAft>
                  <a:spcPts val="0"/>
                </a:spcAft>
                <a:buClr>
                  <a:srgbClr val="FF0000"/>
                </a:buClr>
                <a:buSzPts val="1200"/>
                <a:buFont typeface="Calibri"/>
                <a:buNone/>
              </a:pPr>
              <a:r>
                <a:rPr lang="en-US" sz="1200">
                  <a:solidFill>
                    <a:srgbClr val="FF0000"/>
                  </a:solidFill>
                  <a:latin typeface="Calibri"/>
                  <a:ea typeface="Calibri"/>
                  <a:cs typeface="Calibri"/>
                  <a:sym typeface="Calibri"/>
                </a:rPr>
                <a:t>By end of Fall Semester</a:t>
              </a:r>
              <a:endParaRPr/>
            </a:p>
          </p:txBody>
        </p:sp>
        <p:sp>
          <p:nvSpPr>
            <p:cNvPr id="842" name="Google Shape;842;p73"/>
            <p:cNvSpPr/>
            <p:nvPr/>
          </p:nvSpPr>
          <p:spPr>
            <a:xfrm>
              <a:off x="932491" y="1356077"/>
              <a:ext cx="162687" cy="162687"/>
            </a:xfrm>
            <a:prstGeom prst="triangle">
              <a:avLst>
                <a:gd fmla="val 100000" name="adj"/>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73"/>
            <p:cNvSpPr/>
            <p:nvPr/>
          </p:nvSpPr>
          <p:spPr>
            <a:xfrm rot="5400000">
              <a:off x="1384298" y="1165192"/>
              <a:ext cx="573967" cy="955068"/>
            </a:xfrm>
            <a:prstGeom prst="corner">
              <a:avLst>
                <a:gd fmla="val 16120" name="adj1"/>
                <a:gd fmla="val 16110" name="adj2"/>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p73"/>
            <p:cNvSpPr/>
            <p:nvPr/>
          </p:nvSpPr>
          <p:spPr>
            <a:xfrm>
              <a:off x="1230150" y="1450552"/>
              <a:ext cx="978919" cy="75580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73"/>
            <p:cNvSpPr txBox="1"/>
            <p:nvPr/>
          </p:nvSpPr>
          <p:spPr>
            <a:xfrm>
              <a:off x="1230150" y="1450552"/>
              <a:ext cx="978919" cy="755805"/>
            </a:xfrm>
            <a:prstGeom prst="rect">
              <a:avLst/>
            </a:prstGeom>
            <a:noFill/>
            <a:ln>
              <a:noFill/>
            </a:ln>
          </p:spPr>
          <p:txBody>
            <a:bodyPr anchorCtr="0" anchor="t" bIns="60950" lIns="60950" spcFirstLastPara="1" rIns="60950" wrap="square" tIns="60950">
              <a:noAutofit/>
            </a:bodyPr>
            <a:lstStyle/>
            <a:p>
              <a:pPr indent="0" lvl="0" marL="0" marR="0" rtl="0" algn="l">
                <a:lnSpc>
                  <a:spcPct val="90000"/>
                </a:lnSpc>
                <a:spcBef>
                  <a:spcPts val="0"/>
                </a:spcBef>
                <a:spcAft>
                  <a:spcPts val="0"/>
                </a:spcAft>
                <a:buClr>
                  <a:schemeClr val="dk1"/>
                </a:buClr>
                <a:buSzPts val="1600"/>
                <a:buFont typeface="Arial"/>
                <a:buNone/>
              </a:pPr>
              <a:r>
                <a:rPr b="1" lang="en-US" sz="1600">
                  <a:solidFill>
                    <a:schemeClr val="dk1"/>
                  </a:solidFill>
                  <a:latin typeface="Arial"/>
                  <a:ea typeface="Arial"/>
                  <a:cs typeface="Arial"/>
                  <a:sym typeface="Arial"/>
                </a:rPr>
                <a:t>Step 2 </a:t>
              </a:r>
              <a:r>
                <a:rPr b="0" lang="en-US" sz="1400">
                  <a:solidFill>
                    <a:schemeClr val="dk1"/>
                  </a:solidFill>
                  <a:latin typeface="Arial"/>
                  <a:ea typeface="Arial"/>
                  <a:cs typeface="Arial"/>
                  <a:sym typeface="Arial"/>
                </a:rPr>
                <a:t>Pri</a:t>
              </a:r>
              <a:r>
                <a:rPr lang="en-US" sz="1400">
                  <a:solidFill>
                    <a:schemeClr val="dk1"/>
                  </a:solidFill>
                  <a:latin typeface="Arial"/>
                  <a:ea typeface="Arial"/>
                  <a:cs typeface="Arial"/>
                  <a:sym typeface="Arial"/>
                </a:rPr>
                <a:t>ncipals: Workshop   FY 24 Budget</a:t>
              </a:r>
              <a:endParaRPr/>
            </a:p>
            <a:p>
              <a:pPr indent="0" lvl="0" marL="0" marR="0" rtl="0" algn="l">
                <a:lnSpc>
                  <a:spcPct val="90000"/>
                </a:lnSpc>
                <a:spcBef>
                  <a:spcPts val="560"/>
                </a:spcBef>
                <a:spcAft>
                  <a:spcPts val="0"/>
                </a:spcAft>
                <a:buClr>
                  <a:srgbClr val="FF0000"/>
                </a:buClr>
                <a:buSzPts val="1200"/>
                <a:buFont typeface="Calibri"/>
                <a:buNone/>
              </a:pPr>
              <a:r>
                <a:rPr lang="en-US" sz="1200">
                  <a:solidFill>
                    <a:srgbClr val="FF0000"/>
                  </a:solidFill>
                  <a:latin typeface="Calibri"/>
                  <a:ea typeface="Calibri"/>
                  <a:cs typeface="Calibri"/>
                  <a:sym typeface="Calibri"/>
                </a:rPr>
                <a:t>January 24 </a:t>
              </a:r>
              <a:r>
                <a:rPr baseline="30000" lang="en-US" sz="1200">
                  <a:solidFill>
                    <a:srgbClr val="FF0000"/>
                  </a:solidFill>
                  <a:latin typeface="Calibri"/>
                  <a:ea typeface="Calibri"/>
                  <a:cs typeface="Calibri"/>
                  <a:sym typeface="Calibri"/>
                </a:rPr>
                <a:t> </a:t>
              </a:r>
              <a:endParaRPr sz="1200">
                <a:solidFill>
                  <a:srgbClr val="FF0000"/>
                </a:solidFill>
                <a:latin typeface="Arial"/>
                <a:ea typeface="Arial"/>
                <a:cs typeface="Arial"/>
                <a:sym typeface="Arial"/>
              </a:endParaRPr>
            </a:p>
          </p:txBody>
        </p:sp>
        <p:sp>
          <p:nvSpPr>
            <p:cNvPr id="846" name="Google Shape;846;p73"/>
            <p:cNvSpPr/>
            <p:nvPr/>
          </p:nvSpPr>
          <p:spPr>
            <a:xfrm>
              <a:off x="1988043" y="1094879"/>
              <a:ext cx="162687" cy="162687"/>
            </a:xfrm>
            <a:prstGeom prst="triangle">
              <a:avLst>
                <a:gd fmla="val 100000" name="adj"/>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73"/>
            <p:cNvSpPr/>
            <p:nvPr/>
          </p:nvSpPr>
          <p:spPr>
            <a:xfrm rot="5400000">
              <a:off x="2439850" y="903995"/>
              <a:ext cx="573967" cy="955068"/>
            </a:xfrm>
            <a:prstGeom prst="corner">
              <a:avLst>
                <a:gd fmla="val 16120" name="adj1"/>
                <a:gd fmla="val 16110" name="adj2"/>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 name="Google Shape;848;p73"/>
            <p:cNvSpPr/>
            <p:nvPr/>
          </p:nvSpPr>
          <p:spPr>
            <a:xfrm>
              <a:off x="2276027" y="1189355"/>
              <a:ext cx="998268" cy="75580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 name="Google Shape;849;p73"/>
            <p:cNvSpPr txBox="1"/>
            <p:nvPr/>
          </p:nvSpPr>
          <p:spPr>
            <a:xfrm>
              <a:off x="2276027" y="1189355"/>
              <a:ext cx="998268" cy="755805"/>
            </a:xfrm>
            <a:prstGeom prst="rect">
              <a:avLst/>
            </a:prstGeom>
            <a:noFill/>
            <a:ln>
              <a:noFill/>
            </a:ln>
          </p:spPr>
          <p:txBody>
            <a:bodyPr anchorCtr="0" anchor="t" bIns="60950" lIns="60950" spcFirstLastPara="1" rIns="60950" wrap="square" tIns="60950">
              <a:noAutofit/>
            </a:bodyPr>
            <a:lstStyle/>
            <a:p>
              <a:pPr indent="0" lvl="0" marL="0" marR="0" rtl="0" algn="l">
                <a:lnSpc>
                  <a:spcPct val="90000"/>
                </a:lnSpc>
                <a:spcBef>
                  <a:spcPts val="0"/>
                </a:spcBef>
                <a:spcAft>
                  <a:spcPts val="0"/>
                </a:spcAft>
                <a:buClr>
                  <a:schemeClr val="dk1"/>
                </a:buClr>
                <a:buSzPts val="1600"/>
                <a:buFont typeface="Arial"/>
                <a:buNone/>
              </a:pPr>
              <a:r>
                <a:rPr b="1" lang="en-US" sz="1600">
                  <a:solidFill>
                    <a:schemeClr val="dk1"/>
                  </a:solidFill>
                  <a:latin typeface="Arial"/>
                  <a:ea typeface="Arial"/>
                  <a:cs typeface="Arial"/>
                  <a:sym typeface="Arial"/>
                </a:rPr>
                <a:t>Step 3              </a:t>
              </a:r>
              <a:r>
                <a:rPr lang="en-US" sz="1400">
                  <a:solidFill>
                    <a:schemeClr val="dk1"/>
                  </a:solidFill>
                  <a:latin typeface="Arial"/>
                  <a:ea typeface="Arial"/>
                  <a:cs typeface="Arial"/>
                  <a:sym typeface="Arial"/>
                </a:rPr>
                <a:t>GO Team Initial Budget Session: Allocation</a:t>
              </a:r>
              <a:endParaRPr/>
            </a:p>
            <a:p>
              <a:pPr indent="0" lvl="0" marL="0" marR="0" rtl="0" algn="l">
                <a:lnSpc>
                  <a:spcPct val="90000"/>
                </a:lnSpc>
                <a:spcBef>
                  <a:spcPts val="560"/>
                </a:spcBef>
                <a:spcAft>
                  <a:spcPts val="0"/>
                </a:spcAft>
                <a:buClr>
                  <a:srgbClr val="FF0000"/>
                </a:buClr>
                <a:buSzPts val="1200"/>
                <a:buFont typeface="Arial"/>
                <a:buNone/>
              </a:pPr>
              <a:r>
                <a:rPr lang="en-US" sz="1200">
                  <a:solidFill>
                    <a:srgbClr val="FF0000"/>
                  </a:solidFill>
                  <a:latin typeface="Arial"/>
                  <a:ea typeface="Arial"/>
                  <a:cs typeface="Arial"/>
                  <a:sym typeface="Arial"/>
                </a:rPr>
                <a:t>January 24 – </a:t>
              </a:r>
              <a:r>
                <a:rPr lang="en-US" sz="1200">
                  <a:solidFill>
                    <a:srgbClr val="FF0000"/>
                  </a:solidFill>
                  <a:latin typeface="Calibri"/>
                  <a:ea typeface="Calibri"/>
                  <a:cs typeface="Calibri"/>
                  <a:sym typeface="Calibri"/>
                </a:rPr>
                <a:t>early February </a:t>
              </a:r>
              <a:endParaRPr sz="1200">
                <a:solidFill>
                  <a:schemeClr val="dk1"/>
                </a:solidFill>
                <a:latin typeface="Arial"/>
                <a:ea typeface="Arial"/>
                <a:cs typeface="Arial"/>
                <a:sym typeface="Arial"/>
              </a:endParaRPr>
            </a:p>
          </p:txBody>
        </p:sp>
        <p:sp>
          <p:nvSpPr>
            <p:cNvPr id="850" name="Google Shape;850;p73"/>
            <p:cNvSpPr/>
            <p:nvPr/>
          </p:nvSpPr>
          <p:spPr>
            <a:xfrm>
              <a:off x="3043595" y="833682"/>
              <a:ext cx="162687" cy="162687"/>
            </a:xfrm>
            <a:prstGeom prst="triangle">
              <a:avLst>
                <a:gd fmla="val 100000" name="adj"/>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73"/>
            <p:cNvSpPr/>
            <p:nvPr/>
          </p:nvSpPr>
          <p:spPr>
            <a:xfrm rot="5400000">
              <a:off x="3545427" y="594366"/>
              <a:ext cx="573967" cy="955068"/>
            </a:xfrm>
            <a:prstGeom prst="corner">
              <a:avLst>
                <a:gd fmla="val 16120" name="adj1"/>
                <a:gd fmla="val 16110" name="adj2"/>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73"/>
            <p:cNvSpPr/>
            <p:nvPr/>
          </p:nvSpPr>
          <p:spPr>
            <a:xfrm>
              <a:off x="3349076" y="888840"/>
              <a:ext cx="1151773" cy="852669"/>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73"/>
            <p:cNvSpPr txBox="1"/>
            <p:nvPr/>
          </p:nvSpPr>
          <p:spPr>
            <a:xfrm>
              <a:off x="3349076" y="888840"/>
              <a:ext cx="1151773" cy="852669"/>
            </a:xfrm>
            <a:prstGeom prst="rect">
              <a:avLst/>
            </a:prstGeom>
            <a:noFill/>
            <a:ln>
              <a:noFill/>
            </a:ln>
          </p:spPr>
          <p:txBody>
            <a:bodyPr anchorCtr="0" anchor="t" bIns="60950" lIns="60950" spcFirstLastPara="1" rIns="60950" wrap="square" tIns="60950">
              <a:noAutofit/>
            </a:bodyPr>
            <a:lstStyle/>
            <a:p>
              <a:pPr indent="0" lvl="0" marL="0" marR="0" rtl="0" algn="l">
                <a:lnSpc>
                  <a:spcPct val="90000"/>
                </a:lnSpc>
                <a:spcBef>
                  <a:spcPts val="0"/>
                </a:spcBef>
                <a:spcAft>
                  <a:spcPts val="0"/>
                </a:spcAft>
                <a:buClr>
                  <a:schemeClr val="dk1"/>
                </a:buClr>
                <a:buSzPts val="1600"/>
                <a:buFont typeface="Arial"/>
                <a:buNone/>
              </a:pPr>
              <a:r>
                <a:rPr b="1" lang="en-US" sz="1600">
                  <a:solidFill>
                    <a:schemeClr val="dk1"/>
                  </a:solidFill>
                  <a:latin typeface="Arial"/>
                  <a:ea typeface="Arial"/>
                  <a:cs typeface="Arial"/>
                  <a:sym typeface="Arial"/>
                </a:rPr>
                <a:t>Step 4         </a:t>
              </a:r>
              <a:r>
                <a:rPr lang="en-US" sz="1400">
                  <a:solidFill>
                    <a:schemeClr val="dk1"/>
                  </a:solidFill>
                  <a:latin typeface="Arial"/>
                  <a:ea typeface="Arial"/>
                  <a:cs typeface="Arial"/>
                  <a:sym typeface="Arial"/>
                </a:rPr>
                <a:t> Principals: Associate Supt. Discussions and Review</a:t>
              </a:r>
              <a:endParaRPr/>
            </a:p>
            <a:p>
              <a:pPr indent="0" lvl="0" marL="0" marR="0" rtl="0" algn="l">
                <a:lnSpc>
                  <a:spcPct val="90000"/>
                </a:lnSpc>
                <a:spcBef>
                  <a:spcPts val="560"/>
                </a:spcBef>
                <a:spcAft>
                  <a:spcPts val="0"/>
                </a:spcAft>
                <a:buClr>
                  <a:srgbClr val="FF0000"/>
                </a:buClr>
                <a:buSzPts val="1200"/>
                <a:buFont typeface="Calibri"/>
                <a:buNone/>
              </a:pPr>
              <a:r>
                <a:rPr lang="en-US" sz="1200">
                  <a:solidFill>
                    <a:srgbClr val="FF0000"/>
                  </a:solidFill>
                  <a:latin typeface="Calibri"/>
                  <a:ea typeface="Calibri"/>
                  <a:cs typeface="Calibri"/>
                  <a:sym typeface="Calibri"/>
                </a:rPr>
                <a:t>February (supports needed, specific challenges, coaching)</a:t>
              </a:r>
              <a:endParaRPr sz="1200">
                <a:solidFill>
                  <a:srgbClr val="FF0000"/>
                </a:solidFill>
                <a:latin typeface="Arial"/>
                <a:ea typeface="Arial"/>
                <a:cs typeface="Arial"/>
                <a:sym typeface="Arial"/>
              </a:endParaRPr>
            </a:p>
          </p:txBody>
        </p:sp>
        <p:sp>
          <p:nvSpPr>
            <p:cNvPr id="854" name="Google Shape;854;p73"/>
            <p:cNvSpPr/>
            <p:nvPr/>
          </p:nvSpPr>
          <p:spPr>
            <a:xfrm>
              <a:off x="4149172" y="524052"/>
              <a:ext cx="162687" cy="162687"/>
            </a:xfrm>
            <a:prstGeom prst="triangle">
              <a:avLst>
                <a:gd fmla="val 100000" name="adj"/>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73"/>
            <p:cNvSpPr/>
            <p:nvPr/>
          </p:nvSpPr>
          <p:spPr>
            <a:xfrm rot="5400000">
              <a:off x="4571861" y="333168"/>
              <a:ext cx="573967" cy="955068"/>
            </a:xfrm>
            <a:prstGeom prst="corner">
              <a:avLst>
                <a:gd fmla="val 16120" name="adj1"/>
                <a:gd fmla="val 16110" name="adj2"/>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73"/>
            <p:cNvSpPr/>
            <p:nvPr/>
          </p:nvSpPr>
          <p:spPr>
            <a:xfrm>
              <a:off x="4450827" y="641369"/>
              <a:ext cx="1093537" cy="75580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73"/>
            <p:cNvSpPr txBox="1"/>
            <p:nvPr/>
          </p:nvSpPr>
          <p:spPr>
            <a:xfrm>
              <a:off x="4450827" y="641369"/>
              <a:ext cx="1093537" cy="755805"/>
            </a:xfrm>
            <a:prstGeom prst="rect">
              <a:avLst/>
            </a:prstGeom>
            <a:noFill/>
            <a:ln>
              <a:noFill/>
            </a:ln>
          </p:spPr>
          <p:txBody>
            <a:bodyPr anchorCtr="0" anchor="t" bIns="60950" lIns="60950" spcFirstLastPara="1" rIns="60950" wrap="square" tIns="60950">
              <a:noAutofit/>
            </a:bodyPr>
            <a:lstStyle/>
            <a:p>
              <a:pPr indent="0" lvl="0" marL="0" marR="0" rtl="0" algn="l">
                <a:lnSpc>
                  <a:spcPct val="100000"/>
                </a:lnSpc>
                <a:spcBef>
                  <a:spcPts val="0"/>
                </a:spcBef>
                <a:spcAft>
                  <a:spcPts val="0"/>
                </a:spcAft>
                <a:buClr>
                  <a:srgbClr val="000000"/>
                </a:buClr>
                <a:buSzPts val="1600"/>
                <a:buFont typeface="Arial"/>
                <a:buNone/>
              </a:pPr>
              <a:r>
                <a:rPr b="1" lang="en-US" sz="1600">
                  <a:solidFill>
                    <a:srgbClr val="000000"/>
                  </a:solidFill>
                  <a:latin typeface="Arial"/>
                  <a:ea typeface="Arial"/>
                  <a:cs typeface="Arial"/>
                  <a:sym typeface="Arial"/>
                </a:rPr>
                <a:t>Step 5	</a:t>
              </a:r>
              <a:endParaRPr/>
            </a:p>
            <a:p>
              <a:pPr indent="0" lvl="0" marL="0" marR="0" rtl="0" algn="l">
                <a:lnSpc>
                  <a:spcPct val="100000"/>
                </a:lnSpc>
                <a:spcBef>
                  <a:spcPts val="0"/>
                </a:spcBef>
                <a:spcAft>
                  <a:spcPts val="0"/>
                </a:spcAft>
                <a:buClr>
                  <a:srgbClr val="000000"/>
                </a:buClr>
                <a:buSzPts val="1400"/>
                <a:buFont typeface="Arial"/>
                <a:buNone/>
              </a:pPr>
              <a:r>
                <a:rPr lang="en-US" sz="1400">
                  <a:solidFill>
                    <a:srgbClr val="000000"/>
                  </a:solidFill>
                  <a:latin typeface="Arial"/>
                  <a:ea typeface="Arial"/>
                  <a:cs typeface="Arial"/>
                  <a:sym typeface="Arial"/>
                </a:rPr>
                <a:t>GO Team Feedback Session: Draft Budget Presented &amp; Discussed </a:t>
              </a:r>
              <a:r>
                <a:rPr lang="en-US" sz="1200">
                  <a:solidFill>
                    <a:srgbClr val="FF0000"/>
                  </a:solidFill>
                  <a:latin typeface="Calibri"/>
                  <a:ea typeface="Calibri"/>
                  <a:cs typeface="Calibri"/>
                  <a:sym typeface="Calibri"/>
                </a:rPr>
                <a:t>February – </a:t>
              </a:r>
              <a:r>
                <a:rPr lang="en-US" sz="1200">
                  <a:solidFill>
                    <a:srgbClr val="FF0000"/>
                  </a:solidFill>
                  <a:highlight>
                    <a:srgbClr val="FFFF00"/>
                  </a:highlight>
                  <a:latin typeface="Calibri"/>
                  <a:ea typeface="Calibri"/>
                  <a:cs typeface="Calibri"/>
                  <a:sym typeface="Calibri"/>
                </a:rPr>
                <a:t>multiple meetings</a:t>
              </a:r>
              <a:r>
                <a:rPr lang="en-US" sz="1200">
                  <a:solidFill>
                    <a:srgbClr val="FF0000"/>
                  </a:solidFill>
                  <a:latin typeface="Calibri"/>
                  <a:ea typeface="Calibri"/>
                  <a:cs typeface="Calibri"/>
                  <a:sym typeface="Calibri"/>
                </a:rPr>
                <a:t>, if necessary</a:t>
              </a:r>
              <a:endParaRPr/>
            </a:p>
          </p:txBody>
        </p:sp>
        <p:sp>
          <p:nvSpPr>
            <p:cNvPr id="858" name="Google Shape;858;p73"/>
            <p:cNvSpPr/>
            <p:nvPr/>
          </p:nvSpPr>
          <p:spPr>
            <a:xfrm>
              <a:off x="5175606" y="262855"/>
              <a:ext cx="162687" cy="162687"/>
            </a:xfrm>
            <a:prstGeom prst="triangle">
              <a:avLst>
                <a:gd fmla="val 100000" name="adj"/>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73"/>
            <p:cNvSpPr/>
            <p:nvPr/>
          </p:nvSpPr>
          <p:spPr>
            <a:xfrm rot="5400000">
              <a:off x="5627642" y="71971"/>
              <a:ext cx="573967" cy="955068"/>
            </a:xfrm>
            <a:prstGeom prst="corner">
              <a:avLst>
                <a:gd fmla="val 16120" name="adj1"/>
                <a:gd fmla="val 16110" name="adj2"/>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73"/>
            <p:cNvSpPr/>
            <p:nvPr/>
          </p:nvSpPr>
          <p:spPr>
            <a:xfrm>
              <a:off x="5483391" y="356719"/>
              <a:ext cx="1093994" cy="75580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73"/>
            <p:cNvSpPr txBox="1"/>
            <p:nvPr/>
          </p:nvSpPr>
          <p:spPr>
            <a:xfrm>
              <a:off x="5483391" y="356719"/>
              <a:ext cx="1093994" cy="755805"/>
            </a:xfrm>
            <a:prstGeom prst="rect">
              <a:avLst/>
            </a:prstGeom>
            <a:noFill/>
            <a:ln>
              <a:noFill/>
            </a:ln>
          </p:spPr>
          <p:txBody>
            <a:bodyPr anchorCtr="0" anchor="t" bIns="60950" lIns="60950" spcFirstLastPara="1" rIns="60950" wrap="square" tIns="60950">
              <a:noAutofit/>
            </a:bodyPr>
            <a:lstStyle/>
            <a:p>
              <a:pPr indent="0" lvl="0" marL="0" marR="0" rtl="0" algn="l">
                <a:lnSpc>
                  <a:spcPct val="90000"/>
                </a:lnSpc>
                <a:spcBef>
                  <a:spcPts val="0"/>
                </a:spcBef>
                <a:spcAft>
                  <a:spcPts val="0"/>
                </a:spcAft>
                <a:buClr>
                  <a:schemeClr val="dk1"/>
                </a:buClr>
                <a:buSzPts val="1600"/>
                <a:buFont typeface="Arial"/>
                <a:buNone/>
              </a:pPr>
              <a:r>
                <a:rPr b="1" lang="en-US" sz="1600">
                  <a:solidFill>
                    <a:schemeClr val="dk1"/>
                  </a:solidFill>
                  <a:latin typeface="Arial"/>
                  <a:ea typeface="Arial"/>
                  <a:cs typeface="Arial"/>
                  <a:sym typeface="Arial"/>
                </a:rPr>
                <a:t>Step 6               </a:t>
              </a:r>
              <a:r>
                <a:rPr b="0" lang="en-US" sz="1400">
                  <a:solidFill>
                    <a:schemeClr val="dk1"/>
                  </a:solidFill>
                  <a:latin typeface="Arial"/>
                  <a:ea typeface="Arial"/>
                  <a:cs typeface="Arial"/>
                  <a:sym typeface="Arial"/>
                </a:rPr>
                <a:t>Principals:</a:t>
              </a:r>
              <a:r>
                <a:rPr b="1" lang="en-US" sz="1600">
                  <a:solidFill>
                    <a:schemeClr val="dk1"/>
                  </a:solidFill>
                  <a:latin typeface="Arial"/>
                  <a:ea typeface="Arial"/>
                  <a:cs typeface="Arial"/>
                  <a:sym typeface="Arial"/>
                </a:rPr>
                <a:t> </a:t>
              </a:r>
              <a:r>
                <a:rPr b="0" lang="en-US" sz="1400">
                  <a:solidFill>
                    <a:schemeClr val="dk1"/>
                  </a:solidFill>
                  <a:latin typeface="Arial"/>
                  <a:ea typeface="Arial"/>
                  <a:cs typeface="Arial"/>
                  <a:sym typeface="Arial"/>
                </a:rPr>
                <a:t>HR Staffing Conferences Begin</a:t>
              </a:r>
              <a:endParaRPr/>
            </a:p>
            <a:p>
              <a:pPr indent="0" lvl="0" marL="0" marR="0" rtl="0" algn="l">
                <a:lnSpc>
                  <a:spcPct val="90000"/>
                </a:lnSpc>
                <a:spcBef>
                  <a:spcPts val="560"/>
                </a:spcBef>
                <a:spcAft>
                  <a:spcPts val="0"/>
                </a:spcAft>
                <a:buClr>
                  <a:srgbClr val="FF0000"/>
                </a:buClr>
                <a:buSzPts val="1200"/>
                <a:buFont typeface="Calibri"/>
                <a:buNone/>
              </a:pPr>
              <a:r>
                <a:rPr lang="en-US" sz="1200">
                  <a:solidFill>
                    <a:srgbClr val="FF0000"/>
                  </a:solidFill>
                  <a:latin typeface="Calibri"/>
                  <a:ea typeface="Calibri"/>
                  <a:cs typeface="Calibri"/>
                  <a:sym typeface="Calibri"/>
                </a:rPr>
                <a:t>Late February  – Early March   </a:t>
              </a:r>
              <a:endParaRPr sz="1200">
                <a:solidFill>
                  <a:srgbClr val="FF0000"/>
                </a:solidFill>
                <a:latin typeface="Arial"/>
                <a:ea typeface="Arial"/>
                <a:cs typeface="Arial"/>
                <a:sym typeface="Arial"/>
              </a:endParaRPr>
            </a:p>
          </p:txBody>
        </p:sp>
        <p:sp>
          <p:nvSpPr>
            <p:cNvPr id="862" name="Google Shape;862;p73"/>
            <p:cNvSpPr/>
            <p:nvPr/>
          </p:nvSpPr>
          <p:spPr>
            <a:xfrm>
              <a:off x="6231387" y="1658"/>
              <a:ext cx="162687" cy="162687"/>
            </a:xfrm>
            <a:prstGeom prst="triangle">
              <a:avLst>
                <a:gd fmla="val 100000" name="adj"/>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73"/>
            <p:cNvSpPr/>
            <p:nvPr/>
          </p:nvSpPr>
          <p:spPr>
            <a:xfrm rot="5400000">
              <a:off x="6662058" y="-189225"/>
              <a:ext cx="573967" cy="955068"/>
            </a:xfrm>
            <a:prstGeom prst="corner">
              <a:avLst>
                <a:gd fmla="val 16120" name="adj1"/>
                <a:gd fmla="val 16110" name="adj2"/>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73"/>
            <p:cNvSpPr/>
            <p:nvPr/>
          </p:nvSpPr>
          <p:spPr>
            <a:xfrm>
              <a:off x="6556247" y="114703"/>
              <a:ext cx="862241" cy="75580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73"/>
            <p:cNvSpPr txBox="1"/>
            <p:nvPr/>
          </p:nvSpPr>
          <p:spPr>
            <a:xfrm>
              <a:off x="6556247" y="114703"/>
              <a:ext cx="862241" cy="755805"/>
            </a:xfrm>
            <a:prstGeom prst="rect">
              <a:avLst/>
            </a:prstGeom>
            <a:noFill/>
            <a:ln>
              <a:noFill/>
            </a:ln>
          </p:spPr>
          <p:txBody>
            <a:bodyPr anchorCtr="0" anchor="t" bIns="60950" lIns="60950" spcFirstLastPara="1" rIns="60950" wrap="square" tIns="60950">
              <a:noAutofit/>
            </a:bodyPr>
            <a:lstStyle/>
            <a:p>
              <a:pPr indent="0" lvl="0" marL="0" marR="0" rtl="0" algn="l">
                <a:lnSpc>
                  <a:spcPct val="90000"/>
                </a:lnSpc>
                <a:spcBef>
                  <a:spcPts val="0"/>
                </a:spcBef>
                <a:spcAft>
                  <a:spcPts val="0"/>
                </a:spcAft>
                <a:buClr>
                  <a:schemeClr val="dk1"/>
                </a:buClr>
                <a:buSzPts val="1600"/>
                <a:buFont typeface="Arial"/>
                <a:buNone/>
              </a:pPr>
              <a:r>
                <a:rPr b="1" lang="en-US" sz="1600">
                  <a:solidFill>
                    <a:schemeClr val="dk1"/>
                  </a:solidFill>
                  <a:latin typeface="Arial"/>
                  <a:ea typeface="Arial"/>
                  <a:cs typeface="Arial"/>
                  <a:sym typeface="Arial"/>
                </a:rPr>
                <a:t>Step 7      </a:t>
              </a:r>
              <a:r>
                <a:rPr lang="en-US" sz="1400">
                  <a:solidFill>
                    <a:schemeClr val="dk1"/>
                  </a:solidFill>
                  <a:latin typeface="Arial"/>
                  <a:ea typeface="Arial"/>
                  <a:cs typeface="Arial"/>
                  <a:sym typeface="Arial"/>
                </a:rPr>
                <a:t>GO Team Final Budget Approval Meeting</a:t>
              </a:r>
              <a:endParaRPr/>
            </a:p>
            <a:p>
              <a:pPr indent="0" lvl="0" marL="0" marR="0" rtl="0" algn="l">
                <a:lnSpc>
                  <a:spcPct val="90000"/>
                </a:lnSpc>
                <a:spcBef>
                  <a:spcPts val="560"/>
                </a:spcBef>
                <a:spcAft>
                  <a:spcPts val="0"/>
                </a:spcAft>
                <a:buClr>
                  <a:srgbClr val="FF0000"/>
                </a:buClr>
                <a:buSzPts val="1200"/>
                <a:buFont typeface="Calibri"/>
                <a:buNone/>
              </a:pPr>
              <a:r>
                <a:rPr lang="en-US" sz="1200">
                  <a:solidFill>
                    <a:srgbClr val="FF0000"/>
                  </a:solidFill>
                  <a:latin typeface="Calibri"/>
                  <a:ea typeface="Calibri"/>
                  <a:cs typeface="Calibri"/>
                  <a:sym typeface="Calibri"/>
                </a:rPr>
                <a:t>Budgets Approved by  March 17 </a:t>
              </a:r>
              <a:endParaRPr b="1" sz="1200">
                <a:solidFill>
                  <a:srgbClr val="FF0000"/>
                </a:solidFill>
                <a:latin typeface="Arial"/>
                <a:ea typeface="Arial"/>
                <a:cs typeface="Arial"/>
                <a:sym typeface="Arial"/>
              </a:endParaRPr>
            </a:p>
          </p:txBody>
        </p:sp>
      </p:grpSp>
      <p:pic>
        <p:nvPicPr>
          <p:cNvPr descr="Image result for you are here" id="866" name="Google Shape;866;p73"/>
          <p:cNvPicPr preferRelativeResize="0"/>
          <p:nvPr/>
        </p:nvPicPr>
        <p:blipFill rotWithShape="1">
          <a:blip r:embed="rId4">
            <a:alphaModFix/>
          </a:blip>
          <a:srcRect b="0" l="0" r="0" t="0"/>
          <a:stretch/>
        </p:blipFill>
        <p:spPr>
          <a:xfrm>
            <a:off x="6875801" y="1261478"/>
            <a:ext cx="570059" cy="831576"/>
          </a:xfrm>
          <a:prstGeom prst="rect">
            <a:avLst/>
          </a:prstGeom>
          <a:noFill/>
          <a:ln>
            <a:noFill/>
          </a:ln>
        </p:spPr>
      </p:pic>
      <p:sp>
        <p:nvSpPr>
          <p:cNvPr id="867" name="Google Shape;867;p73"/>
          <p:cNvSpPr/>
          <p:nvPr/>
        </p:nvSpPr>
        <p:spPr>
          <a:xfrm>
            <a:off x="4107293" y="5981275"/>
            <a:ext cx="3405863" cy="253916"/>
          </a:xfrm>
          <a:prstGeom prst="rect">
            <a:avLst/>
          </a:prstGeom>
          <a:noFill/>
          <a:ln cap="flat" cmpd="sng" w="38100">
            <a:solidFill>
              <a:srgbClr val="9F5C19"/>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50"/>
              <a:buFont typeface="Calibri"/>
              <a:buNone/>
            </a:pPr>
            <a:r>
              <a:rPr b="1" i="0" lang="en-US" sz="1050" u="none" cap="none" strike="noStrike">
                <a:solidFill>
                  <a:srgbClr val="000000"/>
                </a:solidFill>
                <a:latin typeface="Calibri"/>
                <a:ea typeface="Calibri"/>
                <a:cs typeface="Calibri"/>
                <a:sym typeface="Calibri"/>
              </a:rPr>
              <a:t>GO Teams are encouraged to have ongoing conversations</a:t>
            </a:r>
            <a:endParaRPr/>
          </a:p>
        </p:txBody>
      </p:sp>
      <p:sp>
        <p:nvSpPr>
          <p:cNvPr id="868" name="Google Shape;868;p73"/>
          <p:cNvSpPr txBox="1"/>
          <p:nvPr/>
        </p:nvSpPr>
        <p:spPr>
          <a:xfrm>
            <a:off x="2032480" y="324575"/>
            <a:ext cx="6556249" cy="831576"/>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3000"/>
              <a:buFont typeface="Trebuchet MS"/>
              <a:buNone/>
            </a:pPr>
            <a:r>
              <a:rPr b="1" i="0" lang="en-US" sz="3000" u="none" cap="none" strike="noStrike">
                <a:solidFill>
                  <a:srgbClr val="000000"/>
                </a:solidFill>
                <a:latin typeface="Trebuchet MS"/>
                <a:ea typeface="Trebuchet MS"/>
                <a:cs typeface="Trebuchet MS"/>
                <a:sym typeface="Trebuchet MS"/>
              </a:rPr>
              <a:t>Overview of FY ‘24 GO Team Budget Process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2" name="Shape 872"/>
        <p:cNvGrpSpPr/>
        <p:nvPr/>
      </p:nvGrpSpPr>
      <p:grpSpPr>
        <a:xfrm>
          <a:off x="0" y="0"/>
          <a:ext cx="0" cy="0"/>
          <a:chOff x="0" y="0"/>
          <a:chExt cx="0" cy="0"/>
        </a:xfrm>
      </p:grpSpPr>
      <p:sp>
        <p:nvSpPr>
          <p:cNvPr id="873" name="Google Shape;873;p74"/>
          <p:cNvSpPr txBox="1"/>
          <p:nvPr>
            <p:ph type="title"/>
          </p:nvPr>
        </p:nvSpPr>
        <p:spPr>
          <a:xfrm>
            <a:off x="3634867" y="86868"/>
            <a:ext cx="8165592" cy="768096"/>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100"/>
              <a:buFont typeface="Calibri"/>
              <a:buNone/>
            </a:pPr>
            <a:r>
              <a:rPr b="1" i="0" lang="en-US" sz="4400" u="sng" cap="none" strike="noStrike">
                <a:solidFill>
                  <a:schemeClr val="dk1"/>
                </a:solidFill>
                <a:latin typeface="Calibri"/>
                <a:ea typeface="Calibri"/>
                <a:cs typeface="Calibri"/>
                <a:sym typeface="Calibri"/>
              </a:rPr>
              <a:t>Budget Feedback Meetings</a:t>
            </a:r>
            <a:endParaRPr/>
          </a:p>
        </p:txBody>
      </p:sp>
      <p:sp>
        <p:nvSpPr>
          <p:cNvPr id="874" name="Google Shape;874;p74"/>
          <p:cNvSpPr txBox="1"/>
          <p:nvPr>
            <p:ph idx="2" type="body"/>
          </p:nvPr>
        </p:nvSpPr>
        <p:spPr>
          <a:xfrm>
            <a:off x="3526091" y="1221867"/>
            <a:ext cx="8383143" cy="516178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accent3"/>
              </a:buClr>
              <a:buSzPts val="2800"/>
              <a:buNone/>
            </a:pPr>
            <a:r>
              <a:rPr b="1" lang="en-US" sz="2800" u="sng">
                <a:solidFill>
                  <a:schemeClr val="accent3"/>
                </a:solidFill>
              </a:rPr>
              <a:t>What</a:t>
            </a:r>
            <a:endParaRPr/>
          </a:p>
          <a:p>
            <a:pPr indent="0" lvl="0" marL="0" rtl="0" algn="l">
              <a:lnSpc>
                <a:spcPct val="100000"/>
              </a:lnSpc>
              <a:spcBef>
                <a:spcPts val="0"/>
              </a:spcBef>
              <a:spcAft>
                <a:spcPts val="0"/>
              </a:spcAft>
              <a:buClr>
                <a:schemeClr val="accent5"/>
              </a:buClr>
              <a:buSzPts val="2200"/>
              <a:buNone/>
            </a:pPr>
            <a:r>
              <a:rPr lang="en-US" sz="2200">
                <a:solidFill>
                  <a:schemeClr val="accent5"/>
                </a:solidFill>
              </a:rPr>
              <a:t>The GO Team feedback session(s) should be scheduled for the principal to provide an overview of the school’s draft budget for the GO Team members and the general public. </a:t>
            </a:r>
            <a:endParaRPr/>
          </a:p>
          <a:p>
            <a:pPr indent="0" lvl="0" marL="0" rtl="0" algn="l">
              <a:lnSpc>
                <a:spcPct val="100000"/>
              </a:lnSpc>
              <a:spcBef>
                <a:spcPts val="1200"/>
              </a:spcBef>
              <a:spcAft>
                <a:spcPts val="0"/>
              </a:spcAft>
              <a:buClr>
                <a:schemeClr val="accent3"/>
              </a:buClr>
              <a:buSzPts val="2800"/>
              <a:buNone/>
            </a:pPr>
            <a:r>
              <a:rPr b="1" lang="en-US" sz="2800" u="sng">
                <a:solidFill>
                  <a:schemeClr val="accent3"/>
                </a:solidFill>
              </a:rPr>
              <a:t>Why</a:t>
            </a:r>
            <a:endParaRPr/>
          </a:p>
          <a:p>
            <a:pPr indent="0" lvl="0" marL="63500" rtl="0" algn="l">
              <a:lnSpc>
                <a:spcPct val="100000"/>
              </a:lnSpc>
              <a:spcBef>
                <a:spcPts val="0"/>
              </a:spcBef>
              <a:spcAft>
                <a:spcPts val="0"/>
              </a:spcAft>
              <a:buClr>
                <a:schemeClr val="accent5"/>
              </a:buClr>
              <a:buSzPts val="2200"/>
              <a:buNone/>
            </a:pPr>
            <a:r>
              <a:rPr lang="en-US" sz="2200">
                <a:solidFill>
                  <a:schemeClr val="accent5"/>
                </a:solidFill>
              </a:rPr>
              <a:t>This meeting provides an opportunity for GO Teams to discuss how the school’s budget has been allocated to support the programmatic needs and key strategic priorities. </a:t>
            </a:r>
            <a:endParaRPr/>
          </a:p>
          <a:p>
            <a:pPr indent="0" lvl="0" marL="0" rtl="0" algn="l">
              <a:lnSpc>
                <a:spcPct val="100000"/>
              </a:lnSpc>
              <a:spcBef>
                <a:spcPts val="1200"/>
              </a:spcBef>
              <a:spcAft>
                <a:spcPts val="0"/>
              </a:spcAft>
              <a:buClr>
                <a:schemeClr val="accent3"/>
              </a:buClr>
              <a:buSzPts val="2800"/>
              <a:buNone/>
            </a:pPr>
            <a:r>
              <a:rPr b="1" lang="en-US" sz="2800" u="sng">
                <a:solidFill>
                  <a:schemeClr val="accent3"/>
                </a:solidFill>
              </a:rPr>
              <a:t>When </a:t>
            </a:r>
            <a:endParaRPr/>
          </a:p>
          <a:p>
            <a:pPr indent="0" lvl="0" marL="63500" rtl="0" algn="l">
              <a:lnSpc>
                <a:spcPct val="100000"/>
              </a:lnSpc>
              <a:spcBef>
                <a:spcPts val="0"/>
              </a:spcBef>
              <a:spcAft>
                <a:spcPts val="0"/>
              </a:spcAft>
              <a:buClr>
                <a:schemeClr val="accent5"/>
              </a:buClr>
              <a:buSzPts val="2200"/>
              <a:buNone/>
            </a:pPr>
            <a:r>
              <a:rPr lang="en-US" sz="2200">
                <a:solidFill>
                  <a:schemeClr val="accent5"/>
                </a:solidFill>
              </a:rPr>
              <a:t>Meetings must be held in February </a:t>
            </a:r>
            <a:r>
              <a:rPr b="1" lang="en-US" sz="2200">
                <a:solidFill>
                  <a:schemeClr val="accent4"/>
                </a:solidFill>
              </a:rPr>
              <a:t>before staffing conferences</a:t>
            </a:r>
            <a:r>
              <a:rPr lang="en-US" sz="2200">
                <a:solidFill>
                  <a:schemeClr val="accent5"/>
                </a:solidFill>
              </a:rPr>
              <a:t>. May be combined with the allocation meeting (</a:t>
            </a:r>
            <a:r>
              <a:rPr i="1" lang="en-US" sz="2200">
                <a:solidFill>
                  <a:schemeClr val="accent5"/>
                </a:solidFill>
              </a:rPr>
              <a:t>as needed</a:t>
            </a:r>
            <a:r>
              <a:rPr lang="en-US" sz="2200">
                <a:solidFill>
                  <a:schemeClr val="accent5"/>
                </a:solidFill>
              </a:rPr>
              <a:t>), if the GO Team has completed strategic plan updates and ranked strategic priorities</a:t>
            </a:r>
            <a:r>
              <a:rPr i="1" lang="en-US" sz="2200">
                <a:solidFill>
                  <a:schemeClr val="accent5"/>
                </a:solidFill>
              </a:rPr>
              <a:t>.</a:t>
            </a:r>
            <a:r>
              <a:rPr lang="en-US" sz="2200">
                <a:solidFill>
                  <a:schemeClr val="accent5"/>
                </a:solidFill>
              </a:rPr>
              <a:t> </a:t>
            </a:r>
            <a:endParaRPr sz="2200">
              <a:solidFill>
                <a:schemeClr val="accent5"/>
              </a:solidFill>
            </a:endParaRPr>
          </a:p>
        </p:txBody>
      </p:sp>
      <p:sp>
        <p:nvSpPr>
          <p:cNvPr id="875" name="Google Shape;875;p74"/>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888888"/>
              </a:buClr>
              <a:buSzPts val="300"/>
              <a:buFont typeface="Calibri"/>
              <a:buNone/>
            </a:pPr>
            <a:fld id="{00000000-1234-1234-1234-123412341234}" type="slidenum">
              <a:rPr b="0" i="0" lang="en-US" sz="1200" u="none" cap="none" strike="noStrike">
                <a:solidFill>
                  <a:srgbClr val="888888"/>
                </a:solidFill>
                <a:latin typeface="Calibri"/>
                <a:ea typeface="Calibri"/>
                <a:cs typeface="Calibri"/>
                <a:sym typeface="Calibri"/>
              </a:rPr>
              <a:t>‹#›</a:t>
            </a:fld>
            <a:endParaRPr b="0" i="0" sz="1200" u="none" cap="none" strike="noStrike">
              <a:solidFill>
                <a:srgbClr val="888888"/>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0" name="Shape 880"/>
        <p:cNvGrpSpPr/>
        <p:nvPr/>
      </p:nvGrpSpPr>
      <p:grpSpPr>
        <a:xfrm>
          <a:off x="0" y="0"/>
          <a:ext cx="0" cy="0"/>
          <a:chOff x="0" y="0"/>
          <a:chExt cx="0" cy="0"/>
        </a:xfrm>
      </p:grpSpPr>
      <p:sp>
        <p:nvSpPr>
          <p:cNvPr id="881" name="Google Shape;881;p75"/>
          <p:cNvSpPr/>
          <p:nvPr/>
        </p:nvSpPr>
        <p:spPr>
          <a:xfrm>
            <a:off x="2241725" y="709358"/>
            <a:ext cx="8406300" cy="15870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00000"/>
              </a:solidFill>
              <a:latin typeface="Arial"/>
              <a:ea typeface="Arial"/>
              <a:cs typeface="Arial"/>
              <a:sym typeface="Arial"/>
            </a:endParaRPr>
          </a:p>
        </p:txBody>
      </p:sp>
      <p:pic>
        <p:nvPicPr>
          <p:cNvPr id="882" name="Google Shape;882;p75"/>
          <p:cNvPicPr preferRelativeResize="0"/>
          <p:nvPr/>
        </p:nvPicPr>
        <p:blipFill rotWithShape="1">
          <a:blip r:embed="rId3">
            <a:alphaModFix/>
          </a:blip>
          <a:srcRect b="0" l="0" r="0" t="0"/>
          <a:stretch/>
        </p:blipFill>
        <p:spPr>
          <a:xfrm>
            <a:off x="9411271" y="6219825"/>
            <a:ext cx="1160412" cy="523875"/>
          </a:xfrm>
          <a:prstGeom prst="rect">
            <a:avLst/>
          </a:prstGeom>
          <a:noFill/>
          <a:ln>
            <a:noFill/>
          </a:ln>
        </p:spPr>
      </p:pic>
      <p:sp>
        <p:nvSpPr>
          <p:cNvPr id="883" name="Google Shape;883;p75"/>
          <p:cNvSpPr txBox="1"/>
          <p:nvPr/>
        </p:nvSpPr>
        <p:spPr>
          <a:xfrm>
            <a:off x="2791067" y="86385"/>
            <a:ext cx="6392700" cy="708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en-US" sz="4000">
                <a:solidFill>
                  <a:schemeClr val="dk1"/>
                </a:solidFill>
                <a:latin typeface="Arial"/>
                <a:ea typeface="Arial"/>
                <a:cs typeface="Arial"/>
                <a:sym typeface="Arial"/>
              </a:rPr>
              <a:t>FY24 Budget Parameters</a:t>
            </a:r>
            <a:endParaRPr/>
          </a:p>
        </p:txBody>
      </p:sp>
      <p:graphicFrame>
        <p:nvGraphicFramePr>
          <p:cNvPr id="884" name="Google Shape;884;p75"/>
          <p:cNvGraphicFramePr/>
          <p:nvPr/>
        </p:nvGraphicFramePr>
        <p:xfrm>
          <a:off x="1964016" y="983679"/>
          <a:ext cx="3000000" cy="3000000"/>
        </p:xfrm>
        <a:graphic>
          <a:graphicData uri="http://schemas.openxmlformats.org/drawingml/2006/table">
            <a:tbl>
              <a:tblPr bandRow="1" firstRow="1">
                <a:noFill/>
                <a:tableStyleId>{0295229E-7333-4225-8EC2-1E7B5FB05D48}</a:tableStyleId>
              </a:tblPr>
              <a:tblGrid>
                <a:gridCol w="4023350"/>
                <a:gridCol w="4023350"/>
              </a:tblGrid>
              <a:tr h="594000">
                <a:tc>
                  <a:txBody>
                    <a:bodyPr/>
                    <a:lstStyle/>
                    <a:p>
                      <a:pPr indent="0" lvl="0" marL="0" marR="0" rtl="0" algn="ctr">
                        <a:spcBef>
                          <a:spcPts val="0"/>
                        </a:spcBef>
                        <a:spcAft>
                          <a:spcPts val="0"/>
                        </a:spcAft>
                        <a:buNone/>
                      </a:pPr>
                      <a:r>
                        <a:t/>
                      </a:r>
                      <a:endParaRPr sz="1750" u="none" cap="none" strike="noStrike">
                        <a:latin typeface="Arial"/>
                        <a:ea typeface="Arial"/>
                        <a:cs typeface="Arial"/>
                        <a:sym typeface="Arial"/>
                      </a:endParaRPr>
                    </a:p>
                    <a:p>
                      <a:pPr indent="0" lvl="0" marL="0" marR="0" rtl="0" algn="ctr">
                        <a:spcBef>
                          <a:spcPts val="0"/>
                        </a:spcBef>
                        <a:spcAft>
                          <a:spcPts val="0"/>
                        </a:spcAft>
                        <a:buNone/>
                      </a:pPr>
                      <a:r>
                        <a:rPr lang="en-US" sz="1750" u="none" cap="none" strike="noStrike">
                          <a:latin typeface="Arial"/>
                          <a:ea typeface="Arial"/>
                          <a:cs typeface="Arial"/>
                          <a:sym typeface="Arial"/>
                        </a:rPr>
                        <a:t>FY24 School Priorities</a:t>
                      </a:r>
                      <a:endParaRPr/>
                    </a:p>
                  </a:txBody>
                  <a:tcPr marT="45725" marB="45725" marR="91450" marL="91450"/>
                </a:tc>
                <a:tc>
                  <a:txBody>
                    <a:bodyPr/>
                    <a:lstStyle/>
                    <a:p>
                      <a:pPr indent="0" lvl="0" marL="0" marR="0" rtl="0" algn="ctr">
                        <a:spcBef>
                          <a:spcPts val="0"/>
                        </a:spcBef>
                        <a:spcAft>
                          <a:spcPts val="0"/>
                        </a:spcAft>
                        <a:buNone/>
                      </a:pPr>
                      <a:r>
                        <a:t/>
                      </a:r>
                      <a:endParaRPr sz="1750" u="none" cap="none" strike="noStrike">
                        <a:latin typeface="Arial"/>
                        <a:ea typeface="Arial"/>
                        <a:cs typeface="Arial"/>
                        <a:sym typeface="Arial"/>
                      </a:endParaRPr>
                    </a:p>
                    <a:p>
                      <a:pPr indent="0" lvl="0" marL="0" marR="0" rtl="0" algn="ctr">
                        <a:spcBef>
                          <a:spcPts val="0"/>
                        </a:spcBef>
                        <a:spcAft>
                          <a:spcPts val="0"/>
                        </a:spcAft>
                        <a:buNone/>
                      </a:pPr>
                      <a:r>
                        <a:rPr lang="en-US" sz="1750" u="none" cap="none" strike="noStrike">
                          <a:latin typeface="Arial"/>
                          <a:ea typeface="Arial"/>
                          <a:cs typeface="Arial"/>
                          <a:sym typeface="Arial"/>
                        </a:rPr>
                        <a:t>Rationale</a:t>
                      </a:r>
                      <a:endParaRPr/>
                    </a:p>
                  </a:txBody>
                  <a:tcPr marT="45725" marB="45725" marR="91450" marL="91450"/>
                </a:tc>
              </a:tr>
              <a:tr h="1354625">
                <a:tc>
                  <a:txBody>
                    <a:bodyPr/>
                    <a:lstStyle/>
                    <a:p>
                      <a:pPr indent="0" lvl="0" marL="0" rtl="0" algn="l">
                        <a:spcBef>
                          <a:spcPts val="0"/>
                        </a:spcBef>
                        <a:spcAft>
                          <a:spcPts val="0"/>
                        </a:spcAft>
                        <a:buNone/>
                      </a:pPr>
                      <a:r>
                        <a:rPr lang="en-US" sz="1800">
                          <a:latin typeface="Arial"/>
                          <a:ea typeface="Arial"/>
                          <a:cs typeface="Arial"/>
                          <a:sym typeface="Arial"/>
                        </a:rPr>
                        <a:t>Implement a Whole-Child system of supports that integrates social-emotional learning, behavior, wellness, and comprehensive academic intervention plans </a:t>
                      </a:r>
                      <a:endParaRPr sz="1800">
                        <a:latin typeface="Arial"/>
                        <a:ea typeface="Arial"/>
                        <a:cs typeface="Arial"/>
                        <a:sym typeface="Arial"/>
                      </a:endParaRPr>
                    </a:p>
                    <a:p>
                      <a:pPr indent="0" lvl="0" marL="0" marR="0" rtl="0" algn="ctr">
                        <a:spcBef>
                          <a:spcPts val="0"/>
                        </a:spcBef>
                        <a:spcAft>
                          <a:spcPts val="0"/>
                        </a:spcAft>
                        <a:buNone/>
                      </a:pPr>
                      <a:r>
                        <a:t/>
                      </a:r>
                      <a:endParaRPr/>
                    </a:p>
                  </a:txBody>
                  <a:tcPr marT="45725" marB="45725" marR="91450" marL="91450"/>
                </a:tc>
                <a:tc>
                  <a:txBody>
                    <a:bodyPr/>
                    <a:lstStyle/>
                    <a:p>
                      <a:pPr indent="0" lvl="0" marL="0" marR="0" rtl="0" algn="l">
                        <a:spcBef>
                          <a:spcPts val="0"/>
                        </a:spcBef>
                        <a:spcAft>
                          <a:spcPts val="0"/>
                        </a:spcAft>
                        <a:buNone/>
                      </a:pPr>
                      <a:r>
                        <a:rPr lang="en-US" sz="1750"/>
                        <a:t>Data shows that students with strong SEL competencies have greater academic achievement within K-12 and college. Fostering SEL as early as pre-school has both immediate and long-term impact. </a:t>
                      </a:r>
                      <a:endParaRPr sz="1750" u="none" cap="none" strike="noStrike"/>
                    </a:p>
                  </a:txBody>
                  <a:tcPr marT="45725" marB="45725" marR="91450" marL="91450"/>
                </a:tc>
              </a:tr>
              <a:tr h="1101075">
                <a:tc>
                  <a:txBody>
                    <a:bodyPr/>
                    <a:lstStyle/>
                    <a:p>
                      <a:pPr indent="0" lvl="0" marL="0" rtl="0" algn="l">
                        <a:spcBef>
                          <a:spcPts val="0"/>
                        </a:spcBef>
                        <a:spcAft>
                          <a:spcPts val="0"/>
                        </a:spcAft>
                        <a:buNone/>
                      </a:pPr>
                      <a:r>
                        <a:rPr lang="en-US" sz="1800">
                          <a:latin typeface="Arial"/>
                          <a:ea typeface="Arial"/>
                          <a:cs typeface="Arial"/>
                          <a:sym typeface="Arial"/>
                        </a:rPr>
                        <a:t>Increase student attendance &amp; engagement </a:t>
                      </a:r>
                      <a:endParaRPr sz="1800">
                        <a:latin typeface="Arial"/>
                        <a:ea typeface="Arial"/>
                        <a:cs typeface="Arial"/>
                        <a:sym typeface="Arial"/>
                      </a:endParaRPr>
                    </a:p>
                    <a:p>
                      <a:pPr indent="0" lvl="0" marL="0" marR="0" rtl="0" algn="l">
                        <a:spcBef>
                          <a:spcPts val="0"/>
                        </a:spcBef>
                        <a:spcAft>
                          <a:spcPts val="0"/>
                        </a:spcAft>
                        <a:buNone/>
                      </a:pPr>
                      <a:r>
                        <a:t/>
                      </a:r>
                      <a:endParaRPr sz="1750"/>
                    </a:p>
                  </a:txBody>
                  <a:tcPr marT="45725" marB="45725" marR="91450" marL="91450"/>
                </a:tc>
                <a:tc>
                  <a:txBody>
                    <a:bodyPr/>
                    <a:lstStyle/>
                    <a:p>
                      <a:pPr indent="0" lvl="0" marL="0" rtl="0" algn="l">
                        <a:spcBef>
                          <a:spcPts val="0"/>
                        </a:spcBef>
                        <a:spcAft>
                          <a:spcPts val="0"/>
                        </a:spcAft>
                        <a:buNone/>
                      </a:pPr>
                      <a:r>
                        <a:rPr lang="en-US" sz="1750"/>
                        <a:t>Students who attend school regularly have been shown to achieve at higher levels than students who do not have regular attendance.</a:t>
                      </a:r>
                      <a:endParaRPr/>
                    </a:p>
                  </a:txBody>
                  <a:tcPr marT="45725" marB="45725" marR="91450" marL="91450"/>
                </a:tc>
              </a:tr>
              <a:tr h="2115250">
                <a:tc>
                  <a:txBody>
                    <a:bodyPr/>
                    <a:lstStyle/>
                    <a:p>
                      <a:pPr indent="0" lvl="0" marL="0" marR="0" rtl="0" algn="l">
                        <a:spcBef>
                          <a:spcPts val="0"/>
                        </a:spcBef>
                        <a:spcAft>
                          <a:spcPts val="0"/>
                        </a:spcAft>
                        <a:buNone/>
                      </a:pPr>
                      <a:r>
                        <a:rPr lang="en-US" sz="1800">
                          <a:latin typeface="Arial"/>
                          <a:ea typeface="Arial"/>
                          <a:cs typeface="Arial"/>
                          <a:sym typeface="Arial"/>
                        </a:rPr>
                        <a:t>Increase academic achievement in core subject areas. </a:t>
                      </a:r>
                      <a:endParaRPr sz="1800">
                        <a:latin typeface="Arial"/>
                        <a:ea typeface="Arial"/>
                        <a:cs typeface="Arial"/>
                        <a:sym typeface="Arial"/>
                      </a:endParaRPr>
                    </a:p>
                    <a:p>
                      <a:pPr indent="0" lvl="0" marL="0" marR="0" rtl="0" algn="l">
                        <a:spcBef>
                          <a:spcPts val="0"/>
                        </a:spcBef>
                        <a:spcAft>
                          <a:spcPts val="0"/>
                        </a:spcAft>
                        <a:buNone/>
                      </a:pPr>
                      <a:r>
                        <a:t/>
                      </a:r>
                      <a:endParaRPr sz="1800">
                        <a:latin typeface="Arial"/>
                        <a:ea typeface="Arial"/>
                        <a:cs typeface="Arial"/>
                        <a:sym typeface="Arial"/>
                      </a:endParaRPr>
                    </a:p>
                    <a:p>
                      <a:pPr indent="0" lvl="0" marL="0" marR="0" rtl="0" algn="l">
                        <a:spcBef>
                          <a:spcPts val="0"/>
                        </a:spcBef>
                        <a:spcAft>
                          <a:spcPts val="0"/>
                        </a:spcAft>
                        <a:buNone/>
                      </a:pPr>
                      <a:r>
                        <a:t/>
                      </a:r>
                      <a:endParaRPr sz="1800">
                        <a:latin typeface="Arial"/>
                        <a:ea typeface="Arial"/>
                        <a:cs typeface="Arial"/>
                        <a:sym typeface="Arial"/>
                      </a:endParaRPr>
                    </a:p>
                  </a:txBody>
                  <a:tcPr marT="45725" marB="45725" marR="91450" marL="91450"/>
                </a:tc>
                <a:tc>
                  <a:txBody>
                    <a:bodyPr/>
                    <a:lstStyle/>
                    <a:p>
                      <a:pPr indent="0" lvl="0" marL="0" rtl="0" algn="l">
                        <a:spcBef>
                          <a:spcPts val="0"/>
                        </a:spcBef>
                        <a:spcAft>
                          <a:spcPts val="0"/>
                        </a:spcAft>
                        <a:buNone/>
                      </a:pPr>
                      <a:r>
                        <a:rPr lang="en-US" sz="1800">
                          <a:latin typeface="Arial"/>
                          <a:ea typeface="Arial"/>
                          <a:cs typeface="Arial"/>
                          <a:sym typeface="Arial"/>
                        </a:rPr>
                        <a:t>Data shows that increased academic support yields higher student achievement regardless of socioeconomic status, ethnic of racial background, or a parent's educational level. </a:t>
                      </a:r>
                      <a:endParaRPr>
                        <a:solidFill>
                          <a:srgbClr val="333333"/>
                        </a:solidFill>
                        <a:highlight>
                          <a:srgbClr val="FFFFFF"/>
                        </a:highlight>
                        <a:latin typeface="Arial"/>
                        <a:ea typeface="Arial"/>
                        <a:cs typeface="Arial"/>
                        <a:sym typeface="Arial"/>
                      </a:endParaRPr>
                    </a:p>
                    <a:p>
                      <a:pPr indent="0" lvl="0" marL="0" marR="0" rtl="0" algn="l">
                        <a:spcBef>
                          <a:spcPts val="0"/>
                        </a:spcBef>
                        <a:spcAft>
                          <a:spcPts val="0"/>
                        </a:spcAft>
                        <a:buNone/>
                      </a:pPr>
                      <a:r>
                        <a:t/>
                      </a:r>
                      <a:endParaRPr sz="1750"/>
                    </a:p>
                  </a:txBody>
                  <a:tcPr marT="45725" marB="45725" marR="91450" marL="91450"/>
                </a:tc>
              </a:tr>
            </a:tbl>
          </a:graphicData>
        </a:graphic>
      </p:graphicFrame>
      <p:sp>
        <p:nvSpPr>
          <p:cNvPr id="885" name="Google Shape;885;p75"/>
          <p:cNvSpPr txBox="1"/>
          <p:nvPr/>
        </p:nvSpPr>
        <p:spPr>
          <a:xfrm rot="-1509551">
            <a:off x="4309335" y="2609084"/>
            <a:ext cx="3970037" cy="30786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a:p>
        </p:txBody>
      </p:sp>
      <p:sp>
        <p:nvSpPr>
          <p:cNvPr id="886" name="Google Shape;886;p75"/>
          <p:cNvSpPr txBox="1"/>
          <p:nvPr>
            <p:ph idx="12" type="sldNum"/>
          </p:nvPr>
        </p:nvSpPr>
        <p:spPr>
          <a:xfrm>
            <a:off x="9733026" y="457200"/>
            <a:ext cx="740700" cy="274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lang="en-US" sz="900">
                <a:solidFill>
                  <a:schemeClr val="accent6"/>
                </a:solidFill>
                <a:latin typeface="Arial"/>
                <a:ea typeface="Arial"/>
                <a:cs typeface="Arial"/>
                <a:sym typeface="Arial"/>
              </a:rPr>
              <a:t>‹#›</a:t>
            </a:fld>
            <a:endParaRPr sz="900">
              <a:solidFill>
                <a:schemeClr val="accent6"/>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1" name="Shape 891"/>
        <p:cNvGrpSpPr/>
        <p:nvPr/>
      </p:nvGrpSpPr>
      <p:grpSpPr>
        <a:xfrm>
          <a:off x="0" y="0"/>
          <a:ext cx="0" cy="0"/>
          <a:chOff x="0" y="0"/>
          <a:chExt cx="0" cy="0"/>
        </a:xfrm>
      </p:grpSpPr>
      <p:sp>
        <p:nvSpPr>
          <p:cNvPr id="892" name="Google Shape;892;p76"/>
          <p:cNvSpPr/>
          <p:nvPr/>
        </p:nvSpPr>
        <p:spPr>
          <a:xfrm>
            <a:off x="2241725" y="709358"/>
            <a:ext cx="8406300" cy="15870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00000"/>
              </a:solidFill>
              <a:latin typeface="Arial"/>
              <a:ea typeface="Arial"/>
              <a:cs typeface="Arial"/>
              <a:sym typeface="Arial"/>
            </a:endParaRPr>
          </a:p>
        </p:txBody>
      </p:sp>
      <p:pic>
        <p:nvPicPr>
          <p:cNvPr id="893" name="Google Shape;893;p76"/>
          <p:cNvPicPr preferRelativeResize="0"/>
          <p:nvPr/>
        </p:nvPicPr>
        <p:blipFill rotWithShape="1">
          <a:blip r:embed="rId3">
            <a:alphaModFix/>
          </a:blip>
          <a:srcRect b="0" l="0" r="0" t="0"/>
          <a:stretch/>
        </p:blipFill>
        <p:spPr>
          <a:xfrm>
            <a:off x="9411271" y="6219825"/>
            <a:ext cx="1160412" cy="523875"/>
          </a:xfrm>
          <a:prstGeom prst="rect">
            <a:avLst/>
          </a:prstGeom>
          <a:noFill/>
          <a:ln>
            <a:noFill/>
          </a:ln>
        </p:spPr>
      </p:pic>
      <p:sp>
        <p:nvSpPr>
          <p:cNvPr id="894" name="Google Shape;894;p76"/>
          <p:cNvSpPr txBox="1"/>
          <p:nvPr/>
        </p:nvSpPr>
        <p:spPr>
          <a:xfrm>
            <a:off x="2791067" y="86385"/>
            <a:ext cx="6392700" cy="708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en-US" sz="4000">
                <a:solidFill>
                  <a:srgbClr val="000000"/>
                </a:solidFill>
                <a:latin typeface="Arial"/>
                <a:ea typeface="Arial"/>
                <a:cs typeface="Arial"/>
                <a:sym typeface="Arial"/>
              </a:rPr>
              <a:t>FY24 Budget Parameters</a:t>
            </a:r>
            <a:endParaRPr/>
          </a:p>
        </p:txBody>
      </p:sp>
      <p:graphicFrame>
        <p:nvGraphicFramePr>
          <p:cNvPr id="895" name="Google Shape;895;p76"/>
          <p:cNvGraphicFramePr/>
          <p:nvPr/>
        </p:nvGraphicFramePr>
        <p:xfrm>
          <a:off x="1342640" y="997201"/>
          <a:ext cx="3000000" cy="3000000"/>
        </p:xfrm>
        <a:graphic>
          <a:graphicData uri="http://schemas.openxmlformats.org/drawingml/2006/table">
            <a:tbl>
              <a:tblPr bandRow="1" firstRow="1">
                <a:noFill/>
                <a:tableStyleId>{0295229E-7333-4225-8EC2-1E7B5FB05D48}</a:tableStyleId>
              </a:tblPr>
              <a:tblGrid>
                <a:gridCol w="4931350"/>
                <a:gridCol w="4931350"/>
              </a:tblGrid>
              <a:tr h="624850">
                <a:tc>
                  <a:txBody>
                    <a:bodyPr/>
                    <a:lstStyle/>
                    <a:p>
                      <a:pPr indent="0" lvl="0" marL="0" marR="0" rtl="0" algn="ctr">
                        <a:spcBef>
                          <a:spcPts val="0"/>
                        </a:spcBef>
                        <a:spcAft>
                          <a:spcPts val="0"/>
                        </a:spcAft>
                        <a:buNone/>
                      </a:pPr>
                      <a:r>
                        <a:t/>
                      </a:r>
                      <a:endParaRPr sz="1750" u="none" cap="none" strike="noStrike">
                        <a:latin typeface="Arial"/>
                        <a:ea typeface="Arial"/>
                        <a:cs typeface="Arial"/>
                        <a:sym typeface="Arial"/>
                      </a:endParaRPr>
                    </a:p>
                    <a:p>
                      <a:pPr indent="0" lvl="0" marL="0" marR="0" rtl="0" algn="ctr">
                        <a:spcBef>
                          <a:spcPts val="0"/>
                        </a:spcBef>
                        <a:spcAft>
                          <a:spcPts val="0"/>
                        </a:spcAft>
                        <a:buNone/>
                      </a:pPr>
                      <a:r>
                        <a:rPr lang="en-US" sz="1750" u="none" cap="none" strike="noStrike">
                          <a:latin typeface="Arial"/>
                          <a:ea typeface="Arial"/>
                          <a:cs typeface="Arial"/>
                          <a:sym typeface="Arial"/>
                        </a:rPr>
                        <a:t>FY24 School Priorities</a:t>
                      </a:r>
                      <a:endParaRPr/>
                    </a:p>
                  </a:txBody>
                  <a:tcPr marT="45725" marB="45725" marR="91450" marL="91450"/>
                </a:tc>
                <a:tc>
                  <a:txBody>
                    <a:bodyPr/>
                    <a:lstStyle/>
                    <a:p>
                      <a:pPr indent="0" lvl="0" marL="0" marR="0" rtl="0" algn="ctr">
                        <a:spcBef>
                          <a:spcPts val="0"/>
                        </a:spcBef>
                        <a:spcAft>
                          <a:spcPts val="0"/>
                        </a:spcAft>
                        <a:buNone/>
                      </a:pPr>
                      <a:r>
                        <a:t/>
                      </a:r>
                      <a:endParaRPr sz="1750" u="none" cap="none" strike="noStrike">
                        <a:latin typeface="Arial"/>
                        <a:ea typeface="Arial"/>
                        <a:cs typeface="Arial"/>
                        <a:sym typeface="Arial"/>
                      </a:endParaRPr>
                    </a:p>
                    <a:p>
                      <a:pPr indent="0" lvl="0" marL="0" marR="0" rtl="0" algn="ctr">
                        <a:spcBef>
                          <a:spcPts val="0"/>
                        </a:spcBef>
                        <a:spcAft>
                          <a:spcPts val="0"/>
                        </a:spcAft>
                        <a:buNone/>
                      </a:pPr>
                      <a:r>
                        <a:rPr lang="en-US" sz="1750" u="none" cap="none" strike="noStrike">
                          <a:latin typeface="Arial"/>
                          <a:ea typeface="Arial"/>
                          <a:cs typeface="Arial"/>
                          <a:sym typeface="Arial"/>
                        </a:rPr>
                        <a:t>Rationale</a:t>
                      </a:r>
                      <a:endParaRPr/>
                    </a:p>
                  </a:txBody>
                  <a:tcPr marT="45725" marB="45725" marR="91450" marL="91450"/>
                </a:tc>
              </a:tr>
              <a:tr h="1354625">
                <a:tc>
                  <a:txBody>
                    <a:bodyPr/>
                    <a:lstStyle/>
                    <a:p>
                      <a:pPr indent="0" lvl="0" marL="0" rtl="0" algn="l">
                        <a:spcBef>
                          <a:spcPts val="0"/>
                        </a:spcBef>
                        <a:spcAft>
                          <a:spcPts val="0"/>
                        </a:spcAft>
                        <a:buNone/>
                      </a:pPr>
                      <a:r>
                        <a:rPr lang="en-US" sz="1800">
                          <a:latin typeface="Arial"/>
                          <a:ea typeface="Arial"/>
                          <a:cs typeface="Arial"/>
                          <a:sym typeface="Arial"/>
                        </a:rPr>
                        <a:t>Build teacher capacity to support the core content knowledge emotional/behavioral needs of students </a:t>
                      </a:r>
                      <a:endParaRPr/>
                    </a:p>
                  </a:txBody>
                  <a:tcPr marT="45725" marB="45725" marR="91450" marL="91450"/>
                </a:tc>
                <a:tc>
                  <a:txBody>
                    <a:bodyPr/>
                    <a:lstStyle/>
                    <a:p>
                      <a:pPr indent="0" lvl="0" marL="0" marR="0" rtl="0" algn="l">
                        <a:spcBef>
                          <a:spcPts val="0"/>
                        </a:spcBef>
                        <a:spcAft>
                          <a:spcPts val="0"/>
                        </a:spcAft>
                        <a:buNone/>
                      </a:pPr>
                      <a:r>
                        <a:rPr lang="en-US" sz="1350">
                          <a:latin typeface="Times New Roman"/>
                          <a:ea typeface="Times New Roman"/>
                          <a:cs typeface="Times New Roman"/>
                          <a:sym typeface="Times New Roman"/>
                        </a:rPr>
                        <a:t>Attending professional development courses will increase your expertise in your field and, as a result, build confidence in the work you do. This confidence will carry over into the classroom when you come back to your students and share what you learned. </a:t>
                      </a:r>
                      <a:endParaRPr sz="2000" u="none" cap="none" strike="noStrike"/>
                    </a:p>
                  </a:txBody>
                  <a:tcPr marT="45725" marB="45725" marR="91450" marL="91450"/>
                </a:tc>
              </a:tr>
              <a:tr h="1828825">
                <a:tc>
                  <a:txBody>
                    <a:bodyPr/>
                    <a:lstStyle/>
                    <a:p>
                      <a:pPr indent="0" lvl="0" marL="0" rtl="0" algn="l">
                        <a:spcBef>
                          <a:spcPts val="0"/>
                        </a:spcBef>
                        <a:spcAft>
                          <a:spcPts val="0"/>
                        </a:spcAft>
                        <a:buNone/>
                      </a:pPr>
                      <a:r>
                        <a:rPr lang="en-US" sz="1800">
                          <a:latin typeface="Arial"/>
                          <a:ea typeface="Arial"/>
                          <a:cs typeface="Arial"/>
                          <a:sym typeface="Arial"/>
                        </a:rPr>
                        <a:t>Sustain family engagement that encourages positive relationships with the school and academic partnerships for children. </a:t>
                      </a:r>
                      <a:endParaRPr sz="2000" u="none" cap="none" strike="noStrike"/>
                    </a:p>
                  </a:txBody>
                  <a:tcPr marT="45725" marB="45725" marR="91450" marL="91450"/>
                </a:tc>
                <a:tc>
                  <a:txBody>
                    <a:bodyPr/>
                    <a:lstStyle/>
                    <a:p>
                      <a:pPr indent="0" lvl="0" marL="0" rtl="0" algn="l">
                        <a:spcBef>
                          <a:spcPts val="0"/>
                        </a:spcBef>
                        <a:spcAft>
                          <a:spcPts val="0"/>
                        </a:spcAft>
                        <a:buSzPts val="1100"/>
                        <a:buNone/>
                      </a:pPr>
                      <a:r>
                        <a:rPr lang="en-US" sz="1800">
                          <a:latin typeface="Arial"/>
                          <a:ea typeface="Arial"/>
                          <a:cs typeface="Arial"/>
                          <a:sym typeface="Arial"/>
                        </a:rPr>
                        <a:t>The positive outcome of engaged parents increases the support the academic achievement of students, empowers parents, and improves family well-being. </a:t>
                      </a:r>
                      <a:endParaRPr sz="1750"/>
                    </a:p>
                    <a:p>
                      <a:pPr indent="0" lvl="0" marL="0" marR="0" rtl="0" algn="l">
                        <a:spcBef>
                          <a:spcPts val="0"/>
                        </a:spcBef>
                        <a:spcAft>
                          <a:spcPts val="0"/>
                        </a:spcAft>
                        <a:buNone/>
                      </a:pPr>
                      <a:r>
                        <a:t/>
                      </a:r>
                      <a:endParaRPr sz="1200">
                        <a:solidFill>
                          <a:srgbClr val="202124"/>
                        </a:solidFill>
                        <a:highlight>
                          <a:srgbClr val="FFFFFF"/>
                        </a:highlight>
                        <a:latin typeface="Roboto"/>
                        <a:ea typeface="Roboto"/>
                        <a:cs typeface="Roboto"/>
                        <a:sym typeface="Roboto"/>
                      </a:endParaRPr>
                    </a:p>
                    <a:p>
                      <a:pPr indent="0" lvl="0" marL="0" marR="0" rtl="0" algn="l">
                        <a:spcBef>
                          <a:spcPts val="0"/>
                        </a:spcBef>
                        <a:spcAft>
                          <a:spcPts val="0"/>
                        </a:spcAft>
                        <a:buNone/>
                      </a:pPr>
                      <a:r>
                        <a:t/>
                      </a:r>
                      <a:endParaRPr sz="1200">
                        <a:solidFill>
                          <a:srgbClr val="202124"/>
                        </a:solidFill>
                        <a:highlight>
                          <a:srgbClr val="FFFFFF"/>
                        </a:highlight>
                        <a:latin typeface="Roboto"/>
                        <a:ea typeface="Roboto"/>
                        <a:cs typeface="Roboto"/>
                        <a:sym typeface="Roboto"/>
                      </a:endParaRPr>
                    </a:p>
                  </a:txBody>
                  <a:tcPr marT="45725" marB="45725" marR="91450" marL="91450"/>
                </a:tc>
              </a:tr>
              <a:tr h="1188725">
                <a:tc>
                  <a:txBody>
                    <a:bodyPr/>
                    <a:lstStyle/>
                    <a:p>
                      <a:pPr indent="0" lvl="0" marL="0" rtl="0" algn="l">
                        <a:spcBef>
                          <a:spcPts val="0"/>
                        </a:spcBef>
                        <a:spcAft>
                          <a:spcPts val="0"/>
                        </a:spcAft>
                        <a:buNone/>
                      </a:pPr>
                      <a:r>
                        <a:rPr lang="en-US" sz="1800">
                          <a:latin typeface="Arial"/>
                          <a:ea typeface="Arial"/>
                          <a:cs typeface="Arial"/>
                          <a:sym typeface="Arial"/>
                        </a:rPr>
                        <a:t>Engage in monthly IB trainings for staff </a:t>
                      </a:r>
                      <a:endParaRPr sz="1750" u="none" cap="none" strike="noStrike"/>
                    </a:p>
                  </a:txBody>
                  <a:tcPr marT="45725" marB="45725" marR="91450" marL="91450"/>
                </a:tc>
                <a:tc>
                  <a:txBody>
                    <a:bodyPr/>
                    <a:lstStyle/>
                    <a:p>
                      <a:pPr indent="0" lvl="0" marL="0" rtl="0" algn="l">
                        <a:spcBef>
                          <a:spcPts val="0"/>
                        </a:spcBef>
                        <a:spcAft>
                          <a:spcPts val="0"/>
                        </a:spcAft>
                        <a:buSzPts val="1100"/>
                        <a:buNone/>
                      </a:pPr>
                      <a:r>
                        <a:rPr lang="en-US" sz="1800">
                          <a:latin typeface="Arial"/>
                          <a:ea typeface="Arial"/>
                          <a:cs typeface="Arial"/>
                          <a:sym typeface="Arial"/>
                        </a:rPr>
                        <a:t>The IB program is designed to provide students with rigorous course content, but also to help students think, analyze, and collaborate. </a:t>
                      </a:r>
                      <a:endParaRPr u="none" cap="none" strike="noStrike"/>
                    </a:p>
                  </a:txBody>
                  <a:tcPr marT="45725" marB="45725" marR="91450" marL="91450"/>
                </a:tc>
              </a:tr>
              <a:tr h="1310650">
                <a:tc>
                  <a:txBody>
                    <a:bodyPr/>
                    <a:lstStyle/>
                    <a:p>
                      <a:pPr indent="0" lvl="0" marL="0" rtl="0" algn="l">
                        <a:spcBef>
                          <a:spcPts val="0"/>
                        </a:spcBef>
                        <a:spcAft>
                          <a:spcPts val="0"/>
                        </a:spcAft>
                        <a:buNone/>
                      </a:pPr>
                      <a:r>
                        <a:rPr lang="en-US" sz="1800">
                          <a:latin typeface="Arial"/>
                          <a:ea typeface="Arial"/>
                          <a:cs typeface="Arial"/>
                          <a:sym typeface="Arial"/>
                        </a:rPr>
                        <a:t>Use data to drive instruction and academic decisions.</a:t>
                      </a:r>
                      <a:endParaRPr sz="1750" u="none" cap="none" strike="noStrike"/>
                    </a:p>
                  </a:txBody>
                  <a:tcPr marT="45725" marB="45725" marR="91450" marL="91450"/>
                </a:tc>
                <a:tc>
                  <a:txBody>
                    <a:bodyPr/>
                    <a:lstStyle/>
                    <a:p>
                      <a:pPr indent="0" lvl="0" marL="0" rtl="0" algn="l">
                        <a:spcBef>
                          <a:spcPts val="0"/>
                        </a:spcBef>
                        <a:spcAft>
                          <a:spcPts val="0"/>
                        </a:spcAft>
                        <a:buNone/>
                      </a:pPr>
                      <a:r>
                        <a:rPr lang="en-US" sz="2000"/>
                        <a:t>Ensure that students are receiving maximized opportunities for achievement and remediation daily</a:t>
                      </a:r>
                      <a:endParaRPr sz="1750" u="none" cap="none" strike="noStrike"/>
                    </a:p>
                  </a:txBody>
                  <a:tcPr marT="45725" marB="45725" marR="91450" marL="91450"/>
                </a:tc>
              </a:tr>
            </a:tbl>
          </a:graphicData>
        </a:graphic>
      </p:graphicFrame>
      <p:sp>
        <p:nvSpPr>
          <p:cNvPr id="896" name="Google Shape;896;p76"/>
          <p:cNvSpPr txBox="1"/>
          <p:nvPr/>
        </p:nvSpPr>
        <p:spPr>
          <a:xfrm rot="-1509551">
            <a:off x="4309335" y="2609084"/>
            <a:ext cx="3970037" cy="30786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a:p>
        </p:txBody>
      </p:sp>
      <p:sp>
        <p:nvSpPr>
          <p:cNvPr id="897" name="Google Shape;897;p76"/>
          <p:cNvSpPr txBox="1"/>
          <p:nvPr>
            <p:ph idx="12" type="sldNum"/>
          </p:nvPr>
        </p:nvSpPr>
        <p:spPr>
          <a:xfrm>
            <a:off x="9733026" y="457200"/>
            <a:ext cx="740700" cy="274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lang="en-US" sz="900">
                <a:solidFill>
                  <a:srgbClr val="159839"/>
                </a:solidFill>
                <a:latin typeface="Arial"/>
                <a:ea typeface="Arial"/>
                <a:cs typeface="Arial"/>
                <a:sym typeface="Arial"/>
              </a:rPr>
              <a:t>‹#›</a:t>
            </a:fld>
            <a:endParaRPr sz="900">
              <a:solidFill>
                <a:srgbClr val="159839"/>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2" name="Shape 902"/>
        <p:cNvGrpSpPr/>
        <p:nvPr/>
      </p:nvGrpSpPr>
      <p:grpSpPr>
        <a:xfrm>
          <a:off x="0" y="0"/>
          <a:ext cx="0" cy="0"/>
          <a:chOff x="0" y="0"/>
          <a:chExt cx="0" cy="0"/>
        </a:xfrm>
      </p:grpSpPr>
      <p:sp>
        <p:nvSpPr>
          <p:cNvPr id="903" name="Google Shape;903;p77"/>
          <p:cNvSpPr/>
          <p:nvPr/>
        </p:nvSpPr>
        <p:spPr>
          <a:xfrm>
            <a:off x="476250" y="1270129"/>
            <a:ext cx="9734550" cy="15875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00000"/>
              </a:solidFill>
              <a:latin typeface="EB Garamond"/>
              <a:ea typeface="EB Garamond"/>
              <a:cs typeface="EB Garamond"/>
              <a:sym typeface="EB Garamond"/>
            </a:endParaRPr>
          </a:p>
        </p:txBody>
      </p:sp>
      <p:pic>
        <p:nvPicPr>
          <p:cNvPr id="904" name="Google Shape;904;p77"/>
          <p:cNvPicPr preferRelativeResize="0"/>
          <p:nvPr/>
        </p:nvPicPr>
        <p:blipFill rotWithShape="1">
          <a:blip r:embed="rId3">
            <a:alphaModFix/>
          </a:blip>
          <a:srcRect b="0" l="0" r="0" t="0"/>
          <a:stretch/>
        </p:blipFill>
        <p:spPr>
          <a:xfrm>
            <a:off x="9411271" y="6219825"/>
            <a:ext cx="1160412" cy="523875"/>
          </a:xfrm>
          <a:prstGeom prst="rect">
            <a:avLst/>
          </a:prstGeom>
          <a:noFill/>
          <a:ln>
            <a:noFill/>
          </a:ln>
        </p:spPr>
      </p:pic>
      <p:sp>
        <p:nvSpPr>
          <p:cNvPr id="905" name="Google Shape;905;p77"/>
          <p:cNvSpPr txBox="1"/>
          <p:nvPr/>
        </p:nvSpPr>
        <p:spPr>
          <a:xfrm>
            <a:off x="259080" y="192911"/>
            <a:ext cx="10181158" cy="107721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3200">
                <a:solidFill>
                  <a:schemeClr val="dk1"/>
                </a:solidFill>
                <a:latin typeface="Arial Black"/>
                <a:ea typeface="Arial Black"/>
                <a:cs typeface="Arial Black"/>
                <a:sym typeface="Arial Black"/>
              </a:rPr>
              <a:t>Descriptions of Strategic Plan</a:t>
            </a:r>
            <a:endParaRPr/>
          </a:p>
          <a:p>
            <a:pPr indent="0" lvl="0" marL="0" marR="0" rtl="0" algn="ctr">
              <a:spcBef>
                <a:spcPts val="0"/>
              </a:spcBef>
              <a:spcAft>
                <a:spcPts val="0"/>
              </a:spcAft>
              <a:buNone/>
            </a:pPr>
            <a:r>
              <a:rPr b="1" lang="en-US" sz="3200">
                <a:solidFill>
                  <a:schemeClr val="dk1"/>
                </a:solidFill>
                <a:latin typeface="Arial Black"/>
                <a:ea typeface="Arial Black"/>
                <a:cs typeface="Arial Black"/>
                <a:sym typeface="Arial Black"/>
              </a:rPr>
              <a:t>Breakout Categories</a:t>
            </a:r>
            <a:endParaRPr/>
          </a:p>
        </p:txBody>
      </p:sp>
      <p:sp>
        <p:nvSpPr>
          <p:cNvPr id="906" name="Google Shape;906;p77"/>
          <p:cNvSpPr txBox="1"/>
          <p:nvPr/>
        </p:nvSpPr>
        <p:spPr>
          <a:xfrm>
            <a:off x="476250" y="2027240"/>
            <a:ext cx="10677525" cy="3785652"/>
          </a:xfrm>
          <a:prstGeom prst="rect">
            <a:avLst/>
          </a:prstGeom>
          <a:noFill/>
          <a:ln>
            <a:noFill/>
          </a:ln>
        </p:spPr>
        <p:txBody>
          <a:bodyPr anchorCtr="0" anchor="t" bIns="45700" lIns="91425" spcFirstLastPara="1" rIns="91425" wrap="square" tIns="45700">
            <a:spAutoFit/>
          </a:bodyPr>
          <a:lstStyle/>
          <a:p>
            <a:pPr indent="-400050" lvl="0" marL="400050" marR="0" rtl="0" algn="l">
              <a:spcBef>
                <a:spcPts val="0"/>
              </a:spcBef>
              <a:spcAft>
                <a:spcPts val="0"/>
              </a:spcAft>
              <a:buClr>
                <a:schemeClr val="accent2"/>
              </a:buClr>
              <a:buSzPts val="2400"/>
              <a:buFont typeface="Arial Black"/>
              <a:buAutoNum type="arabicPeriod"/>
            </a:pPr>
            <a:r>
              <a:rPr b="1" lang="en-US" sz="2400">
                <a:solidFill>
                  <a:schemeClr val="accent2"/>
                </a:solidFill>
                <a:latin typeface="Calibri"/>
                <a:ea typeface="Calibri"/>
                <a:cs typeface="Calibri"/>
                <a:sym typeface="Calibri"/>
              </a:rPr>
              <a:t>Priorities:</a:t>
            </a:r>
            <a:r>
              <a:rPr b="1" lang="en-US" sz="2400">
                <a:solidFill>
                  <a:schemeClr val="dk1"/>
                </a:solidFill>
                <a:latin typeface="Calibri"/>
                <a:ea typeface="Calibri"/>
                <a:cs typeface="Calibri"/>
                <a:sym typeface="Calibri"/>
              </a:rPr>
              <a:t> </a:t>
            </a:r>
            <a:r>
              <a:rPr lang="en-US" sz="2400">
                <a:solidFill>
                  <a:schemeClr val="dk1"/>
                </a:solidFill>
                <a:latin typeface="Calibri"/>
                <a:ea typeface="Calibri"/>
                <a:cs typeface="Calibri"/>
                <a:sym typeface="Calibri"/>
              </a:rPr>
              <a:t>FY24 funding </a:t>
            </a:r>
            <a:r>
              <a:rPr lang="en-US" sz="2400" u="sng">
                <a:solidFill>
                  <a:schemeClr val="dk1"/>
                </a:solidFill>
                <a:latin typeface="Calibri"/>
                <a:ea typeface="Calibri"/>
                <a:cs typeface="Calibri"/>
                <a:sym typeface="Calibri"/>
              </a:rPr>
              <a:t>priorities</a:t>
            </a:r>
            <a:r>
              <a:rPr lang="en-US" sz="2400">
                <a:solidFill>
                  <a:schemeClr val="dk1"/>
                </a:solidFill>
                <a:latin typeface="Calibri"/>
                <a:ea typeface="Calibri"/>
                <a:cs typeface="Calibri"/>
                <a:sym typeface="Calibri"/>
              </a:rPr>
              <a:t> from the school’s strategic plan, ranked by the order of importance. </a:t>
            </a:r>
            <a:endParaRPr/>
          </a:p>
          <a:p>
            <a:pPr indent="-247650" lvl="0" marL="400050" marR="0" rtl="0" algn="l">
              <a:spcBef>
                <a:spcPts val="0"/>
              </a:spcBef>
              <a:spcAft>
                <a:spcPts val="0"/>
              </a:spcAft>
              <a:buClr>
                <a:schemeClr val="dk1"/>
              </a:buClr>
              <a:buSzPts val="2400"/>
              <a:buFont typeface="Arial Black"/>
              <a:buNone/>
            </a:pPr>
            <a:r>
              <a:t/>
            </a:r>
            <a:endParaRPr sz="2400">
              <a:solidFill>
                <a:schemeClr val="dk1"/>
              </a:solidFill>
              <a:latin typeface="Calibri"/>
              <a:ea typeface="Calibri"/>
              <a:cs typeface="Calibri"/>
              <a:sym typeface="Calibri"/>
            </a:endParaRPr>
          </a:p>
          <a:p>
            <a:pPr indent="-400050" lvl="0" marL="400050" marR="0" rtl="0" algn="l">
              <a:spcBef>
                <a:spcPts val="0"/>
              </a:spcBef>
              <a:spcAft>
                <a:spcPts val="0"/>
              </a:spcAft>
              <a:buClr>
                <a:schemeClr val="accent2"/>
              </a:buClr>
              <a:buSzPts val="2400"/>
              <a:buFont typeface="Arial Black"/>
              <a:buAutoNum type="arabicPeriod"/>
            </a:pPr>
            <a:r>
              <a:rPr b="1" lang="en-US" sz="2400">
                <a:solidFill>
                  <a:schemeClr val="accent2"/>
                </a:solidFill>
                <a:latin typeface="Calibri"/>
                <a:ea typeface="Calibri"/>
                <a:cs typeface="Calibri"/>
                <a:sym typeface="Calibri"/>
              </a:rPr>
              <a:t>APS Five Focus Area:</a:t>
            </a:r>
            <a:r>
              <a:rPr b="1" lang="en-US" sz="2400">
                <a:solidFill>
                  <a:schemeClr val="dk1"/>
                </a:solidFill>
                <a:latin typeface="Calibri"/>
                <a:ea typeface="Calibri"/>
                <a:cs typeface="Calibri"/>
                <a:sym typeface="Calibri"/>
              </a:rPr>
              <a:t> </a:t>
            </a:r>
            <a:r>
              <a:rPr lang="en-US" sz="2400">
                <a:solidFill>
                  <a:schemeClr val="dk1"/>
                </a:solidFill>
                <a:latin typeface="Calibri"/>
                <a:ea typeface="Calibri"/>
                <a:cs typeface="Calibri"/>
                <a:sym typeface="Calibri"/>
              </a:rPr>
              <a:t>What part of the APS Five is the priority aligned to?</a:t>
            </a:r>
            <a:endParaRPr/>
          </a:p>
          <a:p>
            <a:pPr indent="-247650" lvl="0" marL="400050" marR="0" rtl="0" algn="l">
              <a:spcBef>
                <a:spcPts val="0"/>
              </a:spcBef>
              <a:spcAft>
                <a:spcPts val="0"/>
              </a:spcAft>
              <a:buClr>
                <a:schemeClr val="dk1"/>
              </a:buClr>
              <a:buSzPts val="2400"/>
              <a:buFont typeface="Arial Black"/>
              <a:buNone/>
            </a:pPr>
            <a:r>
              <a:t/>
            </a:r>
            <a:endParaRPr b="1" sz="2400">
              <a:solidFill>
                <a:schemeClr val="dk1"/>
              </a:solidFill>
              <a:latin typeface="Calibri"/>
              <a:ea typeface="Calibri"/>
              <a:cs typeface="Calibri"/>
              <a:sym typeface="Calibri"/>
            </a:endParaRPr>
          </a:p>
          <a:p>
            <a:pPr indent="-400050" lvl="0" marL="400050" marR="0" rtl="0" algn="l">
              <a:spcBef>
                <a:spcPts val="0"/>
              </a:spcBef>
              <a:spcAft>
                <a:spcPts val="0"/>
              </a:spcAft>
              <a:buClr>
                <a:schemeClr val="accent2"/>
              </a:buClr>
              <a:buSzPts val="2400"/>
              <a:buFont typeface="Arial Black"/>
              <a:buAutoNum type="arabicPeriod"/>
            </a:pPr>
            <a:r>
              <a:rPr b="1" lang="en-US" sz="2400">
                <a:solidFill>
                  <a:schemeClr val="accent2"/>
                </a:solidFill>
                <a:latin typeface="Calibri"/>
                <a:ea typeface="Calibri"/>
                <a:cs typeface="Calibri"/>
                <a:sym typeface="Calibri"/>
              </a:rPr>
              <a:t>Strategies:</a:t>
            </a:r>
            <a:r>
              <a:rPr b="1" lang="en-US" sz="2400">
                <a:solidFill>
                  <a:schemeClr val="dk1"/>
                </a:solidFill>
                <a:latin typeface="Calibri"/>
                <a:ea typeface="Calibri"/>
                <a:cs typeface="Calibri"/>
                <a:sym typeface="Calibri"/>
              </a:rPr>
              <a:t> </a:t>
            </a:r>
            <a:r>
              <a:rPr lang="en-US" sz="2400">
                <a:solidFill>
                  <a:schemeClr val="dk1"/>
                </a:solidFill>
                <a:latin typeface="Calibri"/>
                <a:ea typeface="Calibri"/>
                <a:cs typeface="Calibri"/>
                <a:sym typeface="Calibri"/>
              </a:rPr>
              <a:t>Lays out specific objectives for schools improvement.</a:t>
            </a:r>
            <a:endParaRPr/>
          </a:p>
          <a:p>
            <a:pPr indent="-247650" lvl="0" marL="400050" marR="0" rtl="0" algn="l">
              <a:spcBef>
                <a:spcPts val="0"/>
              </a:spcBef>
              <a:spcAft>
                <a:spcPts val="0"/>
              </a:spcAft>
              <a:buClr>
                <a:schemeClr val="dk1"/>
              </a:buClr>
              <a:buSzPts val="2400"/>
              <a:buFont typeface="Arial Black"/>
              <a:buNone/>
            </a:pPr>
            <a:r>
              <a:t/>
            </a:r>
            <a:endParaRPr b="1" sz="2400">
              <a:solidFill>
                <a:schemeClr val="dk1"/>
              </a:solidFill>
              <a:latin typeface="Calibri"/>
              <a:ea typeface="Calibri"/>
              <a:cs typeface="Calibri"/>
              <a:sym typeface="Calibri"/>
            </a:endParaRPr>
          </a:p>
          <a:p>
            <a:pPr indent="-400050" lvl="0" marL="400050" marR="0" rtl="0" algn="l">
              <a:spcBef>
                <a:spcPts val="0"/>
              </a:spcBef>
              <a:spcAft>
                <a:spcPts val="0"/>
              </a:spcAft>
              <a:buClr>
                <a:schemeClr val="accent2"/>
              </a:buClr>
              <a:buSzPts val="2400"/>
              <a:buFont typeface="Arial Black"/>
              <a:buAutoNum type="arabicPeriod"/>
            </a:pPr>
            <a:r>
              <a:rPr b="1" lang="en-US" sz="2400">
                <a:solidFill>
                  <a:schemeClr val="accent2"/>
                </a:solidFill>
                <a:latin typeface="Calibri"/>
                <a:ea typeface="Calibri"/>
                <a:cs typeface="Calibri"/>
                <a:sym typeface="Calibri"/>
              </a:rPr>
              <a:t>Request: </a:t>
            </a:r>
            <a:r>
              <a:rPr lang="en-US" sz="2400">
                <a:solidFill>
                  <a:schemeClr val="dk1"/>
                </a:solidFill>
                <a:latin typeface="Calibri"/>
                <a:ea typeface="Calibri"/>
                <a:cs typeface="Calibri"/>
                <a:sym typeface="Calibri"/>
              </a:rPr>
              <a:t>“The Ask”  What needs to be funded in order to support the strategy?  </a:t>
            </a:r>
            <a:endParaRPr/>
          </a:p>
          <a:p>
            <a:pPr indent="-247650" lvl="0" marL="400050" marR="0" rtl="0" algn="l">
              <a:spcBef>
                <a:spcPts val="0"/>
              </a:spcBef>
              <a:spcAft>
                <a:spcPts val="0"/>
              </a:spcAft>
              <a:buClr>
                <a:schemeClr val="dk1"/>
              </a:buClr>
              <a:buSzPts val="2400"/>
              <a:buFont typeface="Arial Black"/>
              <a:buNone/>
            </a:pPr>
            <a:r>
              <a:t/>
            </a:r>
            <a:endParaRPr sz="2400">
              <a:solidFill>
                <a:schemeClr val="dk1"/>
              </a:solidFill>
              <a:latin typeface="Calibri"/>
              <a:ea typeface="Calibri"/>
              <a:cs typeface="Calibri"/>
              <a:sym typeface="Calibri"/>
            </a:endParaRPr>
          </a:p>
          <a:p>
            <a:pPr indent="-400050" lvl="0" marL="400050" marR="0" rtl="0" algn="l">
              <a:spcBef>
                <a:spcPts val="0"/>
              </a:spcBef>
              <a:spcAft>
                <a:spcPts val="0"/>
              </a:spcAft>
              <a:buClr>
                <a:schemeClr val="accent2"/>
              </a:buClr>
              <a:buSzPts val="2400"/>
              <a:buFont typeface="Arial Black"/>
              <a:buAutoNum type="arabicPeriod"/>
            </a:pPr>
            <a:r>
              <a:rPr b="1" lang="en-US" sz="2400">
                <a:solidFill>
                  <a:schemeClr val="accent2"/>
                </a:solidFill>
                <a:latin typeface="Calibri"/>
                <a:ea typeface="Calibri"/>
                <a:cs typeface="Calibri"/>
                <a:sym typeface="Calibri"/>
              </a:rPr>
              <a:t>Amount:</a:t>
            </a:r>
            <a:r>
              <a:rPr lang="en-US" sz="2400">
                <a:solidFill>
                  <a:schemeClr val="dk1"/>
                </a:solidFill>
                <a:latin typeface="Calibri"/>
                <a:ea typeface="Calibri"/>
                <a:cs typeface="Calibri"/>
                <a:sym typeface="Calibri"/>
              </a:rPr>
              <a:t> What is the cost associated with the Request?</a:t>
            </a:r>
            <a:endParaRPr/>
          </a:p>
        </p:txBody>
      </p:sp>
      <p:sp>
        <p:nvSpPr>
          <p:cNvPr id="907" name="Google Shape;907;p77"/>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2" name="Shape 912"/>
        <p:cNvGrpSpPr/>
        <p:nvPr/>
      </p:nvGrpSpPr>
      <p:grpSpPr>
        <a:xfrm>
          <a:off x="0" y="0"/>
          <a:ext cx="0" cy="0"/>
          <a:chOff x="0" y="0"/>
          <a:chExt cx="0" cy="0"/>
        </a:xfrm>
      </p:grpSpPr>
      <p:pic>
        <p:nvPicPr>
          <p:cNvPr id="913" name="Google Shape;913;p78"/>
          <p:cNvPicPr preferRelativeResize="0"/>
          <p:nvPr/>
        </p:nvPicPr>
        <p:blipFill rotWithShape="1">
          <a:blip r:embed="rId3">
            <a:alphaModFix/>
          </a:blip>
          <a:srcRect b="0" l="0" r="0" t="0"/>
          <a:stretch/>
        </p:blipFill>
        <p:spPr>
          <a:xfrm>
            <a:off x="8582454" y="5522119"/>
            <a:ext cx="870309" cy="392906"/>
          </a:xfrm>
          <a:prstGeom prst="rect">
            <a:avLst/>
          </a:prstGeom>
          <a:noFill/>
          <a:ln>
            <a:noFill/>
          </a:ln>
        </p:spPr>
      </p:pic>
      <p:graphicFrame>
        <p:nvGraphicFramePr>
          <p:cNvPr id="914" name="Google Shape;914;p78"/>
          <p:cNvGraphicFramePr/>
          <p:nvPr/>
        </p:nvGraphicFramePr>
        <p:xfrm>
          <a:off x="1543428" y="1240623"/>
          <a:ext cx="3000000" cy="3000000"/>
        </p:xfrm>
        <a:graphic>
          <a:graphicData uri="http://schemas.openxmlformats.org/drawingml/2006/table">
            <a:tbl>
              <a:tblPr bandRow="1" firstRow="1">
                <a:noFill/>
                <a:tableStyleId>{E6B73170-9A1E-496B-AC82-FD18C982BD84}</a:tableStyleId>
              </a:tblPr>
              <a:tblGrid>
                <a:gridCol w="1993550"/>
                <a:gridCol w="2217200"/>
                <a:gridCol w="2217200"/>
                <a:gridCol w="2042175"/>
                <a:gridCol w="1721225"/>
              </a:tblGrid>
              <a:tr h="623750">
                <a:tc>
                  <a:txBody>
                    <a:bodyPr/>
                    <a:lstStyle/>
                    <a:p>
                      <a:pPr indent="0" lvl="0" marL="0" marR="0" rtl="0" algn="ctr">
                        <a:spcBef>
                          <a:spcPts val="0"/>
                        </a:spcBef>
                        <a:spcAft>
                          <a:spcPts val="0"/>
                        </a:spcAft>
                        <a:buNone/>
                      </a:pPr>
                      <a:r>
                        <a:rPr lang="en-US" sz="1400" u="none" cap="none" strike="noStrike"/>
                        <a:t>Priorities</a:t>
                      </a:r>
                      <a:endParaRPr sz="1400" u="none" cap="none" strike="noStrike">
                        <a:latin typeface="Calibri"/>
                        <a:ea typeface="Calibri"/>
                        <a:cs typeface="Calibri"/>
                        <a:sym typeface="Calibri"/>
                      </a:endParaRPr>
                    </a:p>
                  </a:txBody>
                  <a:tcPr marT="34300" marB="34300" marR="68575" marL="68575" anchor="ctr"/>
                </a:tc>
                <a:tc>
                  <a:txBody>
                    <a:bodyPr/>
                    <a:lstStyle/>
                    <a:p>
                      <a:pPr indent="0" lvl="0" marL="0" marR="0" rtl="0" algn="ctr">
                        <a:spcBef>
                          <a:spcPts val="0"/>
                        </a:spcBef>
                        <a:spcAft>
                          <a:spcPts val="0"/>
                        </a:spcAft>
                        <a:buNone/>
                      </a:pPr>
                      <a:r>
                        <a:rPr lang="en-US" sz="1400" u="none" cap="none" strike="noStrike"/>
                        <a:t>APS FIVE Focus Area</a:t>
                      </a:r>
                      <a:endParaRPr sz="1400" u="none" cap="none" strike="noStrike">
                        <a:latin typeface="Calibri"/>
                        <a:ea typeface="Calibri"/>
                        <a:cs typeface="Calibri"/>
                        <a:sym typeface="Calibri"/>
                      </a:endParaRPr>
                    </a:p>
                  </a:txBody>
                  <a:tcPr marT="34300" marB="34300" marR="68575" marL="68575" anchor="ctr"/>
                </a:tc>
                <a:tc>
                  <a:txBody>
                    <a:bodyPr/>
                    <a:lstStyle/>
                    <a:p>
                      <a:pPr indent="0" lvl="0" marL="0" marR="0" rtl="0" algn="ctr">
                        <a:spcBef>
                          <a:spcPts val="0"/>
                        </a:spcBef>
                        <a:spcAft>
                          <a:spcPts val="0"/>
                        </a:spcAft>
                        <a:buNone/>
                      </a:pPr>
                      <a:r>
                        <a:rPr lang="en-US" sz="1400" u="none" cap="none" strike="noStrike"/>
                        <a:t>Strategies</a:t>
                      </a:r>
                      <a:endParaRPr sz="1400" u="none" cap="none" strike="noStrike">
                        <a:latin typeface="Calibri"/>
                        <a:ea typeface="Calibri"/>
                        <a:cs typeface="Calibri"/>
                        <a:sym typeface="Calibri"/>
                      </a:endParaRPr>
                    </a:p>
                  </a:txBody>
                  <a:tcPr marT="34300" marB="34300" marR="68575" marL="68575" anchor="ctr"/>
                </a:tc>
                <a:tc>
                  <a:txBody>
                    <a:bodyPr/>
                    <a:lstStyle/>
                    <a:p>
                      <a:pPr indent="0" lvl="0" marL="0" marR="0" rtl="0" algn="ctr">
                        <a:spcBef>
                          <a:spcPts val="0"/>
                        </a:spcBef>
                        <a:spcAft>
                          <a:spcPts val="0"/>
                        </a:spcAft>
                        <a:buNone/>
                      </a:pPr>
                      <a:r>
                        <a:rPr b="1" lang="en-US" sz="1400" u="none" cap="none" strike="noStrike">
                          <a:solidFill>
                            <a:schemeClr val="lt1"/>
                          </a:solidFill>
                        </a:rPr>
                        <a:t>Requests</a:t>
                      </a:r>
                      <a:endParaRPr b="1" sz="1400" u="none" cap="none" strike="noStrike">
                        <a:solidFill>
                          <a:schemeClr val="lt1"/>
                        </a:solidFill>
                        <a:latin typeface="Calibri"/>
                        <a:ea typeface="Calibri"/>
                        <a:cs typeface="Calibri"/>
                        <a:sym typeface="Calibri"/>
                      </a:endParaRPr>
                    </a:p>
                  </a:txBody>
                  <a:tcPr marT="34300" marB="34300" marR="68575" marL="68575" anchor="ctr"/>
                </a:tc>
                <a:tc>
                  <a:txBody>
                    <a:bodyPr/>
                    <a:lstStyle/>
                    <a:p>
                      <a:pPr indent="0" lvl="0" marL="0" marR="0" rtl="0" algn="ctr">
                        <a:spcBef>
                          <a:spcPts val="0"/>
                        </a:spcBef>
                        <a:spcAft>
                          <a:spcPts val="0"/>
                        </a:spcAft>
                        <a:buNone/>
                      </a:pPr>
                      <a:r>
                        <a:rPr lang="en-US" sz="1400" u="none" cap="none" strike="noStrike"/>
                        <a:t>Amount</a:t>
                      </a:r>
                      <a:endParaRPr sz="1400" u="none" cap="none" strike="noStrike">
                        <a:latin typeface="Calibri"/>
                        <a:ea typeface="Calibri"/>
                        <a:cs typeface="Calibri"/>
                        <a:sym typeface="Calibri"/>
                      </a:endParaRPr>
                    </a:p>
                  </a:txBody>
                  <a:tcPr marT="34300" marB="34300" marR="68575" marL="68575" anchor="ctr"/>
                </a:tc>
              </a:tr>
              <a:tr h="1135400">
                <a:tc>
                  <a:txBody>
                    <a:bodyPr/>
                    <a:lstStyle/>
                    <a:p>
                      <a:pPr indent="0" lvl="0" marL="0" rtl="0" algn="l">
                        <a:spcBef>
                          <a:spcPts val="0"/>
                        </a:spcBef>
                        <a:spcAft>
                          <a:spcPts val="0"/>
                        </a:spcAft>
                        <a:buClr>
                          <a:schemeClr val="dk1"/>
                        </a:buClr>
                        <a:buSzPts val="1100"/>
                        <a:buFont typeface="Arial"/>
                        <a:buNone/>
                      </a:pPr>
                      <a:r>
                        <a:rPr lang="en-US">
                          <a:latin typeface="Arial"/>
                          <a:ea typeface="Arial"/>
                          <a:cs typeface="Arial"/>
                          <a:sym typeface="Arial"/>
                        </a:rPr>
                        <a:t>Implement a Whole-Child system of supports that integrates social-emotional learning, behavior, wellness, and comprehensive academic intervention plans</a:t>
                      </a:r>
                      <a:endParaRPr/>
                    </a:p>
                  </a:txBody>
                  <a:tcPr marT="34300" marB="34300" marR="68575" marL="68575" anchor="ctr"/>
                </a:tc>
                <a:tc>
                  <a:txBody>
                    <a:bodyPr/>
                    <a:lstStyle/>
                    <a:p>
                      <a:pPr indent="0" lvl="0" marL="0" marR="0" rtl="0" algn="l">
                        <a:spcBef>
                          <a:spcPts val="0"/>
                        </a:spcBef>
                        <a:spcAft>
                          <a:spcPts val="0"/>
                        </a:spcAft>
                        <a:buNone/>
                      </a:pPr>
                      <a:r>
                        <a:rPr lang="en-US"/>
                        <a:t>Whole Child + </a:t>
                      </a:r>
                      <a:r>
                        <a:rPr lang="en-US"/>
                        <a:t>Intervention</a:t>
                      </a:r>
                      <a:endParaRPr/>
                    </a:p>
                  </a:txBody>
                  <a:tcPr marT="34300" marB="34300" marR="68575" marL="68575" anchor="ctr"/>
                </a:tc>
                <a:tc>
                  <a:txBody>
                    <a:bodyPr/>
                    <a:lstStyle/>
                    <a:p>
                      <a:pPr indent="0" lvl="0" marL="0" marR="0" rtl="0" algn="l">
                        <a:spcBef>
                          <a:spcPts val="0"/>
                        </a:spcBef>
                        <a:spcAft>
                          <a:spcPts val="0"/>
                        </a:spcAft>
                        <a:buNone/>
                      </a:pPr>
                      <a:r>
                        <a:rPr lang="en-US"/>
                        <a:t>Support Tier 1 by </a:t>
                      </a:r>
                      <a:r>
                        <a:rPr lang="en-US"/>
                        <a:t>providing</a:t>
                      </a:r>
                      <a:r>
                        <a:rPr lang="en-US"/>
                        <a:t> school-wide </a:t>
                      </a:r>
                      <a:r>
                        <a:rPr lang="en-US"/>
                        <a:t>conflict</a:t>
                      </a:r>
                      <a:r>
                        <a:rPr lang="en-US"/>
                        <a:t> resolution and SEL support. Train teachers. Provide to families, Individual/group student support. </a:t>
                      </a:r>
                      <a:endParaRPr/>
                    </a:p>
                  </a:txBody>
                  <a:tcPr marT="34300" marB="34300" marR="68575" marL="68575" anchor="ctr"/>
                </a:tc>
                <a:tc>
                  <a:txBody>
                    <a:bodyPr/>
                    <a:lstStyle/>
                    <a:p>
                      <a:pPr indent="0" lvl="0" marL="0" rtl="0" algn="l">
                        <a:spcBef>
                          <a:spcPts val="0"/>
                        </a:spcBef>
                        <a:spcAft>
                          <a:spcPts val="0"/>
                        </a:spcAft>
                        <a:buClr>
                          <a:schemeClr val="dk1"/>
                        </a:buClr>
                        <a:buFont typeface="Arial"/>
                        <a:buNone/>
                      </a:pPr>
                      <a:r>
                        <a:rPr lang="en-US"/>
                        <a:t>Employ an SEL Coach to support K-5 students. </a:t>
                      </a:r>
                      <a:endParaRPr/>
                    </a:p>
                  </a:txBody>
                  <a:tcPr marT="34300" marB="34300" marR="68575" marL="68575" anchor="ctr"/>
                </a:tc>
                <a:tc>
                  <a:txBody>
                    <a:bodyPr/>
                    <a:lstStyle/>
                    <a:p>
                      <a:pPr indent="0" lvl="0" marL="0" rtl="0" algn="r">
                        <a:lnSpc>
                          <a:spcPct val="115000"/>
                        </a:lnSpc>
                        <a:spcBef>
                          <a:spcPts val="0"/>
                        </a:spcBef>
                        <a:spcAft>
                          <a:spcPts val="0"/>
                        </a:spcAft>
                        <a:buNone/>
                      </a:pPr>
                      <a:r>
                        <a:rPr lang="en-US" sz="1000"/>
                        <a:t>$114,143 </a:t>
                      </a:r>
                      <a:endParaRPr sz="1000"/>
                    </a:p>
                  </a:txBody>
                  <a:tcPr marT="9525" marB="91425" marR="9525" marL="9525" anchor="b">
                    <a:lnB cap="flat" cmpd="sng" w="6350">
                      <a:solidFill>
                        <a:srgbClr val="000000"/>
                      </a:solidFill>
                      <a:prstDash val="solid"/>
                      <a:round/>
                      <a:headEnd len="sm" w="sm" type="none"/>
                      <a:tailEnd len="sm" w="sm" type="none"/>
                    </a:lnB>
                  </a:tcPr>
                </a:tc>
              </a:tr>
              <a:tr h="361375">
                <a:tc>
                  <a:txBody>
                    <a:bodyPr/>
                    <a:lstStyle/>
                    <a:p>
                      <a:pPr indent="0" lvl="0" marL="0" rtl="0" algn="l">
                        <a:spcBef>
                          <a:spcPts val="0"/>
                        </a:spcBef>
                        <a:spcAft>
                          <a:spcPts val="0"/>
                        </a:spcAft>
                        <a:buClr>
                          <a:schemeClr val="dk1"/>
                        </a:buClr>
                        <a:buSzPts val="1100"/>
                        <a:buFont typeface="Arial"/>
                        <a:buNone/>
                      </a:pPr>
                      <a:r>
                        <a:rPr lang="en-US">
                          <a:latin typeface="Arial"/>
                          <a:ea typeface="Arial"/>
                          <a:cs typeface="Arial"/>
                          <a:sym typeface="Arial"/>
                        </a:rPr>
                        <a:t>Increase student attendance &amp; engagement </a:t>
                      </a:r>
                      <a:endParaRPr>
                        <a:latin typeface="Arial"/>
                        <a:ea typeface="Arial"/>
                        <a:cs typeface="Arial"/>
                        <a:sym typeface="Arial"/>
                      </a:endParaRPr>
                    </a:p>
                    <a:p>
                      <a:pPr indent="0" lvl="0" marL="0" marR="0" rtl="0" algn="l">
                        <a:spcBef>
                          <a:spcPts val="0"/>
                        </a:spcBef>
                        <a:spcAft>
                          <a:spcPts val="0"/>
                        </a:spcAft>
                        <a:buNone/>
                      </a:pPr>
                      <a:r>
                        <a:t/>
                      </a:r>
                      <a:endParaRPr/>
                    </a:p>
                  </a:txBody>
                  <a:tcPr marT="34300" marB="34300" marR="68575" marL="68575" anchor="ctr"/>
                </a:tc>
                <a:tc>
                  <a:txBody>
                    <a:bodyPr/>
                    <a:lstStyle/>
                    <a:p>
                      <a:pPr indent="0" lvl="0" marL="0" rtl="0" algn="l">
                        <a:spcBef>
                          <a:spcPts val="0"/>
                        </a:spcBef>
                        <a:spcAft>
                          <a:spcPts val="0"/>
                        </a:spcAft>
                        <a:buNone/>
                      </a:pPr>
                      <a:r>
                        <a:rPr lang="en-US"/>
                        <a:t>Whole Child + Intervention</a:t>
                      </a:r>
                      <a:endParaRPr/>
                    </a:p>
                    <a:p>
                      <a:pPr indent="0" lvl="0" marL="0" rtl="0" algn="l">
                        <a:spcBef>
                          <a:spcPts val="0"/>
                        </a:spcBef>
                        <a:spcAft>
                          <a:spcPts val="0"/>
                        </a:spcAft>
                        <a:buClr>
                          <a:schemeClr val="dk1"/>
                        </a:buClr>
                        <a:buFont typeface="Arial"/>
                        <a:buNone/>
                      </a:pPr>
                      <a:r>
                        <a:rPr lang="en-US"/>
                        <a:t>and Data</a:t>
                      </a:r>
                      <a:endParaRPr/>
                    </a:p>
                  </a:txBody>
                  <a:tcPr marT="34300" marB="34300" marR="68575" marL="68575" anchor="ctr"/>
                </a:tc>
                <a:tc>
                  <a:txBody>
                    <a:bodyPr/>
                    <a:lstStyle/>
                    <a:p>
                      <a:pPr indent="0" lvl="0" marL="0" marR="0" rtl="0" algn="l">
                        <a:spcBef>
                          <a:spcPts val="0"/>
                        </a:spcBef>
                        <a:spcAft>
                          <a:spcPts val="0"/>
                        </a:spcAft>
                        <a:buNone/>
                      </a:pPr>
                      <a:r>
                        <a:rPr lang="en-US"/>
                        <a:t>Serve on the CARE team.</a:t>
                      </a:r>
                      <a:endParaRPr/>
                    </a:p>
                    <a:p>
                      <a:pPr indent="0" lvl="0" marL="0" marR="0" rtl="0" algn="l">
                        <a:spcBef>
                          <a:spcPts val="0"/>
                        </a:spcBef>
                        <a:spcAft>
                          <a:spcPts val="0"/>
                        </a:spcAft>
                        <a:buNone/>
                      </a:pPr>
                      <a:r>
                        <a:t/>
                      </a:r>
                      <a:endParaRPr/>
                    </a:p>
                  </a:txBody>
                  <a:tcPr marT="34300" marB="34300" marR="68575" marL="68575" anchor="ctr"/>
                </a:tc>
                <a:tc>
                  <a:txBody>
                    <a:bodyPr/>
                    <a:lstStyle/>
                    <a:p>
                      <a:pPr indent="0" lvl="0" marL="0" marR="0" rtl="0" algn="l">
                        <a:spcBef>
                          <a:spcPts val="0"/>
                        </a:spcBef>
                        <a:spcAft>
                          <a:spcPts val="0"/>
                        </a:spcAft>
                        <a:buNone/>
                      </a:pPr>
                      <a:r>
                        <a:rPr lang="en-US"/>
                        <a:t>Employ an </a:t>
                      </a:r>
                      <a:r>
                        <a:rPr lang="en-US"/>
                        <a:t>Attendance</a:t>
                      </a:r>
                      <a:r>
                        <a:rPr lang="en-US"/>
                        <a:t> </a:t>
                      </a:r>
                      <a:r>
                        <a:rPr lang="en-US"/>
                        <a:t>Specialist</a:t>
                      </a:r>
                      <a:r>
                        <a:rPr lang="en-US"/>
                        <a:t> </a:t>
                      </a:r>
                      <a:endParaRPr/>
                    </a:p>
                  </a:txBody>
                  <a:tcPr marT="34300" marB="34300" marR="68575" marL="68575" anchor="ctr"/>
                </a:tc>
                <a:tc>
                  <a:txBody>
                    <a:bodyPr/>
                    <a:lstStyle/>
                    <a:p>
                      <a:pPr indent="0" lvl="0" marL="0" rtl="0" algn="r">
                        <a:lnSpc>
                          <a:spcPct val="115000"/>
                        </a:lnSpc>
                        <a:spcBef>
                          <a:spcPts val="0"/>
                        </a:spcBef>
                        <a:spcAft>
                          <a:spcPts val="0"/>
                        </a:spcAft>
                        <a:buNone/>
                      </a:pPr>
                      <a:r>
                        <a:rPr lang="en-US" sz="1000"/>
                        <a:t>$85,770 </a:t>
                      </a:r>
                      <a:endParaRPr sz="1000"/>
                    </a:p>
                  </a:txBody>
                  <a:tcPr marT="9525" marB="91425" marR="9525" marL="9525" anchor="b">
                    <a:lnT cap="flat" cmpd="sng" w="6350">
                      <a:solidFill>
                        <a:srgbClr val="000000"/>
                      </a:solidFill>
                      <a:prstDash val="solid"/>
                      <a:round/>
                      <a:headEnd len="sm" w="sm" type="none"/>
                      <a:tailEnd len="sm" w="sm" type="none"/>
                    </a:lnT>
                  </a:tcPr>
                </a:tc>
              </a:tr>
              <a:tr h="361375">
                <a:tc>
                  <a:txBody>
                    <a:bodyPr/>
                    <a:lstStyle/>
                    <a:p>
                      <a:pPr indent="0" lvl="0" marL="0" rtl="0" algn="l">
                        <a:spcBef>
                          <a:spcPts val="0"/>
                        </a:spcBef>
                        <a:spcAft>
                          <a:spcPts val="0"/>
                        </a:spcAft>
                        <a:buClr>
                          <a:schemeClr val="dk1"/>
                        </a:buClr>
                        <a:buSzPts val="1100"/>
                        <a:buFont typeface="Arial"/>
                        <a:buNone/>
                      </a:pPr>
                      <a:r>
                        <a:rPr lang="en-US">
                          <a:latin typeface="Arial"/>
                          <a:ea typeface="Arial"/>
                          <a:cs typeface="Arial"/>
                          <a:sym typeface="Arial"/>
                        </a:rPr>
                        <a:t>Engage in monthly IB trainings for staff </a:t>
                      </a:r>
                      <a:endParaRPr/>
                    </a:p>
                  </a:txBody>
                  <a:tcPr marT="34300" marB="34300" marR="68575" marL="68575" anchor="ctr"/>
                </a:tc>
                <a:tc>
                  <a:txBody>
                    <a:bodyPr/>
                    <a:lstStyle/>
                    <a:p>
                      <a:pPr indent="0" lvl="0" marL="0" marR="0" rtl="0" algn="l">
                        <a:spcBef>
                          <a:spcPts val="0"/>
                        </a:spcBef>
                        <a:spcAft>
                          <a:spcPts val="0"/>
                        </a:spcAft>
                        <a:buNone/>
                      </a:pPr>
                      <a:r>
                        <a:rPr lang="en-US"/>
                        <a:t>Curriculum and Instruction and Signature Programming</a:t>
                      </a:r>
                      <a:endParaRPr/>
                    </a:p>
                  </a:txBody>
                  <a:tcPr marT="34300" marB="34300" marR="68575" marL="68575" anchor="ctr"/>
                </a:tc>
                <a:tc>
                  <a:txBody>
                    <a:bodyPr/>
                    <a:lstStyle/>
                    <a:p>
                      <a:pPr indent="0" lvl="0" marL="0" marR="0" rtl="0" algn="l">
                        <a:spcBef>
                          <a:spcPts val="0"/>
                        </a:spcBef>
                        <a:spcAft>
                          <a:spcPts val="0"/>
                        </a:spcAft>
                        <a:buNone/>
                      </a:pPr>
                      <a:r>
                        <a:rPr lang="en-US"/>
                        <a:t>K-5 </a:t>
                      </a:r>
                      <a:r>
                        <a:rPr lang="en-US"/>
                        <a:t>Spanish</a:t>
                      </a:r>
                      <a:r>
                        <a:rPr lang="en-US"/>
                        <a:t> Teacher</a:t>
                      </a:r>
                      <a:endParaRPr/>
                    </a:p>
                  </a:txBody>
                  <a:tcPr marT="34300" marB="34300" marR="68575" marL="68575" anchor="ctr"/>
                </a:tc>
                <a:tc>
                  <a:txBody>
                    <a:bodyPr/>
                    <a:lstStyle/>
                    <a:p>
                      <a:pPr indent="0" lvl="0" marL="0" marR="0" rtl="0" algn="l">
                        <a:spcBef>
                          <a:spcPts val="0"/>
                        </a:spcBef>
                        <a:spcAft>
                          <a:spcPts val="0"/>
                        </a:spcAft>
                        <a:buNone/>
                      </a:pPr>
                      <a:r>
                        <a:rPr lang="en-US"/>
                        <a:t>Employ a World Language teacher and Allocate funds for staff </a:t>
                      </a:r>
                      <a:r>
                        <a:rPr lang="en-US"/>
                        <a:t>training</a:t>
                      </a:r>
                      <a:r>
                        <a:rPr lang="en-US"/>
                        <a:t> </a:t>
                      </a:r>
                      <a:endParaRPr/>
                    </a:p>
                  </a:txBody>
                  <a:tcPr marT="34300" marB="34300" marR="68575" marL="68575" anchor="ctr"/>
                </a:tc>
                <a:tc>
                  <a:txBody>
                    <a:bodyPr/>
                    <a:lstStyle/>
                    <a:p>
                      <a:pPr indent="0" lvl="0" marL="0" rtl="0" algn="r">
                        <a:lnSpc>
                          <a:spcPct val="115000"/>
                        </a:lnSpc>
                        <a:spcBef>
                          <a:spcPts val="0"/>
                        </a:spcBef>
                        <a:spcAft>
                          <a:spcPts val="0"/>
                        </a:spcAft>
                        <a:buNone/>
                      </a:pPr>
                      <a:r>
                        <a:rPr lang="en-US" sz="1000"/>
                        <a:t>$90,919 </a:t>
                      </a:r>
                      <a:endParaRPr sz="1000"/>
                    </a:p>
                  </a:txBody>
                  <a:tcPr marT="9525" marB="91425" marR="9525" marL="9525" anchor="b">
                    <a:lnB cap="flat" cmpd="sng" w="6350">
                      <a:solidFill>
                        <a:srgbClr val="000000"/>
                      </a:solidFill>
                      <a:prstDash val="solid"/>
                      <a:round/>
                      <a:headEnd len="sm" w="sm" type="none"/>
                      <a:tailEnd len="sm" w="sm" type="none"/>
                    </a:lnB>
                  </a:tcPr>
                </a:tc>
              </a:tr>
              <a:tr h="361375">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lnT cap="flat" cmpd="sng" w="6350">
                      <a:solidFill>
                        <a:srgbClr val="000000"/>
                      </a:solidFill>
                      <a:prstDash val="solid"/>
                      <a:round/>
                      <a:headEnd len="sm" w="sm" type="none"/>
                      <a:tailEnd len="sm" w="sm" type="none"/>
                    </a:lnT>
                  </a:tcPr>
                </a:tc>
              </a:tr>
              <a:tr h="361375">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ctr">
                        <a:spcBef>
                          <a:spcPts val="0"/>
                        </a:spcBef>
                        <a:spcAft>
                          <a:spcPts val="0"/>
                        </a:spcAft>
                        <a:buNone/>
                      </a:pPr>
                      <a:r>
                        <a:t/>
                      </a:r>
                      <a:endParaRPr sz="800"/>
                    </a:p>
                  </a:txBody>
                  <a:tcPr marT="34300" marB="34300" marR="68575" marL="68575" anchor="ctr"/>
                </a:tc>
                <a:tc>
                  <a:txBody>
                    <a:bodyPr/>
                    <a:lstStyle/>
                    <a:p>
                      <a:pPr indent="0" lvl="0" marL="0" marR="0" rtl="0" algn="ctr">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r>
              <a:tr h="361375">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r>
            </a:tbl>
          </a:graphicData>
        </a:graphic>
      </p:graphicFrame>
      <p:sp>
        <p:nvSpPr>
          <p:cNvPr id="915" name="Google Shape;915;p78"/>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solidFill>
                  <a:srgbClr val="F5F5F5"/>
                </a:solidFill>
              </a:rPr>
              <a:t>‹#›</a:t>
            </a:fld>
            <a:endParaRPr>
              <a:solidFill>
                <a:srgbClr val="F5F5F5"/>
              </a:solidFill>
            </a:endParaRPr>
          </a:p>
        </p:txBody>
      </p:sp>
      <p:sp>
        <p:nvSpPr>
          <p:cNvPr id="916" name="Google Shape;916;p78"/>
          <p:cNvSpPr/>
          <p:nvPr/>
        </p:nvSpPr>
        <p:spPr>
          <a:xfrm>
            <a:off x="4262890" y="875782"/>
            <a:ext cx="7085696" cy="170297"/>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000000"/>
              </a:solidFill>
              <a:latin typeface="EB Garamond"/>
              <a:ea typeface="EB Garamond"/>
              <a:cs typeface="EB Garamond"/>
              <a:sym typeface="EB Garamond"/>
            </a:endParaRPr>
          </a:p>
        </p:txBody>
      </p:sp>
      <p:sp>
        <p:nvSpPr>
          <p:cNvPr id="917" name="Google Shape;917;p78"/>
          <p:cNvSpPr txBox="1"/>
          <p:nvPr/>
        </p:nvSpPr>
        <p:spPr>
          <a:xfrm>
            <a:off x="3419476" y="324379"/>
            <a:ext cx="8772524" cy="5078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700">
                <a:solidFill>
                  <a:srgbClr val="000000"/>
                </a:solidFill>
                <a:latin typeface="Century Schoolbook"/>
                <a:ea typeface="Century Schoolbook"/>
                <a:cs typeface="Century Schoolbook"/>
                <a:sym typeface="Century Schoolbook"/>
              </a:rPr>
              <a:t>FY24 Strategic Plan Break-out</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2" name="Shape 922"/>
        <p:cNvGrpSpPr/>
        <p:nvPr/>
      </p:nvGrpSpPr>
      <p:grpSpPr>
        <a:xfrm>
          <a:off x="0" y="0"/>
          <a:ext cx="0" cy="0"/>
          <a:chOff x="0" y="0"/>
          <a:chExt cx="0" cy="0"/>
        </a:xfrm>
      </p:grpSpPr>
      <p:pic>
        <p:nvPicPr>
          <p:cNvPr id="923" name="Google Shape;923;p79"/>
          <p:cNvPicPr preferRelativeResize="0"/>
          <p:nvPr/>
        </p:nvPicPr>
        <p:blipFill rotWithShape="1">
          <a:blip r:embed="rId3">
            <a:alphaModFix/>
          </a:blip>
          <a:srcRect b="0" l="0" r="0" t="0"/>
          <a:stretch/>
        </p:blipFill>
        <p:spPr>
          <a:xfrm>
            <a:off x="8582454" y="5522119"/>
            <a:ext cx="870309" cy="392906"/>
          </a:xfrm>
          <a:prstGeom prst="rect">
            <a:avLst/>
          </a:prstGeom>
          <a:noFill/>
          <a:ln>
            <a:noFill/>
          </a:ln>
        </p:spPr>
      </p:pic>
      <p:graphicFrame>
        <p:nvGraphicFramePr>
          <p:cNvPr id="924" name="Google Shape;924;p79"/>
          <p:cNvGraphicFramePr/>
          <p:nvPr/>
        </p:nvGraphicFramePr>
        <p:xfrm>
          <a:off x="3640678" y="1240623"/>
          <a:ext cx="3000000" cy="3000000"/>
        </p:xfrm>
        <a:graphic>
          <a:graphicData uri="http://schemas.openxmlformats.org/drawingml/2006/table">
            <a:tbl>
              <a:tblPr bandRow="1" firstRow="1">
                <a:noFill/>
                <a:tableStyleId>{E0497719-FA7F-49FF-827E-F56D2FB28515}</a:tableStyleId>
              </a:tblPr>
              <a:tblGrid>
                <a:gridCol w="1583300"/>
                <a:gridCol w="1760925"/>
                <a:gridCol w="1760925"/>
                <a:gridCol w="1621925"/>
                <a:gridCol w="1367025"/>
              </a:tblGrid>
              <a:tr h="623750">
                <a:tc>
                  <a:txBody>
                    <a:bodyPr/>
                    <a:lstStyle/>
                    <a:p>
                      <a:pPr indent="0" lvl="0" marL="0" marR="0" rtl="0" algn="ctr">
                        <a:spcBef>
                          <a:spcPts val="0"/>
                        </a:spcBef>
                        <a:spcAft>
                          <a:spcPts val="0"/>
                        </a:spcAft>
                        <a:buNone/>
                      </a:pPr>
                      <a:r>
                        <a:rPr lang="en-US" sz="1400"/>
                        <a:t>Priorities</a:t>
                      </a:r>
                      <a:endParaRPr sz="1400">
                        <a:latin typeface="Calibri"/>
                        <a:ea typeface="Calibri"/>
                        <a:cs typeface="Calibri"/>
                        <a:sym typeface="Calibri"/>
                      </a:endParaRPr>
                    </a:p>
                  </a:txBody>
                  <a:tcPr marT="34300" marB="34300" marR="68575" marL="68575" anchor="ctr"/>
                </a:tc>
                <a:tc>
                  <a:txBody>
                    <a:bodyPr/>
                    <a:lstStyle/>
                    <a:p>
                      <a:pPr indent="0" lvl="0" marL="0" marR="0" rtl="0" algn="ctr">
                        <a:spcBef>
                          <a:spcPts val="0"/>
                        </a:spcBef>
                        <a:spcAft>
                          <a:spcPts val="0"/>
                        </a:spcAft>
                        <a:buNone/>
                      </a:pPr>
                      <a:r>
                        <a:rPr lang="en-US" sz="1400"/>
                        <a:t>APS FIVE Focus Area</a:t>
                      </a:r>
                      <a:endParaRPr sz="1400">
                        <a:latin typeface="Calibri"/>
                        <a:ea typeface="Calibri"/>
                        <a:cs typeface="Calibri"/>
                        <a:sym typeface="Calibri"/>
                      </a:endParaRPr>
                    </a:p>
                  </a:txBody>
                  <a:tcPr marT="34300" marB="34300" marR="68575" marL="68575" anchor="ctr"/>
                </a:tc>
                <a:tc>
                  <a:txBody>
                    <a:bodyPr/>
                    <a:lstStyle/>
                    <a:p>
                      <a:pPr indent="0" lvl="0" marL="0" marR="0" rtl="0" algn="ctr">
                        <a:spcBef>
                          <a:spcPts val="0"/>
                        </a:spcBef>
                        <a:spcAft>
                          <a:spcPts val="0"/>
                        </a:spcAft>
                        <a:buNone/>
                      </a:pPr>
                      <a:r>
                        <a:rPr lang="en-US" sz="1400"/>
                        <a:t>Strategies</a:t>
                      </a:r>
                      <a:endParaRPr sz="1400">
                        <a:latin typeface="Calibri"/>
                        <a:ea typeface="Calibri"/>
                        <a:cs typeface="Calibri"/>
                        <a:sym typeface="Calibri"/>
                      </a:endParaRPr>
                    </a:p>
                  </a:txBody>
                  <a:tcPr marT="34300" marB="34300" marR="68575" marL="68575" anchor="ctr"/>
                </a:tc>
                <a:tc>
                  <a:txBody>
                    <a:bodyPr/>
                    <a:lstStyle/>
                    <a:p>
                      <a:pPr indent="0" lvl="0" marL="0" marR="0" rtl="0" algn="ctr">
                        <a:spcBef>
                          <a:spcPts val="0"/>
                        </a:spcBef>
                        <a:spcAft>
                          <a:spcPts val="0"/>
                        </a:spcAft>
                        <a:buNone/>
                      </a:pPr>
                      <a:r>
                        <a:rPr b="1" lang="en-US" sz="1400">
                          <a:solidFill>
                            <a:schemeClr val="lt1"/>
                          </a:solidFill>
                        </a:rPr>
                        <a:t>Requests</a:t>
                      </a:r>
                      <a:endParaRPr b="1" sz="1400">
                        <a:solidFill>
                          <a:schemeClr val="lt1"/>
                        </a:solidFill>
                        <a:latin typeface="Calibri"/>
                        <a:ea typeface="Calibri"/>
                        <a:cs typeface="Calibri"/>
                        <a:sym typeface="Calibri"/>
                      </a:endParaRPr>
                    </a:p>
                  </a:txBody>
                  <a:tcPr marT="34300" marB="34300" marR="68575" marL="68575" anchor="ctr"/>
                </a:tc>
                <a:tc>
                  <a:txBody>
                    <a:bodyPr/>
                    <a:lstStyle/>
                    <a:p>
                      <a:pPr indent="0" lvl="0" marL="0" marR="0" rtl="0" algn="ctr">
                        <a:spcBef>
                          <a:spcPts val="0"/>
                        </a:spcBef>
                        <a:spcAft>
                          <a:spcPts val="0"/>
                        </a:spcAft>
                        <a:buNone/>
                      </a:pPr>
                      <a:r>
                        <a:rPr lang="en-US" sz="1400"/>
                        <a:t>Amount</a:t>
                      </a:r>
                      <a:endParaRPr sz="1400">
                        <a:latin typeface="Calibri"/>
                        <a:ea typeface="Calibri"/>
                        <a:cs typeface="Calibri"/>
                        <a:sym typeface="Calibri"/>
                      </a:endParaRPr>
                    </a:p>
                  </a:txBody>
                  <a:tcPr marT="34300" marB="34300" marR="68575" marL="68575" anchor="ctr"/>
                </a:tc>
              </a:tr>
              <a:tr h="361375">
                <a:tc>
                  <a:txBody>
                    <a:bodyPr/>
                    <a:lstStyle/>
                    <a:p>
                      <a:pPr indent="0" lvl="0" marL="0" rtl="0" algn="l">
                        <a:spcBef>
                          <a:spcPts val="0"/>
                        </a:spcBef>
                        <a:spcAft>
                          <a:spcPts val="0"/>
                        </a:spcAft>
                        <a:buClr>
                          <a:schemeClr val="dk1"/>
                        </a:buClr>
                        <a:buFont typeface="Arial"/>
                        <a:buNone/>
                      </a:pPr>
                      <a:r>
                        <a:rPr lang="en-US">
                          <a:latin typeface="Arial"/>
                          <a:ea typeface="Arial"/>
                          <a:cs typeface="Arial"/>
                          <a:sym typeface="Arial"/>
                        </a:rPr>
                        <a:t>Increase academic achievement in core subject areas. </a:t>
                      </a:r>
                      <a:endParaRPr/>
                    </a:p>
                  </a:txBody>
                  <a:tcPr marT="34300" marB="34300" marR="68575" marL="68575" anchor="ctr"/>
                </a:tc>
                <a:tc>
                  <a:txBody>
                    <a:bodyPr/>
                    <a:lstStyle/>
                    <a:p>
                      <a:pPr indent="0" lvl="0" marL="0" marR="0" rtl="0" algn="l">
                        <a:spcBef>
                          <a:spcPts val="0"/>
                        </a:spcBef>
                        <a:spcAft>
                          <a:spcPts val="0"/>
                        </a:spcAft>
                        <a:buNone/>
                      </a:pPr>
                      <a:r>
                        <a:rPr lang="en-US"/>
                        <a:t>Curriculum</a:t>
                      </a:r>
                      <a:r>
                        <a:rPr lang="en-US"/>
                        <a:t> and Instruction </a:t>
                      </a:r>
                      <a:endParaRPr/>
                    </a:p>
                  </a:txBody>
                  <a:tcPr marT="34300" marB="34300" marR="68575" marL="68575" anchor="ctr"/>
                </a:tc>
                <a:tc>
                  <a:txBody>
                    <a:bodyPr/>
                    <a:lstStyle/>
                    <a:p>
                      <a:pPr indent="0" lvl="0" marL="0" marR="0" rtl="0" algn="l">
                        <a:spcBef>
                          <a:spcPts val="0"/>
                        </a:spcBef>
                        <a:spcAft>
                          <a:spcPts val="0"/>
                        </a:spcAft>
                        <a:buNone/>
                      </a:pPr>
                      <a:r>
                        <a:rPr lang="en-US"/>
                        <a:t>Secure an instructional paraprofessional to </a:t>
                      </a:r>
                      <a:r>
                        <a:rPr lang="en-US"/>
                        <a:t>conduct</a:t>
                      </a:r>
                      <a:r>
                        <a:rPr lang="en-US"/>
                        <a:t> small group instruction in ELA and Math </a:t>
                      </a:r>
                      <a:endParaRPr/>
                    </a:p>
                  </a:txBody>
                  <a:tcPr marT="34300" marB="34300" marR="68575" marL="68575" anchor="ctr"/>
                </a:tc>
                <a:tc>
                  <a:txBody>
                    <a:bodyPr/>
                    <a:lstStyle/>
                    <a:p>
                      <a:pPr indent="0" lvl="0" marL="0" marR="0" rtl="0" algn="l">
                        <a:spcBef>
                          <a:spcPts val="0"/>
                        </a:spcBef>
                        <a:spcAft>
                          <a:spcPts val="0"/>
                        </a:spcAft>
                        <a:buNone/>
                      </a:pPr>
                      <a:r>
                        <a:rPr lang="en-US"/>
                        <a:t>Employ 1 paraprofessional and purchase materials and supplies</a:t>
                      </a:r>
                      <a:endParaRPr/>
                    </a:p>
                  </a:txBody>
                  <a:tcPr marT="34300" marB="34300" marR="68575" marL="68575" anchor="ctr"/>
                </a:tc>
                <a:tc>
                  <a:txBody>
                    <a:bodyPr/>
                    <a:lstStyle/>
                    <a:p>
                      <a:pPr indent="0" lvl="0" marL="0" marR="0" rtl="0" algn="l">
                        <a:spcBef>
                          <a:spcPts val="0"/>
                        </a:spcBef>
                        <a:spcAft>
                          <a:spcPts val="0"/>
                        </a:spcAft>
                        <a:buNone/>
                      </a:pPr>
                      <a:r>
                        <a:rPr lang="en-US"/>
                        <a:t>$62,224</a:t>
                      </a:r>
                      <a:endParaRPr/>
                    </a:p>
                  </a:txBody>
                  <a:tcPr marT="34300" marB="34300" marR="68575" marL="68575" anchor="ctr"/>
                </a:tc>
              </a:tr>
              <a:tr h="361375">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r>
              <a:tr h="361375">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r>
              <a:tr h="361375">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r>
              <a:tr h="361375">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ctr">
                        <a:spcBef>
                          <a:spcPts val="0"/>
                        </a:spcBef>
                        <a:spcAft>
                          <a:spcPts val="0"/>
                        </a:spcAft>
                        <a:buNone/>
                      </a:pPr>
                      <a:r>
                        <a:t/>
                      </a:r>
                      <a:endParaRPr sz="800"/>
                    </a:p>
                  </a:txBody>
                  <a:tcPr marT="34300" marB="34300" marR="68575" marL="68575" anchor="ctr"/>
                </a:tc>
                <a:tc>
                  <a:txBody>
                    <a:bodyPr/>
                    <a:lstStyle/>
                    <a:p>
                      <a:pPr indent="0" lvl="0" marL="0" marR="0" rtl="0" algn="ctr">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r>
              <a:tr h="361375">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r>
              <a:tr h="361375">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r>
              <a:tr h="361375">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r>
              <a:tr h="361375">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r>
            </a:tbl>
          </a:graphicData>
        </a:graphic>
      </p:graphicFrame>
      <p:sp>
        <p:nvSpPr>
          <p:cNvPr id="925" name="Google Shape;925;p79"/>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solidFill>
                  <a:srgbClr val="F5F5F5"/>
                </a:solidFill>
              </a:rPr>
              <a:t>‹#›</a:t>
            </a:fld>
            <a:endParaRPr>
              <a:solidFill>
                <a:srgbClr val="F5F5F5"/>
              </a:solidFill>
            </a:endParaRPr>
          </a:p>
        </p:txBody>
      </p:sp>
      <p:sp>
        <p:nvSpPr>
          <p:cNvPr id="926" name="Google Shape;926;p79"/>
          <p:cNvSpPr/>
          <p:nvPr/>
        </p:nvSpPr>
        <p:spPr>
          <a:xfrm>
            <a:off x="4262890" y="875782"/>
            <a:ext cx="7085696" cy="170297"/>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000000"/>
              </a:solidFill>
              <a:latin typeface="EB Garamond"/>
              <a:ea typeface="EB Garamond"/>
              <a:cs typeface="EB Garamond"/>
              <a:sym typeface="EB Garamond"/>
            </a:endParaRPr>
          </a:p>
        </p:txBody>
      </p:sp>
      <p:sp>
        <p:nvSpPr>
          <p:cNvPr id="927" name="Google Shape;927;p79"/>
          <p:cNvSpPr txBox="1"/>
          <p:nvPr/>
        </p:nvSpPr>
        <p:spPr>
          <a:xfrm>
            <a:off x="3419476" y="324379"/>
            <a:ext cx="8772524" cy="5078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700">
                <a:solidFill>
                  <a:srgbClr val="000000"/>
                </a:solidFill>
                <a:latin typeface="Century Schoolbook"/>
                <a:ea typeface="Century Schoolbook"/>
                <a:cs typeface="Century Schoolbook"/>
                <a:sym typeface="Century Schoolbook"/>
              </a:rPr>
              <a:t>Plan for FY24 </a:t>
            </a:r>
            <a:r>
              <a:rPr b="1" lang="en-US" sz="2700">
                <a:solidFill>
                  <a:schemeClr val="dk1"/>
                </a:solidFill>
                <a:latin typeface="Century Schoolbook"/>
                <a:ea typeface="Century Schoolbook"/>
                <a:cs typeface="Century Schoolbook"/>
                <a:sym typeface="Century Schoolbook"/>
              </a:rPr>
              <a:t>Leveling Reserve</a:t>
            </a:r>
            <a:endParaRPr b="1" sz="2700">
              <a:solidFill>
                <a:srgbClr val="000000"/>
              </a:solidFill>
              <a:latin typeface="Century Schoolbook"/>
              <a:ea typeface="Century Schoolbook"/>
              <a:cs typeface="Century Schoolbook"/>
              <a:sym typeface="Century Schoolbook"/>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2" name="Shape 932"/>
        <p:cNvGrpSpPr/>
        <p:nvPr/>
      </p:nvGrpSpPr>
      <p:grpSpPr>
        <a:xfrm>
          <a:off x="0" y="0"/>
          <a:ext cx="0" cy="0"/>
          <a:chOff x="0" y="0"/>
          <a:chExt cx="0" cy="0"/>
        </a:xfrm>
      </p:grpSpPr>
      <p:pic>
        <p:nvPicPr>
          <p:cNvPr id="933" name="Google Shape;933;p80"/>
          <p:cNvPicPr preferRelativeResize="0"/>
          <p:nvPr/>
        </p:nvPicPr>
        <p:blipFill rotWithShape="1">
          <a:blip r:embed="rId3">
            <a:alphaModFix/>
          </a:blip>
          <a:srcRect b="0" l="0" r="0" t="0"/>
          <a:stretch/>
        </p:blipFill>
        <p:spPr>
          <a:xfrm>
            <a:off x="8582454" y="5522119"/>
            <a:ext cx="870309" cy="392906"/>
          </a:xfrm>
          <a:prstGeom prst="rect">
            <a:avLst/>
          </a:prstGeom>
          <a:noFill/>
          <a:ln>
            <a:noFill/>
          </a:ln>
        </p:spPr>
      </p:pic>
      <p:graphicFrame>
        <p:nvGraphicFramePr>
          <p:cNvPr id="934" name="Google Shape;934;p80"/>
          <p:cNvGraphicFramePr/>
          <p:nvPr/>
        </p:nvGraphicFramePr>
        <p:xfrm>
          <a:off x="3640678" y="1240623"/>
          <a:ext cx="3000000" cy="3000000"/>
        </p:xfrm>
        <a:graphic>
          <a:graphicData uri="http://schemas.openxmlformats.org/drawingml/2006/table">
            <a:tbl>
              <a:tblPr bandRow="1" firstRow="1">
                <a:noFill/>
                <a:tableStyleId>{C989DC9C-1E3E-478B-9976-EB58125CA2B0}</a:tableStyleId>
              </a:tblPr>
              <a:tblGrid>
                <a:gridCol w="1583300"/>
                <a:gridCol w="1760925"/>
                <a:gridCol w="1760925"/>
                <a:gridCol w="1621925"/>
                <a:gridCol w="1367025"/>
              </a:tblGrid>
              <a:tr h="623750">
                <a:tc>
                  <a:txBody>
                    <a:bodyPr/>
                    <a:lstStyle/>
                    <a:p>
                      <a:pPr indent="0" lvl="0" marL="0" marR="0" rtl="0" algn="ctr">
                        <a:spcBef>
                          <a:spcPts val="0"/>
                        </a:spcBef>
                        <a:spcAft>
                          <a:spcPts val="0"/>
                        </a:spcAft>
                        <a:buNone/>
                      </a:pPr>
                      <a:r>
                        <a:rPr lang="en-US" sz="1400"/>
                        <a:t>Priorities</a:t>
                      </a:r>
                      <a:endParaRPr sz="1400">
                        <a:latin typeface="Calibri"/>
                        <a:ea typeface="Calibri"/>
                        <a:cs typeface="Calibri"/>
                        <a:sym typeface="Calibri"/>
                      </a:endParaRPr>
                    </a:p>
                  </a:txBody>
                  <a:tcPr marT="34300" marB="34300" marR="68575" marL="68575" anchor="ctr"/>
                </a:tc>
                <a:tc>
                  <a:txBody>
                    <a:bodyPr/>
                    <a:lstStyle/>
                    <a:p>
                      <a:pPr indent="0" lvl="0" marL="0" marR="0" rtl="0" algn="ctr">
                        <a:spcBef>
                          <a:spcPts val="0"/>
                        </a:spcBef>
                        <a:spcAft>
                          <a:spcPts val="0"/>
                        </a:spcAft>
                        <a:buNone/>
                      </a:pPr>
                      <a:r>
                        <a:rPr lang="en-US" sz="1400"/>
                        <a:t>APS FIVE Focus Area</a:t>
                      </a:r>
                      <a:endParaRPr sz="1400">
                        <a:latin typeface="Calibri"/>
                        <a:ea typeface="Calibri"/>
                        <a:cs typeface="Calibri"/>
                        <a:sym typeface="Calibri"/>
                      </a:endParaRPr>
                    </a:p>
                  </a:txBody>
                  <a:tcPr marT="34300" marB="34300" marR="68575" marL="68575" anchor="ctr"/>
                </a:tc>
                <a:tc>
                  <a:txBody>
                    <a:bodyPr/>
                    <a:lstStyle/>
                    <a:p>
                      <a:pPr indent="0" lvl="0" marL="0" marR="0" rtl="0" algn="ctr">
                        <a:spcBef>
                          <a:spcPts val="0"/>
                        </a:spcBef>
                        <a:spcAft>
                          <a:spcPts val="0"/>
                        </a:spcAft>
                        <a:buNone/>
                      </a:pPr>
                      <a:r>
                        <a:rPr lang="en-US" sz="1400"/>
                        <a:t>Strategies</a:t>
                      </a:r>
                      <a:endParaRPr sz="1400">
                        <a:latin typeface="Calibri"/>
                        <a:ea typeface="Calibri"/>
                        <a:cs typeface="Calibri"/>
                        <a:sym typeface="Calibri"/>
                      </a:endParaRPr>
                    </a:p>
                  </a:txBody>
                  <a:tcPr marT="34300" marB="34300" marR="68575" marL="68575" anchor="ctr"/>
                </a:tc>
                <a:tc>
                  <a:txBody>
                    <a:bodyPr/>
                    <a:lstStyle/>
                    <a:p>
                      <a:pPr indent="0" lvl="0" marL="0" marR="0" rtl="0" algn="ctr">
                        <a:spcBef>
                          <a:spcPts val="0"/>
                        </a:spcBef>
                        <a:spcAft>
                          <a:spcPts val="0"/>
                        </a:spcAft>
                        <a:buNone/>
                      </a:pPr>
                      <a:r>
                        <a:rPr b="1" lang="en-US" sz="1400">
                          <a:solidFill>
                            <a:schemeClr val="lt1"/>
                          </a:solidFill>
                        </a:rPr>
                        <a:t>Requests</a:t>
                      </a:r>
                      <a:endParaRPr b="1" sz="1400">
                        <a:solidFill>
                          <a:schemeClr val="lt1"/>
                        </a:solidFill>
                        <a:latin typeface="Calibri"/>
                        <a:ea typeface="Calibri"/>
                        <a:cs typeface="Calibri"/>
                        <a:sym typeface="Calibri"/>
                      </a:endParaRPr>
                    </a:p>
                  </a:txBody>
                  <a:tcPr marT="34300" marB="34300" marR="68575" marL="68575" anchor="ctr"/>
                </a:tc>
                <a:tc>
                  <a:txBody>
                    <a:bodyPr/>
                    <a:lstStyle/>
                    <a:p>
                      <a:pPr indent="0" lvl="0" marL="0" marR="0" rtl="0" algn="ctr">
                        <a:spcBef>
                          <a:spcPts val="0"/>
                        </a:spcBef>
                        <a:spcAft>
                          <a:spcPts val="0"/>
                        </a:spcAft>
                        <a:buNone/>
                      </a:pPr>
                      <a:r>
                        <a:rPr lang="en-US" sz="1400"/>
                        <a:t>Amount</a:t>
                      </a:r>
                      <a:endParaRPr sz="1400">
                        <a:latin typeface="Calibri"/>
                        <a:ea typeface="Calibri"/>
                        <a:cs typeface="Calibri"/>
                        <a:sym typeface="Calibri"/>
                      </a:endParaRPr>
                    </a:p>
                  </a:txBody>
                  <a:tcPr marT="34300" marB="34300" marR="68575" marL="68575" anchor="ctr"/>
                </a:tc>
              </a:tr>
              <a:tr h="361375">
                <a:tc>
                  <a:txBody>
                    <a:bodyPr/>
                    <a:lstStyle/>
                    <a:p>
                      <a:pPr indent="0" lvl="0" marL="0" rtl="0" algn="l">
                        <a:spcBef>
                          <a:spcPts val="0"/>
                        </a:spcBef>
                        <a:spcAft>
                          <a:spcPts val="0"/>
                        </a:spcAft>
                        <a:buClr>
                          <a:schemeClr val="dk1"/>
                        </a:buClr>
                        <a:buFont typeface="Arial"/>
                        <a:buNone/>
                      </a:pPr>
                      <a:r>
                        <a:rPr lang="en-US">
                          <a:latin typeface="Arial"/>
                          <a:ea typeface="Arial"/>
                          <a:cs typeface="Arial"/>
                          <a:sym typeface="Arial"/>
                        </a:rPr>
                        <a:t>Increase academic achievement in core subject areas. </a:t>
                      </a:r>
                      <a:endParaRPr/>
                    </a:p>
                  </a:txBody>
                  <a:tcPr marT="34300" marB="34300" marR="68575" marL="68575" anchor="ctr"/>
                </a:tc>
                <a:tc>
                  <a:txBody>
                    <a:bodyPr/>
                    <a:lstStyle/>
                    <a:p>
                      <a:pPr indent="0" lvl="0" marL="0" marR="0" rtl="0" algn="l">
                        <a:spcBef>
                          <a:spcPts val="0"/>
                        </a:spcBef>
                        <a:spcAft>
                          <a:spcPts val="0"/>
                        </a:spcAft>
                        <a:buNone/>
                      </a:pPr>
                      <a:r>
                        <a:rPr lang="en-US"/>
                        <a:t>Curriculum and Instruction</a:t>
                      </a:r>
                      <a:endParaRPr/>
                    </a:p>
                  </a:txBody>
                  <a:tcPr marT="34300" marB="34300" marR="68575" marL="68575" anchor="ctr"/>
                </a:tc>
                <a:tc>
                  <a:txBody>
                    <a:bodyPr/>
                    <a:lstStyle/>
                    <a:p>
                      <a:pPr indent="0" lvl="0" marL="0" marR="0" rtl="0" algn="l">
                        <a:spcBef>
                          <a:spcPts val="0"/>
                        </a:spcBef>
                        <a:spcAft>
                          <a:spcPts val="0"/>
                        </a:spcAft>
                        <a:buNone/>
                      </a:pPr>
                      <a:r>
                        <a:rPr lang="en-US"/>
                        <a:t>Purchase materials and supplies to support core </a:t>
                      </a:r>
                      <a:r>
                        <a:rPr lang="en-US"/>
                        <a:t>instruction. </a:t>
                      </a:r>
                      <a:endParaRPr/>
                    </a:p>
                  </a:txBody>
                  <a:tcPr marT="34300" marB="34300" marR="68575" marL="68575" anchor="ctr"/>
                </a:tc>
                <a:tc>
                  <a:txBody>
                    <a:bodyPr/>
                    <a:lstStyle/>
                    <a:p>
                      <a:pPr indent="0" lvl="0" marL="0" marR="0" rtl="0" algn="l">
                        <a:spcBef>
                          <a:spcPts val="0"/>
                        </a:spcBef>
                        <a:spcAft>
                          <a:spcPts val="0"/>
                        </a:spcAft>
                        <a:buNone/>
                      </a:pPr>
                      <a:r>
                        <a:rPr lang="en-US"/>
                        <a:t>Purchase Teaching Supplies and Equipment</a:t>
                      </a:r>
                      <a:endParaRPr/>
                    </a:p>
                  </a:txBody>
                  <a:tcPr marT="34300" marB="34300" marR="68575" marL="68575" anchor="ctr"/>
                </a:tc>
                <a:tc>
                  <a:txBody>
                    <a:bodyPr/>
                    <a:lstStyle/>
                    <a:p>
                      <a:pPr indent="0" lvl="0" marL="0" marR="0" rtl="0" algn="l">
                        <a:spcBef>
                          <a:spcPts val="0"/>
                        </a:spcBef>
                        <a:spcAft>
                          <a:spcPts val="0"/>
                        </a:spcAft>
                        <a:buNone/>
                      </a:pPr>
                      <a:r>
                        <a:rPr lang="en-US"/>
                        <a:t>$151,928</a:t>
                      </a:r>
                      <a:endParaRPr/>
                    </a:p>
                  </a:txBody>
                  <a:tcPr marT="34300" marB="34300" marR="68575" marL="68575" anchor="ctr"/>
                </a:tc>
              </a:tr>
              <a:tr h="361375">
                <a:tc>
                  <a:txBody>
                    <a:bodyPr/>
                    <a:lstStyle/>
                    <a:p>
                      <a:pPr indent="0" lvl="0" marL="0" rtl="0" algn="l">
                        <a:spcBef>
                          <a:spcPts val="0"/>
                        </a:spcBef>
                        <a:spcAft>
                          <a:spcPts val="0"/>
                        </a:spcAft>
                        <a:buClr>
                          <a:schemeClr val="dk1"/>
                        </a:buClr>
                        <a:buSzPts val="1100"/>
                        <a:buFont typeface="Arial"/>
                        <a:buNone/>
                      </a:pPr>
                      <a:r>
                        <a:rPr lang="en-US">
                          <a:latin typeface="Arial"/>
                          <a:ea typeface="Arial"/>
                          <a:cs typeface="Arial"/>
                          <a:sym typeface="Arial"/>
                        </a:rPr>
                        <a:t>Engage in monthly IB trainings for staff </a:t>
                      </a:r>
                      <a:endParaRPr>
                        <a:latin typeface="Tenorite"/>
                        <a:ea typeface="Tenorite"/>
                        <a:cs typeface="Tenorite"/>
                        <a:sym typeface="Tenorite"/>
                      </a:endParaRPr>
                    </a:p>
                    <a:p>
                      <a:pPr indent="0" lvl="0" marL="0" marR="0" rtl="0" algn="l">
                        <a:spcBef>
                          <a:spcPts val="0"/>
                        </a:spcBef>
                        <a:spcAft>
                          <a:spcPts val="0"/>
                        </a:spcAft>
                        <a:buNone/>
                      </a:pPr>
                      <a:r>
                        <a:t/>
                      </a:r>
                      <a:endParaRPr/>
                    </a:p>
                  </a:txBody>
                  <a:tcPr marT="34300" marB="34300" marR="68575" marL="68575" anchor="ctr"/>
                </a:tc>
                <a:tc>
                  <a:txBody>
                    <a:bodyPr/>
                    <a:lstStyle/>
                    <a:p>
                      <a:pPr indent="0" lvl="0" marL="0" marR="0" rtl="0" algn="l">
                        <a:spcBef>
                          <a:spcPts val="0"/>
                        </a:spcBef>
                        <a:spcAft>
                          <a:spcPts val="0"/>
                        </a:spcAft>
                        <a:buNone/>
                      </a:pPr>
                      <a:r>
                        <a:rPr lang="en-US"/>
                        <a:t>Signature Programming</a:t>
                      </a:r>
                      <a:endParaRPr/>
                    </a:p>
                  </a:txBody>
                  <a:tcPr marT="34300" marB="34300" marR="68575" marL="68575" anchor="ctr"/>
                </a:tc>
                <a:tc>
                  <a:txBody>
                    <a:bodyPr/>
                    <a:lstStyle/>
                    <a:p>
                      <a:pPr indent="0" lvl="0" marL="0" marR="0" rtl="0" algn="l">
                        <a:spcBef>
                          <a:spcPts val="0"/>
                        </a:spcBef>
                        <a:spcAft>
                          <a:spcPts val="0"/>
                        </a:spcAft>
                        <a:buNone/>
                      </a:pPr>
                      <a:r>
                        <a:rPr lang="en-US"/>
                        <a:t>Enroll returning and new </a:t>
                      </a:r>
                      <a:r>
                        <a:rPr lang="en-US"/>
                        <a:t>teachers</a:t>
                      </a:r>
                      <a:r>
                        <a:rPr lang="en-US"/>
                        <a:t> into IB </a:t>
                      </a:r>
                      <a:r>
                        <a:rPr lang="en-US"/>
                        <a:t>training. Secure substitutes for IB Core TEam to plan during the day and/or after school stipends. </a:t>
                      </a:r>
                      <a:endParaRPr/>
                    </a:p>
                  </a:txBody>
                  <a:tcPr marT="34300" marB="34300" marR="68575" marL="68575" anchor="ctr"/>
                </a:tc>
                <a:tc>
                  <a:txBody>
                    <a:bodyPr/>
                    <a:lstStyle/>
                    <a:p>
                      <a:pPr indent="0" lvl="0" marL="0" marR="0" rtl="0" algn="l">
                        <a:spcBef>
                          <a:spcPts val="0"/>
                        </a:spcBef>
                        <a:spcAft>
                          <a:spcPts val="0"/>
                        </a:spcAft>
                        <a:buNone/>
                      </a:pPr>
                      <a:r>
                        <a:rPr lang="en-US"/>
                        <a:t>IB Registration</a:t>
                      </a:r>
                      <a:endParaRPr/>
                    </a:p>
                    <a:p>
                      <a:pPr indent="0" lvl="0" marL="0" marR="0" rtl="0" algn="l">
                        <a:spcBef>
                          <a:spcPts val="0"/>
                        </a:spcBef>
                        <a:spcAft>
                          <a:spcPts val="0"/>
                        </a:spcAft>
                        <a:buNone/>
                      </a:pPr>
                      <a:r>
                        <a:rPr lang="en-US"/>
                        <a:t>Stipends for </a:t>
                      </a:r>
                      <a:r>
                        <a:rPr lang="en-US"/>
                        <a:t>teachers</a:t>
                      </a:r>
                      <a:r>
                        <a:rPr lang="en-US"/>
                        <a:t> to attend weekend training </a:t>
                      </a:r>
                      <a:endParaRPr/>
                    </a:p>
                  </a:txBody>
                  <a:tcPr marT="34300" marB="34300" marR="68575" marL="68575" anchor="ctr"/>
                </a:tc>
                <a:tc>
                  <a:txBody>
                    <a:bodyPr/>
                    <a:lstStyle/>
                    <a:p>
                      <a:pPr indent="0" lvl="0" marL="0" marR="0" rtl="0" algn="l">
                        <a:spcBef>
                          <a:spcPts val="0"/>
                        </a:spcBef>
                        <a:spcAft>
                          <a:spcPts val="0"/>
                        </a:spcAft>
                        <a:buNone/>
                      </a:pPr>
                      <a:r>
                        <a:rPr lang="en-US"/>
                        <a:t>$25,280</a:t>
                      </a:r>
                      <a:endParaRPr/>
                    </a:p>
                  </a:txBody>
                  <a:tcPr marT="34300" marB="34300" marR="68575" marL="68575" anchor="ctr"/>
                </a:tc>
              </a:tr>
              <a:tr h="361375">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r>
              <a:tr h="361375">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ctr">
                        <a:spcBef>
                          <a:spcPts val="0"/>
                        </a:spcBef>
                        <a:spcAft>
                          <a:spcPts val="0"/>
                        </a:spcAft>
                        <a:buNone/>
                      </a:pPr>
                      <a:r>
                        <a:t/>
                      </a:r>
                      <a:endParaRPr sz="800"/>
                    </a:p>
                  </a:txBody>
                  <a:tcPr marT="34300" marB="34300" marR="68575" marL="68575" anchor="ctr"/>
                </a:tc>
                <a:tc>
                  <a:txBody>
                    <a:bodyPr/>
                    <a:lstStyle/>
                    <a:p>
                      <a:pPr indent="0" lvl="0" marL="0" marR="0" rtl="0" algn="ctr">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r>
              <a:tr h="361375">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r>
              <a:tr h="361375">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r>
              <a:tr h="361375">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r>
              <a:tr h="361375">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c>
                  <a:txBody>
                    <a:bodyPr/>
                    <a:lstStyle/>
                    <a:p>
                      <a:pPr indent="0" lvl="0" marL="0" marR="0" rtl="0" algn="l">
                        <a:spcBef>
                          <a:spcPts val="0"/>
                        </a:spcBef>
                        <a:spcAft>
                          <a:spcPts val="0"/>
                        </a:spcAft>
                        <a:buNone/>
                      </a:pPr>
                      <a:r>
                        <a:t/>
                      </a:r>
                      <a:endParaRPr sz="800"/>
                    </a:p>
                  </a:txBody>
                  <a:tcPr marT="34300" marB="34300" marR="68575" marL="68575" anchor="ctr"/>
                </a:tc>
              </a:tr>
            </a:tbl>
          </a:graphicData>
        </a:graphic>
      </p:graphicFrame>
      <p:sp>
        <p:nvSpPr>
          <p:cNvPr id="935" name="Google Shape;935;p80"/>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solidFill>
                  <a:srgbClr val="F5F5F5"/>
                </a:solidFill>
              </a:rPr>
              <a:t>‹#›</a:t>
            </a:fld>
            <a:endParaRPr>
              <a:solidFill>
                <a:srgbClr val="F5F5F5"/>
              </a:solidFill>
            </a:endParaRPr>
          </a:p>
        </p:txBody>
      </p:sp>
      <p:sp>
        <p:nvSpPr>
          <p:cNvPr id="936" name="Google Shape;936;p80"/>
          <p:cNvSpPr/>
          <p:nvPr/>
        </p:nvSpPr>
        <p:spPr>
          <a:xfrm>
            <a:off x="4262890" y="875782"/>
            <a:ext cx="7085696" cy="170297"/>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000000"/>
              </a:solidFill>
              <a:latin typeface="EB Garamond"/>
              <a:ea typeface="EB Garamond"/>
              <a:cs typeface="EB Garamond"/>
              <a:sym typeface="EB Garamond"/>
            </a:endParaRPr>
          </a:p>
        </p:txBody>
      </p:sp>
      <p:sp>
        <p:nvSpPr>
          <p:cNvPr id="937" name="Google Shape;937;p80"/>
          <p:cNvSpPr txBox="1"/>
          <p:nvPr/>
        </p:nvSpPr>
        <p:spPr>
          <a:xfrm>
            <a:off x="3419476" y="324379"/>
            <a:ext cx="8772524"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000">
                <a:solidFill>
                  <a:schemeClr val="dk1"/>
                </a:solidFill>
                <a:latin typeface="Century Schoolbook"/>
                <a:ea typeface="Century Schoolbook"/>
                <a:cs typeface="Century Schoolbook"/>
                <a:sym typeface="Century Schoolbook"/>
              </a:rPr>
              <a:t>Plan for FY24 CARES Allocation</a:t>
            </a:r>
            <a:endParaRPr b="1" sz="2000">
              <a:solidFill>
                <a:srgbClr val="000000"/>
              </a:solidFill>
              <a:latin typeface="Century Schoolbook"/>
              <a:ea typeface="Century Schoolbook"/>
              <a:cs typeface="Century Schoolbook"/>
              <a:sym typeface="Century Schoolbook"/>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2" name="Shape 942"/>
        <p:cNvGrpSpPr/>
        <p:nvPr/>
      </p:nvGrpSpPr>
      <p:grpSpPr>
        <a:xfrm>
          <a:off x="0" y="0"/>
          <a:ext cx="0" cy="0"/>
          <a:chOff x="0" y="0"/>
          <a:chExt cx="0" cy="0"/>
        </a:xfrm>
      </p:grpSpPr>
      <p:sp>
        <p:nvSpPr>
          <p:cNvPr id="943" name="Google Shape;943;p81"/>
          <p:cNvSpPr txBox="1"/>
          <p:nvPr>
            <p:ph type="title"/>
          </p:nvPr>
        </p:nvSpPr>
        <p:spPr>
          <a:xfrm>
            <a:off x="3173691" y="347472"/>
            <a:ext cx="6922809" cy="768096"/>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accent6"/>
              </a:buClr>
              <a:buSzPts val="2300"/>
              <a:buFont typeface="Arial Black"/>
              <a:buNone/>
            </a:pPr>
            <a:r>
              <a:rPr lang="en-US" sz="2300"/>
              <a:t>QUESTIONS FOR THE GO TEAM TO CONSIDER AND DISCUSS</a:t>
            </a:r>
            <a:endParaRPr/>
          </a:p>
        </p:txBody>
      </p:sp>
      <p:sp>
        <p:nvSpPr>
          <p:cNvPr id="944" name="Google Shape;944;p81"/>
          <p:cNvSpPr txBox="1"/>
          <p:nvPr>
            <p:ph idx="12" type="sldNum"/>
          </p:nvPr>
        </p:nvSpPr>
        <p:spPr>
          <a:xfrm>
            <a:off x="9733026" y="457200"/>
            <a:ext cx="740664" cy="27432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fld id="{00000000-1234-1234-1234-123412341234}" type="slidenum">
              <a:rPr lang="en-US"/>
              <a:t>‹#›</a:t>
            </a:fld>
            <a:endParaRPr/>
          </a:p>
        </p:txBody>
      </p:sp>
      <p:grpSp>
        <p:nvGrpSpPr>
          <p:cNvPr id="945" name="Google Shape;945;p81"/>
          <p:cNvGrpSpPr/>
          <p:nvPr/>
        </p:nvGrpSpPr>
        <p:grpSpPr>
          <a:xfrm>
            <a:off x="1928621" y="1409762"/>
            <a:ext cx="9777604" cy="5128135"/>
            <a:chOff x="0" y="62"/>
            <a:chExt cx="9777604" cy="5128135"/>
          </a:xfrm>
        </p:grpSpPr>
        <p:sp>
          <p:nvSpPr>
            <p:cNvPr id="946" name="Google Shape;946;p81"/>
            <p:cNvSpPr/>
            <p:nvPr/>
          </p:nvSpPr>
          <p:spPr>
            <a:xfrm rot="5400000">
              <a:off x="5648159" y="-1878006"/>
              <a:ext cx="2001223" cy="6257666"/>
            </a:xfrm>
            <a:prstGeom prst="round2SameRect">
              <a:avLst>
                <a:gd fmla="val 16667" name="adj1"/>
                <a:gd fmla="val 0" name="adj2"/>
              </a:avLst>
            </a:prstGeom>
            <a:solidFill>
              <a:srgbClr val="EFD6CB">
                <a:alpha val="89803"/>
              </a:srgbClr>
            </a:solidFill>
            <a:ln cap="flat" cmpd="sng" w="12700">
              <a:solidFill>
                <a:srgbClr val="EFD6CB">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81"/>
            <p:cNvSpPr txBox="1"/>
            <p:nvPr/>
          </p:nvSpPr>
          <p:spPr>
            <a:xfrm>
              <a:off x="3519938" y="347907"/>
              <a:ext cx="6159974" cy="1805839"/>
            </a:xfrm>
            <a:prstGeom prst="rect">
              <a:avLst/>
            </a:prstGeom>
            <a:noFill/>
            <a:ln>
              <a:noFill/>
            </a:ln>
          </p:spPr>
          <p:txBody>
            <a:bodyPr anchorCtr="0" anchor="ctr" bIns="30475" lIns="60950" spcFirstLastPara="1" rIns="60950" wrap="square" tIns="30475">
              <a:noAutofit/>
            </a:bodyPr>
            <a:lstStyle/>
            <a:p>
              <a:pPr indent="-171450" lvl="1" marL="171450" marR="0" rtl="0" algn="l">
                <a:lnSpc>
                  <a:spcPct val="90000"/>
                </a:lnSpc>
                <a:spcBef>
                  <a:spcPts val="0"/>
                </a:spcBef>
                <a:spcAft>
                  <a:spcPts val="0"/>
                </a:spcAft>
                <a:buClr>
                  <a:schemeClr val="dk1"/>
                </a:buClr>
                <a:buSzPts val="1600"/>
                <a:buFont typeface="EB Garamond"/>
                <a:buChar char="•"/>
              </a:pPr>
              <a:r>
                <a:rPr b="0" i="0" lang="en-US" sz="1600" u="none" cap="none" strike="noStrike">
                  <a:solidFill>
                    <a:schemeClr val="dk1"/>
                  </a:solidFill>
                  <a:latin typeface="EB Garamond"/>
                  <a:ea typeface="EB Garamond"/>
                  <a:cs typeface="EB Garamond"/>
                  <a:sym typeface="EB Garamond"/>
                </a:rPr>
                <a:t>Are new positions and/or resources included in the budget to address our major priorities? </a:t>
              </a:r>
              <a:endParaRPr/>
            </a:p>
            <a:p>
              <a:pPr indent="-171450" lvl="1" marL="171450" marR="0" rtl="0" algn="l">
                <a:lnSpc>
                  <a:spcPct val="90000"/>
                </a:lnSpc>
                <a:spcBef>
                  <a:spcPts val="240"/>
                </a:spcBef>
                <a:spcAft>
                  <a:spcPts val="0"/>
                </a:spcAft>
                <a:buClr>
                  <a:schemeClr val="dk1"/>
                </a:buClr>
                <a:buSzPts val="1600"/>
                <a:buFont typeface="EB Garamond"/>
                <a:buChar char="•"/>
              </a:pPr>
              <a:r>
                <a:rPr b="0" i="0" lang="en-US" sz="1600" u="none" cap="none" strike="noStrike">
                  <a:solidFill>
                    <a:schemeClr val="dk1"/>
                  </a:solidFill>
                  <a:latin typeface="EB Garamond"/>
                  <a:ea typeface="EB Garamond"/>
                  <a:cs typeface="EB Garamond"/>
                  <a:sym typeface="EB Garamond"/>
                </a:rPr>
                <a:t>Do we know (as a team) the plan to support implementation of these priorities beyond the budget (ex. What strategies will be implemented)? </a:t>
              </a:r>
              <a:endParaRPr/>
            </a:p>
            <a:p>
              <a:pPr indent="-171450" lvl="1" marL="171450" marR="0" rtl="0" algn="l">
                <a:lnSpc>
                  <a:spcPct val="90000"/>
                </a:lnSpc>
                <a:spcBef>
                  <a:spcPts val="240"/>
                </a:spcBef>
                <a:spcAft>
                  <a:spcPts val="0"/>
                </a:spcAft>
                <a:buClr>
                  <a:schemeClr val="dk1"/>
                </a:buClr>
                <a:buSzPts val="1600"/>
                <a:buFont typeface="EB Garamond"/>
                <a:buChar char="•"/>
              </a:pPr>
              <a:r>
                <a:rPr b="0" i="0" lang="en-US" sz="1600" u="none" cap="none" strike="noStrike">
                  <a:solidFill>
                    <a:schemeClr val="dk1"/>
                  </a:solidFill>
                  <a:latin typeface="EB Garamond"/>
                  <a:ea typeface="EB Garamond"/>
                  <a:cs typeface="EB Garamond"/>
                  <a:sym typeface="EB Garamond"/>
                </a:rPr>
                <a:t>What tradeoffs are being made in order to support these priorities? </a:t>
              </a:r>
              <a:endParaRPr/>
            </a:p>
          </p:txBody>
        </p:sp>
        <p:sp>
          <p:nvSpPr>
            <p:cNvPr id="948" name="Google Shape;948;p81"/>
            <p:cNvSpPr/>
            <p:nvPr/>
          </p:nvSpPr>
          <p:spPr>
            <a:xfrm>
              <a:off x="0" y="62"/>
              <a:ext cx="3519937" cy="2501529"/>
            </a:xfrm>
            <a:prstGeom prst="roundRect">
              <a:avLst>
                <a:gd fmla="val 16667" name="adj"/>
              </a:avLst>
            </a:prstGeom>
            <a:solidFill>
              <a:srgbClr val="D4781F"/>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81"/>
            <p:cNvSpPr txBox="1"/>
            <p:nvPr/>
          </p:nvSpPr>
          <p:spPr>
            <a:xfrm>
              <a:off x="122115" y="122177"/>
              <a:ext cx="3275707" cy="2257299"/>
            </a:xfrm>
            <a:prstGeom prst="rect">
              <a:avLst/>
            </a:prstGeom>
            <a:noFill/>
            <a:ln>
              <a:noFill/>
            </a:ln>
          </p:spPr>
          <p:txBody>
            <a:bodyPr anchorCtr="0" anchor="ctr" bIns="49525" lIns="99050" spcFirstLastPara="1" rIns="99050" wrap="square" tIns="49525">
              <a:noAutofit/>
            </a:bodyPr>
            <a:lstStyle/>
            <a:p>
              <a:pPr indent="0" lvl="0" marL="0" marR="0" rtl="0" algn="ctr">
                <a:lnSpc>
                  <a:spcPct val="90000"/>
                </a:lnSpc>
                <a:spcBef>
                  <a:spcPts val="0"/>
                </a:spcBef>
                <a:spcAft>
                  <a:spcPts val="0"/>
                </a:spcAft>
                <a:buClr>
                  <a:schemeClr val="lt1"/>
                </a:buClr>
                <a:buSzPts val="2600"/>
                <a:buFont typeface="EB Garamond"/>
                <a:buNone/>
              </a:pPr>
              <a:r>
                <a:rPr lang="en-US" sz="2600">
                  <a:solidFill>
                    <a:schemeClr val="lt1"/>
                  </a:solidFill>
                  <a:latin typeface="EB Garamond"/>
                  <a:ea typeface="EB Garamond"/>
                  <a:cs typeface="EB Garamond"/>
                  <a:sym typeface="EB Garamond"/>
                </a:rPr>
                <a:t>Are our school’s priorities (from your strategic plan) reflected in this budget? </a:t>
              </a:r>
              <a:endParaRPr/>
            </a:p>
          </p:txBody>
        </p:sp>
        <p:sp>
          <p:nvSpPr>
            <p:cNvPr id="950" name="Google Shape;950;p81"/>
            <p:cNvSpPr/>
            <p:nvPr/>
          </p:nvSpPr>
          <p:spPr>
            <a:xfrm rot="5400000">
              <a:off x="5648159" y="748599"/>
              <a:ext cx="2001223" cy="6257666"/>
            </a:xfrm>
            <a:prstGeom prst="round2SameRect">
              <a:avLst>
                <a:gd fmla="val 16667" name="adj1"/>
                <a:gd fmla="val 0" name="adj2"/>
              </a:avLst>
            </a:prstGeom>
            <a:solidFill>
              <a:srgbClr val="EFD6CB">
                <a:alpha val="89803"/>
              </a:srgbClr>
            </a:solidFill>
            <a:ln cap="flat" cmpd="sng" w="12700">
              <a:solidFill>
                <a:srgbClr val="EFD6CB">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p81"/>
            <p:cNvSpPr txBox="1"/>
            <p:nvPr/>
          </p:nvSpPr>
          <p:spPr>
            <a:xfrm>
              <a:off x="3519938" y="2974512"/>
              <a:ext cx="6159974" cy="1805839"/>
            </a:xfrm>
            <a:prstGeom prst="rect">
              <a:avLst/>
            </a:prstGeom>
            <a:noFill/>
            <a:ln>
              <a:noFill/>
            </a:ln>
          </p:spPr>
          <p:txBody>
            <a:bodyPr anchorCtr="0" anchor="ctr" bIns="30475" lIns="60950" spcFirstLastPara="1" rIns="60950" wrap="square" tIns="30475">
              <a:noAutofit/>
            </a:bodyPr>
            <a:lstStyle/>
            <a:p>
              <a:pPr indent="-171450" lvl="1" marL="171450" marR="0" rtl="0" algn="l">
                <a:lnSpc>
                  <a:spcPct val="90000"/>
                </a:lnSpc>
                <a:spcBef>
                  <a:spcPts val="0"/>
                </a:spcBef>
                <a:spcAft>
                  <a:spcPts val="0"/>
                </a:spcAft>
                <a:buClr>
                  <a:schemeClr val="dk1"/>
                </a:buClr>
                <a:buSzPts val="1600"/>
                <a:buFont typeface="EB Garamond"/>
                <a:buChar char="•"/>
              </a:pPr>
              <a:r>
                <a:rPr b="0" i="0" lang="en-US" sz="1600" u="none" cap="none" strike="noStrike">
                  <a:solidFill>
                    <a:schemeClr val="dk1"/>
                  </a:solidFill>
                  <a:latin typeface="EB Garamond"/>
                  <a:ea typeface="EB Garamond"/>
                  <a:cs typeface="EB Garamond"/>
                  <a:sym typeface="EB Garamond"/>
                </a:rPr>
                <a:t>Cluster priorities- what staff, materials, etc. are dedicated to supporting our cluster’s priorities? </a:t>
              </a:r>
              <a:endParaRPr/>
            </a:p>
            <a:p>
              <a:pPr indent="-171450" lvl="1" marL="171450" marR="0" rtl="0" algn="l">
                <a:lnSpc>
                  <a:spcPct val="90000"/>
                </a:lnSpc>
                <a:spcBef>
                  <a:spcPts val="240"/>
                </a:spcBef>
                <a:spcAft>
                  <a:spcPts val="0"/>
                </a:spcAft>
                <a:buClr>
                  <a:schemeClr val="dk1"/>
                </a:buClr>
                <a:buSzPts val="1600"/>
                <a:buFont typeface="EB Garamond"/>
                <a:buChar char="•"/>
              </a:pPr>
              <a:r>
                <a:rPr b="0" i="0" lang="en-US" sz="1600" u="none" cap="none" strike="noStrike">
                  <a:solidFill>
                    <a:schemeClr val="dk1"/>
                  </a:solidFill>
                  <a:latin typeface="EB Garamond"/>
                  <a:ea typeface="EB Garamond"/>
                  <a:cs typeface="EB Garamond"/>
                  <a:sym typeface="EB Garamond"/>
                </a:rPr>
                <a:t>Signature programs- what staff, materials, etc. are dedicated to supporting our signature program? </a:t>
              </a:r>
              <a:endParaRPr/>
            </a:p>
            <a:p>
              <a:pPr indent="-171450" lvl="1" marL="171450" marR="0" rtl="0" algn="l">
                <a:lnSpc>
                  <a:spcPct val="90000"/>
                </a:lnSpc>
                <a:spcBef>
                  <a:spcPts val="240"/>
                </a:spcBef>
                <a:spcAft>
                  <a:spcPts val="0"/>
                </a:spcAft>
                <a:buClr>
                  <a:schemeClr val="dk1"/>
                </a:buClr>
                <a:buSzPts val="1600"/>
                <a:buFont typeface="EB Garamond"/>
                <a:buChar char="•"/>
              </a:pPr>
              <a:r>
                <a:rPr b="0" i="0" lang="en-US" sz="1600" u="none" cap="none" strike="noStrike">
                  <a:solidFill>
                    <a:schemeClr val="dk1"/>
                  </a:solidFill>
                  <a:latin typeface="EB Garamond"/>
                  <a:ea typeface="EB Garamond"/>
                  <a:cs typeface="EB Garamond"/>
                  <a:sym typeface="EB Garamond"/>
                </a:rPr>
                <a:t>Are there positions our school will share with another school, i.e. nurse, counselor?</a:t>
              </a:r>
              <a:endParaRPr/>
            </a:p>
          </p:txBody>
        </p:sp>
        <p:sp>
          <p:nvSpPr>
            <p:cNvPr id="952" name="Google Shape;952;p81"/>
            <p:cNvSpPr/>
            <p:nvPr/>
          </p:nvSpPr>
          <p:spPr>
            <a:xfrm>
              <a:off x="0" y="2626668"/>
              <a:ext cx="3519937" cy="2501529"/>
            </a:xfrm>
            <a:prstGeom prst="roundRect">
              <a:avLst>
                <a:gd fmla="val 16667" name="adj"/>
              </a:avLst>
            </a:prstGeom>
            <a:solidFill>
              <a:srgbClr val="D4781F"/>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81"/>
            <p:cNvSpPr txBox="1"/>
            <p:nvPr/>
          </p:nvSpPr>
          <p:spPr>
            <a:xfrm>
              <a:off x="122115" y="2748783"/>
              <a:ext cx="3275707" cy="2257299"/>
            </a:xfrm>
            <a:prstGeom prst="rect">
              <a:avLst/>
            </a:prstGeom>
            <a:noFill/>
            <a:ln>
              <a:noFill/>
            </a:ln>
          </p:spPr>
          <p:txBody>
            <a:bodyPr anchorCtr="0" anchor="ctr" bIns="49525" lIns="99050" spcFirstLastPara="1" rIns="99050" wrap="square" tIns="49525">
              <a:noAutofit/>
            </a:bodyPr>
            <a:lstStyle/>
            <a:p>
              <a:pPr indent="0" lvl="0" marL="0" marR="0" rtl="0" algn="ctr">
                <a:lnSpc>
                  <a:spcPct val="90000"/>
                </a:lnSpc>
                <a:spcBef>
                  <a:spcPts val="0"/>
                </a:spcBef>
                <a:spcAft>
                  <a:spcPts val="0"/>
                </a:spcAft>
                <a:buClr>
                  <a:schemeClr val="lt1"/>
                </a:buClr>
                <a:buSzPts val="2600"/>
                <a:buFont typeface="EB Garamond"/>
                <a:buNone/>
              </a:pPr>
              <a:r>
                <a:rPr lang="en-US" sz="2600">
                  <a:solidFill>
                    <a:schemeClr val="lt1"/>
                  </a:solidFill>
                  <a:latin typeface="EB Garamond"/>
                  <a:ea typeface="EB Garamond"/>
                  <a:cs typeface="EB Garamond"/>
                  <a:sym typeface="EB Garamond"/>
                </a:rPr>
                <a:t> How are district and cluster priorities reflected in our budget? </a:t>
              </a:r>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7" name="Shape 957"/>
        <p:cNvGrpSpPr/>
        <p:nvPr/>
      </p:nvGrpSpPr>
      <p:grpSpPr>
        <a:xfrm>
          <a:off x="0" y="0"/>
          <a:ext cx="0" cy="0"/>
          <a:chOff x="0" y="0"/>
          <a:chExt cx="0" cy="0"/>
        </a:xfrm>
      </p:grpSpPr>
      <p:sp>
        <p:nvSpPr>
          <p:cNvPr id="958" name="Google Shape;958;p82"/>
          <p:cNvSpPr txBox="1"/>
          <p:nvPr>
            <p:ph type="title"/>
          </p:nvPr>
        </p:nvSpPr>
        <p:spPr>
          <a:xfrm>
            <a:off x="1167494" y="381000"/>
            <a:ext cx="9779183" cy="1325563"/>
          </a:xfrm>
          <a:prstGeom prst="rect">
            <a:avLst/>
          </a:prstGeom>
          <a:noFill/>
          <a:ln>
            <a:noFill/>
          </a:ln>
        </p:spPr>
        <p:txBody>
          <a:bodyPr anchorCtr="0" anchor="ctr" bIns="34275" lIns="68550" spcFirstLastPara="1" rIns="68550" wrap="square" tIns="34275">
            <a:normAutofit/>
          </a:bodyPr>
          <a:lstStyle/>
          <a:p>
            <a:pPr indent="0" lvl="0" marL="0" rtl="0" algn="l">
              <a:lnSpc>
                <a:spcPct val="90000"/>
              </a:lnSpc>
              <a:spcBef>
                <a:spcPts val="0"/>
              </a:spcBef>
              <a:spcAft>
                <a:spcPts val="0"/>
              </a:spcAft>
              <a:buClr>
                <a:schemeClr val="accent2"/>
              </a:buClr>
              <a:buSzPts val="6000"/>
              <a:buFont typeface="Arial"/>
              <a:buNone/>
            </a:pPr>
            <a:r>
              <a:rPr b="1" lang="en-US">
                <a:solidFill>
                  <a:schemeClr val="accent2"/>
                </a:solidFill>
              </a:rPr>
              <a:t>Where We’re </a:t>
            </a:r>
            <a:r>
              <a:rPr lang="en-US">
                <a:solidFill>
                  <a:schemeClr val="accent2"/>
                </a:solidFill>
              </a:rPr>
              <a:t>G</a:t>
            </a:r>
            <a:r>
              <a:rPr b="1" lang="en-US">
                <a:solidFill>
                  <a:schemeClr val="accent2"/>
                </a:solidFill>
              </a:rPr>
              <a:t>oing?</a:t>
            </a:r>
            <a:endParaRPr/>
          </a:p>
        </p:txBody>
      </p:sp>
      <p:sp>
        <p:nvSpPr>
          <p:cNvPr id="959" name="Google Shape;959;p82"/>
          <p:cNvSpPr txBox="1"/>
          <p:nvPr>
            <p:ph idx="1" type="body"/>
          </p:nvPr>
        </p:nvSpPr>
        <p:spPr>
          <a:xfrm>
            <a:off x="2268719" y="1357461"/>
            <a:ext cx="7465289" cy="4998891"/>
          </a:xfrm>
          <a:prstGeom prst="rect">
            <a:avLst/>
          </a:prstGeom>
          <a:noFill/>
          <a:ln>
            <a:noFill/>
          </a:ln>
        </p:spPr>
        <p:txBody>
          <a:bodyPr anchorCtr="0" anchor="t" bIns="34275" lIns="68550" spcFirstLastPara="1" rIns="68550" wrap="square" tIns="34275">
            <a:noAutofit/>
          </a:bodyPr>
          <a:lstStyle/>
          <a:p>
            <a:pPr indent="-457200" lvl="0" marL="520700" rtl="0" algn="l">
              <a:lnSpc>
                <a:spcPct val="90000"/>
              </a:lnSpc>
              <a:spcBef>
                <a:spcPts val="600"/>
              </a:spcBef>
              <a:spcAft>
                <a:spcPts val="0"/>
              </a:spcAft>
              <a:buClr>
                <a:schemeClr val="dk1"/>
              </a:buClr>
              <a:buSzPts val="2100"/>
              <a:buNone/>
            </a:pPr>
            <a:r>
              <a:rPr lang="en-US"/>
              <a:t>Our next meeting is the </a:t>
            </a:r>
            <a:r>
              <a:rPr b="1" lang="en-US" u="sng"/>
              <a:t>Budget Approval Meeting</a:t>
            </a:r>
            <a:r>
              <a:rPr lang="en-US"/>
              <a:t> </a:t>
            </a:r>
            <a:endParaRPr/>
          </a:p>
          <a:p>
            <a:pPr indent="-457200" lvl="0" marL="520700" rtl="0" algn="l">
              <a:lnSpc>
                <a:spcPct val="90000"/>
              </a:lnSpc>
              <a:spcBef>
                <a:spcPts val="600"/>
              </a:spcBef>
              <a:spcAft>
                <a:spcPts val="0"/>
              </a:spcAft>
              <a:buClr>
                <a:schemeClr val="dk1"/>
              </a:buClr>
              <a:buSzPts val="2100"/>
              <a:buNone/>
            </a:pPr>
            <a:r>
              <a:t/>
            </a:r>
            <a:endParaRPr/>
          </a:p>
          <a:p>
            <a:pPr indent="-457200" lvl="0" marL="520700" rtl="0" algn="l">
              <a:lnSpc>
                <a:spcPct val="90000"/>
              </a:lnSpc>
              <a:spcBef>
                <a:spcPts val="600"/>
              </a:spcBef>
              <a:spcAft>
                <a:spcPts val="0"/>
              </a:spcAft>
              <a:buClr>
                <a:srgbClr val="9F5C19"/>
              </a:buClr>
              <a:buSzPts val="2400"/>
              <a:buNone/>
            </a:pPr>
            <a:r>
              <a:rPr b="1" lang="en-US" sz="2400" u="sng">
                <a:solidFill>
                  <a:srgbClr val="9F5C19"/>
                </a:solidFill>
              </a:rPr>
              <a:t>What:</a:t>
            </a:r>
            <a:endParaRPr/>
          </a:p>
          <a:p>
            <a:pPr indent="-457200" lvl="0" marL="520700" rtl="0" algn="l">
              <a:lnSpc>
                <a:spcPct val="90000"/>
              </a:lnSpc>
              <a:spcBef>
                <a:spcPts val="600"/>
              </a:spcBef>
              <a:spcAft>
                <a:spcPts val="0"/>
              </a:spcAft>
              <a:buClr>
                <a:schemeClr val="dk1"/>
              </a:buClr>
              <a:buSzPts val="2100"/>
              <a:buNone/>
            </a:pPr>
            <a:r>
              <a:rPr lang="en-US"/>
              <a:t>	During this meeting we will </a:t>
            </a:r>
            <a:r>
              <a:rPr lang="en-US" sz="2000"/>
              <a:t>review the budget, which should be updated based on feedback from the staffing conference, Associate Superintendents, and key leaders. After review, GO Teams will need to </a:t>
            </a:r>
            <a:r>
              <a:rPr b="1" lang="en-US" sz="2000">
                <a:solidFill>
                  <a:schemeClr val="accent2"/>
                </a:solidFill>
              </a:rPr>
              <a:t>take action</a:t>
            </a:r>
            <a:r>
              <a:rPr lang="en-US" sz="2000">
                <a:solidFill>
                  <a:schemeClr val="accent2"/>
                </a:solidFill>
              </a:rPr>
              <a:t> </a:t>
            </a:r>
            <a:r>
              <a:rPr lang="en-US" sz="2000"/>
              <a:t>(i.e., vote) on the FY24 Budget.  </a:t>
            </a:r>
            <a:endParaRPr/>
          </a:p>
          <a:p>
            <a:pPr indent="0" lvl="0" marL="63500" rtl="0" algn="l">
              <a:lnSpc>
                <a:spcPct val="90000"/>
              </a:lnSpc>
              <a:spcBef>
                <a:spcPts val="600"/>
              </a:spcBef>
              <a:spcAft>
                <a:spcPts val="0"/>
              </a:spcAft>
              <a:buClr>
                <a:srgbClr val="9F5C19"/>
              </a:buClr>
              <a:buSzPts val="2400"/>
              <a:buNone/>
            </a:pPr>
            <a:r>
              <a:rPr b="1" lang="en-US" sz="2400" u="sng">
                <a:solidFill>
                  <a:srgbClr val="9F5C19"/>
                </a:solidFill>
              </a:rPr>
              <a:t>Why:</a:t>
            </a:r>
            <a:endParaRPr/>
          </a:p>
          <a:p>
            <a:pPr indent="-6350" lvl="0" marL="520700" rtl="0" algn="l">
              <a:lnSpc>
                <a:spcPct val="90000"/>
              </a:lnSpc>
              <a:spcBef>
                <a:spcPts val="600"/>
              </a:spcBef>
              <a:spcAft>
                <a:spcPts val="0"/>
              </a:spcAft>
              <a:buClr>
                <a:schemeClr val="dk1"/>
              </a:buClr>
              <a:buSzPts val="2000"/>
              <a:buNone/>
            </a:pPr>
            <a:r>
              <a:rPr lang="en-US" sz="2000"/>
              <a:t>Principals will present the final budget recommendations for GO Team approval. </a:t>
            </a:r>
            <a:endParaRPr b="1" sz="2000" u="sng"/>
          </a:p>
          <a:p>
            <a:pPr indent="0" lvl="0" marL="63500" rtl="0" algn="l">
              <a:lnSpc>
                <a:spcPct val="90000"/>
              </a:lnSpc>
              <a:spcBef>
                <a:spcPts val="600"/>
              </a:spcBef>
              <a:spcAft>
                <a:spcPts val="0"/>
              </a:spcAft>
              <a:buClr>
                <a:srgbClr val="9F5C19"/>
              </a:buClr>
              <a:buSzPts val="2400"/>
              <a:buNone/>
            </a:pPr>
            <a:r>
              <a:rPr b="1" lang="en-US" sz="2400" u="sng">
                <a:solidFill>
                  <a:srgbClr val="9F5C19"/>
                </a:solidFill>
              </a:rPr>
              <a:t>When:</a:t>
            </a:r>
            <a:endParaRPr/>
          </a:p>
          <a:p>
            <a:pPr indent="-6350" lvl="0" marL="520700" rtl="0" algn="l">
              <a:lnSpc>
                <a:spcPct val="90000"/>
              </a:lnSpc>
              <a:spcBef>
                <a:spcPts val="600"/>
              </a:spcBef>
              <a:spcAft>
                <a:spcPts val="0"/>
              </a:spcAft>
              <a:buClr>
                <a:schemeClr val="dk1"/>
              </a:buClr>
              <a:buSzPts val="2000"/>
              <a:buNone/>
            </a:pPr>
            <a:r>
              <a:rPr lang="en-US" sz="2000"/>
              <a:t>All approval meetings </a:t>
            </a:r>
            <a:r>
              <a:rPr b="1" lang="en-US" sz="2000">
                <a:solidFill>
                  <a:srgbClr val="FF0000"/>
                </a:solidFill>
              </a:rPr>
              <a:t>must</a:t>
            </a:r>
            <a:r>
              <a:rPr lang="en-US" sz="2000"/>
              <a:t> be held </a:t>
            </a:r>
            <a:r>
              <a:rPr b="1" lang="en-US" sz="2000">
                <a:solidFill>
                  <a:srgbClr val="FF0000"/>
                </a:solidFill>
              </a:rPr>
              <a:t>after</a:t>
            </a:r>
            <a:r>
              <a:rPr lang="en-US" sz="2000"/>
              <a:t> staffing conferences. Budgets must be approved by </a:t>
            </a:r>
            <a:r>
              <a:rPr b="1" lang="en-US" sz="2000">
                <a:solidFill>
                  <a:srgbClr val="FF0000"/>
                </a:solidFill>
              </a:rPr>
              <a:t>March 17</a:t>
            </a:r>
            <a:r>
              <a:rPr b="1" baseline="30000" lang="en-US" sz="2000">
                <a:solidFill>
                  <a:srgbClr val="FF0000"/>
                </a:solidFill>
              </a:rPr>
              <a:t>th</a:t>
            </a:r>
            <a:r>
              <a:rPr lang="en-US" sz="2000"/>
              <a:t>. </a:t>
            </a:r>
            <a:endParaRPr/>
          </a:p>
          <a:p>
            <a:pPr indent="0" lvl="0" marL="0" rtl="0" algn="l">
              <a:lnSpc>
                <a:spcPct val="90000"/>
              </a:lnSpc>
              <a:spcBef>
                <a:spcPts val="0"/>
              </a:spcBef>
              <a:spcAft>
                <a:spcPts val="0"/>
              </a:spcAft>
              <a:buClr>
                <a:schemeClr val="dk1"/>
              </a:buClr>
              <a:buSzPts val="2400"/>
              <a:buNone/>
            </a:pPr>
            <a:r>
              <a:t/>
            </a:r>
            <a:endParaRPr/>
          </a:p>
        </p:txBody>
      </p:sp>
      <p:sp>
        <p:nvSpPr>
          <p:cNvPr id="960" name="Google Shape;960;p82"/>
          <p:cNvSpPr txBox="1"/>
          <p:nvPr>
            <p:ph idx="12" type="sldNum"/>
          </p:nvPr>
        </p:nvSpPr>
        <p:spPr>
          <a:xfrm>
            <a:off x="10153277" y="6356352"/>
            <a:ext cx="1657723"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83A9"/>
                </a:solidFill>
                <a:latin typeface="Arial"/>
                <a:ea typeface="Arial"/>
                <a:cs typeface="Arial"/>
                <a:sym typeface="Arial"/>
              </a:rPr>
              <a:t>‹#›</a:t>
            </a:fld>
            <a:endParaRPr b="0" i="0" sz="1200" u="none" cap="none" strike="noStrike">
              <a:solidFill>
                <a:srgbClr val="0083A9"/>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4" name="Shape 964"/>
        <p:cNvGrpSpPr/>
        <p:nvPr/>
      </p:nvGrpSpPr>
      <p:grpSpPr>
        <a:xfrm>
          <a:off x="0" y="0"/>
          <a:ext cx="0" cy="0"/>
          <a:chOff x="0" y="0"/>
          <a:chExt cx="0" cy="0"/>
        </a:xfrm>
      </p:grpSpPr>
      <p:sp>
        <p:nvSpPr>
          <p:cNvPr id="965" name="Google Shape;965;p83"/>
          <p:cNvSpPr txBox="1"/>
          <p:nvPr>
            <p:ph type="ctrTitle"/>
          </p:nvPr>
        </p:nvSpPr>
        <p:spPr>
          <a:xfrm>
            <a:off x="2399621" y="1699022"/>
            <a:ext cx="4665209" cy="1790700"/>
          </a:xfrm>
          <a:prstGeom prst="rect">
            <a:avLst/>
          </a:prstGeom>
          <a:noFill/>
          <a:ln>
            <a:noFill/>
          </a:ln>
        </p:spPr>
        <p:txBody>
          <a:bodyPr anchorCtr="0" anchor="b" bIns="34275" lIns="68550" spcFirstLastPara="1" rIns="68550" wrap="square" tIns="34275">
            <a:noAutofit/>
          </a:bodyPr>
          <a:lstStyle/>
          <a:p>
            <a:pPr indent="0" lvl="0" marL="0" rtl="0" algn="l">
              <a:lnSpc>
                <a:spcPct val="90000"/>
              </a:lnSpc>
              <a:spcBef>
                <a:spcPts val="0"/>
              </a:spcBef>
              <a:spcAft>
                <a:spcPts val="0"/>
              </a:spcAft>
              <a:buClr>
                <a:schemeClr val="dk1"/>
              </a:buClr>
              <a:buSzPts val="6000"/>
              <a:buFont typeface="Arial"/>
              <a:buNone/>
            </a:pPr>
            <a:r>
              <a:rPr lang="en-US"/>
              <a:t>Thank you</a:t>
            </a:r>
            <a:endParaRPr/>
          </a:p>
        </p:txBody>
      </p:sp>
      <p:sp>
        <p:nvSpPr>
          <p:cNvPr id="966" name="Google Shape;966;p83"/>
          <p:cNvSpPr txBox="1"/>
          <p:nvPr>
            <p:ph idx="4294967295" type="sldNum"/>
          </p:nvPr>
        </p:nvSpPr>
        <p:spPr>
          <a:xfrm>
            <a:off x="10029826" y="5624513"/>
            <a:ext cx="638175" cy="273844"/>
          </a:xfrm>
          <a:prstGeom prst="rect">
            <a:avLst/>
          </a:prstGeom>
          <a:noFill/>
          <a:ln>
            <a:noFill/>
          </a:ln>
        </p:spPr>
        <p:txBody>
          <a:bodyPr anchorCtr="0" anchor="ctr" bIns="34275" lIns="68550" spcFirstLastPara="1" rIns="68550" wrap="square" tIns="34275">
            <a:noAutofit/>
          </a:bodyPr>
          <a:lstStyle/>
          <a:p>
            <a:pPr indent="0" lvl="0" marL="0" rtl="0" algn="r">
              <a:spcBef>
                <a:spcPts val="0"/>
              </a:spcBef>
              <a:spcAft>
                <a:spcPts val="0"/>
              </a:spcAft>
              <a:buNone/>
            </a:pPr>
            <a:fld id="{00000000-1234-1234-1234-123412341234}" type="slidenum">
              <a:rPr lang="en-US">
                <a:solidFill>
                  <a:srgbClr val="0083A9"/>
                </a:solidFill>
                <a:latin typeface="Arial"/>
                <a:ea typeface="Arial"/>
                <a:cs typeface="Arial"/>
                <a:sym typeface="Arial"/>
              </a:rPr>
              <a:t>‹#›</a:t>
            </a:fld>
            <a:endParaRPr>
              <a:solidFill>
                <a:srgbClr val="0083A9"/>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1_Office Theme">
  <a:themeElements>
    <a:clrScheme name="APS 4">
      <a:dk1>
        <a:srgbClr val="000000"/>
      </a:dk1>
      <a:lt1>
        <a:srgbClr val="FFFFFF"/>
      </a:lt1>
      <a:dk2>
        <a:srgbClr val="0083A9"/>
      </a:dk2>
      <a:lt2>
        <a:srgbClr val="E7E6E6"/>
      </a:lt2>
      <a:accent1>
        <a:srgbClr val="F3CF45"/>
      </a:accent1>
      <a:accent2>
        <a:srgbClr val="D47B22"/>
      </a:accent2>
      <a:accent3>
        <a:srgbClr val="0083A9"/>
      </a:accent3>
      <a:accent4>
        <a:srgbClr val="A92A91"/>
      </a:accent4>
      <a:accent5>
        <a:srgbClr val="595B5D"/>
      </a:accent5>
      <a:accent6>
        <a:srgbClr val="159839"/>
      </a:accent6>
      <a:hlink>
        <a:srgbClr val="D47B22"/>
      </a:hlink>
      <a:folHlink>
        <a:srgbClr val="15983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2022 Principal's Report Template - Mtg 1">
  <a:themeElements>
    <a:clrScheme name="APS 4">
      <a:dk1>
        <a:srgbClr val="000000"/>
      </a:dk1>
      <a:lt1>
        <a:srgbClr val="FFFFFF"/>
      </a:lt1>
      <a:dk2>
        <a:srgbClr val="0083A9"/>
      </a:dk2>
      <a:lt2>
        <a:srgbClr val="E7E6E6"/>
      </a:lt2>
      <a:accent1>
        <a:srgbClr val="F3CF45"/>
      </a:accent1>
      <a:accent2>
        <a:srgbClr val="D47B22"/>
      </a:accent2>
      <a:accent3>
        <a:srgbClr val="0083A9"/>
      </a:accent3>
      <a:accent4>
        <a:srgbClr val="A92A91"/>
      </a:accent4>
      <a:accent5>
        <a:srgbClr val="595B5D"/>
      </a:accent5>
      <a:accent6>
        <a:srgbClr val="159839"/>
      </a:accent6>
      <a:hlink>
        <a:srgbClr val="D47B22"/>
      </a:hlink>
      <a:folHlink>
        <a:srgbClr val="15983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APS 4">
      <a:dk1>
        <a:srgbClr val="000000"/>
      </a:dk1>
      <a:lt1>
        <a:srgbClr val="FFFFFF"/>
      </a:lt1>
      <a:dk2>
        <a:srgbClr val="0083A9"/>
      </a:dk2>
      <a:lt2>
        <a:srgbClr val="E7E6E6"/>
      </a:lt2>
      <a:accent1>
        <a:srgbClr val="F3CF45"/>
      </a:accent1>
      <a:accent2>
        <a:srgbClr val="D47B22"/>
      </a:accent2>
      <a:accent3>
        <a:srgbClr val="0083A9"/>
      </a:accent3>
      <a:accent4>
        <a:srgbClr val="A92A91"/>
      </a:accent4>
      <a:accent5>
        <a:srgbClr val="595B5D"/>
      </a:accent5>
      <a:accent6>
        <a:srgbClr val="159839"/>
      </a:accent6>
      <a:hlink>
        <a:srgbClr val="D47B22"/>
      </a:hlink>
      <a:folHlink>
        <a:srgbClr val="15983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