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13716000" cy="24384000"/>
  <p:embeddedFontLst>
    <p:embeddedFont>
      <p:font typeface="EB Garamond"/>
      <p:regular r:id="rId19"/>
      <p:bold r:id="rId20"/>
      <p:italic r:id="rId21"/>
      <p:boldItalic r:id="rId22"/>
    </p:embeddedFont>
    <p:embeddedFont>
      <p:font typeface="Arial Black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>
          <p15:clr>
            <a:srgbClr val="A4A3A4"/>
          </p15:clr>
        </p15:guide>
        <p15:guide id="2" pos="456">
          <p15:clr>
            <a:srgbClr val="A4A3A4"/>
          </p15:clr>
        </p15:guide>
        <p15:guide id="3" orient="horz" pos="2616">
          <p15:clr>
            <a:srgbClr val="A4A3A4"/>
          </p15:clr>
        </p15:guide>
        <p15:guide id="4" orient="horz" pos="3264">
          <p15:clr>
            <a:srgbClr val="A4A3A4"/>
          </p15:clr>
        </p15:guide>
        <p15:guide id="5" pos="6912">
          <p15:clr>
            <a:srgbClr val="A4A3A4"/>
          </p15:clr>
        </p15:guide>
        <p15:guide id="6" orient="horz" pos="2136">
          <p15:clr>
            <a:srgbClr val="A4A3A4"/>
          </p15:clr>
        </p15:guide>
        <p15:guide id="7" orient="horz" pos="4008">
          <p15:clr>
            <a:srgbClr val="A4A3A4"/>
          </p15:clr>
        </p15:guide>
        <p15:guide id="8" orient="horz" pos="1152">
          <p15:clr>
            <a:srgbClr val="A4A3A4"/>
          </p15:clr>
        </p15:guide>
        <p15:guide id="9" orient="horz" pos="2352">
          <p15:clr>
            <a:srgbClr val="A4A3A4"/>
          </p15:clr>
        </p15:guide>
        <p15:guide id="10" orient="horz" pos="1512">
          <p15:clr>
            <a:srgbClr val="A4A3A4"/>
          </p15:clr>
        </p15:guide>
        <p15:guide id="11" pos="7680">
          <p15:clr>
            <a:srgbClr val="A4A3A4"/>
          </p15:clr>
        </p15:guide>
        <p15:guide id="12" pos="6696">
          <p15:clr>
            <a:srgbClr val="A4A3A4"/>
          </p15:clr>
        </p15:guide>
        <p15:guide id="13" pos="1008">
          <p15:clr>
            <a:srgbClr val="A4A3A4"/>
          </p15:clr>
        </p15:guide>
        <p15:guide id="14" pos="1584">
          <p15:clr>
            <a:srgbClr val="A4A3A4"/>
          </p15:clr>
        </p15:guide>
        <p15:guide id="15" pos="2136">
          <p15:clr>
            <a:srgbClr val="A4A3A4"/>
          </p15:clr>
        </p15:guide>
        <p15:guide id="16" pos="2760">
          <p15:clr>
            <a:srgbClr val="A4A3A4"/>
          </p15:clr>
        </p15:guide>
        <p15:guide id="17" pos="3288">
          <p15:clr>
            <a:srgbClr val="A4A3A4"/>
          </p15:clr>
        </p15:guide>
        <p15:guide id="18" pos="4032">
          <p15:clr>
            <a:srgbClr val="A4A3A4"/>
          </p15:clr>
        </p15:guide>
        <p15:guide id="19" pos="4392">
          <p15:clr>
            <a:srgbClr val="A4A3A4"/>
          </p15:clr>
        </p15:guide>
        <p15:guide id="20" pos="4944">
          <p15:clr>
            <a:srgbClr val="A4A3A4"/>
          </p15:clr>
        </p15:guide>
        <p15:guide id="21" pos="5544">
          <p15:clr>
            <a:srgbClr val="A4A3A4"/>
          </p15:clr>
        </p15:guide>
        <p15:guide id="22" pos="6072">
          <p15:clr>
            <a:srgbClr val="A4A3A4"/>
          </p15:clr>
        </p15:guide>
        <p15:guide id="23" orient="horz" pos="2448">
          <p15:clr>
            <a:srgbClr val="A4A3A4"/>
          </p15:clr>
        </p15:guide>
        <p15:guide id="24" orient="horz" pos="960">
          <p15:clr>
            <a:srgbClr val="A4A3A4"/>
          </p15:clr>
        </p15:guide>
        <p15:guide id="25" pos="5256">
          <p15:clr>
            <a:srgbClr val="A4A3A4"/>
          </p15:clr>
        </p15:guide>
        <p15:guide id="26" pos="72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/>
        <p:guide pos="456"/>
        <p:guide pos="2616" orient="horz"/>
        <p:guide pos="3264" orient="horz"/>
        <p:guide pos="6912"/>
        <p:guide pos="2136" orient="horz"/>
        <p:guide pos="4008" orient="horz"/>
        <p:guide pos="1152" orient="horz"/>
        <p:guide pos="2352" orient="horz"/>
        <p:guide pos="1512" orient="horz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pos="2448" orient="horz"/>
        <p:guide pos="960" orient="horz"/>
        <p:guide pos="5256"/>
        <p:guide pos="72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bold.fntdata"/><Relationship Id="rId11" Type="http://schemas.openxmlformats.org/officeDocument/2006/relationships/slide" Target="slides/slide5.xml"/><Relationship Id="rId22" Type="http://schemas.openxmlformats.org/officeDocument/2006/relationships/font" Target="fonts/EBGaramond-boldItalic.fntdata"/><Relationship Id="rId10" Type="http://schemas.openxmlformats.org/officeDocument/2006/relationships/slide" Target="slides/slide4.xml"/><Relationship Id="rId21" Type="http://schemas.openxmlformats.org/officeDocument/2006/relationships/font" Target="fonts/EBGaramond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ArialBlac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EBGaramond-regular.fnt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4dbe801e95_0_9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g14dbe801e95_0_9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a1af4d691c_0_822:notes"/>
          <p:cNvSpPr/>
          <p:nvPr>
            <p:ph idx="2" type="sldImg"/>
          </p:nvPr>
        </p:nvSpPr>
        <p:spPr>
          <a:xfrm>
            <a:off x="762000" y="1828800"/>
            <a:ext cx="121920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6" name="Google Shape;376;g1a1af4d691c_0_82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3175" lIns="203175" spcFirstLastPara="1" rIns="203175" wrap="square" tIns="2031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a1af4d691c_0_1636:notes"/>
          <p:cNvSpPr/>
          <p:nvPr>
            <p:ph idx="2" type="sldImg"/>
          </p:nvPr>
        </p:nvSpPr>
        <p:spPr>
          <a:xfrm>
            <a:off x="762000" y="1828800"/>
            <a:ext cx="121920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g1a1af4d691c_0_163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3175" lIns="203175" spcFirstLastPara="1" rIns="203175" wrap="square" tIns="2031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a1af4d691c_0_0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g1a1af4d691c_0_0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a1af4d691c_0_9:notes"/>
          <p:cNvSpPr/>
          <p:nvPr>
            <p:ph idx="2" type="sldImg"/>
          </p:nvPr>
        </p:nvSpPr>
        <p:spPr>
          <a:xfrm>
            <a:off x="762000" y="1828800"/>
            <a:ext cx="121920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g1a1af4d691c_0_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3175" lIns="203175" spcFirstLastPara="1" rIns="203175" wrap="square" tIns="2031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4dbe801e95_0_13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g14dbe801e95_0_13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9b8d864eb8_0_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19b8d864eb8_0_0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19b8d864eb8_0_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g19b8d864eb8_0_6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9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3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1" name="Google Shape;11;p2"/>
          <p:cNvSpPr/>
          <p:nvPr/>
        </p:nvSpPr>
        <p:spPr>
          <a:xfrm>
            <a:off x="0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1600201" y="1153228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2795588" y="0"/>
            <a:ext cx="6803142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18" name="Google Shape;18;p3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20" name="Google Shape;20;p3"/>
          <p:cNvGrpSpPr/>
          <p:nvPr/>
        </p:nvGrpSpPr>
        <p:grpSpPr>
          <a:xfrm rot="10800000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21" name="Google Shape;21;p3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descr="preencoded.png" id="23" name="Google Shape;23;p3"/>
          <p:cNvSpPr/>
          <p:nvPr/>
        </p:nvSpPr>
        <p:spPr>
          <a:xfrm>
            <a:off x="7642518" y="457765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" name="Google Shape;24;p3"/>
          <p:cNvSpPr txBox="1"/>
          <p:nvPr>
            <p:ph type="title"/>
          </p:nvPr>
        </p:nvSpPr>
        <p:spPr>
          <a:xfrm>
            <a:off x="1499616" y="1901952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1499616" y="2770632"/>
            <a:ext cx="5693664" cy="3122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2062836" y="686475"/>
            <a:ext cx="7774629" cy="6193018"/>
          </a:xfrm>
          <a:custGeom>
            <a:rect b="b" l="l" r="r" t="t"/>
            <a:pathLst>
              <a:path extrusionOk="0" h="6193018" w="7774629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rgbClr val="F8E4CF">
              <a:alpha val="9882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7610252" y="1"/>
            <a:ext cx="2273668" cy="3147998"/>
          </a:xfrm>
          <a:custGeom>
            <a:rect b="b" l="l" r="r" t="t"/>
            <a:pathLst>
              <a:path extrusionOk="0" h="3147998" w="227366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9883919" y="2"/>
            <a:ext cx="2254928" cy="3141557"/>
          </a:xfrm>
          <a:custGeom>
            <a:rect b="b" l="l" r="r" t="t"/>
            <a:pathLst>
              <a:path extrusionOk="0" h="3141557" w="2254928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8395730" y="2"/>
            <a:ext cx="2959203" cy="2352793"/>
          </a:xfrm>
          <a:custGeom>
            <a:rect b="b" l="l" r="r" t="t"/>
            <a:pathLst>
              <a:path extrusionOk="0" h="2352793" w="295920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1390854" y="3130662"/>
            <a:ext cx="3106248" cy="3748831"/>
          </a:xfrm>
          <a:custGeom>
            <a:rect b="b" l="l" r="r" t="t"/>
            <a:pathLst>
              <a:path extrusionOk="0" h="3748831" w="3106248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882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0" y="3130661"/>
            <a:ext cx="1400640" cy="3748832"/>
          </a:xfrm>
          <a:custGeom>
            <a:rect b="b" l="l" r="r" t="t"/>
            <a:pathLst>
              <a:path extrusionOk="0" h="3748832" w="1400640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2895600" y="3776472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2895600" y="4718304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1" y="1"/>
            <a:ext cx="3423785" cy="3437345"/>
          </a:xfrm>
          <a:custGeom>
            <a:rect b="b" l="l" r="r" t="t"/>
            <a:pathLst>
              <a:path extrusionOk="0" h="3437345" w="342378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9" name="Google Shape;39;p5"/>
          <p:cNvSpPr txBox="1"/>
          <p:nvPr>
            <p:ph type="title"/>
          </p:nvPr>
        </p:nvSpPr>
        <p:spPr>
          <a:xfrm>
            <a:off x="4224528" y="2276856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4224528" y="3222752"/>
            <a:ext cx="6766560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1" y="869"/>
            <a:ext cx="3423785" cy="3436477"/>
          </a:xfrm>
          <a:custGeom>
            <a:rect b="b" l="l" r="r" t="t"/>
            <a:pathLst>
              <a:path extrusionOk="0" h="3436477" w="3423785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5" name="Google Shape;45;p6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9866106" y="0"/>
            <a:ext cx="2325894" cy="2180854"/>
          </a:xfrm>
          <a:custGeom>
            <a:rect b="b" l="l" r="r" t="t"/>
            <a:pathLst>
              <a:path extrusionOk="0" h="2180854" w="232589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" name="Google Shape;49;p7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" type="body"/>
          </p:nvPr>
        </p:nvSpPr>
        <p:spPr>
          <a:xfrm>
            <a:off x="755904" y="2825496"/>
            <a:ext cx="10680192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preencoded.png" id="54" name="Google Shape;54;p8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5" name="Google Shape;5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8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7" name="Google Shape;57;p8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8" name="Google Shape;5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"/>
          <p:cNvSpPr txBox="1"/>
          <p:nvPr>
            <p:ph idx="1" type="body"/>
          </p:nvPr>
        </p:nvSpPr>
        <p:spPr>
          <a:xfrm>
            <a:off x="397764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8"/>
          <p:cNvSpPr txBox="1"/>
          <p:nvPr>
            <p:ph idx="2" type="body"/>
          </p:nvPr>
        </p:nvSpPr>
        <p:spPr>
          <a:xfrm>
            <a:off x="368503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3" type="body"/>
          </p:nvPr>
        </p:nvSpPr>
        <p:spPr>
          <a:xfrm>
            <a:off x="804672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8"/>
          <p:cNvSpPr txBox="1"/>
          <p:nvPr>
            <p:ph idx="4" type="body"/>
          </p:nvPr>
        </p:nvSpPr>
        <p:spPr>
          <a:xfrm>
            <a:off x="775411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65" name="Google Shape;65;p9"/>
          <p:cNvSpPr/>
          <p:nvPr/>
        </p:nvSpPr>
        <p:spPr>
          <a:xfrm>
            <a:off x="8758238" y="-14287"/>
            <a:ext cx="3433763" cy="3452812"/>
          </a:xfrm>
          <a:custGeom>
            <a:rect b="b" l="l" r="r" t="t"/>
            <a:pathLst>
              <a:path extrusionOk="0" h="3452812" w="3433763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6" name="Google Shape;66;p9"/>
          <p:cNvSpPr/>
          <p:nvPr/>
        </p:nvSpPr>
        <p:spPr>
          <a:xfrm>
            <a:off x="8758238" y="3438525"/>
            <a:ext cx="3433763" cy="3433762"/>
          </a:xfrm>
          <a:custGeom>
            <a:rect b="b" l="l" r="r" t="t"/>
            <a:pathLst>
              <a:path extrusionOk="0" h="3433762" w="3433763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7" name="Google Shape;67;p9"/>
          <p:cNvSpPr/>
          <p:nvPr/>
        </p:nvSpPr>
        <p:spPr>
          <a:xfrm flipH="1" rot="10800000">
            <a:off x="9991725" y="1247775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8" name="Google Shape;68;p9"/>
          <p:cNvSpPr/>
          <p:nvPr/>
        </p:nvSpPr>
        <p:spPr>
          <a:xfrm flipH="1" rot="10800000">
            <a:off x="-20086" y="4580051"/>
            <a:ext cx="2277948" cy="2277948"/>
          </a:xfrm>
          <a:custGeom>
            <a:rect b="b" l="l" r="r" t="t"/>
            <a:pathLst>
              <a:path extrusionOk="0" h="2277948" w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9" name="Google Shape;6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70" name="Google Shape;70;p9"/>
          <p:cNvSpPr/>
          <p:nvPr/>
        </p:nvSpPr>
        <p:spPr>
          <a:xfrm>
            <a:off x="1707959" y="5667616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1" name="Google Shape;71;p9"/>
          <p:cNvSpPr txBox="1"/>
          <p:nvPr>
            <p:ph type="title"/>
          </p:nvPr>
        </p:nvSpPr>
        <p:spPr>
          <a:xfrm>
            <a:off x="1508760" y="1883664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" type="body"/>
          </p:nvPr>
        </p:nvSpPr>
        <p:spPr>
          <a:xfrm>
            <a:off x="1508760" y="2837688"/>
            <a:ext cx="5879592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6" name="Google Shape;76;p10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/>
          <p:nvPr>
            <p:ph type="title"/>
          </p:nvPr>
        </p:nvSpPr>
        <p:spPr>
          <a:xfrm>
            <a:off x="4389120" y="2395728"/>
            <a:ext cx="7013448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"/>
              <a:buNone/>
              <a:defRPr b="1" sz="33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3611880" y="1984248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2" type="body"/>
          </p:nvPr>
        </p:nvSpPr>
        <p:spPr>
          <a:xfrm>
            <a:off x="4389120" y="4308475"/>
            <a:ext cx="3932238" cy="58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3" type="body"/>
          </p:nvPr>
        </p:nvSpPr>
        <p:spPr>
          <a:xfrm>
            <a:off x="9500616" y="3209544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preencoded.png" id="85" name="Google Shape;85;p11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6" name="Google Shape;86;p11"/>
          <p:cNvSpPr/>
          <p:nvPr/>
        </p:nvSpPr>
        <p:spPr>
          <a:xfrm>
            <a:off x="-9415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87" name="Google Shape;87;p11"/>
          <p:cNvSpPr/>
          <p:nvPr/>
        </p:nvSpPr>
        <p:spPr>
          <a:xfrm>
            <a:off x="2543868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8" name="Google Shape;88;p11"/>
          <p:cNvSpPr/>
          <p:nvPr/>
        </p:nvSpPr>
        <p:spPr>
          <a:xfrm flipH="1">
            <a:off x="2535251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9" name="Google Shape;89;p11"/>
          <p:cNvSpPr/>
          <p:nvPr/>
        </p:nvSpPr>
        <p:spPr>
          <a:xfrm flipH="1">
            <a:off x="-10617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0" name="Google Shape;90;p1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3" name="Google Shape;93;p12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2"/>
          <p:cNvSpPr/>
          <p:nvPr>
            <p:ph idx="2" type="pic"/>
          </p:nvPr>
        </p:nvSpPr>
        <p:spPr>
          <a:xfrm>
            <a:off x="758905" y="2392023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6" name="Google Shape;96;p12"/>
          <p:cNvSpPr txBox="1"/>
          <p:nvPr>
            <p:ph idx="1" type="body"/>
          </p:nvPr>
        </p:nvSpPr>
        <p:spPr>
          <a:xfrm>
            <a:off x="758905" y="4989515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3" type="body"/>
          </p:nvPr>
        </p:nvSpPr>
        <p:spPr>
          <a:xfrm>
            <a:off x="916885" y="5599755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2"/>
          <p:cNvSpPr/>
          <p:nvPr>
            <p:ph idx="4" type="pic"/>
          </p:nvPr>
        </p:nvSpPr>
        <p:spPr>
          <a:xfrm>
            <a:off x="3517361" y="2392619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9" name="Google Shape;99;p12"/>
          <p:cNvSpPr txBox="1"/>
          <p:nvPr>
            <p:ph idx="5" type="body"/>
          </p:nvPr>
        </p:nvSpPr>
        <p:spPr>
          <a:xfrm>
            <a:off x="3516747" y="4990111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2"/>
          <p:cNvSpPr txBox="1"/>
          <p:nvPr>
            <p:ph idx="6" type="body"/>
          </p:nvPr>
        </p:nvSpPr>
        <p:spPr>
          <a:xfrm>
            <a:off x="3674073" y="5600351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2"/>
          <p:cNvSpPr/>
          <p:nvPr>
            <p:ph idx="7" type="pic"/>
          </p:nvPr>
        </p:nvSpPr>
        <p:spPr>
          <a:xfrm>
            <a:off x="6275817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2" name="Google Shape;102;p12"/>
          <p:cNvSpPr txBox="1"/>
          <p:nvPr>
            <p:ph idx="8" type="body"/>
          </p:nvPr>
        </p:nvSpPr>
        <p:spPr>
          <a:xfrm>
            <a:off x="6274589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9" type="body"/>
          </p:nvPr>
        </p:nvSpPr>
        <p:spPr>
          <a:xfrm>
            <a:off x="6432529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2"/>
          <p:cNvSpPr/>
          <p:nvPr>
            <p:ph idx="13" type="pic"/>
          </p:nvPr>
        </p:nvSpPr>
        <p:spPr>
          <a:xfrm>
            <a:off x="9034272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5" name="Google Shape;105;p12"/>
          <p:cNvSpPr txBox="1"/>
          <p:nvPr>
            <p:ph idx="14" type="body"/>
          </p:nvPr>
        </p:nvSpPr>
        <p:spPr>
          <a:xfrm>
            <a:off x="9032431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12"/>
          <p:cNvSpPr txBox="1"/>
          <p:nvPr>
            <p:ph idx="15" type="body"/>
          </p:nvPr>
        </p:nvSpPr>
        <p:spPr>
          <a:xfrm>
            <a:off x="9190984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>
  <p:cSld name="Team x8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 txBox="1"/>
          <p:nvPr>
            <p:ph type="title"/>
          </p:nvPr>
        </p:nvSpPr>
        <p:spPr>
          <a:xfrm>
            <a:off x="758952" y="53949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13"/>
          <p:cNvSpPr/>
          <p:nvPr>
            <p:ph idx="2" type="pic"/>
          </p:nvPr>
        </p:nvSpPr>
        <p:spPr>
          <a:xfrm>
            <a:off x="1271016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1" name="Google Shape;111;p13"/>
          <p:cNvSpPr txBox="1"/>
          <p:nvPr>
            <p:ph idx="1" type="body"/>
          </p:nvPr>
        </p:nvSpPr>
        <p:spPr>
          <a:xfrm>
            <a:off x="1271016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3"/>
          <p:cNvSpPr txBox="1"/>
          <p:nvPr>
            <p:ph idx="3" type="body"/>
          </p:nvPr>
        </p:nvSpPr>
        <p:spPr>
          <a:xfrm>
            <a:off x="1271016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3"/>
          <p:cNvSpPr/>
          <p:nvPr>
            <p:ph idx="4" type="pic"/>
          </p:nvPr>
        </p:nvSpPr>
        <p:spPr>
          <a:xfrm>
            <a:off x="1271016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4" name="Google Shape;114;p13"/>
          <p:cNvSpPr txBox="1"/>
          <p:nvPr>
            <p:ph idx="5" type="body"/>
          </p:nvPr>
        </p:nvSpPr>
        <p:spPr>
          <a:xfrm>
            <a:off x="1271016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3"/>
          <p:cNvSpPr txBox="1"/>
          <p:nvPr>
            <p:ph idx="6" type="body"/>
          </p:nvPr>
        </p:nvSpPr>
        <p:spPr>
          <a:xfrm>
            <a:off x="1271016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3"/>
          <p:cNvSpPr/>
          <p:nvPr>
            <p:ph idx="7" type="pic"/>
          </p:nvPr>
        </p:nvSpPr>
        <p:spPr>
          <a:xfrm>
            <a:off x="3828288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7" name="Google Shape;117;p13"/>
          <p:cNvSpPr txBox="1"/>
          <p:nvPr>
            <p:ph idx="8" type="body"/>
          </p:nvPr>
        </p:nvSpPr>
        <p:spPr>
          <a:xfrm>
            <a:off x="3828288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3"/>
          <p:cNvSpPr txBox="1"/>
          <p:nvPr>
            <p:ph idx="9" type="body"/>
          </p:nvPr>
        </p:nvSpPr>
        <p:spPr>
          <a:xfrm>
            <a:off x="3828288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13"/>
          <p:cNvSpPr/>
          <p:nvPr>
            <p:ph idx="13" type="pic"/>
          </p:nvPr>
        </p:nvSpPr>
        <p:spPr>
          <a:xfrm>
            <a:off x="3828288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0" name="Google Shape;120;p13"/>
          <p:cNvSpPr txBox="1"/>
          <p:nvPr>
            <p:ph idx="14" type="body"/>
          </p:nvPr>
        </p:nvSpPr>
        <p:spPr>
          <a:xfrm>
            <a:off x="3828288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3"/>
          <p:cNvSpPr txBox="1"/>
          <p:nvPr>
            <p:ph idx="15" type="body"/>
          </p:nvPr>
        </p:nvSpPr>
        <p:spPr>
          <a:xfrm>
            <a:off x="3828288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13"/>
          <p:cNvSpPr/>
          <p:nvPr>
            <p:ph idx="16" type="pic"/>
          </p:nvPr>
        </p:nvSpPr>
        <p:spPr>
          <a:xfrm>
            <a:off x="6385560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3" name="Google Shape;123;p13"/>
          <p:cNvSpPr txBox="1"/>
          <p:nvPr>
            <p:ph idx="17" type="body"/>
          </p:nvPr>
        </p:nvSpPr>
        <p:spPr>
          <a:xfrm>
            <a:off x="6385560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8" type="body"/>
          </p:nvPr>
        </p:nvSpPr>
        <p:spPr>
          <a:xfrm>
            <a:off x="6385560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3"/>
          <p:cNvSpPr/>
          <p:nvPr>
            <p:ph idx="19" type="pic"/>
          </p:nvPr>
        </p:nvSpPr>
        <p:spPr>
          <a:xfrm>
            <a:off x="6385560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6" name="Google Shape;126;p13"/>
          <p:cNvSpPr txBox="1"/>
          <p:nvPr>
            <p:ph idx="20" type="body"/>
          </p:nvPr>
        </p:nvSpPr>
        <p:spPr>
          <a:xfrm>
            <a:off x="6385560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idx="21" type="body"/>
          </p:nvPr>
        </p:nvSpPr>
        <p:spPr>
          <a:xfrm>
            <a:off x="6385560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13"/>
          <p:cNvSpPr/>
          <p:nvPr>
            <p:ph idx="22" type="pic"/>
          </p:nvPr>
        </p:nvSpPr>
        <p:spPr>
          <a:xfrm>
            <a:off x="8942832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9" name="Google Shape;129;p13"/>
          <p:cNvSpPr txBox="1"/>
          <p:nvPr>
            <p:ph idx="23" type="body"/>
          </p:nvPr>
        </p:nvSpPr>
        <p:spPr>
          <a:xfrm>
            <a:off x="8942832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13"/>
          <p:cNvSpPr txBox="1"/>
          <p:nvPr>
            <p:ph idx="24" type="body"/>
          </p:nvPr>
        </p:nvSpPr>
        <p:spPr>
          <a:xfrm>
            <a:off x="8942832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13"/>
          <p:cNvSpPr/>
          <p:nvPr>
            <p:ph idx="25" type="pic"/>
          </p:nvPr>
        </p:nvSpPr>
        <p:spPr>
          <a:xfrm>
            <a:off x="8942832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32" name="Google Shape;132;p13"/>
          <p:cNvSpPr txBox="1"/>
          <p:nvPr>
            <p:ph idx="26" type="body"/>
          </p:nvPr>
        </p:nvSpPr>
        <p:spPr>
          <a:xfrm>
            <a:off x="8942832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13"/>
          <p:cNvSpPr txBox="1"/>
          <p:nvPr>
            <p:ph idx="27" type="body"/>
          </p:nvPr>
        </p:nvSpPr>
        <p:spPr>
          <a:xfrm>
            <a:off x="8942832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/>
          <p:nvPr/>
        </p:nvSpPr>
        <p:spPr>
          <a:xfrm>
            <a:off x="685338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6" name="Google Shape;136;p14"/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7" name="Google Shape;137;p14"/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9" name="Google Shape;139;p14"/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0" name="Google Shape;140;p14"/>
          <p:cNvSpPr txBox="1"/>
          <p:nvPr>
            <p:ph type="title"/>
          </p:nvPr>
        </p:nvSpPr>
        <p:spPr>
          <a:xfrm>
            <a:off x="758952" y="841248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14"/>
          <p:cNvSpPr txBox="1"/>
          <p:nvPr>
            <p:ph idx="1" type="body"/>
          </p:nvPr>
        </p:nvSpPr>
        <p:spPr>
          <a:xfrm>
            <a:off x="685338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3" name="Google Shape;143;p14"/>
          <p:cNvSpPr/>
          <p:nvPr>
            <p:ph idx="2" type="pic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4" name="Google Shape;144;p14"/>
          <p:cNvSpPr txBox="1"/>
          <p:nvPr>
            <p:ph idx="3" type="body"/>
          </p:nvPr>
        </p:nvSpPr>
        <p:spPr>
          <a:xfrm>
            <a:off x="731058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14"/>
          <p:cNvSpPr txBox="1"/>
          <p:nvPr>
            <p:ph idx="4" type="body"/>
          </p:nvPr>
        </p:nvSpPr>
        <p:spPr>
          <a:xfrm>
            <a:off x="2900910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6" name="Google Shape;146;p14"/>
          <p:cNvSpPr/>
          <p:nvPr>
            <p:ph idx="5" type="pic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47" name="Google Shape;147;p14"/>
          <p:cNvSpPr txBox="1"/>
          <p:nvPr>
            <p:ph idx="6" type="body"/>
          </p:nvPr>
        </p:nvSpPr>
        <p:spPr>
          <a:xfrm>
            <a:off x="2946630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14"/>
          <p:cNvSpPr txBox="1"/>
          <p:nvPr>
            <p:ph idx="7" type="body"/>
          </p:nvPr>
        </p:nvSpPr>
        <p:spPr>
          <a:xfrm>
            <a:off x="5116484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9" name="Google Shape;149;p14"/>
          <p:cNvSpPr/>
          <p:nvPr>
            <p:ph idx="8" type="pic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0" name="Google Shape;150;p14"/>
          <p:cNvSpPr txBox="1"/>
          <p:nvPr>
            <p:ph idx="9" type="body"/>
          </p:nvPr>
        </p:nvSpPr>
        <p:spPr>
          <a:xfrm>
            <a:off x="5162204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14"/>
          <p:cNvSpPr txBox="1"/>
          <p:nvPr>
            <p:ph idx="13" type="body"/>
          </p:nvPr>
        </p:nvSpPr>
        <p:spPr>
          <a:xfrm>
            <a:off x="7332057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2" name="Google Shape;152;p14"/>
          <p:cNvSpPr/>
          <p:nvPr>
            <p:ph idx="14" type="pic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53" name="Google Shape;153;p14"/>
          <p:cNvSpPr txBox="1"/>
          <p:nvPr>
            <p:ph idx="15" type="body"/>
          </p:nvPr>
        </p:nvSpPr>
        <p:spPr>
          <a:xfrm>
            <a:off x="7377777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14"/>
          <p:cNvSpPr txBox="1"/>
          <p:nvPr>
            <p:ph idx="16" type="body"/>
          </p:nvPr>
        </p:nvSpPr>
        <p:spPr>
          <a:xfrm>
            <a:off x="9547629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5" name="Google Shape;155;p14"/>
          <p:cNvSpPr/>
          <p:nvPr>
            <p:ph idx="17" type="pic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6" name="Google Shape;156;p14"/>
          <p:cNvSpPr txBox="1"/>
          <p:nvPr>
            <p:ph idx="18" type="body"/>
          </p:nvPr>
        </p:nvSpPr>
        <p:spPr>
          <a:xfrm>
            <a:off x="959334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5"/>
          <p:cNvSpPr/>
          <p:nvPr/>
        </p:nvSpPr>
        <p:spPr>
          <a:xfrm>
            <a:off x="0" y="0"/>
            <a:ext cx="2838450" cy="2857958"/>
          </a:xfrm>
          <a:custGeom>
            <a:rect b="b" l="l" r="r" t="t"/>
            <a:pathLst>
              <a:path extrusionOk="0" h="2857958" w="2838450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1" y="-1"/>
            <a:ext cx="1970627" cy="1990267"/>
          </a:xfrm>
          <a:custGeom>
            <a:rect b="b" l="l" r="r" t="t"/>
            <a:pathLst>
              <a:path extrusionOk="0" h="1990267" w="197062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1" y="1"/>
            <a:ext cx="1003449" cy="1013015"/>
          </a:xfrm>
          <a:custGeom>
            <a:rect b="b" l="l" r="r" t="t"/>
            <a:pathLst>
              <a:path extrusionOk="0" h="1013015" w="1003449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1" name="Google Shape;161;p15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descr="preencoded.png" id="163" name="Google Shape;163;p15"/>
          <p:cNvSpPr/>
          <p:nvPr/>
        </p:nvSpPr>
        <p:spPr>
          <a:xfrm>
            <a:off x="1458332" y="590133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4" name="Google Shape;164;p15"/>
          <p:cNvSpPr txBox="1"/>
          <p:nvPr>
            <p:ph idx="1" type="body"/>
          </p:nvPr>
        </p:nvSpPr>
        <p:spPr>
          <a:xfrm>
            <a:off x="685338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5" name="Google Shape;165;p15"/>
          <p:cNvSpPr txBox="1"/>
          <p:nvPr>
            <p:ph idx="2" type="body"/>
          </p:nvPr>
        </p:nvSpPr>
        <p:spPr>
          <a:xfrm>
            <a:off x="2900911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6" name="Google Shape;166;p15"/>
          <p:cNvSpPr txBox="1"/>
          <p:nvPr>
            <p:ph idx="3" type="body"/>
          </p:nvPr>
        </p:nvSpPr>
        <p:spPr>
          <a:xfrm>
            <a:off x="5116484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7" name="Google Shape;167;p15"/>
          <p:cNvSpPr txBox="1"/>
          <p:nvPr>
            <p:ph idx="4" type="body"/>
          </p:nvPr>
        </p:nvSpPr>
        <p:spPr>
          <a:xfrm>
            <a:off x="7332057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8" name="Google Shape;168;p15"/>
          <p:cNvSpPr txBox="1"/>
          <p:nvPr>
            <p:ph idx="5" type="body"/>
          </p:nvPr>
        </p:nvSpPr>
        <p:spPr>
          <a:xfrm>
            <a:off x="954762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9" name="Google Shape;169;p15"/>
          <p:cNvSpPr txBox="1"/>
          <p:nvPr>
            <p:ph idx="6" type="body"/>
          </p:nvPr>
        </p:nvSpPr>
        <p:spPr>
          <a:xfrm>
            <a:off x="685338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15"/>
          <p:cNvSpPr txBox="1"/>
          <p:nvPr>
            <p:ph idx="7" type="body"/>
          </p:nvPr>
        </p:nvSpPr>
        <p:spPr>
          <a:xfrm>
            <a:off x="2900911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15"/>
          <p:cNvSpPr txBox="1"/>
          <p:nvPr>
            <p:ph idx="8" type="body"/>
          </p:nvPr>
        </p:nvSpPr>
        <p:spPr>
          <a:xfrm>
            <a:off x="5116484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15"/>
          <p:cNvSpPr txBox="1"/>
          <p:nvPr>
            <p:ph idx="9" type="body"/>
          </p:nvPr>
        </p:nvSpPr>
        <p:spPr>
          <a:xfrm>
            <a:off x="7332057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" name="Google Shape;173;p15"/>
          <p:cNvSpPr txBox="1"/>
          <p:nvPr>
            <p:ph idx="13" type="body"/>
          </p:nvPr>
        </p:nvSpPr>
        <p:spPr>
          <a:xfrm>
            <a:off x="954762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74" name="Google Shape;174;p15"/>
          <p:cNvCxnSpPr/>
          <p:nvPr/>
        </p:nvCxnSpPr>
        <p:spPr>
          <a:xfrm>
            <a:off x="739398" y="4187681"/>
            <a:ext cx="10812360" cy="0"/>
          </a:xfrm>
          <a:prstGeom prst="straightConnector1">
            <a:avLst/>
          </a:prstGeom>
          <a:noFill/>
          <a:ln cap="flat" cmpd="sng" w="12700">
            <a:solidFill>
              <a:srgbClr val="F0CAA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"/>
          <p:cNvSpPr txBox="1"/>
          <p:nvPr>
            <p:ph type="title"/>
          </p:nvPr>
        </p:nvSpPr>
        <p:spPr>
          <a:xfrm>
            <a:off x="758952" y="123444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8" name="Google Shape;178;p16"/>
          <p:cNvSpPr txBox="1"/>
          <p:nvPr>
            <p:ph idx="1" type="body"/>
          </p:nvPr>
        </p:nvSpPr>
        <p:spPr>
          <a:xfrm>
            <a:off x="713232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9" name="Google Shape;179;p16"/>
          <p:cNvSpPr/>
          <p:nvPr>
            <p:ph idx="2" type="pic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0" name="Google Shape;180;p16"/>
          <p:cNvSpPr txBox="1"/>
          <p:nvPr>
            <p:ph idx="3" type="body"/>
          </p:nvPr>
        </p:nvSpPr>
        <p:spPr>
          <a:xfrm>
            <a:off x="992124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16"/>
          <p:cNvSpPr txBox="1"/>
          <p:nvPr>
            <p:ph idx="4" type="body"/>
          </p:nvPr>
        </p:nvSpPr>
        <p:spPr>
          <a:xfrm>
            <a:off x="4443984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2" name="Google Shape;182;p16"/>
          <p:cNvSpPr/>
          <p:nvPr>
            <p:ph idx="5" type="pic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83" name="Google Shape;183;p16"/>
          <p:cNvSpPr txBox="1"/>
          <p:nvPr>
            <p:ph idx="6" type="body"/>
          </p:nvPr>
        </p:nvSpPr>
        <p:spPr>
          <a:xfrm>
            <a:off x="4722876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16"/>
          <p:cNvSpPr txBox="1"/>
          <p:nvPr>
            <p:ph idx="7" type="body"/>
          </p:nvPr>
        </p:nvSpPr>
        <p:spPr>
          <a:xfrm>
            <a:off x="8092440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5" name="Google Shape;185;p16"/>
          <p:cNvSpPr/>
          <p:nvPr>
            <p:ph idx="8" type="pic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86" name="Google Shape;186;p16"/>
          <p:cNvSpPr txBox="1"/>
          <p:nvPr>
            <p:ph idx="9" type="body"/>
          </p:nvPr>
        </p:nvSpPr>
        <p:spPr>
          <a:xfrm>
            <a:off x="8371332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/>
          <p:nvPr/>
        </p:nvSpPr>
        <p:spPr>
          <a:xfrm>
            <a:off x="0" y="0"/>
            <a:ext cx="8948738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89" name="Google Shape;189;p17"/>
          <p:cNvSpPr/>
          <p:nvPr/>
        </p:nvSpPr>
        <p:spPr>
          <a:xfrm>
            <a:off x="7538626" y="13142"/>
            <a:ext cx="4653374" cy="6831717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0" name="Google Shape;19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7"/>
          <p:cNvSpPr txBox="1"/>
          <p:nvPr>
            <p:ph type="ctrTitle"/>
          </p:nvPr>
        </p:nvSpPr>
        <p:spPr>
          <a:xfrm>
            <a:off x="1527048" y="1975104"/>
            <a:ext cx="4169664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>
            <a:lvl1pPr lv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17"/>
          <p:cNvSpPr txBox="1"/>
          <p:nvPr>
            <p:ph idx="1" type="subTitle"/>
          </p:nvPr>
        </p:nvSpPr>
        <p:spPr>
          <a:xfrm>
            <a:off x="1545336" y="2846832"/>
            <a:ext cx="4169664" cy="2176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94" name="Google Shape;194;p18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5" name="Google Shape;19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8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97" name="Google Shape;197;p18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8" name="Google Shape;19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" name="Google Shape;200;p18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18"/>
          <p:cNvSpPr txBox="1"/>
          <p:nvPr>
            <p:ph idx="1" type="body"/>
          </p:nvPr>
        </p:nvSpPr>
        <p:spPr>
          <a:xfrm>
            <a:off x="368503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18"/>
          <p:cNvSpPr txBox="1"/>
          <p:nvPr>
            <p:ph idx="2" type="body"/>
          </p:nvPr>
        </p:nvSpPr>
        <p:spPr>
          <a:xfrm>
            <a:off x="775411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5" name="Google Shape;205;p19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6" name="Google Shape;206;p19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708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19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1" name="Google Shape;211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3" name="Google Shape;213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4" name="Google Shape;214;p2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0" name="Google Shape;220;p2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/>
          <p:nvPr/>
        </p:nvSpPr>
        <p:spPr>
          <a:xfrm>
            <a:off x="4000500" y="1087403"/>
            <a:ext cx="8191500" cy="5770597"/>
          </a:xfrm>
          <a:custGeom>
            <a:rect b="b" l="l" r="r" t="t"/>
            <a:pathLst>
              <a:path extrusionOk="0" h="5770597" w="8191500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9" name="Google Shape;229;p23"/>
          <p:cNvCxnSpPr/>
          <p:nvPr/>
        </p:nvCxnSpPr>
        <p:spPr>
          <a:xfrm>
            <a:off x="406241" y="183933"/>
            <a:ext cx="0" cy="1597708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0" name="Google Shape;230;p23"/>
          <p:cNvSpPr/>
          <p:nvPr/>
        </p:nvSpPr>
        <p:spPr>
          <a:xfrm>
            <a:off x="5292348" y="1"/>
            <a:ext cx="2279742" cy="1267785"/>
          </a:xfrm>
          <a:custGeom>
            <a:rect b="b" l="l" r="r" t="t"/>
            <a:pathLst>
              <a:path extrusionOk="0" h="1267785" w="2279742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3"/>
          <p:cNvSpPr/>
          <p:nvPr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3"/>
          <p:cNvSpPr/>
          <p:nvPr/>
        </p:nvSpPr>
        <p:spPr>
          <a:xfrm flipH="1">
            <a:off x="0" y="2949740"/>
            <a:ext cx="1186451" cy="1771650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3"/>
          <p:cNvSpPr/>
          <p:nvPr/>
        </p:nvSpPr>
        <p:spPr>
          <a:xfrm rot="-5400000">
            <a:off x="1539683" y="4203427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3"/>
          <p:cNvSpPr txBox="1"/>
          <p:nvPr>
            <p:ph type="ctrTitle"/>
          </p:nvPr>
        </p:nvSpPr>
        <p:spPr>
          <a:xfrm>
            <a:off x="5093208" y="2743200"/>
            <a:ext cx="6592824" cy="2386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23"/>
          <p:cNvSpPr txBox="1"/>
          <p:nvPr>
            <p:ph idx="1" type="subTitle"/>
          </p:nvPr>
        </p:nvSpPr>
        <p:spPr>
          <a:xfrm>
            <a:off x="5093208" y="5221224"/>
            <a:ext cx="6592824" cy="996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 small pictures">
  <p:cSld name="Title and Content 2 small pictures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"/>
          <p:cNvSpPr/>
          <p:nvPr>
            <p:ph idx="2" type="pic"/>
          </p:nvPr>
        </p:nvSpPr>
        <p:spPr>
          <a:xfrm>
            <a:off x="7200479" y="1150210"/>
            <a:ext cx="2207046" cy="2204178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24"/>
          <p:cNvSpPr/>
          <p:nvPr>
            <p:ph idx="3" type="pic"/>
          </p:nvPr>
        </p:nvSpPr>
        <p:spPr>
          <a:xfrm>
            <a:off x="8444632" y="2579683"/>
            <a:ext cx="3096807" cy="3096807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4"/>
          <p:cNvSpPr txBox="1"/>
          <p:nvPr>
            <p:ph type="title"/>
          </p:nvPr>
        </p:nvSpPr>
        <p:spPr>
          <a:xfrm>
            <a:off x="539496" y="365124"/>
            <a:ext cx="58064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24"/>
          <p:cNvSpPr txBox="1"/>
          <p:nvPr>
            <p:ph idx="1" type="body"/>
          </p:nvPr>
        </p:nvSpPr>
        <p:spPr>
          <a:xfrm>
            <a:off x="539496" y="1825625"/>
            <a:ext cx="580644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2" name="Google Shape;24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4" name="Google Shape;244;p24"/>
          <p:cNvSpPr/>
          <p:nvPr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4"/>
          <p:cNvSpPr/>
          <p:nvPr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cap="flat" cmpd="sng" w="1270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 txBox="1"/>
          <p:nvPr>
            <p:ph type="title"/>
          </p:nvPr>
        </p:nvSpPr>
        <p:spPr>
          <a:xfrm>
            <a:off x="539496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25"/>
          <p:cNvSpPr txBox="1"/>
          <p:nvPr>
            <p:ph idx="1" type="body"/>
          </p:nvPr>
        </p:nvSpPr>
        <p:spPr>
          <a:xfrm>
            <a:off x="1179576" y="1911096"/>
            <a:ext cx="98298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9" name="Google Shape;24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1" name="Google Shape;251;p25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5"/>
          <p:cNvSpPr/>
          <p:nvPr/>
        </p:nvSpPr>
        <p:spPr>
          <a:xfrm flipH="1">
            <a:off x="12353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/>
          <p:nvPr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6"/>
          <p:cNvSpPr/>
          <p:nvPr/>
        </p:nvSpPr>
        <p:spPr>
          <a:xfrm rot="-1790889">
            <a:off x="8683720" y="941148"/>
            <a:ext cx="2987899" cy="2987899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6"/>
          <p:cNvSpPr/>
          <p:nvPr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6"/>
          <p:cNvSpPr txBox="1"/>
          <p:nvPr>
            <p:ph type="title"/>
          </p:nvPr>
        </p:nvSpPr>
        <p:spPr>
          <a:xfrm>
            <a:off x="1170432" y="1399032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26"/>
          <p:cNvSpPr txBox="1"/>
          <p:nvPr>
            <p:ph idx="1" type="body"/>
          </p:nvPr>
        </p:nvSpPr>
        <p:spPr>
          <a:xfrm>
            <a:off x="5788152" y="1527048"/>
            <a:ext cx="5111496" cy="3931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9" name="Google Shape;25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7"/>
          <p:cNvSpPr/>
          <p:nvPr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7"/>
          <p:cNvSpPr/>
          <p:nvPr/>
        </p:nvSpPr>
        <p:spPr>
          <a:xfrm flipH="1" rot="-1577571">
            <a:off x="2494119" y="-28502"/>
            <a:ext cx="6816262" cy="6816262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>
                <a:alpha val="94901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7"/>
          <p:cNvSpPr/>
          <p:nvPr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7"/>
          <p:cNvSpPr txBox="1"/>
          <p:nvPr>
            <p:ph type="title"/>
          </p:nvPr>
        </p:nvSpPr>
        <p:spPr>
          <a:xfrm>
            <a:off x="3319272" y="1380744"/>
            <a:ext cx="5559552" cy="25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27"/>
          <p:cNvSpPr txBox="1"/>
          <p:nvPr>
            <p:ph idx="1" type="body"/>
          </p:nvPr>
        </p:nvSpPr>
        <p:spPr>
          <a:xfrm>
            <a:off x="3319272" y="4078224"/>
            <a:ext cx="5559552" cy="1536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0" name="Google Shape;270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1" name="Google Shape;271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2" name="Google Shape;272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3" name="Google Shape;27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5" name="Google Shape;275;p28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8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3 column">
  <p:cSld name="Comparison 3 column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29"/>
          <p:cNvSpPr txBox="1"/>
          <p:nvPr>
            <p:ph idx="1" type="body"/>
          </p:nvPr>
        </p:nvSpPr>
        <p:spPr>
          <a:xfrm>
            <a:off x="83978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0" name="Google Shape;280;p29"/>
          <p:cNvSpPr txBox="1"/>
          <p:nvPr>
            <p:ph idx="2" type="body"/>
          </p:nvPr>
        </p:nvSpPr>
        <p:spPr>
          <a:xfrm>
            <a:off x="83978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1" name="Google Shape;281;p29"/>
          <p:cNvSpPr txBox="1"/>
          <p:nvPr>
            <p:ph idx="3" type="body"/>
          </p:nvPr>
        </p:nvSpPr>
        <p:spPr>
          <a:xfrm>
            <a:off x="445312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2" name="Google Shape;282;p29"/>
          <p:cNvSpPr txBox="1"/>
          <p:nvPr>
            <p:ph idx="4" type="body"/>
          </p:nvPr>
        </p:nvSpPr>
        <p:spPr>
          <a:xfrm>
            <a:off x="445312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3" name="Google Shape;28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5" name="Google Shape;285;p29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9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9"/>
          <p:cNvSpPr txBox="1"/>
          <p:nvPr>
            <p:ph idx="5" type="body"/>
          </p:nvPr>
        </p:nvSpPr>
        <p:spPr>
          <a:xfrm>
            <a:off x="806500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8" name="Google Shape;288;p29"/>
          <p:cNvSpPr txBox="1"/>
          <p:nvPr>
            <p:ph idx="6" type="body"/>
          </p:nvPr>
        </p:nvSpPr>
        <p:spPr>
          <a:xfrm>
            <a:off x="806500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with picture">
  <p:cSld name="Quote slide with picture">
    <p:bg>
      <p:bgPr>
        <a:solidFill>
          <a:schemeClr val="dk1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0"/>
          <p:cNvSpPr/>
          <p:nvPr>
            <p:ph idx="2" type="pic"/>
          </p:nvPr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91" name="Google Shape;291;p30"/>
          <p:cNvSpPr txBox="1"/>
          <p:nvPr>
            <p:ph type="title"/>
          </p:nvPr>
        </p:nvSpPr>
        <p:spPr>
          <a:xfrm>
            <a:off x="3111500" y="370600"/>
            <a:ext cx="5923842" cy="5923842"/>
          </a:xfrm>
          <a:prstGeom prst="rect">
            <a:avLst/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anchorCtr="0" anchor="b" bIns="2331700" lIns="457200" spcFirstLastPara="1" rIns="457200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0"/>
          <p:cNvSpPr txBox="1"/>
          <p:nvPr>
            <p:ph idx="1" type="body"/>
          </p:nvPr>
        </p:nvSpPr>
        <p:spPr>
          <a:xfrm>
            <a:off x="3575304" y="4379976"/>
            <a:ext cx="5038344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3" name="Google Shape;29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with 2 medium pictures">
  <p:cSld name="Title and Content with 2 medium pictures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1"/>
          <p:cNvSpPr/>
          <p:nvPr>
            <p:ph idx="2" type="pic"/>
          </p:nvPr>
        </p:nvSpPr>
        <p:spPr>
          <a:xfrm>
            <a:off x="7901259" y="2727729"/>
            <a:ext cx="4290740" cy="413027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31"/>
          <p:cNvSpPr/>
          <p:nvPr>
            <p:ph idx="3" type="pic"/>
          </p:nvPr>
        </p:nvSpPr>
        <p:spPr>
          <a:xfrm>
            <a:off x="6261609" y="0"/>
            <a:ext cx="3519311" cy="3007909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31"/>
          <p:cNvSpPr/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1"/>
          <p:cNvSpPr/>
          <p:nvPr/>
        </p:nvSpPr>
        <p:spPr>
          <a:xfrm flipH="1" rot="-6040930">
            <a:off x="6034138" y="-673140"/>
            <a:ext cx="4021193" cy="402119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1"/>
          <p:cNvSpPr txBox="1"/>
          <p:nvPr>
            <p:ph type="title"/>
          </p:nvPr>
        </p:nvSpPr>
        <p:spPr>
          <a:xfrm>
            <a:off x="841248" y="365760"/>
            <a:ext cx="51206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3" name="Google Shape;303;p31"/>
          <p:cNvSpPr txBox="1"/>
          <p:nvPr>
            <p:ph idx="1" type="body"/>
          </p:nvPr>
        </p:nvSpPr>
        <p:spPr>
          <a:xfrm>
            <a:off x="841248" y="1828800"/>
            <a:ext cx="5093208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2"/>
          <p:cNvSpPr/>
          <p:nvPr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2"/>
          <p:cNvSpPr/>
          <p:nvPr/>
        </p:nvSpPr>
        <p:spPr>
          <a:xfrm flipH="1">
            <a:off x="530529" y="0"/>
            <a:ext cx="1155142" cy="591009"/>
          </a:xfrm>
          <a:custGeom>
            <a:rect b="b" l="l" r="r" t="t"/>
            <a:pathLst>
              <a:path extrusionOk="0" h="591009" w="1155142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2"/>
          <p:cNvSpPr/>
          <p:nvPr/>
        </p:nvSpPr>
        <p:spPr>
          <a:xfrm flipH="1">
            <a:off x="3961511" y="-1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2"/>
          <p:cNvSpPr/>
          <p:nvPr/>
        </p:nvSpPr>
        <p:spPr>
          <a:xfrm flipH="1">
            <a:off x="0" y="2936831"/>
            <a:ext cx="159741" cy="552996"/>
          </a:xfrm>
          <a:custGeom>
            <a:rect b="b" l="l" r="r" t="t"/>
            <a:pathLst>
              <a:path extrusionOk="0" h="552996" w="159741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2"/>
          <p:cNvSpPr/>
          <p:nvPr/>
        </p:nvSpPr>
        <p:spPr>
          <a:xfrm flipH="1">
            <a:off x="0" y="5835649"/>
            <a:ext cx="1548180" cy="1022351"/>
          </a:xfrm>
          <a:custGeom>
            <a:rect b="b" l="l" r="r" t="t"/>
            <a:pathLst>
              <a:path extrusionOk="0" h="1022351" w="1548180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2"/>
          <p:cNvSpPr/>
          <p:nvPr/>
        </p:nvSpPr>
        <p:spPr>
          <a:xfrm flipH="1">
            <a:off x="340505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2"/>
          <p:cNvSpPr/>
          <p:nvPr/>
        </p:nvSpPr>
        <p:spPr>
          <a:xfrm flipH="1">
            <a:off x="4132972" y="6258755"/>
            <a:ext cx="1565940" cy="599245"/>
          </a:xfrm>
          <a:custGeom>
            <a:rect b="b" l="l" r="r" t="t"/>
            <a:pathLst>
              <a:path extrusionOk="0" h="599245" w="1565940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2"/>
          <p:cNvSpPr txBox="1"/>
          <p:nvPr>
            <p:ph type="title"/>
          </p:nvPr>
        </p:nvSpPr>
        <p:spPr>
          <a:xfrm>
            <a:off x="1389888" y="1234440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32"/>
          <p:cNvSpPr txBox="1"/>
          <p:nvPr>
            <p:ph idx="11" type="ftr"/>
          </p:nvPr>
        </p:nvSpPr>
        <p:spPr>
          <a:xfrm>
            <a:off x="6099048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32"/>
          <p:cNvSpPr txBox="1"/>
          <p:nvPr>
            <p:ph idx="12" type="sldNum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5" name="Google Shape;315;p32"/>
          <p:cNvSpPr txBox="1"/>
          <p:nvPr>
            <p:ph idx="1" type="body"/>
          </p:nvPr>
        </p:nvSpPr>
        <p:spPr>
          <a:xfrm>
            <a:off x="6665976" y="2551176"/>
            <a:ext cx="4709160" cy="1755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 2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0" name="Google Shape;320;p33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3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3"/>
          <p:cNvSpPr txBox="1"/>
          <p:nvPr>
            <p:ph idx="1" type="body"/>
          </p:nvPr>
        </p:nvSpPr>
        <p:spPr>
          <a:xfrm>
            <a:off x="838200" y="1911096"/>
            <a:ext cx="105156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7" name="Google Shape;32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9" name="Google Shape;329;p34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4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4" name="Google Shape;334;p35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5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9" name="Google Shape;339;p36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6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5" name="Google Shape;345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46" name="Google Shape;34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8" name="Google Shape;348;p37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7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53" name="Google Shape;353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54" name="Google Shape;354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6" name="Google Shape;356;p38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8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 i="0" sz="4400" u="none" cap="none" strike="noStrik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  <a:defRPr b="0" i="0" sz="4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3" name="Google Shape;223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4" name="Google Shape;22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5" name="Google Shape;22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6" name="Google Shape;22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9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PRINCIPAL’S REPORT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0"/>
          <p:cNvSpPr txBox="1"/>
          <p:nvPr>
            <p:ph type="title"/>
          </p:nvPr>
        </p:nvSpPr>
        <p:spPr>
          <a:xfrm>
            <a:off x="1318641" y="787527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TOPICS</a:t>
            </a:r>
            <a:endParaRPr b="1" sz="4400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8" name="Google Shape;368;p40"/>
          <p:cNvSpPr txBox="1"/>
          <p:nvPr>
            <p:ph idx="1" type="body"/>
          </p:nvPr>
        </p:nvSpPr>
        <p:spPr>
          <a:xfrm>
            <a:off x="1318641" y="1941957"/>
            <a:ext cx="5693664" cy="3420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Winter MAP Data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Attendance Data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Mays Cluster Goals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1"/>
          <p:cNvSpPr txBox="1"/>
          <p:nvPr>
            <p:ph type="title"/>
          </p:nvPr>
        </p:nvSpPr>
        <p:spPr>
          <a:xfrm>
            <a:off x="2895600" y="3392424"/>
            <a:ext cx="6400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WINTER MAP DATA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"/>
          <p:cNvSpPr txBox="1"/>
          <p:nvPr>
            <p:ph idx="4294967295" type="title"/>
          </p:nvPr>
        </p:nvSpPr>
        <p:spPr>
          <a:xfrm>
            <a:off x="922133" y="74681"/>
            <a:ext cx="9804300" cy="8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School-wide MAP Reading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/>
          </a:p>
        </p:txBody>
      </p:sp>
      <p:pic>
        <p:nvPicPr>
          <p:cNvPr id="379" name="Google Shape;379;p42"/>
          <p:cNvPicPr preferRelativeResize="0"/>
          <p:nvPr/>
        </p:nvPicPr>
        <p:blipFill rotWithShape="1">
          <a:blip r:embed="rId3">
            <a:alphaModFix/>
          </a:blip>
          <a:srcRect b="32874" l="75461" r="6574" t="42135"/>
          <a:stretch/>
        </p:blipFill>
        <p:spPr>
          <a:xfrm>
            <a:off x="9483733" y="4094033"/>
            <a:ext cx="2107498" cy="1381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2133" y="1779270"/>
            <a:ext cx="10109200" cy="1952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3"/>
          <p:cNvSpPr txBox="1"/>
          <p:nvPr>
            <p:ph idx="4294967295" type="title"/>
          </p:nvPr>
        </p:nvSpPr>
        <p:spPr>
          <a:xfrm>
            <a:off x="922133" y="74681"/>
            <a:ext cx="9804300" cy="8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School-wide MAP Math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/>
          </a:p>
        </p:txBody>
      </p:sp>
      <p:pic>
        <p:nvPicPr>
          <p:cNvPr id="386" name="Google Shape;38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0633" y="1572002"/>
            <a:ext cx="10198100" cy="2522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3"/>
          <p:cNvPicPr preferRelativeResize="0"/>
          <p:nvPr/>
        </p:nvPicPr>
        <p:blipFill rotWithShape="1">
          <a:blip r:embed="rId4">
            <a:alphaModFix/>
          </a:blip>
          <a:srcRect b="32874" l="75461" r="6574" t="42135"/>
          <a:stretch/>
        </p:blipFill>
        <p:spPr>
          <a:xfrm>
            <a:off x="9466467" y="4266800"/>
            <a:ext cx="2107498" cy="1381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4"/>
          <p:cNvSpPr txBox="1"/>
          <p:nvPr>
            <p:ph type="title"/>
          </p:nvPr>
        </p:nvSpPr>
        <p:spPr>
          <a:xfrm>
            <a:off x="2895600" y="3392424"/>
            <a:ext cx="6400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ATTENDANCE</a:t>
            </a:r>
            <a:b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5"/>
          <p:cNvSpPr txBox="1"/>
          <p:nvPr>
            <p:ph idx="4294967295" type="title"/>
          </p:nvPr>
        </p:nvSpPr>
        <p:spPr>
          <a:xfrm>
            <a:off x="922133" y="74681"/>
            <a:ext cx="9804300" cy="8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Attendance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/>
          </a:p>
        </p:txBody>
      </p:sp>
      <p:pic>
        <p:nvPicPr>
          <p:cNvPr id="398" name="Google Shape;39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583" y="1124667"/>
            <a:ext cx="11690834" cy="5530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6"/>
          <p:cNvSpPr txBox="1"/>
          <p:nvPr>
            <p:ph type="title"/>
          </p:nvPr>
        </p:nvSpPr>
        <p:spPr>
          <a:xfrm>
            <a:off x="2895600" y="3392424"/>
            <a:ext cx="6400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MAYS CLUSTER GOALS</a:t>
            </a:r>
            <a:b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7"/>
          <p:cNvSpPr txBox="1"/>
          <p:nvPr>
            <p:ph type="title"/>
          </p:nvPr>
        </p:nvSpPr>
        <p:spPr>
          <a:xfrm>
            <a:off x="839328" y="457211"/>
            <a:ext cx="9375900" cy="59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21212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Priority 1 - </a:t>
            </a:r>
            <a:r>
              <a:rPr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Signature Programming</a:t>
            </a:r>
            <a:endParaRPr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21212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Priority 1 Notes:</a:t>
            </a:r>
            <a:endParaRPr sz="1500">
              <a:solidFill>
                <a:srgbClr val="21212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242424"/>
              </a:buClr>
              <a:buSzPts val="1500"/>
              <a:buFont typeface="Times New Roman"/>
              <a:buAutoNum type="arabicPeriod"/>
            </a:pPr>
            <a:r>
              <a:rPr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Action Step</a:t>
            </a: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: 75% of Mays Cluster Instructional Staff will participate in the IBO endorsed training by August 2023</a:t>
            </a:r>
            <a:endParaRPr b="0"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500"/>
              <a:buFont typeface="Times New Roman"/>
              <a:buChar char="○"/>
            </a:pPr>
            <a:r>
              <a:rPr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Success: 75% of the instructional will receive IBO endorsed certificates at the conclusion of the summer trainings       </a:t>
            </a:r>
            <a:endParaRPr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1557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0" lang="en-US" sz="10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Timeline: August 2023</a:t>
            </a:r>
            <a:endParaRPr b="0"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42424"/>
              </a:buClr>
              <a:buSzPts val="1500"/>
              <a:buFont typeface="Times New Roman"/>
              <a:buAutoNum type="arabicPeriod" startAt="2"/>
            </a:pPr>
            <a:r>
              <a:rPr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Action Step</a:t>
            </a: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: Professional Learning (Monthly)</a:t>
            </a:r>
            <a:endParaRPr b="0"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500"/>
              <a:buFont typeface="Times New Roman"/>
              <a:buChar char="○"/>
            </a:pPr>
            <a:r>
              <a:rPr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Success: Submission of Professional Learning Course Catalogues and staff sign in sheets to the building administrators using Kickup</a:t>
            </a:r>
            <a:endParaRPr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1557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0" lang="en-US" sz="10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Timeline: May 2023</a:t>
            </a:r>
            <a:endParaRPr b="0"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42424"/>
              </a:buClr>
              <a:buSzPts val="1500"/>
              <a:buFont typeface="Times New Roman"/>
              <a:buAutoNum type="arabicPeriod" startAt="3"/>
            </a:pPr>
            <a:r>
              <a:rPr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Action Step</a:t>
            </a: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: Utilize the IB Walkthrough Form on Kickup</a:t>
            </a:r>
            <a:endParaRPr b="0"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500"/>
              <a:buFont typeface="Times New Roman"/>
              <a:buChar char="○"/>
            </a:pPr>
            <a:r>
              <a:rPr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Success: Kickup Reports</a:t>
            </a:r>
            <a:endParaRPr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1557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0" lang="en-US" sz="10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Timeline: May 2023</a:t>
            </a:r>
            <a:endParaRPr b="0"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42424"/>
              </a:buClr>
              <a:buSzPts val="1500"/>
              <a:buFont typeface="Times New Roman"/>
              <a:buAutoNum type="arabicPeriod" startAt="4"/>
            </a:pPr>
            <a:r>
              <a:rPr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Action Steps: </a:t>
            </a: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Cluster IB Newsletters</a:t>
            </a:r>
            <a:endParaRPr b="0"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500"/>
              <a:buFont typeface="Times New Roman"/>
              <a:buChar char="●"/>
            </a:pP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Success: Quarterly submissions starting with the 3rd quarter and having the submissions posted on individual school websites</a:t>
            </a:r>
            <a:endParaRPr b="0"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1557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0" lang="en-US" sz="10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lang="en-US" sz="15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Timeline: May 2023</a:t>
            </a:r>
            <a:endParaRPr b="0" sz="15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  <p:sp>
        <p:nvSpPr>
          <p:cNvPr id="409" name="Google Shape;409;p47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8"/>
          <p:cNvSpPr txBox="1"/>
          <p:nvPr>
            <p:ph type="title"/>
          </p:nvPr>
        </p:nvSpPr>
        <p:spPr>
          <a:xfrm>
            <a:off x="839328" y="457211"/>
            <a:ext cx="9375900" cy="59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Priority 2: Family Engagement</a:t>
            </a:r>
            <a:endParaRPr sz="28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b="0" sz="28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Priority Notes</a:t>
            </a:r>
            <a:endParaRPr sz="28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242424"/>
              </a:buClr>
              <a:buSzPts val="2800"/>
              <a:buFont typeface="Times New Roman"/>
              <a:buAutoNum type="arabicPeriod"/>
            </a:pPr>
            <a:r>
              <a:rPr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Action Step:</a:t>
            </a:r>
            <a:r>
              <a:rPr b="0"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1 instructional engagement event per quarter</a:t>
            </a:r>
            <a:endParaRPr b="0" sz="28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2800"/>
              <a:buFont typeface="Times New Roman"/>
              <a:buChar char="○"/>
            </a:pPr>
            <a:r>
              <a:rPr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Success: Advertisements, Slideshows, Sign In Sheets, Agendas</a:t>
            </a:r>
            <a:endParaRPr sz="28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143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28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0" lang="en-US" sz="23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Timeline: May 2023</a:t>
            </a:r>
            <a:endParaRPr b="0" sz="28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42424"/>
              </a:buClr>
              <a:buSzPts val="2800"/>
              <a:buFont typeface="Times New Roman"/>
              <a:buAutoNum type="arabicPeriod" startAt="2"/>
            </a:pPr>
            <a:r>
              <a:rPr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Action Step</a:t>
            </a:r>
            <a:r>
              <a:rPr b="0"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: All schools should have a functional CARE Team</a:t>
            </a:r>
            <a:endParaRPr b="0" sz="28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2800"/>
              <a:buFont typeface="Times New Roman"/>
              <a:buChar char="○"/>
            </a:pPr>
            <a:r>
              <a:rPr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Success: Agendas, Meeting Trackers/Notes</a:t>
            </a:r>
            <a:endParaRPr sz="28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114300" lvl="0" marL="1143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28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0" lang="en-US" sz="2300">
                <a:solidFill>
                  <a:srgbClr val="2424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lang="en-US" sz="28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Timeline: May 2023</a:t>
            </a:r>
            <a:endParaRPr b="0" sz="2800">
              <a:solidFill>
                <a:srgbClr val="2424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1041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21212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  <p:sp>
        <p:nvSpPr>
          <p:cNvPr id="415" name="Google Shape;415;p48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9"/>
          <p:cNvSpPr txBox="1"/>
          <p:nvPr>
            <p:ph type="title"/>
          </p:nvPr>
        </p:nvSpPr>
        <p:spPr>
          <a:xfrm>
            <a:off x="2619712" y="2660904"/>
            <a:ext cx="4251106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421" name="Google Shape;421;p4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0"/>
          <p:cNvSpPr txBox="1"/>
          <p:nvPr>
            <p:ph type="title"/>
          </p:nvPr>
        </p:nvSpPr>
        <p:spPr>
          <a:xfrm>
            <a:off x="1389888" y="1234440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427" name="Google Shape;427;p50"/>
          <p:cNvSpPr txBox="1"/>
          <p:nvPr>
            <p:ph idx="12" type="sldNum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venir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APS Colors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hapesVTI">
  <a:themeElements>
    <a:clrScheme name="APS 5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A92A91"/>
      </a:accent3>
      <a:accent4>
        <a:srgbClr val="0083A9"/>
      </a:accent4>
      <a:accent5>
        <a:srgbClr val="A92A91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