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12192000"/>
  <p:notesSz cx="13716000" cy="24384000"/>
  <p:embeddedFontLst>
    <p:embeddedFont>
      <p:font typeface="EB Garamond"/>
      <p:regular r:id="rId23"/>
      <p:bold r:id="rId24"/>
      <p:italic r:id="rId25"/>
      <p:boldItalic r:id="rId26"/>
    </p:embeddedFont>
    <p:embeddedFont>
      <p:font typeface="Arial Black"/>
      <p:regular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>
          <p15:clr>
            <a:srgbClr val="A4A3A4"/>
          </p15:clr>
        </p15:guide>
        <p15:guide id="2" pos="456">
          <p15:clr>
            <a:srgbClr val="A4A3A4"/>
          </p15:clr>
        </p15:guide>
        <p15:guide id="3" orient="horz" pos="2616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pos="6912">
          <p15:clr>
            <a:srgbClr val="A4A3A4"/>
          </p15:clr>
        </p15:guide>
        <p15:guide id="6" orient="horz" pos="2136">
          <p15:clr>
            <a:srgbClr val="A4A3A4"/>
          </p15:clr>
        </p15:guide>
        <p15:guide id="7" orient="horz" pos="4008">
          <p15:clr>
            <a:srgbClr val="A4A3A4"/>
          </p15:clr>
        </p15:guide>
        <p15:guide id="8" orient="horz" pos="1152">
          <p15:clr>
            <a:srgbClr val="A4A3A4"/>
          </p15:clr>
        </p15:guide>
        <p15:guide id="9" orient="horz" pos="2352">
          <p15:clr>
            <a:srgbClr val="A4A3A4"/>
          </p15:clr>
        </p15:guide>
        <p15:guide id="10" orient="horz" pos="1512">
          <p15:clr>
            <a:srgbClr val="A4A3A4"/>
          </p15:clr>
        </p15:guide>
        <p15:guide id="11" pos="7680">
          <p15:clr>
            <a:srgbClr val="A4A3A4"/>
          </p15:clr>
        </p15:guide>
        <p15:guide id="12" pos="6696">
          <p15:clr>
            <a:srgbClr val="A4A3A4"/>
          </p15:clr>
        </p15:guide>
        <p15:guide id="13" pos="1008">
          <p15:clr>
            <a:srgbClr val="A4A3A4"/>
          </p15:clr>
        </p15:guide>
        <p15:guide id="14" pos="1584">
          <p15:clr>
            <a:srgbClr val="A4A3A4"/>
          </p15:clr>
        </p15:guide>
        <p15:guide id="15" pos="2136">
          <p15:clr>
            <a:srgbClr val="A4A3A4"/>
          </p15:clr>
        </p15:guide>
        <p15:guide id="16" pos="2760">
          <p15:clr>
            <a:srgbClr val="A4A3A4"/>
          </p15:clr>
        </p15:guide>
        <p15:guide id="17" pos="3288">
          <p15:clr>
            <a:srgbClr val="A4A3A4"/>
          </p15:clr>
        </p15:guide>
        <p15:guide id="18" pos="4032">
          <p15:clr>
            <a:srgbClr val="A4A3A4"/>
          </p15:clr>
        </p15:guide>
        <p15:guide id="19" pos="4392">
          <p15:clr>
            <a:srgbClr val="A4A3A4"/>
          </p15:clr>
        </p15:guide>
        <p15:guide id="20" pos="4944">
          <p15:clr>
            <a:srgbClr val="A4A3A4"/>
          </p15:clr>
        </p15:guide>
        <p15:guide id="21" pos="5544">
          <p15:clr>
            <a:srgbClr val="A4A3A4"/>
          </p15:clr>
        </p15:guide>
        <p15:guide id="22" pos="6072">
          <p15:clr>
            <a:srgbClr val="A4A3A4"/>
          </p15:clr>
        </p15:guide>
        <p15:guide id="23" orient="horz" pos="2448">
          <p15:clr>
            <a:srgbClr val="A4A3A4"/>
          </p15:clr>
        </p15:guide>
        <p15:guide id="24" orient="horz" pos="960">
          <p15:clr>
            <a:srgbClr val="A4A3A4"/>
          </p15:clr>
        </p15:guide>
        <p15:guide id="25" pos="5256">
          <p15:clr>
            <a:srgbClr val="A4A3A4"/>
          </p15:clr>
        </p15:guide>
        <p15:guide id="26" pos="72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/>
        <p:guide pos="456"/>
        <p:guide pos="2616" orient="horz"/>
        <p:guide pos="3264" orient="horz"/>
        <p:guide pos="6912"/>
        <p:guide pos="2136" orient="horz"/>
        <p:guide pos="4008" orient="horz"/>
        <p:guide pos="1152" orient="horz"/>
        <p:guide pos="2352" orient="horz"/>
        <p:guide pos="1512" orient="horz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pos="2448" orient="horz"/>
        <p:guide pos="960" orient="horz"/>
        <p:guide pos="5256"/>
        <p:guide pos="726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EBGaramond-bold.fntdata"/><Relationship Id="rId23" Type="http://schemas.openxmlformats.org/officeDocument/2006/relationships/font" Target="fonts/EBGaramon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EBGaramond-boldItalic.fntdata"/><Relationship Id="rId25" Type="http://schemas.openxmlformats.org/officeDocument/2006/relationships/font" Target="fonts/EBGaramond-italic.fntdata"/><Relationship Id="rId27" Type="http://schemas.openxmlformats.org/officeDocument/2006/relationships/font" Target="fonts/ArialBlack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1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3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14dbe801e95_0_0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14dbe801e95_0_0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4dbe801e95_0_5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g14dbe801e95_0_5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12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currently have 1 vacancy as of September 16th. Teacher took a social worker position in Fulton County. We have interviewed 2 candidates and will have another later this week. We anticipate filling the vacancy with one of the candidates.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6250ddc22e_0_0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16250ddc22e_0_0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currently have 1 vacancy as of September 16th. Teacher took a social worker position in Fulton County. We have interviewed 2 candidates and will have another later this week. We anticipate filling the vacancy with one of the candidates.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4dbe801e95_0_9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14dbe801e95_0_9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7d84efb5d0_0_0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17d84efb5d0_0_0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4dbe801e95_0_13:notes"/>
          <p:cNvSpPr/>
          <p:nvPr>
            <p:ph idx="2" type="sldImg"/>
          </p:nvPr>
        </p:nvSpPr>
        <p:spPr>
          <a:xfrm>
            <a:off x="-457200" y="3048000"/>
            <a:ext cx="14630400" cy="8229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14dbe801e95_0_13:notes"/>
          <p:cNvSpPr txBox="1"/>
          <p:nvPr>
            <p:ph idx="1" type="body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625e63e76f_0_1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1625e63e76f_0_1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4dbe801e95_0_29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4dbe801e95_0_2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4dbe801e95_0_53:notes"/>
          <p:cNvSpPr/>
          <p:nvPr>
            <p:ph idx="2" type="sldImg"/>
          </p:nvPr>
        </p:nvSpPr>
        <p:spPr>
          <a:xfrm>
            <a:off x="2286450" y="1828800"/>
            <a:ext cx="914460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4dbe801e95_0_5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19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2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32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33:notes"/>
          <p:cNvSpPr/>
          <p:nvPr>
            <p:ph idx="2" type="sldImg"/>
          </p:nvPr>
        </p:nvSpPr>
        <p:spPr>
          <a:xfrm>
            <a:off x="2286450" y="1828800"/>
            <a:ext cx="9144450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1" name="Google Shape;11;p2"/>
          <p:cNvSpPr/>
          <p:nvPr/>
        </p:nvSpPr>
        <p:spPr>
          <a:xfrm>
            <a:off x="0" y="0"/>
            <a:ext cx="5295900" cy="6877050"/>
          </a:xfrm>
          <a:custGeom>
            <a:rect b="b" l="l" r="r" t="t"/>
            <a:pathLst>
              <a:path extrusionOk="0" h="6877050" w="529590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1600201" y="1153228"/>
            <a:ext cx="9191625" cy="5704772"/>
          </a:xfrm>
          <a:custGeom>
            <a:rect b="b" l="l" r="r" t="t"/>
            <a:pathLst>
              <a:path extrusionOk="0" h="5704772" w="9191625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95588" y="0"/>
            <a:ext cx="6803142" cy="5396474"/>
          </a:xfrm>
          <a:custGeom>
            <a:rect b="b" l="l" r="r" t="t"/>
            <a:pathLst>
              <a:path extrusionOk="0" h="5396474" w="6803142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lv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349496" y="3483864"/>
            <a:ext cx="3493008" cy="8789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3"/>
          <p:cNvGrpSpPr/>
          <p:nvPr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18" name="Google Shape;18;p3"/>
            <p:cNvSpPr/>
            <p:nvPr/>
          </p:nvSpPr>
          <p:spPr>
            <a:xfrm>
              <a:off x="5009037" y="25257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8589536" y="2525712"/>
              <a:ext cx="3589694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20" name="Google Shape;20;p3"/>
          <p:cNvGrpSpPr/>
          <p:nvPr/>
        </p:nvGrpSpPr>
        <p:grpSpPr>
          <a:xfrm rot="10800000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21" name="Google Shape;21;p3"/>
            <p:cNvSpPr/>
            <p:nvPr/>
          </p:nvSpPr>
          <p:spPr>
            <a:xfrm>
              <a:off x="5183405" y="2678112"/>
              <a:ext cx="3601721" cy="4332288"/>
            </a:xfrm>
            <a:custGeom>
              <a:rect b="b" l="l" r="r" t="t"/>
              <a:pathLst>
                <a:path extrusionOk="0" h="1441" w="1198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763903" y="2678112"/>
              <a:ext cx="3589695" cy="4332288"/>
            </a:xfrm>
            <a:custGeom>
              <a:rect b="b" l="l" r="r" t="t"/>
              <a:pathLst>
                <a:path extrusionOk="0" h="1441" w="1194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</p:grpSp>
      <p:sp>
        <p:nvSpPr>
          <p:cNvPr descr="preencoded.png" id="23" name="Google Shape;23;p3"/>
          <p:cNvSpPr/>
          <p:nvPr/>
        </p:nvSpPr>
        <p:spPr>
          <a:xfrm>
            <a:off x="7642518" y="4577658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499616" y="1901952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499616" y="2770632"/>
            <a:ext cx="5693664" cy="3122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2062836" y="686475"/>
            <a:ext cx="7774629" cy="6193018"/>
          </a:xfrm>
          <a:custGeom>
            <a:rect b="b" l="l" r="r" t="t"/>
            <a:pathLst>
              <a:path extrusionOk="0" h="6193018" w="7774629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rgbClr val="F8E4CF">
              <a:alpha val="9882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7610252" y="1"/>
            <a:ext cx="2273668" cy="3147998"/>
          </a:xfrm>
          <a:custGeom>
            <a:rect b="b" l="l" r="r" t="t"/>
            <a:pathLst>
              <a:path extrusionOk="0" h="3147998" w="227366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9883919" y="2"/>
            <a:ext cx="2254928" cy="3141557"/>
          </a:xfrm>
          <a:custGeom>
            <a:rect b="b" l="l" r="r" t="t"/>
            <a:pathLst>
              <a:path extrusionOk="0" h="3141557" w="2254928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8395730" y="2"/>
            <a:ext cx="2959203" cy="2352793"/>
          </a:xfrm>
          <a:custGeom>
            <a:rect b="b" l="l" r="r" t="t"/>
            <a:pathLst>
              <a:path extrusionOk="0" h="2352793" w="295920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390854" y="3130662"/>
            <a:ext cx="3106248" cy="3748831"/>
          </a:xfrm>
          <a:custGeom>
            <a:rect b="b" l="l" r="r" t="t"/>
            <a:pathLst>
              <a:path extrusionOk="0" h="3748831" w="3106248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8823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0" y="3130661"/>
            <a:ext cx="1400640" cy="3748832"/>
          </a:xfrm>
          <a:custGeom>
            <a:rect b="b" l="l" r="r" t="t"/>
            <a:pathLst>
              <a:path extrusionOk="0" h="3748832" w="1400640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" name="Google Shape;33;p4"/>
          <p:cNvSpPr txBox="1"/>
          <p:nvPr>
            <p:ph type="title"/>
          </p:nvPr>
        </p:nvSpPr>
        <p:spPr>
          <a:xfrm>
            <a:off x="2895600" y="3776472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" type="body"/>
          </p:nvPr>
        </p:nvSpPr>
        <p:spPr>
          <a:xfrm>
            <a:off x="2895600" y="4718304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0" y="3427336"/>
            <a:ext cx="3430200" cy="3430665"/>
          </a:xfrm>
          <a:custGeom>
            <a:rect b="b" l="l" r="r" t="t"/>
            <a:pathLst>
              <a:path extrusionOk="0" h="3430665" w="3430200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1" y="1"/>
            <a:ext cx="3423785" cy="3437345"/>
          </a:xfrm>
          <a:custGeom>
            <a:rect b="b" l="l" r="r" t="t"/>
            <a:pathLst>
              <a:path extrusionOk="0" h="3437345" w="342378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4224528" y="2276856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4224528" y="3222752"/>
            <a:ext cx="6766560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" y="869"/>
            <a:ext cx="3423785" cy="3436477"/>
          </a:xfrm>
          <a:custGeom>
            <a:rect b="b" l="l" r="r" t="t"/>
            <a:pathLst>
              <a:path extrusionOk="0" h="3436477" w="3423785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5" name="Google Shape;45;p6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9866106" y="0"/>
            <a:ext cx="2325894" cy="2180854"/>
          </a:xfrm>
          <a:custGeom>
            <a:rect b="b" l="l" r="r" t="t"/>
            <a:pathLst>
              <a:path extrusionOk="0" h="2180854" w="232589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49" name="Google Shape;49;p7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" type="body"/>
          </p:nvPr>
        </p:nvSpPr>
        <p:spPr>
          <a:xfrm>
            <a:off x="755904" y="2825496"/>
            <a:ext cx="10680192" cy="2834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preencoded.png" id="54" name="Google Shape;54;p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5" name="Google Shape;5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57" name="Google Shape;57;p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58" name="Google Shape;5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8"/>
          <p:cNvSpPr txBox="1"/>
          <p:nvPr>
            <p:ph idx="1" type="body"/>
          </p:nvPr>
        </p:nvSpPr>
        <p:spPr>
          <a:xfrm>
            <a:off x="397764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8"/>
          <p:cNvSpPr txBox="1"/>
          <p:nvPr>
            <p:ph idx="2" type="body"/>
          </p:nvPr>
        </p:nvSpPr>
        <p:spPr>
          <a:xfrm>
            <a:off x="368503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3" type="body"/>
          </p:nvPr>
        </p:nvSpPr>
        <p:spPr>
          <a:xfrm>
            <a:off x="8046720" y="2330704"/>
            <a:ext cx="3822192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" name="Google Shape;62;p8"/>
          <p:cNvSpPr txBox="1"/>
          <p:nvPr>
            <p:ph idx="4" type="body"/>
          </p:nvPr>
        </p:nvSpPr>
        <p:spPr>
          <a:xfrm>
            <a:off x="7754112" y="2877312"/>
            <a:ext cx="374192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">
  <p:cSld name="Summar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65" name="Google Shape;65;p9"/>
          <p:cNvSpPr/>
          <p:nvPr/>
        </p:nvSpPr>
        <p:spPr>
          <a:xfrm>
            <a:off x="8758238" y="-14287"/>
            <a:ext cx="3433763" cy="3452812"/>
          </a:xfrm>
          <a:custGeom>
            <a:rect b="b" l="l" r="r" t="t"/>
            <a:pathLst>
              <a:path extrusionOk="0" h="3452812" w="3433763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6" name="Google Shape;66;p9"/>
          <p:cNvSpPr/>
          <p:nvPr/>
        </p:nvSpPr>
        <p:spPr>
          <a:xfrm>
            <a:off x="8758238" y="3438525"/>
            <a:ext cx="3433763" cy="3433762"/>
          </a:xfrm>
          <a:custGeom>
            <a:rect b="b" l="l" r="r" t="t"/>
            <a:pathLst>
              <a:path extrusionOk="0" h="3433762" w="3433763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7" name="Google Shape;67;p9"/>
          <p:cNvSpPr/>
          <p:nvPr/>
        </p:nvSpPr>
        <p:spPr>
          <a:xfrm flipH="1" rot="10800000">
            <a:off x="9991725" y="1247775"/>
            <a:ext cx="2200275" cy="2181225"/>
          </a:xfrm>
          <a:custGeom>
            <a:rect b="b" l="l" r="r" t="t"/>
            <a:pathLst>
              <a:path extrusionOk="0" h="2181225" w="220027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68" name="Google Shape;68;p9"/>
          <p:cNvSpPr/>
          <p:nvPr/>
        </p:nvSpPr>
        <p:spPr>
          <a:xfrm flipH="1" rot="10800000">
            <a:off x="-20086" y="4580051"/>
            <a:ext cx="2277948" cy="2277948"/>
          </a:xfrm>
          <a:custGeom>
            <a:rect b="b" l="l" r="r" t="t"/>
            <a:pathLst>
              <a:path extrusionOk="0" h="2277948" w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69" name="Google Shape;6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  <a:noFill/>
          <a:ln>
            <a:noFill/>
          </a:ln>
        </p:spPr>
      </p:pic>
      <p:sp>
        <p:nvSpPr>
          <p:cNvPr descr="preencoded.png" id="70" name="Google Shape;70;p9"/>
          <p:cNvSpPr/>
          <p:nvPr/>
        </p:nvSpPr>
        <p:spPr>
          <a:xfrm>
            <a:off x="1707959" y="5667616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1" name="Google Shape;71;p9"/>
          <p:cNvSpPr txBox="1"/>
          <p:nvPr>
            <p:ph type="title"/>
          </p:nvPr>
        </p:nvSpPr>
        <p:spPr>
          <a:xfrm>
            <a:off x="1508760" y="1883664"/>
            <a:ext cx="676656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1508760" y="2837688"/>
            <a:ext cx="5879592" cy="2700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238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2pPr>
            <a:lvl3pPr indent="-32385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3pPr>
            <a:lvl4pPr indent="-32385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hart">
  <p:cSld name="Title and Char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6" name="Google Shape;76;p10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539496" y="2103120"/>
            <a:ext cx="11119104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 sz="1800"/>
            </a:lvl1pPr>
            <a:lvl2pPr indent="-3302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4389120" y="2395728"/>
            <a:ext cx="7013448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300"/>
              <a:buFont typeface="Arial"/>
              <a:buNone/>
              <a:defRPr b="1" sz="330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3611880" y="1984248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4389120" y="4308475"/>
            <a:ext cx="3932238" cy="588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3" type="body"/>
          </p:nvPr>
        </p:nvSpPr>
        <p:spPr>
          <a:xfrm>
            <a:off x="9500616" y="3209544"/>
            <a:ext cx="768096" cy="1627632"/>
          </a:xfrm>
          <a:prstGeom prst="rect">
            <a:avLst/>
          </a:prstGeom>
          <a:noFill/>
          <a:ln>
            <a:noFill/>
          </a:ln>
        </p:spPr>
        <p:txBody>
          <a:bodyPr anchorCtr="0" anchor="t" bIns="5485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0"/>
              <a:buNone/>
              <a:defRPr b="1" sz="10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descr="preencoded.png" id="85" name="Google Shape;85;p11"/>
          <p:cNvSpPr/>
          <p:nvPr/>
        </p:nvSpPr>
        <p:spPr>
          <a:xfrm>
            <a:off x="-7117" y="0"/>
            <a:ext cx="2550985" cy="6858000"/>
          </a:xfrm>
          <a:custGeom>
            <a:rect b="b" l="l" r="r" t="t"/>
            <a:pathLst>
              <a:path extrusionOk="0" h="6858000" w="2550985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6" name="Google Shape;86;p11"/>
          <p:cNvSpPr/>
          <p:nvPr/>
        </p:nvSpPr>
        <p:spPr>
          <a:xfrm>
            <a:off x="-9415" y="0"/>
            <a:ext cx="2548591" cy="2555628"/>
          </a:xfrm>
          <a:custGeom>
            <a:rect b="b" l="l" r="r" t="t"/>
            <a:pathLst>
              <a:path extrusionOk="0" h="2555628" w="2548591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87" name="Google Shape;87;p11"/>
          <p:cNvSpPr/>
          <p:nvPr/>
        </p:nvSpPr>
        <p:spPr>
          <a:xfrm>
            <a:off x="2543868" y="0"/>
            <a:ext cx="2560340" cy="2560340"/>
          </a:xfrm>
          <a:custGeom>
            <a:rect b="b" l="l" r="r" t="t"/>
            <a:pathLst>
              <a:path extrusionOk="0" h="2560340" w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8" name="Google Shape;88;p11"/>
          <p:cNvSpPr/>
          <p:nvPr/>
        </p:nvSpPr>
        <p:spPr>
          <a:xfrm flipH="1">
            <a:off x="2535251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89" name="Google Shape;89;p11"/>
          <p:cNvSpPr/>
          <p:nvPr/>
        </p:nvSpPr>
        <p:spPr>
          <a:xfrm flipH="1">
            <a:off x="-10617" y="4308466"/>
            <a:ext cx="2550984" cy="2560441"/>
          </a:xfrm>
          <a:custGeom>
            <a:rect b="b" l="l" r="r" t="t"/>
            <a:pathLst>
              <a:path extrusionOk="0" h="1083" w="1079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0" name="Google Shape;90;p1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4">
  <p:cSld name="Team x4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/>
          <p:nvPr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3" name="Google Shape;93;p12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2"/>
          <p:cNvSpPr/>
          <p:nvPr>
            <p:ph idx="2" type="pic"/>
          </p:nvPr>
        </p:nvSpPr>
        <p:spPr>
          <a:xfrm>
            <a:off x="758905" y="2392023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6" name="Google Shape;96;p12"/>
          <p:cNvSpPr txBox="1"/>
          <p:nvPr>
            <p:ph idx="1" type="body"/>
          </p:nvPr>
        </p:nvSpPr>
        <p:spPr>
          <a:xfrm>
            <a:off x="758905" y="4989515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3" type="body"/>
          </p:nvPr>
        </p:nvSpPr>
        <p:spPr>
          <a:xfrm>
            <a:off x="916885" y="5599755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12"/>
          <p:cNvSpPr/>
          <p:nvPr>
            <p:ph idx="4" type="pic"/>
          </p:nvPr>
        </p:nvSpPr>
        <p:spPr>
          <a:xfrm>
            <a:off x="3517361" y="2392619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99" name="Google Shape;99;p12"/>
          <p:cNvSpPr txBox="1"/>
          <p:nvPr>
            <p:ph idx="5" type="body"/>
          </p:nvPr>
        </p:nvSpPr>
        <p:spPr>
          <a:xfrm>
            <a:off x="3516747" y="4990111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" name="Google Shape;100;p12"/>
          <p:cNvSpPr txBox="1"/>
          <p:nvPr>
            <p:ph idx="6" type="body"/>
          </p:nvPr>
        </p:nvSpPr>
        <p:spPr>
          <a:xfrm>
            <a:off x="3674073" y="5600351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2"/>
          <p:cNvSpPr/>
          <p:nvPr>
            <p:ph idx="7" type="pic"/>
          </p:nvPr>
        </p:nvSpPr>
        <p:spPr>
          <a:xfrm>
            <a:off x="6275817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2" name="Google Shape;102;p12"/>
          <p:cNvSpPr txBox="1"/>
          <p:nvPr>
            <p:ph idx="8" type="body"/>
          </p:nvPr>
        </p:nvSpPr>
        <p:spPr>
          <a:xfrm>
            <a:off x="6274589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12"/>
          <p:cNvSpPr txBox="1"/>
          <p:nvPr>
            <p:ph idx="9" type="body"/>
          </p:nvPr>
        </p:nvSpPr>
        <p:spPr>
          <a:xfrm>
            <a:off x="6432529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12"/>
          <p:cNvSpPr/>
          <p:nvPr>
            <p:ph idx="13" type="pic"/>
          </p:nvPr>
        </p:nvSpPr>
        <p:spPr>
          <a:xfrm>
            <a:off x="9034272" y="2393215"/>
            <a:ext cx="2596896" cy="2596896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05" name="Google Shape;105;p12"/>
          <p:cNvSpPr txBox="1"/>
          <p:nvPr>
            <p:ph idx="14" type="body"/>
          </p:nvPr>
        </p:nvSpPr>
        <p:spPr>
          <a:xfrm>
            <a:off x="9032431" y="4990707"/>
            <a:ext cx="2598737" cy="11096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2743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12"/>
          <p:cNvSpPr txBox="1"/>
          <p:nvPr>
            <p:ph idx="15" type="body"/>
          </p:nvPr>
        </p:nvSpPr>
        <p:spPr>
          <a:xfrm>
            <a:off x="9190984" y="5600947"/>
            <a:ext cx="228347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x8">
  <p:cSld name="Team x8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 txBox="1"/>
          <p:nvPr>
            <p:ph type="title"/>
          </p:nvPr>
        </p:nvSpPr>
        <p:spPr>
          <a:xfrm>
            <a:off x="758952" y="539496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0" name="Google Shape;110;p13"/>
          <p:cNvSpPr/>
          <p:nvPr>
            <p:ph idx="2" type="pic"/>
          </p:nvPr>
        </p:nvSpPr>
        <p:spPr>
          <a:xfrm>
            <a:off x="1271016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1" name="Google Shape;111;p13"/>
          <p:cNvSpPr txBox="1"/>
          <p:nvPr>
            <p:ph idx="1" type="body"/>
          </p:nvPr>
        </p:nvSpPr>
        <p:spPr>
          <a:xfrm>
            <a:off x="1271016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3" type="body"/>
          </p:nvPr>
        </p:nvSpPr>
        <p:spPr>
          <a:xfrm>
            <a:off x="1271016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13"/>
          <p:cNvSpPr/>
          <p:nvPr>
            <p:ph idx="4" type="pic"/>
          </p:nvPr>
        </p:nvSpPr>
        <p:spPr>
          <a:xfrm>
            <a:off x="1271016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4" name="Google Shape;114;p13"/>
          <p:cNvSpPr txBox="1"/>
          <p:nvPr>
            <p:ph idx="5" type="body"/>
          </p:nvPr>
        </p:nvSpPr>
        <p:spPr>
          <a:xfrm>
            <a:off x="1271016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p13"/>
          <p:cNvSpPr txBox="1"/>
          <p:nvPr>
            <p:ph idx="6" type="body"/>
          </p:nvPr>
        </p:nvSpPr>
        <p:spPr>
          <a:xfrm>
            <a:off x="1271016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13"/>
          <p:cNvSpPr/>
          <p:nvPr>
            <p:ph idx="7" type="pic"/>
          </p:nvPr>
        </p:nvSpPr>
        <p:spPr>
          <a:xfrm>
            <a:off x="3828288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17" name="Google Shape;117;p13"/>
          <p:cNvSpPr txBox="1"/>
          <p:nvPr>
            <p:ph idx="8" type="body"/>
          </p:nvPr>
        </p:nvSpPr>
        <p:spPr>
          <a:xfrm>
            <a:off x="3828288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9" type="body"/>
          </p:nvPr>
        </p:nvSpPr>
        <p:spPr>
          <a:xfrm>
            <a:off x="3828288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13"/>
          <p:cNvSpPr/>
          <p:nvPr>
            <p:ph idx="13" type="pic"/>
          </p:nvPr>
        </p:nvSpPr>
        <p:spPr>
          <a:xfrm>
            <a:off x="3828288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0" name="Google Shape;120;p13"/>
          <p:cNvSpPr txBox="1"/>
          <p:nvPr>
            <p:ph idx="14" type="body"/>
          </p:nvPr>
        </p:nvSpPr>
        <p:spPr>
          <a:xfrm>
            <a:off x="3828288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3"/>
          <p:cNvSpPr txBox="1"/>
          <p:nvPr>
            <p:ph idx="15" type="body"/>
          </p:nvPr>
        </p:nvSpPr>
        <p:spPr>
          <a:xfrm>
            <a:off x="3828288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13"/>
          <p:cNvSpPr/>
          <p:nvPr>
            <p:ph idx="16" type="pic"/>
          </p:nvPr>
        </p:nvSpPr>
        <p:spPr>
          <a:xfrm>
            <a:off x="6385560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3" name="Google Shape;123;p13"/>
          <p:cNvSpPr txBox="1"/>
          <p:nvPr>
            <p:ph idx="17" type="body"/>
          </p:nvPr>
        </p:nvSpPr>
        <p:spPr>
          <a:xfrm>
            <a:off x="6385560" y="3191256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8" type="body"/>
          </p:nvPr>
        </p:nvSpPr>
        <p:spPr>
          <a:xfrm>
            <a:off x="6385560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13"/>
          <p:cNvSpPr/>
          <p:nvPr>
            <p:ph idx="19" type="pic"/>
          </p:nvPr>
        </p:nvSpPr>
        <p:spPr>
          <a:xfrm>
            <a:off x="6385560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6" name="Google Shape;126;p13"/>
          <p:cNvSpPr txBox="1"/>
          <p:nvPr>
            <p:ph idx="20" type="body"/>
          </p:nvPr>
        </p:nvSpPr>
        <p:spPr>
          <a:xfrm>
            <a:off x="6385560" y="5790184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13"/>
          <p:cNvSpPr txBox="1"/>
          <p:nvPr>
            <p:ph idx="21" type="body"/>
          </p:nvPr>
        </p:nvSpPr>
        <p:spPr>
          <a:xfrm>
            <a:off x="6385560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13"/>
          <p:cNvSpPr/>
          <p:nvPr>
            <p:ph idx="22" type="pic"/>
          </p:nvPr>
        </p:nvSpPr>
        <p:spPr>
          <a:xfrm>
            <a:off x="8942832" y="1545336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29" name="Google Shape;129;p13"/>
          <p:cNvSpPr txBox="1"/>
          <p:nvPr>
            <p:ph idx="23" type="body"/>
          </p:nvPr>
        </p:nvSpPr>
        <p:spPr>
          <a:xfrm>
            <a:off x="8942832" y="3191256"/>
            <a:ext cx="2029968" cy="6949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13"/>
          <p:cNvSpPr txBox="1"/>
          <p:nvPr>
            <p:ph idx="24" type="body"/>
          </p:nvPr>
        </p:nvSpPr>
        <p:spPr>
          <a:xfrm>
            <a:off x="8942832" y="3616960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13"/>
          <p:cNvSpPr/>
          <p:nvPr>
            <p:ph idx="25" type="pic"/>
          </p:nvPr>
        </p:nvSpPr>
        <p:spPr>
          <a:xfrm>
            <a:off x="8942832" y="4144264"/>
            <a:ext cx="2029968" cy="1828800"/>
          </a:xfrm>
          <a:prstGeom prst="rect">
            <a:avLst/>
          </a:prstGeom>
          <a:solidFill>
            <a:srgbClr val="4BE777"/>
          </a:solidFill>
          <a:ln>
            <a:noFill/>
          </a:ln>
        </p:spPr>
      </p:sp>
      <p:sp>
        <p:nvSpPr>
          <p:cNvPr id="132" name="Google Shape;132;p13"/>
          <p:cNvSpPr txBox="1"/>
          <p:nvPr>
            <p:ph idx="26" type="body"/>
          </p:nvPr>
        </p:nvSpPr>
        <p:spPr>
          <a:xfrm>
            <a:off x="8942832" y="5790184"/>
            <a:ext cx="2029968" cy="6949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0" spcFirstLastPara="1" rIns="0" wrap="square" tIns="155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 sz="14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27" type="body"/>
          </p:nvPr>
        </p:nvSpPr>
        <p:spPr>
          <a:xfrm>
            <a:off x="8942832" y="6215888"/>
            <a:ext cx="2029968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lumn">
  <p:cSld name="5 Column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4"/>
          <p:cNvSpPr/>
          <p:nvPr/>
        </p:nvSpPr>
        <p:spPr>
          <a:xfrm>
            <a:off x="685338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6" name="Google Shape;136;p14"/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7" name="Google Shape;137;p14"/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8" name="Google Shape;138;p14"/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9" name="Google Shape;139;p14"/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rgbClr val="FAEBB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0" name="Google Shape;140;p14"/>
          <p:cNvSpPr txBox="1"/>
          <p:nvPr>
            <p:ph type="title"/>
          </p:nvPr>
        </p:nvSpPr>
        <p:spPr>
          <a:xfrm>
            <a:off x="758952" y="841248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4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2" name="Google Shape;142;p14"/>
          <p:cNvSpPr txBox="1"/>
          <p:nvPr>
            <p:ph idx="1" type="body"/>
          </p:nvPr>
        </p:nvSpPr>
        <p:spPr>
          <a:xfrm>
            <a:off x="685338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3" name="Google Shape;143;p14"/>
          <p:cNvSpPr/>
          <p:nvPr>
            <p:ph idx="2" type="pic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4" name="Google Shape;144;p14"/>
          <p:cNvSpPr txBox="1"/>
          <p:nvPr>
            <p:ph idx="3" type="body"/>
          </p:nvPr>
        </p:nvSpPr>
        <p:spPr>
          <a:xfrm>
            <a:off x="731058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14"/>
          <p:cNvSpPr txBox="1"/>
          <p:nvPr>
            <p:ph idx="4" type="body"/>
          </p:nvPr>
        </p:nvSpPr>
        <p:spPr>
          <a:xfrm>
            <a:off x="2900910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6" name="Google Shape;146;p14"/>
          <p:cNvSpPr/>
          <p:nvPr>
            <p:ph idx="5" type="pic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47" name="Google Shape;147;p14"/>
          <p:cNvSpPr txBox="1"/>
          <p:nvPr>
            <p:ph idx="6" type="body"/>
          </p:nvPr>
        </p:nvSpPr>
        <p:spPr>
          <a:xfrm>
            <a:off x="2946630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14"/>
          <p:cNvSpPr txBox="1"/>
          <p:nvPr>
            <p:ph idx="7" type="body"/>
          </p:nvPr>
        </p:nvSpPr>
        <p:spPr>
          <a:xfrm>
            <a:off x="5116484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9" name="Google Shape;149;p14"/>
          <p:cNvSpPr/>
          <p:nvPr>
            <p:ph idx="8" type="pic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0" name="Google Shape;150;p14"/>
          <p:cNvSpPr txBox="1"/>
          <p:nvPr>
            <p:ph idx="9" type="body"/>
          </p:nvPr>
        </p:nvSpPr>
        <p:spPr>
          <a:xfrm>
            <a:off x="5162204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14"/>
          <p:cNvSpPr txBox="1"/>
          <p:nvPr>
            <p:ph idx="13" type="body"/>
          </p:nvPr>
        </p:nvSpPr>
        <p:spPr>
          <a:xfrm>
            <a:off x="7332057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2" name="Google Shape;152;p14"/>
          <p:cNvSpPr/>
          <p:nvPr>
            <p:ph idx="14" type="pic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3" name="Google Shape;153;p14"/>
          <p:cNvSpPr txBox="1"/>
          <p:nvPr>
            <p:ph idx="15" type="body"/>
          </p:nvPr>
        </p:nvSpPr>
        <p:spPr>
          <a:xfrm>
            <a:off x="7377777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4"/>
          <p:cNvSpPr txBox="1"/>
          <p:nvPr>
            <p:ph idx="16" type="body"/>
          </p:nvPr>
        </p:nvSpPr>
        <p:spPr>
          <a:xfrm>
            <a:off x="9547629" y="2491684"/>
            <a:ext cx="2011680" cy="2825173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55" name="Google Shape;155;p14"/>
          <p:cNvSpPr/>
          <p:nvPr>
            <p:ph idx="17" type="pic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56" name="Google Shape;156;p14"/>
          <p:cNvSpPr txBox="1"/>
          <p:nvPr>
            <p:ph idx="18" type="body"/>
          </p:nvPr>
        </p:nvSpPr>
        <p:spPr>
          <a:xfrm>
            <a:off x="9593349" y="3888404"/>
            <a:ext cx="192024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meline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5"/>
          <p:cNvSpPr/>
          <p:nvPr/>
        </p:nvSpPr>
        <p:spPr>
          <a:xfrm>
            <a:off x="0" y="0"/>
            <a:ext cx="2838450" cy="2857958"/>
          </a:xfrm>
          <a:custGeom>
            <a:rect b="b" l="l" r="r" t="t"/>
            <a:pathLst>
              <a:path extrusionOk="0" h="2857958" w="2838450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" y="-1"/>
            <a:ext cx="1970627" cy="1990267"/>
          </a:xfrm>
          <a:custGeom>
            <a:rect b="b" l="l" r="r" t="t"/>
            <a:pathLst>
              <a:path extrusionOk="0" h="1990267" w="197062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1" y="1"/>
            <a:ext cx="1003449" cy="1013015"/>
          </a:xfrm>
          <a:custGeom>
            <a:rect b="b" l="l" r="r" t="t"/>
            <a:pathLst>
              <a:path extrusionOk="0" h="1013015" w="1003449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1" name="Google Shape;161;p15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5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descr="preencoded.png" id="163" name="Google Shape;163;p15"/>
          <p:cNvSpPr/>
          <p:nvPr/>
        </p:nvSpPr>
        <p:spPr>
          <a:xfrm>
            <a:off x="1458332" y="590133"/>
            <a:ext cx="775021" cy="775021"/>
          </a:xfrm>
          <a:custGeom>
            <a:rect b="b" l="l" r="r" t="t"/>
            <a:pathLst>
              <a:path extrusionOk="0" h="775021" w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4" name="Google Shape;164;p15"/>
          <p:cNvSpPr txBox="1"/>
          <p:nvPr>
            <p:ph idx="1" type="body"/>
          </p:nvPr>
        </p:nvSpPr>
        <p:spPr>
          <a:xfrm>
            <a:off x="685338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15"/>
          <p:cNvSpPr txBox="1"/>
          <p:nvPr>
            <p:ph idx="2" type="body"/>
          </p:nvPr>
        </p:nvSpPr>
        <p:spPr>
          <a:xfrm>
            <a:off x="2900911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15"/>
          <p:cNvSpPr txBox="1"/>
          <p:nvPr>
            <p:ph idx="3" type="body"/>
          </p:nvPr>
        </p:nvSpPr>
        <p:spPr>
          <a:xfrm>
            <a:off x="5116484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7" name="Google Shape;167;p15"/>
          <p:cNvSpPr txBox="1"/>
          <p:nvPr>
            <p:ph idx="4" type="body"/>
          </p:nvPr>
        </p:nvSpPr>
        <p:spPr>
          <a:xfrm>
            <a:off x="7332057" y="3017520"/>
            <a:ext cx="1993392" cy="5577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8" name="Google Shape;168;p15"/>
          <p:cNvSpPr txBox="1"/>
          <p:nvPr>
            <p:ph idx="5" type="body"/>
          </p:nvPr>
        </p:nvSpPr>
        <p:spPr>
          <a:xfrm>
            <a:off x="9547629" y="3017520"/>
            <a:ext cx="1993392" cy="5577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9" name="Google Shape;169;p15"/>
          <p:cNvSpPr txBox="1"/>
          <p:nvPr>
            <p:ph idx="6" type="body"/>
          </p:nvPr>
        </p:nvSpPr>
        <p:spPr>
          <a:xfrm>
            <a:off x="685338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0" name="Google Shape;170;p15"/>
          <p:cNvSpPr txBox="1"/>
          <p:nvPr>
            <p:ph idx="7" type="body"/>
          </p:nvPr>
        </p:nvSpPr>
        <p:spPr>
          <a:xfrm>
            <a:off x="2900911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1" name="Google Shape;171;p15"/>
          <p:cNvSpPr txBox="1"/>
          <p:nvPr>
            <p:ph idx="8" type="body"/>
          </p:nvPr>
        </p:nvSpPr>
        <p:spPr>
          <a:xfrm>
            <a:off x="5116484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15"/>
          <p:cNvSpPr txBox="1"/>
          <p:nvPr>
            <p:ph idx="9" type="body"/>
          </p:nvPr>
        </p:nvSpPr>
        <p:spPr>
          <a:xfrm>
            <a:off x="7332057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3" name="Google Shape;173;p15"/>
          <p:cNvSpPr txBox="1"/>
          <p:nvPr>
            <p:ph idx="13" type="body"/>
          </p:nvPr>
        </p:nvSpPr>
        <p:spPr>
          <a:xfrm>
            <a:off x="9547629" y="4745736"/>
            <a:ext cx="1993392" cy="7955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500"/>
              <a:buNone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74" name="Google Shape;174;p15"/>
          <p:cNvCxnSpPr/>
          <p:nvPr/>
        </p:nvCxnSpPr>
        <p:spPr>
          <a:xfrm>
            <a:off x="739398" y="4187681"/>
            <a:ext cx="10812360" cy="0"/>
          </a:xfrm>
          <a:prstGeom prst="straightConnector1">
            <a:avLst/>
          </a:prstGeom>
          <a:noFill/>
          <a:ln cap="flat" cmpd="sng" w="12700">
            <a:solidFill>
              <a:srgbClr val="F0CAA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/>
          <p:nvPr>
            <p:ph type="title"/>
          </p:nvPr>
        </p:nvSpPr>
        <p:spPr>
          <a:xfrm>
            <a:off x="758952" y="1234440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6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8" name="Google Shape;178;p16"/>
          <p:cNvSpPr txBox="1"/>
          <p:nvPr>
            <p:ph idx="1" type="body"/>
          </p:nvPr>
        </p:nvSpPr>
        <p:spPr>
          <a:xfrm>
            <a:off x="713232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79" name="Google Shape;179;p16"/>
          <p:cNvSpPr/>
          <p:nvPr>
            <p:ph idx="2" type="pic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80" name="Google Shape;180;p16"/>
          <p:cNvSpPr txBox="1"/>
          <p:nvPr>
            <p:ph idx="3" type="body"/>
          </p:nvPr>
        </p:nvSpPr>
        <p:spPr>
          <a:xfrm>
            <a:off x="992124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16"/>
          <p:cNvSpPr txBox="1"/>
          <p:nvPr>
            <p:ph idx="4" type="body"/>
          </p:nvPr>
        </p:nvSpPr>
        <p:spPr>
          <a:xfrm>
            <a:off x="4443984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2" name="Google Shape;182;p16"/>
          <p:cNvSpPr/>
          <p:nvPr>
            <p:ph idx="5" type="pic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83" name="Google Shape;183;p16"/>
          <p:cNvSpPr txBox="1"/>
          <p:nvPr>
            <p:ph idx="6" type="body"/>
          </p:nvPr>
        </p:nvSpPr>
        <p:spPr>
          <a:xfrm>
            <a:off x="4722876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16"/>
          <p:cNvSpPr txBox="1"/>
          <p:nvPr>
            <p:ph idx="7" type="body"/>
          </p:nvPr>
        </p:nvSpPr>
        <p:spPr>
          <a:xfrm>
            <a:off x="8092440" y="2743200"/>
            <a:ext cx="3328416" cy="3557016"/>
          </a:xfrm>
          <a:prstGeom prst="rect">
            <a:avLst/>
          </a:prstGeom>
          <a:noFill/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6858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85" name="Google Shape;185;p16"/>
          <p:cNvSpPr/>
          <p:nvPr>
            <p:ph idx="8" type="pic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</p:sp>
      <p:sp>
        <p:nvSpPr>
          <p:cNvPr id="186" name="Google Shape;186;p16"/>
          <p:cNvSpPr txBox="1"/>
          <p:nvPr>
            <p:ph idx="9" type="body"/>
          </p:nvPr>
        </p:nvSpPr>
        <p:spPr>
          <a:xfrm>
            <a:off x="8371332" y="3950208"/>
            <a:ext cx="2770632" cy="2206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5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bg>
      <p:bgPr>
        <a:solidFill>
          <a:schemeClr val="accent6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"/>
          <p:cNvSpPr/>
          <p:nvPr/>
        </p:nvSpPr>
        <p:spPr>
          <a:xfrm>
            <a:off x="0" y="0"/>
            <a:ext cx="8948738" cy="6858000"/>
          </a:xfrm>
          <a:custGeom>
            <a:rect b="b" l="l" r="r" t="t"/>
            <a:pathLst>
              <a:path extrusionOk="0" h="6858000" w="8948738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89" name="Google Shape;189;p17"/>
          <p:cNvSpPr/>
          <p:nvPr/>
        </p:nvSpPr>
        <p:spPr>
          <a:xfrm>
            <a:off x="7538626" y="13142"/>
            <a:ext cx="4653374" cy="6831717"/>
          </a:xfrm>
          <a:custGeom>
            <a:rect b="b" l="l" r="r" t="t"/>
            <a:pathLst>
              <a:path extrusionOk="0" h="6831717" w="4653374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0" name="Google Shape;19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7"/>
          <p:cNvSpPr txBox="1"/>
          <p:nvPr>
            <p:ph type="ctrTitle"/>
          </p:nvPr>
        </p:nvSpPr>
        <p:spPr>
          <a:xfrm>
            <a:off x="1527048" y="1975104"/>
            <a:ext cx="4169664" cy="667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0">
            <a:noAutofit/>
          </a:bodyPr>
          <a:lstStyle>
            <a:lvl1pPr lvl="0" algn="l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7"/>
          <p:cNvSpPr txBox="1"/>
          <p:nvPr>
            <p:ph idx="1" type="subTitle"/>
          </p:nvPr>
        </p:nvSpPr>
        <p:spPr>
          <a:xfrm>
            <a:off x="1545336" y="2846832"/>
            <a:ext cx="4169664" cy="217627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576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preencoded.png" id="194" name="Google Shape;194;p18"/>
          <p:cNvSpPr/>
          <p:nvPr/>
        </p:nvSpPr>
        <p:spPr>
          <a:xfrm>
            <a:off x="-5568" y="-2784"/>
            <a:ext cx="3443288" cy="6891337"/>
          </a:xfrm>
          <a:custGeom>
            <a:rect b="b" l="l" r="r" t="t"/>
            <a:pathLst>
              <a:path extrusionOk="0" h="6891337" w="3443288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5" name="Google Shape;195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8"/>
          <p:cNvSpPr/>
          <p:nvPr/>
        </p:nvSpPr>
        <p:spPr>
          <a:xfrm>
            <a:off x="1721621" y="-2784"/>
            <a:ext cx="1716115" cy="1720853"/>
          </a:xfrm>
          <a:custGeom>
            <a:rect b="b" l="l" r="r" t="t"/>
            <a:pathLst>
              <a:path extrusionOk="0" h="1720853" w="1716115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lt1">
              <a:alpha val="9882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descr="preencoded.png" id="197" name="Google Shape;197;p18"/>
          <p:cNvSpPr/>
          <p:nvPr/>
        </p:nvSpPr>
        <p:spPr>
          <a:xfrm>
            <a:off x="-5568" y="3440504"/>
            <a:ext cx="3443288" cy="3448050"/>
          </a:xfrm>
          <a:custGeom>
            <a:rect b="b" l="l" r="r" t="t"/>
            <a:pathLst>
              <a:path extrusionOk="0" h="3448050" w="3443288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descr="preencoded.png"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8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18"/>
          <p:cNvSpPr txBox="1"/>
          <p:nvPr>
            <p:ph type="title"/>
          </p:nvPr>
        </p:nvSpPr>
        <p:spPr>
          <a:xfrm>
            <a:off x="3986784" y="1243584"/>
            <a:ext cx="8165592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18"/>
          <p:cNvSpPr txBox="1"/>
          <p:nvPr>
            <p:ph idx="1" type="body"/>
          </p:nvPr>
        </p:nvSpPr>
        <p:spPr>
          <a:xfrm>
            <a:off x="368503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18"/>
          <p:cNvSpPr txBox="1"/>
          <p:nvPr>
            <p:ph idx="2" type="body"/>
          </p:nvPr>
        </p:nvSpPr>
        <p:spPr>
          <a:xfrm>
            <a:off x="7754112" y="2255520"/>
            <a:ext cx="3741928" cy="4306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32385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500"/>
              <a:buChar char="•"/>
              <a:defRPr sz="1500"/>
            </a:lvl1pPr>
            <a:lvl2pPr indent="-31115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300"/>
              <a:buChar char="•"/>
              <a:defRPr sz="1300"/>
            </a:lvl2pPr>
            <a:lvl3pPr indent="-3048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/>
          <p:nvPr/>
        </p:nvSpPr>
        <p:spPr>
          <a:xfrm>
            <a:off x="1" y="0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5" name="Google Shape;205;p19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6" name="Google Shape;206;p19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27083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19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19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1" name="Google Shape;211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13" name="Google Shape;21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4" name="Google Shape;214;p20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/>
          <p:nvPr/>
        </p:nvSpPr>
        <p:spPr>
          <a:xfrm rot="10800000">
            <a:off x="9949173" y="4755034"/>
            <a:ext cx="2242827" cy="2102966"/>
          </a:xfrm>
          <a:custGeom>
            <a:rect b="b" l="l" r="r" t="t"/>
            <a:pathLst>
              <a:path extrusionOk="0" h="2102966" w="2242827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rgbClr val="FCF5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52343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 Blac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20" name="Google Shape;220;p2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/>
          <p:nvPr/>
        </p:nvSpPr>
        <p:spPr>
          <a:xfrm>
            <a:off x="4000500" y="1087403"/>
            <a:ext cx="8191500" cy="5770597"/>
          </a:xfrm>
          <a:custGeom>
            <a:rect b="b" l="l" r="r" t="t"/>
            <a:pathLst>
              <a:path extrusionOk="0" h="5770597" w="8191500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23"/>
          <p:cNvCxnSpPr/>
          <p:nvPr/>
        </p:nvCxnSpPr>
        <p:spPr>
          <a:xfrm>
            <a:off x="406241" y="183933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230" name="Google Shape;230;p23"/>
          <p:cNvSpPr/>
          <p:nvPr/>
        </p:nvSpPr>
        <p:spPr>
          <a:xfrm>
            <a:off x="5292348" y="1"/>
            <a:ext cx="2279742" cy="1267785"/>
          </a:xfrm>
          <a:custGeom>
            <a:rect b="b" l="l" r="r" t="t"/>
            <a:pathLst>
              <a:path extrusionOk="0" h="1267785" w="2279742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3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3"/>
          <p:cNvSpPr/>
          <p:nvPr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3"/>
          <p:cNvSpPr/>
          <p:nvPr/>
        </p:nvSpPr>
        <p:spPr>
          <a:xfrm flipH="1">
            <a:off x="0" y="2949740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3"/>
          <p:cNvSpPr/>
          <p:nvPr/>
        </p:nvSpPr>
        <p:spPr>
          <a:xfrm rot="-5400000">
            <a:off x="1539683" y="4203427"/>
            <a:ext cx="4083433" cy="4083433"/>
          </a:xfrm>
          <a:prstGeom prst="arc">
            <a:avLst>
              <a:gd fmla="val 16200000" name="adj1"/>
              <a:gd fmla="val 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3"/>
          <p:cNvSpPr txBox="1"/>
          <p:nvPr>
            <p:ph type="ctrTitle"/>
          </p:nvPr>
        </p:nvSpPr>
        <p:spPr>
          <a:xfrm>
            <a:off x="5093208" y="2743200"/>
            <a:ext cx="6592824" cy="23865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23"/>
          <p:cNvSpPr txBox="1"/>
          <p:nvPr>
            <p:ph idx="1" type="subTitle"/>
          </p:nvPr>
        </p:nvSpPr>
        <p:spPr>
          <a:xfrm>
            <a:off x="5093208" y="5221224"/>
            <a:ext cx="6592824" cy="996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 small pictures">
  <p:cSld name="Title and Content 2 small pictures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/>
          <p:nvPr>
            <p:ph idx="2" type="pic"/>
          </p:nvPr>
        </p:nvSpPr>
        <p:spPr>
          <a:xfrm>
            <a:off x="7200479" y="1150210"/>
            <a:ext cx="2207046" cy="2204178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24"/>
          <p:cNvSpPr/>
          <p:nvPr>
            <p:ph idx="3" type="pic"/>
          </p:nvPr>
        </p:nvSpPr>
        <p:spPr>
          <a:xfrm>
            <a:off x="8444632" y="2579683"/>
            <a:ext cx="3096807" cy="3096807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4"/>
          <p:cNvSpPr txBox="1"/>
          <p:nvPr>
            <p:ph type="title"/>
          </p:nvPr>
        </p:nvSpPr>
        <p:spPr>
          <a:xfrm>
            <a:off x="539496" y="365124"/>
            <a:ext cx="58064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24"/>
          <p:cNvSpPr txBox="1"/>
          <p:nvPr>
            <p:ph idx="1" type="body"/>
          </p:nvPr>
        </p:nvSpPr>
        <p:spPr>
          <a:xfrm>
            <a:off x="539496" y="1825625"/>
            <a:ext cx="5806440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55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4" name="Google Shape;244;p24"/>
          <p:cNvSpPr/>
          <p:nvPr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4"/>
          <p:cNvSpPr/>
          <p:nvPr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cap="flat" cmpd="sng" w="1270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 txBox="1"/>
          <p:nvPr>
            <p:ph type="title"/>
          </p:nvPr>
        </p:nvSpPr>
        <p:spPr>
          <a:xfrm>
            <a:off x="539496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25"/>
          <p:cNvSpPr txBox="1"/>
          <p:nvPr>
            <p:ph idx="1" type="body"/>
          </p:nvPr>
        </p:nvSpPr>
        <p:spPr>
          <a:xfrm>
            <a:off x="1179576" y="1911096"/>
            <a:ext cx="98298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25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5"/>
          <p:cNvSpPr/>
          <p:nvPr/>
        </p:nvSpPr>
        <p:spPr>
          <a:xfrm flipH="1">
            <a:off x="12353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/>
          <p:nvPr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6"/>
          <p:cNvSpPr/>
          <p:nvPr/>
        </p:nvSpPr>
        <p:spPr>
          <a:xfrm rot="-1790889">
            <a:off x="8683720" y="941148"/>
            <a:ext cx="2987899" cy="2987899"/>
          </a:xfrm>
          <a:prstGeom prst="arc">
            <a:avLst>
              <a:gd fmla="val 15817365" name="adj1"/>
              <a:gd fmla="val 1781380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6"/>
          <p:cNvSpPr/>
          <p:nvPr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6"/>
          <p:cNvSpPr txBox="1"/>
          <p:nvPr>
            <p:ph type="title"/>
          </p:nvPr>
        </p:nvSpPr>
        <p:spPr>
          <a:xfrm>
            <a:off x="1170432" y="1399032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26"/>
          <p:cNvSpPr txBox="1"/>
          <p:nvPr>
            <p:ph idx="1" type="body"/>
          </p:nvPr>
        </p:nvSpPr>
        <p:spPr>
          <a:xfrm>
            <a:off x="5788152" y="1527048"/>
            <a:ext cx="5111496" cy="3931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9" name="Google Shape;2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7"/>
          <p:cNvSpPr/>
          <p:nvPr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7"/>
          <p:cNvSpPr/>
          <p:nvPr/>
        </p:nvSpPr>
        <p:spPr>
          <a:xfrm flipH="1" rot="-1577571">
            <a:off x="2494119" y="-28502"/>
            <a:ext cx="6816262" cy="6816262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>
                <a:alpha val="94901"/>
              </a:schemeClr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7"/>
          <p:cNvSpPr txBox="1"/>
          <p:nvPr>
            <p:ph type="title"/>
          </p:nvPr>
        </p:nvSpPr>
        <p:spPr>
          <a:xfrm>
            <a:off x="3319272" y="1380744"/>
            <a:ext cx="5559552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wentieth Century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27"/>
          <p:cNvSpPr txBox="1"/>
          <p:nvPr>
            <p:ph idx="1" type="body"/>
          </p:nvPr>
        </p:nvSpPr>
        <p:spPr>
          <a:xfrm>
            <a:off x="3319272" y="4078224"/>
            <a:ext cx="5559552" cy="1536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0" name="Google Shape;270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1" name="Google Shape;271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72" name="Google Shape;272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3" name="Google Shape;273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5" name="Google Shape;275;p2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 3 column">
  <p:cSld name="Comparison 3 column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29"/>
          <p:cNvSpPr txBox="1"/>
          <p:nvPr>
            <p:ph idx="1" type="body"/>
          </p:nvPr>
        </p:nvSpPr>
        <p:spPr>
          <a:xfrm>
            <a:off x="83978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0" name="Google Shape;280;p29"/>
          <p:cNvSpPr txBox="1"/>
          <p:nvPr>
            <p:ph idx="2" type="body"/>
          </p:nvPr>
        </p:nvSpPr>
        <p:spPr>
          <a:xfrm>
            <a:off x="83978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1" name="Google Shape;281;p29"/>
          <p:cNvSpPr txBox="1"/>
          <p:nvPr>
            <p:ph idx="3" type="body"/>
          </p:nvPr>
        </p:nvSpPr>
        <p:spPr>
          <a:xfrm>
            <a:off x="445312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2" name="Google Shape;282;p29"/>
          <p:cNvSpPr txBox="1"/>
          <p:nvPr>
            <p:ph idx="4" type="body"/>
          </p:nvPr>
        </p:nvSpPr>
        <p:spPr>
          <a:xfrm>
            <a:off x="445312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5" name="Google Shape;285;p29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9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9"/>
          <p:cNvSpPr txBox="1"/>
          <p:nvPr>
            <p:ph idx="5" type="body"/>
          </p:nvPr>
        </p:nvSpPr>
        <p:spPr>
          <a:xfrm>
            <a:off x="8065008" y="1681163"/>
            <a:ext cx="32918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8" name="Google Shape;288;p29"/>
          <p:cNvSpPr txBox="1"/>
          <p:nvPr>
            <p:ph idx="6" type="body"/>
          </p:nvPr>
        </p:nvSpPr>
        <p:spPr>
          <a:xfrm>
            <a:off x="8065008" y="2505075"/>
            <a:ext cx="32918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with picture">
  <p:cSld name="Quote slide with picture">
    <p:bg>
      <p:bgPr>
        <a:solidFill>
          <a:schemeClr val="dk1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0"/>
          <p:cNvSpPr/>
          <p:nvPr>
            <p:ph idx="2" type="pic"/>
          </p:nvPr>
        </p:nvSpPr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91" name="Google Shape;291;p30"/>
          <p:cNvSpPr txBox="1"/>
          <p:nvPr>
            <p:ph type="title"/>
          </p:nvPr>
        </p:nvSpPr>
        <p:spPr>
          <a:xfrm>
            <a:off x="3111500" y="370600"/>
            <a:ext cx="5923842" cy="5923842"/>
          </a:xfrm>
          <a:prstGeom prst="rect">
            <a:avLst/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anchorCtr="0" anchor="b" bIns="2331700" lIns="457200" spcFirstLastPara="1" rIns="457200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0"/>
          <p:cNvSpPr txBox="1"/>
          <p:nvPr>
            <p:ph idx="1" type="body"/>
          </p:nvPr>
        </p:nvSpPr>
        <p:spPr>
          <a:xfrm>
            <a:off x="3575304" y="4379976"/>
            <a:ext cx="5038344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3" name="Google Shape;29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4" name="Google Shape;29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with 2 medium pictures">
  <p:cSld name="Title and Content with 2 medium pictures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"/>
          <p:cNvSpPr/>
          <p:nvPr>
            <p:ph idx="2" type="pic"/>
          </p:nvPr>
        </p:nvSpPr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p31"/>
          <p:cNvSpPr/>
          <p:nvPr>
            <p:ph idx="3" type="pic"/>
          </p:nvPr>
        </p:nvSpPr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p31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1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31"/>
          <p:cNvSpPr txBox="1"/>
          <p:nvPr>
            <p:ph type="title"/>
          </p:nvPr>
        </p:nvSpPr>
        <p:spPr>
          <a:xfrm>
            <a:off x="841248" y="365760"/>
            <a:ext cx="51206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3" name="Google Shape;303;p31"/>
          <p:cNvSpPr txBox="1"/>
          <p:nvPr>
            <p:ph idx="1" type="body"/>
          </p:nvPr>
        </p:nvSpPr>
        <p:spPr>
          <a:xfrm>
            <a:off x="841248" y="1828800"/>
            <a:ext cx="5093208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">
  <p:cSld name="Closing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2"/>
          <p:cNvSpPr/>
          <p:nvPr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2"/>
          <p:cNvSpPr/>
          <p:nvPr/>
        </p:nvSpPr>
        <p:spPr>
          <a:xfrm flipH="1">
            <a:off x="530529" y="0"/>
            <a:ext cx="1155142" cy="591009"/>
          </a:xfrm>
          <a:custGeom>
            <a:rect b="b" l="l" r="r" t="t"/>
            <a:pathLst>
              <a:path extrusionOk="0" h="591009" w="1155142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2"/>
          <p:cNvSpPr/>
          <p:nvPr/>
        </p:nvSpPr>
        <p:spPr>
          <a:xfrm flipH="1">
            <a:off x="3961511" y="-1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2"/>
          <p:cNvSpPr/>
          <p:nvPr/>
        </p:nvSpPr>
        <p:spPr>
          <a:xfrm flipH="1">
            <a:off x="0" y="2936831"/>
            <a:ext cx="159741" cy="552996"/>
          </a:xfrm>
          <a:custGeom>
            <a:rect b="b" l="l" r="r" t="t"/>
            <a:pathLst>
              <a:path extrusionOk="0" h="552996" w="159741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2"/>
          <p:cNvSpPr/>
          <p:nvPr/>
        </p:nvSpPr>
        <p:spPr>
          <a:xfrm flipH="1">
            <a:off x="0" y="5835649"/>
            <a:ext cx="1548180" cy="1022351"/>
          </a:xfrm>
          <a:custGeom>
            <a:rect b="b" l="l" r="r" t="t"/>
            <a:pathLst>
              <a:path extrusionOk="0" h="1022351" w="1548180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2"/>
          <p:cNvSpPr/>
          <p:nvPr/>
        </p:nvSpPr>
        <p:spPr>
          <a:xfrm flipH="1">
            <a:off x="3405056" y="5717905"/>
            <a:ext cx="1771609" cy="1140095"/>
          </a:xfrm>
          <a:custGeom>
            <a:rect b="b" l="l" r="r" t="t"/>
            <a:pathLst>
              <a:path extrusionOk="0" h="1140095" w="1771609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32"/>
          <p:cNvSpPr/>
          <p:nvPr/>
        </p:nvSpPr>
        <p:spPr>
          <a:xfrm flipH="1">
            <a:off x="4132972" y="6258755"/>
            <a:ext cx="1565940" cy="599245"/>
          </a:xfrm>
          <a:custGeom>
            <a:rect b="b" l="l" r="r" t="t"/>
            <a:pathLst>
              <a:path extrusionOk="0" h="599245" w="1565940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2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32"/>
          <p:cNvSpPr txBox="1"/>
          <p:nvPr>
            <p:ph idx="11" type="ftr"/>
          </p:nvPr>
        </p:nvSpPr>
        <p:spPr>
          <a:xfrm>
            <a:off x="6099048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32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5" name="Google Shape;315;p32"/>
          <p:cNvSpPr txBox="1"/>
          <p:nvPr>
            <p:ph idx="1" type="body"/>
          </p:nvPr>
        </p:nvSpPr>
        <p:spPr>
          <a:xfrm>
            <a:off x="6665976" y="2551176"/>
            <a:ext cx="4709160" cy="1755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Title and Content 2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0" name="Google Shape;320;p33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3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3"/>
          <p:cNvSpPr txBox="1"/>
          <p:nvPr>
            <p:ph idx="1" type="body"/>
          </p:nvPr>
        </p:nvSpPr>
        <p:spPr>
          <a:xfrm>
            <a:off x="838200" y="1911096"/>
            <a:ext cx="10515600" cy="38597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3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3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7" name="Google Shape;327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3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9" name="Google Shape;329;p34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4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3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4" name="Google Shape;334;p35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5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9" name="Google Shape;339;p36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6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3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5" name="Google Shape;345;p3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46" name="Google Shape;34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8" name="Google Shape;348;p37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3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3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4" name="Google Shape;354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6" name="Google Shape;356;p38"/>
          <p:cNvSpPr/>
          <p:nvPr/>
        </p:nvSpPr>
        <p:spPr>
          <a:xfrm rot="-5400000">
            <a:off x="-388933" y="4841194"/>
            <a:ext cx="1737401" cy="959536"/>
          </a:xfrm>
          <a:custGeom>
            <a:rect b="b" l="l" r="r" t="t"/>
            <a:pathLst>
              <a:path extrusionOk="0" h="959536" w="1737401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38"/>
          <p:cNvSpPr/>
          <p:nvPr/>
        </p:nvSpPr>
        <p:spPr>
          <a:xfrm>
            <a:off x="10494433" y="2"/>
            <a:ext cx="849328" cy="357668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venir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  <a:defRPr b="1" i="0" sz="4400" u="none" cap="none" strike="noStrike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accent6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1" type="ftr"/>
          </p:nvPr>
        </p:nvSpPr>
        <p:spPr>
          <a:xfrm>
            <a:off x="621792" y="4572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2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wentieth Century"/>
              <a:buNone/>
              <a:defRPr b="0" i="0" sz="4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3" name="Google Shape;223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4" name="Google Shape;22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5" name="Google Shape;22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  <p:sp>
        <p:nvSpPr>
          <p:cNvPr id="226" name="Google Shape;22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indent="0" lvl="1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indent="0" lvl="2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indent="0" lvl="3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indent="0" lvl="4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indent="0" lvl="5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indent="0" lvl="6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indent="0" lvl="7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indent="0" lvl="8" marL="0" marR="0" rtl="0" algn="r">
              <a:spcBef>
                <a:spcPts val="0"/>
              </a:spcBef>
              <a:buNone/>
              <a:defRPr sz="1200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9"/>
          <p:cNvSpPr txBox="1"/>
          <p:nvPr>
            <p:ph type="ctrTitle"/>
          </p:nvPr>
        </p:nvSpPr>
        <p:spPr>
          <a:xfrm>
            <a:off x="3403092" y="1984248"/>
            <a:ext cx="5385816" cy="1225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/>
          <a:p>
            <a:pPr indent="0" lvl="0" marL="0" rtl="0" algn="ctr">
              <a:lnSpc>
                <a:spcPct val="110795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PRINCIPAL’S REPORT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0"/>
          <p:cNvSpPr txBox="1"/>
          <p:nvPr>
            <p:ph type="title"/>
          </p:nvPr>
        </p:nvSpPr>
        <p:spPr>
          <a:xfrm>
            <a:off x="1318641" y="787527"/>
            <a:ext cx="5693664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TOPICS</a:t>
            </a:r>
            <a:endParaRPr b="1" sz="4400">
              <a:solidFill>
                <a:schemeClr val="accent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68" name="Google Shape;368;p40"/>
          <p:cNvSpPr txBox="1"/>
          <p:nvPr>
            <p:ph idx="1" type="body"/>
          </p:nvPr>
        </p:nvSpPr>
        <p:spPr>
          <a:xfrm>
            <a:off x="1318641" y="1941957"/>
            <a:ext cx="5693664" cy="3420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Current Vacancies/New Hires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Attendance Data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rPr lang="en-US"/>
              <a:t>Family Engagement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1"/>
          <p:cNvSpPr txBox="1"/>
          <p:nvPr>
            <p:ph type="title"/>
          </p:nvPr>
        </p:nvSpPr>
        <p:spPr>
          <a:xfrm>
            <a:off x="2895600" y="3392424"/>
            <a:ext cx="6400800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CURRENT VACANCIES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2"/>
          <p:cNvSpPr txBox="1"/>
          <p:nvPr>
            <p:ph type="title"/>
          </p:nvPr>
        </p:nvSpPr>
        <p:spPr>
          <a:xfrm>
            <a:off x="2895600" y="3776475"/>
            <a:ext cx="75858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Non-Instructional Para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SPED Para</a:t>
            </a:r>
            <a:endParaRPr/>
          </a:p>
        </p:txBody>
      </p:sp>
      <p:sp>
        <p:nvSpPr>
          <p:cNvPr id="379" name="Google Shape;379;p42"/>
          <p:cNvSpPr txBox="1"/>
          <p:nvPr>
            <p:ph idx="1" type="body"/>
          </p:nvPr>
        </p:nvSpPr>
        <p:spPr>
          <a:xfrm>
            <a:off x="2895600" y="4718304"/>
            <a:ext cx="6400800" cy="5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3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NEW HIRES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4"/>
          <p:cNvSpPr txBox="1"/>
          <p:nvPr>
            <p:ph type="title"/>
          </p:nvPr>
        </p:nvSpPr>
        <p:spPr>
          <a:xfrm>
            <a:off x="2819400" y="3070475"/>
            <a:ext cx="7344300" cy="1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2ND GRADE TEACHER  Filled by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Arrice Spicer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5"/>
          <p:cNvSpPr txBox="1"/>
          <p:nvPr>
            <p:ph type="title"/>
          </p:nvPr>
        </p:nvSpPr>
        <p:spPr>
          <a:xfrm>
            <a:off x="2819400" y="3070475"/>
            <a:ext cx="7344300" cy="1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1-on-1 SPED</a:t>
            </a:r>
            <a:r>
              <a:rPr lang="en-US"/>
              <a:t> 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Filled by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Ms. Marley Baugh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6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ATTENDANCE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7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ATTENDANCE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  <p:pic>
        <p:nvPicPr>
          <p:cNvPr id="405" name="Google Shape;40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8550" y="152400"/>
            <a:ext cx="1240152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8"/>
          <p:cNvSpPr txBox="1"/>
          <p:nvPr>
            <p:ph type="title"/>
          </p:nvPr>
        </p:nvSpPr>
        <p:spPr>
          <a:xfrm>
            <a:off x="2895600" y="3392424"/>
            <a:ext cx="6400800" cy="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FAMILY ENGAGEMENT</a:t>
            </a:r>
            <a:br>
              <a:rPr b="1" lang="en-US" sz="4400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</a:b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9"/>
          <p:cNvSpPr txBox="1"/>
          <p:nvPr>
            <p:ph type="title"/>
          </p:nvPr>
        </p:nvSpPr>
        <p:spPr>
          <a:xfrm>
            <a:off x="758952" y="1216152"/>
            <a:ext cx="106710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49"/>
          <p:cNvSpPr txBox="1"/>
          <p:nvPr>
            <p:ph idx="1" type="body"/>
          </p:nvPr>
        </p:nvSpPr>
        <p:spPr>
          <a:xfrm>
            <a:off x="755904" y="2825496"/>
            <a:ext cx="10680300" cy="28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49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18" name="Google Shape;418;p49"/>
          <p:cNvGrpSpPr/>
          <p:nvPr/>
        </p:nvGrpSpPr>
        <p:grpSpPr>
          <a:xfrm>
            <a:off x="582025" y="1043998"/>
            <a:ext cx="10671117" cy="4616078"/>
            <a:chOff x="0" y="913291"/>
            <a:chExt cx="6172200" cy="3047117"/>
          </a:xfrm>
        </p:grpSpPr>
        <p:sp>
          <p:nvSpPr>
            <p:cNvPr id="419" name="Google Shape;419;p49"/>
            <p:cNvSpPr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solidFill>
              <a:srgbClr val="FFFFFF">
                <a:alpha val="89800"/>
              </a:srgbClr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9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●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Breakfast Club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Parents of students with attendance/academic concerns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EB Garamond"/>
                <a:buChar char="●"/>
              </a:pPr>
              <a:r>
                <a:rPr b="1" lang="en-US" sz="3000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Individual P</a:t>
              </a:r>
              <a:r>
                <a:rPr b="1" lang="en-US" sz="3000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arent Conferences (virtually and in-person_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MAP Scores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Attendance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Current Grades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21" name="Google Shape;421;p49"/>
            <p:cNvSpPr/>
            <p:nvPr/>
          </p:nvSpPr>
          <p:spPr>
            <a:xfrm>
              <a:off x="300472" y="913291"/>
              <a:ext cx="5866200" cy="1575600"/>
            </a:xfrm>
            <a:prstGeom prst="roundRect">
              <a:avLst>
                <a:gd fmla="val 16667" name="adj"/>
              </a:avLst>
            </a:prstGeom>
            <a:solidFill>
              <a:srgbClr val="0083A9"/>
            </a:solidFill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9"/>
            <p:cNvSpPr txBox="1"/>
            <p:nvPr/>
          </p:nvSpPr>
          <p:spPr>
            <a:xfrm>
              <a:off x="377379" y="990196"/>
              <a:ext cx="5712300" cy="117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300"/>
                <a:buFont typeface="EB Garamond"/>
                <a:buNone/>
              </a:pP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SEPTEMBER</a:t>
              </a:r>
              <a:endParaRPr/>
            </a:p>
          </p:txBody>
        </p:sp>
      </p:grpSp>
      <p:pic>
        <p:nvPicPr>
          <p:cNvPr descr="Diagram&#10;&#10;Description automatically generated" id="423" name="Google Shape;4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25" y="0"/>
            <a:ext cx="4196775" cy="28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0"/>
          <p:cNvSpPr txBox="1"/>
          <p:nvPr>
            <p:ph type="title"/>
          </p:nvPr>
        </p:nvSpPr>
        <p:spPr>
          <a:xfrm>
            <a:off x="758952" y="1216152"/>
            <a:ext cx="106710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50"/>
          <p:cNvSpPr txBox="1"/>
          <p:nvPr>
            <p:ph idx="1" type="body"/>
          </p:nvPr>
        </p:nvSpPr>
        <p:spPr>
          <a:xfrm>
            <a:off x="755904" y="2825496"/>
            <a:ext cx="10680300" cy="28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50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31" name="Google Shape;431;p50"/>
          <p:cNvGrpSpPr/>
          <p:nvPr/>
        </p:nvGrpSpPr>
        <p:grpSpPr>
          <a:xfrm>
            <a:off x="582025" y="1043998"/>
            <a:ext cx="10671117" cy="4616078"/>
            <a:chOff x="0" y="913291"/>
            <a:chExt cx="6172200" cy="3047117"/>
          </a:xfrm>
        </p:grpSpPr>
        <p:sp>
          <p:nvSpPr>
            <p:cNvPr id="432" name="Google Shape;432;p50"/>
            <p:cNvSpPr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solidFill>
              <a:srgbClr val="FFFFFF">
                <a:alpha val="89800"/>
              </a:srgbClr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50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●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Title I/Curriculum Night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Overview of Title I </a:t>
              </a: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components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Parents received literacy and numeracy resources to practice at home (sight words/flash cards)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EB Garamond"/>
                <a:buChar char="●"/>
              </a:pPr>
              <a:r>
                <a:rPr b="1" lang="en-US" sz="3000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Grandparent’s Day/Bookfair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34" name="Google Shape;434;p50"/>
            <p:cNvSpPr/>
            <p:nvPr/>
          </p:nvSpPr>
          <p:spPr>
            <a:xfrm>
              <a:off x="300472" y="913291"/>
              <a:ext cx="5866200" cy="1575600"/>
            </a:xfrm>
            <a:prstGeom prst="roundRect">
              <a:avLst>
                <a:gd fmla="val 16667" name="adj"/>
              </a:avLst>
            </a:prstGeom>
            <a:solidFill>
              <a:srgbClr val="0083A9"/>
            </a:solidFill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50"/>
            <p:cNvSpPr txBox="1"/>
            <p:nvPr/>
          </p:nvSpPr>
          <p:spPr>
            <a:xfrm>
              <a:off x="377379" y="990196"/>
              <a:ext cx="5712300" cy="117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300"/>
                <a:buFont typeface="EB Garamond"/>
                <a:buNone/>
              </a:pP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OCTOBER </a:t>
              </a:r>
              <a:endParaRPr/>
            </a:p>
          </p:txBody>
        </p:sp>
      </p:grpSp>
      <p:pic>
        <p:nvPicPr>
          <p:cNvPr descr="Diagram&#10;&#10;Description automatically generated" id="436" name="Google Shape;43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25" y="0"/>
            <a:ext cx="4196775" cy="28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1"/>
          <p:cNvSpPr txBox="1"/>
          <p:nvPr>
            <p:ph type="title"/>
          </p:nvPr>
        </p:nvSpPr>
        <p:spPr>
          <a:xfrm>
            <a:off x="758952" y="1216152"/>
            <a:ext cx="10671000" cy="76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51"/>
          <p:cNvSpPr txBox="1"/>
          <p:nvPr>
            <p:ph idx="1" type="body"/>
          </p:nvPr>
        </p:nvSpPr>
        <p:spPr>
          <a:xfrm>
            <a:off x="755904" y="2825496"/>
            <a:ext cx="10680300" cy="2834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51"/>
          <p:cNvSpPr txBox="1"/>
          <p:nvPr>
            <p:ph idx="12" type="sldNum"/>
          </p:nvPr>
        </p:nvSpPr>
        <p:spPr>
          <a:xfrm>
            <a:off x="10945368" y="457200"/>
            <a:ext cx="987600" cy="2742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444" name="Google Shape;444;p51"/>
          <p:cNvGrpSpPr/>
          <p:nvPr/>
        </p:nvGrpSpPr>
        <p:grpSpPr>
          <a:xfrm>
            <a:off x="582025" y="1043998"/>
            <a:ext cx="10671117" cy="4616078"/>
            <a:chOff x="0" y="913291"/>
            <a:chExt cx="6172200" cy="3047117"/>
          </a:xfrm>
        </p:grpSpPr>
        <p:sp>
          <p:nvSpPr>
            <p:cNvPr id="445" name="Google Shape;445;p51"/>
            <p:cNvSpPr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solidFill>
              <a:srgbClr val="FFFFFF">
                <a:alpha val="89800"/>
              </a:srgbClr>
            </a:solidFill>
            <a:ln cap="flat" cmpd="sng" w="12700">
              <a:solidFill>
                <a:srgbClr val="0083A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51"/>
            <p:cNvSpPr txBox="1"/>
            <p:nvPr/>
          </p:nvSpPr>
          <p:spPr>
            <a:xfrm>
              <a:off x="0" y="1706508"/>
              <a:ext cx="6172200" cy="225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42225" lIns="479025" spcFirstLastPara="1" rIns="479025" wrap="square" tIns="11038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3000"/>
                <a:buFont typeface="EB Garamond"/>
                <a:buChar char="●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Thanksgiving Lunch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EB Garamond"/>
                <a:buChar char="■"/>
              </a:pPr>
              <a:r>
                <a:rPr b="1" lang="en-US" sz="3000">
                  <a:latin typeface="EB Garamond"/>
                  <a:ea typeface="EB Garamond"/>
                  <a:cs typeface="EB Garamond"/>
                  <a:sym typeface="EB Garamond"/>
                </a:rPr>
                <a:t>November 16th</a:t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-419100" lvl="2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EB Garamond"/>
                <a:buChar char="■"/>
              </a:pPr>
              <a:r>
                <a:rPr b="1" lang="en-US" sz="3000">
                  <a:solidFill>
                    <a:schemeClr val="dk1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Volunteers Needed</a:t>
              </a:r>
              <a:endParaRPr b="1" sz="3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0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endParaRPr>
            </a:p>
            <a:p>
              <a:pPr indent="0" lvl="0" marL="1371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000">
                <a:latin typeface="EB Garamond"/>
                <a:ea typeface="EB Garamond"/>
                <a:cs typeface="EB Garamond"/>
                <a:sym typeface="EB Garamond"/>
              </a:endParaRPr>
            </a:p>
          </p:txBody>
        </p:sp>
        <p:sp>
          <p:nvSpPr>
            <p:cNvPr id="447" name="Google Shape;447;p51"/>
            <p:cNvSpPr/>
            <p:nvPr/>
          </p:nvSpPr>
          <p:spPr>
            <a:xfrm>
              <a:off x="300472" y="913291"/>
              <a:ext cx="5866200" cy="1575600"/>
            </a:xfrm>
            <a:prstGeom prst="roundRect">
              <a:avLst>
                <a:gd fmla="val 16667" name="adj"/>
              </a:avLst>
            </a:prstGeom>
            <a:solidFill>
              <a:srgbClr val="0083A9"/>
            </a:solidFill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51"/>
            <p:cNvSpPr txBox="1"/>
            <p:nvPr/>
          </p:nvSpPr>
          <p:spPr>
            <a:xfrm>
              <a:off x="377379" y="990196"/>
              <a:ext cx="5712300" cy="117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63300" spcFirstLastPara="1" rIns="163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300"/>
                <a:buFont typeface="EB Garamond"/>
                <a:buNone/>
              </a:pP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NOVEMBER</a:t>
              </a:r>
              <a:r>
                <a:rPr b="1" lang="en-US" sz="5300">
                  <a:solidFill>
                    <a:srgbClr val="FFFFFF"/>
                  </a:solidFill>
                  <a:latin typeface="EB Garamond"/>
                  <a:ea typeface="EB Garamond"/>
                  <a:cs typeface="EB Garamond"/>
                  <a:sym typeface="EB Garamond"/>
                </a:rPr>
                <a:t> </a:t>
              </a:r>
              <a:endParaRPr/>
            </a:p>
          </p:txBody>
        </p:sp>
      </p:grpSp>
      <p:pic>
        <p:nvPicPr>
          <p:cNvPr descr="Diagram&#10;&#10;Description automatically generated" id="449" name="Google Shape;44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39425" y="0"/>
            <a:ext cx="4196775" cy="283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2"/>
          <p:cNvSpPr txBox="1"/>
          <p:nvPr>
            <p:ph type="title"/>
          </p:nvPr>
        </p:nvSpPr>
        <p:spPr>
          <a:xfrm>
            <a:off x="2619712" y="2660904"/>
            <a:ext cx="4251106" cy="7680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400"/>
              <a:buFont typeface="Arial Black"/>
              <a:buNone/>
            </a:pPr>
            <a:r>
              <a:rPr lang="en-US"/>
              <a:t>QUESTIONS?</a:t>
            </a:r>
            <a:endParaRPr/>
          </a:p>
        </p:txBody>
      </p:sp>
      <p:sp>
        <p:nvSpPr>
          <p:cNvPr id="455" name="Google Shape;455;p52"/>
          <p:cNvSpPr txBox="1"/>
          <p:nvPr>
            <p:ph idx="12" type="sldNum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53"/>
          <p:cNvSpPr txBox="1"/>
          <p:nvPr>
            <p:ph type="title"/>
          </p:nvPr>
        </p:nvSpPr>
        <p:spPr>
          <a:xfrm>
            <a:off x="841248" y="365760"/>
            <a:ext cx="5120640" cy="1325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wentieth Century"/>
              <a:buNone/>
            </a:pPr>
            <a:r>
              <a:rPr b="1" lang="en-US">
                <a:solidFill>
                  <a:schemeClr val="dk2"/>
                </a:solidFill>
              </a:rPr>
              <a:t>Where we’re going</a:t>
            </a:r>
            <a:endParaRPr/>
          </a:p>
        </p:txBody>
      </p:sp>
      <p:sp>
        <p:nvSpPr>
          <p:cNvPr id="461" name="Google Shape;461;p53"/>
          <p:cNvSpPr txBox="1"/>
          <p:nvPr>
            <p:ph idx="1" type="body"/>
          </p:nvPr>
        </p:nvSpPr>
        <p:spPr>
          <a:xfrm>
            <a:off x="841248" y="1828800"/>
            <a:ext cx="5093208" cy="4352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Before we leave for Winter Break, we will take </a:t>
            </a:r>
            <a:r>
              <a:rPr b="1" lang="en-US"/>
              <a:t>Action</a:t>
            </a:r>
            <a:r>
              <a:rPr lang="en-US"/>
              <a:t> (vote) on ranking our strategic priorities for the 2023-2024 school year.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Let m</a:t>
            </a:r>
            <a:r>
              <a:rPr lang="en-US"/>
              <a:t>e or the Chair know of any additional information you need for our future discussion.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boy playing with space ship toys" id="462" name="Google Shape;462;p5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0" r="19" t="0"/>
          <a:stretch/>
        </p:blipFill>
        <p:spPr>
          <a:xfrm>
            <a:off x="6261609" y="0"/>
            <a:ext cx="3519311" cy="30079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ttle girl sitting on steps reading a book" id="463" name="Google Shape;463;p53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23" l="0" r="0" t="22"/>
          <a:stretch/>
        </p:blipFill>
        <p:spPr>
          <a:xfrm>
            <a:off x="7901259" y="2727729"/>
            <a:ext cx="4290740" cy="4130271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4"/>
          <p:cNvSpPr txBox="1"/>
          <p:nvPr>
            <p:ph type="title"/>
          </p:nvPr>
        </p:nvSpPr>
        <p:spPr>
          <a:xfrm>
            <a:off x="1389888" y="1234440"/>
            <a:ext cx="3236976" cy="4069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wentieth Century"/>
              <a:buNone/>
            </a:pPr>
            <a:r>
              <a:rPr lang="en-US"/>
              <a:t>Thank you</a:t>
            </a:r>
            <a:endParaRPr/>
          </a:p>
        </p:txBody>
      </p:sp>
      <p:sp>
        <p:nvSpPr>
          <p:cNvPr id="470" name="Google Shape;470;p54"/>
          <p:cNvSpPr txBox="1"/>
          <p:nvPr>
            <p:ph idx="12" type="sldNum"/>
          </p:nvPr>
        </p:nvSpPr>
        <p:spPr>
          <a:xfrm>
            <a:off x="10506456" y="6356350"/>
            <a:ext cx="8503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venir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rPr>
              <a:t>‹#›</a:t>
            </a:fld>
            <a:endParaRPr b="0" i="0" sz="1200" u="none" cap="none" strike="noStrike">
              <a:solidFill>
                <a:srgbClr val="888888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APS Colors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hapesVTI">
  <a:themeElements>
    <a:clrScheme name="APS 5">
      <a:dk1>
        <a:srgbClr val="000000"/>
      </a:dk1>
      <a:lt1>
        <a:srgbClr val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