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4" r:id="rId5"/>
    <p:sldMasterId id="2147483685"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Lst>
  <p:sldSz cy="6858000" cx="12192000"/>
  <p:notesSz cx="13716000" cy="24384000"/>
  <p:embeddedFontLst>
    <p:embeddedFont>
      <p:font typeface="EB Garamond"/>
      <p:regular r:id="rId43"/>
      <p:bold r:id="rId44"/>
      <p:italic r:id="rId45"/>
      <p:boldItalic r:id="rId46"/>
    </p:embeddedFont>
    <p:embeddedFont>
      <p:font typeface="Arial Black"/>
      <p:regular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15:clr>
            <a:srgbClr val="A4A3A4"/>
          </p15:clr>
        </p15:guide>
        <p15:guide id="2" pos="456">
          <p15:clr>
            <a:srgbClr val="A4A3A4"/>
          </p15:clr>
        </p15:guide>
        <p15:guide id="3" orient="horz" pos="2616">
          <p15:clr>
            <a:srgbClr val="A4A3A4"/>
          </p15:clr>
        </p15:guide>
        <p15:guide id="4" orient="horz" pos="3264">
          <p15:clr>
            <a:srgbClr val="A4A3A4"/>
          </p15:clr>
        </p15:guide>
        <p15:guide id="5" pos="6912">
          <p15:clr>
            <a:srgbClr val="A4A3A4"/>
          </p15:clr>
        </p15:guide>
        <p15:guide id="6" orient="horz" pos="2136">
          <p15:clr>
            <a:srgbClr val="A4A3A4"/>
          </p15:clr>
        </p15:guide>
        <p15:guide id="7" orient="horz" pos="4008">
          <p15:clr>
            <a:srgbClr val="A4A3A4"/>
          </p15:clr>
        </p15:guide>
        <p15:guide id="8" orient="horz" pos="1152">
          <p15:clr>
            <a:srgbClr val="A4A3A4"/>
          </p15:clr>
        </p15:guide>
        <p15:guide id="9" orient="horz" pos="2352">
          <p15:clr>
            <a:srgbClr val="A4A3A4"/>
          </p15:clr>
        </p15:guide>
        <p15:guide id="10" orient="horz" pos="1512">
          <p15:clr>
            <a:srgbClr val="A4A3A4"/>
          </p15:clr>
        </p15:guide>
        <p15:guide id="11" pos="7680">
          <p15:clr>
            <a:srgbClr val="A4A3A4"/>
          </p15:clr>
        </p15:guide>
        <p15:guide id="12" pos="6696">
          <p15:clr>
            <a:srgbClr val="A4A3A4"/>
          </p15:clr>
        </p15:guide>
        <p15:guide id="13" pos="1008">
          <p15:clr>
            <a:srgbClr val="A4A3A4"/>
          </p15:clr>
        </p15:guide>
        <p15:guide id="14" pos="1584">
          <p15:clr>
            <a:srgbClr val="A4A3A4"/>
          </p15:clr>
        </p15:guide>
        <p15:guide id="15" pos="2136">
          <p15:clr>
            <a:srgbClr val="A4A3A4"/>
          </p15:clr>
        </p15:guide>
        <p15:guide id="16" pos="2760">
          <p15:clr>
            <a:srgbClr val="A4A3A4"/>
          </p15:clr>
        </p15:guide>
        <p15:guide id="17" pos="3288">
          <p15:clr>
            <a:srgbClr val="A4A3A4"/>
          </p15:clr>
        </p15:guide>
        <p15:guide id="18" pos="4032">
          <p15:clr>
            <a:srgbClr val="A4A3A4"/>
          </p15:clr>
        </p15:guide>
        <p15:guide id="19" pos="4392">
          <p15:clr>
            <a:srgbClr val="A4A3A4"/>
          </p15:clr>
        </p15:guide>
        <p15:guide id="20" pos="4944">
          <p15:clr>
            <a:srgbClr val="A4A3A4"/>
          </p15:clr>
        </p15:guide>
        <p15:guide id="21" pos="5544">
          <p15:clr>
            <a:srgbClr val="A4A3A4"/>
          </p15:clr>
        </p15:guide>
        <p15:guide id="22" pos="6072">
          <p15:clr>
            <a:srgbClr val="A4A3A4"/>
          </p15:clr>
        </p15:guide>
        <p15:guide id="23" orient="horz" pos="2448">
          <p15:clr>
            <a:srgbClr val="A4A3A4"/>
          </p15:clr>
        </p15:guide>
        <p15:guide id="24" orient="horz" pos="960">
          <p15:clr>
            <a:srgbClr val="A4A3A4"/>
          </p15:clr>
        </p15:guide>
        <p15:guide id="25" pos="5256">
          <p15:clr>
            <a:srgbClr val="A4A3A4"/>
          </p15:clr>
        </p15:guide>
        <p15:guide id="26" pos="726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575F1FB-A314-4590-AAFB-8BECB3849E27}">
  <a:tblStyle styleId="{0575F1FB-A314-4590-AAFB-8BECB3849E27}" styleName="Table_0">
    <a:wholeTbl>
      <a:tcTxStyle b="off" i="off">
        <a:font>
          <a:latin typeface="Sabon Next LT"/>
          <a:ea typeface="Sabon Next LT"/>
          <a:cs typeface="Sabon Next LT"/>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5"/>
              </a:solidFill>
              <a:prstDash val="solid"/>
              <a:round/>
              <a:headEnd len="sm" w="sm" type="none"/>
              <a:tailEnd len="sm" w="sm" type="none"/>
            </a:ln>
          </a:top>
          <a:bottom>
            <a:ln cap="flat" cmpd="sng" w="12700">
              <a:solidFill>
                <a:schemeClr val="accent5"/>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accent5">
              <a:alpha val="20000"/>
            </a:schemeClr>
          </a:solidFill>
        </a:fill>
      </a:tcStyle>
    </a:band1H>
    <a:band2H>
      <a:tcTxStyle/>
    </a:band2H>
    <a:band1V>
      <a:tcTxStyle/>
      <a:tcStyle>
        <a:fill>
          <a:solidFill>
            <a:schemeClr val="accent5">
              <a:alpha val="20000"/>
            </a:schemeClr>
          </a:solidFill>
        </a:fill>
      </a:tcStyle>
    </a:band1V>
    <a:band2V>
      <a:tcTxStyle/>
    </a:band2V>
    <a:lastCol>
      <a:tcTxStyle b="on" i="off"/>
    </a:lastCol>
    <a:firstCol>
      <a:tcTxStyle b="on" i="off"/>
    </a:firstCol>
    <a:lastRow>
      <a:tcTxStyle b="on" i="off"/>
      <a:tcStyle>
        <a:tcBdr>
          <a:top>
            <a:ln cap="flat" cmpd="sng" w="12700">
              <a:solidFill>
                <a:schemeClr val="accent5"/>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accent5"/>
              </a:solidFill>
              <a:prstDash val="solid"/>
              <a:round/>
              <a:headEnd len="sm" w="sm" type="none"/>
              <a:tailEnd len="sm" w="sm" type="none"/>
            </a:ln>
          </a:bottom>
        </a:tcBdr>
        <a:fill>
          <a:solidFill>
            <a:srgbClr val="FFFFFF">
              <a:alpha val="0"/>
            </a:srgbClr>
          </a:solidFill>
        </a:fill>
      </a:tcStyle>
    </a:firstRow>
    <a:neCell>
      <a:tcTxStyle/>
    </a:neCell>
    <a:nwCell>
      <a:tcTxStyle/>
    </a:nwCell>
  </a:tblStyle>
  <a:tblStyle styleId="{EA0C457B-DF12-43FD-A058-4EF424FE9A26}" styleName="Table_1">
    <a:wholeTbl>
      <a:tcTxStyle b="off" i="off">
        <a:font>
          <a:latin typeface="Sabon Next LT"/>
          <a:ea typeface="Sabon Next LT"/>
          <a:cs typeface="Sabon Next LT"/>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4"/>
              </a:solidFill>
              <a:prstDash val="solid"/>
              <a:round/>
              <a:headEnd len="sm" w="sm" type="none"/>
              <a:tailEnd len="sm" w="sm" type="none"/>
            </a:ln>
          </a:top>
          <a:bottom>
            <a:ln cap="flat" cmpd="sng" w="12700">
              <a:solidFill>
                <a:schemeClr val="accent4"/>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accent4">
              <a:alpha val="20000"/>
            </a:schemeClr>
          </a:solidFill>
        </a:fill>
      </a:tcStyle>
    </a:band1H>
    <a:band2H>
      <a:tcTxStyle/>
    </a:band2H>
    <a:band1V>
      <a:tcTxStyle/>
      <a:tcStyle>
        <a:fill>
          <a:solidFill>
            <a:schemeClr val="accent4">
              <a:alpha val="20000"/>
            </a:schemeClr>
          </a:solidFill>
        </a:fill>
      </a:tcStyle>
    </a:band1V>
    <a:band2V>
      <a:tcTxStyle/>
    </a:band2V>
    <a:lastCol>
      <a:tcTxStyle b="on" i="off"/>
    </a:lastCol>
    <a:firstCol>
      <a:tcTxStyle b="on" i="off"/>
    </a:firstCol>
    <a:lastRow>
      <a:tcTxStyle b="on" i="off"/>
      <a:tcStyle>
        <a:tcBdr>
          <a:top>
            <a:ln cap="flat" cmpd="sng" w="12700">
              <a:solidFill>
                <a:schemeClr val="accent4"/>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accent4"/>
              </a:solidFill>
              <a:prstDash val="solid"/>
              <a:round/>
              <a:headEnd len="sm" w="sm" type="none"/>
              <a:tailEnd len="sm" w="sm" type="none"/>
            </a:ln>
          </a:bottom>
        </a:tcBdr>
        <a:fill>
          <a:solidFill>
            <a:srgbClr val="FFFFFF">
              <a:alpha val="0"/>
            </a:srgbClr>
          </a:solidFill>
        </a:fill>
      </a:tcStyle>
    </a:firstRow>
    <a:neCell>
      <a:tcTxStyle/>
    </a:neCell>
    <a:nwCell>
      <a:tcTxStyle/>
    </a:nwCell>
  </a:tblStyle>
  <a:tblStyle styleId="{46C0ED0E-A92C-4B8B-8391-B0C376110C44}" styleName="Table_2">
    <a:wholeTbl>
      <a:tcTxStyle b="off" i="off">
        <a:font>
          <a:latin typeface="Sabon Next LT"/>
          <a:ea typeface="Sabon Next LT"/>
          <a:cs typeface="Sabon Next L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ECF1"/>
          </a:solidFill>
        </a:fill>
      </a:tcStyle>
    </a:wholeTbl>
    <a:band1H>
      <a:tcTxStyle/>
      <a:tcStyle>
        <a:fill>
          <a:solidFill>
            <a:srgbClr val="CAD8E1"/>
          </a:solidFill>
        </a:fill>
      </a:tcStyle>
    </a:band1H>
    <a:band2H>
      <a:tcTxStyle/>
    </a:band2H>
    <a:band1V>
      <a:tcTxStyle/>
      <a:tcStyle>
        <a:fill>
          <a:solidFill>
            <a:srgbClr val="CAD8E1"/>
          </a:solidFill>
        </a:fill>
      </a:tcStyle>
    </a:band1V>
    <a:band2V>
      <a:tcTxStyle/>
    </a:band2V>
    <a:lastCol>
      <a:tcTxStyle b="on" i="off">
        <a:font>
          <a:latin typeface="Sabon Next LT"/>
          <a:ea typeface="Sabon Next LT"/>
          <a:cs typeface="Sabon Next LT"/>
        </a:font>
        <a:schemeClr val="lt1"/>
      </a:tcTxStyle>
      <a:tcStyle>
        <a:fill>
          <a:solidFill>
            <a:schemeClr val="accent1"/>
          </a:solidFill>
        </a:fill>
      </a:tcStyle>
    </a:lastCol>
    <a:firstCol>
      <a:tcTxStyle b="on" i="off">
        <a:font>
          <a:latin typeface="Sabon Next LT"/>
          <a:ea typeface="Sabon Next LT"/>
          <a:cs typeface="Sabon Next LT"/>
        </a:font>
        <a:schemeClr val="lt1"/>
      </a:tcTxStyle>
      <a:tcStyle>
        <a:fill>
          <a:solidFill>
            <a:schemeClr val="accent1"/>
          </a:solidFill>
        </a:fill>
      </a:tcStyle>
    </a:firstCol>
    <a:lastRow>
      <a:tcTxStyle b="on" i="off">
        <a:font>
          <a:latin typeface="Sabon Next LT"/>
          <a:ea typeface="Sabon Next LT"/>
          <a:cs typeface="Sabon Next LT"/>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Sabon Next LT"/>
          <a:ea typeface="Sabon Next LT"/>
          <a:cs typeface="Sabon Next LT"/>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BA3FC03C-51EE-4971-AC01-235AA0B290E0}" styleName="Table_3">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guide pos="456"/>
        <p:guide pos="2616" orient="horz"/>
        <p:guide pos="3264" orient="horz"/>
        <p:guide pos="6912"/>
        <p:guide pos="2136" orient="horz"/>
        <p:guide pos="4008" orient="horz"/>
        <p:guide pos="1152" orient="horz"/>
        <p:guide pos="2352" orient="horz"/>
        <p:guide pos="1512" orient="horz"/>
        <p:guide pos="7680"/>
        <p:guide pos="6696"/>
        <p:guide pos="1008"/>
        <p:guide pos="1584"/>
        <p:guide pos="2136"/>
        <p:guide pos="2760"/>
        <p:guide pos="3288"/>
        <p:guide pos="4032"/>
        <p:guide pos="4392"/>
        <p:guide pos="4944"/>
        <p:guide pos="5544"/>
        <p:guide pos="6072"/>
        <p:guide pos="2448" orient="horz"/>
        <p:guide pos="960" orient="horz"/>
        <p:guide pos="5256"/>
        <p:guide pos="7261"/>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20" Type="http://schemas.openxmlformats.org/officeDocument/2006/relationships/slide" Target="slides/slide13.xml"/><Relationship Id="rId42" Type="http://schemas.openxmlformats.org/officeDocument/2006/relationships/slide" Target="slides/slide35.xml"/><Relationship Id="rId41" Type="http://schemas.openxmlformats.org/officeDocument/2006/relationships/slide" Target="slides/slide34.xml"/><Relationship Id="rId22" Type="http://schemas.openxmlformats.org/officeDocument/2006/relationships/slide" Target="slides/slide15.xml"/><Relationship Id="rId44" Type="http://schemas.openxmlformats.org/officeDocument/2006/relationships/font" Target="fonts/EBGaramond-bold.fntdata"/><Relationship Id="rId21" Type="http://schemas.openxmlformats.org/officeDocument/2006/relationships/slide" Target="slides/slide14.xml"/><Relationship Id="rId43" Type="http://schemas.openxmlformats.org/officeDocument/2006/relationships/font" Target="fonts/EBGaramond-regular.fntdata"/><Relationship Id="rId24" Type="http://schemas.openxmlformats.org/officeDocument/2006/relationships/slide" Target="slides/slide17.xml"/><Relationship Id="rId46" Type="http://schemas.openxmlformats.org/officeDocument/2006/relationships/font" Target="fonts/EBGaramond-boldItalic.fntdata"/><Relationship Id="rId23" Type="http://schemas.openxmlformats.org/officeDocument/2006/relationships/slide" Target="slides/slide16.xml"/><Relationship Id="rId45" Type="http://schemas.openxmlformats.org/officeDocument/2006/relationships/font" Target="fonts/EBGaramon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47" Type="http://schemas.openxmlformats.org/officeDocument/2006/relationships/font" Target="fonts/ArialBlack-regular.fntdata"/><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1371600" y="11582400"/>
            <a:ext cx="10972800" cy="10972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2: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notes"/>
          <p:cNvSpPr/>
          <p:nvPr>
            <p:ph idx="2" type="sldImg"/>
          </p:nvPr>
        </p:nvSpPr>
        <p:spPr>
          <a:xfrm>
            <a:off x="-457200" y="3048000"/>
            <a:ext cx="14630400" cy="822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3:notes"/>
          <p:cNvSpPr txBox="1"/>
          <p:nvPr>
            <p:ph idx="1" type="body"/>
          </p:nvPr>
        </p:nvSpPr>
        <p:spPr>
          <a:xfrm>
            <a:off x="1371600" y="11734800"/>
            <a:ext cx="10972800" cy="9601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6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4:notes"/>
          <p:cNvSpPr/>
          <p:nvPr>
            <p:ph idx="2" type="sldImg"/>
          </p:nvPr>
        </p:nvSpPr>
        <p:spPr>
          <a:xfrm>
            <a:off x="-457200" y="3048000"/>
            <a:ext cx="14630400" cy="822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p4:notes"/>
          <p:cNvSpPr txBox="1"/>
          <p:nvPr>
            <p:ph idx="1" type="body"/>
          </p:nvPr>
        </p:nvSpPr>
        <p:spPr>
          <a:xfrm>
            <a:off x="1371600" y="11734800"/>
            <a:ext cx="10972800" cy="9601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600">
                <a:solidFill>
                  <a:schemeClr val="dk1"/>
                </a:solidFill>
                <a:latin typeface="Calibri"/>
                <a:ea typeface="Calibri"/>
                <a:cs typeface="Calibri"/>
                <a:sym typeface="Calibri"/>
              </a:rPr>
              <a:t>Principals: Based on your enrollment, please give your GO Team the information on how you plan to account for any budget changes due to leveling.</a:t>
            </a:r>
            <a:endParaRPr/>
          </a:p>
          <a:p>
            <a:pPr indent="0" lvl="0" marL="0" marR="0" rtl="0" algn="l">
              <a:spcBef>
                <a:spcPts val="0"/>
              </a:spcBef>
              <a:spcAft>
                <a:spcPts val="0"/>
              </a:spcAft>
              <a:buNone/>
            </a:pPr>
            <a:r>
              <a:t/>
            </a:r>
            <a:endParaRPr sz="600">
              <a:solidFill>
                <a:schemeClr val="dk1"/>
              </a:solidFill>
              <a:latin typeface="Calibri"/>
              <a:ea typeface="Calibri"/>
              <a:cs typeface="Calibri"/>
              <a:sym typeface="Calibri"/>
            </a:endParaRPr>
          </a:p>
          <a:p>
            <a:pPr indent="0" lvl="0" marL="0" marR="0" rtl="0" algn="l">
              <a:spcBef>
                <a:spcPts val="0"/>
              </a:spcBef>
              <a:spcAft>
                <a:spcPts val="0"/>
              </a:spcAft>
              <a:buNone/>
            </a:pPr>
            <a:r>
              <a:rPr lang="en-US" sz="600">
                <a:solidFill>
                  <a:schemeClr val="dk1"/>
                </a:solidFill>
                <a:latin typeface="Calibri"/>
                <a:ea typeface="Calibri"/>
                <a:cs typeface="Calibri"/>
                <a:sym typeface="Calibri"/>
              </a:rPr>
              <a:t>Change in enrollment was a decrease from 424 students to 391. A difference of 33 students. </a:t>
            </a:r>
            <a:endParaRPr sz="600">
              <a:solidFill>
                <a:schemeClr val="dk1"/>
              </a:solidFill>
              <a:latin typeface="Calibri"/>
              <a:ea typeface="Calibri"/>
              <a:cs typeface="Calibri"/>
              <a:sym typeface="Calibri"/>
            </a:endParaRPr>
          </a:p>
          <a:p>
            <a:pPr indent="0" lvl="0" marL="0" marR="0" rtl="0" algn="l">
              <a:spcBef>
                <a:spcPts val="0"/>
              </a:spcBef>
              <a:spcAft>
                <a:spcPts val="0"/>
              </a:spcAft>
              <a:buNone/>
            </a:pPr>
            <a:br>
              <a:rPr lang="en-US" sz="600">
                <a:solidFill>
                  <a:schemeClr val="dk1"/>
                </a:solidFill>
                <a:latin typeface="Calibri"/>
                <a:ea typeface="Calibri"/>
                <a:cs typeface="Calibri"/>
                <a:sym typeface="Calibri"/>
              </a:rPr>
            </a:br>
            <a:endParaRPr sz="6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5:notes"/>
          <p:cNvSpPr/>
          <p:nvPr>
            <p:ph idx="2" type="sldImg"/>
          </p:nvPr>
        </p:nvSpPr>
        <p:spPr>
          <a:xfrm>
            <a:off x="-457200" y="3048000"/>
            <a:ext cx="14630400" cy="822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5:notes"/>
          <p:cNvSpPr txBox="1"/>
          <p:nvPr>
            <p:ph idx="1" type="body"/>
          </p:nvPr>
        </p:nvSpPr>
        <p:spPr>
          <a:xfrm>
            <a:off x="1371600" y="11734800"/>
            <a:ext cx="10972800" cy="9601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6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6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6:notes"/>
          <p:cNvSpPr/>
          <p:nvPr>
            <p:ph idx="2" type="sldImg"/>
          </p:nvPr>
        </p:nvSpPr>
        <p:spPr>
          <a:xfrm>
            <a:off x="-457200" y="3048000"/>
            <a:ext cx="14630400" cy="822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5" name="Google Shape;395;p6:notes"/>
          <p:cNvSpPr txBox="1"/>
          <p:nvPr>
            <p:ph idx="1" type="body"/>
          </p:nvPr>
        </p:nvSpPr>
        <p:spPr>
          <a:xfrm>
            <a:off x="1371600" y="11734800"/>
            <a:ext cx="10972800" cy="9601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600">
                <a:solidFill>
                  <a:schemeClr val="dk1"/>
                </a:solidFill>
                <a:latin typeface="Calibri"/>
                <a:ea typeface="Calibri"/>
                <a:cs typeface="Calibri"/>
                <a:sym typeface="Calibri"/>
              </a:rPr>
              <a:t>We lost one unit, however we did not lose any teachers. The vacant 5th grade position was used for leveling. Leveling did not impact teacher vacancies. </a:t>
            </a:r>
            <a:endParaRPr sz="600">
              <a:solidFill>
                <a:schemeClr val="dk1"/>
              </a:solidFill>
              <a:latin typeface="Calibri"/>
              <a:ea typeface="Calibri"/>
              <a:cs typeface="Calibri"/>
              <a:sym typeface="Calibri"/>
            </a:endParaRPr>
          </a:p>
          <a:p>
            <a:pPr indent="0" lvl="0" marL="0" marR="0" rtl="0" algn="l">
              <a:spcBef>
                <a:spcPts val="0"/>
              </a:spcBef>
              <a:spcAft>
                <a:spcPts val="0"/>
              </a:spcAft>
              <a:buNone/>
            </a:pPr>
            <a:br>
              <a:rPr lang="en-US" sz="600">
                <a:solidFill>
                  <a:schemeClr val="dk1"/>
                </a:solidFill>
                <a:latin typeface="Calibri"/>
                <a:ea typeface="Calibri"/>
                <a:cs typeface="Calibri"/>
                <a:sym typeface="Calibri"/>
              </a:rPr>
            </a:br>
            <a:endParaRPr sz="6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7:notes"/>
          <p:cNvSpPr/>
          <p:nvPr>
            <p:ph idx="2" type="sldImg"/>
          </p:nvPr>
        </p:nvSpPr>
        <p:spPr>
          <a:xfrm>
            <a:off x="-457200" y="3048000"/>
            <a:ext cx="14630400" cy="822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7:notes"/>
          <p:cNvSpPr txBox="1"/>
          <p:nvPr>
            <p:ph idx="1" type="body"/>
          </p:nvPr>
        </p:nvSpPr>
        <p:spPr>
          <a:xfrm>
            <a:off x="1371600" y="11734800"/>
            <a:ext cx="10972800" cy="9601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600">
                <a:solidFill>
                  <a:schemeClr val="dk1"/>
                </a:solidFill>
                <a:latin typeface="Calibri"/>
                <a:ea typeface="Calibri"/>
                <a:cs typeface="Calibri"/>
                <a:sym typeface="Calibri"/>
              </a:rPr>
              <a:t>Principals: Based on your enrollment, please give your GO Team the information on how you plan to account for any budget changes due to leveling.</a:t>
            </a:r>
            <a:endParaRPr/>
          </a:p>
          <a:p>
            <a:pPr indent="0" lvl="0" marL="0" marR="0" rtl="0" algn="l">
              <a:spcBef>
                <a:spcPts val="0"/>
              </a:spcBef>
              <a:spcAft>
                <a:spcPts val="0"/>
              </a:spcAft>
              <a:buNone/>
            </a:pPr>
            <a:r>
              <a:t/>
            </a:r>
            <a:endParaRPr sz="600">
              <a:solidFill>
                <a:schemeClr val="dk1"/>
              </a:solidFill>
              <a:latin typeface="Calibri"/>
              <a:ea typeface="Calibri"/>
              <a:cs typeface="Calibri"/>
              <a:sym typeface="Calibri"/>
            </a:endParaRPr>
          </a:p>
          <a:p>
            <a:pPr indent="0" lvl="0" marL="0" marR="0" rtl="0" algn="l">
              <a:spcBef>
                <a:spcPts val="0"/>
              </a:spcBef>
              <a:spcAft>
                <a:spcPts val="0"/>
              </a:spcAft>
              <a:buNone/>
            </a:pPr>
            <a:r>
              <a:rPr lang="en-US" sz="600">
                <a:solidFill>
                  <a:schemeClr val="dk1"/>
                </a:solidFill>
                <a:latin typeface="Calibri"/>
                <a:ea typeface="Calibri"/>
                <a:cs typeface="Calibri"/>
                <a:sym typeface="Calibri"/>
              </a:rPr>
              <a:t>Change in enrollment was a decrease from 424 students to 391. A difference of 33 students. We lost one unit, however we did not lose any teachers. The vacant 5th grade position was used for leveling. Leveling did not impact teacher vacancies. </a:t>
            </a:r>
            <a:endParaRPr sz="600">
              <a:solidFill>
                <a:schemeClr val="dk1"/>
              </a:solidFill>
              <a:latin typeface="Calibri"/>
              <a:ea typeface="Calibri"/>
              <a:cs typeface="Calibri"/>
              <a:sym typeface="Calibri"/>
            </a:endParaRPr>
          </a:p>
          <a:p>
            <a:pPr indent="0" lvl="0" marL="0" marR="0" rtl="0" algn="l">
              <a:spcBef>
                <a:spcPts val="0"/>
              </a:spcBef>
              <a:spcAft>
                <a:spcPts val="0"/>
              </a:spcAft>
              <a:buNone/>
            </a:pPr>
            <a:br>
              <a:rPr lang="en-US" sz="600">
                <a:solidFill>
                  <a:schemeClr val="dk1"/>
                </a:solidFill>
                <a:latin typeface="Calibri"/>
                <a:ea typeface="Calibri"/>
                <a:cs typeface="Calibri"/>
                <a:sym typeface="Calibri"/>
              </a:rPr>
            </a:br>
            <a:endParaRPr sz="6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8: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8: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10: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0: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1: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1: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12:notes"/>
          <p:cNvSpPr/>
          <p:nvPr>
            <p:ph idx="2" type="sldImg"/>
          </p:nvPr>
        </p:nvSpPr>
        <p:spPr>
          <a:xfrm>
            <a:off x="-457200" y="3048000"/>
            <a:ext cx="14630400" cy="822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12:notes"/>
          <p:cNvSpPr txBox="1"/>
          <p:nvPr>
            <p:ph idx="1" type="body"/>
          </p:nvPr>
        </p:nvSpPr>
        <p:spPr>
          <a:xfrm>
            <a:off x="1371600" y="11734800"/>
            <a:ext cx="10972800" cy="9601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600">
                <a:solidFill>
                  <a:schemeClr val="dk1"/>
                </a:solidFill>
                <a:latin typeface="Calibri"/>
                <a:ea typeface="Calibri"/>
                <a:cs typeface="Calibri"/>
                <a:sym typeface="Calibri"/>
              </a:rPr>
              <a:t>We currently have 1 vacancy as of September 16th. Teacher took a social worker position in Fulton County. We have interviewed 2 candidates and will have another later this week. We anticipate filling the vacancy with one of the candidates.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16250ddc22e_0_0:notes"/>
          <p:cNvSpPr/>
          <p:nvPr>
            <p:ph idx="2" type="sldImg"/>
          </p:nvPr>
        </p:nvSpPr>
        <p:spPr>
          <a:xfrm>
            <a:off x="-457200" y="3048000"/>
            <a:ext cx="14630400" cy="822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5" name="Google Shape;435;g16250ddc22e_0_0:notes"/>
          <p:cNvSpPr txBox="1"/>
          <p:nvPr>
            <p:ph idx="1" type="body"/>
          </p:nvPr>
        </p:nvSpPr>
        <p:spPr>
          <a:xfrm>
            <a:off x="1371600" y="11734800"/>
            <a:ext cx="10972800" cy="9601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600">
                <a:solidFill>
                  <a:schemeClr val="dk1"/>
                </a:solidFill>
                <a:latin typeface="Calibri"/>
                <a:ea typeface="Calibri"/>
                <a:cs typeface="Calibri"/>
                <a:sym typeface="Calibri"/>
              </a:rPr>
              <a:t>We currently have 1 vacancy as of September 16th. Teacher took a social worker position in Fulton County. We have interviewed 2 candidates and will have another later this week. We anticipate filling the vacancy with one of the candidates.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13: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13: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15: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5: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1625e63e76f_0_1:notes"/>
          <p:cNvSpPr/>
          <p:nvPr>
            <p:ph idx="2" type="sldImg"/>
          </p:nvPr>
        </p:nvSpPr>
        <p:spPr>
          <a:xfrm>
            <a:off x="2286450" y="1828800"/>
            <a:ext cx="9144600" cy="9144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1625e63e76f_0_1: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1625e63e76f_0_25:notes"/>
          <p:cNvSpPr/>
          <p:nvPr>
            <p:ph idx="2" type="sldImg"/>
          </p:nvPr>
        </p:nvSpPr>
        <p:spPr>
          <a:xfrm>
            <a:off x="2286450" y="1828800"/>
            <a:ext cx="9144600" cy="9144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1625e63e76f_0_25: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1625e63e76f_0_13:notes"/>
          <p:cNvSpPr/>
          <p:nvPr>
            <p:ph idx="2" type="sldImg"/>
          </p:nvPr>
        </p:nvSpPr>
        <p:spPr>
          <a:xfrm>
            <a:off x="2286450" y="1828800"/>
            <a:ext cx="9144600" cy="9144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1625e63e76f_0_13: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16: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16: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17: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17: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18: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18: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19: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9: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20: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20: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21: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21: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22: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2: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23: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23: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24: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24: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Calibri"/>
              <a:buNone/>
            </a:pPr>
            <a:r>
              <a:rPr lang="en-US" sz="600">
                <a:solidFill>
                  <a:schemeClr val="dk1"/>
                </a:solidFill>
                <a:latin typeface="Calibri"/>
                <a:ea typeface="Calibri"/>
                <a:cs typeface="Calibri"/>
                <a:sym typeface="Calibri"/>
              </a:rPr>
              <a:t>Notes for School CIP Teams: After completing</a:t>
            </a:r>
            <a:r>
              <a:rPr lang="en-US" sz="600">
                <a:solidFill>
                  <a:schemeClr val="dk1"/>
                </a:solidFill>
                <a:latin typeface="Calibri"/>
                <a:ea typeface="Calibri"/>
                <a:cs typeface="Calibri"/>
                <a:sym typeface="Calibri"/>
              </a:rPr>
              <a:t> your Comprehensive Needs Assessment ( data protocol), you will come here and identify some strengths and opportunities/challenges you have observed from the data. The priority areas are Literacy, Numeracy, and Whole Child &amp; Student Support. Identify an overarching need for each area. Formulate a problem statement for each area. Make sure the problem statement meets the criteria. Refer to your CIP resources.</a:t>
            </a:r>
            <a:endParaRPr sz="600">
              <a:solidFill>
                <a:schemeClr val="dk1"/>
              </a:solidFill>
              <a:latin typeface="Calibri"/>
              <a:ea typeface="Calibri"/>
              <a:cs typeface="Calibri"/>
              <a:sym typeface="Calibri"/>
            </a:endParaRPr>
          </a:p>
        </p:txBody>
      </p:sp>
      <p:sp>
        <p:nvSpPr>
          <p:cNvPr id="592" name="Google Shape;592;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26: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26: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27: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27: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28: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28: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29: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29: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30: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30: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31: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1: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32: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2: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4" name="Shape 684"/>
        <p:cNvGrpSpPr/>
        <p:nvPr/>
      </p:nvGrpSpPr>
      <p:grpSpPr>
        <a:xfrm>
          <a:off x="0" y="0"/>
          <a:ext cx="0" cy="0"/>
          <a:chOff x="0" y="0"/>
          <a:chExt cx="0" cy="0"/>
        </a:xfrm>
      </p:grpSpPr>
      <p:sp>
        <p:nvSpPr>
          <p:cNvPr id="685" name="Google Shape;685;p33:notes"/>
          <p:cNvSpPr txBox="1"/>
          <p:nvPr>
            <p:ph idx="1" type="body"/>
          </p:nvPr>
        </p:nvSpPr>
        <p:spPr>
          <a:xfrm>
            <a:off x="1371600" y="11582400"/>
            <a:ext cx="10972800" cy="10972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3:notes"/>
          <p:cNvSpPr/>
          <p:nvPr>
            <p:ph idx="2" type="sldImg"/>
          </p:nvPr>
        </p:nvSpPr>
        <p:spPr>
          <a:xfrm>
            <a:off x="2286450" y="1828800"/>
            <a:ext cx="9144450" cy="9144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1"/>
        </a:solidFill>
      </p:bgPr>
    </p:bg>
    <p:spTree>
      <p:nvGrpSpPr>
        <p:cNvPr id="10" name="Shape 10"/>
        <p:cNvGrpSpPr/>
        <p:nvPr/>
      </p:nvGrpSpPr>
      <p:grpSpPr>
        <a:xfrm>
          <a:off x="0" y="0"/>
          <a:ext cx="0" cy="0"/>
          <a:chOff x="0" y="0"/>
          <a:chExt cx="0" cy="0"/>
        </a:xfrm>
      </p:grpSpPr>
      <p:sp>
        <p:nvSpPr>
          <p:cNvPr descr="preencoded.png" id="11" name="Google Shape;11;p2"/>
          <p:cNvSpPr/>
          <p:nvPr/>
        </p:nvSpPr>
        <p:spPr>
          <a:xfrm>
            <a:off x="0" y="0"/>
            <a:ext cx="5295900" cy="6877050"/>
          </a:xfrm>
          <a:custGeom>
            <a:rect b="b" l="l" r="r" t="t"/>
            <a:pathLst>
              <a:path extrusionOk="0" h="6877050" w="5295900">
                <a:moveTo>
                  <a:pt x="0" y="0"/>
                </a:moveTo>
                <a:lnTo>
                  <a:pt x="5295900" y="0"/>
                </a:lnTo>
                <a:lnTo>
                  <a:pt x="5295900" y="6877050"/>
                </a:lnTo>
                <a:lnTo>
                  <a:pt x="0" y="687705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12" name="Google Shape;12;p2"/>
          <p:cNvSpPr/>
          <p:nvPr/>
        </p:nvSpPr>
        <p:spPr>
          <a:xfrm>
            <a:off x="1600201" y="1153228"/>
            <a:ext cx="9191625" cy="5704772"/>
          </a:xfrm>
          <a:custGeom>
            <a:rect b="b" l="l" r="r" t="t"/>
            <a:pathLst>
              <a:path extrusionOk="0" h="5704772" w="9191625">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13" name="Google Shape;13;p2"/>
          <p:cNvSpPr/>
          <p:nvPr/>
        </p:nvSpPr>
        <p:spPr>
          <a:xfrm>
            <a:off x="2795588" y="0"/>
            <a:ext cx="6803142" cy="5396474"/>
          </a:xfrm>
          <a:custGeom>
            <a:rect b="b" l="l" r="r" t="t"/>
            <a:pathLst>
              <a:path extrusionOk="0" h="5396474" w="6803142">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lt1">
              <a:alpha val="9882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14" name="Google Shape;14;p2"/>
          <p:cNvSpPr txBox="1"/>
          <p:nvPr>
            <p:ph type="ctrTitle"/>
          </p:nvPr>
        </p:nvSpPr>
        <p:spPr>
          <a:xfrm>
            <a:off x="3403092" y="1984248"/>
            <a:ext cx="5385816" cy="1225296"/>
          </a:xfrm>
          <a:prstGeom prst="rect">
            <a:avLst/>
          </a:prstGeom>
          <a:noFill/>
          <a:ln>
            <a:noFill/>
          </a:ln>
        </p:spPr>
        <p:txBody>
          <a:bodyPr anchorCtr="0" anchor="t" bIns="45700" lIns="91425" spcFirstLastPara="1" rIns="91425" wrap="square" tIns="0">
            <a:noAutofit/>
          </a:bodyPr>
          <a:lstStyle>
            <a:lvl1pPr lvl="0" algn="ctr">
              <a:lnSpc>
                <a:spcPct val="110795"/>
              </a:lnSpc>
              <a:spcBef>
                <a:spcPts val="0"/>
              </a:spcBef>
              <a:spcAft>
                <a:spcPts val="0"/>
              </a:spcAft>
              <a:buClr>
                <a:schemeClr val="accent6"/>
              </a:buClr>
              <a:buSzPts val="4400"/>
              <a:buFont typeface="Arial Black"/>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2"/>
          <p:cNvSpPr txBox="1"/>
          <p:nvPr>
            <p:ph idx="1" type="subTitle"/>
          </p:nvPr>
        </p:nvSpPr>
        <p:spPr>
          <a:xfrm>
            <a:off x="4349496" y="3483864"/>
            <a:ext cx="3493008" cy="878908"/>
          </a:xfrm>
          <a:prstGeom prst="rect">
            <a:avLst/>
          </a:prstGeom>
          <a:noFill/>
          <a:ln>
            <a:noFill/>
          </a:ln>
        </p:spPr>
        <p:txBody>
          <a:bodyPr anchorCtr="0" anchor="t" bIns="0" lIns="0" spcFirstLastPara="1" rIns="0" wrap="square" tIns="0">
            <a:noAutofit/>
          </a:bodyPr>
          <a:lstStyle>
            <a:lvl1pPr lvl="0" algn="ctr">
              <a:lnSpc>
                <a:spcPct val="100000"/>
              </a:lnSpc>
              <a:spcBef>
                <a:spcPts val="360"/>
              </a:spcBef>
              <a:spcAft>
                <a:spcPts val="0"/>
              </a:spcAft>
              <a:buClr>
                <a:schemeClr val="accent6"/>
              </a:buClr>
              <a:buSzPts val="2400"/>
              <a:buNone/>
              <a:defRPr sz="2400"/>
            </a:lvl1pPr>
            <a:lvl2pPr lvl="1" algn="ctr">
              <a:lnSpc>
                <a:spcPct val="100000"/>
              </a:lnSpc>
              <a:spcBef>
                <a:spcPts val="360"/>
              </a:spcBef>
              <a:spcAft>
                <a:spcPts val="0"/>
              </a:spcAft>
              <a:buClr>
                <a:schemeClr val="accent6"/>
              </a:buClr>
              <a:buSzPts val="2000"/>
              <a:buNone/>
              <a:defRPr sz="2000"/>
            </a:lvl2pPr>
            <a:lvl3pPr lvl="2" algn="ctr">
              <a:lnSpc>
                <a:spcPct val="100000"/>
              </a:lnSpc>
              <a:spcBef>
                <a:spcPts val="360"/>
              </a:spcBef>
              <a:spcAft>
                <a:spcPts val="0"/>
              </a:spcAft>
              <a:buClr>
                <a:schemeClr val="accent6"/>
              </a:buClr>
              <a:buSzPts val="1800"/>
              <a:buNone/>
              <a:defRPr sz="1800"/>
            </a:lvl3pPr>
            <a:lvl4pPr lvl="3" algn="ctr">
              <a:lnSpc>
                <a:spcPct val="100000"/>
              </a:lnSpc>
              <a:spcBef>
                <a:spcPts val="360"/>
              </a:spcBef>
              <a:spcAft>
                <a:spcPts val="0"/>
              </a:spcAft>
              <a:buClr>
                <a:schemeClr val="accent6"/>
              </a:buClr>
              <a:buSzPts val="1600"/>
              <a:buNone/>
              <a:defRPr sz="1600"/>
            </a:lvl4pPr>
            <a:lvl5pPr lvl="4" algn="ctr">
              <a:lnSpc>
                <a:spcPct val="100000"/>
              </a:lnSpc>
              <a:spcBef>
                <a:spcPts val="360"/>
              </a:spcBef>
              <a:spcAft>
                <a:spcPts val="0"/>
              </a:spcAft>
              <a:buClr>
                <a:schemeClr val="accent6"/>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6" name="Shape 16"/>
        <p:cNvGrpSpPr/>
        <p:nvPr/>
      </p:nvGrpSpPr>
      <p:grpSpPr>
        <a:xfrm>
          <a:off x="0" y="0"/>
          <a:ext cx="0" cy="0"/>
          <a:chOff x="0" y="0"/>
          <a:chExt cx="0" cy="0"/>
        </a:xfrm>
      </p:grpSpPr>
      <p:grpSp>
        <p:nvGrpSpPr>
          <p:cNvPr id="17" name="Google Shape;17;p3"/>
          <p:cNvGrpSpPr/>
          <p:nvPr/>
        </p:nvGrpSpPr>
        <p:grpSpPr>
          <a:xfrm>
            <a:off x="6452303" y="3405019"/>
            <a:ext cx="5739697" cy="3467971"/>
            <a:chOff x="5009037" y="2525712"/>
            <a:chExt cx="7170193" cy="4332288"/>
          </a:xfrm>
        </p:grpSpPr>
        <p:sp>
          <p:nvSpPr>
            <p:cNvPr id="18" name="Google Shape;18;p3"/>
            <p:cNvSpPr/>
            <p:nvPr/>
          </p:nvSpPr>
          <p:spPr>
            <a:xfrm>
              <a:off x="5009037" y="2525712"/>
              <a:ext cx="3601721" cy="4332288"/>
            </a:xfrm>
            <a:custGeom>
              <a:rect b="b" l="l" r="r" t="t"/>
              <a:pathLst>
                <a:path extrusionOk="0" h="1441" w="1198">
                  <a:moveTo>
                    <a:pt x="1198" y="0"/>
                  </a:moveTo>
                  <a:lnTo>
                    <a:pt x="0" y="1441"/>
                  </a:lnTo>
                  <a:lnTo>
                    <a:pt x="1198" y="1441"/>
                  </a:lnTo>
                  <a:lnTo>
                    <a:pt x="1198"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19" name="Google Shape;19;p3"/>
            <p:cNvSpPr/>
            <p:nvPr/>
          </p:nvSpPr>
          <p:spPr>
            <a:xfrm>
              <a:off x="8589536" y="2525712"/>
              <a:ext cx="3589694" cy="4332288"/>
            </a:xfrm>
            <a:custGeom>
              <a:rect b="b" l="l" r="r" t="t"/>
              <a:pathLst>
                <a:path extrusionOk="0" h="1441" w="1194">
                  <a:moveTo>
                    <a:pt x="0" y="0"/>
                  </a:moveTo>
                  <a:lnTo>
                    <a:pt x="1194" y="1441"/>
                  </a:lnTo>
                  <a:lnTo>
                    <a:pt x="0" y="1441"/>
                  </a:lnTo>
                  <a:lnTo>
                    <a:pt x="0"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grpSp>
      <p:grpSp>
        <p:nvGrpSpPr>
          <p:cNvPr id="20" name="Google Shape;20;p3"/>
          <p:cNvGrpSpPr/>
          <p:nvPr/>
        </p:nvGrpSpPr>
        <p:grpSpPr>
          <a:xfrm rot="10800000">
            <a:off x="6465610" y="0"/>
            <a:ext cx="5739697" cy="3467971"/>
            <a:chOff x="5183405" y="2678112"/>
            <a:chExt cx="7170193" cy="4332288"/>
          </a:xfrm>
        </p:grpSpPr>
        <p:sp>
          <p:nvSpPr>
            <p:cNvPr id="21" name="Google Shape;21;p3"/>
            <p:cNvSpPr/>
            <p:nvPr/>
          </p:nvSpPr>
          <p:spPr>
            <a:xfrm>
              <a:off x="5183405" y="2678112"/>
              <a:ext cx="3601721" cy="4332288"/>
            </a:xfrm>
            <a:custGeom>
              <a:rect b="b" l="l" r="r" t="t"/>
              <a:pathLst>
                <a:path extrusionOk="0" h="1441" w="1198">
                  <a:moveTo>
                    <a:pt x="1198" y="0"/>
                  </a:moveTo>
                  <a:lnTo>
                    <a:pt x="0" y="1441"/>
                  </a:lnTo>
                  <a:lnTo>
                    <a:pt x="1198" y="1441"/>
                  </a:lnTo>
                  <a:lnTo>
                    <a:pt x="1198"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22" name="Google Shape;22;p3"/>
            <p:cNvSpPr/>
            <p:nvPr/>
          </p:nvSpPr>
          <p:spPr>
            <a:xfrm>
              <a:off x="8763903" y="2678112"/>
              <a:ext cx="3589695" cy="4332288"/>
            </a:xfrm>
            <a:custGeom>
              <a:rect b="b" l="l" r="r" t="t"/>
              <a:pathLst>
                <a:path extrusionOk="0" h="1441" w="1194">
                  <a:moveTo>
                    <a:pt x="0" y="0"/>
                  </a:moveTo>
                  <a:lnTo>
                    <a:pt x="1194" y="1441"/>
                  </a:lnTo>
                  <a:lnTo>
                    <a:pt x="0" y="1441"/>
                  </a:lnTo>
                  <a:lnTo>
                    <a:pt x="0" y="0"/>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grpSp>
      <p:sp>
        <p:nvSpPr>
          <p:cNvPr descr="preencoded.png" id="23" name="Google Shape;23;p3"/>
          <p:cNvSpPr/>
          <p:nvPr/>
        </p:nvSpPr>
        <p:spPr>
          <a:xfrm>
            <a:off x="7642518" y="4577658"/>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24" name="Google Shape;24;p3"/>
          <p:cNvSpPr txBox="1"/>
          <p:nvPr>
            <p:ph type="title"/>
          </p:nvPr>
        </p:nvSpPr>
        <p:spPr>
          <a:xfrm>
            <a:off x="1499616" y="1901952"/>
            <a:ext cx="5693664"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
          <p:cNvSpPr txBox="1"/>
          <p:nvPr>
            <p:ph idx="1" type="body"/>
          </p:nvPr>
        </p:nvSpPr>
        <p:spPr>
          <a:xfrm>
            <a:off x="1499616" y="2770632"/>
            <a:ext cx="5693664" cy="3122168"/>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0"/>
              </a:spcBef>
              <a:spcAft>
                <a:spcPts val="0"/>
              </a:spcAft>
              <a:buClr>
                <a:schemeClr val="accent6"/>
              </a:buClr>
              <a:buSzPts val="2400"/>
              <a:buNone/>
              <a:defRPr sz="2400"/>
            </a:lvl1pPr>
            <a:lvl2pPr indent="-355600" lvl="1" marL="914400" algn="l">
              <a:lnSpc>
                <a:spcPct val="150000"/>
              </a:lnSpc>
              <a:spcBef>
                <a:spcPts val="0"/>
              </a:spcBef>
              <a:spcAft>
                <a:spcPts val="0"/>
              </a:spcAft>
              <a:buClr>
                <a:schemeClr val="accent6"/>
              </a:buClr>
              <a:buSzPts val="2000"/>
              <a:buChar char="•"/>
              <a:defRPr sz="2000"/>
            </a:lvl2pPr>
            <a:lvl3pPr indent="-342900" lvl="2" marL="1371600" algn="l">
              <a:lnSpc>
                <a:spcPct val="150000"/>
              </a:lnSpc>
              <a:spcBef>
                <a:spcPts val="0"/>
              </a:spcBef>
              <a:spcAft>
                <a:spcPts val="0"/>
              </a:spcAft>
              <a:buClr>
                <a:schemeClr val="accent6"/>
              </a:buClr>
              <a:buSzPts val="1800"/>
              <a:buChar char="•"/>
              <a:defRPr sz="1800"/>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 name="Shape 26"/>
        <p:cNvGrpSpPr/>
        <p:nvPr/>
      </p:nvGrpSpPr>
      <p:grpSpPr>
        <a:xfrm>
          <a:off x="0" y="0"/>
          <a:ext cx="0" cy="0"/>
          <a:chOff x="0" y="0"/>
          <a:chExt cx="0" cy="0"/>
        </a:xfrm>
      </p:grpSpPr>
      <p:sp>
        <p:nvSpPr>
          <p:cNvPr id="27" name="Google Shape;27;p4"/>
          <p:cNvSpPr/>
          <p:nvPr/>
        </p:nvSpPr>
        <p:spPr>
          <a:xfrm>
            <a:off x="2062836" y="686475"/>
            <a:ext cx="7774629" cy="6193018"/>
          </a:xfrm>
          <a:custGeom>
            <a:rect b="b" l="l" r="r" t="t"/>
            <a:pathLst>
              <a:path extrusionOk="0" h="6193018" w="7774629">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rgbClr val="F8E4CF">
              <a:alpha val="98823"/>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28" name="Google Shape;28;p4"/>
          <p:cNvSpPr/>
          <p:nvPr/>
        </p:nvSpPr>
        <p:spPr>
          <a:xfrm>
            <a:off x="7610252" y="1"/>
            <a:ext cx="2273668" cy="3147998"/>
          </a:xfrm>
          <a:custGeom>
            <a:rect b="b" l="l" r="r" t="t"/>
            <a:pathLst>
              <a:path extrusionOk="0" h="3147998" w="227366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29" name="Google Shape;29;p4"/>
          <p:cNvSpPr/>
          <p:nvPr/>
        </p:nvSpPr>
        <p:spPr>
          <a:xfrm>
            <a:off x="9883919" y="2"/>
            <a:ext cx="2254928" cy="3141557"/>
          </a:xfrm>
          <a:custGeom>
            <a:rect b="b" l="l" r="r" t="t"/>
            <a:pathLst>
              <a:path extrusionOk="0" h="3141557" w="2254928">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30" name="Google Shape;30;p4"/>
          <p:cNvSpPr/>
          <p:nvPr/>
        </p:nvSpPr>
        <p:spPr>
          <a:xfrm>
            <a:off x="8395730" y="2"/>
            <a:ext cx="2959203" cy="2352793"/>
          </a:xfrm>
          <a:custGeom>
            <a:rect b="b" l="l" r="r" t="t"/>
            <a:pathLst>
              <a:path extrusionOk="0" h="2352793" w="295920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31" name="Google Shape;31;p4"/>
          <p:cNvSpPr/>
          <p:nvPr/>
        </p:nvSpPr>
        <p:spPr>
          <a:xfrm>
            <a:off x="1390854" y="3130662"/>
            <a:ext cx="3106248" cy="3748831"/>
          </a:xfrm>
          <a:custGeom>
            <a:rect b="b" l="l" r="r" t="t"/>
            <a:pathLst>
              <a:path extrusionOk="0" h="3748831" w="3106248">
                <a:moveTo>
                  <a:pt x="0" y="0"/>
                </a:moveTo>
                <a:lnTo>
                  <a:pt x="3106248" y="3748831"/>
                </a:lnTo>
                <a:lnTo>
                  <a:pt x="0" y="3748831"/>
                </a:lnTo>
                <a:close/>
              </a:path>
            </a:pathLst>
          </a:custGeom>
          <a:solidFill>
            <a:schemeClr val="accent2">
              <a:alpha val="98823"/>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32" name="Google Shape;32;p4"/>
          <p:cNvSpPr/>
          <p:nvPr/>
        </p:nvSpPr>
        <p:spPr>
          <a:xfrm>
            <a:off x="0" y="3130661"/>
            <a:ext cx="1400640" cy="3748832"/>
          </a:xfrm>
          <a:custGeom>
            <a:rect b="b" l="l" r="r" t="t"/>
            <a:pathLst>
              <a:path extrusionOk="0" h="3748832" w="1400640">
                <a:moveTo>
                  <a:pt x="1400640" y="0"/>
                </a:moveTo>
                <a:lnTo>
                  <a:pt x="1400640" y="3748832"/>
                </a:lnTo>
                <a:lnTo>
                  <a:pt x="0" y="3748832"/>
                </a:lnTo>
                <a:lnTo>
                  <a:pt x="0" y="168474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sp>
        <p:nvSpPr>
          <p:cNvPr id="33" name="Google Shape;33;p4"/>
          <p:cNvSpPr txBox="1"/>
          <p:nvPr>
            <p:ph type="title"/>
          </p:nvPr>
        </p:nvSpPr>
        <p:spPr>
          <a:xfrm>
            <a:off x="2895600" y="3776472"/>
            <a:ext cx="6400800"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4400"/>
              <a:buFont typeface="Arial Black"/>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4"/>
          <p:cNvSpPr txBox="1"/>
          <p:nvPr>
            <p:ph idx="1" type="body"/>
          </p:nvPr>
        </p:nvSpPr>
        <p:spPr>
          <a:xfrm>
            <a:off x="2895600" y="4718304"/>
            <a:ext cx="6400800" cy="512064"/>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accent6"/>
              </a:buClr>
              <a:buSzPts val="2400"/>
              <a:buNone/>
              <a:defRPr sz="2400">
                <a:solidFill>
                  <a:schemeClr val="accent6"/>
                </a:solidFill>
              </a:defRPr>
            </a:lvl1pPr>
            <a:lvl2pPr indent="-228600" lvl="1" marL="914400" algn="l">
              <a:lnSpc>
                <a:spcPct val="100000"/>
              </a:lnSpc>
              <a:spcBef>
                <a:spcPts val="360"/>
              </a:spcBef>
              <a:spcAft>
                <a:spcPts val="0"/>
              </a:spcAft>
              <a:buClr>
                <a:srgbClr val="888888"/>
              </a:buClr>
              <a:buSzPts val="2000"/>
              <a:buNone/>
              <a:defRPr sz="2000">
                <a:solidFill>
                  <a:srgbClr val="888888"/>
                </a:solidFill>
              </a:defRPr>
            </a:lvl2pPr>
            <a:lvl3pPr indent="-228600" lvl="2" marL="1371600" algn="l">
              <a:lnSpc>
                <a:spcPct val="100000"/>
              </a:lnSpc>
              <a:spcBef>
                <a:spcPts val="360"/>
              </a:spcBef>
              <a:spcAft>
                <a:spcPts val="0"/>
              </a:spcAft>
              <a:buClr>
                <a:srgbClr val="888888"/>
              </a:buClr>
              <a:buSzPts val="1800"/>
              <a:buNone/>
              <a:defRPr sz="1800">
                <a:solidFill>
                  <a:srgbClr val="888888"/>
                </a:solidFill>
              </a:defRPr>
            </a:lvl3pPr>
            <a:lvl4pPr indent="-228600" lvl="3" marL="1828800" algn="l">
              <a:lnSpc>
                <a:spcPct val="100000"/>
              </a:lnSpc>
              <a:spcBef>
                <a:spcPts val="360"/>
              </a:spcBef>
              <a:spcAft>
                <a:spcPts val="0"/>
              </a:spcAft>
              <a:buClr>
                <a:srgbClr val="888888"/>
              </a:buClr>
              <a:buSzPts val="1600"/>
              <a:buNone/>
              <a:defRPr sz="1600">
                <a:solidFill>
                  <a:srgbClr val="888888"/>
                </a:solidFill>
              </a:defRPr>
            </a:lvl4pPr>
            <a:lvl5pPr indent="-228600" lvl="4" marL="2286000" algn="l">
              <a:lnSpc>
                <a:spcPct val="100000"/>
              </a:lnSpc>
              <a:spcBef>
                <a:spcPts val="36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tion" type="obj">
  <p:cSld name="OBJECT">
    <p:spTree>
      <p:nvGrpSpPr>
        <p:cNvPr id="35" name="Shape 35"/>
        <p:cNvGrpSpPr/>
        <p:nvPr/>
      </p:nvGrpSpPr>
      <p:grpSpPr>
        <a:xfrm>
          <a:off x="0" y="0"/>
          <a:ext cx="0" cy="0"/>
          <a:chOff x="0" y="0"/>
          <a:chExt cx="0" cy="0"/>
        </a:xfrm>
      </p:grpSpPr>
      <p:sp>
        <p:nvSpPr>
          <p:cNvPr id="36" name="Google Shape;36;p5"/>
          <p:cNvSpPr/>
          <p:nvPr/>
        </p:nvSpPr>
        <p:spPr>
          <a:xfrm>
            <a:off x="0" y="3427336"/>
            <a:ext cx="3430200" cy="3430665"/>
          </a:xfrm>
          <a:custGeom>
            <a:rect b="b" l="l" r="r" t="t"/>
            <a:pathLst>
              <a:path extrusionOk="0" h="3430665" w="3430200">
                <a:moveTo>
                  <a:pt x="0" y="0"/>
                </a:moveTo>
                <a:lnTo>
                  <a:pt x="3430200" y="0"/>
                </a:lnTo>
                <a:lnTo>
                  <a:pt x="3430200" y="3430665"/>
                </a:lnTo>
                <a:lnTo>
                  <a:pt x="0" y="3430665"/>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37" name="Google Shape;37;p5"/>
          <p:cNvSpPr/>
          <p:nvPr/>
        </p:nvSpPr>
        <p:spPr>
          <a:xfrm>
            <a:off x="0" y="3427336"/>
            <a:ext cx="3430200" cy="3430665"/>
          </a:xfrm>
          <a:custGeom>
            <a:rect b="b" l="l" r="r" t="t"/>
            <a:pathLst>
              <a:path extrusionOk="0" h="3430665" w="3430200">
                <a:moveTo>
                  <a:pt x="3430200" y="0"/>
                </a:moveTo>
                <a:lnTo>
                  <a:pt x="3430200" y="3430665"/>
                </a:lnTo>
                <a:lnTo>
                  <a:pt x="0" y="3430665"/>
                </a:lnTo>
                <a:lnTo>
                  <a:pt x="0" y="3417531"/>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38" name="Google Shape;38;p5"/>
          <p:cNvSpPr/>
          <p:nvPr/>
        </p:nvSpPr>
        <p:spPr>
          <a:xfrm>
            <a:off x="1" y="1"/>
            <a:ext cx="3423785" cy="3437345"/>
          </a:xfrm>
          <a:custGeom>
            <a:rect b="b" l="l" r="r" t="t"/>
            <a:pathLst>
              <a:path extrusionOk="0" h="3437345" w="3423785">
                <a:moveTo>
                  <a:pt x="0" y="0"/>
                </a:moveTo>
                <a:lnTo>
                  <a:pt x="3423785" y="0"/>
                </a:lnTo>
                <a:lnTo>
                  <a:pt x="3423785" y="3437345"/>
                </a:lnTo>
                <a:lnTo>
                  <a:pt x="0" y="3437345"/>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39" name="Google Shape;39;p5"/>
          <p:cNvSpPr txBox="1"/>
          <p:nvPr>
            <p:ph type="title"/>
          </p:nvPr>
        </p:nvSpPr>
        <p:spPr>
          <a:xfrm>
            <a:off x="4224528" y="2276856"/>
            <a:ext cx="6766560"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44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5"/>
          <p:cNvSpPr txBox="1"/>
          <p:nvPr>
            <p:ph idx="1" type="body"/>
          </p:nvPr>
        </p:nvSpPr>
        <p:spPr>
          <a:xfrm>
            <a:off x="4224528" y="3222752"/>
            <a:ext cx="6766560" cy="270052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360"/>
              </a:spcBef>
              <a:spcAft>
                <a:spcPts val="0"/>
              </a:spcAft>
              <a:buClr>
                <a:schemeClr val="accent6"/>
              </a:buClr>
              <a:buSzPts val="1500"/>
              <a:buNone/>
              <a:defRPr sz="1500"/>
            </a:lvl1pPr>
            <a:lvl2pPr indent="-323850" lvl="1" marL="914400" algn="l">
              <a:lnSpc>
                <a:spcPct val="100000"/>
              </a:lnSpc>
              <a:spcBef>
                <a:spcPts val="360"/>
              </a:spcBef>
              <a:spcAft>
                <a:spcPts val="0"/>
              </a:spcAft>
              <a:buClr>
                <a:schemeClr val="accent6"/>
              </a:buClr>
              <a:buSzPts val="1500"/>
              <a:buChar char="•"/>
              <a:defRPr sz="1500"/>
            </a:lvl2pPr>
            <a:lvl3pPr indent="-323850" lvl="2" marL="1371600" algn="l">
              <a:lnSpc>
                <a:spcPct val="100000"/>
              </a:lnSpc>
              <a:spcBef>
                <a:spcPts val="360"/>
              </a:spcBef>
              <a:spcAft>
                <a:spcPts val="0"/>
              </a:spcAft>
              <a:buClr>
                <a:schemeClr val="accent6"/>
              </a:buClr>
              <a:buSzPts val="1500"/>
              <a:buChar char="•"/>
              <a:defRPr sz="1500"/>
            </a:lvl3pPr>
            <a:lvl4pPr indent="-323850" lvl="3" marL="1828800" algn="l">
              <a:lnSpc>
                <a:spcPct val="100000"/>
              </a:lnSpc>
              <a:spcBef>
                <a:spcPts val="360"/>
              </a:spcBef>
              <a:spcAft>
                <a:spcPts val="0"/>
              </a:spcAft>
              <a:buClr>
                <a:schemeClr val="accent6"/>
              </a:buClr>
              <a:buSzPts val="1500"/>
              <a:buChar char="•"/>
              <a:defRPr sz="1500"/>
            </a:lvl4pPr>
            <a:lvl5pPr indent="-323850" lvl="4" marL="2286000" algn="l">
              <a:lnSpc>
                <a:spcPct val="100000"/>
              </a:lnSpc>
              <a:spcBef>
                <a:spcPts val="360"/>
              </a:spcBef>
              <a:spcAft>
                <a:spcPts val="0"/>
              </a:spcAft>
              <a:buClr>
                <a:schemeClr val="accent6"/>
              </a:buClr>
              <a:buSzPts val="1500"/>
              <a:buChar char="•"/>
              <a:defRPr sz="15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5"/>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42" name="Google Shape;42;p5"/>
          <p:cNvSpPr/>
          <p:nvPr/>
        </p:nvSpPr>
        <p:spPr>
          <a:xfrm>
            <a:off x="1" y="869"/>
            <a:ext cx="3423785" cy="3436477"/>
          </a:xfrm>
          <a:custGeom>
            <a:rect b="b" l="l" r="r" t="t"/>
            <a:pathLst>
              <a:path extrusionOk="0" h="3436477" w="3423785">
                <a:moveTo>
                  <a:pt x="0" y="0"/>
                </a:moveTo>
                <a:lnTo>
                  <a:pt x="3423785" y="3436477"/>
                </a:lnTo>
                <a:lnTo>
                  <a:pt x="0" y="3436477"/>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3" name="Shape 43"/>
        <p:cNvGrpSpPr/>
        <p:nvPr/>
      </p:nvGrpSpPr>
      <p:grpSpPr>
        <a:xfrm>
          <a:off x="0" y="0"/>
          <a:ext cx="0" cy="0"/>
          <a:chOff x="0" y="0"/>
          <a:chExt cx="0" cy="0"/>
        </a:xfrm>
      </p:grpSpPr>
      <p:sp>
        <p:nvSpPr>
          <p:cNvPr id="44" name="Google Shape;44;p6"/>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45" name="Google Shape;45;p6"/>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46" name="Google Shape;46;p6"/>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p:cSld name="Title and Table">
    <p:spTree>
      <p:nvGrpSpPr>
        <p:cNvPr id="47" name="Shape 47"/>
        <p:cNvGrpSpPr/>
        <p:nvPr/>
      </p:nvGrpSpPr>
      <p:grpSpPr>
        <a:xfrm>
          <a:off x="0" y="0"/>
          <a:ext cx="0" cy="0"/>
          <a:chOff x="0" y="0"/>
          <a:chExt cx="0" cy="0"/>
        </a:xfrm>
      </p:grpSpPr>
      <p:sp>
        <p:nvSpPr>
          <p:cNvPr id="48" name="Google Shape;48;p7"/>
          <p:cNvSpPr/>
          <p:nvPr/>
        </p:nvSpPr>
        <p:spPr>
          <a:xfrm>
            <a:off x="9866106" y="0"/>
            <a:ext cx="2325894" cy="2180854"/>
          </a:xfrm>
          <a:custGeom>
            <a:rect b="b" l="l" r="r" t="t"/>
            <a:pathLst>
              <a:path extrusionOk="0" h="2180854" w="232589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49" name="Google Shape;49;p7"/>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7"/>
          <p:cNvSpPr txBox="1"/>
          <p:nvPr>
            <p:ph idx="1" type="body"/>
          </p:nvPr>
        </p:nvSpPr>
        <p:spPr>
          <a:xfrm>
            <a:off x="755904" y="2825496"/>
            <a:ext cx="10680192" cy="283464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accent6"/>
              </a:buClr>
              <a:buSzPts val="1800"/>
              <a:buChar char="•"/>
              <a:defRPr sz="1800"/>
            </a:lvl1pPr>
            <a:lvl2pPr indent="-330200" lvl="1" marL="914400" algn="l">
              <a:lnSpc>
                <a:spcPct val="100000"/>
              </a:lnSpc>
              <a:spcBef>
                <a:spcPts val="360"/>
              </a:spcBef>
              <a:spcAft>
                <a:spcPts val="0"/>
              </a:spcAft>
              <a:buClr>
                <a:schemeClr val="accent6"/>
              </a:buClr>
              <a:buSzPts val="1600"/>
              <a:buChar char="•"/>
              <a:defRPr sz="1600"/>
            </a:lvl2pPr>
            <a:lvl3pPr indent="-317500" lvl="2" marL="1371600" algn="l">
              <a:lnSpc>
                <a:spcPct val="100000"/>
              </a:lnSpc>
              <a:spcBef>
                <a:spcPts val="360"/>
              </a:spcBef>
              <a:spcAft>
                <a:spcPts val="0"/>
              </a:spcAft>
              <a:buClr>
                <a:schemeClr val="accent6"/>
              </a:buClr>
              <a:buSzPts val="1400"/>
              <a:buChar char="•"/>
              <a:defRPr sz="1400"/>
            </a:lvl3pPr>
            <a:lvl4pPr indent="-304800" lvl="3" marL="1828800" algn="l">
              <a:lnSpc>
                <a:spcPct val="100000"/>
              </a:lnSpc>
              <a:spcBef>
                <a:spcPts val="360"/>
              </a:spcBef>
              <a:spcAft>
                <a:spcPts val="0"/>
              </a:spcAft>
              <a:buClr>
                <a:schemeClr val="accent6"/>
              </a:buClr>
              <a:buSzPts val="1200"/>
              <a:buChar char="•"/>
              <a:defRPr sz="1200"/>
            </a:lvl4pPr>
            <a:lvl5pPr indent="-304800" lvl="4" marL="2286000" algn="l">
              <a:lnSpc>
                <a:spcPct val="100000"/>
              </a:lnSpc>
              <a:spcBef>
                <a:spcPts val="360"/>
              </a:spcBef>
              <a:spcAft>
                <a:spcPts val="0"/>
              </a:spcAft>
              <a:buClr>
                <a:schemeClr val="accent6"/>
              </a:buClr>
              <a:buSzPts val="1200"/>
              <a:buChar char="•"/>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52" name="Shape 52"/>
        <p:cNvGrpSpPr/>
        <p:nvPr/>
      </p:nvGrpSpPr>
      <p:grpSpPr>
        <a:xfrm>
          <a:off x="0" y="0"/>
          <a:ext cx="0" cy="0"/>
          <a:chOff x="0" y="0"/>
          <a:chExt cx="0" cy="0"/>
        </a:xfrm>
      </p:grpSpPr>
      <p:sp>
        <p:nvSpPr>
          <p:cNvPr id="53" name="Google Shape;53;p8"/>
          <p:cNvSpPr txBox="1"/>
          <p:nvPr>
            <p:ph type="title"/>
          </p:nvPr>
        </p:nvSpPr>
        <p:spPr>
          <a:xfrm>
            <a:off x="3986784" y="1243584"/>
            <a:ext cx="8165592"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descr="preencoded.png" id="54" name="Google Shape;54;p8"/>
          <p:cNvSpPr/>
          <p:nvPr/>
        </p:nvSpPr>
        <p:spPr>
          <a:xfrm>
            <a:off x="-5568" y="-2784"/>
            <a:ext cx="3443288" cy="6891337"/>
          </a:xfrm>
          <a:custGeom>
            <a:rect b="b" l="l" r="r" t="t"/>
            <a:pathLst>
              <a:path extrusionOk="0" h="6891337" w="3443288">
                <a:moveTo>
                  <a:pt x="3443288" y="0"/>
                </a:moveTo>
                <a:lnTo>
                  <a:pt x="0" y="0"/>
                </a:lnTo>
                <a:lnTo>
                  <a:pt x="0" y="6891338"/>
                </a:lnTo>
                <a:lnTo>
                  <a:pt x="3443288" y="6891338"/>
                </a:lnTo>
                <a:lnTo>
                  <a:pt x="3443288"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pic>
        <p:nvPicPr>
          <p:cNvPr descr="preencoded.png" id="55" name="Google Shape;55;p8"/>
          <p:cNvPicPr preferRelativeResize="0"/>
          <p:nvPr/>
        </p:nvPicPr>
        <p:blipFill rotWithShape="1">
          <a:blip r:embed="rId2">
            <a:alphaModFix/>
          </a:blip>
          <a:srcRect b="0" l="0" r="0" t="0"/>
          <a:stretch/>
        </p:blipFill>
        <p:spPr>
          <a:xfrm>
            <a:off x="1703311" y="-2784"/>
            <a:ext cx="1734410" cy="5167313"/>
          </a:xfrm>
          <a:prstGeom prst="rect">
            <a:avLst/>
          </a:prstGeom>
          <a:noFill/>
          <a:ln>
            <a:noFill/>
          </a:ln>
        </p:spPr>
      </p:pic>
      <p:sp>
        <p:nvSpPr>
          <p:cNvPr id="56" name="Google Shape;56;p8"/>
          <p:cNvSpPr/>
          <p:nvPr/>
        </p:nvSpPr>
        <p:spPr>
          <a:xfrm>
            <a:off x="1721621" y="-2784"/>
            <a:ext cx="1716115" cy="1720853"/>
          </a:xfrm>
          <a:custGeom>
            <a:rect b="b" l="l" r="r" t="t"/>
            <a:pathLst>
              <a:path extrusionOk="0" h="1720853" w="1716115">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descr="preencoded.png" id="57" name="Google Shape;57;p8"/>
          <p:cNvSpPr/>
          <p:nvPr/>
        </p:nvSpPr>
        <p:spPr>
          <a:xfrm>
            <a:off x="-5568" y="3440504"/>
            <a:ext cx="3443288" cy="3448050"/>
          </a:xfrm>
          <a:custGeom>
            <a:rect b="b" l="l" r="r" t="t"/>
            <a:pathLst>
              <a:path extrusionOk="0" h="3448050" w="3443288">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pic>
        <p:nvPicPr>
          <p:cNvPr descr="preencoded.png" id="58" name="Google Shape;58;p8"/>
          <p:cNvPicPr preferRelativeResize="0"/>
          <p:nvPr/>
        </p:nvPicPr>
        <p:blipFill rotWithShape="1">
          <a:blip r:embed="rId3">
            <a:alphaModFix/>
          </a:blip>
          <a:srcRect b="0" l="0" r="0" t="0"/>
          <a:stretch/>
        </p:blipFill>
        <p:spPr>
          <a:xfrm>
            <a:off x="1718457" y="3440504"/>
            <a:ext cx="1719263" cy="1724025"/>
          </a:xfrm>
          <a:prstGeom prst="rect">
            <a:avLst/>
          </a:prstGeom>
          <a:noFill/>
          <a:ln>
            <a:noFill/>
          </a:ln>
        </p:spPr>
      </p:pic>
      <p:sp>
        <p:nvSpPr>
          <p:cNvPr id="59" name="Google Shape;59;p8"/>
          <p:cNvSpPr txBox="1"/>
          <p:nvPr>
            <p:ph idx="1" type="body"/>
          </p:nvPr>
        </p:nvSpPr>
        <p:spPr>
          <a:xfrm>
            <a:off x="3977640" y="2330704"/>
            <a:ext cx="3822192" cy="4114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accent6"/>
              </a:buClr>
              <a:buSzPts val="1800"/>
              <a:buNone/>
              <a:defRPr b="1" sz="1800" cap="none">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0" name="Google Shape;60;p8"/>
          <p:cNvSpPr txBox="1"/>
          <p:nvPr>
            <p:ph idx="2" type="body"/>
          </p:nvPr>
        </p:nvSpPr>
        <p:spPr>
          <a:xfrm>
            <a:off x="3685032" y="2877312"/>
            <a:ext cx="3741928" cy="3684588"/>
          </a:xfrm>
          <a:prstGeom prst="rect">
            <a:avLst/>
          </a:prstGeom>
          <a:noFill/>
          <a:ln>
            <a:noFill/>
          </a:ln>
        </p:spPr>
        <p:txBody>
          <a:bodyPr anchorCtr="0" anchor="t" bIns="45700" lIns="45700" spcFirstLastPara="1" rIns="45700" wrap="square" tIns="45700">
            <a:noAutofit/>
          </a:bodyPr>
          <a:lstStyle>
            <a:lvl1pPr indent="-323850" lvl="0" marL="457200" algn="l">
              <a:lnSpc>
                <a:spcPct val="100000"/>
              </a:lnSpc>
              <a:spcBef>
                <a:spcPts val="360"/>
              </a:spcBef>
              <a:spcAft>
                <a:spcPts val="0"/>
              </a:spcAft>
              <a:buClr>
                <a:schemeClr val="accent6"/>
              </a:buClr>
              <a:buSzPts val="1500"/>
              <a:buChar char="•"/>
              <a:defRPr sz="1500"/>
            </a:lvl1pPr>
            <a:lvl2pPr indent="-311150" lvl="1" marL="914400" algn="l">
              <a:lnSpc>
                <a:spcPct val="100000"/>
              </a:lnSpc>
              <a:spcBef>
                <a:spcPts val="360"/>
              </a:spcBef>
              <a:spcAft>
                <a:spcPts val="0"/>
              </a:spcAft>
              <a:buClr>
                <a:schemeClr val="accent6"/>
              </a:buClr>
              <a:buSzPts val="1300"/>
              <a:buChar char="•"/>
              <a:defRPr sz="1300"/>
            </a:lvl2pPr>
            <a:lvl3pPr indent="-304800" lvl="2" marL="1371600" algn="l">
              <a:lnSpc>
                <a:spcPct val="100000"/>
              </a:lnSpc>
              <a:spcBef>
                <a:spcPts val="360"/>
              </a:spcBef>
              <a:spcAft>
                <a:spcPts val="0"/>
              </a:spcAft>
              <a:buClr>
                <a:schemeClr val="accent6"/>
              </a:buClr>
              <a:buSzPts val="1200"/>
              <a:buChar char="•"/>
              <a:defRPr sz="1200"/>
            </a:lvl3pPr>
            <a:lvl4pPr indent="-304800" lvl="3" marL="1828800" algn="l">
              <a:lnSpc>
                <a:spcPct val="100000"/>
              </a:lnSpc>
              <a:spcBef>
                <a:spcPts val="360"/>
              </a:spcBef>
              <a:spcAft>
                <a:spcPts val="0"/>
              </a:spcAft>
              <a:buClr>
                <a:schemeClr val="accent6"/>
              </a:buClr>
              <a:buSzPts val="1200"/>
              <a:buChar char="•"/>
              <a:defRPr sz="1200"/>
            </a:lvl4pPr>
            <a:lvl5pPr indent="-304800" lvl="4" marL="2286000" algn="l">
              <a:lnSpc>
                <a:spcPct val="100000"/>
              </a:lnSpc>
              <a:spcBef>
                <a:spcPts val="360"/>
              </a:spcBef>
              <a:spcAft>
                <a:spcPts val="0"/>
              </a:spcAft>
              <a:buClr>
                <a:schemeClr val="accent6"/>
              </a:buClr>
              <a:buSzPts val="1200"/>
              <a:buChar char="•"/>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8"/>
          <p:cNvSpPr txBox="1"/>
          <p:nvPr>
            <p:ph idx="3" type="body"/>
          </p:nvPr>
        </p:nvSpPr>
        <p:spPr>
          <a:xfrm>
            <a:off x="8046720" y="2330704"/>
            <a:ext cx="3822192" cy="4114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0"/>
              </a:spcBef>
              <a:spcAft>
                <a:spcPts val="0"/>
              </a:spcAft>
              <a:buClr>
                <a:schemeClr val="accent6"/>
              </a:buClr>
              <a:buSzPts val="1800"/>
              <a:buNone/>
              <a:defRPr b="1" sz="1800" cap="none">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2" name="Google Shape;62;p8"/>
          <p:cNvSpPr txBox="1"/>
          <p:nvPr>
            <p:ph idx="4" type="body"/>
          </p:nvPr>
        </p:nvSpPr>
        <p:spPr>
          <a:xfrm>
            <a:off x="7754112" y="2877312"/>
            <a:ext cx="3741928" cy="3684588"/>
          </a:xfrm>
          <a:prstGeom prst="rect">
            <a:avLst/>
          </a:prstGeom>
          <a:noFill/>
          <a:ln>
            <a:noFill/>
          </a:ln>
        </p:spPr>
        <p:txBody>
          <a:bodyPr anchorCtr="0" anchor="t" bIns="45700" lIns="45700" spcFirstLastPara="1" rIns="45700" wrap="square" tIns="45700">
            <a:noAutofit/>
          </a:bodyPr>
          <a:lstStyle>
            <a:lvl1pPr indent="-323850" lvl="0" marL="457200" algn="l">
              <a:lnSpc>
                <a:spcPct val="100000"/>
              </a:lnSpc>
              <a:spcBef>
                <a:spcPts val="360"/>
              </a:spcBef>
              <a:spcAft>
                <a:spcPts val="0"/>
              </a:spcAft>
              <a:buClr>
                <a:schemeClr val="accent6"/>
              </a:buClr>
              <a:buSzPts val="1500"/>
              <a:buChar char="•"/>
              <a:defRPr sz="1500"/>
            </a:lvl1pPr>
            <a:lvl2pPr indent="-311150" lvl="1" marL="914400" algn="l">
              <a:lnSpc>
                <a:spcPct val="100000"/>
              </a:lnSpc>
              <a:spcBef>
                <a:spcPts val="360"/>
              </a:spcBef>
              <a:spcAft>
                <a:spcPts val="0"/>
              </a:spcAft>
              <a:buClr>
                <a:schemeClr val="accent6"/>
              </a:buClr>
              <a:buSzPts val="1300"/>
              <a:buChar char="•"/>
              <a:defRPr sz="1300"/>
            </a:lvl2pPr>
            <a:lvl3pPr indent="-304800" lvl="2" marL="1371600" algn="l">
              <a:lnSpc>
                <a:spcPct val="100000"/>
              </a:lnSpc>
              <a:spcBef>
                <a:spcPts val="360"/>
              </a:spcBef>
              <a:spcAft>
                <a:spcPts val="0"/>
              </a:spcAft>
              <a:buClr>
                <a:schemeClr val="accent6"/>
              </a:buClr>
              <a:buSzPts val="1200"/>
              <a:buChar char="•"/>
              <a:defRPr sz="1200"/>
            </a:lvl3pPr>
            <a:lvl4pPr indent="-304800" lvl="3" marL="1828800" algn="l">
              <a:lnSpc>
                <a:spcPct val="100000"/>
              </a:lnSpc>
              <a:spcBef>
                <a:spcPts val="360"/>
              </a:spcBef>
              <a:spcAft>
                <a:spcPts val="0"/>
              </a:spcAft>
              <a:buClr>
                <a:schemeClr val="accent6"/>
              </a:buClr>
              <a:buSzPts val="1200"/>
              <a:buChar char="•"/>
              <a:defRPr sz="1200"/>
            </a:lvl4pPr>
            <a:lvl5pPr indent="-304800" lvl="4" marL="2286000" algn="l">
              <a:lnSpc>
                <a:spcPct val="100000"/>
              </a:lnSpc>
              <a:spcBef>
                <a:spcPts val="360"/>
              </a:spcBef>
              <a:spcAft>
                <a:spcPts val="0"/>
              </a:spcAft>
              <a:buClr>
                <a:schemeClr val="accent6"/>
              </a:buClr>
              <a:buSzPts val="1200"/>
              <a:buChar char="•"/>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p:cSld name="Summary">
    <p:spTree>
      <p:nvGrpSpPr>
        <p:cNvPr id="64" name="Shape 64"/>
        <p:cNvGrpSpPr/>
        <p:nvPr/>
      </p:nvGrpSpPr>
      <p:grpSpPr>
        <a:xfrm>
          <a:off x="0" y="0"/>
          <a:ext cx="0" cy="0"/>
          <a:chOff x="0" y="0"/>
          <a:chExt cx="0" cy="0"/>
        </a:xfrm>
      </p:grpSpPr>
      <p:sp>
        <p:nvSpPr>
          <p:cNvPr descr="preencoded.png" id="65" name="Google Shape;65;p9"/>
          <p:cNvSpPr/>
          <p:nvPr/>
        </p:nvSpPr>
        <p:spPr>
          <a:xfrm>
            <a:off x="8758238" y="-14287"/>
            <a:ext cx="3433763" cy="3452812"/>
          </a:xfrm>
          <a:custGeom>
            <a:rect b="b" l="l" r="r" t="t"/>
            <a:pathLst>
              <a:path extrusionOk="0" h="3452812" w="3433763">
                <a:moveTo>
                  <a:pt x="3433763" y="0"/>
                </a:moveTo>
                <a:lnTo>
                  <a:pt x="3433763" y="3452813"/>
                </a:lnTo>
                <a:lnTo>
                  <a:pt x="0" y="3452813"/>
                </a:lnTo>
                <a:cubicBezTo>
                  <a:pt x="0" y="1545912"/>
                  <a:pt x="1537383" y="0"/>
                  <a:pt x="3433763"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descr="preencoded.png" id="66" name="Google Shape;66;p9"/>
          <p:cNvSpPr/>
          <p:nvPr/>
        </p:nvSpPr>
        <p:spPr>
          <a:xfrm>
            <a:off x="8758238" y="3438525"/>
            <a:ext cx="3433763" cy="3433762"/>
          </a:xfrm>
          <a:custGeom>
            <a:rect b="b" l="l" r="r" t="t"/>
            <a:pathLst>
              <a:path extrusionOk="0" h="3433762" w="3433763">
                <a:moveTo>
                  <a:pt x="0" y="0"/>
                </a:moveTo>
                <a:lnTo>
                  <a:pt x="3433763" y="0"/>
                </a:lnTo>
                <a:lnTo>
                  <a:pt x="3433763" y="3433763"/>
                </a:lnTo>
                <a:cubicBezTo>
                  <a:pt x="1537383" y="3433763"/>
                  <a:pt x="0" y="1896380"/>
                  <a:pt x="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descr="preencoded.png" id="67" name="Google Shape;67;p9"/>
          <p:cNvSpPr/>
          <p:nvPr/>
        </p:nvSpPr>
        <p:spPr>
          <a:xfrm flipH="1" rot="10800000">
            <a:off x="9991725" y="1247775"/>
            <a:ext cx="2200275" cy="2181225"/>
          </a:xfrm>
          <a:custGeom>
            <a:rect b="b" l="l" r="r" t="t"/>
            <a:pathLst>
              <a:path extrusionOk="0" h="2181225" w="2200275">
                <a:moveTo>
                  <a:pt x="0" y="0"/>
                </a:moveTo>
                <a:cubicBezTo>
                  <a:pt x="0" y="1204689"/>
                  <a:pt x="985061" y="2181225"/>
                  <a:pt x="2200275" y="2181225"/>
                </a:cubicBezTo>
                <a:lnTo>
                  <a:pt x="2200275" y="0"/>
                </a:lnTo>
                <a:lnTo>
                  <a:pt x="0" y="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descr="preencoded.png" id="68" name="Google Shape;68;p9"/>
          <p:cNvSpPr/>
          <p:nvPr/>
        </p:nvSpPr>
        <p:spPr>
          <a:xfrm flipH="1" rot="10800000">
            <a:off x="-20086" y="4580051"/>
            <a:ext cx="2277948" cy="2277948"/>
          </a:xfrm>
          <a:custGeom>
            <a:rect b="b" l="l" r="r" t="t"/>
            <a:pathLst>
              <a:path extrusionOk="0" h="2277948" w="2277948">
                <a:moveTo>
                  <a:pt x="0" y="2277948"/>
                </a:moveTo>
                <a:cubicBezTo>
                  <a:pt x="1258034" y="2277948"/>
                  <a:pt x="2277948" y="1258034"/>
                  <a:pt x="2277948" y="0"/>
                </a:cubicBezTo>
                <a:lnTo>
                  <a:pt x="0" y="0"/>
                </a:lnTo>
                <a:lnTo>
                  <a:pt x="0" y="2277948"/>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pic>
        <p:nvPicPr>
          <p:cNvPr descr="preencoded.png" id="69" name="Google Shape;69;p9"/>
          <p:cNvPicPr preferRelativeResize="0"/>
          <p:nvPr/>
        </p:nvPicPr>
        <p:blipFill rotWithShape="1">
          <a:blip r:embed="rId2">
            <a:alphaModFix/>
          </a:blip>
          <a:srcRect b="0" l="0" r="0" t="0"/>
          <a:stretch/>
        </p:blipFill>
        <p:spPr>
          <a:xfrm>
            <a:off x="9991886" y="3441269"/>
            <a:ext cx="2200114" cy="2200114"/>
          </a:xfrm>
          <a:prstGeom prst="rect">
            <a:avLst/>
          </a:prstGeom>
          <a:noFill/>
          <a:ln>
            <a:noFill/>
          </a:ln>
        </p:spPr>
      </p:pic>
      <p:sp>
        <p:nvSpPr>
          <p:cNvPr descr="preencoded.png" id="70" name="Google Shape;70;p9"/>
          <p:cNvSpPr/>
          <p:nvPr/>
        </p:nvSpPr>
        <p:spPr>
          <a:xfrm>
            <a:off x="1707959" y="5667616"/>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71" name="Google Shape;71;p9"/>
          <p:cNvSpPr txBox="1"/>
          <p:nvPr>
            <p:ph type="title"/>
          </p:nvPr>
        </p:nvSpPr>
        <p:spPr>
          <a:xfrm>
            <a:off x="1508760" y="1883664"/>
            <a:ext cx="6766560"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4400"/>
              <a:buFont typeface="Arial Black"/>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9"/>
          <p:cNvSpPr txBox="1"/>
          <p:nvPr>
            <p:ph idx="1" type="body"/>
          </p:nvPr>
        </p:nvSpPr>
        <p:spPr>
          <a:xfrm>
            <a:off x="1508760" y="2837688"/>
            <a:ext cx="5879592" cy="270052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360"/>
              </a:spcBef>
              <a:spcAft>
                <a:spcPts val="0"/>
              </a:spcAft>
              <a:buClr>
                <a:schemeClr val="accent6"/>
              </a:buClr>
              <a:buSzPts val="1500"/>
              <a:buNone/>
              <a:defRPr sz="1500"/>
            </a:lvl1pPr>
            <a:lvl2pPr indent="-323850" lvl="1" marL="914400" algn="l">
              <a:lnSpc>
                <a:spcPct val="100000"/>
              </a:lnSpc>
              <a:spcBef>
                <a:spcPts val="360"/>
              </a:spcBef>
              <a:spcAft>
                <a:spcPts val="0"/>
              </a:spcAft>
              <a:buClr>
                <a:schemeClr val="accent6"/>
              </a:buClr>
              <a:buSzPts val="1500"/>
              <a:buChar char="•"/>
              <a:defRPr sz="1500"/>
            </a:lvl2pPr>
            <a:lvl3pPr indent="-323850" lvl="2" marL="1371600" algn="l">
              <a:lnSpc>
                <a:spcPct val="100000"/>
              </a:lnSpc>
              <a:spcBef>
                <a:spcPts val="360"/>
              </a:spcBef>
              <a:spcAft>
                <a:spcPts val="0"/>
              </a:spcAft>
              <a:buClr>
                <a:schemeClr val="accent6"/>
              </a:buClr>
              <a:buSzPts val="1500"/>
              <a:buChar char="•"/>
              <a:defRPr sz="1500"/>
            </a:lvl3pPr>
            <a:lvl4pPr indent="-323850" lvl="3" marL="1828800" algn="l">
              <a:lnSpc>
                <a:spcPct val="100000"/>
              </a:lnSpc>
              <a:spcBef>
                <a:spcPts val="360"/>
              </a:spcBef>
              <a:spcAft>
                <a:spcPts val="0"/>
              </a:spcAft>
              <a:buClr>
                <a:schemeClr val="accent6"/>
              </a:buClr>
              <a:buSzPts val="1500"/>
              <a:buChar char="•"/>
              <a:defRPr sz="1500"/>
            </a:lvl4pPr>
            <a:lvl5pPr indent="-323850" lvl="4" marL="2286000" algn="l">
              <a:lnSpc>
                <a:spcPct val="100000"/>
              </a:lnSpc>
              <a:spcBef>
                <a:spcPts val="360"/>
              </a:spcBef>
              <a:spcAft>
                <a:spcPts val="0"/>
              </a:spcAft>
              <a:buClr>
                <a:schemeClr val="accent6"/>
              </a:buClr>
              <a:buSzPts val="1500"/>
              <a:buChar char="•"/>
              <a:defRPr sz="15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9"/>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hart">
  <p:cSld name="Title and Chart">
    <p:spTree>
      <p:nvGrpSpPr>
        <p:cNvPr id="74" name="Shape 74"/>
        <p:cNvGrpSpPr/>
        <p:nvPr/>
      </p:nvGrpSpPr>
      <p:grpSpPr>
        <a:xfrm>
          <a:off x="0" y="0"/>
          <a:ext cx="0" cy="0"/>
          <a:chOff x="0" y="0"/>
          <a:chExt cx="0" cy="0"/>
        </a:xfrm>
      </p:grpSpPr>
      <p:sp>
        <p:nvSpPr>
          <p:cNvPr id="75" name="Google Shape;75;p10"/>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76" name="Google Shape;76;p10"/>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0"/>
          <p:cNvSpPr txBox="1"/>
          <p:nvPr>
            <p:ph idx="1" type="body"/>
          </p:nvPr>
        </p:nvSpPr>
        <p:spPr>
          <a:xfrm>
            <a:off x="539496" y="2103120"/>
            <a:ext cx="11119104" cy="443484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accent6"/>
              </a:buClr>
              <a:buSzPts val="1800"/>
              <a:buChar char="•"/>
              <a:defRPr sz="1800"/>
            </a:lvl1pPr>
            <a:lvl2pPr indent="-330200" lvl="1" marL="914400" algn="l">
              <a:lnSpc>
                <a:spcPct val="100000"/>
              </a:lnSpc>
              <a:spcBef>
                <a:spcPts val="360"/>
              </a:spcBef>
              <a:spcAft>
                <a:spcPts val="0"/>
              </a:spcAft>
              <a:buClr>
                <a:schemeClr val="accent6"/>
              </a:buClr>
              <a:buSzPts val="1600"/>
              <a:buChar char="•"/>
              <a:defRPr sz="1600"/>
            </a:lvl2pPr>
            <a:lvl3pPr indent="-317500" lvl="2" marL="1371600" algn="l">
              <a:lnSpc>
                <a:spcPct val="100000"/>
              </a:lnSpc>
              <a:spcBef>
                <a:spcPts val="360"/>
              </a:spcBef>
              <a:spcAft>
                <a:spcPts val="0"/>
              </a:spcAft>
              <a:buClr>
                <a:schemeClr val="accent6"/>
              </a:buClr>
              <a:buSzPts val="1400"/>
              <a:buChar char="•"/>
              <a:defRPr sz="1400"/>
            </a:lvl3pPr>
            <a:lvl4pPr indent="-304800" lvl="3" marL="1828800" algn="l">
              <a:lnSpc>
                <a:spcPct val="100000"/>
              </a:lnSpc>
              <a:spcBef>
                <a:spcPts val="360"/>
              </a:spcBef>
              <a:spcAft>
                <a:spcPts val="0"/>
              </a:spcAft>
              <a:buClr>
                <a:schemeClr val="accent6"/>
              </a:buClr>
              <a:buSzPts val="1200"/>
              <a:buChar char="•"/>
              <a:defRPr sz="1200"/>
            </a:lvl4pPr>
            <a:lvl5pPr indent="-304800" lvl="4" marL="2286000" algn="l">
              <a:lnSpc>
                <a:spcPct val="100000"/>
              </a:lnSpc>
              <a:spcBef>
                <a:spcPts val="360"/>
              </a:spcBef>
              <a:spcAft>
                <a:spcPts val="0"/>
              </a:spcAft>
              <a:buClr>
                <a:schemeClr val="accent6"/>
              </a:buClr>
              <a:buSzPts val="1200"/>
              <a:buChar char="•"/>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10"/>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80" name="Shape 80"/>
        <p:cNvGrpSpPr/>
        <p:nvPr/>
      </p:nvGrpSpPr>
      <p:grpSpPr>
        <a:xfrm>
          <a:off x="0" y="0"/>
          <a:ext cx="0" cy="0"/>
          <a:chOff x="0" y="0"/>
          <a:chExt cx="0" cy="0"/>
        </a:xfrm>
      </p:grpSpPr>
      <p:sp>
        <p:nvSpPr>
          <p:cNvPr id="81" name="Google Shape;81;p11"/>
          <p:cNvSpPr txBox="1"/>
          <p:nvPr>
            <p:ph type="title"/>
          </p:nvPr>
        </p:nvSpPr>
        <p:spPr>
          <a:xfrm>
            <a:off x="4389120" y="2395728"/>
            <a:ext cx="7013448" cy="1627632"/>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accent6"/>
              </a:buClr>
              <a:buSzPts val="3300"/>
              <a:buFont typeface="Arial"/>
              <a:buNone/>
              <a:defRPr b="1" sz="33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1"/>
          <p:cNvSpPr txBox="1"/>
          <p:nvPr>
            <p:ph idx="1" type="body"/>
          </p:nvPr>
        </p:nvSpPr>
        <p:spPr>
          <a:xfrm>
            <a:off x="3611880" y="1984248"/>
            <a:ext cx="768096" cy="1627632"/>
          </a:xfrm>
          <a:prstGeom prst="rect">
            <a:avLst/>
          </a:prstGeom>
          <a:noFill/>
          <a:ln>
            <a:noFill/>
          </a:ln>
        </p:spPr>
        <p:txBody>
          <a:bodyPr anchorCtr="0" anchor="t" bIns="54850" lIns="91425" spcFirstLastPara="1" rIns="91425" wrap="square" tIns="45700">
            <a:noAutofit/>
          </a:bodyPr>
          <a:lstStyle>
            <a:lvl1pPr indent="-228600" lvl="0" marL="457200" algn="l">
              <a:lnSpc>
                <a:spcPct val="100000"/>
              </a:lnSpc>
              <a:spcBef>
                <a:spcPts val="360"/>
              </a:spcBef>
              <a:spcAft>
                <a:spcPts val="0"/>
              </a:spcAft>
              <a:buClr>
                <a:schemeClr val="accent6"/>
              </a:buClr>
              <a:buSzPts val="10000"/>
              <a:buNone/>
              <a:defRPr b="1" sz="100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1"/>
          <p:cNvSpPr txBox="1"/>
          <p:nvPr>
            <p:ph idx="2" type="body"/>
          </p:nvPr>
        </p:nvSpPr>
        <p:spPr>
          <a:xfrm>
            <a:off x="4389120" y="4308475"/>
            <a:ext cx="3932238" cy="588963"/>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360"/>
              </a:spcBef>
              <a:spcAft>
                <a:spcPts val="0"/>
              </a:spcAft>
              <a:buClr>
                <a:schemeClr val="accent6"/>
              </a:buClr>
              <a:buSzPts val="2400"/>
              <a:buNone/>
              <a:defRPr sz="24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11"/>
          <p:cNvSpPr txBox="1"/>
          <p:nvPr>
            <p:ph idx="3" type="body"/>
          </p:nvPr>
        </p:nvSpPr>
        <p:spPr>
          <a:xfrm>
            <a:off x="9500616" y="3209544"/>
            <a:ext cx="768096" cy="1627632"/>
          </a:xfrm>
          <a:prstGeom prst="rect">
            <a:avLst/>
          </a:prstGeom>
          <a:noFill/>
          <a:ln>
            <a:noFill/>
          </a:ln>
        </p:spPr>
        <p:txBody>
          <a:bodyPr anchorCtr="0" anchor="t" bIns="54850" lIns="91425" spcFirstLastPara="1" rIns="91425" wrap="square" tIns="45700">
            <a:noAutofit/>
          </a:bodyPr>
          <a:lstStyle>
            <a:lvl1pPr indent="-228600" lvl="0" marL="457200" algn="l">
              <a:lnSpc>
                <a:spcPct val="100000"/>
              </a:lnSpc>
              <a:spcBef>
                <a:spcPts val="360"/>
              </a:spcBef>
              <a:spcAft>
                <a:spcPts val="0"/>
              </a:spcAft>
              <a:buClr>
                <a:schemeClr val="accent6"/>
              </a:buClr>
              <a:buSzPts val="10000"/>
              <a:buNone/>
              <a:defRPr b="1" sz="100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descr="preencoded.png" id="85" name="Google Shape;85;p11"/>
          <p:cNvSpPr/>
          <p:nvPr/>
        </p:nvSpPr>
        <p:spPr>
          <a:xfrm>
            <a:off x="-7117" y="0"/>
            <a:ext cx="2550985" cy="6858000"/>
          </a:xfrm>
          <a:custGeom>
            <a:rect b="b" l="l" r="r" t="t"/>
            <a:pathLst>
              <a:path extrusionOk="0" h="6858000" w="2550985">
                <a:moveTo>
                  <a:pt x="2550985" y="0"/>
                </a:moveTo>
                <a:lnTo>
                  <a:pt x="0" y="0"/>
                </a:lnTo>
                <a:lnTo>
                  <a:pt x="0" y="6858000"/>
                </a:lnTo>
                <a:lnTo>
                  <a:pt x="2550985" y="6858000"/>
                </a:lnTo>
                <a:lnTo>
                  <a:pt x="2550985" y="0"/>
                </a:ln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86" name="Google Shape;86;p11"/>
          <p:cNvSpPr/>
          <p:nvPr/>
        </p:nvSpPr>
        <p:spPr>
          <a:xfrm>
            <a:off x="-9415" y="0"/>
            <a:ext cx="2548591" cy="2555628"/>
          </a:xfrm>
          <a:custGeom>
            <a:rect b="b" l="l" r="r" t="t"/>
            <a:pathLst>
              <a:path extrusionOk="0" h="2555628" w="2548591">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descr="preencoded.png" id="87" name="Google Shape;87;p11"/>
          <p:cNvSpPr/>
          <p:nvPr/>
        </p:nvSpPr>
        <p:spPr>
          <a:xfrm>
            <a:off x="2543868" y="0"/>
            <a:ext cx="2560340" cy="2560340"/>
          </a:xfrm>
          <a:custGeom>
            <a:rect b="b" l="l" r="r" t="t"/>
            <a:pathLst>
              <a:path extrusionOk="0" h="2560340" w="2560340">
                <a:moveTo>
                  <a:pt x="0" y="2560340"/>
                </a:moveTo>
                <a:cubicBezTo>
                  <a:pt x="1414079" y="2560340"/>
                  <a:pt x="2560340" y="1414079"/>
                  <a:pt x="2560340" y="0"/>
                </a:cubicBezTo>
                <a:lnTo>
                  <a:pt x="0" y="0"/>
                </a:lnTo>
                <a:lnTo>
                  <a:pt x="0" y="256034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88" name="Google Shape;88;p11"/>
          <p:cNvSpPr/>
          <p:nvPr/>
        </p:nvSpPr>
        <p:spPr>
          <a:xfrm flipH="1">
            <a:off x="2535251" y="4308466"/>
            <a:ext cx="2550984" cy="2560441"/>
          </a:xfrm>
          <a:custGeom>
            <a:rect b="b" l="l" r="r" t="t"/>
            <a:pathLst>
              <a:path extrusionOk="0" h="1083" w="1079">
                <a:moveTo>
                  <a:pt x="0" y="1083"/>
                </a:moveTo>
                <a:lnTo>
                  <a:pt x="1079" y="1083"/>
                </a:lnTo>
                <a:lnTo>
                  <a:pt x="1079" y="0"/>
                </a:lnTo>
                <a:lnTo>
                  <a:pt x="0" y="1083"/>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89" name="Google Shape;89;p11"/>
          <p:cNvSpPr/>
          <p:nvPr/>
        </p:nvSpPr>
        <p:spPr>
          <a:xfrm flipH="1">
            <a:off x="-10617" y="4308466"/>
            <a:ext cx="2550984" cy="2560441"/>
          </a:xfrm>
          <a:custGeom>
            <a:rect b="b" l="l" r="r" t="t"/>
            <a:pathLst>
              <a:path extrusionOk="0" h="1083" w="1079">
                <a:moveTo>
                  <a:pt x="0" y="1083"/>
                </a:moveTo>
                <a:lnTo>
                  <a:pt x="1079" y="1083"/>
                </a:lnTo>
                <a:lnTo>
                  <a:pt x="1079" y="0"/>
                </a:lnTo>
                <a:lnTo>
                  <a:pt x="0" y="1083"/>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90" name="Google Shape;90;p11"/>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x4">
  <p:cSld name="Team x4">
    <p:spTree>
      <p:nvGrpSpPr>
        <p:cNvPr id="91" name="Shape 91"/>
        <p:cNvGrpSpPr/>
        <p:nvPr/>
      </p:nvGrpSpPr>
      <p:grpSpPr>
        <a:xfrm>
          <a:off x="0" y="0"/>
          <a:ext cx="0" cy="0"/>
          <a:chOff x="0" y="0"/>
          <a:chExt cx="0" cy="0"/>
        </a:xfrm>
      </p:grpSpPr>
      <p:sp>
        <p:nvSpPr>
          <p:cNvPr id="92" name="Google Shape;92;p12"/>
          <p:cNvSpPr/>
          <p:nvPr/>
        </p:nvSpPr>
        <p:spPr>
          <a:xfrm>
            <a:off x="-24064" y="3390900"/>
            <a:ext cx="12216063" cy="34671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450">
              <a:solidFill>
                <a:schemeClr val="lt1"/>
              </a:solidFill>
              <a:latin typeface="EB Garamond"/>
              <a:ea typeface="EB Garamond"/>
              <a:cs typeface="EB Garamond"/>
              <a:sym typeface="EB Garamond"/>
            </a:endParaRPr>
          </a:p>
        </p:txBody>
      </p:sp>
      <p:sp>
        <p:nvSpPr>
          <p:cNvPr id="93" name="Google Shape;93;p12"/>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95" name="Google Shape;95;p12"/>
          <p:cNvSpPr/>
          <p:nvPr>
            <p:ph idx="2" type="pic"/>
          </p:nvPr>
        </p:nvSpPr>
        <p:spPr>
          <a:xfrm>
            <a:off x="758905" y="2392023"/>
            <a:ext cx="2596896" cy="2596896"/>
          </a:xfrm>
          <a:prstGeom prst="rect">
            <a:avLst/>
          </a:prstGeom>
          <a:solidFill>
            <a:srgbClr val="4BE777"/>
          </a:solidFill>
          <a:ln>
            <a:noFill/>
          </a:ln>
        </p:spPr>
      </p:sp>
      <p:sp>
        <p:nvSpPr>
          <p:cNvPr id="96" name="Google Shape;96;p12"/>
          <p:cNvSpPr txBox="1"/>
          <p:nvPr>
            <p:ph idx="1" type="body"/>
          </p:nvPr>
        </p:nvSpPr>
        <p:spPr>
          <a:xfrm>
            <a:off x="758905" y="4989515"/>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 name="Google Shape;97;p12"/>
          <p:cNvSpPr txBox="1"/>
          <p:nvPr>
            <p:ph idx="3" type="body"/>
          </p:nvPr>
        </p:nvSpPr>
        <p:spPr>
          <a:xfrm>
            <a:off x="916885" y="5599755"/>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360"/>
              </a:spcBef>
              <a:spcAft>
                <a:spcPts val="0"/>
              </a:spcAft>
              <a:buClr>
                <a:schemeClr val="accent6"/>
              </a:buClr>
              <a:buSzPts val="1400"/>
              <a:buNone/>
              <a:defRPr sz="14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12"/>
          <p:cNvSpPr/>
          <p:nvPr>
            <p:ph idx="4" type="pic"/>
          </p:nvPr>
        </p:nvSpPr>
        <p:spPr>
          <a:xfrm>
            <a:off x="3517361" y="2392619"/>
            <a:ext cx="2596896" cy="2596896"/>
          </a:xfrm>
          <a:prstGeom prst="rect">
            <a:avLst/>
          </a:prstGeom>
          <a:solidFill>
            <a:srgbClr val="4BE777"/>
          </a:solidFill>
          <a:ln>
            <a:noFill/>
          </a:ln>
        </p:spPr>
      </p:sp>
      <p:sp>
        <p:nvSpPr>
          <p:cNvPr id="99" name="Google Shape;99;p12"/>
          <p:cNvSpPr txBox="1"/>
          <p:nvPr>
            <p:ph idx="5" type="body"/>
          </p:nvPr>
        </p:nvSpPr>
        <p:spPr>
          <a:xfrm>
            <a:off x="3516747" y="4990111"/>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12"/>
          <p:cNvSpPr txBox="1"/>
          <p:nvPr>
            <p:ph idx="6" type="body"/>
          </p:nvPr>
        </p:nvSpPr>
        <p:spPr>
          <a:xfrm>
            <a:off x="3674073" y="5600351"/>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360"/>
              </a:spcBef>
              <a:spcAft>
                <a:spcPts val="0"/>
              </a:spcAft>
              <a:buClr>
                <a:schemeClr val="accent6"/>
              </a:buClr>
              <a:buSzPts val="1400"/>
              <a:buNone/>
              <a:defRPr sz="14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12"/>
          <p:cNvSpPr/>
          <p:nvPr>
            <p:ph idx="7" type="pic"/>
          </p:nvPr>
        </p:nvSpPr>
        <p:spPr>
          <a:xfrm>
            <a:off x="6275817" y="2393215"/>
            <a:ext cx="2596896" cy="2596896"/>
          </a:xfrm>
          <a:prstGeom prst="rect">
            <a:avLst/>
          </a:prstGeom>
          <a:solidFill>
            <a:srgbClr val="4BE777"/>
          </a:solidFill>
          <a:ln>
            <a:noFill/>
          </a:ln>
        </p:spPr>
      </p:sp>
      <p:sp>
        <p:nvSpPr>
          <p:cNvPr id="102" name="Google Shape;102;p12"/>
          <p:cNvSpPr txBox="1"/>
          <p:nvPr>
            <p:ph idx="8" type="body"/>
          </p:nvPr>
        </p:nvSpPr>
        <p:spPr>
          <a:xfrm>
            <a:off x="6274589" y="4990707"/>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12"/>
          <p:cNvSpPr txBox="1"/>
          <p:nvPr>
            <p:ph idx="9" type="body"/>
          </p:nvPr>
        </p:nvSpPr>
        <p:spPr>
          <a:xfrm>
            <a:off x="6432529" y="5600947"/>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360"/>
              </a:spcBef>
              <a:spcAft>
                <a:spcPts val="0"/>
              </a:spcAft>
              <a:buClr>
                <a:schemeClr val="accent6"/>
              </a:buClr>
              <a:buSzPts val="1400"/>
              <a:buNone/>
              <a:defRPr sz="14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12"/>
          <p:cNvSpPr/>
          <p:nvPr>
            <p:ph idx="13" type="pic"/>
          </p:nvPr>
        </p:nvSpPr>
        <p:spPr>
          <a:xfrm>
            <a:off x="9034272" y="2393215"/>
            <a:ext cx="2596896" cy="2596896"/>
          </a:xfrm>
          <a:prstGeom prst="rect">
            <a:avLst/>
          </a:prstGeom>
          <a:solidFill>
            <a:srgbClr val="4BE777"/>
          </a:solidFill>
          <a:ln>
            <a:noFill/>
          </a:ln>
        </p:spPr>
      </p:sp>
      <p:sp>
        <p:nvSpPr>
          <p:cNvPr id="105" name="Google Shape;105;p12"/>
          <p:cNvSpPr txBox="1"/>
          <p:nvPr>
            <p:ph idx="14" type="body"/>
          </p:nvPr>
        </p:nvSpPr>
        <p:spPr>
          <a:xfrm>
            <a:off x="9032431" y="4990707"/>
            <a:ext cx="2598737" cy="1109662"/>
          </a:xfrm>
          <a:prstGeom prst="rect">
            <a:avLst/>
          </a:prstGeom>
          <a:solidFill>
            <a:schemeClr val="lt1"/>
          </a:solidFill>
          <a:ln>
            <a:noFill/>
          </a:ln>
        </p:spPr>
        <p:txBody>
          <a:bodyPr anchorCtr="0" anchor="t" bIns="45700" lIns="0" spcFirstLastPara="1" rIns="0" wrap="square" tIns="27430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12"/>
          <p:cNvSpPr txBox="1"/>
          <p:nvPr>
            <p:ph idx="15" type="body"/>
          </p:nvPr>
        </p:nvSpPr>
        <p:spPr>
          <a:xfrm>
            <a:off x="9190984" y="5600947"/>
            <a:ext cx="2283472" cy="365125"/>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360"/>
              </a:spcBef>
              <a:spcAft>
                <a:spcPts val="0"/>
              </a:spcAft>
              <a:buClr>
                <a:schemeClr val="accent6"/>
              </a:buClr>
              <a:buSzPts val="1400"/>
              <a:buNone/>
              <a:defRPr sz="14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x8">
  <p:cSld name="Team x8">
    <p:spTree>
      <p:nvGrpSpPr>
        <p:cNvPr id="107" name="Shape 107"/>
        <p:cNvGrpSpPr/>
        <p:nvPr/>
      </p:nvGrpSpPr>
      <p:grpSpPr>
        <a:xfrm>
          <a:off x="0" y="0"/>
          <a:ext cx="0" cy="0"/>
          <a:chOff x="0" y="0"/>
          <a:chExt cx="0" cy="0"/>
        </a:xfrm>
      </p:grpSpPr>
      <p:sp>
        <p:nvSpPr>
          <p:cNvPr id="108" name="Google Shape;108;p13"/>
          <p:cNvSpPr txBox="1"/>
          <p:nvPr>
            <p:ph type="title"/>
          </p:nvPr>
        </p:nvSpPr>
        <p:spPr>
          <a:xfrm>
            <a:off x="758952" y="539496"/>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p1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10" name="Google Shape;110;p13"/>
          <p:cNvSpPr/>
          <p:nvPr>
            <p:ph idx="2" type="pic"/>
          </p:nvPr>
        </p:nvSpPr>
        <p:spPr>
          <a:xfrm>
            <a:off x="1271016" y="1545336"/>
            <a:ext cx="2029968" cy="1828800"/>
          </a:xfrm>
          <a:prstGeom prst="rect">
            <a:avLst/>
          </a:prstGeom>
          <a:solidFill>
            <a:srgbClr val="4BE777"/>
          </a:solidFill>
          <a:ln>
            <a:noFill/>
          </a:ln>
        </p:spPr>
      </p:sp>
      <p:sp>
        <p:nvSpPr>
          <p:cNvPr id="111" name="Google Shape;111;p13"/>
          <p:cNvSpPr txBox="1"/>
          <p:nvPr>
            <p:ph idx="1" type="body"/>
          </p:nvPr>
        </p:nvSpPr>
        <p:spPr>
          <a:xfrm>
            <a:off x="1271016" y="3191256"/>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400"/>
              <a:buNone/>
              <a:defRPr b="1" sz="1400" cap="none">
                <a:solidFill>
                  <a:schemeClr val="accent6"/>
                </a:solidFill>
                <a:latin typeface="Arial"/>
                <a:ea typeface="Arial"/>
                <a:cs typeface="Arial"/>
                <a:sym typeface="Arial"/>
              </a:defRPr>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13"/>
          <p:cNvSpPr txBox="1"/>
          <p:nvPr>
            <p:ph idx="3" type="body"/>
          </p:nvPr>
        </p:nvSpPr>
        <p:spPr>
          <a:xfrm>
            <a:off x="1271016"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360"/>
              </a:spcBef>
              <a:spcAft>
                <a:spcPts val="0"/>
              </a:spcAft>
              <a:buClr>
                <a:schemeClr val="accent6"/>
              </a:buClr>
              <a:buSzPts val="1200"/>
              <a:buNone/>
              <a:defRPr sz="12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13"/>
          <p:cNvSpPr/>
          <p:nvPr>
            <p:ph idx="4" type="pic"/>
          </p:nvPr>
        </p:nvSpPr>
        <p:spPr>
          <a:xfrm>
            <a:off x="1271016" y="4144264"/>
            <a:ext cx="2029968" cy="1828800"/>
          </a:xfrm>
          <a:prstGeom prst="rect">
            <a:avLst/>
          </a:prstGeom>
          <a:solidFill>
            <a:srgbClr val="4BE777"/>
          </a:solidFill>
          <a:ln>
            <a:noFill/>
          </a:ln>
        </p:spPr>
      </p:sp>
      <p:sp>
        <p:nvSpPr>
          <p:cNvPr id="114" name="Google Shape;114;p13"/>
          <p:cNvSpPr txBox="1"/>
          <p:nvPr>
            <p:ph idx="5" type="body"/>
          </p:nvPr>
        </p:nvSpPr>
        <p:spPr>
          <a:xfrm>
            <a:off x="1271016" y="5790184"/>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400"/>
              <a:buNone/>
              <a:defRPr b="1" sz="1400" cap="none">
                <a:solidFill>
                  <a:schemeClr val="accent6"/>
                </a:solidFill>
                <a:latin typeface="Arial"/>
                <a:ea typeface="Arial"/>
                <a:cs typeface="Arial"/>
                <a:sym typeface="Arial"/>
              </a:defRPr>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13"/>
          <p:cNvSpPr txBox="1"/>
          <p:nvPr>
            <p:ph idx="6" type="body"/>
          </p:nvPr>
        </p:nvSpPr>
        <p:spPr>
          <a:xfrm>
            <a:off x="1271016"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360"/>
              </a:spcBef>
              <a:spcAft>
                <a:spcPts val="0"/>
              </a:spcAft>
              <a:buClr>
                <a:schemeClr val="accent6"/>
              </a:buClr>
              <a:buSzPts val="1200"/>
              <a:buNone/>
              <a:defRPr sz="12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13"/>
          <p:cNvSpPr/>
          <p:nvPr>
            <p:ph idx="7" type="pic"/>
          </p:nvPr>
        </p:nvSpPr>
        <p:spPr>
          <a:xfrm>
            <a:off x="3828288" y="1545336"/>
            <a:ext cx="2029968" cy="1828800"/>
          </a:xfrm>
          <a:prstGeom prst="rect">
            <a:avLst/>
          </a:prstGeom>
          <a:solidFill>
            <a:srgbClr val="4BE777"/>
          </a:solidFill>
          <a:ln>
            <a:noFill/>
          </a:ln>
        </p:spPr>
      </p:sp>
      <p:sp>
        <p:nvSpPr>
          <p:cNvPr id="117" name="Google Shape;117;p13"/>
          <p:cNvSpPr txBox="1"/>
          <p:nvPr>
            <p:ph idx="8" type="body"/>
          </p:nvPr>
        </p:nvSpPr>
        <p:spPr>
          <a:xfrm>
            <a:off x="3828288" y="3191256"/>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400"/>
              <a:buNone/>
              <a:defRPr b="1" sz="1400" cap="none">
                <a:solidFill>
                  <a:schemeClr val="accent6"/>
                </a:solidFill>
                <a:latin typeface="Arial"/>
                <a:ea typeface="Arial"/>
                <a:cs typeface="Arial"/>
                <a:sym typeface="Arial"/>
              </a:defRPr>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13"/>
          <p:cNvSpPr txBox="1"/>
          <p:nvPr>
            <p:ph idx="9" type="body"/>
          </p:nvPr>
        </p:nvSpPr>
        <p:spPr>
          <a:xfrm>
            <a:off x="3828288"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360"/>
              </a:spcBef>
              <a:spcAft>
                <a:spcPts val="0"/>
              </a:spcAft>
              <a:buClr>
                <a:schemeClr val="accent6"/>
              </a:buClr>
              <a:buSzPts val="1200"/>
              <a:buNone/>
              <a:defRPr sz="12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13"/>
          <p:cNvSpPr/>
          <p:nvPr>
            <p:ph idx="13" type="pic"/>
          </p:nvPr>
        </p:nvSpPr>
        <p:spPr>
          <a:xfrm>
            <a:off x="3828288" y="4144264"/>
            <a:ext cx="2029968" cy="1828800"/>
          </a:xfrm>
          <a:prstGeom prst="rect">
            <a:avLst/>
          </a:prstGeom>
          <a:solidFill>
            <a:srgbClr val="4BE777"/>
          </a:solidFill>
          <a:ln>
            <a:noFill/>
          </a:ln>
        </p:spPr>
      </p:sp>
      <p:sp>
        <p:nvSpPr>
          <p:cNvPr id="120" name="Google Shape;120;p13"/>
          <p:cNvSpPr txBox="1"/>
          <p:nvPr>
            <p:ph idx="14" type="body"/>
          </p:nvPr>
        </p:nvSpPr>
        <p:spPr>
          <a:xfrm>
            <a:off x="3828288" y="5790184"/>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400"/>
              <a:buNone/>
              <a:defRPr b="1" sz="1400" cap="none">
                <a:solidFill>
                  <a:schemeClr val="accent6"/>
                </a:solidFill>
                <a:latin typeface="Arial"/>
                <a:ea typeface="Arial"/>
                <a:cs typeface="Arial"/>
                <a:sym typeface="Arial"/>
              </a:defRPr>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13"/>
          <p:cNvSpPr txBox="1"/>
          <p:nvPr>
            <p:ph idx="15" type="body"/>
          </p:nvPr>
        </p:nvSpPr>
        <p:spPr>
          <a:xfrm>
            <a:off x="3828288"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360"/>
              </a:spcBef>
              <a:spcAft>
                <a:spcPts val="0"/>
              </a:spcAft>
              <a:buClr>
                <a:schemeClr val="accent6"/>
              </a:buClr>
              <a:buSzPts val="1200"/>
              <a:buNone/>
              <a:defRPr sz="12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13"/>
          <p:cNvSpPr/>
          <p:nvPr>
            <p:ph idx="16" type="pic"/>
          </p:nvPr>
        </p:nvSpPr>
        <p:spPr>
          <a:xfrm>
            <a:off x="6385560" y="1545336"/>
            <a:ext cx="2029968" cy="1828800"/>
          </a:xfrm>
          <a:prstGeom prst="rect">
            <a:avLst/>
          </a:prstGeom>
          <a:solidFill>
            <a:srgbClr val="4BE777"/>
          </a:solidFill>
          <a:ln>
            <a:noFill/>
          </a:ln>
        </p:spPr>
      </p:sp>
      <p:sp>
        <p:nvSpPr>
          <p:cNvPr id="123" name="Google Shape;123;p13"/>
          <p:cNvSpPr txBox="1"/>
          <p:nvPr>
            <p:ph idx="17" type="body"/>
          </p:nvPr>
        </p:nvSpPr>
        <p:spPr>
          <a:xfrm>
            <a:off x="6385560" y="3191256"/>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400"/>
              <a:buNone/>
              <a:defRPr b="1" sz="1400" cap="none">
                <a:solidFill>
                  <a:schemeClr val="accent6"/>
                </a:solidFill>
                <a:latin typeface="Arial"/>
                <a:ea typeface="Arial"/>
                <a:cs typeface="Arial"/>
                <a:sym typeface="Arial"/>
              </a:defRPr>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13"/>
          <p:cNvSpPr txBox="1"/>
          <p:nvPr>
            <p:ph idx="18" type="body"/>
          </p:nvPr>
        </p:nvSpPr>
        <p:spPr>
          <a:xfrm>
            <a:off x="6385560"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360"/>
              </a:spcBef>
              <a:spcAft>
                <a:spcPts val="0"/>
              </a:spcAft>
              <a:buClr>
                <a:schemeClr val="accent6"/>
              </a:buClr>
              <a:buSzPts val="1200"/>
              <a:buNone/>
              <a:defRPr sz="12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13"/>
          <p:cNvSpPr/>
          <p:nvPr>
            <p:ph idx="19" type="pic"/>
          </p:nvPr>
        </p:nvSpPr>
        <p:spPr>
          <a:xfrm>
            <a:off x="6385560" y="4144264"/>
            <a:ext cx="2029968" cy="1828800"/>
          </a:xfrm>
          <a:prstGeom prst="rect">
            <a:avLst/>
          </a:prstGeom>
          <a:solidFill>
            <a:srgbClr val="4BE777"/>
          </a:solidFill>
          <a:ln>
            <a:noFill/>
          </a:ln>
        </p:spPr>
      </p:sp>
      <p:sp>
        <p:nvSpPr>
          <p:cNvPr id="126" name="Google Shape;126;p13"/>
          <p:cNvSpPr txBox="1"/>
          <p:nvPr>
            <p:ph idx="20" type="body"/>
          </p:nvPr>
        </p:nvSpPr>
        <p:spPr>
          <a:xfrm>
            <a:off x="6385560" y="5790184"/>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400"/>
              <a:buNone/>
              <a:defRPr b="1" sz="1400" cap="none">
                <a:solidFill>
                  <a:schemeClr val="accent6"/>
                </a:solidFill>
                <a:latin typeface="Arial"/>
                <a:ea typeface="Arial"/>
                <a:cs typeface="Arial"/>
                <a:sym typeface="Arial"/>
              </a:defRPr>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13"/>
          <p:cNvSpPr txBox="1"/>
          <p:nvPr>
            <p:ph idx="21" type="body"/>
          </p:nvPr>
        </p:nvSpPr>
        <p:spPr>
          <a:xfrm>
            <a:off x="6385560"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360"/>
              </a:spcBef>
              <a:spcAft>
                <a:spcPts val="0"/>
              </a:spcAft>
              <a:buClr>
                <a:schemeClr val="accent6"/>
              </a:buClr>
              <a:buSzPts val="1200"/>
              <a:buNone/>
              <a:defRPr sz="12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13"/>
          <p:cNvSpPr/>
          <p:nvPr>
            <p:ph idx="22" type="pic"/>
          </p:nvPr>
        </p:nvSpPr>
        <p:spPr>
          <a:xfrm>
            <a:off x="8942832" y="1545336"/>
            <a:ext cx="2029968" cy="1828800"/>
          </a:xfrm>
          <a:prstGeom prst="rect">
            <a:avLst/>
          </a:prstGeom>
          <a:solidFill>
            <a:srgbClr val="4BE777"/>
          </a:solidFill>
          <a:ln>
            <a:noFill/>
          </a:ln>
        </p:spPr>
      </p:sp>
      <p:sp>
        <p:nvSpPr>
          <p:cNvPr id="129" name="Google Shape;129;p13"/>
          <p:cNvSpPr txBox="1"/>
          <p:nvPr>
            <p:ph idx="23" type="body"/>
          </p:nvPr>
        </p:nvSpPr>
        <p:spPr>
          <a:xfrm>
            <a:off x="8942832" y="3191256"/>
            <a:ext cx="2029968" cy="694944"/>
          </a:xfrm>
          <a:prstGeom prst="rect">
            <a:avLst/>
          </a:prstGeom>
          <a:solidFill>
            <a:schemeClr val="accent1"/>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400"/>
              <a:buNone/>
              <a:defRPr b="1" sz="1400" cap="none">
                <a:solidFill>
                  <a:schemeClr val="accent6"/>
                </a:solidFill>
                <a:latin typeface="Arial"/>
                <a:ea typeface="Arial"/>
                <a:cs typeface="Arial"/>
                <a:sym typeface="Arial"/>
              </a:defRPr>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13"/>
          <p:cNvSpPr txBox="1"/>
          <p:nvPr>
            <p:ph idx="24" type="body"/>
          </p:nvPr>
        </p:nvSpPr>
        <p:spPr>
          <a:xfrm>
            <a:off x="8942832" y="3616960"/>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360"/>
              </a:spcBef>
              <a:spcAft>
                <a:spcPts val="0"/>
              </a:spcAft>
              <a:buClr>
                <a:schemeClr val="accent6"/>
              </a:buClr>
              <a:buSzPts val="1200"/>
              <a:buNone/>
              <a:defRPr sz="12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p13"/>
          <p:cNvSpPr/>
          <p:nvPr>
            <p:ph idx="25" type="pic"/>
          </p:nvPr>
        </p:nvSpPr>
        <p:spPr>
          <a:xfrm>
            <a:off x="8942832" y="4144264"/>
            <a:ext cx="2029968" cy="1828800"/>
          </a:xfrm>
          <a:prstGeom prst="rect">
            <a:avLst/>
          </a:prstGeom>
          <a:solidFill>
            <a:srgbClr val="4BE777"/>
          </a:solidFill>
          <a:ln>
            <a:noFill/>
          </a:ln>
        </p:spPr>
      </p:sp>
      <p:sp>
        <p:nvSpPr>
          <p:cNvPr id="132" name="Google Shape;132;p13"/>
          <p:cNvSpPr txBox="1"/>
          <p:nvPr>
            <p:ph idx="26" type="body"/>
          </p:nvPr>
        </p:nvSpPr>
        <p:spPr>
          <a:xfrm>
            <a:off x="8942832" y="5790184"/>
            <a:ext cx="2029968" cy="694944"/>
          </a:xfrm>
          <a:prstGeom prst="rect">
            <a:avLst/>
          </a:prstGeom>
          <a:solidFill>
            <a:schemeClr val="accent4"/>
          </a:solidFill>
          <a:ln>
            <a:noFill/>
          </a:ln>
        </p:spPr>
        <p:txBody>
          <a:bodyPr anchorCtr="0" anchor="t" bIns="45700" lIns="0" spcFirstLastPara="1" rIns="0" wrap="square" tIns="155425">
            <a:noAutofit/>
          </a:bodyPr>
          <a:lstStyle>
            <a:lvl1pPr indent="-228600" lvl="0" marL="457200" algn="ctr">
              <a:lnSpc>
                <a:spcPct val="100000"/>
              </a:lnSpc>
              <a:spcBef>
                <a:spcPts val="0"/>
              </a:spcBef>
              <a:spcAft>
                <a:spcPts val="0"/>
              </a:spcAft>
              <a:buClr>
                <a:schemeClr val="accent6"/>
              </a:buClr>
              <a:buSzPts val="1400"/>
              <a:buNone/>
              <a:defRPr b="1" sz="1400" cap="none">
                <a:solidFill>
                  <a:schemeClr val="accent6"/>
                </a:solidFill>
                <a:latin typeface="Arial"/>
                <a:ea typeface="Arial"/>
                <a:cs typeface="Arial"/>
                <a:sym typeface="Arial"/>
              </a:defRPr>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13"/>
          <p:cNvSpPr txBox="1"/>
          <p:nvPr>
            <p:ph idx="27" type="body"/>
          </p:nvPr>
        </p:nvSpPr>
        <p:spPr>
          <a:xfrm>
            <a:off x="8942832" y="6215888"/>
            <a:ext cx="2029968" cy="18288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360"/>
              </a:spcBef>
              <a:spcAft>
                <a:spcPts val="0"/>
              </a:spcAft>
              <a:buClr>
                <a:schemeClr val="accent6"/>
              </a:buClr>
              <a:buSzPts val="1200"/>
              <a:buNone/>
              <a:defRPr sz="12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Column">
  <p:cSld name="5 Column">
    <p:spTree>
      <p:nvGrpSpPr>
        <p:cNvPr id="134" name="Shape 134"/>
        <p:cNvGrpSpPr/>
        <p:nvPr/>
      </p:nvGrpSpPr>
      <p:grpSpPr>
        <a:xfrm>
          <a:off x="0" y="0"/>
          <a:ext cx="0" cy="0"/>
          <a:chOff x="0" y="0"/>
          <a:chExt cx="0" cy="0"/>
        </a:xfrm>
      </p:grpSpPr>
      <p:sp>
        <p:nvSpPr>
          <p:cNvPr id="135" name="Google Shape;135;p14"/>
          <p:cNvSpPr/>
          <p:nvPr/>
        </p:nvSpPr>
        <p:spPr>
          <a:xfrm>
            <a:off x="685338"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sp>
        <p:nvSpPr>
          <p:cNvPr id="136" name="Google Shape;136;p14"/>
          <p:cNvSpPr/>
          <p:nvPr/>
        </p:nvSpPr>
        <p:spPr>
          <a:xfrm>
            <a:off x="2900911" y="3796480"/>
            <a:ext cx="2011680" cy="1517904"/>
          </a:xfrm>
          <a:prstGeom prst="rect">
            <a:avLst/>
          </a:prstGeom>
          <a:solidFill>
            <a:srgbClr val="FAEBB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sp>
        <p:nvSpPr>
          <p:cNvPr id="137" name="Google Shape;137;p14"/>
          <p:cNvSpPr/>
          <p:nvPr/>
        </p:nvSpPr>
        <p:spPr>
          <a:xfrm>
            <a:off x="5116484"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sp>
        <p:nvSpPr>
          <p:cNvPr id="138" name="Google Shape;138;p14"/>
          <p:cNvSpPr/>
          <p:nvPr/>
        </p:nvSpPr>
        <p:spPr>
          <a:xfrm>
            <a:off x="9547629" y="3796480"/>
            <a:ext cx="2011680" cy="151790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sp>
        <p:nvSpPr>
          <p:cNvPr id="139" name="Google Shape;139;p14"/>
          <p:cNvSpPr/>
          <p:nvPr/>
        </p:nvSpPr>
        <p:spPr>
          <a:xfrm>
            <a:off x="7332057" y="3796480"/>
            <a:ext cx="2011680" cy="1517904"/>
          </a:xfrm>
          <a:prstGeom prst="rect">
            <a:avLst/>
          </a:prstGeom>
          <a:solidFill>
            <a:srgbClr val="FAEBB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EB Garamond"/>
              <a:ea typeface="EB Garamond"/>
              <a:cs typeface="EB Garamond"/>
              <a:sym typeface="EB Garamond"/>
            </a:endParaRPr>
          </a:p>
        </p:txBody>
      </p:sp>
      <p:sp>
        <p:nvSpPr>
          <p:cNvPr id="140" name="Google Shape;140;p14"/>
          <p:cNvSpPr txBox="1"/>
          <p:nvPr>
            <p:ph type="title"/>
          </p:nvPr>
        </p:nvSpPr>
        <p:spPr>
          <a:xfrm>
            <a:off x="758952" y="841248"/>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 name="Google Shape;141;p14"/>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42" name="Google Shape;142;p14"/>
          <p:cNvSpPr txBox="1"/>
          <p:nvPr>
            <p:ph idx="1" type="body"/>
          </p:nvPr>
        </p:nvSpPr>
        <p:spPr>
          <a:xfrm>
            <a:off x="685338" y="2491684"/>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3" name="Google Shape;143;p14"/>
          <p:cNvSpPr/>
          <p:nvPr>
            <p:ph idx="2" type="pic"/>
          </p:nvPr>
        </p:nvSpPr>
        <p:spPr>
          <a:xfrm>
            <a:off x="1339134" y="2111058"/>
            <a:ext cx="704088" cy="704088"/>
          </a:xfrm>
          <a:prstGeom prst="ellipse">
            <a:avLst/>
          </a:prstGeom>
          <a:solidFill>
            <a:schemeClr val="accent1"/>
          </a:solidFill>
          <a:ln>
            <a:noFill/>
          </a:ln>
        </p:spPr>
      </p:sp>
      <p:sp>
        <p:nvSpPr>
          <p:cNvPr id="144" name="Google Shape;144;p14"/>
          <p:cNvSpPr txBox="1"/>
          <p:nvPr>
            <p:ph idx="3" type="body"/>
          </p:nvPr>
        </p:nvSpPr>
        <p:spPr>
          <a:xfrm>
            <a:off x="731058"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500"/>
              <a:buNone/>
              <a:defRPr sz="15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14"/>
          <p:cNvSpPr txBox="1"/>
          <p:nvPr>
            <p:ph idx="4" type="body"/>
          </p:nvPr>
        </p:nvSpPr>
        <p:spPr>
          <a:xfrm>
            <a:off x="2900910" y="2491684"/>
            <a:ext cx="2011680" cy="2825173"/>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6" name="Google Shape;146;p14"/>
          <p:cNvSpPr/>
          <p:nvPr>
            <p:ph idx="5" type="pic"/>
          </p:nvPr>
        </p:nvSpPr>
        <p:spPr>
          <a:xfrm>
            <a:off x="3554707" y="2111058"/>
            <a:ext cx="704088" cy="704088"/>
          </a:xfrm>
          <a:prstGeom prst="ellipse">
            <a:avLst/>
          </a:prstGeom>
          <a:solidFill>
            <a:schemeClr val="accent3"/>
          </a:solidFill>
          <a:ln>
            <a:noFill/>
          </a:ln>
        </p:spPr>
      </p:sp>
      <p:sp>
        <p:nvSpPr>
          <p:cNvPr id="147" name="Google Shape;147;p14"/>
          <p:cNvSpPr txBox="1"/>
          <p:nvPr>
            <p:ph idx="6" type="body"/>
          </p:nvPr>
        </p:nvSpPr>
        <p:spPr>
          <a:xfrm>
            <a:off x="2946630"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500"/>
              <a:buNone/>
              <a:defRPr sz="15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14"/>
          <p:cNvSpPr txBox="1"/>
          <p:nvPr>
            <p:ph idx="7" type="body"/>
          </p:nvPr>
        </p:nvSpPr>
        <p:spPr>
          <a:xfrm>
            <a:off x="5116484" y="2491684"/>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9" name="Google Shape;149;p14"/>
          <p:cNvSpPr/>
          <p:nvPr>
            <p:ph idx="8" type="pic"/>
          </p:nvPr>
        </p:nvSpPr>
        <p:spPr>
          <a:xfrm>
            <a:off x="5770280" y="2111058"/>
            <a:ext cx="704088" cy="704088"/>
          </a:xfrm>
          <a:prstGeom prst="ellipse">
            <a:avLst/>
          </a:prstGeom>
          <a:solidFill>
            <a:schemeClr val="accent1"/>
          </a:solidFill>
          <a:ln>
            <a:noFill/>
          </a:ln>
        </p:spPr>
      </p:sp>
      <p:sp>
        <p:nvSpPr>
          <p:cNvPr id="150" name="Google Shape;150;p14"/>
          <p:cNvSpPr txBox="1"/>
          <p:nvPr>
            <p:ph idx="9" type="body"/>
          </p:nvPr>
        </p:nvSpPr>
        <p:spPr>
          <a:xfrm>
            <a:off x="5162204"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500"/>
              <a:buNone/>
              <a:defRPr sz="15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14"/>
          <p:cNvSpPr txBox="1"/>
          <p:nvPr>
            <p:ph idx="13" type="body"/>
          </p:nvPr>
        </p:nvSpPr>
        <p:spPr>
          <a:xfrm>
            <a:off x="7332057" y="2491684"/>
            <a:ext cx="2011680" cy="2825173"/>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2" name="Google Shape;152;p14"/>
          <p:cNvSpPr/>
          <p:nvPr>
            <p:ph idx="14" type="pic"/>
          </p:nvPr>
        </p:nvSpPr>
        <p:spPr>
          <a:xfrm>
            <a:off x="7985853" y="2111058"/>
            <a:ext cx="704088" cy="704088"/>
          </a:xfrm>
          <a:prstGeom prst="ellipse">
            <a:avLst/>
          </a:prstGeom>
          <a:solidFill>
            <a:schemeClr val="accent3"/>
          </a:solidFill>
          <a:ln>
            <a:noFill/>
          </a:ln>
        </p:spPr>
      </p:sp>
      <p:sp>
        <p:nvSpPr>
          <p:cNvPr id="153" name="Google Shape;153;p14"/>
          <p:cNvSpPr txBox="1"/>
          <p:nvPr>
            <p:ph idx="15" type="body"/>
          </p:nvPr>
        </p:nvSpPr>
        <p:spPr>
          <a:xfrm>
            <a:off x="7377777"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500"/>
              <a:buNone/>
              <a:defRPr sz="15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14"/>
          <p:cNvSpPr txBox="1"/>
          <p:nvPr>
            <p:ph idx="16" type="body"/>
          </p:nvPr>
        </p:nvSpPr>
        <p:spPr>
          <a:xfrm>
            <a:off x="9547629" y="2491684"/>
            <a:ext cx="2011680" cy="2825173"/>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5" name="Google Shape;155;p14"/>
          <p:cNvSpPr/>
          <p:nvPr>
            <p:ph idx="17" type="pic"/>
          </p:nvPr>
        </p:nvSpPr>
        <p:spPr>
          <a:xfrm>
            <a:off x="10201425" y="2111058"/>
            <a:ext cx="704088" cy="704088"/>
          </a:xfrm>
          <a:prstGeom prst="ellipse">
            <a:avLst/>
          </a:prstGeom>
          <a:solidFill>
            <a:schemeClr val="accent1"/>
          </a:solidFill>
          <a:ln>
            <a:noFill/>
          </a:ln>
        </p:spPr>
      </p:sp>
      <p:sp>
        <p:nvSpPr>
          <p:cNvPr id="156" name="Google Shape;156;p14"/>
          <p:cNvSpPr txBox="1"/>
          <p:nvPr>
            <p:ph idx="18" type="body"/>
          </p:nvPr>
        </p:nvSpPr>
        <p:spPr>
          <a:xfrm>
            <a:off x="9593349" y="3888404"/>
            <a:ext cx="1920240" cy="1371600"/>
          </a:xfrm>
          <a:prstGeom prst="rect">
            <a:avLst/>
          </a:prstGeom>
          <a:noFill/>
          <a:ln>
            <a:noFill/>
          </a:ln>
        </p:spPr>
        <p:txBody>
          <a:bodyPr anchorCtr="0" anchor="ctr" bIns="45700" lIns="91425" spcFirstLastPara="1" rIns="91425" wrap="square" tIns="45700">
            <a:noAutofit/>
          </a:bodyPr>
          <a:lstStyle>
            <a:lvl1pPr indent="-228600" lvl="0" marL="457200" algn="ctr">
              <a:lnSpc>
                <a:spcPct val="100000"/>
              </a:lnSpc>
              <a:spcBef>
                <a:spcPts val="0"/>
              </a:spcBef>
              <a:spcAft>
                <a:spcPts val="0"/>
              </a:spcAft>
              <a:buClr>
                <a:schemeClr val="accent6"/>
              </a:buClr>
              <a:buSzPts val="1500"/>
              <a:buNone/>
              <a:defRPr sz="15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157" name="Shape 157"/>
        <p:cNvGrpSpPr/>
        <p:nvPr/>
      </p:nvGrpSpPr>
      <p:grpSpPr>
        <a:xfrm>
          <a:off x="0" y="0"/>
          <a:ext cx="0" cy="0"/>
          <a:chOff x="0" y="0"/>
          <a:chExt cx="0" cy="0"/>
        </a:xfrm>
      </p:grpSpPr>
      <p:sp>
        <p:nvSpPr>
          <p:cNvPr id="158" name="Google Shape;158;p15"/>
          <p:cNvSpPr/>
          <p:nvPr/>
        </p:nvSpPr>
        <p:spPr>
          <a:xfrm>
            <a:off x="0" y="0"/>
            <a:ext cx="2838450" cy="2857958"/>
          </a:xfrm>
          <a:custGeom>
            <a:rect b="b" l="l" r="r" t="t"/>
            <a:pathLst>
              <a:path extrusionOk="0" h="2857958" w="2838450">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159" name="Google Shape;159;p15"/>
          <p:cNvSpPr/>
          <p:nvPr/>
        </p:nvSpPr>
        <p:spPr>
          <a:xfrm>
            <a:off x="1" y="-1"/>
            <a:ext cx="1970627" cy="1990267"/>
          </a:xfrm>
          <a:custGeom>
            <a:rect b="b" l="l" r="r" t="t"/>
            <a:pathLst>
              <a:path extrusionOk="0" h="1990267" w="197062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160" name="Google Shape;160;p15"/>
          <p:cNvSpPr/>
          <p:nvPr/>
        </p:nvSpPr>
        <p:spPr>
          <a:xfrm>
            <a:off x="1" y="1"/>
            <a:ext cx="1003449" cy="1013015"/>
          </a:xfrm>
          <a:custGeom>
            <a:rect b="b" l="l" r="r" t="t"/>
            <a:pathLst>
              <a:path extrusionOk="0" h="1013015" w="1003449">
                <a:moveTo>
                  <a:pt x="0" y="0"/>
                </a:moveTo>
                <a:lnTo>
                  <a:pt x="1003449" y="0"/>
                </a:lnTo>
                <a:lnTo>
                  <a:pt x="998306" y="100639"/>
                </a:lnTo>
                <a:cubicBezTo>
                  <a:pt x="949402" y="576784"/>
                  <a:pt x="566756" y="959471"/>
                  <a:pt x="90663" y="1008380"/>
                </a:cubicBezTo>
                <a:lnTo>
                  <a:pt x="0" y="101301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161" name="Google Shape;161;p15"/>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0"/>
              </a:spcBef>
              <a:spcAft>
                <a:spcPts val="0"/>
              </a:spcAft>
              <a:buClr>
                <a:schemeClr val="accent6"/>
              </a:buClr>
              <a:buSzPts val="4400"/>
              <a:buFont typeface="Arial Black"/>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 name="Google Shape;162;p15"/>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descr="preencoded.png" id="163" name="Google Shape;163;p15"/>
          <p:cNvSpPr/>
          <p:nvPr/>
        </p:nvSpPr>
        <p:spPr>
          <a:xfrm>
            <a:off x="1458332" y="590133"/>
            <a:ext cx="775021" cy="775021"/>
          </a:xfrm>
          <a:custGeom>
            <a:rect b="b" l="l" r="r" t="t"/>
            <a:pathLst>
              <a:path extrusionOk="0" h="775021" w="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164" name="Google Shape;164;p15"/>
          <p:cNvSpPr txBox="1"/>
          <p:nvPr>
            <p:ph idx="1" type="body"/>
          </p:nvPr>
        </p:nvSpPr>
        <p:spPr>
          <a:xfrm>
            <a:off x="685338"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5" name="Google Shape;165;p15"/>
          <p:cNvSpPr txBox="1"/>
          <p:nvPr>
            <p:ph idx="2" type="body"/>
          </p:nvPr>
        </p:nvSpPr>
        <p:spPr>
          <a:xfrm>
            <a:off x="2900911" y="3017520"/>
            <a:ext cx="1993392" cy="557784"/>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6" name="Google Shape;166;p15"/>
          <p:cNvSpPr txBox="1"/>
          <p:nvPr>
            <p:ph idx="3" type="body"/>
          </p:nvPr>
        </p:nvSpPr>
        <p:spPr>
          <a:xfrm>
            <a:off x="5116484"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7" name="Google Shape;167;p15"/>
          <p:cNvSpPr txBox="1"/>
          <p:nvPr>
            <p:ph idx="4" type="body"/>
          </p:nvPr>
        </p:nvSpPr>
        <p:spPr>
          <a:xfrm>
            <a:off x="7332057" y="3017520"/>
            <a:ext cx="1993392" cy="557784"/>
          </a:xfrm>
          <a:prstGeom prst="rect">
            <a:avLst/>
          </a:prstGeom>
          <a:solidFill>
            <a:schemeClr val="accent1"/>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8" name="Google Shape;168;p15"/>
          <p:cNvSpPr txBox="1"/>
          <p:nvPr>
            <p:ph idx="5" type="body"/>
          </p:nvPr>
        </p:nvSpPr>
        <p:spPr>
          <a:xfrm>
            <a:off x="9547629" y="3017520"/>
            <a:ext cx="1993392" cy="557784"/>
          </a:xfrm>
          <a:prstGeom prst="rect">
            <a:avLst/>
          </a:prstGeom>
          <a:solidFill>
            <a:schemeClr val="accent3"/>
          </a:solid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9" name="Google Shape;169;p15"/>
          <p:cNvSpPr txBox="1"/>
          <p:nvPr>
            <p:ph idx="6" type="body"/>
          </p:nvPr>
        </p:nvSpPr>
        <p:spPr>
          <a:xfrm>
            <a:off x="685338"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500"/>
              <a:buNone/>
              <a:defRPr sz="15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p15"/>
          <p:cNvSpPr txBox="1"/>
          <p:nvPr>
            <p:ph idx="7" type="body"/>
          </p:nvPr>
        </p:nvSpPr>
        <p:spPr>
          <a:xfrm>
            <a:off x="2900911"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500"/>
              <a:buNone/>
              <a:defRPr sz="15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 name="Google Shape;171;p15"/>
          <p:cNvSpPr txBox="1"/>
          <p:nvPr>
            <p:ph idx="8" type="body"/>
          </p:nvPr>
        </p:nvSpPr>
        <p:spPr>
          <a:xfrm>
            <a:off x="5116484"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500"/>
              <a:buNone/>
              <a:defRPr sz="15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 name="Google Shape;172;p15"/>
          <p:cNvSpPr txBox="1"/>
          <p:nvPr>
            <p:ph idx="9" type="body"/>
          </p:nvPr>
        </p:nvSpPr>
        <p:spPr>
          <a:xfrm>
            <a:off x="7332057"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500"/>
              <a:buNone/>
              <a:defRPr sz="15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3" name="Google Shape;173;p15"/>
          <p:cNvSpPr txBox="1"/>
          <p:nvPr>
            <p:ph idx="13" type="body"/>
          </p:nvPr>
        </p:nvSpPr>
        <p:spPr>
          <a:xfrm>
            <a:off x="9547629" y="4745736"/>
            <a:ext cx="1993392" cy="795528"/>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0"/>
              </a:spcBef>
              <a:spcAft>
                <a:spcPts val="0"/>
              </a:spcAft>
              <a:buClr>
                <a:schemeClr val="accent6"/>
              </a:buClr>
              <a:buSzPts val="1500"/>
              <a:buNone/>
              <a:defRPr sz="15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174" name="Google Shape;174;p15"/>
          <p:cNvCxnSpPr/>
          <p:nvPr/>
        </p:nvCxnSpPr>
        <p:spPr>
          <a:xfrm>
            <a:off x="739398" y="4187681"/>
            <a:ext cx="10812360" cy="0"/>
          </a:xfrm>
          <a:prstGeom prst="straightConnector1">
            <a:avLst/>
          </a:prstGeom>
          <a:noFill/>
          <a:ln cap="flat" cmpd="sng" w="12700">
            <a:solidFill>
              <a:srgbClr val="F0CAA2"/>
            </a:solidFill>
            <a:prstDash val="solid"/>
            <a:miter lim="800000"/>
            <a:headEnd len="sm" w="sm" type="none"/>
            <a:tailEnd len="sm" w="sm"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175" name="Shape 175"/>
        <p:cNvGrpSpPr/>
        <p:nvPr/>
      </p:nvGrpSpPr>
      <p:grpSpPr>
        <a:xfrm>
          <a:off x="0" y="0"/>
          <a:ext cx="0" cy="0"/>
          <a:chOff x="0" y="0"/>
          <a:chExt cx="0" cy="0"/>
        </a:xfrm>
      </p:grpSpPr>
      <p:sp>
        <p:nvSpPr>
          <p:cNvPr id="176" name="Google Shape;176;p16"/>
          <p:cNvSpPr txBox="1"/>
          <p:nvPr>
            <p:ph type="title"/>
          </p:nvPr>
        </p:nvSpPr>
        <p:spPr>
          <a:xfrm>
            <a:off x="758952" y="1234440"/>
            <a:ext cx="10671048" cy="768096"/>
          </a:xfrm>
          <a:prstGeom prst="rect">
            <a:avLst/>
          </a:prstGeom>
          <a:noFill/>
          <a:ln>
            <a:noFill/>
          </a:ln>
        </p:spPr>
        <p:txBody>
          <a:bodyPr anchorCtr="0" anchor="t" bIns="45700" lIns="91425" spcFirstLastPara="1" rIns="91425" wrap="square" tIns="45700">
            <a:noAutofit/>
          </a:bodyPr>
          <a:lstStyle>
            <a:lvl1pPr lvl="0" algn="ctr">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7" name="Google Shape;177;p16"/>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78" name="Google Shape;178;p16"/>
          <p:cNvSpPr txBox="1"/>
          <p:nvPr>
            <p:ph idx="1" type="body"/>
          </p:nvPr>
        </p:nvSpPr>
        <p:spPr>
          <a:xfrm>
            <a:off x="713232" y="2743200"/>
            <a:ext cx="3328416" cy="3557016"/>
          </a:xfrm>
          <a:prstGeom prst="rect">
            <a:avLst/>
          </a:prstGeom>
          <a:noFill/>
          <a:ln cap="flat" cmpd="sng" w="12700">
            <a:solidFill>
              <a:schemeClr val="accent3"/>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9" name="Google Shape;179;p16"/>
          <p:cNvSpPr/>
          <p:nvPr>
            <p:ph idx="2" type="pic"/>
          </p:nvPr>
        </p:nvSpPr>
        <p:spPr>
          <a:xfrm>
            <a:off x="1911096" y="2258568"/>
            <a:ext cx="932688" cy="932688"/>
          </a:xfrm>
          <a:prstGeom prst="ellipse">
            <a:avLst/>
          </a:prstGeom>
          <a:solidFill>
            <a:schemeClr val="accent3"/>
          </a:solidFill>
          <a:ln>
            <a:noFill/>
          </a:ln>
        </p:spPr>
      </p:sp>
      <p:sp>
        <p:nvSpPr>
          <p:cNvPr id="180" name="Google Shape;180;p16"/>
          <p:cNvSpPr txBox="1"/>
          <p:nvPr>
            <p:ph idx="3" type="body"/>
          </p:nvPr>
        </p:nvSpPr>
        <p:spPr>
          <a:xfrm>
            <a:off x="992124" y="3950208"/>
            <a:ext cx="2770632" cy="2206752"/>
          </a:xfrm>
          <a:prstGeom prst="rect">
            <a:avLst/>
          </a:prstGeom>
          <a:noFill/>
          <a:ln>
            <a:noFill/>
          </a:ln>
        </p:spPr>
        <p:txBody>
          <a:bodyPr anchorCtr="0" anchor="t" bIns="45700" lIns="91425" spcFirstLastPara="1" rIns="91425" wrap="square" tIns="45700">
            <a:noAutofit/>
          </a:bodyPr>
          <a:lstStyle>
            <a:lvl1pPr indent="-323850" lvl="0" marL="457200" algn="l">
              <a:lnSpc>
                <a:spcPct val="100000"/>
              </a:lnSpc>
              <a:spcBef>
                <a:spcPts val="360"/>
              </a:spcBef>
              <a:spcAft>
                <a:spcPts val="0"/>
              </a:spcAft>
              <a:buClr>
                <a:schemeClr val="accent6"/>
              </a:buClr>
              <a:buSzPts val="1500"/>
              <a:buFont typeface="Arial"/>
              <a:buChar char="•"/>
              <a:defRPr sz="15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 name="Google Shape;181;p16"/>
          <p:cNvSpPr txBox="1"/>
          <p:nvPr>
            <p:ph idx="4" type="body"/>
          </p:nvPr>
        </p:nvSpPr>
        <p:spPr>
          <a:xfrm>
            <a:off x="4443984" y="2743200"/>
            <a:ext cx="3328416" cy="3557016"/>
          </a:xfrm>
          <a:prstGeom prst="rect">
            <a:avLst/>
          </a:prstGeom>
          <a:noFill/>
          <a:ln cap="flat" cmpd="sng" w="12700">
            <a:solidFill>
              <a:schemeClr val="accent1"/>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2" name="Google Shape;182;p16"/>
          <p:cNvSpPr/>
          <p:nvPr>
            <p:ph idx="5" type="pic"/>
          </p:nvPr>
        </p:nvSpPr>
        <p:spPr>
          <a:xfrm>
            <a:off x="5641848" y="2258568"/>
            <a:ext cx="932688" cy="932688"/>
          </a:xfrm>
          <a:prstGeom prst="ellipse">
            <a:avLst/>
          </a:prstGeom>
          <a:solidFill>
            <a:schemeClr val="accent1"/>
          </a:solidFill>
          <a:ln>
            <a:noFill/>
          </a:ln>
        </p:spPr>
      </p:sp>
      <p:sp>
        <p:nvSpPr>
          <p:cNvPr id="183" name="Google Shape;183;p16"/>
          <p:cNvSpPr txBox="1"/>
          <p:nvPr>
            <p:ph idx="6" type="body"/>
          </p:nvPr>
        </p:nvSpPr>
        <p:spPr>
          <a:xfrm>
            <a:off x="4722876" y="3950208"/>
            <a:ext cx="2770632" cy="2206752"/>
          </a:xfrm>
          <a:prstGeom prst="rect">
            <a:avLst/>
          </a:prstGeom>
          <a:noFill/>
          <a:ln>
            <a:noFill/>
          </a:ln>
        </p:spPr>
        <p:txBody>
          <a:bodyPr anchorCtr="0" anchor="t" bIns="45700" lIns="91425" spcFirstLastPara="1" rIns="91425" wrap="square" tIns="45700">
            <a:noAutofit/>
          </a:bodyPr>
          <a:lstStyle>
            <a:lvl1pPr indent="-323850" lvl="0" marL="457200" algn="l">
              <a:lnSpc>
                <a:spcPct val="100000"/>
              </a:lnSpc>
              <a:spcBef>
                <a:spcPts val="360"/>
              </a:spcBef>
              <a:spcAft>
                <a:spcPts val="0"/>
              </a:spcAft>
              <a:buClr>
                <a:schemeClr val="accent6"/>
              </a:buClr>
              <a:buSzPts val="1500"/>
              <a:buFont typeface="Arial"/>
              <a:buChar char="•"/>
              <a:defRPr sz="15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16"/>
          <p:cNvSpPr txBox="1"/>
          <p:nvPr>
            <p:ph idx="7" type="body"/>
          </p:nvPr>
        </p:nvSpPr>
        <p:spPr>
          <a:xfrm>
            <a:off x="8092440" y="2743200"/>
            <a:ext cx="3328416" cy="3557016"/>
          </a:xfrm>
          <a:prstGeom prst="rect">
            <a:avLst/>
          </a:prstGeom>
          <a:noFill/>
          <a:ln cap="flat" cmpd="sng" w="12700">
            <a:solidFill>
              <a:schemeClr val="accent4"/>
            </a:solidFill>
            <a:prstDash val="solid"/>
            <a:round/>
            <a:headEnd len="sm" w="sm" type="none"/>
            <a:tailEnd len="sm" w="sm" type="none"/>
          </a:ln>
        </p:spPr>
        <p:txBody>
          <a:bodyPr anchorCtr="0" anchor="t" bIns="45700" lIns="91425" spcFirstLastPara="1" rIns="91425" wrap="square" tIns="685800">
            <a:noAutofit/>
          </a:bodyPr>
          <a:lstStyle>
            <a:lvl1pPr indent="-228600" lvl="0" marL="457200" algn="ctr">
              <a:lnSpc>
                <a:spcPct val="100000"/>
              </a:lnSpc>
              <a:spcBef>
                <a:spcPts val="0"/>
              </a:spcBef>
              <a:spcAft>
                <a:spcPts val="0"/>
              </a:spcAft>
              <a:buClr>
                <a:schemeClr val="accent6"/>
              </a:buClr>
              <a:buSzPts val="1800"/>
              <a:buNone/>
              <a:defRPr b="1" sz="1800" cap="none">
                <a:solidFill>
                  <a:schemeClr val="accent6"/>
                </a:solidFill>
                <a:latin typeface="Arial"/>
                <a:ea typeface="Arial"/>
                <a:cs typeface="Arial"/>
                <a:sym typeface="Arial"/>
              </a:defRPr>
            </a:lvl1pPr>
            <a:lvl2pPr indent="-228600" lvl="1" marL="914400" algn="l">
              <a:lnSpc>
                <a:spcPct val="100000"/>
              </a:lnSpc>
              <a:spcBef>
                <a:spcPts val="360"/>
              </a:spcBef>
              <a:spcAft>
                <a:spcPts val="0"/>
              </a:spcAft>
              <a:buClr>
                <a:schemeClr val="accent6"/>
              </a:buClr>
              <a:buSzPts val="2000"/>
              <a:buNone/>
              <a:defRPr b="1" sz="2000"/>
            </a:lvl2pPr>
            <a:lvl3pPr indent="-228600" lvl="2" marL="1371600" algn="l">
              <a:lnSpc>
                <a:spcPct val="100000"/>
              </a:lnSpc>
              <a:spcBef>
                <a:spcPts val="360"/>
              </a:spcBef>
              <a:spcAft>
                <a:spcPts val="0"/>
              </a:spcAft>
              <a:buClr>
                <a:schemeClr val="accent6"/>
              </a:buClr>
              <a:buSzPts val="1800"/>
              <a:buNone/>
              <a:defRPr b="1" sz="1800"/>
            </a:lvl3pPr>
            <a:lvl4pPr indent="-228600" lvl="3" marL="1828800" algn="l">
              <a:lnSpc>
                <a:spcPct val="100000"/>
              </a:lnSpc>
              <a:spcBef>
                <a:spcPts val="360"/>
              </a:spcBef>
              <a:spcAft>
                <a:spcPts val="0"/>
              </a:spcAft>
              <a:buClr>
                <a:schemeClr val="accent6"/>
              </a:buClr>
              <a:buSzPts val="1600"/>
              <a:buNone/>
              <a:defRPr b="1" sz="1600"/>
            </a:lvl4pPr>
            <a:lvl5pPr indent="-228600" lvl="4" marL="2286000" algn="l">
              <a:lnSpc>
                <a:spcPct val="100000"/>
              </a:lnSpc>
              <a:spcBef>
                <a:spcPts val="360"/>
              </a:spcBef>
              <a:spcAft>
                <a:spcPts val="0"/>
              </a:spcAft>
              <a:buClr>
                <a:schemeClr val="accent6"/>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5" name="Google Shape;185;p16"/>
          <p:cNvSpPr/>
          <p:nvPr>
            <p:ph idx="8" type="pic"/>
          </p:nvPr>
        </p:nvSpPr>
        <p:spPr>
          <a:xfrm>
            <a:off x="9290304" y="2258568"/>
            <a:ext cx="932688" cy="932688"/>
          </a:xfrm>
          <a:prstGeom prst="ellipse">
            <a:avLst/>
          </a:prstGeom>
          <a:solidFill>
            <a:schemeClr val="accent4"/>
          </a:solidFill>
          <a:ln>
            <a:noFill/>
          </a:ln>
        </p:spPr>
      </p:sp>
      <p:sp>
        <p:nvSpPr>
          <p:cNvPr id="186" name="Google Shape;186;p16"/>
          <p:cNvSpPr txBox="1"/>
          <p:nvPr>
            <p:ph idx="9" type="body"/>
          </p:nvPr>
        </p:nvSpPr>
        <p:spPr>
          <a:xfrm>
            <a:off x="8371332" y="3950208"/>
            <a:ext cx="2770632" cy="2206752"/>
          </a:xfrm>
          <a:prstGeom prst="rect">
            <a:avLst/>
          </a:prstGeom>
          <a:noFill/>
          <a:ln>
            <a:noFill/>
          </a:ln>
        </p:spPr>
        <p:txBody>
          <a:bodyPr anchorCtr="0" anchor="t" bIns="45700" lIns="91425" spcFirstLastPara="1" rIns="91425" wrap="square" tIns="45700">
            <a:noAutofit/>
          </a:bodyPr>
          <a:lstStyle>
            <a:lvl1pPr indent="-323850" lvl="0" marL="457200" algn="l">
              <a:lnSpc>
                <a:spcPct val="100000"/>
              </a:lnSpc>
              <a:spcBef>
                <a:spcPts val="360"/>
              </a:spcBef>
              <a:spcAft>
                <a:spcPts val="0"/>
              </a:spcAft>
              <a:buClr>
                <a:schemeClr val="accent6"/>
              </a:buClr>
              <a:buSzPts val="1500"/>
              <a:buFont typeface="Arial"/>
              <a:buChar char="•"/>
              <a:defRPr sz="1500"/>
            </a:lvl1pPr>
            <a:lvl2pPr indent="-342900" lvl="1" marL="914400" algn="l">
              <a:lnSpc>
                <a:spcPct val="100000"/>
              </a:lnSpc>
              <a:spcBef>
                <a:spcPts val="360"/>
              </a:spcBef>
              <a:spcAft>
                <a:spcPts val="0"/>
              </a:spcAft>
              <a:buClr>
                <a:schemeClr val="accent6"/>
              </a:buClr>
              <a:buSzPts val="1800"/>
              <a:buChar char="•"/>
              <a:defRPr/>
            </a:lvl2pPr>
            <a:lvl3pPr indent="-342900" lvl="2" marL="1371600" algn="l">
              <a:lnSpc>
                <a:spcPct val="100000"/>
              </a:lnSpc>
              <a:spcBef>
                <a:spcPts val="360"/>
              </a:spcBef>
              <a:spcAft>
                <a:spcPts val="0"/>
              </a:spcAft>
              <a:buClr>
                <a:schemeClr val="accent6"/>
              </a:buClr>
              <a:buSzPts val="1800"/>
              <a:buChar char="•"/>
              <a:defRPr/>
            </a:lvl3pPr>
            <a:lvl4pPr indent="-342900" lvl="3" marL="1828800" algn="l">
              <a:lnSpc>
                <a:spcPct val="100000"/>
              </a:lnSpc>
              <a:spcBef>
                <a:spcPts val="360"/>
              </a:spcBef>
              <a:spcAft>
                <a:spcPts val="0"/>
              </a:spcAft>
              <a:buClr>
                <a:schemeClr val="accent6"/>
              </a:buClr>
              <a:buSzPts val="1800"/>
              <a:buChar char="•"/>
              <a:defRPr/>
            </a:lvl4pPr>
            <a:lvl5pPr indent="-342900" lvl="4" marL="2286000" algn="l">
              <a:lnSpc>
                <a:spcPct val="100000"/>
              </a:lnSpc>
              <a:spcBef>
                <a:spcPts val="360"/>
              </a:spcBef>
              <a:spcAft>
                <a:spcPts val="0"/>
              </a:spcAft>
              <a:buClr>
                <a:schemeClr val="accent6"/>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p:cSld name="Closing">
    <p:bg>
      <p:bgPr>
        <a:solidFill>
          <a:schemeClr val="accent6"/>
        </a:solidFill>
      </p:bgPr>
    </p:bg>
    <p:spTree>
      <p:nvGrpSpPr>
        <p:cNvPr id="187" name="Shape 187"/>
        <p:cNvGrpSpPr/>
        <p:nvPr/>
      </p:nvGrpSpPr>
      <p:grpSpPr>
        <a:xfrm>
          <a:off x="0" y="0"/>
          <a:ext cx="0" cy="0"/>
          <a:chOff x="0" y="0"/>
          <a:chExt cx="0" cy="0"/>
        </a:xfrm>
      </p:grpSpPr>
      <p:sp>
        <p:nvSpPr>
          <p:cNvPr id="188" name="Google Shape;188;p17"/>
          <p:cNvSpPr/>
          <p:nvPr/>
        </p:nvSpPr>
        <p:spPr>
          <a:xfrm>
            <a:off x="0" y="0"/>
            <a:ext cx="8948738" cy="6858000"/>
          </a:xfrm>
          <a:custGeom>
            <a:rect b="b" l="l" r="r" t="t"/>
            <a:pathLst>
              <a:path extrusionOk="0" h="6858000" w="8948738">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descr="preencoded.png" id="189" name="Google Shape;189;p17"/>
          <p:cNvSpPr/>
          <p:nvPr/>
        </p:nvSpPr>
        <p:spPr>
          <a:xfrm>
            <a:off x="7538626" y="13142"/>
            <a:ext cx="4653374" cy="6831717"/>
          </a:xfrm>
          <a:custGeom>
            <a:rect b="b" l="l" r="r" t="t"/>
            <a:pathLst>
              <a:path extrusionOk="0" h="6831717" w="4653374">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pic>
        <p:nvPicPr>
          <p:cNvPr descr="preencoded.png" id="190" name="Google Shape;190;p17"/>
          <p:cNvPicPr preferRelativeResize="0"/>
          <p:nvPr/>
        </p:nvPicPr>
        <p:blipFill rotWithShape="1">
          <a:blip r:embed="rId2">
            <a:alphaModFix/>
          </a:blip>
          <a:srcRect b="0" l="0" r="0" t="0"/>
          <a:stretch/>
        </p:blipFill>
        <p:spPr>
          <a:xfrm>
            <a:off x="8737234" y="-25041"/>
            <a:ext cx="3432191" cy="3432191"/>
          </a:xfrm>
          <a:prstGeom prst="rect">
            <a:avLst/>
          </a:prstGeom>
          <a:noFill/>
          <a:ln>
            <a:noFill/>
          </a:ln>
        </p:spPr>
      </p:pic>
      <p:sp>
        <p:nvSpPr>
          <p:cNvPr id="191" name="Google Shape;191;p17"/>
          <p:cNvSpPr txBox="1"/>
          <p:nvPr>
            <p:ph type="ctrTitle"/>
          </p:nvPr>
        </p:nvSpPr>
        <p:spPr>
          <a:xfrm>
            <a:off x="1527048" y="1975104"/>
            <a:ext cx="4169664" cy="667512"/>
          </a:xfrm>
          <a:prstGeom prst="rect">
            <a:avLst/>
          </a:prstGeom>
          <a:noFill/>
          <a:ln>
            <a:noFill/>
          </a:ln>
        </p:spPr>
        <p:txBody>
          <a:bodyPr anchorCtr="0" anchor="ctr" bIns="45700" lIns="91425" spcFirstLastPara="1" rIns="91425" wrap="square" tIns="0">
            <a:noAutofit/>
          </a:bodyPr>
          <a:lstStyle>
            <a:lvl1pPr lvl="0" algn="l">
              <a:lnSpc>
                <a:spcPct val="110795"/>
              </a:lnSpc>
              <a:spcBef>
                <a:spcPts val="0"/>
              </a:spcBef>
              <a:spcAft>
                <a:spcPts val="0"/>
              </a:spcAft>
              <a:buClr>
                <a:schemeClr val="accent6"/>
              </a:buClr>
              <a:buSzPts val="4400"/>
              <a:buFont typeface="Arial Black"/>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17"/>
          <p:cNvSpPr txBox="1"/>
          <p:nvPr>
            <p:ph idx="1" type="subTitle"/>
          </p:nvPr>
        </p:nvSpPr>
        <p:spPr>
          <a:xfrm>
            <a:off x="1545336" y="2846832"/>
            <a:ext cx="4169664" cy="2176272"/>
          </a:xfrm>
          <a:prstGeom prst="rect">
            <a:avLst/>
          </a:prstGeom>
          <a:noFill/>
          <a:ln>
            <a:noFill/>
          </a:ln>
        </p:spPr>
        <p:txBody>
          <a:bodyPr anchorCtr="0" anchor="t" bIns="0" lIns="91425" spcFirstLastPara="1" rIns="91425" wrap="square" tIns="0">
            <a:noAutofit/>
          </a:bodyPr>
          <a:lstStyle>
            <a:lvl1pPr lvl="0" algn="l">
              <a:lnSpc>
                <a:spcPct val="100000"/>
              </a:lnSpc>
              <a:spcBef>
                <a:spcPts val="576"/>
              </a:spcBef>
              <a:spcAft>
                <a:spcPts val="0"/>
              </a:spcAft>
              <a:buClr>
                <a:schemeClr val="accent6"/>
              </a:buClr>
              <a:buSzPts val="2400"/>
              <a:buNone/>
              <a:defRPr sz="2400"/>
            </a:lvl1pPr>
            <a:lvl2pPr lvl="1" algn="ctr">
              <a:lnSpc>
                <a:spcPct val="100000"/>
              </a:lnSpc>
              <a:spcBef>
                <a:spcPts val="360"/>
              </a:spcBef>
              <a:spcAft>
                <a:spcPts val="0"/>
              </a:spcAft>
              <a:buClr>
                <a:schemeClr val="accent6"/>
              </a:buClr>
              <a:buSzPts val="2000"/>
              <a:buNone/>
              <a:defRPr sz="2000"/>
            </a:lvl2pPr>
            <a:lvl3pPr lvl="2" algn="ctr">
              <a:lnSpc>
                <a:spcPct val="100000"/>
              </a:lnSpc>
              <a:spcBef>
                <a:spcPts val="360"/>
              </a:spcBef>
              <a:spcAft>
                <a:spcPts val="0"/>
              </a:spcAft>
              <a:buClr>
                <a:schemeClr val="accent6"/>
              </a:buClr>
              <a:buSzPts val="1800"/>
              <a:buNone/>
              <a:defRPr sz="1800"/>
            </a:lvl3pPr>
            <a:lvl4pPr lvl="3" algn="ctr">
              <a:lnSpc>
                <a:spcPct val="100000"/>
              </a:lnSpc>
              <a:spcBef>
                <a:spcPts val="360"/>
              </a:spcBef>
              <a:spcAft>
                <a:spcPts val="0"/>
              </a:spcAft>
              <a:buClr>
                <a:schemeClr val="accent6"/>
              </a:buClr>
              <a:buSzPts val="1600"/>
              <a:buNone/>
              <a:defRPr sz="1600"/>
            </a:lvl4pPr>
            <a:lvl5pPr lvl="4" algn="ctr">
              <a:lnSpc>
                <a:spcPct val="100000"/>
              </a:lnSpc>
              <a:spcBef>
                <a:spcPts val="360"/>
              </a:spcBef>
              <a:spcAft>
                <a:spcPts val="0"/>
              </a:spcAft>
              <a:buClr>
                <a:schemeClr val="accent6"/>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93" name="Shape 193"/>
        <p:cNvGrpSpPr/>
        <p:nvPr/>
      </p:nvGrpSpPr>
      <p:grpSpPr>
        <a:xfrm>
          <a:off x="0" y="0"/>
          <a:ext cx="0" cy="0"/>
          <a:chOff x="0" y="0"/>
          <a:chExt cx="0" cy="0"/>
        </a:xfrm>
      </p:grpSpPr>
      <p:sp>
        <p:nvSpPr>
          <p:cNvPr descr="preencoded.png" id="194" name="Google Shape;194;p18"/>
          <p:cNvSpPr/>
          <p:nvPr/>
        </p:nvSpPr>
        <p:spPr>
          <a:xfrm>
            <a:off x="-5568" y="-2784"/>
            <a:ext cx="3443288" cy="6891337"/>
          </a:xfrm>
          <a:custGeom>
            <a:rect b="b" l="l" r="r" t="t"/>
            <a:pathLst>
              <a:path extrusionOk="0" h="6891337" w="3443288">
                <a:moveTo>
                  <a:pt x="3443288" y="0"/>
                </a:moveTo>
                <a:lnTo>
                  <a:pt x="0" y="0"/>
                </a:lnTo>
                <a:lnTo>
                  <a:pt x="0" y="6891338"/>
                </a:lnTo>
                <a:lnTo>
                  <a:pt x="3443288" y="6891338"/>
                </a:lnTo>
                <a:lnTo>
                  <a:pt x="3443288"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pic>
        <p:nvPicPr>
          <p:cNvPr descr="preencoded.png" id="195" name="Google Shape;195;p18"/>
          <p:cNvPicPr preferRelativeResize="0"/>
          <p:nvPr/>
        </p:nvPicPr>
        <p:blipFill rotWithShape="1">
          <a:blip r:embed="rId2">
            <a:alphaModFix/>
          </a:blip>
          <a:srcRect b="0" l="0" r="0" t="0"/>
          <a:stretch/>
        </p:blipFill>
        <p:spPr>
          <a:xfrm>
            <a:off x="1703311" y="-2784"/>
            <a:ext cx="1734410" cy="5167313"/>
          </a:xfrm>
          <a:prstGeom prst="rect">
            <a:avLst/>
          </a:prstGeom>
          <a:noFill/>
          <a:ln>
            <a:noFill/>
          </a:ln>
        </p:spPr>
      </p:pic>
      <p:sp>
        <p:nvSpPr>
          <p:cNvPr id="196" name="Google Shape;196;p18"/>
          <p:cNvSpPr/>
          <p:nvPr/>
        </p:nvSpPr>
        <p:spPr>
          <a:xfrm>
            <a:off x="1721621" y="-2784"/>
            <a:ext cx="1716115" cy="1720853"/>
          </a:xfrm>
          <a:custGeom>
            <a:rect b="b" l="l" r="r" t="t"/>
            <a:pathLst>
              <a:path extrusionOk="0" h="1720853" w="1716115">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lt1">
              <a:alpha val="98823"/>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descr="preencoded.png" id="197" name="Google Shape;197;p18"/>
          <p:cNvSpPr/>
          <p:nvPr/>
        </p:nvSpPr>
        <p:spPr>
          <a:xfrm>
            <a:off x="-5568" y="3440504"/>
            <a:ext cx="3443288" cy="3448050"/>
          </a:xfrm>
          <a:custGeom>
            <a:rect b="b" l="l" r="r" t="t"/>
            <a:pathLst>
              <a:path extrusionOk="0" h="3448050" w="3443288">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pic>
        <p:nvPicPr>
          <p:cNvPr descr="preencoded.png" id="198" name="Google Shape;198;p18"/>
          <p:cNvPicPr preferRelativeResize="0"/>
          <p:nvPr/>
        </p:nvPicPr>
        <p:blipFill rotWithShape="1">
          <a:blip r:embed="rId3">
            <a:alphaModFix/>
          </a:blip>
          <a:srcRect b="0" l="0" r="0" t="0"/>
          <a:stretch/>
        </p:blipFill>
        <p:spPr>
          <a:xfrm>
            <a:off x="1718457" y="3440504"/>
            <a:ext cx="1719263" cy="1724025"/>
          </a:xfrm>
          <a:prstGeom prst="rect">
            <a:avLst/>
          </a:prstGeom>
          <a:noFill/>
          <a:ln>
            <a:noFill/>
          </a:ln>
        </p:spPr>
      </p:pic>
      <p:sp>
        <p:nvSpPr>
          <p:cNvPr id="199" name="Google Shape;199;p1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200" name="Google Shape;200;p18"/>
          <p:cNvSpPr txBox="1"/>
          <p:nvPr>
            <p:ph type="title"/>
          </p:nvPr>
        </p:nvSpPr>
        <p:spPr>
          <a:xfrm>
            <a:off x="3986784" y="1243584"/>
            <a:ext cx="8165592" cy="768096"/>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Clr>
                <a:schemeClr val="accent6"/>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1" name="Google Shape;201;p18"/>
          <p:cNvSpPr txBox="1"/>
          <p:nvPr>
            <p:ph idx="1" type="body"/>
          </p:nvPr>
        </p:nvSpPr>
        <p:spPr>
          <a:xfrm>
            <a:off x="3685032" y="2255520"/>
            <a:ext cx="3741928" cy="4306380"/>
          </a:xfrm>
          <a:prstGeom prst="rect">
            <a:avLst/>
          </a:prstGeom>
          <a:noFill/>
          <a:ln>
            <a:noFill/>
          </a:ln>
        </p:spPr>
        <p:txBody>
          <a:bodyPr anchorCtr="0" anchor="t" bIns="45700" lIns="45700" spcFirstLastPara="1" rIns="45700" wrap="square" tIns="45700">
            <a:noAutofit/>
          </a:bodyPr>
          <a:lstStyle>
            <a:lvl1pPr indent="-323850" lvl="0" marL="457200" algn="l">
              <a:lnSpc>
                <a:spcPct val="100000"/>
              </a:lnSpc>
              <a:spcBef>
                <a:spcPts val="360"/>
              </a:spcBef>
              <a:spcAft>
                <a:spcPts val="0"/>
              </a:spcAft>
              <a:buClr>
                <a:schemeClr val="accent6"/>
              </a:buClr>
              <a:buSzPts val="1500"/>
              <a:buChar char="•"/>
              <a:defRPr sz="1500"/>
            </a:lvl1pPr>
            <a:lvl2pPr indent="-311150" lvl="1" marL="914400" algn="l">
              <a:lnSpc>
                <a:spcPct val="100000"/>
              </a:lnSpc>
              <a:spcBef>
                <a:spcPts val="360"/>
              </a:spcBef>
              <a:spcAft>
                <a:spcPts val="0"/>
              </a:spcAft>
              <a:buClr>
                <a:schemeClr val="accent6"/>
              </a:buClr>
              <a:buSzPts val="1300"/>
              <a:buChar char="•"/>
              <a:defRPr sz="1300"/>
            </a:lvl2pPr>
            <a:lvl3pPr indent="-304800" lvl="2" marL="1371600" algn="l">
              <a:lnSpc>
                <a:spcPct val="100000"/>
              </a:lnSpc>
              <a:spcBef>
                <a:spcPts val="360"/>
              </a:spcBef>
              <a:spcAft>
                <a:spcPts val="0"/>
              </a:spcAft>
              <a:buClr>
                <a:schemeClr val="accent6"/>
              </a:buClr>
              <a:buSzPts val="1200"/>
              <a:buChar char="•"/>
              <a:defRPr sz="1200"/>
            </a:lvl3pPr>
            <a:lvl4pPr indent="-304800" lvl="3" marL="1828800" algn="l">
              <a:lnSpc>
                <a:spcPct val="100000"/>
              </a:lnSpc>
              <a:spcBef>
                <a:spcPts val="360"/>
              </a:spcBef>
              <a:spcAft>
                <a:spcPts val="0"/>
              </a:spcAft>
              <a:buClr>
                <a:schemeClr val="accent6"/>
              </a:buClr>
              <a:buSzPts val="1200"/>
              <a:buChar char="•"/>
              <a:defRPr sz="1200"/>
            </a:lvl4pPr>
            <a:lvl5pPr indent="-304800" lvl="4" marL="2286000" algn="l">
              <a:lnSpc>
                <a:spcPct val="100000"/>
              </a:lnSpc>
              <a:spcBef>
                <a:spcPts val="360"/>
              </a:spcBef>
              <a:spcAft>
                <a:spcPts val="0"/>
              </a:spcAft>
              <a:buClr>
                <a:schemeClr val="accent6"/>
              </a:buClr>
              <a:buSzPts val="1200"/>
              <a:buChar char="•"/>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2" name="Google Shape;202;p18"/>
          <p:cNvSpPr txBox="1"/>
          <p:nvPr>
            <p:ph idx="2" type="body"/>
          </p:nvPr>
        </p:nvSpPr>
        <p:spPr>
          <a:xfrm>
            <a:off x="7754112" y="2255520"/>
            <a:ext cx="3741928" cy="4306380"/>
          </a:xfrm>
          <a:prstGeom prst="rect">
            <a:avLst/>
          </a:prstGeom>
          <a:noFill/>
          <a:ln>
            <a:noFill/>
          </a:ln>
        </p:spPr>
        <p:txBody>
          <a:bodyPr anchorCtr="0" anchor="t" bIns="45700" lIns="45700" spcFirstLastPara="1" rIns="45700" wrap="square" tIns="45700">
            <a:noAutofit/>
          </a:bodyPr>
          <a:lstStyle>
            <a:lvl1pPr indent="-323850" lvl="0" marL="457200" algn="l">
              <a:lnSpc>
                <a:spcPct val="100000"/>
              </a:lnSpc>
              <a:spcBef>
                <a:spcPts val="360"/>
              </a:spcBef>
              <a:spcAft>
                <a:spcPts val="0"/>
              </a:spcAft>
              <a:buClr>
                <a:schemeClr val="accent6"/>
              </a:buClr>
              <a:buSzPts val="1500"/>
              <a:buChar char="•"/>
              <a:defRPr sz="1500"/>
            </a:lvl1pPr>
            <a:lvl2pPr indent="-311150" lvl="1" marL="914400" algn="l">
              <a:lnSpc>
                <a:spcPct val="100000"/>
              </a:lnSpc>
              <a:spcBef>
                <a:spcPts val="360"/>
              </a:spcBef>
              <a:spcAft>
                <a:spcPts val="0"/>
              </a:spcAft>
              <a:buClr>
                <a:schemeClr val="accent6"/>
              </a:buClr>
              <a:buSzPts val="1300"/>
              <a:buChar char="•"/>
              <a:defRPr sz="1300"/>
            </a:lvl2pPr>
            <a:lvl3pPr indent="-304800" lvl="2" marL="1371600" algn="l">
              <a:lnSpc>
                <a:spcPct val="100000"/>
              </a:lnSpc>
              <a:spcBef>
                <a:spcPts val="360"/>
              </a:spcBef>
              <a:spcAft>
                <a:spcPts val="0"/>
              </a:spcAft>
              <a:buClr>
                <a:schemeClr val="accent6"/>
              </a:buClr>
              <a:buSzPts val="1200"/>
              <a:buChar char="•"/>
              <a:defRPr sz="1200"/>
            </a:lvl3pPr>
            <a:lvl4pPr indent="-304800" lvl="3" marL="1828800" algn="l">
              <a:lnSpc>
                <a:spcPct val="100000"/>
              </a:lnSpc>
              <a:spcBef>
                <a:spcPts val="360"/>
              </a:spcBef>
              <a:spcAft>
                <a:spcPts val="0"/>
              </a:spcAft>
              <a:buClr>
                <a:schemeClr val="accent6"/>
              </a:buClr>
              <a:buSzPts val="1200"/>
              <a:buChar char="•"/>
              <a:defRPr sz="1200"/>
            </a:lvl4pPr>
            <a:lvl5pPr indent="-304800" lvl="4" marL="2286000" algn="l">
              <a:lnSpc>
                <a:spcPct val="100000"/>
              </a:lnSpc>
              <a:spcBef>
                <a:spcPts val="360"/>
              </a:spcBef>
              <a:spcAft>
                <a:spcPts val="0"/>
              </a:spcAft>
              <a:buClr>
                <a:schemeClr val="accent6"/>
              </a:buClr>
              <a:buSzPts val="1200"/>
              <a:buChar char="•"/>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3" name="Shape 203"/>
        <p:cNvGrpSpPr/>
        <p:nvPr/>
      </p:nvGrpSpPr>
      <p:grpSpPr>
        <a:xfrm>
          <a:off x="0" y="0"/>
          <a:ext cx="0" cy="0"/>
          <a:chOff x="0" y="0"/>
          <a:chExt cx="0" cy="0"/>
        </a:xfrm>
      </p:grpSpPr>
      <p:sp>
        <p:nvSpPr>
          <p:cNvPr id="204" name="Google Shape;204;p19"/>
          <p:cNvSpPr/>
          <p:nvPr/>
        </p:nvSpPr>
        <p:spPr>
          <a:xfrm>
            <a:off x="1" y="0"/>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205" name="Google Shape;205;p19"/>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206" name="Google Shape;206;p19"/>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algn="ctr">
              <a:lnSpc>
                <a:spcPct val="270833"/>
              </a:lnSpc>
              <a:spcBef>
                <a:spcPts val="0"/>
              </a:spcBef>
              <a:spcAft>
                <a:spcPts val="0"/>
              </a:spcAft>
              <a:buClr>
                <a:schemeClr val="accent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7" name="Google Shape;207;p19"/>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19"/>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09" name="Shape 209"/>
        <p:cNvGrpSpPr/>
        <p:nvPr/>
      </p:nvGrpSpPr>
      <p:grpSpPr>
        <a:xfrm>
          <a:off x="0" y="0"/>
          <a:ext cx="0" cy="0"/>
          <a:chOff x="0" y="0"/>
          <a:chExt cx="0" cy="0"/>
        </a:xfrm>
      </p:grpSpPr>
      <p:sp>
        <p:nvSpPr>
          <p:cNvPr id="210" name="Google Shape;210;p20"/>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211" name="Google Shape;211;p2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152343"/>
              </a:lnSpc>
              <a:spcBef>
                <a:spcPts val="0"/>
              </a:spcBef>
              <a:spcAft>
                <a:spcPts val="0"/>
              </a:spcAft>
              <a:buClr>
                <a:schemeClr val="accent6"/>
              </a:buClr>
              <a:buSzPts val="32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 name="Google Shape;212;p2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360"/>
              </a:spcBef>
              <a:spcAft>
                <a:spcPts val="0"/>
              </a:spcAft>
              <a:buClr>
                <a:schemeClr val="accent6"/>
              </a:buClr>
              <a:buSzPts val="3200"/>
              <a:buChar char="•"/>
              <a:defRPr sz="3200"/>
            </a:lvl1pPr>
            <a:lvl2pPr indent="-406400" lvl="1" marL="914400" algn="l">
              <a:lnSpc>
                <a:spcPct val="100000"/>
              </a:lnSpc>
              <a:spcBef>
                <a:spcPts val="360"/>
              </a:spcBef>
              <a:spcAft>
                <a:spcPts val="0"/>
              </a:spcAft>
              <a:buClr>
                <a:schemeClr val="accent6"/>
              </a:buClr>
              <a:buSzPts val="2800"/>
              <a:buChar char="•"/>
              <a:defRPr sz="2800"/>
            </a:lvl2pPr>
            <a:lvl3pPr indent="-381000" lvl="2" marL="1371600" algn="l">
              <a:lnSpc>
                <a:spcPct val="100000"/>
              </a:lnSpc>
              <a:spcBef>
                <a:spcPts val="360"/>
              </a:spcBef>
              <a:spcAft>
                <a:spcPts val="0"/>
              </a:spcAft>
              <a:buClr>
                <a:schemeClr val="accent6"/>
              </a:buClr>
              <a:buSzPts val="2400"/>
              <a:buChar char="•"/>
              <a:defRPr sz="2400"/>
            </a:lvl3pPr>
            <a:lvl4pPr indent="-355600" lvl="3" marL="1828800" algn="l">
              <a:lnSpc>
                <a:spcPct val="100000"/>
              </a:lnSpc>
              <a:spcBef>
                <a:spcPts val="360"/>
              </a:spcBef>
              <a:spcAft>
                <a:spcPts val="0"/>
              </a:spcAft>
              <a:buClr>
                <a:schemeClr val="accent6"/>
              </a:buClr>
              <a:buSzPts val="2000"/>
              <a:buChar char="•"/>
              <a:defRPr sz="2000"/>
            </a:lvl4pPr>
            <a:lvl5pPr indent="-355600" lvl="4" marL="2286000" algn="l">
              <a:lnSpc>
                <a:spcPct val="100000"/>
              </a:lnSpc>
              <a:spcBef>
                <a:spcPts val="360"/>
              </a:spcBef>
              <a:spcAft>
                <a:spcPts val="0"/>
              </a:spcAft>
              <a:buClr>
                <a:schemeClr val="accent6"/>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13" name="Google Shape;213;p2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60"/>
              </a:spcBef>
              <a:spcAft>
                <a:spcPts val="0"/>
              </a:spcAft>
              <a:buClr>
                <a:schemeClr val="accent6"/>
              </a:buClr>
              <a:buSzPts val="1600"/>
              <a:buNone/>
              <a:defRPr sz="1600"/>
            </a:lvl1pPr>
            <a:lvl2pPr indent="-228600" lvl="1" marL="914400" algn="l">
              <a:lnSpc>
                <a:spcPct val="100000"/>
              </a:lnSpc>
              <a:spcBef>
                <a:spcPts val="360"/>
              </a:spcBef>
              <a:spcAft>
                <a:spcPts val="0"/>
              </a:spcAft>
              <a:buClr>
                <a:schemeClr val="accent6"/>
              </a:buClr>
              <a:buSzPts val="1400"/>
              <a:buNone/>
              <a:defRPr sz="1400"/>
            </a:lvl2pPr>
            <a:lvl3pPr indent="-228600" lvl="2" marL="1371600" algn="l">
              <a:lnSpc>
                <a:spcPct val="100000"/>
              </a:lnSpc>
              <a:spcBef>
                <a:spcPts val="360"/>
              </a:spcBef>
              <a:spcAft>
                <a:spcPts val="0"/>
              </a:spcAft>
              <a:buClr>
                <a:schemeClr val="accent6"/>
              </a:buClr>
              <a:buSzPts val="1200"/>
              <a:buNone/>
              <a:defRPr sz="1200"/>
            </a:lvl3pPr>
            <a:lvl4pPr indent="-228600" lvl="3" marL="1828800" algn="l">
              <a:lnSpc>
                <a:spcPct val="100000"/>
              </a:lnSpc>
              <a:spcBef>
                <a:spcPts val="360"/>
              </a:spcBef>
              <a:spcAft>
                <a:spcPts val="0"/>
              </a:spcAft>
              <a:buClr>
                <a:schemeClr val="accent6"/>
              </a:buClr>
              <a:buSzPts val="1000"/>
              <a:buNone/>
              <a:defRPr sz="1000"/>
            </a:lvl4pPr>
            <a:lvl5pPr indent="-228600" lvl="4" marL="2286000" algn="l">
              <a:lnSpc>
                <a:spcPct val="100000"/>
              </a:lnSpc>
              <a:spcBef>
                <a:spcPts val="360"/>
              </a:spcBef>
              <a:spcAft>
                <a:spcPts val="0"/>
              </a:spcAft>
              <a:buClr>
                <a:schemeClr val="accent6"/>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14" name="Google Shape;214;p20"/>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5" name="Shape 215"/>
        <p:cNvGrpSpPr/>
        <p:nvPr/>
      </p:nvGrpSpPr>
      <p:grpSpPr>
        <a:xfrm>
          <a:off x="0" y="0"/>
          <a:ext cx="0" cy="0"/>
          <a:chOff x="0" y="0"/>
          <a:chExt cx="0" cy="0"/>
        </a:xfrm>
      </p:grpSpPr>
      <p:sp>
        <p:nvSpPr>
          <p:cNvPr id="216" name="Google Shape;216;p21"/>
          <p:cNvSpPr/>
          <p:nvPr/>
        </p:nvSpPr>
        <p:spPr>
          <a:xfrm rot="10800000">
            <a:off x="9949173" y="4755034"/>
            <a:ext cx="2242827" cy="2102966"/>
          </a:xfrm>
          <a:custGeom>
            <a:rect b="b" l="l" r="r" t="t"/>
            <a:pathLst>
              <a:path extrusionOk="0" h="2102966" w="2242827">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rgbClr val="FCF5D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217" name="Google Shape;217;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ctr">
              <a:lnSpc>
                <a:spcPct val="152343"/>
              </a:lnSpc>
              <a:spcBef>
                <a:spcPts val="0"/>
              </a:spcBef>
              <a:spcAft>
                <a:spcPts val="0"/>
              </a:spcAft>
              <a:buClr>
                <a:schemeClr val="accent6"/>
              </a:buClr>
              <a:buSzPts val="32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 name="Google Shape;218;p21"/>
          <p:cNvSpPr/>
          <p:nvPr>
            <p:ph idx="2" type="pic"/>
          </p:nvPr>
        </p:nvSpPr>
        <p:spPr>
          <a:xfrm>
            <a:off x="5183188" y="987425"/>
            <a:ext cx="6172200" cy="4873625"/>
          </a:xfrm>
          <a:prstGeom prst="rect">
            <a:avLst/>
          </a:prstGeom>
          <a:noFill/>
          <a:ln>
            <a:noFill/>
          </a:ln>
        </p:spPr>
      </p:sp>
      <p:sp>
        <p:nvSpPr>
          <p:cNvPr id="219" name="Google Shape;219;p2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360"/>
              </a:spcBef>
              <a:spcAft>
                <a:spcPts val="0"/>
              </a:spcAft>
              <a:buClr>
                <a:schemeClr val="accent6"/>
              </a:buClr>
              <a:buSzPts val="1600"/>
              <a:buNone/>
              <a:defRPr sz="1600"/>
            </a:lvl1pPr>
            <a:lvl2pPr indent="-228600" lvl="1" marL="914400" algn="l">
              <a:lnSpc>
                <a:spcPct val="100000"/>
              </a:lnSpc>
              <a:spcBef>
                <a:spcPts val="360"/>
              </a:spcBef>
              <a:spcAft>
                <a:spcPts val="0"/>
              </a:spcAft>
              <a:buClr>
                <a:schemeClr val="accent6"/>
              </a:buClr>
              <a:buSzPts val="1400"/>
              <a:buNone/>
              <a:defRPr sz="1400"/>
            </a:lvl2pPr>
            <a:lvl3pPr indent="-228600" lvl="2" marL="1371600" algn="l">
              <a:lnSpc>
                <a:spcPct val="100000"/>
              </a:lnSpc>
              <a:spcBef>
                <a:spcPts val="360"/>
              </a:spcBef>
              <a:spcAft>
                <a:spcPts val="0"/>
              </a:spcAft>
              <a:buClr>
                <a:schemeClr val="accent6"/>
              </a:buClr>
              <a:buSzPts val="1200"/>
              <a:buNone/>
              <a:defRPr sz="1200"/>
            </a:lvl3pPr>
            <a:lvl4pPr indent="-228600" lvl="3" marL="1828800" algn="l">
              <a:lnSpc>
                <a:spcPct val="100000"/>
              </a:lnSpc>
              <a:spcBef>
                <a:spcPts val="360"/>
              </a:spcBef>
              <a:spcAft>
                <a:spcPts val="0"/>
              </a:spcAft>
              <a:buClr>
                <a:schemeClr val="accent6"/>
              </a:buClr>
              <a:buSzPts val="1000"/>
              <a:buNone/>
              <a:defRPr sz="1000"/>
            </a:lvl4pPr>
            <a:lvl5pPr indent="-228600" lvl="4" marL="2286000" algn="l">
              <a:lnSpc>
                <a:spcPct val="100000"/>
              </a:lnSpc>
              <a:spcBef>
                <a:spcPts val="360"/>
              </a:spcBef>
              <a:spcAft>
                <a:spcPts val="0"/>
              </a:spcAft>
              <a:buClr>
                <a:schemeClr val="accent6"/>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20" name="Google Shape;220;p21"/>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27" name="Shape 227"/>
        <p:cNvGrpSpPr/>
        <p:nvPr/>
      </p:nvGrpSpPr>
      <p:grpSpPr>
        <a:xfrm>
          <a:off x="0" y="0"/>
          <a:ext cx="0" cy="0"/>
          <a:chOff x="0" y="0"/>
          <a:chExt cx="0" cy="0"/>
        </a:xfrm>
      </p:grpSpPr>
      <p:sp>
        <p:nvSpPr>
          <p:cNvPr id="228" name="Google Shape;228;p23"/>
          <p:cNvSpPr/>
          <p:nvPr/>
        </p:nvSpPr>
        <p:spPr>
          <a:xfrm>
            <a:off x="4000500" y="1087403"/>
            <a:ext cx="8191500" cy="5770597"/>
          </a:xfrm>
          <a:custGeom>
            <a:rect b="b" l="l" r="r" t="t"/>
            <a:pathLst>
              <a:path extrusionOk="0" h="5770597" w="8191500">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cxnSp>
        <p:nvCxnSpPr>
          <p:cNvPr id="229" name="Google Shape;229;p23"/>
          <p:cNvCxnSpPr/>
          <p:nvPr/>
        </p:nvCxnSpPr>
        <p:spPr>
          <a:xfrm>
            <a:off x="406241" y="183933"/>
            <a:ext cx="0" cy="1597708"/>
          </a:xfrm>
          <a:prstGeom prst="straightConnector1">
            <a:avLst/>
          </a:prstGeom>
          <a:noFill/>
          <a:ln cap="rnd" cmpd="sng" w="127000">
            <a:solidFill>
              <a:schemeClr val="accent4"/>
            </a:solidFill>
            <a:prstDash val="dash"/>
            <a:miter lim="800000"/>
            <a:headEnd len="sm" w="sm" type="none"/>
            <a:tailEnd len="sm" w="sm" type="none"/>
          </a:ln>
        </p:spPr>
      </p:cxnSp>
      <p:sp>
        <p:nvSpPr>
          <p:cNvPr id="230" name="Google Shape;230;p23"/>
          <p:cNvSpPr/>
          <p:nvPr/>
        </p:nvSpPr>
        <p:spPr>
          <a:xfrm>
            <a:off x="5292348" y="1"/>
            <a:ext cx="2279742" cy="1267785"/>
          </a:xfrm>
          <a:custGeom>
            <a:rect b="b" l="l" r="r" t="t"/>
            <a:pathLst>
              <a:path extrusionOk="0" h="1267785" w="2279742">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31" name="Google Shape;231;p23"/>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32" name="Google Shape;232;p23"/>
          <p:cNvSpPr/>
          <p:nvPr/>
        </p:nvSpPr>
        <p:spPr>
          <a:xfrm>
            <a:off x="1569044" y="514898"/>
            <a:ext cx="2393351" cy="2328423"/>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33" name="Google Shape;233;p23"/>
          <p:cNvSpPr/>
          <p:nvPr/>
        </p:nvSpPr>
        <p:spPr>
          <a:xfrm flipH="1">
            <a:off x="0" y="2949740"/>
            <a:ext cx="1186451" cy="1771650"/>
          </a:xfrm>
          <a:custGeom>
            <a:rect b="b" l="l" r="r" t="t"/>
            <a:pathLst>
              <a:path extrusionOk="0" h="1771650" w="1186451">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34" name="Google Shape;234;p23"/>
          <p:cNvSpPr/>
          <p:nvPr/>
        </p:nvSpPr>
        <p:spPr>
          <a:xfrm rot="-5400000">
            <a:off x="1539683" y="4203427"/>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35" name="Google Shape;235;p23"/>
          <p:cNvSpPr txBox="1"/>
          <p:nvPr>
            <p:ph type="ctrTitle"/>
          </p:nvPr>
        </p:nvSpPr>
        <p:spPr>
          <a:xfrm>
            <a:off x="5093208" y="2743200"/>
            <a:ext cx="6592824" cy="2386584"/>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6" name="Google Shape;236;p23"/>
          <p:cNvSpPr txBox="1"/>
          <p:nvPr>
            <p:ph idx="1" type="subTitle"/>
          </p:nvPr>
        </p:nvSpPr>
        <p:spPr>
          <a:xfrm>
            <a:off x="5093208" y="5221224"/>
            <a:ext cx="6592824" cy="996696"/>
          </a:xfrm>
          <a:prstGeom prst="rect">
            <a:avLst/>
          </a:prstGeom>
          <a:noFill/>
          <a:ln>
            <a:noFill/>
          </a:ln>
        </p:spPr>
        <p:txBody>
          <a:bodyPr anchorCtr="0" anchor="t" bIns="45700" lIns="91425" spcFirstLastPara="1" rIns="91425" wrap="square" tIns="45700">
            <a:normAutofit/>
          </a:bodyPr>
          <a:lstStyle>
            <a:lvl1pPr lvl="0" algn="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mall pictures">
  <p:cSld name="Title and Content 2 small pictures">
    <p:spTree>
      <p:nvGrpSpPr>
        <p:cNvPr id="237" name="Shape 237"/>
        <p:cNvGrpSpPr/>
        <p:nvPr/>
      </p:nvGrpSpPr>
      <p:grpSpPr>
        <a:xfrm>
          <a:off x="0" y="0"/>
          <a:ext cx="0" cy="0"/>
          <a:chOff x="0" y="0"/>
          <a:chExt cx="0" cy="0"/>
        </a:xfrm>
      </p:grpSpPr>
      <p:sp>
        <p:nvSpPr>
          <p:cNvPr id="238" name="Google Shape;238;p24"/>
          <p:cNvSpPr/>
          <p:nvPr>
            <p:ph idx="2" type="pic"/>
          </p:nvPr>
        </p:nvSpPr>
        <p:spPr>
          <a:xfrm>
            <a:off x="7200479" y="1150210"/>
            <a:ext cx="2207046" cy="2204178"/>
          </a:xfrm>
          <a:prstGeom prst="rect">
            <a:avLst/>
          </a:prstGeom>
          <a:noFill/>
          <a:ln>
            <a:noFill/>
          </a:ln>
        </p:spPr>
      </p:sp>
      <p:sp>
        <p:nvSpPr>
          <p:cNvPr id="239" name="Google Shape;239;p24"/>
          <p:cNvSpPr/>
          <p:nvPr>
            <p:ph idx="3" type="pic"/>
          </p:nvPr>
        </p:nvSpPr>
        <p:spPr>
          <a:xfrm>
            <a:off x="8444632" y="2579683"/>
            <a:ext cx="3096807" cy="3096807"/>
          </a:xfrm>
          <a:prstGeom prst="rect">
            <a:avLst/>
          </a:prstGeom>
          <a:noFill/>
          <a:ln>
            <a:noFill/>
          </a:ln>
        </p:spPr>
      </p:sp>
      <p:sp>
        <p:nvSpPr>
          <p:cNvPr id="240" name="Google Shape;240;p24"/>
          <p:cNvSpPr txBox="1"/>
          <p:nvPr>
            <p:ph type="title"/>
          </p:nvPr>
        </p:nvSpPr>
        <p:spPr>
          <a:xfrm>
            <a:off x="539496" y="365124"/>
            <a:ext cx="5806440" cy="13258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1" name="Google Shape;241;p24"/>
          <p:cNvSpPr txBox="1"/>
          <p:nvPr>
            <p:ph idx="1" type="body"/>
          </p:nvPr>
        </p:nvSpPr>
        <p:spPr>
          <a:xfrm>
            <a:off x="539496" y="1825625"/>
            <a:ext cx="5806440" cy="4352544"/>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400"/>
              <a:buNone/>
              <a:defRPr sz="2400"/>
            </a:lvl1pPr>
            <a:lvl2pPr indent="-355600" lvl="1" marL="914400" algn="l">
              <a:lnSpc>
                <a:spcPct val="110000"/>
              </a:lnSpc>
              <a:spcBef>
                <a:spcPts val="500"/>
              </a:spcBef>
              <a:spcAft>
                <a:spcPts val="0"/>
              </a:spcAft>
              <a:buClr>
                <a:schemeClr val="dk1"/>
              </a:buClr>
              <a:buSzPts val="2000"/>
              <a:buChar char="•"/>
              <a:defRPr sz="2000"/>
            </a:lvl2pPr>
            <a:lvl3pPr indent="-342900" lvl="2" marL="1371600" algn="l">
              <a:lnSpc>
                <a:spcPct val="110000"/>
              </a:lnSpc>
              <a:spcBef>
                <a:spcPts val="500"/>
              </a:spcBef>
              <a:spcAft>
                <a:spcPts val="0"/>
              </a:spcAft>
              <a:buClr>
                <a:schemeClr val="dk1"/>
              </a:buClr>
              <a:buSzPts val="1800"/>
              <a:buChar char="•"/>
              <a:defRPr sz="1800"/>
            </a:lvl3pPr>
            <a:lvl4pPr indent="-330200" lvl="3" marL="1828800" algn="l">
              <a:lnSpc>
                <a:spcPct val="110000"/>
              </a:lnSpc>
              <a:spcBef>
                <a:spcPts val="500"/>
              </a:spcBef>
              <a:spcAft>
                <a:spcPts val="0"/>
              </a:spcAft>
              <a:buClr>
                <a:schemeClr val="dk1"/>
              </a:buClr>
              <a:buSzPts val="1600"/>
              <a:buChar char="•"/>
              <a:defRPr sz="1600"/>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2" name="Google Shape;242;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 name="Google Shape;243;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244" name="Google Shape;244;p24"/>
          <p:cNvSpPr/>
          <p:nvPr/>
        </p:nvSpPr>
        <p:spPr>
          <a:xfrm>
            <a:off x="10249620" y="1555068"/>
            <a:ext cx="819303" cy="79707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45" name="Google Shape;245;p24"/>
          <p:cNvSpPr/>
          <p:nvPr/>
        </p:nvSpPr>
        <p:spPr>
          <a:xfrm>
            <a:off x="7590089" y="4034393"/>
            <a:ext cx="876704" cy="876704"/>
          </a:xfrm>
          <a:prstGeom prst="rect">
            <a:avLst/>
          </a:prstGeom>
          <a:noFill/>
          <a:ln cap="flat" cmpd="sng" w="1270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6" name="Shape 246"/>
        <p:cNvGrpSpPr/>
        <p:nvPr/>
      </p:nvGrpSpPr>
      <p:grpSpPr>
        <a:xfrm>
          <a:off x="0" y="0"/>
          <a:ext cx="0" cy="0"/>
          <a:chOff x="0" y="0"/>
          <a:chExt cx="0" cy="0"/>
        </a:xfrm>
      </p:grpSpPr>
      <p:sp>
        <p:nvSpPr>
          <p:cNvPr id="247" name="Google Shape;247;p25"/>
          <p:cNvSpPr txBox="1"/>
          <p:nvPr>
            <p:ph type="title"/>
          </p:nvPr>
        </p:nvSpPr>
        <p:spPr>
          <a:xfrm>
            <a:off x="539496"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8" name="Google Shape;248;p25"/>
          <p:cNvSpPr txBox="1"/>
          <p:nvPr>
            <p:ph idx="1" type="body"/>
          </p:nvPr>
        </p:nvSpPr>
        <p:spPr>
          <a:xfrm>
            <a:off x="1179576" y="1911096"/>
            <a:ext cx="9829800" cy="385974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9" name="Google Shape;249;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0" name="Google Shape;250;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251" name="Google Shape;251;p25"/>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52" name="Google Shape;252;p25"/>
          <p:cNvSpPr/>
          <p:nvPr/>
        </p:nvSpPr>
        <p:spPr>
          <a:xfrm flipH="1">
            <a:off x="12353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53" name="Shape 253"/>
        <p:cNvGrpSpPr/>
        <p:nvPr/>
      </p:nvGrpSpPr>
      <p:grpSpPr>
        <a:xfrm>
          <a:off x="0" y="0"/>
          <a:ext cx="0" cy="0"/>
          <a:chOff x="0" y="0"/>
          <a:chExt cx="0" cy="0"/>
        </a:xfrm>
      </p:grpSpPr>
      <p:sp>
        <p:nvSpPr>
          <p:cNvPr id="254" name="Google Shape;254;p26"/>
          <p:cNvSpPr/>
          <p:nvPr/>
        </p:nvSpPr>
        <p:spPr>
          <a:xfrm>
            <a:off x="489189" y="1119031"/>
            <a:ext cx="4619938" cy="461993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55" name="Google Shape;255;p26"/>
          <p:cNvSpPr/>
          <p:nvPr/>
        </p:nvSpPr>
        <p:spPr>
          <a:xfrm rot="-1790889">
            <a:off x="8683720" y="941148"/>
            <a:ext cx="2987899" cy="2987899"/>
          </a:xfrm>
          <a:prstGeom prst="arc">
            <a:avLst>
              <a:gd fmla="val 15817365" name="adj1"/>
              <a:gd fmla="val 178138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56" name="Google Shape;256;p26"/>
          <p:cNvSpPr/>
          <p:nvPr/>
        </p:nvSpPr>
        <p:spPr>
          <a:xfrm>
            <a:off x="910048" y="4780992"/>
            <a:ext cx="546100" cy="546100"/>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57" name="Google Shape;257;p26"/>
          <p:cNvSpPr txBox="1"/>
          <p:nvPr>
            <p:ph type="title"/>
          </p:nvPr>
        </p:nvSpPr>
        <p:spPr>
          <a:xfrm>
            <a:off x="1170432" y="1399032"/>
            <a:ext cx="3236976" cy="406908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400"/>
              <a:buFont typeface="Twentieth Century"/>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8" name="Google Shape;258;p26"/>
          <p:cNvSpPr txBox="1"/>
          <p:nvPr>
            <p:ph idx="1" type="body"/>
          </p:nvPr>
        </p:nvSpPr>
        <p:spPr>
          <a:xfrm>
            <a:off x="5788152" y="1527048"/>
            <a:ext cx="5111496" cy="393192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228600" lvl="3" marL="1828800" algn="l">
              <a:lnSpc>
                <a:spcPct val="90000"/>
              </a:lnSpc>
              <a:spcBef>
                <a:spcPts val="500"/>
              </a:spcBef>
              <a:spcAft>
                <a:spcPts val="0"/>
              </a:spcAft>
              <a:buClr>
                <a:schemeClr val="dk1"/>
              </a:buClr>
              <a:buSzPts val="1800"/>
              <a:buNone/>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 name="Google Shape;259;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 name="Google Shape;260;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1" name="Shape 261"/>
        <p:cNvGrpSpPr/>
        <p:nvPr/>
      </p:nvGrpSpPr>
      <p:grpSpPr>
        <a:xfrm>
          <a:off x="0" y="0"/>
          <a:ext cx="0" cy="0"/>
          <a:chOff x="0" y="0"/>
          <a:chExt cx="0" cy="0"/>
        </a:xfrm>
      </p:grpSpPr>
      <p:sp>
        <p:nvSpPr>
          <p:cNvPr id="262" name="Google Shape;262;p27"/>
          <p:cNvSpPr/>
          <p:nvPr/>
        </p:nvSpPr>
        <p:spPr>
          <a:xfrm>
            <a:off x="2815929" y="148929"/>
            <a:ext cx="6560142" cy="6560142"/>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63" name="Google Shape;263;p27"/>
          <p:cNvSpPr/>
          <p:nvPr/>
        </p:nvSpPr>
        <p:spPr>
          <a:xfrm flipH="1" rot="-1577571">
            <a:off x="2494119" y="-28502"/>
            <a:ext cx="6816262" cy="6816262"/>
          </a:xfrm>
          <a:prstGeom prst="arc">
            <a:avLst>
              <a:gd fmla="val 16200000" name="adj1"/>
              <a:gd fmla="val 20093138" name="adj2"/>
            </a:avLst>
          </a:prstGeom>
          <a:noFill/>
          <a:ln cap="rnd" cmpd="sng" w="127000">
            <a:solidFill>
              <a:schemeClr val="accent4">
                <a:alpha val="94901"/>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64" name="Google Shape;264;p27"/>
          <p:cNvSpPr/>
          <p:nvPr/>
        </p:nvSpPr>
        <p:spPr>
          <a:xfrm>
            <a:off x="8165417" y="5241988"/>
            <a:ext cx="759403" cy="738802"/>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65" name="Google Shape;265;p27"/>
          <p:cNvSpPr txBox="1"/>
          <p:nvPr>
            <p:ph type="title"/>
          </p:nvPr>
        </p:nvSpPr>
        <p:spPr>
          <a:xfrm>
            <a:off x="3319272" y="1380744"/>
            <a:ext cx="5559552" cy="2514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6" name="Google Shape;266;p27"/>
          <p:cNvSpPr txBox="1"/>
          <p:nvPr>
            <p:ph idx="1" type="body"/>
          </p:nvPr>
        </p:nvSpPr>
        <p:spPr>
          <a:xfrm>
            <a:off x="3319272" y="4078224"/>
            <a:ext cx="5559552" cy="153619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67" name="Shape 267"/>
        <p:cNvGrpSpPr/>
        <p:nvPr/>
      </p:nvGrpSpPr>
      <p:grpSpPr>
        <a:xfrm>
          <a:off x="0" y="0"/>
          <a:ext cx="0" cy="0"/>
          <a:chOff x="0" y="0"/>
          <a:chExt cx="0" cy="0"/>
        </a:xfrm>
      </p:grpSpPr>
      <p:sp>
        <p:nvSpPr>
          <p:cNvPr id="268" name="Google Shape;268;p2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9" name="Google Shape;269;p2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0" name="Google Shape;270;p2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1" name="Google Shape;271;p2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2" name="Google Shape;272;p2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3" name="Google Shape;273;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 name="Google Shape;274;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275" name="Google Shape;275;p28"/>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76" name="Google Shape;276;p28"/>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3 column">
  <p:cSld name="Comparison 3 column">
    <p:spTree>
      <p:nvGrpSpPr>
        <p:cNvPr id="277" name="Shape 277"/>
        <p:cNvGrpSpPr/>
        <p:nvPr/>
      </p:nvGrpSpPr>
      <p:grpSpPr>
        <a:xfrm>
          <a:off x="0" y="0"/>
          <a:ext cx="0" cy="0"/>
          <a:chOff x="0" y="0"/>
          <a:chExt cx="0" cy="0"/>
        </a:xfrm>
      </p:grpSpPr>
      <p:sp>
        <p:nvSpPr>
          <p:cNvPr id="278" name="Google Shape;278;p2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9" name="Google Shape;279;p29"/>
          <p:cNvSpPr txBox="1"/>
          <p:nvPr>
            <p:ph idx="1" type="body"/>
          </p:nvPr>
        </p:nvSpPr>
        <p:spPr>
          <a:xfrm>
            <a:off x="839788" y="1681163"/>
            <a:ext cx="32918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0" name="Google Shape;280;p29"/>
          <p:cNvSpPr txBox="1"/>
          <p:nvPr>
            <p:ph idx="2" type="body"/>
          </p:nvPr>
        </p:nvSpPr>
        <p:spPr>
          <a:xfrm>
            <a:off x="839788" y="2505075"/>
            <a:ext cx="3291840" cy="368458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30200" lvl="2" marL="1371600" algn="l">
              <a:lnSpc>
                <a:spcPct val="90000"/>
              </a:lnSpc>
              <a:spcBef>
                <a:spcPts val="500"/>
              </a:spcBef>
              <a:spcAft>
                <a:spcPts val="0"/>
              </a:spcAft>
              <a:buClr>
                <a:schemeClr val="dk1"/>
              </a:buClr>
              <a:buSzPts val="1600"/>
              <a:buChar char="•"/>
              <a:defRPr sz="1600"/>
            </a:lvl3pPr>
            <a:lvl4pPr indent="-317500" lvl="3" marL="1828800" algn="l">
              <a:lnSpc>
                <a:spcPct val="90000"/>
              </a:lnSpc>
              <a:spcBef>
                <a:spcPts val="500"/>
              </a:spcBef>
              <a:spcAft>
                <a:spcPts val="0"/>
              </a:spcAft>
              <a:buClr>
                <a:schemeClr val="dk1"/>
              </a:buClr>
              <a:buSzPts val="1400"/>
              <a:buChar char="•"/>
              <a:defRPr sz="1400"/>
            </a:lvl4pPr>
            <a:lvl5pPr indent="-317500" lvl="4" marL="2286000" algn="l">
              <a:lnSpc>
                <a:spcPct val="90000"/>
              </a:lnSpc>
              <a:spcBef>
                <a:spcPts val="500"/>
              </a:spcBef>
              <a:spcAft>
                <a:spcPts val="0"/>
              </a:spcAft>
              <a:buClr>
                <a:schemeClr val="dk1"/>
              </a:buClr>
              <a:buSzPts val="140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1" name="Google Shape;281;p29"/>
          <p:cNvSpPr txBox="1"/>
          <p:nvPr>
            <p:ph idx="3" type="body"/>
          </p:nvPr>
        </p:nvSpPr>
        <p:spPr>
          <a:xfrm>
            <a:off x="4453128" y="1681163"/>
            <a:ext cx="32918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2" name="Google Shape;282;p29"/>
          <p:cNvSpPr txBox="1"/>
          <p:nvPr>
            <p:ph idx="4" type="body"/>
          </p:nvPr>
        </p:nvSpPr>
        <p:spPr>
          <a:xfrm>
            <a:off x="4453128" y="2505075"/>
            <a:ext cx="3291840" cy="368458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30200" lvl="2" marL="1371600" algn="l">
              <a:lnSpc>
                <a:spcPct val="90000"/>
              </a:lnSpc>
              <a:spcBef>
                <a:spcPts val="500"/>
              </a:spcBef>
              <a:spcAft>
                <a:spcPts val="0"/>
              </a:spcAft>
              <a:buClr>
                <a:schemeClr val="dk1"/>
              </a:buClr>
              <a:buSzPts val="1600"/>
              <a:buChar char="•"/>
              <a:defRPr sz="1600"/>
            </a:lvl3pPr>
            <a:lvl4pPr indent="-317500" lvl="3" marL="1828800" algn="l">
              <a:lnSpc>
                <a:spcPct val="90000"/>
              </a:lnSpc>
              <a:spcBef>
                <a:spcPts val="500"/>
              </a:spcBef>
              <a:spcAft>
                <a:spcPts val="0"/>
              </a:spcAft>
              <a:buClr>
                <a:schemeClr val="dk1"/>
              </a:buClr>
              <a:buSzPts val="1400"/>
              <a:buChar char="•"/>
              <a:defRPr sz="1400"/>
            </a:lvl4pPr>
            <a:lvl5pPr indent="-317500" lvl="4" marL="2286000" algn="l">
              <a:lnSpc>
                <a:spcPct val="90000"/>
              </a:lnSpc>
              <a:spcBef>
                <a:spcPts val="500"/>
              </a:spcBef>
              <a:spcAft>
                <a:spcPts val="0"/>
              </a:spcAft>
              <a:buClr>
                <a:schemeClr val="dk1"/>
              </a:buClr>
              <a:buSzPts val="140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3" name="Google Shape;283;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4" name="Google Shape;284;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285" name="Google Shape;285;p29"/>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86" name="Google Shape;286;p29"/>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87" name="Google Shape;287;p29"/>
          <p:cNvSpPr txBox="1"/>
          <p:nvPr>
            <p:ph idx="5" type="body"/>
          </p:nvPr>
        </p:nvSpPr>
        <p:spPr>
          <a:xfrm>
            <a:off x="8065008" y="1681163"/>
            <a:ext cx="32918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8" name="Google Shape;288;p29"/>
          <p:cNvSpPr txBox="1"/>
          <p:nvPr>
            <p:ph idx="6" type="body"/>
          </p:nvPr>
        </p:nvSpPr>
        <p:spPr>
          <a:xfrm>
            <a:off x="8065008" y="2505075"/>
            <a:ext cx="3291840" cy="368458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30200" lvl="2" marL="1371600" algn="l">
              <a:lnSpc>
                <a:spcPct val="90000"/>
              </a:lnSpc>
              <a:spcBef>
                <a:spcPts val="500"/>
              </a:spcBef>
              <a:spcAft>
                <a:spcPts val="0"/>
              </a:spcAft>
              <a:buClr>
                <a:schemeClr val="dk1"/>
              </a:buClr>
              <a:buSzPts val="1600"/>
              <a:buChar char="•"/>
              <a:defRPr sz="1600"/>
            </a:lvl3pPr>
            <a:lvl4pPr indent="-317500" lvl="3" marL="1828800" algn="l">
              <a:lnSpc>
                <a:spcPct val="90000"/>
              </a:lnSpc>
              <a:spcBef>
                <a:spcPts val="500"/>
              </a:spcBef>
              <a:spcAft>
                <a:spcPts val="0"/>
              </a:spcAft>
              <a:buClr>
                <a:schemeClr val="dk1"/>
              </a:buClr>
              <a:buSzPts val="1400"/>
              <a:buChar char="•"/>
              <a:defRPr sz="1400"/>
            </a:lvl4pPr>
            <a:lvl5pPr indent="-317500" lvl="4" marL="2286000" algn="l">
              <a:lnSpc>
                <a:spcPct val="90000"/>
              </a:lnSpc>
              <a:spcBef>
                <a:spcPts val="500"/>
              </a:spcBef>
              <a:spcAft>
                <a:spcPts val="0"/>
              </a:spcAft>
              <a:buClr>
                <a:schemeClr val="dk1"/>
              </a:buClr>
              <a:buSzPts val="140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with picture">
  <p:cSld name="Quote slide with picture">
    <p:bg>
      <p:bgPr>
        <a:solidFill>
          <a:schemeClr val="dk1"/>
        </a:solidFill>
      </p:bgPr>
    </p:bg>
    <p:spTree>
      <p:nvGrpSpPr>
        <p:cNvPr id="289" name="Shape 289"/>
        <p:cNvGrpSpPr/>
        <p:nvPr/>
      </p:nvGrpSpPr>
      <p:grpSpPr>
        <a:xfrm>
          <a:off x="0" y="0"/>
          <a:ext cx="0" cy="0"/>
          <a:chOff x="0" y="0"/>
          <a:chExt cx="0" cy="0"/>
        </a:xfrm>
      </p:grpSpPr>
      <p:sp>
        <p:nvSpPr>
          <p:cNvPr id="290" name="Google Shape;290;p30"/>
          <p:cNvSpPr/>
          <p:nvPr>
            <p:ph idx="2" type="pic"/>
          </p:nvPr>
        </p:nvSpPr>
        <p:spPr>
          <a:xfrm>
            <a:off x="0" y="1"/>
            <a:ext cx="12192000" cy="6858000"/>
          </a:xfrm>
          <a:prstGeom prst="rect">
            <a:avLst/>
          </a:prstGeom>
          <a:noFill/>
          <a:ln>
            <a:noFill/>
          </a:ln>
        </p:spPr>
      </p:sp>
      <p:sp>
        <p:nvSpPr>
          <p:cNvPr id="291" name="Google Shape;291;p30"/>
          <p:cNvSpPr txBox="1"/>
          <p:nvPr>
            <p:ph type="title"/>
          </p:nvPr>
        </p:nvSpPr>
        <p:spPr>
          <a:xfrm>
            <a:off x="3111500" y="370600"/>
            <a:ext cx="5923842" cy="5923842"/>
          </a:xfrm>
          <a:prstGeom prst="rect">
            <a:avLst/>
          </a:prstGeom>
          <a:solidFill>
            <a:schemeClr val="lt1">
              <a:alpha val="94901"/>
            </a:schemeClr>
          </a:solidFill>
          <a:ln>
            <a:noFill/>
          </a:ln>
        </p:spPr>
        <p:txBody>
          <a:bodyPr anchorCtr="0" anchor="b" bIns="2331700" lIns="457200" spcFirstLastPara="1" rIns="457200" wrap="square" tIns="45700">
            <a:noAutofit/>
          </a:bodyPr>
          <a:lstStyle>
            <a:lvl1pPr lvl="0" algn="ctr">
              <a:lnSpc>
                <a:spcPct val="90000"/>
              </a:lnSpc>
              <a:spcBef>
                <a:spcPts val="0"/>
              </a:spcBef>
              <a:spcAft>
                <a:spcPts val="0"/>
              </a:spcAft>
              <a:buClr>
                <a:schemeClr val="dk1"/>
              </a:buClr>
              <a:buSzPts val="4000"/>
              <a:buFont typeface="Twentieth Century"/>
              <a:buNone/>
              <a:defRPr sz="4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2" name="Google Shape;292;p30"/>
          <p:cNvSpPr txBox="1"/>
          <p:nvPr>
            <p:ph idx="1" type="body"/>
          </p:nvPr>
        </p:nvSpPr>
        <p:spPr>
          <a:xfrm>
            <a:off x="3575304" y="4379976"/>
            <a:ext cx="5038344" cy="71323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93" name="Google Shape;293;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4" name="Google Shape;294;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chemeClr val="lt1"/>
                </a:solidFill>
                <a:latin typeface="Avenir"/>
                <a:ea typeface="Avenir"/>
                <a:cs typeface="Avenir"/>
                <a:sym typeface="Avenir"/>
              </a:defRPr>
            </a:lvl1pPr>
            <a:lvl2pPr indent="0" lvl="1" marL="0" marR="0" algn="r">
              <a:spcBef>
                <a:spcPts val="0"/>
              </a:spcBef>
              <a:buNone/>
              <a:defRPr sz="1200" cap="none">
                <a:solidFill>
                  <a:schemeClr val="lt1"/>
                </a:solidFill>
                <a:latin typeface="Avenir"/>
                <a:ea typeface="Avenir"/>
                <a:cs typeface="Avenir"/>
                <a:sym typeface="Avenir"/>
              </a:defRPr>
            </a:lvl2pPr>
            <a:lvl3pPr indent="0" lvl="2" marL="0" marR="0" algn="r">
              <a:spcBef>
                <a:spcPts val="0"/>
              </a:spcBef>
              <a:buNone/>
              <a:defRPr sz="1200" cap="none">
                <a:solidFill>
                  <a:schemeClr val="lt1"/>
                </a:solidFill>
                <a:latin typeface="Avenir"/>
                <a:ea typeface="Avenir"/>
                <a:cs typeface="Avenir"/>
                <a:sym typeface="Avenir"/>
              </a:defRPr>
            </a:lvl3pPr>
            <a:lvl4pPr indent="0" lvl="3" marL="0" marR="0" algn="r">
              <a:spcBef>
                <a:spcPts val="0"/>
              </a:spcBef>
              <a:buNone/>
              <a:defRPr sz="1200" cap="none">
                <a:solidFill>
                  <a:schemeClr val="lt1"/>
                </a:solidFill>
                <a:latin typeface="Avenir"/>
                <a:ea typeface="Avenir"/>
                <a:cs typeface="Avenir"/>
                <a:sym typeface="Avenir"/>
              </a:defRPr>
            </a:lvl4pPr>
            <a:lvl5pPr indent="0" lvl="4" marL="0" marR="0" algn="r">
              <a:spcBef>
                <a:spcPts val="0"/>
              </a:spcBef>
              <a:buNone/>
              <a:defRPr sz="1200" cap="none">
                <a:solidFill>
                  <a:schemeClr val="lt1"/>
                </a:solidFill>
                <a:latin typeface="Avenir"/>
                <a:ea typeface="Avenir"/>
                <a:cs typeface="Avenir"/>
                <a:sym typeface="Avenir"/>
              </a:defRPr>
            </a:lvl5pPr>
            <a:lvl6pPr indent="0" lvl="5" marL="0" marR="0" algn="r">
              <a:spcBef>
                <a:spcPts val="0"/>
              </a:spcBef>
              <a:buNone/>
              <a:defRPr sz="1200" cap="none">
                <a:solidFill>
                  <a:schemeClr val="lt1"/>
                </a:solidFill>
                <a:latin typeface="Avenir"/>
                <a:ea typeface="Avenir"/>
                <a:cs typeface="Avenir"/>
                <a:sym typeface="Avenir"/>
              </a:defRPr>
            </a:lvl6pPr>
            <a:lvl7pPr indent="0" lvl="6" marL="0" marR="0" algn="r">
              <a:spcBef>
                <a:spcPts val="0"/>
              </a:spcBef>
              <a:buNone/>
              <a:defRPr sz="1200" cap="none">
                <a:solidFill>
                  <a:schemeClr val="lt1"/>
                </a:solidFill>
                <a:latin typeface="Avenir"/>
                <a:ea typeface="Avenir"/>
                <a:cs typeface="Avenir"/>
                <a:sym typeface="Avenir"/>
              </a:defRPr>
            </a:lvl7pPr>
            <a:lvl8pPr indent="0" lvl="7" marL="0" marR="0" algn="r">
              <a:spcBef>
                <a:spcPts val="0"/>
              </a:spcBef>
              <a:buNone/>
              <a:defRPr sz="1200" cap="none">
                <a:solidFill>
                  <a:schemeClr val="lt1"/>
                </a:solidFill>
                <a:latin typeface="Avenir"/>
                <a:ea typeface="Avenir"/>
                <a:cs typeface="Avenir"/>
                <a:sym typeface="Avenir"/>
              </a:defRPr>
            </a:lvl8pPr>
            <a:lvl9pPr indent="0" lvl="8" marL="0" marR="0" algn="r">
              <a:spcBef>
                <a:spcPts val="0"/>
              </a:spcBef>
              <a:buNone/>
              <a:defRPr sz="1200" cap="non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with 2 medium pictures">
  <p:cSld name="Title and Content with 2 medium pictures">
    <p:spTree>
      <p:nvGrpSpPr>
        <p:cNvPr id="295" name="Shape 295"/>
        <p:cNvGrpSpPr/>
        <p:nvPr/>
      </p:nvGrpSpPr>
      <p:grpSpPr>
        <a:xfrm>
          <a:off x="0" y="0"/>
          <a:ext cx="0" cy="0"/>
          <a:chOff x="0" y="0"/>
          <a:chExt cx="0" cy="0"/>
        </a:xfrm>
      </p:grpSpPr>
      <p:sp>
        <p:nvSpPr>
          <p:cNvPr id="296" name="Google Shape;296;p31"/>
          <p:cNvSpPr/>
          <p:nvPr>
            <p:ph idx="2" type="pic"/>
          </p:nvPr>
        </p:nvSpPr>
        <p:spPr>
          <a:xfrm>
            <a:off x="7901259" y="2727729"/>
            <a:ext cx="4290740" cy="4130271"/>
          </a:xfrm>
          <a:prstGeom prst="rect">
            <a:avLst/>
          </a:prstGeom>
          <a:noFill/>
          <a:ln>
            <a:noFill/>
          </a:ln>
        </p:spPr>
      </p:sp>
      <p:sp>
        <p:nvSpPr>
          <p:cNvPr id="297" name="Google Shape;297;p31"/>
          <p:cNvSpPr/>
          <p:nvPr>
            <p:ph idx="3" type="pic"/>
          </p:nvPr>
        </p:nvSpPr>
        <p:spPr>
          <a:xfrm>
            <a:off x="6261609" y="0"/>
            <a:ext cx="3519311" cy="3007909"/>
          </a:xfrm>
          <a:prstGeom prst="rect">
            <a:avLst/>
          </a:prstGeom>
          <a:noFill/>
          <a:ln>
            <a:noFill/>
          </a:ln>
        </p:spPr>
      </p:sp>
      <p:sp>
        <p:nvSpPr>
          <p:cNvPr id="298" name="Google Shape;298;p31"/>
          <p:cNvSpPr/>
          <p:nvPr/>
        </p:nvSpPr>
        <p:spPr>
          <a:xfrm>
            <a:off x="10420569" y="1364732"/>
            <a:ext cx="947488" cy="92178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99" name="Google Shape;299;p31"/>
          <p:cNvSpPr/>
          <p:nvPr/>
        </p:nvSpPr>
        <p:spPr>
          <a:xfrm flipH="1" rot="-6040930">
            <a:off x="6034138" y="-673140"/>
            <a:ext cx="4021193" cy="4021193"/>
          </a:xfrm>
          <a:prstGeom prst="arc">
            <a:avLst>
              <a:gd fmla="val 16200000" name="adj1"/>
              <a:gd fmla="val 20093138"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00" name="Google Shape;300;p31"/>
          <p:cNvSpPr txBox="1"/>
          <p:nvPr>
            <p:ph type="title"/>
          </p:nvPr>
        </p:nvSpPr>
        <p:spPr>
          <a:xfrm>
            <a:off x="841248" y="365760"/>
            <a:ext cx="5120640" cy="13258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1" name="Google Shape;301;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2" name="Google Shape;302;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303" name="Google Shape;303;p31"/>
          <p:cNvSpPr txBox="1"/>
          <p:nvPr>
            <p:ph idx="1" type="body"/>
          </p:nvPr>
        </p:nvSpPr>
        <p:spPr>
          <a:xfrm>
            <a:off x="841248" y="1828800"/>
            <a:ext cx="5093208" cy="435254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p:cSld name="Closing">
    <p:spTree>
      <p:nvGrpSpPr>
        <p:cNvPr id="304" name="Shape 304"/>
        <p:cNvGrpSpPr/>
        <p:nvPr/>
      </p:nvGrpSpPr>
      <p:grpSpPr>
        <a:xfrm>
          <a:off x="0" y="0"/>
          <a:ext cx="0" cy="0"/>
          <a:chOff x="0" y="0"/>
          <a:chExt cx="0" cy="0"/>
        </a:xfrm>
      </p:grpSpPr>
      <p:sp>
        <p:nvSpPr>
          <p:cNvPr id="305" name="Google Shape;305;p32"/>
          <p:cNvSpPr/>
          <p:nvPr/>
        </p:nvSpPr>
        <p:spPr>
          <a:xfrm>
            <a:off x="707393" y="847600"/>
            <a:ext cx="4619938" cy="461993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06" name="Google Shape;306;p32"/>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07" name="Google Shape;307;p32"/>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08" name="Google Shape;308;p32"/>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09" name="Google Shape;309;p32"/>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10" name="Google Shape;310;p32"/>
          <p:cNvSpPr/>
          <p:nvPr/>
        </p:nvSpPr>
        <p:spPr>
          <a:xfrm flipH="1">
            <a:off x="340505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11" name="Google Shape;311;p32"/>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12" name="Google Shape;312;p32"/>
          <p:cNvSpPr txBox="1"/>
          <p:nvPr>
            <p:ph type="title"/>
          </p:nvPr>
        </p:nvSpPr>
        <p:spPr>
          <a:xfrm>
            <a:off x="1389888" y="1234440"/>
            <a:ext cx="3236976" cy="406908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400"/>
              <a:buFont typeface="Twentieth Century"/>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3" name="Google Shape;313;p32"/>
          <p:cNvSpPr txBox="1"/>
          <p:nvPr>
            <p:ph idx="11" type="ftr"/>
          </p:nvPr>
        </p:nvSpPr>
        <p:spPr>
          <a:xfrm>
            <a:off x="6099048"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4" name="Google Shape;314;p32"/>
          <p:cNvSpPr txBox="1"/>
          <p:nvPr>
            <p:ph idx="12" type="sldNum"/>
          </p:nvPr>
        </p:nvSpPr>
        <p:spPr>
          <a:xfrm>
            <a:off x="10506456" y="6356350"/>
            <a:ext cx="850392"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315" name="Google Shape;315;p32"/>
          <p:cNvSpPr txBox="1"/>
          <p:nvPr>
            <p:ph idx="1" type="body"/>
          </p:nvPr>
        </p:nvSpPr>
        <p:spPr>
          <a:xfrm>
            <a:off x="6665976" y="2551176"/>
            <a:ext cx="4709160" cy="175564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316" name="Shape 316"/>
        <p:cNvGrpSpPr/>
        <p:nvPr/>
      </p:nvGrpSpPr>
      <p:grpSpPr>
        <a:xfrm>
          <a:off x="0" y="0"/>
          <a:ext cx="0" cy="0"/>
          <a:chOff x="0" y="0"/>
          <a:chExt cx="0" cy="0"/>
        </a:xfrm>
      </p:grpSpPr>
      <p:sp>
        <p:nvSpPr>
          <p:cNvPr id="317" name="Google Shape;317;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8" name="Google Shape;318;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9" name="Google Shape;319;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320" name="Google Shape;320;p33"/>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21" name="Google Shape;321;p33"/>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22" name="Google Shape;322;p33"/>
          <p:cNvSpPr txBox="1"/>
          <p:nvPr>
            <p:ph idx="1" type="body"/>
          </p:nvPr>
        </p:nvSpPr>
        <p:spPr>
          <a:xfrm>
            <a:off x="838200" y="1911096"/>
            <a:ext cx="10515600" cy="385974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3" name="Shape 323"/>
        <p:cNvGrpSpPr/>
        <p:nvPr/>
      </p:nvGrpSpPr>
      <p:grpSpPr>
        <a:xfrm>
          <a:off x="0" y="0"/>
          <a:ext cx="0" cy="0"/>
          <a:chOff x="0" y="0"/>
          <a:chExt cx="0" cy="0"/>
        </a:xfrm>
      </p:grpSpPr>
      <p:sp>
        <p:nvSpPr>
          <p:cNvPr id="324" name="Google Shape;324;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5" name="Google Shape;325;p3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6" name="Google Shape;326;p3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7" name="Google Shape;327;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8" name="Google Shape;328;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329" name="Google Shape;329;p34"/>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30" name="Google Shape;330;p34"/>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1" name="Shape 331"/>
        <p:cNvGrpSpPr/>
        <p:nvPr/>
      </p:nvGrpSpPr>
      <p:grpSpPr>
        <a:xfrm>
          <a:off x="0" y="0"/>
          <a:ext cx="0" cy="0"/>
          <a:chOff x="0" y="0"/>
          <a:chExt cx="0" cy="0"/>
        </a:xfrm>
      </p:grpSpPr>
      <p:sp>
        <p:nvSpPr>
          <p:cNvPr id="332" name="Google Shape;332;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3" name="Google Shape;333;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334" name="Google Shape;334;p35"/>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35" name="Google Shape;335;p35"/>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36" name="Shape 336"/>
        <p:cNvGrpSpPr/>
        <p:nvPr/>
      </p:nvGrpSpPr>
      <p:grpSpPr>
        <a:xfrm>
          <a:off x="0" y="0"/>
          <a:ext cx="0" cy="0"/>
          <a:chOff x="0" y="0"/>
          <a:chExt cx="0" cy="0"/>
        </a:xfrm>
      </p:grpSpPr>
      <p:sp>
        <p:nvSpPr>
          <p:cNvPr id="337" name="Google Shape;337;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8" name="Google Shape;338;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339" name="Google Shape;339;p36"/>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40" name="Google Shape;340;p36"/>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41" name="Google Shape;341;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42" name="Shape 342"/>
        <p:cNvGrpSpPr/>
        <p:nvPr/>
      </p:nvGrpSpPr>
      <p:grpSpPr>
        <a:xfrm>
          <a:off x="0" y="0"/>
          <a:ext cx="0" cy="0"/>
          <a:chOff x="0" y="0"/>
          <a:chExt cx="0" cy="0"/>
        </a:xfrm>
      </p:grpSpPr>
      <p:sp>
        <p:nvSpPr>
          <p:cNvPr id="343" name="Google Shape;343;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4" name="Google Shape;344;p3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45" name="Google Shape;345;p3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46" name="Google Shape;346;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7" name="Google Shape;347;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348" name="Google Shape;348;p37"/>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49" name="Google Shape;349;p37"/>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50" name="Shape 350"/>
        <p:cNvGrpSpPr/>
        <p:nvPr/>
      </p:nvGrpSpPr>
      <p:grpSpPr>
        <a:xfrm>
          <a:off x="0" y="0"/>
          <a:ext cx="0" cy="0"/>
          <a:chOff x="0" y="0"/>
          <a:chExt cx="0" cy="0"/>
        </a:xfrm>
      </p:grpSpPr>
      <p:sp>
        <p:nvSpPr>
          <p:cNvPr id="351" name="Google Shape;351;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2" name="Google Shape;352;p38"/>
          <p:cNvSpPr/>
          <p:nvPr>
            <p:ph idx="2" type="pic"/>
          </p:nvPr>
        </p:nvSpPr>
        <p:spPr>
          <a:xfrm>
            <a:off x="5183188" y="987425"/>
            <a:ext cx="6172200" cy="4873625"/>
          </a:xfrm>
          <a:prstGeom prst="rect">
            <a:avLst/>
          </a:prstGeom>
          <a:noFill/>
          <a:ln>
            <a:noFill/>
          </a:ln>
        </p:spPr>
      </p:sp>
      <p:sp>
        <p:nvSpPr>
          <p:cNvPr id="353" name="Google Shape;353;p3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54" name="Google Shape;354;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5" name="Google Shape;355;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356" name="Google Shape;356;p38"/>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357" name="Google Shape;357;p38"/>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3.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31.xml"/><Relationship Id="rId10" Type="http://schemas.openxmlformats.org/officeDocument/2006/relationships/slideLayout" Target="../slideLayouts/slideLayout30.xml"/><Relationship Id="rId13" Type="http://schemas.openxmlformats.org/officeDocument/2006/relationships/slideLayout" Target="../slideLayouts/slideLayout33.xml"/><Relationship Id="rId12" Type="http://schemas.openxmlformats.org/officeDocument/2006/relationships/slideLayout" Target="../slideLayouts/slideLayout32.xml"/><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5" Type="http://schemas.openxmlformats.org/officeDocument/2006/relationships/slideLayout" Target="../slideLayouts/slideLayout35.xml"/><Relationship Id="rId14" Type="http://schemas.openxmlformats.org/officeDocument/2006/relationships/slideLayout" Target="../slideLayouts/slideLayout34.xml"/><Relationship Id="rId17" Type="http://schemas.openxmlformats.org/officeDocument/2006/relationships/theme" Target="../theme/theme2.xml"/><Relationship Id="rId16" Type="http://schemas.openxmlformats.org/officeDocument/2006/relationships/slideLayout" Target="../slideLayouts/slideLayout36.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58952" y="1216152"/>
            <a:ext cx="10671048" cy="768096"/>
          </a:xfrm>
          <a:prstGeom prst="rect">
            <a:avLst/>
          </a:prstGeom>
          <a:noFill/>
          <a:ln>
            <a:noFill/>
          </a:ln>
        </p:spPr>
        <p:txBody>
          <a:bodyPr anchorCtr="0" anchor="t" bIns="45700" lIns="91425" spcFirstLastPara="1" rIns="91425" wrap="square" tIns="45700">
            <a:normAutofit/>
          </a:bodyPr>
          <a:lstStyle>
            <a:lvl1pPr lvl="0" marR="0" rtl="0" algn="ctr">
              <a:lnSpc>
                <a:spcPct val="110795"/>
              </a:lnSpc>
              <a:spcBef>
                <a:spcPts val="0"/>
              </a:spcBef>
              <a:spcAft>
                <a:spcPts val="0"/>
              </a:spcAft>
              <a:buClr>
                <a:schemeClr val="accent6"/>
              </a:buClr>
              <a:buSzPts val="4400"/>
              <a:buFont typeface="Arial Black"/>
              <a:buNone/>
              <a:defRPr b="1" i="0" sz="4400" u="none" cap="none" strike="noStrike">
                <a:solidFill>
                  <a:schemeClr val="accent6"/>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758952" y="2103120"/>
            <a:ext cx="10671048"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100000"/>
              </a:lnSpc>
              <a:spcBef>
                <a:spcPts val="360"/>
              </a:spcBef>
              <a:spcAft>
                <a:spcPts val="0"/>
              </a:spcAft>
              <a:buClr>
                <a:schemeClr val="accent6"/>
              </a:buClr>
              <a:buSzPts val="2800"/>
              <a:buFont typeface="Arial"/>
              <a:buChar char="•"/>
              <a:defRPr b="0" i="0" sz="2800" u="none" cap="none" strike="noStrike">
                <a:solidFill>
                  <a:schemeClr val="accent6"/>
                </a:solidFill>
                <a:latin typeface="EB Garamond"/>
                <a:ea typeface="EB Garamond"/>
                <a:cs typeface="EB Garamond"/>
                <a:sym typeface="EB Garamond"/>
              </a:defRPr>
            </a:lvl1pPr>
            <a:lvl2pPr indent="-381000" lvl="1" marL="914400" marR="0" rtl="0" algn="l">
              <a:lnSpc>
                <a:spcPct val="100000"/>
              </a:lnSpc>
              <a:spcBef>
                <a:spcPts val="360"/>
              </a:spcBef>
              <a:spcAft>
                <a:spcPts val="0"/>
              </a:spcAft>
              <a:buClr>
                <a:schemeClr val="accent6"/>
              </a:buClr>
              <a:buSzPts val="2400"/>
              <a:buFont typeface="Arial"/>
              <a:buChar char="•"/>
              <a:defRPr b="0" i="0" sz="2400" u="none" cap="none" strike="noStrike">
                <a:solidFill>
                  <a:schemeClr val="accent6"/>
                </a:solidFill>
                <a:latin typeface="EB Garamond"/>
                <a:ea typeface="EB Garamond"/>
                <a:cs typeface="EB Garamond"/>
                <a:sym typeface="EB Garamond"/>
              </a:defRPr>
            </a:lvl2pPr>
            <a:lvl3pPr indent="-355600" lvl="2" marL="1371600" marR="0" rtl="0" algn="l">
              <a:lnSpc>
                <a:spcPct val="100000"/>
              </a:lnSpc>
              <a:spcBef>
                <a:spcPts val="360"/>
              </a:spcBef>
              <a:spcAft>
                <a:spcPts val="0"/>
              </a:spcAft>
              <a:buClr>
                <a:schemeClr val="accent6"/>
              </a:buClr>
              <a:buSzPts val="2000"/>
              <a:buFont typeface="Arial"/>
              <a:buChar char="•"/>
              <a:defRPr b="0" i="0" sz="2000" u="none" cap="none" strike="noStrike">
                <a:solidFill>
                  <a:schemeClr val="accent6"/>
                </a:solidFill>
                <a:latin typeface="EB Garamond"/>
                <a:ea typeface="EB Garamond"/>
                <a:cs typeface="EB Garamond"/>
                <a:sym typeface="EB Garamond"/>
              </a:defRPr>
            </a:lvl3pPr>
            <a:lvl4pPr indent="-342900" lvl="3" marL="1828800" marR="0" rtl="0" algn="l">
              <a:lnSpc>
                <a:spcPct val="100000"/>
              </a:lnSpc>
              <a:spcBef>
                <a:spcPts val="360"/>
              </a:spcBef>
              <a:spcAft>
                <a:spcPts val="0"/>
              </a:spcAft>
              <a:buClr>
                <a:schemeClr val="accent6"/>
              </a:buClr>
              <a:buSzPts val="1800"/>
              <a:buFont typeface="Arial"/>
              <a:buChar char="•"/>
              <a:defRPr b="0" i="0" sz="1800" u="none" cap="none" strike="noStrike">
                <a:solidFill>
                  <a:schemeClr val="accent6"/>
                </a:solidFill>
                <a:latin typeface="EB Garamond"/>
                <a:ea typeface="EB Garamond"/>
                <a:cs typeface="EB Garamond"/>
                <a:sym typeface="EB Garamond"/>
              </a:defRPr>
            </a:lvl4pPr>
            <a:lvl5pPr indent="-342900" lvl="4" marL="2286000" marR="0" rtl="0" algn="l">
              <a:lnSpc>
                <a:spcPct val="100000"/>
              </a:lnSpc>
              <a:spcBef>
                <a:spcPts val="360"/>
              </a:spcBef>
              <a:spcAft>
                <a:spcPts val="0"/>
              </a:spcAft>
              <a:buClr>
                <a:schemeClr val="accent6"/>
              </a:buClr>
              <a:buSzPts val="1800"/>
              <a:buFont typeface="Arial"/>
              <a:buChar char="•"/>
              <a:defRPr b="0" i="0" sz="1800" u="none" cap="none" strike="noStrike">
                <a:solidFill>
                  <a:schemeClr val="accent6"/>
                </a:solidFill>
                <a:latin typeface="EB Garamond"/>
                <a:ea typeface="EB Garamond"/>
                <a:cs typeface="EB Garamond"/>
                <a:sym typeface="EB Garamond"/>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EB Garamond"/>
                <a:ea typeface="EB Garamond"/>
                <a:cs typeface="EB Garamond"/>
                <a:sym typeface="EB Garamond"/>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EB Garamond"/>
                <a:ea typeface="EB Garamond"/>
                <a:cs typeface="EB Garamond"/>
                <a:sym typeface="EB Garamond"/>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EB Garamond"/>
                <a:ea typeface="EB Garamond"/>
                <a:cs typeface="EB Garamond"/>
                <a:sym typeface="EB Garamond"/>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EB Garamond"/>
                <a:ea typeface="EB Garamond"/>
                <a:cs typeface="EB Garamond"/>
                <a:sym typeface="EB Garamond"/>
              </a:defRPr>
            </a:lvl9pPr>
          </a:lstStyle>
          <a:p/>
        </p:txBody>
      </p:sp>
      <p:sp>
        <p:nvSpPr>
          <p:cNvPr id="8" name="Google Shape;8;p1"/>
          <p:cNvSpPr txBox="1"/>
          <p:nvPr>
            <p:ph idx="11" type="ftr"/>
          </p:nvPr>
        </p:nvSpPr>
        <p:spPr>
          <a:xfrm>
            <a:off x="621792" y="457200"/>
            <a:ext cx="3200400" cy="27432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accent6"/>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2pPr>
            <a:lvl3pPr lvl="2"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3pPr>
            <a:lvl4pPr lvl="3"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4pPr>
            <a:lvl5pPr lvl="4"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5pPr>
            <a:lvl6pPr lvl="5"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6pPr>
            <a:lvl7pPr lvl="6"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7pPr>
            <a:lvl8pPr lvl="7"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8pPr>
            <a:lvl9pPr lvl="8" marR="0" rtl="0" algn="l">
              <a:spcBef>
                <a:spcPts val="0"/>
              </a:spcBef>
              <a:spcAft>
                <a:spcPts val="0"/>
              </a:spcAft>
              <a:buSzPts val="1400"/>
              <a:buNone/>
              <a:defRPr b="0" i="0" sz="1800" u="none" cap="none" strike="noStrike">
                <a:solidFill>
                  <a:schemeClr val="dk1"/>
                </a:solidFill>
                <a:latin typeface="EB Garamond"/>
                <a:ea typeface="EB Garamond"/>
                <a:cs typeface="EB Garamond"/>
                <a:sym typeface="EB Garamond"/>
              </a:defRPr>
            </a:lvl9pPr>
          </a:lstStyle>
          <a:p/>
        </p:txBody>
      </p:sp>
      <p:sp>
        <p:nvSpPr>
          <p:cNvPr id="9" name="Google Shape;9;p1"/>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i="0" sz="1200" u="none" cap="none" strike="noStrike">
                <a:solidFill>
                  <a:schemeClr val="accent6"/>
                </a:solidFill>
                <a:latin typeface="Arial"/>
                <a:ea typeface="Arial"/>
                <a:cs typeface="Arial"/>
                <a:sym typeface="Arial"/>
              </a:defRPr>
            </a:lvl1pPr>
            <a:lvl2pPr indent="0" lvl="1" marL="0" marR="0" rtl="0" algn="ctr">
              <a:spcBef>
                <a:spcPts val="0"/>
              </a:spcBef>
              <a:buNone/>
              <a:defRPr b="0" i="0" sz="1200" u="none" cap="none" strike="noStrike">
                <a:solidFill>
                  <a:schemeClr val="accent6"/>
                </a:solidFill>
                <a:latin typeface="Arial"/>
                <a:ea typeface="Arial"/>
                <a:cs typeface="Arial"/>
                <a:sym typeface="Arial"/>
              </a:defRPr>
            </a:lvl2pPr>
            <a:lvl3pPr indent="0" lvl="2" marL="0" marR="0" rtl="0" algn="ctr">
              <a:spcBef>
                <a:spcPts val="0"/>
              </a:spcBef>
              <a:buNone/>
              <a:defRPr b="0" i="0" sz="1200" u="none" cap="none" strike="noStrike">
                <a:solidFill>
                  <a:schemeClr val="accent6"/>
                </a:solidFill>
                <a:latin typeface="Arial"/>
                <a:ea typeface="Arial"/>
                <a:cs typeface="Arial"/>
                <a:sym typeface="Arial"/>
              </a:defRPr>
            </a:lvl3pPr>
            <a:lvl4pPr indent="0" lvl="3" marL="0" marR="0" rtl="0" algn="ctr">
              <a:spcBef>
                <a:spcPts val="0"/>
              </a:spcBef>
              <a:buNone/>
              <a:defRPr b="0" i="0" sz="1200" u="none" cap="none" strike="noStrike">
                <a:solidFill>
                  <a:schemeClr val="accent6"/>
                </a:solidFill>
                <a:latin typeface="Arial"/>
                <a:ea typeface="Arial"/>
                <a:cs typeface="Arial"/>
                <a:sym typeface="Arial"/>
              </a:defRPr>
            </a:lvl4pPr>
            <a:lvl5pPr indent="0" lvl="4" marL="0" marR="0" rtl="0" algn="ctr">
              <a:spcBef>
                <a:spcPts val="0"/>
              </a:spcBef>
              <a:buNone/>
              <a:defRPr b="0" i="0" sz="1200" u="none" cap="none" strike="noStrike">
                <a:solidFill>
                  <a:schemeClr val="accent6"/>
                </a:solidFill>
                <a:latin typeface="Arial"/>
                <a:ea typeface="Arial"/>
                <a:cs typeface="Arial"/>
                <a:sym typeface="Arial"/>
              </a:defRPr>
            </a:lvl5pPr>
            <a:lvl6pPr indent="0" lvl="5" marL="0" marR="0" rtl="0" algn="ctr">
              <a:spcBef>
                <a:spcPts val="0"/>
              </a:spcBef>
              <a:buNone/>
              <a:defRPr b="0" i="0" sz="1200" u="none" cap="none" strike="noStrike">
                <a:solidFill>
                  <a:schemeClr val="accent6"/>
                </a:solidFill>
                <a:latin typeface="Arial"/>
                <a:ea typeface="Arial"/>
                <a:cs typeface="Arial"/>
                <a:sym typeface="Arial"/>
              </a:defRPr>
            </a:lvl6pPr>
            <a:lvl7pPr indent="0" lvl="6" marL="0" marR="0" rtl="0" algn="ctr">
              <a:spcBef>
                <a:spcPts val="0"/>
              </a:spcBef>
              <a:buNone/>
              <a:defRPr b="0" i="0" sz="1200" u="none" cap="none" strike="noStrike">
                <a:solidFill>
                  <a:schemeClr val="accent6"/>
                </a:solidFill>
                <a:latin typeface="Arial"/>
                <a:ea typeface="Arial"/>
                <a:cs typeface="Arial"/>
                <a:sym typeface="Arial"/>
              </a:defRPr>
            </a:lvl7pPr>
            <a:lvl8pPr indent="0" lvl="7" marL="0" marR="0" rtl="0" algn="ctr">
              <a:spcBef>
                <a:spcPts val="0"/>
              </a:spcBef>
              <a:buNone/>
              <a:defRPr b="0" i="0" sz="1200" u="none" cap="none" strike="noStrike">
                <a:solidFill>
                  <a:schemeClr val="accent6"/>
                </a:solidFill>
                <a:latin typeface="Arial"/>
                <a:ea typeface="Arial"/>
                <a:cs typeface="Arial"/>
                <a:sym typeface="Arial"/>
              </a:defRPr>
            </a:lvl8pPr>
            <a:lvl9pPr indent="0" lvl="8" marL="0" marR="0" rtl="0" algn="ctr">
              <a:spcBef>
                <a:spcPts val="0"/>
              </a:spcBef>
              <a:buNone/>
              <a:defRPr b="0" i="0" sz="1200" u="none" cap="none" strike="noStrike">
                <a:solidFill>
                  <a:schemeClr val="accent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1" name="Shape 221"/>
        <p:cNvGrpSpPr/>
        <p:nvPr/>
      </p:nvGrpSpPr>
      <p:grpSpPr>
        <a:xfrm>
          <a:off x="0" y="0"/>
          <a:ext cx="0" cy="0"/>
          <a:chOff x="0" y="0"/>
          <a:chExt cx="0" cy="0"/>
        </a:xfrm>
      </p:grpSpPr>
      <p:sp>
        <p:nvSpPr>
          <p:cNvPr id="222" name="Google Shape;222;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Twentieth Century"/>
              <a:buNone/>
              <a:defRPr b="0" i="0" sz="4400" u="none" cap="none" strike="noStrike">
                <a:solidFill>
                  <a:schemeClr val="dk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3" name="Google Shape;223;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venir"/>
                <a:ea typeface="Avenir"/>
                <a:cs typeface="Avenir"/>
                <a:sym typeface="Avenir"/>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venir"/>
                <a:ea typeface="Avenir"/>
                <a:cs typeface="Avenir"/>
                <a:sym typeface="Avenir"/>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224" name="Google Shape;224;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cap="none">
                <a:solidFill>
                  <a:srgbClr val="888888"/>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225" name="Google Shape;225;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cap="none">
                <a:solidFill>
                  <a:srgbClr val="888888"/>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226" name="Google Shape;226;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cap="none">
                <a:solidFill>
                  <a:srgbClr val="888888"/>
                </a:solidFill>
                <a:latin typeface="Avenir"/>
                <a:ea typeface="Avenir"/>
                <a:cs typeface="Avenir"/>
                <a:sym typeface="Avenir"/>
              </a:defRPr>
            </a:lvl1pPr>
            <a:lvl2pPr indent="0" lvl="1" marL="0" marR="0" rtl="0" algn="r">
              <a:spcBef>
                <a:spcPts val="0"/>
              </a:spcBef>
              <a:buNone/>
              <a:defRPr sz="1200" cap="none">
                <a:solidFill>
                  <a:srgbClr val="888888"/>
                </a:solidFill>
                <a:latin typeface="Avenir"/>
                <a:ea typeface="Avenir"/>
                <a:cs typeface="Avenir"/>
                <a:sym typeface="Avenir"/>
              </a:defRPr>
            </a:lvl2pPr>
            <a:lvl3pPr indent="0" lvl="2" marL="0" marR="0" rtl="0" algn="r">
              <a:spcBef>
                <a:spcPts val="0"/>
              </a:spcBef>
              <a:buNone/>
              <a:defRPr sz="1200" cap="none">
                <a:solidFill>
                  <a:srgbClr val="888888"/>
                </a:solidFill>
                <a:latin typeface="Avenir"/>
                <a:ea typeface="Avenir"/>
                <a:cs typeface="Avenir"/>
                <a:sym typeface="Avenir"/>
              </a:defRPr>
            </a:lvl3pPr>
            <a:lvl4pPr indent="0" lvl="3" marL="0" marR="0" rtl="0" algn="r">
              <a:spcBef>
                <a:spcPts val="0"/>
              </a:spcBef>
              <a:buNone/>
              <a:defRPr sz="1200" cap="none">
                <a:solidFill>
                  <a:srgbClr val="888888"/>
                </a:solidFill>
                <a:latin typeface="Avenir"/>
                <a:ea typeface="Avenir"/>
                <a:cs typeface="Avenir"/>
                <a:sym typeface="Avenir"/>
              </a:defRPr>
            </a:lvl4pPr>
            <a:lvl5pPr indent="0" lvl="4" marL="0" marR="0" rtl="0" algn="r">
              <a:spcBef>
                <a:spcPts val="0"/>
              </a:spcBef>
              <a:buNone/>
              <a:defRPr sz="1200" cap="none">
                <a:solidFill>
                  <a:srgbClr val="888888"/>
                </a:solidFill>
                <a:latin typeface="Avenir"/>
                <a:ea typeface="Avenir"/>
                <a:cs typeface="Avenir"/>
                <a:sym typeface="Avenir"/>
              </a:defRPr>
            </a:lvl5pPr>
            <a:lvl6pPr indent="0" lvl="5" marL="0" marR="0" rtl="0" algn="r">
              <a:spcBef>
                <a:spcPts val="0"/>
              </a:spcBef>
              <a:buNone/>
              <a:defRPr sz="1200" cap="none">
                <a:solidFill>
                  <a:srgbClr val="888888"/>
                </a:solidFill>
                <a:latin typeface="Avenir"/>
                <a:ea typeface="Avenir"/>
                <a:cs typeface="Avenir"/>
                <a:sym typeface="Avenir"/>
              </a:defRPr>
            </a:lvl6pPr>
            <a:lvl7pPr indent="0" lvl="6" marL="0" marR="0" rtl="0" algn="r">
              <a:spcBef>
                <a:spcPts val="0"/>
              </a:spcBef>
              <a:buNone/>
              <a:defRPr sz="1200" cap="none">
                <a:solidFill>
                  <a:srgbClr val="888888"/>
                </a:solidFill>
                <a:latin typeface="Avenir"/>
                <a:ea typeface="Avenir"/>
                <a:cs typeface="Avenir"/>
                <a:sym typeface="Avenir"/>
              </a:defRPr>
            </a:lvl7pPr>
            <a:lvl8pPr indent="0" lvl="7" marL="0" marR="0" rtl="0" algn="r">
              <a:spcBef>
                <a:spcPts val="0"/>
              </a:spcBef>
              <a:buNone/>
              <a:defRPr sz="1200" cap="none">
                <a:solidFill>
                  <a:srgbClr val="888888"/>
                </a:solidFill>
                <a:latin typeface="Avenir"/>
                <a:ea typeface="Avenir"/>
                <a:cs typeface="Avenir"/>
                <a:sym typeface="Avenir"/>
              </a:defRPr>
            </a:lvl8pPr>
            <a:lvl9pPr indent="0" lvl="8" marL="0" marR="0" rtl="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3.xml"/><Relationship Id="rId3" Type="http://schemas.openxmlformats.org/officeDocument/2006/relationships/image" Target="../media/image15.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8.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1.xml"/><Relationship Id="rId3"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2.xml"/><Relationship Id="rId3"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3.xml"/><Relationship Id="rId3" Type="http://schemas.openxmlformats.org/officeDocument/2006/relationships/image" Target="../media/image1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4.xml"/><Relationship Id="rId3" Type="http://schemas.openxmlformats.org/officeDocument/2006/relationships/image" Target="../media/image13.png"/><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39"/>
          <p:cNvSpPr txBox="1"/>
          <p:nvPr>
            <p:ph type="ctrTitle"/>
          </p:nvPr>
        </p:nvSpPr>
        <p:spPr>
          <a:xfrm>
            <a:off x="3403092" y="1984248"/>
            <a:ext cx="5385816" cy="1225296"/>
          </a:xfrm>
          <a:prstGeom prst="rect">
            <a:avLst/>
          </a:prstGeom>
          <a:noFill/>
          <a:ln>
            <a:noFill/>
          </a:ln>
        </p:spPr>
        <p:txBody>
          <a:bodyPr anchorCtr="0" anchor="t" bIns="45700" lIns="91425" spcFirstLastPara="1" rIns="91425" wrap="square" tIns="0">
            <a:noAutofit/>
          </a:bodyPr>
          <a:lstStyle/>
          <a:p>
            <a:pPr indent="0" lvl="0" marL="0" rtl="0" algn="ctr">
              <a:lnSpc>
                <a:spcPct val="110795"/>
              </a:lnSpc>
              <a:spcBef>
                <a:spcPts val="0"/>
              </a:spcBef>
              <a:spcAft>
                <a:spcPts val="0"/>
              </a:spcAft>
              <a:buClr>
                <a:schemeClr val="accent6"/>
              </a:buClr>
              <a:buSzPts val="4400"/>
              <a:buFont typeface="Arial Black"/>
              <a:buNone/>
            </a:pPr>
            <a:r>
              <a:rPr lang="en-US"/>
              <a:t>PRINCIPAL’S REPORT</a:t>
            </a:r>
            <a:br>
              <a:rPr lang="en-US"/>
            </a:b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0"/>
          <p:cNvSpPr txBox="1"/>
          <p:nvPr>
            <p:ph type="title"/>
          </p:nvPr>
        </p:nvSpPr>
        <p:spPr>
          <a:xfrm>
            <a:off x="1318641" y="787527"/>
            <a:ext cx="5693664" cy="76809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6"/>
              </a:buClr>
              <a:buSzPts val="4400"/>
              <a:buFont typeface="Arial Black"/>
              <a:buNone/>
            </a:pPr>
            <a:r>
              <a:rPr b="1" lang="en-US" sz="4400">
                <a:solidFill>
                  <a:schemeClr val="accent6"/>
                </a:solidFill>
                <a:latin typeface="Arial Black"/>
                <a:ea typeface="Arial Black"/>
                <a:cs typeface="Arial Black"/>
                <a:sym typeface="Arial Black"/>
              </a:rPr>
              <a:t>TOPICS</a:t>
            </a:r>
            <a:endParaRPr b="1" sz="4400">
              <a:solidFill>
                <a:schemeClr val="accent6"/>
              </a:solidFill>
              <a:latin typeface="Arial Black"/>
              <a:ea typeface="Arial Black"/>
              <a:cs typeface="Arial Black"/>
              <a:sym typeface="Arial Black"/>
            </a:endParaRPr>
          </a:p>
        </p:txBody>
      </p:sp>
      <p:sp>
        <p:nvSpPr>
          <p:cNvPr id="368" name="Google Shape;368;p40"/>
          <p:cNvSpPr txBox="1"/>
          <p:nvPr>
            <p:ph idx="1" type="body"/>
          </p:nvPr>
        </p:nvSpPr>
        <p:spPr>
          <a:xfrm>
            <a:off x="1318641" y="1941957"/>
            <a:ext cx="5693664" cy="3420618"/>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accent6"/>
              </a:buClr>
              <a:buSzPts val="2400"/>
              <a:buNone/>
            </a:pPr>
            <a:r>
              <a:rPr lang="en-US"/>
              <a:t>School Start Update</a:t>
            </a:r>
            <a:endParaRPr/>
          </a:p>
          <a:p>
            <a:pPr indent="0" lvl="0" marL="0" rtl="0" algn="l">
              <a:lnSpc>
                <a:spcPct val="150000"/>
              </a:lnSpc>
              <a:spcBef>
                <a:spcPts val="0"/>
              </a:spcBef>
              <a:spcAft>
                <a:spcPts val="0"/>
              </a:spcAft>
              <a:buClr>
                <a:schemeClr val="accent6"/>
              </a:buClr>
              <a:buSzPts val="2400"/>
              <a:buNone/>
            </a:pPr>
            <a:r>
              <a:rPr lang="en-US"/>
              <a:t>	Current Enrollment &amp; Leveling</a:t>
            </a:r>
            <a:endParaRPr/>
          </a:p>
          <a:p>
            <a:pPr indent="0" lvl="0" marL="0" rtl="0" algn="l">
              <a:lnSpc>
                <a:spcPct val="150000"/>
              </a:lnSpc>
              <a:spcBef>
                <a:spcPts val="0"/>
              </a:spcBef>
              <a:spcAft>
                <a:spcPts val="0"/>
              </a:spcAft>
              <a:buClr>
                <a:schemeClr val="accent6"/>
              </a:buClr>
              <a:buSzPts val="2400"/>
              <a:buNone/>
            </a:pPr>
            <a:r>
              <a:rPr lang="en-US"/>
              <a:t>School Strategic Plan</a:t>
            </a:r>
            <a:endParaRPr/>
          </a:p>
          <a:p>
            <a:pPr indent="0" lvl="0" marL="0" rtl="0" algn="l">
              <a:lnSpc>
                <a:spcPct val="150000"/>
              </a:lnSpc>
              <a:spcBef>
                <a:spcPts val="0"/>
              </a:spcBef>
              <a:spcAft>
                <a:spcPts val="0"/>
              </a:spcAft>
              <a:buClr>
                <a:schemeClr val="accent6"/>
              </a:buClr>
              <a:buSzPts val="2400"/>
              <a:buNone/>
            </a:pPr>
            <a:r>
              <a:rPr lang="en-US"/>
              <a:t>	Strategic Plan Overview</a:t>
            </a:r>
            <a:endParaRPr/>
          </a:p>
          <a:p>
            <a:pPr indent="0" lvl="0" marL="0" rtl="0" algn="l">
              <a:lnSpc>
                <a:spcPct val="150000"/>
              </a:lnSpc>
              <a:spcBef>
                <a:spcPts val="0"/>
              </a:spcBef>
              <a:spcAft>
                <a:spcPts val="0"/>
              </a:spcAft>
              <a:buClr>
                <a:schemeClr val="accent6"/>
              </a:buClr>
              <a:buSzPts val="2400"/>
              <a:buNone/>
            </a:pPr>
            <a:r>
              <a:rPr lang="en-US"/>
              <a:t>	SMART Goals</a:t>
            </a:r>
            <a:endParaRPr/>
          </a:p>
          <a:p>
            <a:pPr indent="0" lvl="0" marL="0" rtl="0" algn="l">
              <a:lnSpc>
                <a:spcPct val="150000"/>
              </a:lnSpc>
              <a:spcBef>
                <a:spcPts val="0"/>
              </a:spcBef>
              <a:spcAft>
                <a:spcPts val="0"/>
              </a:spcAft>
              <a:buClr>
                <a:schemeClr val="accent6"/>
              </a:buClr>
              <a:buSzPts val="2400"/>
              <a:buNone/>
            </a:pPr>
            <a:r>
              <a:rPr lang="en-US"/>
              <a:t>GMAS Results</a:t>
            </a:r>
            <a:endParaRPr/>
          </a:p>
          <a:p>
            <a:pPr indent="0" lvl="0" marL="0" rtl="0" algn="l">
              <a:lnSpc>
                <a:spcPct val="150000"/>
              </a:lnSpc>
              <a:spcBef>
                <a:spcPts val="0"/>
              </a:spcBef>
              <a:spcAft>
                <a:spcPts val="0"/>
              </a:spcAft>
              <a:buClr>
                <a:schemeClr val="accent6"/>
              </a:buClr>
              <a:buSzPts val="24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1"/>
          <p:cNvSpPr txBox="1"/>
          <p:nvPr>
            <p:ph type="title"/>
          </p:nvPr>
        </p:nvSpPr>
        <p:spPr>
          <a:xfrm>
            <a:off x="2895600" y="3392424"/>
            <a:ext cx="6400800" cy="768096"/>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4400"/>
              <a:buFont typeface="Arial Black"/>
              <a:buNone/>
            </a:pPr>
            <a:r>
              <a:rPr b="1" lang="en-US" sz="4400">
                <a:solidFill>
                  <a:schemeClr val="accent6"/>
                </a:solidFill>
                <a:latin typeface="Arial Black"/>
                <a:ea typeface="Arial Black"/>
                <a:cs typeface="Arial Black"/>
                <a:sym typeface="Arial Black"/>
              </a:rPr>
              <a:t>SCHOOL START</a:t>
            </a:r>
            <a:br>
              <a:rPr b="1" lang="en-US" sz="4400">
                <a:solidFill>
                  <a:schemeClr val="accent6"/>
                </a:solidFill>
                <a:latin typeface="Arial Black"/>
                <a:ea typeface="Arial Black"/>
                <a:cs typeface="Arial Black"/>
                <a:sym typeface="Arial Black"/>
              </a:rPr>
            </a:br>
            <a:r>
              <a:rPr b="1" lang="en-US" sz="4400">
                <a:solidFill>
                  <a:schemeClr val="accent6"/>
                </a:solidFill>
                <a:latin typeface="Arial Black"/>
                <a:ea typeface="Arial Black"/>
                <a:cs typeface="Arial Black"/>
                <a:sym typeface="Arial Black"/>
              </a:rPr>
              <a:t>UPDATE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2"/>
          <p:cNvSpPr txBox="1"/>
          <p:nvPr>
            <p:ph type="title"/>
          </p:nvPr>
        </p:nvSpPr>
        <p:spPr>
          <a:xfrm>
            <a:off x="3727359" y="210312"/>
            <a:ext cx="6766560" cy="76809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6"/>
              </a:buClr>
              <a:buSzPts val="4400"/>
              <a:buFont typeface="Arial Black"/>
              <a:buNone/>
            </a:pPr>
            <a:r>
              <a:rPr lang="en-US"/>
              <a:t>ENROLLMENT</a:t>
            </a:r>
            <a:endParaRPr/>
          </a:p>
        </p:txBody>
      </p:sp>
      <p:sp>
        <p:nvSpPr>
          <p:cNvPr id="379" name="Google Shape;379;p4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graphicFrame>
        <p:nvGraphicFramePr>
          <p:cNvPr id="380" name="Google Shape;380;p42"/>
          <p:cNvGraphicFramePr/>
          <p:nvPr/>
        </p:nvGraphicFramePr>
        <p:xfrm>
          <a:off x="5545091" y="1062355"/>
          <a:ext cx="3000000" cy="3000000"/>
        </p:xfrm>
        <a:graphic>
          <a:graphicData uri="http://schemas.openxmlformats.org/drawingml/2006/table">
            <a:tbl>
              <a:tblPr bandRow="1" firstRow="1">
                <a:noFill/>
                <a:tableStyleId>{0575F1FB-A314-4590-AAFB-8BECB3849E27}</a:tableStyleId>
              </a:tblPr>
              <a:tblGrid>
                <a:gridCol w="2914650"/>
                <a:gridCol w="1362075"/>
              </a:tblGrid>
              <a:tr h="370850">
                <a:tc>
                  <a:txBody>
                    <a:bodyPr/>
                    <a:lstStyle/>
                    <a:p>
                      <a:pPr indent="0" lvl="0" marL="0" marR="0" rtl="0" algn="r">
                        <a:spcBef>
                          <a:spcPts val="0"/>
                        </a:spcBef>
                        <a:spcAft>
                          <a:spcPts val="0"/>
                        </a:spcAft>
                        <a:buNone/>
                      </a:pPr>
                      <a:r>
                        <a:rPr b="1" lang="en-US" sz="1800" u="none" cap="none" strike="noStrike"/>
                        <a:t>Projected Enrollment</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t>391</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r">
                        <a:spcBef>
                          <a:spcPts val="0"/>
                        </a:spcBef>
                        <a:spcAft>
                          <a:spcPts val="0"/>
                        </a:spcAft>
                        <a:buNone/>
                      </a:pPr>
                      <a:r>
                        <a:rPr b="1" lang="en-US" sz="1800" u="none" cap="none" strike="noStrike"/>
                        <a:t>Current Enrollment</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t>424</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0850">
                <a:tc>
                  <a:txBody>
                    <a:bodyPr/>
                    <a:lstStyle/>
                    <a:p>
                      <a:pPr indent="0" lvl="0" marL="0" marR="0" rtl="0" algn="r">
                        <a:spcBef>
                          <a:spcPts val="0"/>
                        </a:spcBef>
                        <a:spcAft>
                          <a:spcPts val="0"/>
                        </a:spcAft>
                        <a:buNone/>
                      </a:pPr>
                      <a:r>
                        <a:rPr b="1" lang="en-US" sz="1800" u="none" cap="none" strike="noStrike"/>
                        <a:t>Difference</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1800" u="none" cap="none" strike="noStrike"/>
                        <a:t>-33</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381" name="Google Shape;381;p42"/>
          <p:cNvSpPr txBox="1"/>
          <p:nvPr/>
        </p:nvSpPr>
        <p:spPr>
          <a:xfrm>
            <a:off x="3727359" y="2725535"/>
            <a:ext cx="6766560" cy="76809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4"/>
              </a:buClr>
              <a:buSzPts val="4400"/>
              <a:buFont typeface="Arial Black"/>
              <a:buNone/>
            </a:pPr>
            <a:r>
              <a:rPr b="1" lang="en-US" sz="4400" cap="none">
                <a:solidFill>
                  <a:schemeClr val="accent4"/>
                </a:solidFill>
                <a:latin typeface="Arial Black"/>
                <a:ea typeface="Arial Black"/>
                <a:cs typeface="Arial Black"/>
                <a:sym typeface="Arial Black"/>
              </a:rPr>
              <a:t>LEVELING</a:t>
            </a:r>
            <a:endParaRPr/>
          </a:p>
        </p:txBody>
      </p:sp>
      <p:sp>
        <p:nvSpPr>
          <p:cNvPr id="382" name="Google Shape;382;p42"/>
          <p:cNvSpPr txBox="1"/>
          <p:nvPr/>
        </p:nvSpPr>
        <p:spPr>
          <a:xfrm>
            <a:off x="3727359" y="3496932"/>
            <a:ext cx="755024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EB Garamond"/>
                <a:ea typeface="EB Garamond"/>
                <a:cs typeface="EB Garamond"/>
                <a:sym typeface="EB Garamond"/>
              </a:rPr>
              <a:t>Leveling is the process the District uses to adjust school budget allocations to match student enrollment.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3"/>
          <p:cNvSpPr txBox="1"/>
          <p:nvPr>
            <p:ph type="title"/>
          </p:nvPr>
        </p:nvSpPr>
        <p:spPr>
          <a:xfrm>
            <a:off x="3727359" y="210312"/>
            <a:ext cx="6766560" cy="76809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6"/>
              </a:buClr>
              <a:buSzPts val="4400"/>
              <a:buFont typeface="Arial Black"/>
              <a:buNone/>
            </a:pPr>
            <a:r>
              <a:rPr lang="en-US"/>
              <a:t>LEVELING</a:t>
            </a:r>
            <a:endParaRPr/>
          </a:p>
        </p:txBody>
      </p:sp>
      <p:sp>
        <p:nvSpPr>
          <p:cNvPr id="388" name="Google Shape;388;p43"/>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89" name="Google Shape;389;p43"/>
          <p:cNvSpPr txBox="1"/>
          <p:nvPr/>
        </p:nvSpPr>
        <p:spPr>
          <a:xfrm>
            <a:off x="3727359" y="971497"/>
            <a:ext cx="6766560" cy="99813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6"/>
              </a:buClr>
              <a:buSzPts val="4400"/>
              <a:buFont typeface="Arial Black"/>
              <a:buNone/>
            </a:pPr>
            <a:r>
              <a:t/>
            </a:r>
            <a:endParaRPr b="1" sz="4400" cap="none">
              <a:solidFill>
                <a:schemeClr val="accent4"/>
              </a:solidFill>
              <a:latin typeface="Arial Black"/>
              <a:ea typeface="Arial Black"/>
              <a:cs typeface="Arial Black"/>
              <a:sym typeface="Arial Black"/>
            </a:endParaRPr>
          </a:p>
        </p:txBody>
      </p:sp>
      <p:sp>
        <p:nvSpPr>
          <p:cNvPr id="390" name="Google Shape;390;p43"/>
          <p:cNvSpPr txBox="1"/>
          <p:nvPr/>
        </p:nvSpPr>
        <p:spPr>
          <a:xfrm>
            <a:off x="3727359" y="3496932"/>
            <a:ext cx="755024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EB Garamond"/>
                <a:ea typeface="EB Garamond"/>
                <a:cs typeface="EB Garamond"/>
                <a:sym typeface="EB Garamond"/>
              </a:rPr>
              <a:t>Leveling is the process the District uses to adjust school budget allocations to match student enrollment. </a:t>
            </a:r>
            <a:endParaRPr/>
          </a:p>
        </p:txBody>
      </p:sp>
      <p:graphicFrame>
        <p:nvGraphicFramePr>
          <p:cNvPr id="391" name="Google Shape;391;p43"/>
          <p:cNvGraphicFramePr/>
          <p:nvPr/>
        </p:nvGraphicFramePr>
        <p:xfrm>
          <a:off x="4219575" y="4313176"/>
          <a:ext cx="3000000" cy="3000000"/>
        </p:xfrm>
        <a:graphic>
          <a:graphicData uri="http://schemas.openxmlformats.org/drawingml/2006/table">
            <a:tbl>
              <a:tblPr bandRow="1" firstRow="1">
                <a:noFill/>
                <a:tableStyleId>{EA0C457B-DF12-43FD-A058-4EF424FE9A26}</a:tableStyleId>
              </a:tblPr>
              <a:tblGrid>
                <a:gridCol w="3198775"/>
                <a:gridCol w="3198775"/>
              </a:tblGrid>
              <a:tr h="370850">
                <a:tc>
                  <a:txBody>
                    <a:bodyPr/>
                    <a:lstStyle/>
                    <a:p>
                      <a:pPr indent="0" lvl="0" marL="0" marR="0" rtl="0" algn="r">
                        <a:spcBef>
                          <a:spcPts val="0"/>
                        </a:spcBef>
                        <a:spcAft>
                          <a:spcPts val="0"/>
                        </a:spcAft>
                        <a:buNone/>
                      </a:pPr>
                      <a:r>
                        <a:rPr b="1" lang="en-US" sz="2400">
                          <a:solidFill>
                            <a:schemeClr val="dk1"/>
                          </a:solidFill>
                          <a:latin typeface="EB Garamond"/>
                          <a:ea typeface="EB Garamond"/>
                          <a:cs typeface="EB Garamond"/>
                          <a:sym typeface="EB Garamond"/>
                        </a:rPr>
                        <a:t>Budget Impact</a:t>
                      </a:r>
                      <a:endParaRPr/>
                    </a:p>
                  </a:txBody>
                  <a:tcPr marT="45725" marB="45725" marR="91450" marL="91450" anchor="ctr"/>
                </a:tc>
                <a:tc>
                  <a:txBody>
                    <a:bodyPr/>
                    <a:lstStyle/>
                    <a:p>
                      <a:pPr indent="0" lvl="0" marL="0" marR="0" rtl="0" algn="l">
                        <a:spcBef>
                          <a:spcPts val="0"/>
                        </a:spcBef>
                        <a:spcAft>
                          <a:spcPts val="0"/>
                        </a:spcAft>
                        <a:buNone/>
                      </a:pPr>
                      <a:r>
                        <a:rPr b="0" i="1" lang="en-US" sz="2400">
                          <a:solidFill>
                            <a:schemeClr val="dk1"/>
                          </a:solidFill>
                        </a:rPr>
                        <a:t>(</a:t>
                      </a:r>
                      <a:r>
                        <a:rPr b="1" i="1" lang="en-US" sz="2400">
                          <a:solidFill>
                            <a:schemeClr val="dk1"/>
                          </a:solidFill>
                        </a:rPr>
                        <a:t>Principal:</a:t>
                      </a:r>
                      <a:r>
                        <a:rPr b="0" i="1" lang="en-US" sz="2400">
                          <a:solidFill>
                            <a:schemeClr val="dk1"/>
                          </a:solidFill>
                        </a:rPr>
                        <a:t> input change in allocation for your school and discuss how you are going to address the change in allocation)</a:t>
                      </a:r>
                      <a:endParaRPr/>
                    </a:p>
                  </a:txBody>
                  <a:tcPr marT="45725" marB="45725" marR="91450" marL="91450" anchor="ctr">
                    <a:solidFill>
                      <a:schemeClr val="lt2"/>
                    </a:solidFill>
                  </a:tcPr>
                </a:tc>
              </a:tr>
            </a:tbl>
          </a:graphicData>
        </a:graphic>
      </p:graphicFrame>
      <p:graphicFrame>
        <p:nvGraphicFramePr>
          <p:cNvPr id="392" name="Google Shape;392;p43"/>
          <p:cNvGraphicFramePr/>
          <p:nvPr/>
        </p:nvGraphicFramePr>
        <p:xfrm>
          <a:off x="3637471" y="1092679"/>
          <a:ext cx="3000000" cy="3000000"/>
        </p:xfrm>
        <a:graphic>
          <a:graphicData uri="http://schemas.openxmlformats.org/drawingml/2006/table">
            <a:tbl>
              <a:tblPr bandRow="1" firstRow="1">
                <a:noFill/>
                <a:tableStyleId>{46C0ED0E-A92C-4B8B-8391-B0C376110C44}</a:tableStyleId>
              </a:tblPr>
              <a:tblGrid>
                <a:gridCol w="4026650"/>
                <a:gridCol w="4026650"/>
              </a:tblGrid>
              <a:tr h="1416425">
                <a:tc>
                  <a:txBody>
                    <a:bodyPr/>
                    <a:lstStyle/>
                    <a:p>
                      <a:pPr indent="0" lvl="0" marL="0" marR="0" rtl="0" algn="l">
                        <a:spcBef>
                          <a:spcPts val="0"/>
                        </a:spcBef>
                        <a:spcAft>
                          <a:spcPts val="0"/>
                        </a:spcAft>
                        <a:buNone/>
                      </a:pPr>
                      <a:r>
                        <a:rPr lang="en-US" sz="1800"/>
                        <a:t>Leveling</a:t>
                      </a:r>
                      <a:endParaRPr/>
                    </a:p>
                  </a:txBody>
                  <a:tcPr marT="45725" marB="45725" marR="91450" marL="91450" anchor="ctr"/>
                </a:tc>
                <a:tc>
                  <a:txBody>
                    <a:bodyPr/>
                    <a:lstStyle/>
                    <a:p>
                      <a:pPr indent="0" lvl="0" marL="0" marR="0" rtl="0" algn="l">
                        <a:spcBef>
                          <a:spcPts val="0"/>
                        </a:spcBef>
                        <a:spcAft>
                          <a:spcPts val="0"/>
                        </a:spcAft>
                        <a:buNone/>
                      </a:pPr>
                      <a:r>
                        <a:rPr lang="en-US" sz="1800"/>
                        <a:t>$(96,145)</a:t>
                      </a:r>
                      <a:endParaRPr sz="1800">
                        <a:solidFill>
                          <a:srgbClr val="FF0000"/>
                        </a:solidFill>
                      </a:endParaRPr>
                    </a:p>
                  </a:txBody>
                  <a:tcPr marT="45725" marB="45725" marR="91450" marL="91450" anchor="ctr"/>
                </a:tc>
              </a:tr>
              <a:tr h="1416425">
                <a:tc>
                  <a:txBody>
                    <a:bodyPr/>
                    <a:lstStyle/>
                    <a:p>
                      <a:pPr indent="0" lvl="0" marL="0" marR="0" rtl="0" algn="l">
                        <a:spcBef>
                          <a:spcPts val="0"/>
                        </a:spcBef>
                        <a:spcAft>
                          <a:spcPts val="0"/>
                        </a:spcAft>
                        <a:buNone/>
                      </a:pPr>
                      <a:r>
                        <a:rPr lang="en-US" sz="1800"/>
                        <a:t>General Fund Carryover</a:t>
                      </a:r>
                      <a:endParaRPr/>
                    </a:p>
                  </a:txBody>
                  <a:tcPr marT="45725" marB="45725" marR="91450" marL="91450" anchor="ctr"/>
                </a:tc>
                <a:tc>
                  <a:txBody>
                    <a:bodyPr/>
                    <a:lstStyle/>
                    <a:p>
                      <a:pPr indent="0" lvl="0" marL="0" marR="0" rtl="0" algn="l">
                        <a:spcBef>
                          <a:spcPts val="0"/>
                        </a:spcBef>
                        <a:spcAft>
                          <a:spcPts val="0"/>
                        </a:spcAft>
                        <a:buNone/>
                      </a:pPr>
                      <a:r>
                        <a:rPr lang="en-US" sz="1800"/>
                        <a:t>$12,452 </a:t>
                      </a:r>
                      <a:endParaRPr/>
                    </a:p>
                  </a:txBody>
                  <a:tcPr marT="45725" marB="45725" marR="91450" marL="91450" anchor="ctr"/>
                </a:tc>
              </a:tr>
              <a:tr h="1416425">
                <a:tc>
                  <a:txBody>
                    <a:bodyPr/>
                    <a:lstStyle/>
                    <a:p>
                      <a:pPr indent="0" lvl="0" marL="0" marR="0" rtl="0" algn="l">
                        <a:spcBef>
                          <a:spcPts val="0"/>
                        </a:spcBef>
                        <a:spcAft>
                          <a:spcPts val="0"/>
                        </a:spcAft>
                        <a:buNone/>
                      </a:pPr>
                      <a:r>
                        <a:rPr lang="en-US" sz="1800"/>
                        <a:t>School Reserve Funds</a:t>
                      </a:r>
                      <a:endParaRPr/>
                    </a:p>
                  </a:txBody>
                  <a:tcPr marT="45725" marB="45725" marR="91450" marL="91450" anchor="ctr"/>
                </a:tc>
                <a:tc>
                  <a:txBody>
                    <a:bodyPr/>
                    <a:lstStyle/>
                    <a:p>
                      <a:pPr indent="0" lvl="0" marL="0" marR="0" rtl="0" algn="l">
                        <a:spcBef>
                          <a:spcPts val="0"/>
                        </a:spcBef>
                        <a:spcAft>
                          <a:spcPts val="0"/>
                        </a:spcAft>
                        <a:buNone/>
                      </a:pPr>
                      <a:r>
                        <a:rPr lang="en-US" sz="1800"/>
                        <a:t>$69,162 </a:t>
                      </a:r>
                      <a:endParaRPr/>
                    </a:p>
                  </a:txBody>
                  <a:tcPr marT="45725" marB="45725" marR="91450" marL="91450" anchor="ctr"/>
                </a:tc>
              </a:tr>
              <a:tr h="1416425">
                <a:tc>
                  <a:txBody>
                    <a:bodyPr/>
                    <a:lstStyle/>
                    <a:p>
                      <a:pPr indent="0" lvl="0" marL="0" marR="0" rtl="0" algn="l">
                        <a:spcBef>
                          <a:spcPts val="0"/>
                        </a:spcBef>
                        <a:spcAft>
                          <a:spcPts val="0"/>
                        </a:spcAft>
                        <a:buNone/>
                      </a:pPr>
                      <a:r>
                        <a:rPr lang="en-US" sz="1800"/>
                        <a:t>Net Adjustment:</a:t>
                      </a:r>
                      <a:endParaRPr/>
                    </a:p>
                  </a:txBody>
                  <a:tcPr marT="45725" marB="45725" marR="91450" marL="91450" anchor="ctr"/>
                </a:tc>
                <a:tc>
                  <a:txBody>
                    <a:bodyPr/>
                    <a:lstStyle/>
                    <a:p>
                      <a:pPr indent="0" lvl="0" marL="0" marR="0" rtl="0" algn="l">
                        <a:spcBef>
                          <a:spcPts val="0"/>
                        </a:spcBef>
                        <a:spcAft>
                          <a:spcPts val="0"/>
                        </a:spcAft>
                        <a:buNone/>
                      </a:pPr>
                      <a:r>
                        <a:rPr lang="en-US" sz="1800"/>
                        <a:t>$(14,531)</a:t>
                      </a:r>
                      <a:endParaRPr sz="1800">
                        <a:solidFill>
                          <a:srgbClr val="FF0000"/>
                        </a:solidFill>
                      </a:endParaRPr>
                    </a:p>
                  </a:txBody>
                  <a:tcPr marT="45725" marB="45725" marR="91450" marL="91450" anchor="ct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4"/>
          <p:cNvSpPr txBox="1"/>
          <p:nvPr>
            <p:ph type="title"/>
          </p:nvPr>
        </p:nvSpPr>
        <p:spPr>
          <a:xfrm>
            <a:off x="3727359" y="210312"/>
            <a:ext cx="6766560" cy="76809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6"/>
              </a:buClr>
              <a:buSzPts val="4400"/>
              <a:buFont typeface="Arial Black"/>
              <a:buNone/>
            </a:pPr>
            <a:r>
              <a:rPr lang="en-US"/>
              <a:t>LEVELING</a:t>
            </a:r>
            <a:endParaRPr/>
          </a:p>
        </p:txBody>
      </p:sp>
      <p:sp>
        <p:nvSpPr>
          <p:cNvPr id="398" name="Google Shape;398;p44"/>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399" name="Google Shape;399;p44"/>
          <p:cNvSpPr txBox="1"/>
          <p:nvPr/>
        </p:nvSpPr>
        <p:spPr>
          <a:xfrm>
            <a:off x="3842378" y="1057761"/>
            <a:ext cx="6766560" cy="99813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6"/>
              </a:buClr>
              <a:buSzPts val="4400"/>
              <a:buFont typeface="Arial Black"/>
              <a:buNone/>
            </a:pPr>
            <a:r>
              <a:t/>
            </a:r>
            <a:endParaRPr b="1" sz="4400" cap="none">
              <a:solidFill>
                <a:schemeClr val="accent4"/>
              </a:solidFill>
              <a:latin typeface="Arial Black"/>
              <a:ea typeface="Arial Black"/>
              <a:cs typeface="Arial Black"/>
              <a:sym typeface="Arial Black"/>
            </a:endParaRPr>
          </a:p>
        </p:txBody>
      </p:sp>
      <p:sp>
        <p:nvSpPr>
          <p:cNvPr id="400" name="Google Shape;400;p44"/>
          <p:cNvSpPr txBox="1"/>
          <p:nvPr/>
        </p:nvSpPr>
        <p:spPr>
          <a:xfrm>
            <a:off x="3727359" y="3496932"/>
            <a:ext cx="755024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EB Garamond"/>
                <a:ea typeface="EB Garamond"/>
                <a:cs typeface="EB Garamond"/>
                <a:sym typeface="EB Garamond"/>
              </a:rPr>
              <a:t>Leveling is the process the District uses to adjust school budget allocations to match student enrollment. </a:t>
            </a:r>
            <a:endParaRPr/>
          </a:p>
        </p:txBody>
      </p:sp>
      <p:graphicFrame>
        <p:nvGraphicFramePr>
          <p:cNvPr id="401" name="Google Shape;401;p44"/>
          <p:cNvGraphicFramePr/>
          <p:nvPr/>
        </p:nvGraphicFramePr>
        <p:xfrm>
          <a:off x="4219575" y="4313176"/>
          <a:ext cx="3000000" cy="3000000"/>
        </p:xfrm>
        <a:graphic>
          <a:graphicData uri="http://schemas.openxmlformats.org/drawingml/2006/table">
            <a:tbl>
              <a:tblPr bandRow="1" firstRow="1">
                <a:noFill/>
                <a:tableStyleId>{EA0C457B-DF12-43FD-A058-4EF424FE9A26}</a:tableStyleId>
              </a:tblPr>
              <a:tblGrid>
                <a:gridCol w="3198775"/>
                <a:gridCol w="3198775"/>
              </a:tblGrid>
              <a:tr h="370850">
                <a:tc>
                  <a:txBody>
                    <a:bodyPr/>
                    <a:lstStyle/>
                    <a:p>
                      <a:pPr indent="0" lvl="0" marL="0" marR="0" rtl="0" algn="r">
                        <a:spcBef>
                          <a:spcPts val="0"/>
                        </a:spcBef>
                        <a:spcAft>
                          <a:spcPts val="0"/>
                        </a:spcAft>
                        <a:buNone/>
                      </a:pPr>
                      <a:r>
                        <a:rPr b="1" lang="en-US" sz="2400">
                          <a:solidFill>
                            <a:schemeClr val="dk1"/>
                          </a:solidFill>
                          <a:latin typeface="EB Garamond"/>
                          <a:ea typeface="EB Garamond"/>
                          <a:cs typeface="EB Garamond"/>
                          <a:sym typeface="EB Garamond"/>
                        </a:rPr>
                        <a:t>Budget Impact</a:t>
                      </a:r>
                      <a:endParaRPr/>
                    </a:p>
                  </a:txBody>
                  <a:tcPr marT="45725" marB="45725" marR="91450" marL="91450" anchor="ctr"/>
                </a:tc>
                <a:tc>
                  <a:txBody>
                    <a:bodyPr/>
                    <a:lstStyle/>
                    <a:p>
                      <a:pPr indent="0" lvl="0" marL="0" marR="0" rtl="0" algn="l">
                        <a:spcBef>
                          <a:spcPts val="0"/>
                        </a:spcBef>
                        <a:spcAft>
                          <a:spcPts val="0"/>
                        </a:spcAft>
                        <a:buNone/>
                      </a:pPr>
                      <a:r>
                        <a:rPr b="0" i="1" lang="en-US" sz="2400">
                          <a:solidFill>
                            <a:schemeClr val="dk1"/>
                          </a:solidFill>
                        </a:rPr>
                        <a:t>(</a:t>
                      </a:r>
                      <a:r>
                        <a:rPr b="1" i="1" lang="en-US" sz="2400">
                          <a:solidFill>
                            <a:schemeClr val="dk1"/>
                          </a:solidFill>
                        </a:rPr>
                        <a:t>Principal:</a:t>
                      </a:r>
                      <a:r>
                        <a:rPr b="0" i="1" lang="en-US" sz="2400">
                          <a:solidFill>
                            <a:schemeClr val="dk1"/>
                          </a:solidFill>
                        </a:rPr>
                        <a:t> input change in allocation for your school and discuss how you are going to address the change in allocation)</a:t>
                      </a:r>
                      <a:endParaRPr/>
                    </a:p>
                  </a:txBody>
                  <a:tcPr marT="45725" marB="45725" marR="91450" marL="91450" anchor="ctr">
                    <a:solidFill>
                      <a:schemeClr val="lt2"/>
                    </a:solidFill>
                  </a:tcPr>
                </a:tc>
              </a:tr>
            </a:tbl>
          </a:graphicData>
        </a:graphic>
      </p:graphicFrame>
      <p:graphicFrame>
        <p:nvGraphicFramePr>
          <p:cNvPr id="402" name="Google Shape;402;p44"/>
          <p:cNvGraphicFramePr/>
          <p:nvPr/>
        </p:nvGraphicFramePr>
        <p:xfrm>
          <a:off x="3727338" y="1119528"/>
          <a:ext cx="3000000" cy="3000000"/>
        </p:xfrm>
        <a:graphic>
          <a:graphicData uri="http://schemas.openxmlformats.org/drawingml/2006/table">
            <a:tbl>
              <a:tblPr bandRow="1" firstRow="1">
                <a:noFill/>
                <a:tableStyleId>{46C0ED0E-A92C-4B8B-8391-B0C376110C44}</a:tableStyleId>
              </a:tblPr>
              <a:tblGrid>
                <a:gridCol w="1994425"/>
                <a:gridCol w="1994425"/>
                <a:gridCol w="1994425"/>
                <a:gridCol w="2035375"/>
              </a:tblGrid>
              <a:tr h="816825">
                <a:tc gridSpan="4">
                  <a:txBody>
                    <a:bodyPr/>
                    <a:lstStyle/>
                    <a:p>
                      <a:pPr indent="0" lvl="0" marL="0" marR="0" rtl="0" algn="l">
                        <a:spcBef>
                          <a:spcPts val="0"/>
                        </a:spcBef>
                        <a:spcAft>
                          <a:spcPts val="0"/>
                        </a:spcAft>
                        <a:buNone/>
                      </a:pPr>
                      <a:r>
                        <a:rPr lang="en-US" sz="1800"/>
                        <a:t>Position Changes</a:t>
                      </a:r>
                      <a:endParaRPr/>
                    </a:p>
                  </a:txBody>
                  <a:tcPr marT="45725" marB="45725" marR="91450" marL="91450" anchor="ctr"/>
                </a:tc>
                <a:tc hMerge="1"/>
                <a:tc hMerge="1"/>
                <a:tc hMerge="1"/>
              </a:tr>
              <a:tr h="816825">
                <a:tc>
                  <a:txBody>
                    <a:bodyPr/>
                    <a:lstStyle/>
                    <a:p>
                      <a:pPr indent="0" lvl="0" marL="0" marR="0" rtl="0" algn="l">
                        <a:spcBef>
                          <a:spcPts val="0"/>
                        </a:spcBef>
                        <a:spcAft>
                          <a:spcPts val="0"/>
                        </a:spcAft>
                        <a:buNone/>
                      </a:pPr>
                      <a:r>
                        <a:rPr lang="en-US" sz="1800"/>
                        <a:t>Add/Reduce</a:t>
                      </a:r>
                      <a:endParaRPr/>
                    </a:p>
                  </a:txBody>
                  <a:tcPr marT="45725" marB="45725" marR="91450" marL="91450" anchor="ctr"/>
                </a:tc>
                <a:tc>
                  <a:txBody>
                    <a:bodyPr/>
                    <a:lstStyle/>
                    <a:p>
                      <a:pPr indent="0" lvl="0" marL="0" marR="0" rtl="0" algn="l">
                        <a:spcBef>
                          <a:spcPts val="0"/>
                        </a:spcBef>
                        <a:spcAft>
                          <a:spcPts val="0"/>
                        </a:spcAft>
                        <a:buNone/>
                      </a:pPr>
                      <a:r>
                        <a:rPr lang="en-US" sz="1800"/>
                        <a:t>Position</a:t>
                      </a:r>
                      <a:endParaRPr/>
                    </a:p>
                  </a:txBody>
                  <a:tcPr marT="45725" marB="45725" marR="91450" marL="91450" anchor="ctr"/>
                </a:tc>
                <a:tc>
                  <a:txBody>
                    <a:bodyPr/>
                    <a:lstStyle/>
                    <a:p>
                      <a:pPr indent="0" lvl="0" marL="0" marR="0" rtl="0" algn="l">
                        <a:spcBef>
                          <a:spcPts val="0"/>
                        </a:spcBef>
                        <a:spcAft>
                          <a:spcPts val="0"/>
                        </a:spcAft>
                        <a:buNone/>
                      </a:pPr>
                      <a:r>
                        <a:rPr lang="en-US" sz="1800"/>
                        <a:t>FTE</a:t>
                      </a:r>
                      <a:endParaRPr/>
                    </a:p>
                  </a:txBody>
                  <a:tcPr marT="45725" marB="45725" marR="91450" marL="91450" anchor="ctr"/>
                </a:tc>
                <a:tc>
                  <a:txBody>
                    <a:bodyPr/>
                    <a:lstStyle/>
                    <a:p>
                      <a:pPr indent="0" lvl="0" marL="0" marR="0" rtl="0" algn="l">
                        <a:spcBef>
                          <a:spcPts val="0"/>
                        </a:spcBef>
                        <a:spcAft>
                          <a:spcPts val="0"/>
                        </a:spcAft>
                        <a:buNone/>
                      </a:pPr>
                      <a:r>
                        <a:rPr lang="en-US" sz="1800"/>
                        <a:t>Dollar Amount</a:t>
                      </a:r>
                      <a:endParaRPr/>
                    </a:p>
                  </a:txBody>
                  <a:tcPr marT="45725" marB="45725" marR="91450" marL="91450" anchor="ctr"/>
                </a:tc>
              </a:tr>
              <a:tr h="1449225">
                <a:tc>
                  <a:txBody>
                    <a:bodyPr/>
                    <a:lstStyle/>
                    <a:p>
                      <a:pPr indent="0" lvl="0" marL="0" marR="0" rtl="0" algn="l">
                        <a:spcBef>
                          <a:spcPts val="0"/>
                        </a:spcBef>
                        <a:spcAft>
                          <a:spcPts val="0"/>
                        </a:spcAft>
                        <a:buNone/>
                      </a:pPr>
                      <a:r>
                        <a:rPr lang="en-US" sz="1800"/>
                        <a:t>Reduce</a:t>
                      </a:r>
                      <a:endParaRPr/>
                    </a:p>
                  </a:txBody>
                  <a:tcPr marT="45725" marB="45725" marR="91450" marL="91450" anchor="ctr"/>
                </a:tc>
                <a:tc>
                  <a:txBody>
                    <a:bodyPr/>
                    <a:lstStyle/>
                    <a:p>
                      <a:pPr indent="0" lvl="0" marL="0" marR="0" rtl="0" algn="l">
                        <a:spcBef>
                          <a:spcPts val="0"/>
                        </a:spcBef>
                        <a:spcAft>
                          <a:spcPts val="0"/>
                        </a:spcAft>
                        <a:buNone/>
                      </a:pPr>
                      <a:r>
                        <a:rPr lang="en-US" sz="1800"/>
                        <a:t>5th Grade Teacher</a:t>
                      </a:r>
                      <a:endParaRPr/>
                    </a:p>
                  </a:txBody>
                  <a:tcPr marT="45725" marB="45725" marR="91450" marL="91450" anchor="ctr"/>
                </a:tc>
                <a:tc>
                  <a:txBody>
                    <a:bodyPr/>
                    <a:lstStyle/>
                    <a:p>
                      <a:pPr indent="0" lvl="0" marL="0" marR="0" rtl="0" algn="l">
                        <a:spcBef>
                          <a:spcPts val="0"/>
                        </a:spcBef>
                        <a:spcAft>
                          <a:spcPts val="0"/>
                        </a:spcAft>
                        <a:buNone/>
                      </a:pPr>
                      <a:r>
                        <a:rPr lang="en-US" sz="1800"/>
                        <a:t>1.0</a:t>
                      </a:r>
                      <a:endParaRPr/>
                    </a:p>
                  </a:txBody>
                  <a:tcPr marT="45725" marB="45725" marR="91450" marL="91450" anchor="ctr"/>
                </a:tc>
                <a:tc>
                  <a:txBody>
                    <a:bodyPr/>
                    <a:lstStyle/>
                    <a:p>
                      <a:pPr indent="0" lvl="0" marL="0" marR="0" rtl="0" algn="r">
                        <a:spcBef>
                          <a:spcPts val="0"/>
                        </a:spcBef>
                        <a:spcAft>
                          <a:spcPts val="0"/>
                        </a:spcAft>
                        <a:buNone/>
                      </a:pPr>
                      <a:r>
                        <a:rPr lang="en-US" sz="1800"/>
                        <a:t>$(92,616)</a:t>
                      </a:r>
                      <a:endParaRPr/>
                    </a:p>
                  </a:txBody>
                  <a:tcPr marT="45725" marB="45725" marR="91450" marL="91450" anchor="ctr"/>
                </a:tc>
              </a:tr>
              <a:tr h="816825">
                <a:tc>
                  <a:txBody>
                    <a:bodyPr/>
                    <a:lstStyle/>
                    <a:p>
                      <a:pPr indent="0" lvl="0" marL="0" marR="0" rtl="0" algn="l">
                        <a:spcBef>
                          <a:spcPts val="0"/>
                        </a:spcBef>
                        <a:spcAft>
                          <a:spcPts val="0"/>
                        </a:spcAft>
                        <a:buNone/>
                      </a:pPr>
                      <a:r>
                        <a:t/>
                      </a:r>
                      <a:endParaRPr sz="1800"/>
                    </a:p>
                  </a:txBody>
                  <a:tcPr marT="45725" marB="45725" marR="91450" marL="91450" anchor="ctr"/>
                </a:tc>
                <a:tc>
                  <a:txBody>
                    <a:bodyPr/>
                    <a:lstStyle/>
                    <a:p>
                      <a:pPr indent="0" lvl="0" marL="0" marR="0" rtl="0" algn="l">
                        <a:spcBef>
                          <a:spcPts val="0"/>
                        </a:spcBef>
                        <a:spcAft>
                          <a:spcPts val="0"/>
                        </a:spcAft>
                        <a:buNone/>
                      </a:pPr>
                      <a:r>
                        <a:t/>
                      </a:r>
                      <a:endParaRPr sz="1800"/>
                    </a:p>
                  </a:txBody>
                  <a:tcPr marT="45725" marB="45725" marR="91450" marL="91450" anchor="ctr"/>
                </a:tc>
                <a:tc>
                  <a:txBody>
                    <a:bodyPr/>
                    <a:lstStyle/>
                    <a:p>
                      <a:pPr indent="0" lvl="0" marL="0" marR="0" rtl="0" algn="l">
                        <a:spcBef>
                          <a:spcPts val="0"/>
                        </a:spcBef>
                        <a:spcAft>
                          <a:spcPts val="0"/>
                        </a:spcAft>
                        <a:buNone/>
                      </a:pPr>
                      <a:r>
                        <a:t/>
                      </a:r>
                      <a:endParaRPr sz="1800"/>
                    </a:p>
                  </a:txBody>
                  <a:tcPr marT="45725" marB="45725" marR="91450" marL="91450" anchor="ctr"/>
                </a:tc>
                <a:tc>
                  <a:txBody>
                    <a:bodyPr/>
                    <a:lstStyle/>
                    <a:p>
                      <a:pPr indent="0" lvl="0" marL="0" marR="0" rtl="0" algn="r">
                        <a:spcBef>
                          <a:spcPts val="0"/>
                        </a:spcBef>
                        <a:spcAft>
                          <a:spcPts val="0"/>
                        </a:spcAft>
                        <a:buNone/>
                      </a:pPr>
                      <a:r>
                        <a:rPr lang="en-US" sz="1800"/>
                        <a:t>   </a:t>
                      </a:r>
                      <a:endParaRPr sz="1800"/>
                    </a:p>
                  </a:txBody>
                  <a:tcPr marT="45725" marB="45725" marR="91450" marL="91450" anchor="ctr"/>
                </a:tc>
              </a:tr>
              <a:tr h="816825">
                <a:tc>
                  <a:txBody>
                    <a:bodyPr/>
                    <a:lstStyle/>
                    <a:p>
                      <a:pPr indent="0" lvl="0" marL="0" marR="0" rtl="0" algn="l">
                        <a:spcBef>
                          <a:spcPts val="0"/>
                        </a:spcBef>
                        <a:spcAft>
                          <a:spcPts val="0"/>
                        </a:spcAft>
                        <a:buNone/>
                      </a:pPr>
                      <a:r>
                        <a:t/>
                      </a:r>
                      <a:endParaRPr sz="1800"/>
                    </a:p>
                  </a:txBody>
                  <a:tcPr marT="45725" marB="45725" marR="91450" marL="91450" anchor="ctr"/>
                </a:tc>
                <a:tc>
                  <a:txBody>
                    <a:bodyPr/>
                    <a:lstStyle/>
                    <a:p>
                      <a:pPr indent="0" lvl="0" marL="0" marR="0" rtl="0" algn="l">
                        <a:spcBef>
                          <a:spcPts val="0"/>
                        </a:spcBef>
                        <a:spcAft>
                          <a:spcPts val="0"/>
                        </a:spcAft>
                        <a:buNone/>
                      </a:pPr>
                      <a:r>
                        <a:t/>
                      </a:r>
                      <a:endParaRPr sz="1800"/>
                    </a:p>
                  </a:txBody>
                  <a:tcPr marT="45725" marB="45725" marR="91450" marL="91450" anchor="ctr"/>
                </a:tc>
                <a:tc>
                  <a:txBody>
                    <a:bodyPr/>
                    <a:lstStyle/>
                    <a:p>
                      <a:pPr indent="0" lvl="0" marL="0" marR="0" rtl="0" algn="l">
                        <a:spcBef>
                          <a:spcPts val="0"/>
                        </a:spcBef>
                        <a:spcAft>
                          <a:spcPts val="0"/>
                        </a:spcAft>
                        <a:buNone/>
                      </a:pPr>
                      <a:r>
                        <a:t/>
                      </a:r>
                      <a:endParaRPr sz="1800"/>
                    </a:p>
                  </a:txBody>
                  <a:tcPr marT="45725" marB="45725" marR="91450" marL="91450" anchor="ctr"/>
                </a:tc>
                <a:tc>
                  <a:txBody>
                    <a:bodyPr/>
                    <a:lstStyle/>
                    <a:p>
                      <a:pPr indent="0" lvl="0" marL="0" marR="0" rtl="0" algn="r">
                        <a:spcBef>
                          <a:spcPts val="0"/>
                        </a:spcBef>
                        <a:spcAft>
                          <a:spcPts val="0"/>
                        </a:spcAft>
                        <a:buNone/>
                      </a:pPr>
                      <a:r>
                        <a:rPr lang="en-US" sz="1800"/>
                        <a:t>    </a:t>
                      </a:r>
                      <a:endParaRPr sz="1800"/>
                    </a:p>
                  </a:txBody>
                  <a:tcPr marT="45725" marB="45725" marR="91450" marL="91450" anchor="ctr"/>
                </a:tc>
              </a:tr>
              <a:tr h="816825">
                <a:tc>
                  <a:txBody>
                    <a:bodyPr/>
                    <a:lstStyle/>
                    <a:p>
                      <a:pPr indent="0" lvl="0" marL="0" marR="0" rtl="0" algn="l">
                        <a:spcBef>
                          <a:spcPts val="0"/>
                        </a:spcBef>
                        <a:spcAft>
                          <a:spcPts val="0"/>
                        </a:spcAft>
                        <a:buNone/>
                      </a:pPr>
                      <a:r>
                        <a:t/>
                      </a:r>
                      <a:endParaRPr sz="1800"/>
                    </a:p>
                  </a:txBody>
                  <a:tcPr marT="45725" marB="45725" marR="91450" marL="91450" anchor="ctr"/>
                </a:tc>
                <a:tc>
                  <a:txBody>
                    <a:bodyPr/>
                    <a:lstStyle/>
                    <a:p>
                      <a:pPr indent="0" lvl="0" marL="0" marR="0" rtl="0" algn="l">
                        <a:spcBef>
                          <a:spcPts val="0"/>
                        </a:spcBef>
                        <a:spcAft>
                          <a:spcPts val="0"/>
                        </a:spcAft>
                        <a:buNone/>
                      </a:pPr>
                      <a:r>
                        <a:t/>
                      </a:r>
                      <a:endParaRPr sz="1800"/>
                    </a:p>
                  </a:txBody>
                  <a:tcPr marT="45725" marB="45725" marR="91450" marL="91450" anchor="ctr"/>
                </a:tc>
                <a:tc>
                  <a:txBody>
                    <a:bodyPr/>
                    <a:lstStyle/>
                    <a:p>
                      <a:pPr indent="0" lvl="0" marL="0" marR="0" rtl="0" algn="l">
                        <a:spcBef>
                          <a:spcPts val="0"/>
                        </a:spcBef>
                        <a:spcAft>
                          <a:spcPts val="0"/>
                        </a:spcAft>
                        <a:buNone/>
                      </a:pPr>
                      <a:r>
                        <a:t/>
                      </a:r>
                      <a:endParaRPr sz="1800"/>
                    </a:p>
                  </a:txBody>
                  <a:tcPr marT="45725" marB="45725" marR="91450" marL="91450" anchor="ctr"/>
                </a:tc>
                <a:tc>
                  <a:txBody>
                    <a:bodyPr/>
                    <a:lstStyle/>
                    <a:p>
                      <a:pPr indent="0" lvl="0" marL="0" marR="0" rtl="0" algn="r">
                        <a:spcBef>
                          <a:spcPts val="0"/>
                        </a:spcBef>
                        <a:spcAft>
                          <a:spcPts val="0"/>
                        </a:spcAft>
                        <a:buNone/>
                      </a:pPr>
                      <a:r>
                        <a:rPr lang="en-US" sz="1800"/>
                        <a:t>    </a:t>
                      </a:r>
                      <a:endParaRPr sz="1800"/>
                    </a:p>
                  </a:txBody>
                  <a:tcPr marT="45725" marB="45725" marR="91450" marL="91450" anchor="ct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45"/>
          <p:cNvSpPr txBox="1"/>
          <p:nvPr>
            <p:ph type="title"/>
          </p:nvPr>
        </p:nvSpPr>
        <p:spPr>
          <a:xfrm>
            <a:off x="3727359" y="210312"/>
            <a:ext cx="6766560" cy="76809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6"/>
              </a:buClr>
              <a:buSzPts val="4400"/>
              <a:buFont typeface="Arial Black"/>
              <a:buNone/>
            </a:pPr>
            <a:r>
              <a:rPr lang="en-US"/>
              <a:t>LEVELING</a:t>
            </a:r>
            <a:endParaRPr/>
          </a:p>
        </p:txBody>
      </p:sp>
      <p:sp>
        <p:nvSpPr>
          <p:cNvPr id="408" name="Google Shape;408;p45"/>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409" name="Google Shape;409;p45"/>
          <p:cNvSpPr txBox="1"/>
          <p:nvPr/>
        </p:nvSpPr>
        <p:spPr>
          <a:xfrm>
            <a:off x="3842378" y="1057761"/>
            <a:ext cx="6766560" cy="99813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accent6"/>
              </a:buClr>
              <a:buSzPts val="4400"/>
              <a:buFont typeface="Arial Black"/>
              <a:buNone/>
            </a:pPr>
            <a:r>
              <a:t/>
            </a:r>
            <a:endParaRPr b="1" sz="4400" cap="none">
              <a:solidFill>
                <a:schemeClr val="accent4"/>
              </a:solidFill>
              <a:latin typeface="Arial Black"/>
              <a:ea typeface="Arial Black"/>
              <a:cs typeface="Arial Black"/>
              <a:sym typeface="Arial Black"/>
            </a:endParaRPr>
          </a:p>
        </p:txBody>
      </p:sp>
      <p:sp>
        <p:nvSpPr>
          <p:cNvPr id="410" name="Google Shape;410;p45"/>
          <p:cNvSpPr txBox="1"/>
          <p:nvPr/>
        </p:nvSpPr>
        <p:spPr>
          <a:xfrm>
            <a:off x="3727359" y="3496932"/>
            <a:ext cx="755024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EB Garamond"/>
                <a:ea typeface="EB Garamond"/>
                <a:cs typeface="EB Garamond"/>
                <a:sym typeface="EB Garamond"/>
              </a:rPr>
              <a:t>Leveling is the process the District uses to adjust school budget allocations to match student enrollment. </a:t>
            </a:r>
            <a:endParaRPr/>
          </a:p>
        </p:txBody>
      </p:sp>
      <p:graphicFrame>
        <p:nvGraphicFramePr>
          <p:cNvPr id="411" name="Google Shape;411;p45"/>
          <p:cNvGraphicFramePr/>
          <p:nvPr/>
        </p:nvGraphicFramePr>
        <p:xfrm>
          <a:off x="4219575" y="4313176"/>
          <a:ext cx="3000000" cy="3000000"/>
        </p:xfrm>
        <a:graphic>
          <a:graphicData uri="http://schemas.openxmlformats.org/drawingml/2006/table">
            <a:tbl>
              <a:tblPr bandRow="1" firstRow="1">
                <a:noFill/>
                <a:tableStyleId>{EA0C457B-DF12-43FD-A058-4EF424FE9A26}</a:tableStyleId>
              </a:tblPr>
              <a:tblGrid>
                <a:gridCol w="3198775"/>
                <a:gridCol w="3198775"/>
              </a:tblGrid>
              <a:tr h="370850">
                <a:tc>
                  <a:txBody>
                    <a:bodyPr/>
                    <a:lstStyle/>
                    <a:p>
                      <a:pPr indent="0" lvl="0" marL="0" marR="0" rtl="0" algn="r">
                        <a:spcBef>
                          <a:spcPts val="0"/>
                        </a:spcBef>
                        <a:spcAft>
                          <a:spcPts val="0"/>
                        </a:spcAft>
                        <a:buNone/>
                      </a:pPr>
                      <a:r>
                        <a:rPr b="1" lang="en-US" sz="2400">
                          <a:solidFill>
                            <a:schemeClr val="dk1"/>
                          </a:solidFill>
                          <a:latin typeface="EB Garamond"/>
                          <a:ea typeface="EB Garamond"/>
                          <a:cs typeface="EB Garamond"/>
                          <a:sym typeface="EB Garamond"/>
                        </a:rPr>
                        <a:t>Budget Impact</a:t>
                      </a:r>
                      <a:endParaRPr/>
                    </a:p>
                  </a:txBody>
                  <a:tcPr marT="45725" marB="45725" marR="91450" marL="91450" anchor="ctr"/>
                </a:tc>
                <a:tc>
                  <a:txBody>
                    <a:bodyPr/>
                    <a:lstStyle/>
                    <a:p>
                      <a:pPr indent="0" lvl="0" marL="0" marR="0" rtl="0" algn="l">
                        <a:spcBef>
                          <a:spcPts val="0"/>
                        </a:spcBef>
                        <a:spcAft>
                          <a:spcPts val="0"/>
                        </a:spcAft>
                        <a:buNone/>
                      </a:pPr>
                      <a:r>
                        <a:rPr b="0" i="1" lang="en-US" sz="2400">
                          <a:solidFill>
                            <a:schemeClr val="dk1"/>
                          </a:solidFill>
                        </a:rPr>
                        <a:t>(</a:t>
                      </a:r>
                      <a:r>
                        <a:rPr b="1" i="1" lang="en-US" sz="2400">
                          <a:solidFill>
                            <a:schemeClr val="dk1"/>
                          </a:solidFill>
                        </a:rPr>
                        <a:t>Principal:</a:t>
                      </a:r>
                      <a:r>
                        <a:rPr b="0" i="1" lang="en-US" sz="2400">
                          <a:solidFill>
                            <a:schemeClr val="dk1"/>
                          </a:solidFill>
                        </a:rPr>
                        <a:t> input change in allocation for your school and discuss how you are going to address the change in allocation)</a:t>
                      </a:r>
                      <a:endParaRPr/>
                    </a:p>
                  </a:txBody>
                  <a:tcPr marT="45725" marB="45725" marR="91450" marL="91450" anchor="ctr">
                    <a:solidFill>
                      <a:schemeClr val="lt2"/>
                    </a:solidFill>
                  </a:tcPr>
                </a:tc>
              </a:tr>
            </a:tbl>
          </a:graphicData>
        </a:graphic>
      </p:graphicFrame>
      <p:graphicFrame>
        <p:nvGraphicFramePr>
          <p:cNvPr id="412" name="Google Shape;412;p45"/>
          <p:cNvGraphicFramePr/>
          <p:nvPr/>
        </p:nvGraphicFramePr>
        <p:xfrm>
          <a:off x="3795622" y="992037"/>
          <a:ext cx="3000000" cy="3000000"/>
        </p:xfrm>
        <a:graphic>
          <a:graphicData uri="http://schemas.openxmlformats.org/drawingml/2006/table">
            <a:tbl>
              <a:tblPr bandRow="1" firstRow="1">
                <a:noFill/>
                <a:tableStyleId>{46C0ED0E-A92C-4B8B-8391-B0C376110C44}</a:tableStyleId>
              </a:tblPr>
              <a:tblGrid>
                <a:gridCol w="2975475"/>
                <a:gridCol w="4574775"/>
              </a:tblGrid>
              <a:tr h="5748200">
                <a:tc>
                  <a:txBody>
                    <a:bodyPr/>
                    <a:lstStyle/>
                    <a:p>
                      <a:pPr indent="0" lvl="0" marL="0" marR="0" rtl="0" algn="l">
                        <a:spcBef>
                          <a:spcPts val="0"/>
                        </a:spcBef>
                        <a:spcAft>
                          <a:spcPts val="0"/>
                        </a:spcAft>
                        <a:buNone/>
                      </a:pPr>
                      <a:r>
                        <a:rPr lang="en-US" sz="2800"/>
                        <a:t>Teaching/Other Supplies</a:t>
                      </a:r>
                      <a:endParaRPr/>
                    </a:p>
                  </a:txBody>
                  <a:tcPr marT="45725" marB="45725" marR="91450" marL="91450" anchor="ctr"/>
                </a:tc>
                <a:tc>
                  <a:txBody>
                    <a:bodyPr/>
                    <a:lstStyle/>
                    <a:p>
                      <a:pPr indent="0" lvl="0" marL="0" marR="0" rtl="0" algn="r">
                        <a:spcBef>
                          <a:spcPts val="0"/>
                        </a:spcBef>
                        <a:spcAft>
                          <a:spcPts val="0"/>
                        </a:spcAft>
                        <a:buNone/>
                      </a:pPr>
                      <a:r>
                        <a:rPr lang="en-US" sz="2800"/>
                        <a:t>$78,085</a:t>
                      </a:r>
                      <a:r>
                        <a:rPr lang="en-US" sz="1800"/>
                        <a:t> </a:t>
                      </a:r>
                      <a:endParaRPr sz="1800"/>
                    </a:p>
                  </a:txBody>
                  <a:tcPr marT="45725" marB="45725" marR="91450" marL="91450" anchor="ct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6"/>
          <p:cNvSpPr txBox="1"/>
          <p:nvPr>
            <p:ph type="title"/>
          </p:nvPr>
        </p:nvSpPr>
        <p:spPr>
          <a:xfrm>
            <a:off x="2819400" y="3070478"/>
            <a:ext cx="6400800" cy="1558671"/>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4400"/>
              <a:buFont typeface="Arial Black"/>
              <a:buNone/>
            </a:pPr>
            <a:r>
              <a:rPr lang="en-US"/>
              <a:t>STAFFING</a:t>
            </a:r>
            <a:endParaRPr/>
          </a:p>
          <a:p>
            <a:pPr indent="0" lvl="0" marL="0" rtl="0" algn="ctr">
              <a:lnSpc>
                <a:spcPct val="100000"/>
              </a:lnSpc>
              <a:spcBef>
                <a:spcPts val="0"/>
              </a:spcBef>
              <a:spcAft>
                <a:spcPts val="0"/>
              </a:spcAft>
              <a:buClr>
                <a:schemeClr val="accent6"/>
              </a:buClr>
              <a:buSzPts val="4400"/>
              <a:buFont typeface="Arial Black"/>
              <a:buNone/>
            </a:pPr>
            <a:br>
              <a:rPr lang="en-US"/>
            </a:b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47"/>
          <p:cNvSpPr txBox="1"/>
          <p:nvPr>
            <p:ph type="title"/>
          </p:nvPr>
        </p:nvSpPr>
        <p:spPr>
          <a:xfrm>
            <a:off x="878457" y="3070478"/>
            <a:ext cx="10138912" cy="2320671"/>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4400"/>
              <a:buFont typeface="Arial Black"/>
              <a:buNone/>
            </a:pPr>
            <a:r>
              <a:rPr lang="en-US"/>
              <a:t>MEDIA SPECIALIST  </a:t>
            </a:r>
            <a:br>
              <a:rPr lang="en-US"/>
            </a:br>
            <a:r>
              <a:rPr lang="en-US"/>
              <a:t>POSITION FILLED </a:t>
            </a:r>
            <a:endParaRPr/>
          </a:p>
          <a:p>
            <a:pPr indent="0" lvl="0" marL="0" rtl="0" algn="ctr">
              <a:lnSpc>
                <a:spcPct val="100000"/>
              </a:lnSpc>
              <a:spcBef>
                <a:spcPts val="0"/>
              </a:spcBef>
              <a:spcAft>
                <a:spcPts val="0"/>
              </a:spcAft>
              <a:buClr>
                <a:schemeClr val="accent6"/>
              </a:buClr>
              <a:buSzPts val="4400"/>
              <a:buFont typeface="Arial Black"/>
              <a:buNone/>
            </a:pPr>
            <a:r>
              <a:rPr lang="en-US"/>
              <a:t>MS. TANISHA JACKSON</a:t>
            </a:r>
            <a:endParaRPr/>
          </a:p>
          <a:p>
            <a:pPr indent="0" lvl="0" marL="0" rtl="0" algn="ctr">
              <a:lnSpc>
                <a:spcPct val="100000"/>
              </a:lnSpc>
              <a:spcBef>
                <a:spcPts val="0"/>
              </a:spcBef>
              <a:spcAft>
                <a:spcPts val="0"/>
              </a:spcAft>
              <a:buClr>
                <a:schemeClr val="accent6"/>
              </a:buClr>
              <a:buSzPts val="4400"/>
              <a:buFont typeface="Arial Black"/>
              <a:buNone/>
            </a:pPr>
            <a:br>
              <a:rPr lang="en-US"/>
            </a:br>
            <a:br>
              <a:rPr lang="en-US"/>
            </a:b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48"/>
          <p:cNvSpPr txBox="1"/>
          <p:nvPr>
            <p:ph type="title"/>
          </p:nvPr>
        </p:nvSpPr>
        <p:spPr>
          <a:xfrm>
            <a:off x="2028646" y="3070478"/>
            <a:ext cx="8312987" cy="2550708"/>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4400"/>
              <a:buFont typeface="Arial Black"/>
              <a:buNone/>
            </a:pPr>
            <a:r>
              <a:rPr lang="en-US"/>
              <a:t>ART TEACHER </a:t>
            </a:r>
            <a:endParaRPr/>
          </a:p>
          <a:p>
            <a:pPr indent="0" lvl="0" marL="0" rtl="0" algn="ctr">
              <a:lnSpc>
                <a:spcPct val="100000"/>
              </a:lnSpc>
              <a:spcBef>
                <a:spcPts val="0"/>
              </a:spcBef>
              <a:spcAft>
                <a:spcPts val="0"/>
              </a:spcAft>
              <a:buClr>
                <a:schemeClr val="accent6"/>
              </a:buClr>
              <a:buSzPts val="4400"/>
              <a:buFont typeface="Arial Black"/>
              <a:buNone/>
            </a:pPr>
            <a:r>
              <a:rPr lang="en-US"/>
              <a:t>POSITION FILLED</a:t>
            </a:r>
            <a:endParaRPr/>
          </a:p>
          <a:p>
            <a:pPr indent="0" lvl="0" marL="0" rtl="0" algn="ctr">
              <a:lnSpc>
                <a:spcPct val="100000"/>
              </a:lnSpc>
              <a:spcBef>
                <a:spcPts val="0"/>
              </a:spcBef>
              <a:spcAft>
                <a:spcPts val="0"/>
              </a:spcAft>
              <a:buClr>
                <a:schemeClr val="accent6"/>
              </a:buClr>
              <a:buSzPts val="4400"/>
              <a:buFont typeface="Arial Black"/>
              <a:buNone/>
            </a:pPr>
            <a:r>
              <a:rPr lang="en-US"/>
              <a:t>MR. ROBERT BROWN</a:t>
            </a:r>
            <a:endParaRPr/>
          </a:p>
          <a:p>
            <a:pPr indent="0" lvl="0" marL="0" rtl="0" algn="ctr">
              <a:lnSpc>
                <a:spcPct val="100000"/>
              </a:lnSpc>
              <a:spcBef>
                <a:spcPts val="0"/>
              </a:spcBef>
              <a:spcAft>
                <a:spcPts val="0"/>
              </a:spcAft>
              <a:buClr>
                <a:schemeClr val="accent6"/>
              </a:buClr>
              <a:buSzPts val="4400"/>
              <a:buFont typeface="Arial Black"/>
              <a:buNone/>
            </a:pPr>
            <a:br>
              <a:rPr lang="en-US"/>
            </a:br>
            <a:br>
              <a:rPr lang="en-US"/>
            </a:b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49"/>
          <p:cNvSpPr txBox="1"/>
          <p:nvPr>
            <p:ph type="title"/>
          </p:nvPr>
        </p:nvSpPr>
        <p:spPr>
          <a:xfrm>
            <a:off x="2819400" y="3070475"/>
            <a:ext cx="7344300" cy="15588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4400"/>
              <a:buFont typeface="Arial Black"/>
              <a:buNone/>
            </a:pPr>
            <a:r>
              <a:rPr lang="en-US"/>
              <a:t>2ND GRADE TEACHER  VACANCY</a:t>
            </a:r>
            <a:br>
              <a:rPr lang="en-US"/>
            </a:b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50"/>
          <p:cNvSpPr txBox="1"/>
          <p:nvPr>
            <p:ph type="title"/>
          </p:nvPr>
        </p:nvSpPr>
        <p:spPr>
          <a:xfrm>
            <a:off x="2819400" y="3070475"/>
            <a:ext cx="7344300" cy="15588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4400"/>
              <a:buFont typeface="Arial Black"/>
              <a:buNone/>
            </a:pPr>
            <a:r>
              <a:rPr lang="en-US"/>
              <a:t>1-on-1 SPED</a:t>
            </a:r>
            <a:r>
              <a:rPr lang="en-US"/>
              <a:t>  </a:t>
            </a:r>
            <a:endParaRPr/>
          </a:p>
          <a:p>
            <a:pPr indent="0" lvl="0" marL="0" rtl="0" algn="ctr">
              <a:lnSpc>
                <a:spcPct val="100000"/>
              </a:lnSpc>
              <a:spcBef>
                <a:spcPts val="0"/>
              </a:spcBef>
              <a:spcAft>
                <a:spcPts val="0"/>
              </a:spcAft>
              <a:buClr>
                <a:schemeClr val="accent6"/>
              </a:buClr>
              <a:buSzPts val="4400"/>
              <a:buFont typeface="Arial Black"/>
              <a:buNone/>
            </a:pPr>
            <a:r>
              <a:rPr lang="en-US"/>
              <a:t>VACANCY</a:t>
            </a:r>
            <a:br>
              <a:rPr lang="en-US"/>
            </a:b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51"/>
          <p:cNvSpPr txBox="1"/>
          <p:nvPr>
            <p:ph type="title"/>
          </p:nvPr>
        </p:nvSpPr>
        <p:spPr>
          <a:xfrm>
            <a:off x="2819400" y="3070478"/>
            <a:ext cx="6400800" cy="1558671"/>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4400"/>
              <a:buFont typeface="Arial Black"/>
              <a:buNone/>
            </a:pPr>
            <a:r>
              <a:rPr lang="en-US"/>
              <a:t>2021-2025</a:t>
            </a:r>
            <a:br>
              <a:rPr lang="en-US"/>
            </a:br>
            <a:r>
              <a:rPr lang="en-US"/>
              <a:t>STRATEGIC PLAN</a:t>
            </a:r>
            <a:endParaRPr/>
          </a:p>
          <a:p>
            <a:pPr indent="0" lvl="0" marL="0" rtl="0" algn="ctr">
              <a:lnSpc>
                <a:spcPct val="100000"/>
              </a:lnSpc>
              <a:spcBef>
                <a:spcPts val="0"/>
              </a:spcBef>
              <a:spcAft>
                <a:spcPts val="0"/>
              </a:spcAft>
              <a:buClr>
                <a:schemeClr val="accent6"/>
              </a:buClr>
              <a:buSzPts val="4400"/>
              <a:buFont typeface="Arial Black"/>
              <a:buNone/>
            </a:pPr>
            <a:r>
              <a:t/>
            </a:r>
            <a:endParaRPr/>
          </a:p>
          <a:p>
            <a:pPr indent="0" lvl="0" marL="0" rtl="0" algn="ctr">
              <a:lnSpc>
                <a:spcPct val="100000"/>
              </a:lnSpc>
              <a:spcBef>
                <a:spcPts val="0"/>
              </a:spcBef>
              <a:spcAft>
                <a:spcPts val="0"/>
              </a:spcAft>
              <a:buClr>
                <a:schemeClr val="accent6"/>
              </a:buClr>
              <a:buSzPts val="4400"/>
              <a:buFont typeface="Arial Black"/>
              <a:buNone/>
            </a:pPr>
            <a:r>
              <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52"/>
          <p:cNvSpPr txBox="1"/>
          <p:nvPr>
            <p:ph type="title"/>
          </p:nvPr>
        </p:nvSpPr>
        <p:spPr>
          <a:xfrm>
            <a:off x="518775" y="187325"/>
            <a:ext cx="3932237" cy="16002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accent6"/>
              </a:buClr>
              <a:buSzPct val="100000"/>
              <a:buFont typeface="Arial Black"/>
              <a:buNone/>
            </a:pPr>
            <a:r>
              <a:rPr b="1" lang="en-US" sz="3600" cap="none"/>
              <a:t>STRATEGIC PLAN SMART GOALS</a:t>
            </a:r>
            <a:endParaRPr/>
          </a:p>
        </p:txBody>
      </p:sp>
      <p:sp>
        <p:nvSpPr>
          <p:cNvPr id="448" name="Google Shape;448;p52"/>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fld id="{00000000-1234-1234-1234-123412341234}" type="slidenum">
              <a:rPr lang="en-US"/>
              <a:t>‹#›</a:t>
            </a:fld>
            <a:endParaRPr/>
          </a:p>
        </p:txBody>
      </p:sp>
      <p:grpSp>
        <p:nvGrpSpPr>
          <p:cNvPr id="449" name="Google Shape;449;p52"/>
          <p:cNvGrpSpPr/>
          <p:nvPr/>
        </p:nvGrpSpPr>
        <p:grpSpPr>
          <a:xfrm>
            <a:off x="5183188" y="992684"/>
            <a:ext cx="6172199" cy="4863105"/>
            <a:chOff x="0" y="5259"/>
            <a:chExt cx="6172199" cy="4863105"/>
          </a:xfrm>
        </p:grpSpPr>
        <p:sp>
          <p:nvSpPr>
            <p:cNvPr id="450" name="Google Shape;450;p52"/>
            <p:cNvSpPr/>
            <p:nvPr/>
          </p:nvSpPr>
          <p:spPr>
            <a:xfrm>
              <a:off x="0" y="580899"/>
              <a:ext cx="6172199" cy="2518425"/>
            </a:xfrm>
            <a:prstGeom prst="rect">
              <a:avLst/>
            </a:prstGeom>
            <a:solidFill>
              <a:schemeClr val="lt1">
                <a:alpha val="89803"/>
              </a:schemeClr>
            </a:solidFill>
            <a:ln cap="flat" cmpd="sng" w="12700">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52"/>
            <p:cNvSpPr txBox="1"/>
            <p:nvPr/>
          </p:nvSpPr>
          <p:spPr>
            <a:xfrm>
              <a:off x="0" y="580899"/>
              <a:ext cx="6172199" cy="2518425"/>
            </a:xfrm>
            <a:prstGeom prst="rect">
              <a:avLst/>
            </a:prstGeom>
            <a:noFill/>
            <a:ln>
              <a:noFill/>
            </a:ln>
          </p:spPr>
          <p:txBody>
            <a:bodyPr anchorCtr="0" anchor="t" bIns="277350" lIns="479025" spcFirstLastPara="1" rIns="479025" wrap="square" tIns="812275">
              <a:noAutofit/>
            </a:bodyPr>
            <a:lstStyle/>
            <a:p>
              <a:pPr indent="-285750" lvl="1" marL="285750" marR="0" rtl="0" algn="l">
                <a:lnSpc>
                  <a:spcPct val="90000"/>
                </a:lnSpc>
                <a:spcBef>
                  <a:spcPts val="0"/>
                </a:spcBef>
                <a:spcAft>
                  <a:spcPts val="0"/>
                </a:spcAft>
                <a:buClr>
                  <a:schemeClr val="dk1"/>
                </a:buClr>
                <a:buSzPts val="3900"/>
                <a:buFont typeface="EB Garamond"/>
                <a:buChar char="•"/>
              </a:pPr>
              <a:r>
                <a:rPr b="0" i="0" lang="en-US" sz="3900" u="none" cap="none" strike="noStrike">
                  <a:solidFill>
                    <a:schemeClr val="dk1"/>
                  </a:solidFill>
                  <a:latin typeface="EB Garamond"/>
                  <a:ea typeface="EB Garamond"/>
                  <a:cs typeface="EB Garamond"/>
                  <a:sym typeface="EB Garamond"/>
                </a:rPr>
                <a:t>Priorities</a:t>
              </a:r>
              <a:endParaRPr/>
            </a:p>
            <a:p>
              <a:pPr indent="-285750" lvl="1" marL="285750" marR="0" rtl="0" algn="l">
                <a:lnSpc>
                  <a:spcPct val="90000"/>
                </a:lnSpc>
                <a:spcBef>
                  <a:spcPts val="585"/>
                </a:spcBef>
                <a:spcAft>
                  <a:spcPts val="0"/>
                </a:spcAft>
                <a:buClr>
                  <a:schemeClr val="dk1"/>
                </a:buClr>
                <a:buSzPts val="3900"/>
                <a:buFont typeface="EB Garamond"/>
                <a:buChar char="•"/>
              </a:pPr>
              <a:r>
                <a:rPr b="0" i="0" lang="en-US" sz="3900" u="none" cap="none" strike="noStrike">
                  <a:solidFill>
                    <a:schemeClr val="dk1"/>
                  </a:solidFill>
                  <a:latin typeface="EB Garamond"/>
                  <a:ea typeface="EB Garamond"/>
                  <a:cs typeface="EB Garamond"/>
                  <a:sym typeface="EB Garamond"/>
                </a:rPr>
                <a:t>Key Aspects</a:t>
              </a:r>
              <a:endParaRPr/>
            </a:p>
          </p:txBody>
        </p:sp>
        <p:sp>
          <p:nvSpPr>
            <p:cNvPr id="452" name="Google Shape;452;p52"/>
            <p:cNvSpPr/>
            <p:nvPr/>
          </p:nvSpPr>
          <p:spPr>
            <a:xfrm>
              <a:off x="308610" y="5259"/>
              <a:ext cx="4320539" cy="1151279"/>
            </a:xfrm>
            <a:prstGeom prst="roundRect">
              <a:avLst>
                <a:gd fmla="val 16667" name="adj"/>
              </a:avLst>
            </a:prstGeom>
            <a:solidFill>
              <a:schemeClr val="accent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52"/>
            <p:cNvSpPr txBox="1"/>
            <p:nvPr/>
          </p:nvSpPr>
          <p:spPr>
            <a:xfrm>
              <a:off x="364811" y="61460"/>
              <a:ext cx="4208137" cy="1038877"/>
            </a:xfrm>
            <a:prstGeom prst="rect">
              <a:avLst/>
            </a:prstGeom>
            <a:noFill/>
            <a:ln>
              <a:noFill/>
            </a:ln>
          </p:spPr>
          <p:txBody>
            <a:bodyPr anchorCtr="0" anchor="ctr" bIns="0" lIns="163300" spcFirstLastPara="1" rIns="163300" wrap="square" tIns="0">
              <a:noAutofit/>
            </a:bodyPr>
            <a:lstStyle/>
            <a:p>
              <a:pPr indent="0" lvl="0" marL="0" marR="0" rtl="0" algn="l">
                <a:lnSpc>
                  <a:spcPct val="90000"/>
                </a:lnSpc>
                <a:spcBef>
                  <a:spcPts val="0"/>
                </a:spcBef>
                <a:spcAft>
                  <a:spcPts val="0"/>
                </a:spcAft>
                <a:buClr>
                  <a:schemeClr val="lt1"/>
                </a:buClr>
                <a:buSzPts val="3900"/>
                <a:buFont typeface="EB Garamond"/>
                <a:buNone/>
              </a:pPr>
              <a:r>
                <a:rPr b="1" lang="en-US" sz="3900">
                  <a:solidFill>
                    <a:schemeClr val="lt1"/>
                  </a:solidFill>
                  <a:latin typeface="EB Garamond"/>
                  <a:ea typeface="EB Garamond"/>
                  <a:cs typeface="EB Garamond"/>
                  <a:sym typeface="EB Garamond"/>
                </a:rPr>
                <a:t>Overview</a:t>
              </a:r>
              <a:endParaRPr/>
            </a:p>
          </p:txBody>
        </p:sp>
        <p:sp>
          <p:nvSpPr>
            <p:cNvPr id="454" name="Google Shape;454;p52"/>
            <p:cNvSpPr/>
            <p:nvPr/>
          </p:nvSpPr>
          <p:spPr>
            <a:xfrm>
              <a:off x="0" y="3885565"/>
              <a:ext cx="6172199" cy="982799"/>
            </a:xfrm>
            <a:prstGeom prst="rect">
              <a:avLst/>
            </a:prstGeom>
            <a:solidFill>
              <a:schemeClr val="lt1">
                <a:alpha val="89803"/>
              </a:schemeClr>
            </a:solidFill>
            <a:ln cap="flat" cmpd="sng" w="12700">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52"/>
            <p:cNvSpPr/>
            <p:nvPr/>
          </p:nvSpPr>
          <p:spPr>
            <a:xfrm>
              <a:off x="308610" y="3309925"/>
              <a:ext cx="4320539" cy="1151279"/>
            </a:xfrm>
            <a:prstGeom prst="roundRect">
              <a:avLst>
                <a:gd fmla="val 16667" name="adj"/>
              </a:avLst>
            </a:prstGeom>
            <a:solidFill>
              <a:schemeClr val="accent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52"/>
            <p:cNvSpPr txBox="1"/>
            <p:nvPr/>
          </p:nvSpPr>
          <p:spPr>
            <a:xfrm>
              <a:off x="364811" y="3366126"/>
              <a:ext cx="4208137" cy="1038877"/>
            </a:xfrm>
            <a:prstGeom prst="rect">
              <a:avLst/>
            </a:prstGeom>
            <a:noFill/>
            <a:ln>
              <a:noFill/>
            </a:ln>
          </p:spPr>
          <p:txBody>
            <a:bodyPr anchorCtr="0" anchor="ctr" bIns="0" lIns="163300" spcFirstLastPara="1" rIns="163300" wrap="square" tIns="0">
              <a:noAutofit/>
            </a:bodyPr>
            <a:lstStyle/>
            <a:p>
              <a:pPr indent="0" lvl="0" marL="0" marR="0" rtl="0" algn="l">
                <a:lnSpc>
                  <a:spcPct val="90000"/>
                </a:lnSpc>
                <a:spcBef>
                  <a:spcPts val="0"/>
                </a:spcBef>
                <a:spcAft>
                  <a:spcPts val="0"/>
                </a:spcAft>
                <a:buClr>
                  <a:schemeClr val="lt1"/>
                </a:buClr>
                <a:buSzPts val="3900"/>
                <a:buFont typeface="EB Garamond"/>
                <a:buNone/>
              </a:pPr>
              <a:r>
                <a:rPr b="1" lang="en-US" sz="3900">
                  <a:solidFill>
                    <a:schemeClr val="lt1"/>
                  </a:solidFill>
                  <a:latin typeface="EB Garamond"/>
                  <a:ea typeface="EB Garamond"/>
                  <a:cs typeface="EB Garamond"/>
                  <a:sym typeface="EB Garamond"/>
                </a:rPr>
                <a:t>SMART GOALS</a:t>
              </a:r>
              <a:endParaRPr/>
            </a:p>
          </p:txBody>
        </p:sp>
      </p:grpSp>
      <p:pic>
        <p:nvPicPr>
          <p:cNvPr descr="Diagram&#10;&#10;Description automatically generated" id="457" name="Google Shape;457;p52"/>
          <p:cNvPicPr preferRelativeResize="0"/>
          <p:nvPr/>
        </p:nvPicPr>
        <p:blipFill rotWithShape="1">
          <a:blip r:embed="rId3">
            <a:alphaModFix/>
          </a:blip>
          <a:srcRect b="0" l="0" r="0" t="0"/>
          <a:stretch/>
        </p:blipFill>
        <p:spPr>
          <a:xfrm>
            <a:off x="703601" y="2048125"/>
            <a:ext cx="3390476" cy="4000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53"/>
          <p:cNvSpPr txBox="1"/>
          <p:nvPr>
            <p:ph type="title"/>
          </p:nvPr>
        </p:nvSpPr>
        <p:spPr>
          <a:xfrm>
            <a:off x="758952" y="1216152"/>
            <a:ext cx="10671000" cy="7680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t/>
            </a:r>
            <a:endParaRPr/>
          </a:p>
        </p:txBody>
      </p:sp>
      <p:sp>
        <p:nvSpPr>
          <p:cNvPr id="463" name="Google Shape;463;p53"/>
          <p:cNvSpPr txBox="1"/>
          <p:nvPr>
            <p:ph idx="1" type="body"/>
          </p:nvPr>
        </p:nvSpPr>
        <p:spPr>
          <a:xfrm>
            <a:off x="755904" y="2825496"/>
            <a:ext cx="10680300" cy="2834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64" name="Google Shape;464;p53"/>
          <p:cNvSpPr txBox="1"/>
          <p:nvPr>
            <p:ph idx="12" type="sldNum"/>
          </p:nvPr>
        </p:nvSpPr>
        <p:spPr>
          <a:xfrm>
            <a:off x="10945368" y="457200"/>
            <a:ext cx="987600" cy="2742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rgbClr val="000000"/>
              </a:buClr>
              <a:buFont typeface="Arial"/>
              <a:buNone/>
            </a:pPr>
            <a:fld id="{00000000-1234-1234-1234-123412341234}" type="slidenum">
              <a:rPr lang="en-US"/>
              <a:t>‹#›</a:t>
            </a:fld>
            <a:endParaRPr/>
          </a:p>
        </p:txBody>
      </p:sp>
      <p:grpSp>
        <p:nvGrpSpPr>
          <p:cNvPr id="465" name="Google Shape;465;p53"/>
          <p:cNvGrpSpPr/>
          <p:nvPr/>
        </p:nvGrpSpPr>
        <p:grpSpPr>
          <a:xfrm>
            <a:off x="582025" y="1043998"/>
            <a:ext cx="10671117" cy="4616078"/>
            <a:chOff x="0" y="913291"/>
            <a:chExt cx="6172200" cy="3047117"/>
          </a:xfrm>
        </p:grpSpPr>
        <p:sp>
          <p:nvSpPr>
            <p:cNvPr id="466" name="Google Shape;466;p53"/>
            <p:cNvSpPr/>
            <p:nvPr/>
          </p:nvSpPr>
          <p:spPr>
            <a:xfrm>
              <a:off x="0" y="1706508"/>
              <a:ext cx="6172200" cy="2253900"/>
            </a:xfrm>
            <a:prstGeom prst="rect">
              <a:avLst/>
            </a:prstGeom>
            <a:solidFill>
              <a:srgbClr val="FFFFFF">
                <a:alpha val="89800"/>
              </a:srgbClr>
            </a:solidFill>
            <a:ln cap="flat" cmpd="sng" w="12700">
              <a:solidFill>
                <a:srgbClr val="0083A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53"/>
            <p:cNvSpPr txBox="1"/>
            <p:nvPr/>
          </p:nvSpPr>
          <p:spPr>
            <a:xfrm>
              <a:off x="0" y="1706508"/>
              <a:ext cx="6172200" cy="2253900"/>
            </a:xfrm>
            <a:prstGeom prst="rect">
              <a:avLst/>
            </a:prstGeom>
            <a:noFill/>
            <a:ln>
              <a:noFill/>
            </a:ln>
          </p:spPr>
          <p:txBody>
            <a:bodyPr anchorCtr="0" anchor="t" bIns="142225" lIns="479025" spcFirstLastPara="1" rIns="479025" wrap="square" tIns="1103875">
              <a:noAutofit/>
            </a:bodyPr>
            <a:lstStyle/>
            <a:p>
              <a:pPr indent="0" lvl="0" marL="914400" marR="0" rtl="0" algn="l">
                <a:lnSpc>
                  <a:spcPct val="90000"/>
                </a:lnSpc>
                <a:spcBef>
                  <a:spcPts val="0"/>
                </a:spcBef>
                <a:spcAft>
                  <a:spcPts val="0"/>
                </a:spcAft>
                <a:buNone/>
              </a:pPr>
              <a:r>
                <a:t/>
              </a:r>
              <a:endParaRPr b="1" sz="2000">
                <a:latin typeface="EB Garamond"/>
                <a:ea typeface="EB Garamond"/>
                <a:cs typeface="EB Garamond"/>
                <a:sym typeface="EB Garamond"/>
              </a:endParaRPr>
            </a:p>
            <a:p>
              <a:pPr indent="-292100" lvl="1" marL="228600" marR="0" rtl="0" algn="l">
                <a:lnSpc>
                  <a:spcPct val="90000"/>
                </a:lnSpc>
                <a:spcBef>
                  <a:spcPts val="0"/>
                </a:spcBef>
                <a:spcAft>
                  <a:spcPts val="0"/>
                </a:spcAft>
                <a:buClr>
                  <a:srgbClr val="000000"/>
                </a:buClr>
                <a:buSzPts val="3000"/>
                <a:buFont typeface="EB Garamond"/>
                <a:buChar char="•"/>
              </a:pPr>
              <a:r>
                <a:rPr b="1" i="0" lang="en-US" sz="3000" u="none" cap="none" strike="noStrike">
                  <a:solidFill>
                    <a:srgbClr val="000000"/>
                  </a:solidFill>
                  <a:latin typeface="EB Garamond"/>
                  <a:ea typeface="EB Garamond"/>
                  <a:cs typeface="EB Garamond"/>
                  <a:sym typeface="EB Garamond"/>
                </a:rPr>
                <a:t>By May 2023, students in grades 3-5 will increase ELA proficiency on GMAS from 1</a:t>
              </a:r>
              <a:r>
                <a:rPr b="1" lang="en-US" sz="3000">
                  <a:solidFill>
                    <a:srgbClr val="000000"/>
                  </a:solidFill>
                  <a:latin typeface="EB Garamond"/>
                  <a:ea typeface="EB Garamond"/>
                  <a:cs typeface="EB Garamond"/>
                  <a:sym typeface="EB Garamond"/>
                </a:rPr>
                <a:t>4</a:t>
              </a:r>
              <a:r>
                <a:rPr b="1" i="0" lang="en-US" sz="3000" u="none" cap="none" strike="noStrike">
                  <a:solidFill>
                    <a:srgbClr val="000000"/>
                  </a:solidFill>
                  <a:latin typeface="EB Garamond"/>
                  <a:ea typeface="EB Garamond"/>
                  <a:cs typeface="EB Garamond"/>
                  <a:sym typeface="EB Garamond"/>
                </a:rPr>
                <a:t>% to </a:t>
              </a:r>
              <a:r>
                <a:rPr b="1" lang="en-US" sz="3000">
                  <a:solidFill>
                    <a:srgbClr val="000000"/>
                  </a:solidFill>
                  <a:latin typeface="EB Garamond"/>
                  <a:ea typeface="EB Garamond"/>
                  <a:cs typeface="EB Garamond"/>
                  <a:sym typeface="EB Garamond"/>
                </a:rPr>
                <a:t>19</a:t>
              </a:r>
              <a:r>
                <a:rPr b="1" i="0" lang="en-US" sz="3000" u="none" cap="none" strike="noStrike">
                  <a:solidFill>
                    <a:srgbClr val="000000"/>
                  </a:solidFill>
                  <a:latin typeface="EB Garamond"/>
                  <a:ea typeface="EB Garamond"/>
                  <a:cs typeface="EB Garamond"/>
                  <a:sym typeface="EB Garamond"/>
                </a:rPr>
                <a:t>%.</a:t>
              </a:r>
              <a:endParaRPr b="0" i="0" sz="3000" u="none" cap="none" strike="noStrike">
                <a:solidFill>
                  <a:srgbClr val="000000"/>
                </a:solidFill>
                <a:latin typeface="EB Garamond"/>
                <a:ea typeface="EB Garamond"/>
                <a:cs typeface="EB Garamond"/>
                <a:sym typeface="EB Garamond"/>
              </a:endParaRPr>
            </a:p>
          </p:txBody>
        </p:sp>
        <p:sp>
          <p:nvSpPr>
            <p:cNvPr id="468" name="Google Shape;468;p53"/>
            <p:cNvSpPr/>
            <p:nvPr/>
          </p:nvSpPr>
          <p:spPr>
            <a:xfrm>
              <a:off x="300472" y="913291"/>
              <a:ext cx="5866200" cy="1575600"/>
            </a:xfrm>
            <a:prstGeom prst="roundRect">
              <a:avLst>
                <a:gd fmla="val 16667" name="adj"/>
              </a:avLst>
            </a:prstGeom>
            <a:solidFill>
              <a:srgbClr val="0083A9"/>
            </a:solidFill>
            <a:ln cap="flat" cmpd="sng" w="1905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53"/>
            <p:cNvSpPr txBox="1"/>
            <p:nvPr/>
          </p:nvSpPr>
          <p:spPr>
            <a:xfrm>
              <a:off x="377381" y="990200"/>
              <a:ext cx="5712300" cy="1421700"/>
            </a:xfrm>
            <a:prstGeom prst="rect">
              <a:avLst/>
            </a:prstGeom>
            <a:noFill/>
            <a:ln>
              <a:noFill/>
            </a:ln>
          </p:spPr>
          <p:txBody>
            <a:bodyPr anchorCtr="0" anchor="ctr" bIns="0" lIns="163300" spcFirstLastPara="1" rIns="163300" wrap="square" tIns="0">
              <a:noAutofit/>
            </a:bodyPr>
            <a:lstStyle/>
            <a:p>
              <a:pPr indent="0" lvl="0" marL="0" marR="0" rtl="0" algn="l">
                <a:lnSpc>
                  <a:spcPct val="90000"/>
                </a:lnSpc>
                <a:spcBef>
                  <a:spcPts val="0"/>
                </a:spcBef>
                <a:spcAft>
                  <a:spcPts val="0"/>
                </a:spcAft>
                <a:buClr>
                  <a:srgbClr val="FFFFFF"/>
                </a:buClr>
                <a:buSzPts val="5300"/>
                <a:buFont typeface="EB Garamond"/>
                <a:buNone/>
              </a:pPr>
              <a:r>
                <a:rPr b="1" lang="en-US" sz="5300">
                  <a:solidFill>
                    <a:srgbClr val="FFFFFF"/>
                  </a:solidFill>
                  <a:latin typeface="EB Garamond"/>
                  <a:ea typeface="EB Garamond"/>
                  <a:cs typeface="EB Garamond"/>
                  <a:sym typeface="EB Garamond"/>
                </a:rPr>
                <a:t>Smart Goals</a:t>
              </a:r>
              <a:endParaRPr/>
            </a:p>
          </p:txBody>
        </p:sp>
      </p:grpSp>
      <p:pic>
        <p:nvPicPr>
          <p:cNvPr descr="Diagram&#10;&#10;Description automatically generated" id="470" name="Google Shape;470;p53"/>
          <p:cNvPicPr preferRelativeResize="0"/>
          <p:nvPr/>
        </p:nvPicPr>
        <p:blipFill rotWithShape="1">
          <a:blip r:embed="rId3">
            <a:alphaModFix/>
          </a:blip>
          <a:srcRect b="0" l="0" r="0" t="0"/>
          <a:stretch/>
        </p:blipFill>
        <p:spPr>
          <a:xfrm>
            <a:off x="7239425" y="0"/>
            <a:ext cx="4196775" cy="2834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54"/>
          <p:cNvSpPr txBox="1"/>
          <p:nvPr>
            <p:ph type="title"/>
          </p:nvPr>
        </p:nvSpPr>
        <p:spPr>
          <a:xfrm>
            <a:off x="758952" y="1216152"/>
            <a:ext cx="10671000" cy="7680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t/>
            </a:r>
            <a:endParaRPr/>
          </a:p>
        </p:txBody>
      </p:sp>
      <p:sp>
        <p:nvSpPr>
          <p:cNvPr id="476" name="Google Shape;476;p54"/>
          <p:cNvSpPr txBox="1"/>
          <p:nvPr>
            <p:ph idx="1" type="body"/>
          </p:nvPr>
        </p:nvSpPr>
        <p:spPr>
          <a:xfrm>
            <a:off x="755904" y="2825496"/>
            <a:ext cx="10680300" cy="2834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77" name="Google Shape;477;p54"/>
          <p:cNvSpPr txBox="1"/>
          <p:nvPr>
            <p:ph idx="12" type="sldNum"/>
          </p:nvPr>
        </p:nvSpPr>
        <p:spPr>
          <a:xfrm>
            <a:off x="10945368" y="457200"/>
            <a:ext cx="987600" cy="2742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grpSp>
        <p:nvGrpSpPr>
          <p:cNvPr id="478" name="Google Shape;478;p54"/>
          <p:cNvGrpSpPr/>
          <p:nvPr/>
        </p:nvGrpSpPr>
        <p:grpSpPr>
          <a:xfrm>
            <a:off x="582025" y="1043998"/>
            <a:ext cx="10671117" cy="4616078"/>
            <a:chOff x="0" y="913291"/>
            <a:chExt cx="6172200" cy="3047117"/>
          </a:xfrm>
        </p:grpSpPr>
        <p:sp>
          <p:nvSpPr>
            <p:cNvPr id="479" name="Google Shape;479;p54"/>
            <p:cNvSpPr/>
            <p:nvPr/>
          </p:nvSpPr>
          <p:spPr>
            <a:xfrm>
              <a:off x="0" y="1706508"/>
              <a:ext cx="6172200" cy="2253900"/>
            </a:xfrm>
            <a:prstGeom prst="rect">
              <a:avLst/>
            </a:prstGeom>
            <a:solidFill>
              <a:srgbClr val="FFFFFF">
                <a:alpha val="89800"/>
              </a:srgbClr>
            </a:solidFill>
            <a:ln cap="flat" cmpd="sng" w="12700">
              <a:solidFill>
                <a:srgbClr val="0083A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54"/>
            <p:cNvSpPr txBox="1"/>
            <p:nvPr/>
          </p:nvSpPr>
          <p:spPr>
            <a:xfrm>
              <a:off x="0" y="1706508"/>
              <a:ext cx="6172200" cy="2253900"/>
            </a:xfrm>
            <a:prstGeom prst="rect">
              <a:avLst/>
            </a:prstGeom>
            <a:noFill/>
            <a:ln>
              <a:noFill/>
            </a:ln>
          </p:spPr>
          <p:txBody>
            <a:bodyPr anchorCtr="0" anchor="t" bIns="142225" lIns="479025" spcFirstLastPara="1" rIns="479025" wrap="square" tIns="1103875">
              <a:noAutofit/>
            </a:bodyPr>
            <a:lstStyle/>
            <a:p>
              <a:pPr indent="0" lvl="0" marL="914400" marR="0" rtl="0" algn="l">
                <a:lnSpc>
                  <a:spcPct val="90000"/>
                </a:lnSpc>
                <a:spcBef>
                  <a:spcPts val="0"/>
                </a:spcBef>
                <a:spcAft>
                  <a:spcPts val="0"/>
                </a:spcAft>
                <a:buNone/>
              </a:pPr>
              <a:r>
                <a:t/>
              </a:r>
              <a:endParaRPr b="1" sz="2000">
                <a:latin typeface="EB Garamond"/>
                <a:ea typeface="EB Garamond"/>
                <a:cs typeface="EB Garamond"/>
                <a:sym typeface="EB Garamond"/>
              </a:endParaRPr>
            </a:p>
            <a:p>
              <a:pPr indent="-419100" lvl="1" marL="914400" rtl="0" algn="l">
                <a:lnSpc>
                  <a:spcPct val="90000"/>
                </a:lnSpc>
                <a:spcBef>
                  <a:spcPts val="0"/>
                </a:spcBef>
                <a:spcAft>
                  <a:spcPts val="0"/>
                </a:spcAft>
                <a:buSzPts val="3000"/>
                <a:buFont typeface="EB Garamond"/>
                <a:buChar char="•"/>
              </a:pPr>
              <a:r>
                <a:rPr b="1" lang="en-US" sz="3000">
                  <a:solidFill>
                    <a:schemeClr val="dk1"/>
                  </a:solidFill>
                  <a:latin typeface="EB Garamond"/>
                  <a:ea typeface="EB Garamond"/>
                  <a:cs typeface="EB Garamond"/>
                  <a:sym typeface="EB Garamond"/>
                </a:rPr>
                <a:t>By May  2023, students in grades 3-5 will increase Math proficiency on GMAS from 14% to 19%.</a:t>
              </a:r>
              <a:endParaRPr b="0" i="0" sz="3000" u="none" cap="none" strike="noStrike">
                <a:solidFill>
                  <a:srgbClr val="000000"/>
                </a:solidFill>
                <a:latin typeface="EB Garamond"/>
                <a:ea typeface="EB Garamond"/>
                <a:cs typeface="EB Garamond"/>
                <a:sym typeface="EB Garamond"/>
              </a:endParaRPr>
            </a:p>
          </p:txBody>
        </p:sp>
        <p:sp>
          <p:nvSpPr>
            <p:cNvPr id="481" name="Google Shape;481;p54"/>
            <p:cNvSpPr/>
            <p:nvPr/>
          </p:nvSpPr>
          <p:spPr>
            <a:xfrm>
              <a:off x="300472" y="913291"/>
              <a:ext cx="5866200" cy="1575600"/>
            </a:xfrm>
            <a:prstGeom prst="roundRect">
              <a:avLst>
                <a:gd fmla="val 16667" name="adj"/>
              </a:avLst>
            </a:prstGeom>
            <a:solidFill>
              <a:srgbClr val="0083A9"/>
            </a:solidFill>
            <a:ln cap="flat" cmpd="sng" w="1905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54"/>
            <p:cNvSpPr txBox="1"/>
            <p:nvPr/>
          </p:nvSpPr>
          <p:spPr>
            <a:xfrm>
              <a:off x="377381" y="990200"/>
              <a:ext cx="5712300" cy="1421700"/>
            </a:xfrm>
            <a:prstGeom prst="rect">
              <a:avLst/>
            </a:prstGeom>
            <a:noFill/>
            <a:ln>
              <a:noFill/>
            </a:ln>
          </p:spPr>
          <p:txBody>
            <a:bodyPr anchorCtr="0" anchor="ctr" bIns="0" lIns="163300" spcFirstLastPara="1" rIns="163300" wrap="square" tIns="0">
              <a:noAutofit/>
            </a:bodyPr>
            <a:lstStyle/>
            <a:p>
              <a:pPr indent="0" lvl="0" marL="0" marR="0" rtl="0" algn="l">
                <a:lnSpc>
                  <a:spcPct val="90000"/>
                </a:lnSpc>
                <a:spcBef>
                  <a:spcPts val="0"/>
                </a:spcBef>
                <a:spcAft>
                  <a:spcPts val="0"/>
                </a:spcAft>
                <a:buClr>
                  <a:srgbClr val="FFFFFF"/>
                </a:buClr>
                <a:buSzPts val="5300"/>
                <a:buFont typeface="EB Garamond"/>
                <a:buNone/>
              </a:pPr>
              <a:r>
                <a:rPr b="1" lang="en-US" sz="5300">
                  <a:solidFill>
                    <a:srgbClr val="FFFFFF"/>
                  </a:solidFill>
                  <a:latin typeface="EB Garamond"/>
                  <a:ea typeface="EB Garamond"/>
                  <a:cs typeface="EB Garamond"/>
                  <a:sym typeface="EB Garamond"/>
                </a:rPr>
                <a:t>Smart Goals</a:t>
              </a:r>
              <a:endParaRPr/>
            </a:p>
          </p:txBody>
        </p:sp>
      </p:grpSp>
      <p:pic>
        <p:nvPicPr>
          <p:cNvPr descr="Diagram&#10;&#10;Description automatically generated" id="483" name="Google Shape;483;p54"/>
          <p:cNvPicPr preferRelativeResize="0"/>
          <p:nvPr/>
        </p:nvPicPr>
        <p:blipFill rotWithShape="1">
          <a:blip r:embed="rId3">
            <a:alphaModFix/>
          </a:blip>
          <a:srcRect b="0" l="0" r="0" t="0"/>
          <a:stretch/>
        </p:blipFill>
        <p:spPr>
          <a:xfrm>
            <a:off x="7239425" y="0"/>
            <a:ext cx="4196775" cy="28347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55"/>
          <p:cNvSpPr txBox="1"/>
          <p:nvPr>
            <p:ph type="title"/>
          </p:nvPr>
        </p:nvSpPr>
        <p:spPr>
          <a:xfrm>
            <a:off x="758952" y="1216152"/>
            <a:ext cx="10671000" cy="7680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t/>
            </a:r>
            <a:endParaRPr/>
          </a:p>
        </p:txBody>
      </p:sp>
      <p:sp>
        <p:nvSpPr>
          <p:cNvPr id="489" name="Google Shape;489;p55"/>
          <p:cNvSpPr txBox="1"/>
          <p:nvPr>
            <p:ph idx="1" type="body"/>
          </p:nvPr>
        </p:nvSpPr>
        <p:spPr>
          <a:xfrm>
            <a:off x="755904" y="2825496"/>
            <a:ext cx="10680300" cy="28347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90" name="Google Shape;490;p55"/>
          <p:cNvSpPr txBox="1"/>
          <p:nvPr>
            <p:ph idx="12" type="sldNum"/>
          </p:nvPr>
        </p:nvSpPr>
        <p:spPr>
          <a:xfrm>
            <a:off x="10945368" y="457200"/>
            <a:ext cx="987600" cy="2742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grpSp>
        <p:nvGrpSpPr>
          <p:cNvPr id="491" name="Google Shape;491;p55"/>
          <p:cNvGrpSpPr/>
          <p:nvPr/>
        </p:nvGrpSpPr>
        <p:grpSpPr>
          <a:xfrm>
            <a:off x="582025" y="1043998"/>
            <a:ext cx="10671117" cy="4616078"/>
            <a:chOff x="0" y="913291"/>
            <a:chExt cx="6172200" cy="3047117"/>
          </a:xfrm>
        </p:grpSpPr>
        <p:sp>
          <p:nvSpPr>
            <p:cNvPr id="492" name="Google Shape;492;p55"/>
            <p:cNvSpPr/>
            <p:nvPr/>
          </p:nvSpPr>
          <p:spPr>
            <a:xfrm>
              <a:off x="0" y="1706508"/>
              <a:ext cx="6172200" cy="2253900"/>
            </a:xfrm>
            <a:prstGeom prst="rect">
              <a:avLst/>
            </a:prstGeom>
            <a:solidFill>
              <a:srgbClr val="FFFFFF">
                <a:alpha val="89800"/>
              </a:srgbClr>
            </a:solidFill>
            <a:ln cap="flat" cmpd="sng" w="12700">
              <a:solidFill>
                <a:srgbClr val="0083A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55"/>
            <p:cNvSpPr txBox="1"/>
            <p:nvPr/>
          </p:nvSpPr>
          <p:spPr>
            <a:xfrm>
              <a:off x="0" y="1706508"/>
              <a:ext cx="6172200" cy="2253900"/>
            </a:xfrm>
            <a:prstGeom prst="rect">
              <a:avLst/>
            </a:prstGeom>
            <a:noFill/>
            <a:ln>
              <a:noFill/>
            </a:ln>
          </p:spPr>
          <p:txBody>
            <a:bodyPr anchorCtr="0" anchor="t" bIns="142225" lIns="479025" spcFirstLastPara="1" rIns="479025" wrap="square" tIns="1103875">
              <a:noAutofit/>
            </a:bodyPr>
            <a:lstStyle/>
            <a:p>
              <a:pPr indent="0" lvl="0" marL="914400" marR="0" rtl="0" algn="l">
                <a:lnSpc>
                  <a:spcPct val="90000"/>
                </a:lnSpc>
                <a:spcBef>
                  <a:spcPts val="0"/>
                </a:spcBef>
                <a:spcAft>
                  <a:spcPts val="0"/>
                </a:spcAft>
                <a:buNone/>
              </a:pPr>
              <a:r>
                <a:t/>
              </a:r>
              <a:endParaRPr b="1" sz="2000">
                <a:latin typeface="EB Garamond"/>
                <a:ea typeface="EB Garamond"/>
                <a:cs typeface="EB Garamond"/>
                <a:sym typeface="EB Garamond"/>
              </a:endParaRPr>
            </a:p>
            <a:p>
              <a:pPr indent="-419100" lvl="1" marL="914400" rtl="0" algn="l">
                <a:lnSpc>
                  <a:spcPct val="90000"/>
                </a:lnSpc>
                <a:spcBef>
                  <a:spcPts val="0"/>
                </a:spcBef>
                <a:spcAft>
                  <a:spcPts val="0"/>
                </a:spcAft>
                <a:buSzPts val="3000"/>
                <a:buFont typeface="EB Garamond"/>
                <a:buChar char="•"/>
              </a:pPr>
              <a:r>
                <a:rPr b="1" lang="en-US" sz="3000">
                  <a:solidFill>
                    <a:schemeClr val="dk1"/>
                  </a:solidFill>
                  <a:latin typeface="EB Garamond"/>
                  <a:ea typeface="EB Garamond"/>
                  <a:cs typeface="EB Garamond"/>
                  <a:sym typeface="EB Garamond"/>
                </a:rPr>
                <a:t>By May 2023, K-5 attendance rate will improve from 89% to 95%.</a:t>
              </a:r>
              <a:endParaRPr b="0" i="0" sz="3000" u="none" cap="none" strike="noStrike">
                <a:solidFill>
                  <a:srgbClr val="000000"/>
                </a:solidFill>
                <a:latin typeface="EB Garamond"/>
                <a:ea typeface="EB Garamond"/>
                <a:cs typeface="EB Garamond"/>
                <a:sym typeface="EB Garamond"/>
              </a:endParaRPr>
            </a:p>
          </p:txBody>
        </p:sp>
        <p:sp>
          <p:nvSpPr>
            <p:cNvPr id="494" name="Google Shape;494;p55"/>
            <p:cNvSpPr/>
            <p:nvPr/>
          </p:nvSpPr>
          <p:spPr>
            <a:xfrm>
              <a:off x="300472" y="913291"/>
              <a:ext cx="5866200" cy="1575600"/>
            </a:xfrm>
            <a:prstGeom prst="roundRect">
              <a:avLst>
                <a:gd fmla="val 16667" name="adj"/>
              </a:avLst>
            </a:prstGeom>
            <a:solidFill>
              <a:srgbClr val="0083A9"/>
            </a:solidFill>
            <a:ln cap="flat" cmpd="sng" w="1905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55"/>
            <p:cNvSpPr txBox="1"/>
            <p:nvPr/>
          </p:nvSpPr>
          <p:spPr>
            <a:xfrm>
              <a:off x="377381" y="990200"/>
              <a:ext cx="5712300" cy="1421700"/>
            </a:xfrm>
            <a:prstGeom prst="rect">
              <a:avLst/>
            </a:prstGeom>
            <a:noFill/>
            <a:ln>
              <a:noFill/>
            </a:ln>
          </p:spPr>
          <p:txBody>
            <a:bodyPr anchorCtr="0" anchor="ctr" bIns="0" lIns="163300" spcFirstLastPara="1" rIns="163300" wrap="square" tIns="0">
              <a:noAutofit/>
            </a:bodyPr>
            <a:lstStyle/>
            <a:p>
              <a:pPr indent="0" lvl="0" marL="0" marR="0" rtl="0" algn="l">
                <a:lnSpc>
                  <a:spcPct val="90000"/>
                </a:lnSpc>
                <a:spcBef>
                  <a:spcPts val="0"/>
                </a:spcBef>
                <a:spcAft>
                  <a:spcPts val="0"/>
                </a:spcAft>
                <a:buClr>
                  <a:srgbClr val="FFFFFF"/>
                </a:buClr>
                <a:buSzPts val="5300"/>
                <a:buFont typeface="EB Garamond"/>
                <a:buNone/>
              </a:pPr>
              <a:r>
                <a:rPr b="1" lang="en-US" sz="5300">
                  <a:solidFill>
                    <a:srgbClr val="FFFFFF"/>
                  </a:solidFill>
                  <a:latin typeface="EB Garamond"/>
                  <a:ea typeface="EB Garamond"/>
                  <a:cs typeface="EB Garamond"/>
                  <a:sym typeface="EB Garamond"/>
                </a:rPr>
                <a:t>Smart Goals</a:t>
              </a:r>
              <a:endParaRPr/>
            </a:p>
          </p:txBody>
        </p:sp>
      </p:grpSp>
      <p:pic>
        <p:nvPicPr>
          <p:cNvPr descr="Diagram&#10;&#10;Description automatically generated" id="496" name="Google Shape;496;p55"/>
          <p:cNvPicPr preferRelativeResize="0"/>
          <p:nvPr/>
        </p:nvPicPr>
        <p:blipFill rotWithShape="1">
          <a:blip r:embed="rId3">
            <a:alphaModFix/>
          </a:blip>
          <a:srcRect b="0" l="0" r="0" t="0"/>
          <a:stretch/>
        </p:blipFill>
        <p:spPr>
          <a:xfrm>
            <a:off x="7239425" y="0"/>
            <a:ext cx="4196775" cy="2834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56"/>
          <p:cNvSpPr txBox="1"/>
          <p:nvPr>
            <p:ph type="title"/>
          </p:nvPr>
        </p:nvSpPr>
        <p:spPr>
          <a:xfrm>
            <a:off x="2819400" y="2603753"/>
            <a:ext cx="6400800" cy="2901697"/>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6"/>
              </a:buClr>
              <a:buSzPts val="4400"/>
              <a:buFont typeface="Arial Black"/>
              <a:buNone/>
            </a:pPr>
            <a:r>
              <a:rPr lang="en-US"/>
              <a:t>GEORGIA MILESTONES ASSESSMENT RESULTS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57"/>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07" name="Google Shape;507;p57"/>
          <p:cNvSpPr txBox="1"/>
          <p:nvPr/>
        </p:nvSpPr>
        <p:spPr>
          <a:xfrm rot="-817354">
            <a:off x="1128421" y="3016496"/>
            <a:ext cx="9131250" cy="707886"/>
          </a:xfrm>
          <a:prstGeom prst="rect">
            <a:avLst/>
          </a:prstGeom>
          <a:solidFill>
            <a:srgbClr val="FAEBB3"/>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sz="4000">
              <a:solidFill>
                <a:schemeClr val="accent6"/>
              </a:solidFill>
              <a:latin typeface="Arial Black"/>
              <a:ea typeface="Arial Black"/>
              <a:cs typeface="Arial Black"/>
              <a:sym typeface="Arial Black"/>
            </a:endParaRPr>
          </a:p>
        </p:txBody>
      </p:sp>
      <p:sp>
        <p:nvSpPr>
          <p:cNvPr id="508" name="Google Shape;508;p57"/>
          <p:cNvSpPr txBox="1"/>
          <p:nvPr/>
        </p:nvSpPr>
        <p:spPr>
          <a:xfrm>
            <a:off x="539496" y="445770"/>
            <a:ext cx="10671048" cy="76809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accent6"/>
              </a:buClr>
              <a:buSzPts val="4400"/>
              <a:buFont typeface="Arial Black"/>
              <a:buNone/>
            </a:pPr>
            <a:r>
              <a:rPr b="1" lang="en-US" sz="4400" cap="none">
                <a:solidFill>
                  <a:schemeClr val="accent6"/>
                </a:solidFill>
                <a:latin typeface="Arial Black"/>
                <a:ea typeface="Arial Black"/>
                <a:cs typeface="Arial Black"/>
                <a:sym typeface="Arial Black"/>
              </a:rPr>
              <a:t>GMAS RESULTS</a:t>
            </a:r>
            <a:endParaRPr b="1" sz="4400" cap="none">
              <a:solidFill>
                <a:schemeClr val="accent6"/>
              </a:solidFill>
              <a:latin typeface="Arial Black"/>
              <a:ea typeface="Arial Black"/>
              <a:cs typeface="Arial Black"/>
              <a:sym typeface="Arial Black"/>
            </a:endParaRPr>
          </a:p>
        </p:txBody>
      </p:sp>
      <p:pic>
        <p:nvPicPr>
          <p:cNvPr descr="Chart, bar chart&#10;&#10;Description automatically generated" id="509" name="Google Shape;509;p57"/>
          <p:cNvPicPr preferRelativeResize="0"/>
          <p:nvPr/>
        </p:nvPicPr>
        <p:blipFill rotWithShape="1">
          <a:blip r:embed="rId3">
            <a:alphaModFix/>
          </a:blip>
          <a:srcRect b="0" l="0" r="0" t="0"/>
          <a:stretch/>
        </p:blipFill>
        <p:spPr>
          <a:xfrm>
            <a:off x="219075" y="336141"/>
            <a:ext cx="11729270" cy="581700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58"/>
          <p:cNvSpPr txBox="1"/>
          <p:nvPr>
            <p:ph type="title"/>
          </p:nvPr>
        </p:nvSpPr>
        <p:spPr>
          <a:xfrm>
            <a:off x="3767328" y="347472"/>
            <a:ext cx="8165592" cy="76809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6"/>
              </a:buClr>
              <a:buSzPts val="4400"/>
              <a:buFont typeface="Arial Black"/>
              <a:buNone/>
            </a:pPr>
            <a:r>
              <a:rPr lang="en-US"/>
              <a:t>GLOWS &amp; GROWS</a:t>
            </a:r>
            <a:br>
              <a:rPr lang="en-US"/>
            </a:br>
            <a:endParaRPr/>
          </a:p>
        </p:txBody>
      </p:sp>
      <p:sp>
        <p:nvSpPr>
          <p:cNvPr id="515" name="Google Shape;515;p58"/>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
        <p:nvSpPr>
          <p:cNvPr id="516" name="Google Shape;516;p58"/>
          <p:cNvSpPr txBox="1"/>
          <p:nvPr>
            <p:ph idx="1" type="body"/>
          </p:nvPr>
        </p:nvSpPr>
        <p:spPr>
          <a:xfrm>
            <a:off x="3767328" y="1584960"/>
            <a:ext cx="3822192" cy="41148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6"/>
              </a:buClr>
              <a:buSzPts val="1800"/>
              <a:buNone/>
            </a:pPr>
            <a:r>
              <a:rPr lang="en-US"/>
              <a:t>GLOWS</a:t>
            </a:r>
            <a:endParaRPr/>
          </a:p>
        </p:txBody>
      </p:sp>
      <p:graphicFrame>
        <p:nvGraphicFramePr>
          <p:cNvPr id="517" name="Google Shape;517;p58"/>
          <p:cNvGraphicFramePr/>
          <p:nvPr/>
        </p:nvGraphicFramePr>
        <p:xfrm>
          <a:off x="3674806" y="1831258"/>
          <a:ext cx="3000000" cy="3000000"/>
        </p:xfrm>
        <a:graphic>
          <a:graphicData uri="http://schemas.openxmlformats.org/drawingml/2006/table">
            <a:tbl>
              <a:tblPr bandRow="1" firstRow="1">
                <a:noFill/>
                <a:tableStyleId>{46C0ED0E-A92C-4B8B-8391-B0C376110C44}</a:tableStyleId>
              </a:tblPr>
              <a:tblGrid>
                <a:gridCol w="4033100"/>
              </a:tblGrid>
              <a:tr h="1331225">
                <a:tc>
                  <a:txBody>
                    <a:bodyPr/>
                    <a:lstStyle/>
                    <a:p>
                      <a:pPr indent="0" lvl="0" marL="0" marR="0" rtl="0" algn="l">
                        <a:spcBef>
                          <a:spcPts val="0"/>
                        </a:spcBef>
                        <a:spcAft>
                          <a:spcPts val="0"/>
                        </a:spcAft>
                        <a:buNone/>
                      </a:pPr>
                      <a:r>
                        <a:rPr lang="en-US" sz="1100" u="none" strike="noStrike"/>
                        <a:t>Care Team attendance communication (home visits, phone calls, attendance alerts, robo calls)​</a:t>
                      </a:r>
                      <a:endParaRPr sz="1800"/>
                    </a:p>
                  </a:txBody>
                  <a:tcPr marT="28575" marB="28575" marR="57150" marL="57150"/>
                </a:tc>
              </a:tr>
              <a:tr h="1123750">
                <a:tc>
                  <a:txBody>
                    <a:bodyPr/>
                    <a:lstStyle/>
                    <a:p>
                      <a:pPr indent="0" lvl="0" marL="0" marR="0" rtl="0" algn="l">
                        <a:spcBef>
                          <a:spcPts val="0"/>
                        </a:spcBef>
                        <a:spcAft>
                          <a:spcPts val="0"/>
                        </a:spcAft>
                        <a:buNone/>
                      </a:pPr>
                      <a:r>
                        <a:rPr lang="en-US" sz="1100" u="none" strike="noStrike"/>
                        <a:t>ELA MAP growth proficiency increased in ELA from fall (13.4to spring from 13.4% to 16.9%​</a:t>
                      </a:r>
                      <a:endParaRPr sz="1800"/>
                    </a:p>
                  </a:txBody>
                  <a:tcPr marT="28575" marB="28575" marR="57150" marL="57150"/>
                </a:tc>
              </a:tr>
              <a:tr h="899000">
                <a:tc>
                  <a:txBody>
                    <a:bodyPr/>
                    <a:lstStyle/>
                    <a:p>
                      <a:pPr indent="0" lvl="0" marL="0" marR="0" rtl="0" algn="l">
                        <a:spcBef>
                          <a:spcPts val="0"/>
                        </a:spcBef>
                        <a:spcAft>
                          <a:spcPts val="0"/>
                        </a:spcAft>
                        <a:buNone/>
                      </a:pPr>
                      <a:r>
                        <a:rPr lang="en-US" sz="1100" u="none" strike="noStrike"/>
                        <a:t>MAP growth proficiency increased in Math from fall to spring 2.4% to 3.6%​</a:t>
                      </a:r>
                      <a:endParaRPr sz="1800"/>
                    </a:p>
                  </a:txBody>
                  <a:tcPr marT="28575" marB="28575" marR="57150" marL="57150"/>
                </a:tc>
              </a:tr>
              <a:tr h="899000">
                <a:tc>
                  <a:txBody>
                    <a:bodyPr/>
                    <a:lstStyle/>
                    <a:p>
                      <a:pPr indent="0" lvl="0" marL="0" marR="0" rtl="0" algn="l">
                        <a:spcBef>
                          <a:spcPts val="0"/>
                        </a:spcBef>
                        <a:spcAft>
                          <a:spcPts val="0"/>
                        </a:spcAft>
                        <a:buNone/>
                      </a:pPr>
                      <a:r>
                        <a:rPr lang="en-US" sz="1100" u="none" strike="noStrike"/>
                        <a:t>Weekly planning and Data Meeting Professional Learning Communities (PLC)​</a:t>
                      </a:r>
                      <a:endParaRPr sz="1800"/>
                    </a:p>
                  </a:txBody>
                  <a:tcPr marT="28575" marB="28575" marR="57150" marL="57150"/>
                </a:tc>
              </a:tr>
              <a:tr h="484075">
                <a:tc>
                  <a:txBody>
                    <a:bodyPr/>
                    <a:lstStyle/>
                    <a:p>
                      <a:pPr indent="0" lvl="0" marL="0" marR="0" rtl="0" algn="l">
                        <a:spcBef>
                          <a:spcPts val="0"/>
                        </a:spcBef>
                        <a:spcAft>
                          <a:spcPts val="0"/>
                        </a:spcAft>
                        <a:buNone/>
                      </a:pPr>
                      <a:r>
                        <a:rPr lang="en-US" sz="1100" u="none" strike="noStrike"/>
                        <a:t>K-5 daily intervention and enrichment​</a:t>
                      </a:r>
                      <a:endParaRPr sz="1800"/>
                    </a:p>
                  </a:txBody>
                  <a:tcPr marT="28575" marB="28575" marR="57150" marL="57150"/>
                </a:tc>
              </a:tr>
            </a:tbl>
          </a:graphicData>
        </a:graphic>
      </p:graphicFrame>
      <p:graphicFrame>
        <p:nvGraphicFramePr>
          <p:cNvPr id="518" name="Google Shape;518;p58"/>
          <p:cNvGraphicFramePr/>
          <p:nvPr/>
        </p:nvGraphicFramePr>
        <p:xfrm>
          <a:off x="7755193" y="1831258"/>
          <a:ext cx="3000000" cy="3000000"/>
        </p:xfrm>
        <a:graphic>
          <a:graphicData uri="http://schemas.openxmlformats.org/drawingml/2006/table">
            <a:tbl>
              <a:tblPr bandRow="1" firstRow="1">
                <a:noFill/>
                <a:tableStyleId>{46C0ED0E-A92C-4B8B-8391-B0C376110C44}</a:tableStyleId>
              </a:tblPr>
              <a:tblGrid>
                <a:gridCol w="3743325"/>
              </a:tblGrid>
              <a:tr h="1258525">
                <a:tc>
                  <a:txBody>
                    <a:bodyPr/>
                    <a:lstStyle/>
                    <a:p>
                      <a:pPr indent="0" lvl="0" marL="0" marR="0" rtl="0" algn="l">
                        <a:spcBef>
                          <a:spcPts val="0"/>
                        </a:spcBef>
                        <a:spcAft>
                          <a:spcPts val="0"/>
                        </a:spcAft>
                        <a:buNone/>
                      </a:pPr>
                      <a:r>
                        <a:rPr lang="en-US" sz="1500" u="none" strike="noStrike"/>
                        <a:t>Decrease in student attendance from 95.4% in 2019 to 89.6% ​</a:t>
                      </a:r>
                      <a:endParaRPr sz="1800"/>
                    </a:p>
                    <a:p>
                      <a:pPr indent="0" lvl="0" marL="0" marR="0" rtl="0" algn="l">
                        <a:spcBef>
                          <a:spcPts val="0"/>
                        </a:spcBef>
                        <a:spcAft>
                          <a:spcPts val="0"/>
                        </a:spcAft>
                        <a:buNone/>
                      </a:pPr>
                      <a:r>
                        <a:rPr lang="en-US" sz="1500" u="none" strike="noStrike"/>
                        <a:t>​</a:t>
                      </a:r>
                      <a:endParaRPr sz="1800"/>
                    </a:p>
                  </a:txBody>
                  <a:tcPr marT="38100" marB="38100" marR="76200" marL="76200"/>
                </a:tc>
              </a:tr>
              <a:tr h="962400">
                <a:tc>
                  <a:txBody>
                    <a:bodyPr/>
                    <a:lstStyle/>
                    <a:p>
                      <a:pPr indent="0" lvl="0" marL="0" marR="0" rtl="0" algn="l">
                        <a:spcBef>
                          <a:spcPts val="0"/>
                        </a:spcBef>
                        <a:spcAft>
                          <a:spcPts val="0"/>
                        </a:spcAft>
                        <a:buNone/>
                      </a:pPr>
                      <a:r>
                        <a:rPr lang="en-US" sz="1500" u="none" strike="noStrike"/>
                        <a:t>Milestones ELA proficiency deceased from 24.1% to 14%​</a:t>
                      </a:r>
                      <a:endParaRPr sz="1800"/>
                    </a:p>
                  </a:txBody>
                  <a:tcPr marT="38100" marB="38100" marR="76200" marL="76200"/>
                </a:tc>
              </a:tr>
              <a:tr h="1258525">
                <a:tc>
                  <a:txBody>
                    <a:bodyPr/>
                    <a:lstStyle/>
                    <a:p>
                      <a:pPr indent="0" lvl="0" marL="0" marR="0" rtl="0" algn="l">
                        <a:spcBef>
                          <a:spcPts val="0"/>
                        </a:spcBef>
                        <a:spcAft>
                          <a:spcPts val="0"/>
                        </a:spcAft>
                        <a:buNone/>
                      </a:pPr>
                      <a:r>
                        <a:rPr lang="en-US" sz="1500" u="none" strike="noStrike"/>
                        <a:t>Milestones Math proficiency decreased from 29.8% to 14%​</a:t>
                      </a:r>
                      <a:endParaRPr sz="1800"/>
                    </a:p>
                    <a:p>
                      <a:pPr indent="0" lvl="0" marL="0" marR="0" rtl="0" algn="l">
                        <a:spcBef>
                          <a:spcPts val="0"/>
                        </a:spcBef>
                        <a:spcAft>
                          <a:spcPts val="0"/>
                        </a:spcAft>
                        <a:buNone/>
                      </a:pPr>
                      <a:r>
                        <a:rPr lang="en-US" sz="1500" u="none" strike="noStrike"/>
                        <a:t>​</a:t>
                      </a:r>
                      <a:endParaRPr sz="1800"/>
                    </a:p>
                  </a:txBody>
                  <a:tcPr marT="38100" marB="38100" marR="76200" marL="76200"/>
                </a:tc>
              </a:tr>
              <a:tr h="1258525">
                <a:tc>
                  <a:txBody>
                    <a:bodyPr/>
                    <a:lstStyle/>
                    <a:p>
                      <a:pPr indent="0" lvl="0" marL="0" marR="0" rtl="0" algn="l">
                        <a:spcBef>
                          <a:spcPts val="0"/>
                        </a:spcBef>
                        <a:spcAft>
                          <a:spcPts val="0"/>
                        </a:spcAft>
                        <a:buNone/>
                      </a:pPr>
                      <a:r>
                        <a:rPr lang="en-US" sz="1500" u="none" strike="noStrike"/>
                        <a:t>Milestones Science proficiency decreased from 17.9% to 4.4%​</a:t>
                      </a:r>
                      <a:endParaRPr sz="1800"/>
                    </a:p>
                    <a:p>
                      <a:pPr indent="0" lvl="0" marL="0" marR="0" rtl="0" algn="l">
                        <a:spcBef>
                          <a:spcPts val="0"/>
                        </a:spcBef>
                        <a:spcAft>
                          <a:spcPts val="0"/>
                        </a:spcAft>
                        <a:buNone/>
                      </a:pPr>
                      <a:r>
                        <a:rPr lang="en-US" sz="1500" u="none" strike="noStrike"/>
                        <a:t>​</a:t>
                      </a:r>
                      <a:endParaRPr sz="1800"/>
                    </a:p>
                  </a:txBody>
                  <a:tcPr marT="38100" marB="38100" marR="76200" marL="76200"/>
                </a:tc>
              </a:tr>
            </a:tbl>
          </a:graphicData>
        </a:graphic>
      </p:graphicFrame>
      <p:sp>
        <p:nvSpPr>
          <p:cNvPr id="519" name="Google Shape;519;p58"/>
          <p:cNvSpPr txBox="1"/>
          <p:nvPr>
            <p:ph idx="3" type="body"/>
          </p:nvPr>
        </p:nvSpPr>
        <p:spPr>
          <a:xfrm>
            <a:off x="7970520" y="1584960"/>
            <a:ext cx="3822192" cy="41148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6"/>
              </a:buClr>
              <a:buSzPts val="1800"/>
              <a:buNone/>
            </a:pPr>
            <a:r>
              <a:rPr lang="en-US"/>
              <a:t>GROWS</a:t>
            </a:r>
            <a:endParaRPr/>
          </a:p>
        </p:txBody>
      </p:sp>
      <p:sp>
        <p:nvSpPr>
          <p:cNvPr id="520" name="Google Shape;520;p58"/>
          <p:cNvSpPr txBox="1"/>
          <p:nvPr/>
        </p:nvSpPr>
        <p:spPr>
          <a:xfrm>
            <a:off x="4724400" y="3200400"/>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
        <p:nvSpPr>
          <p:cNvPr id="521" name="Google Shape;521;p58"/>
          <p:cNvSpPr txBox="1"/>
          <p:nvPr/>
        </p:nvSpPr>
        <p:spPr>
          <a:xfrm>
            <a:off x="4724400" y="3200400"/>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EB Garamond"/>
              <a:ea typeface="EB Garamond"/>
              <a:cs typeface="EB Garamond"/>
              <a:sym typeface="EB Garamo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59"/>
          <p:cNvSpPr txBox="1"/>
          <p:nvPr>
            <p:ph type="title"/>
          </p:nvPr>
        </p:nvSpPr>
        <p:spPr>
          <a:xfrm>
            <a:off x="2619712" y="2660904"/>
            <a:ext cx="4251106" cy="76809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6"/>
              </a:buClr>
              <a:buSzPts val="4400"/>
              <a:buFont typeface="Arial Black"/>
              <a:buNone/>
            </a:pPr>
            <a:r>
              <a:rPr lang="en-US"/>
              <a:t>QUESTIONS?</a:t>
            </a:r>
            <a:endParaRPr/>
          </a:p>
        </p:txBody>
      </p:sp>
      <p:sp>
        <p:nvSpPr>
          <p:cNvPr id="527" name="Google Shape;527;p59"/>
          <p:cNvSpPr txBox="1"/>
          <p:nvPr>
            <p:ph idx="12" type="sldNum"/>
          </p:nvPr>
        </p:nvSpPr>
        <p:spPr>
          <a:xfrm>
            <a:off x="10945368" y="457200"/>
            <a:ext cx="987552" cy="27432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60"/>
          <p:cNvSpPr txBox="1"/>
          <p:nvPr>
            <p:ph type="ctrTitle"/>
          </p:nvPr>
        </p:nvSpPr>
        <p:spPr>
          <a:xfrm>
            <a:off x="4640366" y="2743200"/>
            <a:ext cx="7045666" cy="2386584"/>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6000"/>
              <a:buFont typeface="Twentieth Century"/>
              <a:buNone/>
            </a:pPr>
            <a:r>
              <a:rPr lang="en-US">
                <a:solidFill>
                  <a:srgbClr val="FFFFFF"/>
                </a:solidFill>
              </a:rPr>
              <a:t>GO Team Discussion</a:t>
            </a:r>
            <a:endParaRPr/>
          </a:p>
        </p:txBody>
      </p:sp>
      <p:sp>
        <p:nvSpPr>
          <p:cNvPr id="533" name="Google Shape;533;p60"/>
          <p:cNvSpPr txBox="1"/>
          <p:nvPr>
            <p:ph idx="1" type="subTitle"/>
          </p:nvPr>
        </p:nvSpPr>
        <p:spPr>
          <a:xfrm>
            <a:off x="5093208" y="5221224"/>
            <a:ext cx="6592824" cy="996696"/>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rgbClr val="FFFFFF"/>
              </a:buClr>
              <a:buSzPts val="2400"/>
              <a:buNone/>
            </a:pPr>
            <a:r>
              <a:rPr lang="en-US">
                <a:solidFill>
                  <a:srgbClr val="FFFFFF"/>
                </a:solidFill>
              </a:rPr>
              <a:t>Where we are – Where we’re going</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61"/>
          <p:cNvSpPr txBox="1"/>
          <p:nvPr>
            <p:ph type="title"/>
          </p:nvPr>
        </p:nvSpPr>
        <p:spPr>
          <a:xfrm>
            <a:off x="539496" y="365124"/>
            <a:ext cx="5806440" cy="13258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rPr>
              <a:t>Where We Are</a:t>
            </a:r>
            <a:endParaRPr/>
          </a:p>
        </p:txBody>
      </p:sp>
      <p:sp>
        <p:nvSpPr>
          <p:cNvPr id="539" name="Google Shape;539;p61"/>
          <p:cNvSpPr txBox="1"/>
          <p:nvPr>
            <p:ph idx="1" type="body"/>
          </p:nvPr>
        </p:nvSpPr>
        <p:spPr>
          <a:xfrm>
            <a:off x="539496" y="1825625"/>
            <a:ext cx="5806440" cy="4352544"/>
          </a:xfrm>
          <a:prstGeom prst="rect">
            <a:avLst/>
          </a:prstGeom>
          <a:no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Clr>
                <a:schemeClr val="dk1"/>
              </a:buClr>
              <a:buSzPts val="2400"/>
              <a:buNone/>
            </a:pPr>
            <a:r>
              <a:rPr lang="en-US"/>
              <a:t>Our strategic plan is the guide for the work we’re doing in the school.  By monitoring the plan and ranking priorities, we can all work towards the common goals.  Using the priorities in the strategic plan, the school leadership team developed a Continuous Improvement Plan (CIP) for the current school year.</a:t>
            </a:r>
            <a:endParaRPr/>
          </a:p>
        </p:txBody>
      </p:sp>
      <p:pic>
        <p:nvPicPr>
          <p:cNvPr descr="boy looking at map on the wall" id="540" name="Google Shape;540;p61"/>
          <p:cNvPicPr preferRelativeResize="0"/>
          <p:nvPr>
            <p:ph idx="2" type="pic"/>
          </p:nvPr>
        </p:nvPicPr>
        <p:blipFill rotWithShape="1">
          <a:blip r:embed="rId3">
            <a:alphaModFix/>
          </a:blip>
          <a:srcRect b="71" l="0" r="0" t="72"/>
          <a:stretch/>
        </p:blipFill>
        <p:spPr>
          <a:xfrm>
            <a:off x="7200479" y="1150210"/>
            <a:ext cx="2207046" cy="2204178"/>
          </a:xfrm>
          <a:prstGeom prst="rect">
            <a:avLst/>
          </a:prstGeom>
          <a:noFill/>
          <a:ln>
            <a:noFill/>
          </a:ln>
        </p:spPr>
      </p:pic>
      <p:pic>
        <p:nvPicPr>
          <p:cNvPr descr="boy playing with space ship toys" id="541" name="Google Shape;541;p61"/>
          <p:cNvPicPr preferRelativeResize="0"/>
          <p:nvPr>
            <p:ph idx="3" type="pic"/>
          </p:nvPr>
        </p:nvPicPr>
        <p:blipFill rotWithShape="1">
          <a:blip r:embed="rId4">
            <a:alphaModFix/>
          </a:blip>
          <a:srcRect b="0" l="0" r="0" t="0"/>
          <a:stretch/>
        </p:blipFill>
        <p:spPr>
          <a:xfrm>
            <a:off x="8444632" y="2579683"/>
            <a:ext cx="3096807" cy="3096807"/>
          </a:xfrm>
          <a:prstGeom prst="rect">
            <a:avLst/>
          </a:prstGeom>
          <a:noFill/>
          <a:ln>
            <a:noFill/>
          </a:ln>
        </p:spPr>
      </p:pic>
      <p:sp>
        <p:nvSpPr>
          <p:cNvPr id="542" name="Google Shape;542;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62"/>
          <p:cNvSpPr txBox="1"/>
          <p:nvPr>
            <p:ph type="title"/>
          </p:nvPr>
        </p:nvSpPr>
        <p:spPr>
          <a:xfrm>
            <a:off x="539496"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Timeline for GO Teams</a:t>
            </a:r>
            <a:endParaRPr/>
          </a:p>
        </p:txBody>
      </p:sp>
      <p:grpSp>
        <p:nvGrpSpPr>
          <p:cNvPr id="548" name="Google Shape;548;p62"/>
          <p:cNvGrpSpPr/>
          <p:nvPr/>
        </p:nvGrpSpPr>
        <p:grpSpPr>
          <a:xfrm>
            <a:off x="1000180" y="2648387"/>
            <a:ext cx="10188590" cy="2650626"/>
            <a:chOff x="3484" y="517200"/>
            <a:chExt cx="10188590" cy="2650626"/>
          </a:xfrm>
        </p:grpSpPr>
        <p:sp>
          <p:nvSpPr>
            <p:cNvPr id="549" name="Google Shape;549;p62"/>
            <p:cNvSpPr/>
            <p:nvPr/>
          </p:nvSpPr>
          <p:spPr>
            <a:xfrm>
              <a:off x="3484" y="517200"/>
              <a:ext cx="1886775" cy="2641486"/>
            </a:xfrm>
            <a:prstGeom prst="rect">
              <a:avLst/>
            </a:prstGeom>
            <a:solidFill>
              <a:srgbClr val="FCF5D8">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62"/>
            <p:cNvSpPr txBox="1"/>
            <p:nvPr/>
          </p:nvSpPr>
          <p:spPr>
            <a:xfrm>
              <a:off x="3484" y="152096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100"/>
                <a:buFont typeface="Avenir"/>
                <a:buNone/>
              </a:pPr>
              <a:r>
                <a:rPr b="1" i="0" lang="en-US" sz="1100" u="sng">
                  <a:solidFill>
                    <a:schemeClr val="dk1"/>
                  </a:solidFill>
                  <a:latin typeface="Avenir"/>
                  <a:ea typeface="Avenir"/>
                  <a:cs typeface="Avenir"/>
                  <a:sym typeface="Avenir"/>
                </a:rPr>
                <a:t>Fall 2021</a:t>
              </a:r>
              <a:endParaRPr/>
            </a:p>
            <a:p>
              <a:pPr indent="0" lvl="0" marL="0" marR="0" rtl="0" algn="l">
                <a:lnSpc>
                  <a:spcPct val="90000"/>
                </a:lnSpc>
                <a:spcBef>
                  <a:spcPts val="385"/>
                </a:spcBef>
                <a:spcAft>
                  <a:spcPts val="0"/>
                </a:spcAft>
                <a:buClr>
                  <a:schemeClr val="dk1"/>
                </a:buClr>
                <a:buSzPts val="1100"/>
                <a:buFont typeface="Avenir"/>
                <a:buNone/>
              </a:pPr>
              <a:r>
                <a:rPr b="0" i="0" lang="en-US" sz="1100" u="none">
                  <a:solidFill>
                    <a:schemeClr val="dk1"/>
                  </a:solidFill>
                  <a:latin typeface="Avenir"/>
                  <a:ea typeface="Avenir"/>
                  <a:cs typeface="Avenir"/>
                  <a:sym typeface="Avenir"/>
                </a:rPr>
                <a:t>GO Team Developed 2021-2025 Strategic Plan</a:t>
              </a:r>
              <a:endParaRPr sz="1100">
                <a:solidFill>
                  <a:schemeClr val="dk1"/>
                </a:solidFill>
                <a:latin typeface="Avenir"/>
                <a:ea typeface="Avenir"/>
                <a:cs typeface="Avenir"/>
                <a:sym typeface="Avenir"/>
              </a:endParaRPr>
            </a:p>
          </p:txBody>
        </p:sp>
        <p:sp>
          <p:nvSpPr>
            <p:cNvPr id="551" name="Google Shape;551;p62"/>
            <p:cNvSpPr/>
            <p:nvPr/>
          </p:nvSpPr>
          <p:spPr>
            <a:xfrm>
              <a:off x="550649" y="781349"/>
              <a:ext cx="792445" cy="792445"/>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62"/>
            <p:cNvSpPr txBox="1"/>
            <p:nvPr/>
          </p:nvSpPr>
          <p:spPr>
            <a:xfrm>
              <a:off x="666700"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lang="en-US" sz="3800">
                  <a:solidFill>
                    <a:schemeClr val="lt1"/>
                  </a:solidFill>
                  <a:latin typeface="Avenir"/>
                  <a:ea typeface="Avenir"/>
                  <a:cs typeface="Avenir"/>
                  <a:sym typeface="Avenir"/>
                </a:rPr>
                <a:t>1</a:t>
              </a:r>
              <a:endParaRPr sz="3800">
                <a:solidFill>
                  <a:schemeClr val="lt1"/>
                </a:solidFill>
                <a:latin typeface="Avenir"/>
                <a:ea typeface="Avenir"/>
                <a:cs typeface="Avenir"/>
                <a:sym typeface="Avenir"/>
              </a:endParaRPr>
            </a:p>
          </p:txBody>
        </p:sp>
        <p:sp>
          <p:nvSpPr>
            <p:cNvPr id="553" name="Google Shape;553;p62"/>
            <p:cNvSpPr/>
            <p:nvPr/>
          </p:nvSpPr>
          <p:spPr>
            <a:xfrm>
              <a:off x="3484" y="3158615"/>
              <a:ext cx="1886775" cy="72"/>
            </a:xfrm>
            <a:prstGeom prst="rect">
              <a:avLst/>
            </a:prstGeom>
            <a:solidFill>
              <a:srgbClr val="A92791"/>
            </a:solidFill>
            <a:ln cap="flat" cmpd="sng" w="12700">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62"/>
            <p:cNvSpPr/>
            <p:nvPr/>
          </p:nvSpPr>
          <p:spPr>
            <a:xfrm>
              <a:off x="2078938" y="517200"/>
              <a:ext cx="1886775" cy="2641486"/>
            </a:xfrm>
            <a:prstGeom prst="rect">
              <a:avLst/>
            </a:prstGeom>
            <a:solidFill>
              <a:srgbClr val="F8E4CF">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62"/>
            <p:cNvSpPr txBox="1"/>
            <p:nvPr/>
          </p:nvSpPr>
          <p:spPr>
            <a:xfrm>
              <a:off x="2078938" y="152096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100"/>
                <a:buFont typeface="Avenir"/>
                <a:buNone/>
              </a:pPr>
              <a:r>
                <a:rPr b="1" i="0" lang="en-US" sz="1100" u="sng">
                  <a:solidFill>
                    <a:schemeClr val="dk1"/>
                  </a:solidFill>
                  <a:latin typeface="Avenir"/>
                  <a:ea typeface="Avenir"/>
                  <a:cs typeface="Avenir"/>
                  <a:sym typeface="Avenir"/>
                </a:rPr>
                <a:t>Summer 2022</a:t>
              </a:r>
              <a:endParaRPr/>
            </a:p>
            <a:p>
              <a:pPr indent="0" lvl="0" marL="0" marR="0" rtl="0" algn="l">
                <a:lnSpc>
                  <a:spcPct val="90000"/>
                </a:lnSpc>
                <a:spcBef>
                  <a:spcPts val="385"/>
                </a:spcBef>
                <a:spcAft>
                  <a:spcPts val="0"/>
                </a:spcAft>
                <a:buClr>
                  <a:schemeClr val="dk1"/>
                </a:buClr>
                <a:buSzPts val="1100"/>
                <a:buFont typeface="Avenir"/>
                <a:buNone/>
              </a:pPr>
              <a:r>
                <a:rPr lang="en-US" sz="1100">
                  <a:solidFill>
                    <a:schemeClr val="dk1"/>
                  </a:solidFill>
                  <a:latin typeface="Avenir"/>
                  <a:ea typeface="Avenir"/>
                  <a:cs typeface="Avenir"/>
                  <a:sym typeface="Avenir"/>
                </a:rPr>
                <a:t>School Leadership completed Needs Assessment and defined overarching needs for SY22-23</a:t>
              </a:r>
              <a:endParaRPr/>
            </a:p>
          </p:txBody>
        </p:sp>
        <p:sp>
          <p:nvSpPr>
            <p:cNvPr id="556" name="Google Shape;556;p62"/>
            <p:cNvSpPr/>
            <p:nvPr/>
          </p:nvSpPr>
          <p:spPr>
            <a:xfrm>
              <a:off x="2626103" y="781349"/>
              <a:ext cx="792445" cy="792445"/>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62"/>
            <p:cNvSpPr txBox="1"/>
            <p:nvPr/>
          </p:nvSpPr>
          <p:spPr>
            <a:xfrm>
              <a:off x="2742154"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lang="en-US" sz="3800">
                  <a:solidFill>
                    <a:schemeClr val="lt1"/>
                  </a:solidFill>
                  <a:latin typeface="Avenir"/>
                  <a:ea typeface="Avenir"/>
                  <a:cs typeface="Avenir"/>
                  <a:sym typeface="Avenir"/>
                </a:rPr>
                <a:t>2</a:t>
              </a:r>
              <a:endParaRPr sz="3800">
                <a:solidFill>
                  <a:schemeClr val="lt1"/>
                </a:solidFill>
                <a:latin typeface="Avenir"/>
                <a:ea typeface="Avenir"/>
                <a:cs typeface="Avenir"/>
                <a:sym typeface="Avenir"/>
              </a:endParaRPr>
            </a:p>
          </p:txBody>
        </p:sp>
        <p:sp>
          <p:nvSpPr>
            <p:cNvPr id="558" name="Google Shape;558;p62"/>
            <p:cNvSpPr/>
            <p:nvPr/>
          </p:nvSpPr>
          <p:spPr>
            <a:xfrm>
              <a:off x="2078938" y="3158615"/>
              <a:ext cx="1886775" cy="72"/>
            </a:xfrm>
            <a:prstGeom prst="rect">
              <a:avLst/>
            </a:prstGeom>
            <a:solidFill>
              <a:srgbClr val="A92791"/>
            </a:solidFill>
            <a:ln cap="flat" cmpd="sng" w="12700">
              <a:solidFill>
                <a:schemeClr val="accent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62"/>
            <p:cNvSpPr/>
            <p:nvPr/>
          </p:nvSpPr>
          <p:spPr>
            <a:xfrm>
              <a:off x="4154392" y="517200"/>
              <a:ext cx="1886775" cy="2641486"/>
            </a:xfrm>
            <a:prstGeom prst="rect">
              <a:avLst/>
            </a:prstGeom>
            <a:solidFill>
              <a:srgbClr val="BAF0FF">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62"/>
            <p:cNvSpPr txBox="1"/>
            <p:nvPr/>
          </p:nvSpPr>
          <p:spPr>
            <a:xfrm>
              <a:off x="4154392" y="152096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100"/>
                <a:buFont typeface="Avenir"/>
                <a:buNone/>
              </a:pPr>
              <a:r>
                <a:rPr b="1" i="0" lang="en-US" sz="1100" u="sng">
                  <a:solidFill>
                    <a:schemeClr val="dk1"/>
                  </a:solidFill>
                  <a:latin typeface="Avenir"/>
                  <a:ea typeface="Avenir"/>
                  <a:cs typeface="Avenir"/>
                  <a:sym typeface="Avenir"/>
                </a:rPr>
                <a:t>August 2022</a:t>
              </a:r>
              <a:endParaRPr/>
            </a:p>
            <a:p>
              <a:pPr indent="0" lvl="0" marL="0" marR="0" rtl="0" algn="l">
                <a:lnSpc>
                  <a:spcPct val="90000"/>
                </a:lnSpc>
                <a:spcBef>
                  <a:spcPts val="385"/>
                </a:spcBef>
                <a:spcAft>
                  <a:spcPts val="0"/>
                </a:spcAft>
                <a:buClr>
                  <a:schemeClr val="dk1"/>
                </a:buClr>
                <a:buSzPts val="1100"/>
                <a:buFont typeface="Avenir"/>
                <a:buNone/>
              </a:pPr>
              <a:r>
                <a:rPr b="0" lang="en-US" sz="1100" u="none">
                  <a:solidFill>
                    <a:schemeClr val="dk1"/>
                  </a:solidFill>
                  <a:latin typeface="Avenir"/>
                  <a:ea typeface="Avenir"/>
                  <a:cs typeface="Avenir"/>
                  <a:sym typeface="Avenir"/>
                </a:rPr>
                <a:t>School Leadership completed 2022-2023 Continuous Improvement Plan</a:t>
              </a:r>
              <a:endParaRPr/>
            </a:p>
          </p:txBody>
        </p:sp>
        <p:sp>
          <p:nvSpPr>
            <p:cNvPr id="561" name="Google Shape;561;p62"/>
            <p:cNvSpPr/>
            <p:nvPr/>
          </p:nvSpPr>
          <p:spPr>
            <a:xfrm>
              <a:off x="4701557" y="781349"/>
              <a:ext cx="792445" cy="792445"/>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62"/>
            <p:cNvSpPr txBox="1"/>
            <p:nvPr/>
          </p:nvSpPr>
          <p:spPr>
            <a:xfrm>
              <a:off x="4817608"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lang="en-US" sz="3800">
                  <a:solidFill>
                    <a:schemeClr val="lt1"/>
                  </a:solidFill>
                  <a:latin typeface="Avenir"/>
                  <a:ea typeface="Avenir"/>
                  <a:cs typeface="Avenir"/>
                  <a:sym typeface="Avenir"/>
                </a:rPr>
                <a:t>3</a:t>
              </a:r>
              <a:endParaRPr sz="3800">
                <a:solidFill>
                  <a:schemeClr val="lt1"/>
                </a:solidFill>
                <a:latin typeface="Avenir"/>
                <a:ea typeface="Avenir"/>
                <a:cs typeface="Avenir"/>
                <a:sym typeface="Avenir"/>
              </a:endParaRPr>
            </a:p>
          </p:txBody>
        </p:sp>
        <p:sp>
          <p:nvSpPr>
            <p:cNvPr id="563" name="Google Shape;563;p62"/>
            <p:cNvSpPr/>
            <p:nvPr/>
          </p:nvSpPr>
          <p:spPr>
            <a:xfrm>
              <a:off x="4154392" y="3158615"/>
              <a:ext cx="1886775" cy="72"/>
            </a:xfrm>
            <a:prstGeom prst="rect">
              <a:avLst/>
            </a:prstGeom>
            <a:solidFill>
              <a:schemeClr val="accent4"/>
            </a:solidFill>
            <a:ln cap="flat" cmpd="sng" w="12700">
              <a:solidFill>
                <a:schemeClr val="accent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62"/>
            <p:cNvSpPr/>
            <p:nvPr/>
          </p:nvSpPr>
          <p:spPr>
            <a:xfrm>
              <a:off x="6212751" y="526340"/>
              <a:ext cx="1886775" cy="2641486"/>
            </a:xfrm>
            <a:prstGeom prst="rect">
              <a:avLst/>
            </a:prstGeom>
            <a:solidFill>
              <a:srgbClr val="F3CDED">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62"/>
            <p:cNvSpPr txBox="1"/>
            <p:nvPr/>
          </p:nvSpPr>
          <p:spPr>
            <a:xfrm>
              <a:off x="6212751" y="153010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100"/>
                <a:buFont typeface="Avenir"/>
                <a:buNone/>
              </a:pPr>
              <a:r>
                <a:rPr b="1" lang="en-US" sz="1100" u="sng">
                  <a:solidFill>
                    <a:schemeClr val="dk1"/>
                  </a:solidFill>
                  <a:latin typeface="Avenir"/>
                  <a:ea typeface="Avenir"/>
                  <a:cs typeface="Avenir"/>
                  <a:sym typeface="Avenir"/>
                </a:rPr>
                <a:t>Sept. – Dec. 2022</a:t>
              </a:r>
              <a:endParaRPr/>
            </a:p>
            <a:p>
              <a:pPr indent="0" lvl="0" marL="0" marR="0" rtl="0" algn="l">
                <a:lnSpc>
                  <a:spcPct val="90000"/>
                </a:lnSpc>
                <a:spcBef>
                  <a:spcPts val="385"/>
                </a:spcBef>
                <a:spcAft>
                  <a:spcPts val="0"/>
                </a:spcAft>
                <a:buClr>
                  <a:schemeClr val="dk1"/>
                </a:buClr>
                <a:buSzPts val="1100"/>
                <a:buFont typeface="Avenir"/>
                <a:buNone/>
              </a:pPr>
              <a:r>
                <a:rPr b="0" lang="en-US" sz="1100" u="none">
                  <a:solidFill>
                    <a:schemeClr val="dk1"/>
                  </a:solidFill>
                  <a:latin typeface="Avenir"/>
                  <a:ea typeface="Avenir"/>
                  <a:cs typeface="Avenir"/>
                  <a:sym typeface="Avenir"/>
                </a:rPr>
                <a:t>Utilizing current data, the </a:t>
              </a:r>
              <a:r>
                <a:rPr b="1" lang="en-US" sz="1100" u="none">
                  <a:solidFill>
                    <a:schemeClr val="dk1"/>
                  </a:solidFill>
                  <a:latin typeface="Avenir"/>
                  <a:ea typeface="Avenir"/>
                  <a:cs typeface="Avenir"/>
                  <a:sym typeface="Avenir"/>
                </a:rPr>
                <a:t>GO Team </a:t>
              </a:r>
              <a:r>
                <a:rPr b="0" lang="en-US" sz="1100" u="none">
                  <a:solidFill>
                    <a:schemeClr val="dk1"/>
                  </a:solidFill>
                  <a:latin typeface="Avenir"/>
                  <a:ea typeface="Avenir"/>
                  <a:cs typeface="Avenir"/>
                  <a:sym typeface="Avenir"/>
                </a:rPr>
                <a:t>will review &amp; possibly update the school strategic priorities and plan </a:t>
              </a:r>
              <a:endParaRPr/>
            </a:p>
          </p:txBody>
        </p:sp>
        <p:sp>
          <p:nvSpPr>
            <p:cNvPr id="566" name="Google Shape;566;p62"/>
            <p:cNvSpPr/>
            <p:nvPr/>
          </p:nvSpPr>
          <p:spPr>
            <a:xfrm>
              <a:off x="6777010" y="781349"/>
              <a:ext cx="792445" cy="792445"/>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62"/>
            <p:cNvSpPr txBox="1"/>
            <p:nvPr/>
          </p:nvSpPr>
          <p:spPr>
            <a:xfrm>
              <a:off x="6893061"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lang="en-US" sz="3800">
                  <a:solidFill>
                    <a:schemeClr val="lt1"/>
                  </a:solidFill>
                  <a:latin typeface="Avenir"/>
                  <a:ea typeface="Avenir"/>
                  <a:cs typeface="Avenir"/>
                  <a:sym typeface="Avenir"/>
                </a:rPr>
                <a:t>4</a:t>
              </a:r>
              <a:endParaRPr sz="3800">
                <a:solidFill>
                  <a:schemeClr val="lt1"/>
                </a:solidFill>
                <a:latin typeface="Avenir"/>
                <a:ea typeface="Avenir"/>
                <a:cs typeface="Avenir"/>
                <a:sym typeface="Avenir"/>
              </a:endParaRPr>
            </a:p>
          </p:txBody>
        </p:sp>
        <p:sp>
          <p:nvSpPr>
            <p:cNvPr id="568" name="Google Shape;568;p62"/>
            <p:cNvSpPr/>
            <p:nvPr/>
          </p:nvSpPr>
          <p:spPr>
            <a:xfrm>
              <a:off x="6229845" y="3158615"/>
              <a:ext cx="1886775" cy="72"/>
            </a:xfrm>
            <a:prstGeom prst="rect">
              <a:avLst/>
            </a:prstGeom>
            <a:solidFill>
              <a:schemeClr val="accent4"/>
            </a:solidFill>
            <a:ln cap="flat" cmpd="sng" w="12700">
              <a:solidFill>
                <a:schemeClr val="accent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62"/>
            <p:cNvSpPr/>
            <p:nvPr/>
          </p:nvSpPr>
          <p:spPr>
            <a:xfrm>
              <a:off x="8305299" y="517200"/>
              <a:ext cx="1886775" cy="2641486"/>
            </a:xfrm>
            <a:prstGeom prst="rect">
              <a:avLst/>
            </a:prstGeom>
            <a:solidFill>
              <a:srgbClr val="C3F6D1">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62"/>
            <p:cNvSpPr txBox="1"/>
            <p:nvPr/>
          </p:nvSpPr>
          <p:spPr>
            <a:xfrm>
              <a:off x="8305299" y="152096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100"/>
                <a:buFont typeface="Avenir"/>
                <a:buNone/>
              </a:pPr>
              <a:r>
                <a:rPr b="1" lang="en-US" sz="1100" u="sng">
                  <a:solidFill>
                    <a:schemeClr val="dk1"/>
                  </a:solidFill>
                  <a:latin typeface="Avenir"/>
                  <a:ea typeface="Avenir"/>
                  <a:cs typeface="Avenir"/>
                  <a:sym typeface="Avenir"/>
                </a:rPr>
                <a:t>Before Winter Break</a:t>
              </a:r>
              <a:endParaRPr/>
            </a:p>
            <a:p>
              <a:pPr indent="0" lvl="0" marL="0" marR="0" rtl="0" algn="l">
                <a:lnSpc>
                  <a:spcPct val="90000"/>
                </a:lnSpc>
                <a:spcBef>
                  <a:spcPts val="385"/>
                </a:spcBef>
                <a:spcAft>
                  <a:spcPts val="0"/>
                </a:spcAft>
                <a:buClr>
                  <a:schemeClr val="dk1"/>
                </a:buClr>
                <a:buSzPts val="1100"/>
                <a:buFont typeface="Avenir"/>
                <a:buNone/>
              </a:pPr>
              <a:r>
                <a:rPr b="1" lang="en-US" sz="1100">
                  <a:solidFill>
                    <a:schemeClr val="dk1"/>
                  </a:solidFill>
                  <a:latin typeface="Avenir"/>
                  <a:ea typeface="Avenir"/>
                  <a:cs typeface="Avenir"/>
                  <a:sym typeface="Avenir"/>
                </a:rPr>
                <a:t>GO Team </a:t>
              </a:r>
              <a:r>
                <a:rPr lang="en-US" sz="1100">
                  <a:solidFill>
                    <a:schemeClr val="dk1"/>
                  </a:solidFill>
                  <a:latin typeface="Avenir"/>
                  <a:ea typeface="Avenir"/>
                  <a:cs typeface="Avenir"/>
                  <a:sym typeface="Avenir"/>
                </a:rPr>
                <a:t>will take action (vote) on the rank of the strategic plan priorities for SY23-24 in preparation for budget discussions.</a:t>
              </a:r>
              <a:endParaRPr/>
            </a:p>
          </p:txBody>
        </p:sp>
        <p:sp>
          <p:nvSpPr>
            <p:cNvPr id="571" name="Google Shape;571;p62"/>
            <p:cNvSpPr/>
            <p:nvPr/>
          </p:nvSpPr>
          <p:spPr>
            <a:xfrm>
              <a:off x="8852464" y="781349"/>
              <a:ext cx="792445" cy="792445"/>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62"/>
            <p:cNvSpPr txBox="1"/>
            <p:nvPr/>
          </p:nvSpPr>
          <p:spPr>
            <a:xfrm>
              <a:off x="8968515"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lang="en-US" sz="3800">
                  <a:solidFill>
                    <a:schemeClr val="lt1"/>
                  </a:solidFill>
                  <a:latin typeface="Avenir"/>
                  <a:ea typeface="Avenir"/>
                  <a:cs typeface="Avenir"/>
                  <a:sym typeface="Avenir"/>
                </a:rPr>
                <a:t>5</a:t>
              </a:r>
              <a:endParaRPr sz="3800">
                <a:solidFill>
                  <a:schemeClr val="lt1"/>
                </a:solidFill>
                <a:latin typeface="Avenir"/>
                <a:ea typeface="Avenir"/>
                <a:cs typeface="Avenir"/>
                <a:sym typeface="Avenir"/>
              </a:endParaRPr>
            </a:p>
          </p:txBody>
        </p:sp>
        <p:sp>
          <p:nvSpPr>
            <p:cNvPr id="573" name="Google Shape;573;p62"/>
            <p:cNvSpPr/>
            <p:nvPr/>
          </p:nvSpPr>
          <p:spPr>
            <a:xfrm>
              <a:off x="8305299" y="3158615"/>
              <a:ext cx="1886775" cy="72"/>
            </a:xfrm>
            <a:prstGeom prst="rect">
              <a:avLst/>
            </a:prstGeom>
            <a:solidFill>
              <a:srgbClr val="129836"/>
            </a:solidFill>
            <a:ln cap="flat" cmpd="sng" w="12700">
              <a:solidFill>
                <a:srgbClr val="1298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4" name="Google Shape;574;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575" name="Google Shape;575;p62"/>
          <p:cNvSpPr/>
          <p:nvPr/>
        </p:nvSpPr>
        <p:spPr>
          <a:xfrm>
            <a:off x="7802310" y="1358574"/>
            <a:ext cx="731378" cy="1213503"/>
          </a:xfrm>
          <a:prstGeom prst="downArrow">
            <a:avLst>
              <a:gd fmla="val 50000" name="adj1"/>
              <a:gd fmla="val 50000" name="adj2"/>
            </a:avLst>
          </a:prstGeom>
          <a:solidFill>
            <a:schemeClr val="accent5"/>
          </a:solidFill>
          <a:ln cap="flat" cmpd="sng" w="12700">
            <a:solidFill>
              <a:srgbClr val="7B1E6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576" name="Google Shape;576;p62"/>
          <p:cNvSpPr txBox="1"/>
          <p:nvPr/>
        </p:nvSpPr>
        <p:spPr>
          <a:xfrm>
            <a:off x="7334684" y="953659"/>
            <a:ext cx="166663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venir"/>
              <a:buNone/>
            </a:pPr>
            <a:r>
              <a:rPr b="0" i="0" lang="en-US" sz="1800" u="none" cap="none" strike="noStrike">
                <a:solidFill>
                  <a:srgbClr val="000000"/>
                </a:solidFill>
                <a:latin typeface="Avenir"/>
                <a:ea typeface="Avenir"/>
                <a:cs typeface="Avenir"/>
                <a:sym typeface="Avenir"/>
              </a:rPr>
              <a:t>You are </a:t>
            </a:r>
            <a:r>
              <a:rPr b="1" i="0" lang="en-US" sz="1800" u="none" cap="none" strike="noStrike">
                <a:solidFill>
                  <a:srgbClr val="A92A91"/>
                </a:solidFill>
                <a:latin typeface="Avenir"/>
                <a:ea typeface="Avenir"/>
                <a:cs typeface="Avenir"/>
                <a:sym typeface="Avenir"/>
              </a:rPr>
              <a:t>HERE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63"/>
          <p:cNvSpPr txBox="1"/>
          <p:nvPr>
            <p:ph type="title"/>
          </p:nvPr>
        </p:nvSpPr>
        <p:spPr>
          <a:xfrm>
            <a:off x="1170432" y="1399032"/>
            <a:ext cx="3236976" cy="40690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5400"/>
              <a:buFont typeface="Twentieth Century"/>
              <a:buNone/>
            </a:pPr>
            <a:r>
              <a:rPr b="1" lang="en-US" sz="5400"/>
              <a:t>Discussion Items</a:t>
            </a:r>
            <a:endParaRPr/>
          </a:p>
        </p:txBody>
      </p:sp>
      <p:sp>
        <p:nvSpPr>
          <p:cNvPr id="582" name="Google Shape;582;p63"/>
          <p:cNvSpPr txBox="1"/>
          <p:nvPr>
            <p:ph idx="1" type="body"/>
          </p:nvPr>
        </p:nvSpPr>
        <p:spPr>
          <a:xfrm>
            <a:off x="5617029" y="1844288"/>
            <a:ext cx="5549319" cy="393192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2800"/>
              <a:buNone/>
            </a:pPr>
            <a:r>
              <a:rPr b="1" lang="en-US"/>
              <a:t>Continuous Improvement Plan</a:t>
            </a:r>
            <a:endParaRPr/>
          </a:p>
          <a:p>
            <a:pPr indent="0" lvl="0" marL="0" rtl="0" algn="l">
              <a:lnSpc>
                <a:spcPct val="100000"/>
              </a:lnSpc>
              <a:spcBef>
                <a:spcPts val="0"/>
              </a:spcBef>
              <a:spcAft>
                <a:spcPts val="0"/>
              </a:spcAft>
              <a:buClr>
                <a:schemeClr val="dk1"/>
              </a:buClr>
              <a:buSzPts val="2800"/>
              <a:buNone/>
            </a:pPr>
            <a:r>
              <a:rPr lang="en-US"/>
              <a:t>	Needs Assessment</a:t>
            </a:r>
            <a:endParaRPr/>
          </a:p>
          <a:p>
            <a:pPr indent="0" lvl="0" marL="0" rtl="0" algn="l">
              <a:lnSpc>
                <a:spcPct val="100000"/>
              </a:lnSpc>
              <a:spcBef>
                <a:spcPts val="0"/>
              </a:spcBef>
              <a:spcAft>
                <a:spcPts val="0"/>
              </a:spcAft>
              <a:buClr>
                <a:schemeClr val="dk1"/>
              </a:buClr>
              <a:buSzPts val="2800"/>
              <a:buNone/>
            </a:pPr>
            <a:r>
              <a:rPr lang="en-US"/>
              <a:t>	SMART GOALS</a:t>
            </a:r>
            <a:endParaRPr/>
          </a:p>
          <a:p>
            <a:pPr indent="0" lvl="0" marL="0" rtl="0" algn="l">
              <a:lnSpc>
                <a:spcPct val="100000"/>
              </a:lnSpc>
              <a:spcBef>
                <a:spcPts val="0"/>
              </a:spcBef>
              <a:spcAft>
                <a:spcPts val="0"/>
              </a:spcAft>
              <a:buClr>
                <a:schemeClr val="dk1"/>
              </a:buClr>
              <a:buSzPts val="2800"/>
              <a:buNone/>
            </a:pPr>
            <a:r>
              <a:rPr lang="en-US"/>
              <a:t>	Monitoring Measures</a:t>
            </a:r>
            <a:endParaRPr/>
          </a:p>
          <a:p>
            <a:pPr indent="0" lvl="0" marL="0" rtl="0" algn="l">
              <a:lnSpc>
                <a:spcPct val="100000"/>
              </a:lnSpc>
              <a:spcBef>
                <a:spcPts val="0"/>
              </a:spcBef>
              <a:spcAft>
                <a:spcPts val="0"/>
              </a:spcAft>
              <a:buClr>
                <a:schemeClr val="dk1"/>
              </a:buClr>
              <a:buSzPts val="2800"/>
              <a:buNone/>
            </a:pPr>
            <a:r>
              <a:t/>
            </a:r>
            <a:endParaRPr/>
          </a:p>
          <a:p>
            <a:pPr indent="0" lvl="0" marL="0" rtl="0" algn="l">
              <a:lnSpc>
                <a:spcPct val="100000"/>
              </a:lnSpc>
              <a:spcBef>
                <a:spcPts val="0"/>
              </a:spcBef>
              <a:spcAft>
                <a:spcPts val="0"/>
              </a:spcAft>
              <a:buClr>
                <a:schemeClr val="dk1"/>
              </a:buClr>
              <a:buSzPts val="2800"/>
              <a:buNone/>
            </a:pPr>
            <a:r>
              <a:rPr b="1" lang="en-US"/>
              <a:t>MAP Data</a:t>
            </a:r>
            <a:endParaRPr/>
          </a:p>
          <a:p>
            <a:pPr indent="0" lvl="0" marL="0" rtl="0" algn="l">
              <a:lnSpc>
                <a:spcPct val="100000"/>
              </a:lnSpc>
              <a:spcBef>
                <a:spcPts val="0"/>
              </a:spcBef>
              <a:spcAft>
                <a:spcPts val="0"/>
              </a:spcAft>
              <a:buClr>
                <a:schemeClr val="dk1"/>
              </a:buClr>
              <a:buSzPts val="2800"/>
              <a:buNone/>
            </a:pPr>
            <a:r>
              <a:rPr lang="en-US"/>
              <a:t>	Data Protocol</a:t>
            </a:r>
            <a:endParaRPr/>
          </a:p>
        </p:txBody>
      </p:sp>
      <p:sp>
        <p:nvSpPr>
          <p:cNvPr id="583" name="Google Shape;583;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64"/>
          <p:cNvSpPr txBox="1"/>
          <p:nvPr>
            <p:ph type="title"/>
          </p:nvPr>
        </p:nvSpPr>
        <p:spPr>
          <a:xfrm>
            <a:off x="3319272" y="1380744"/>
            <a:ext cx="5559552" cy="2514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6000"/>
              <a:buFont typeface="Twentieth Century"/>
              <a:buNone/>
            </a:pPr>
            <a:r>
              <a:rPr lang="en-US">
                <a:solidFill>
                  <a:srgbClr val="FFFFFF"/>
                </a:solidFill>
              </a:rPr>
              <a:t>Continuous Improvement Plan</a:t>
            </a:r>
            <a:endParaRPr/>
          </a:p>
        </p:txBody>
      </p:sp>
      <p:sp>
        <p:nvSpPr>
          <p:cNvPr id="589" name="Google Shape;589;p64"/>
          <p:cNvSpPr txBox="1"/>
          <p:nvPr>
            <p:ph idx="1" type="body"/>
          </p:nvPr>
        </p:nvSpPr>
        <p:spPr>
          <a:xfrm>
            <a:off x="3319272" y="4078224"/>
            <a:ext cx="5559552" cy="153619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2400"/>
              <a:buNone/>
            </a:pPr>
            <a:r>
              <a:rPr lang="en-US">
                <a:solidFill>
                  <a:srgbClr val="FFFFFF"/>
                </a:solidFill>
              </a:rPr>
              <a:t>SY 2022-2023</a:t>
            </a:r>
            <a:endParaRPr/>
          </a:p>
          <a:p>
            <a:pPr indent="0" lvl="0" marL="0" rtl="0" algn="ctr">
              <a:lnSpc>
                <a:spcPct val="90000"/>
              </a:lnSpc>
              <a:spcBef>
                <a:spcPts val="1000"/>
              </a:spcBef>
              <a:spcAft>
                <a:spcPts val="0"/>
              </a:spcAft>
              <a:buClr>
                <a:schemeClr val="lt1"/>
              </a:buClr>
              <a:buSzPts val="2400"/>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65"/>
          <p:cNvSpPr/>
          <p:nvPr/>
        </p:nvSpPr>
        <p:spPr>
          <a:xfrm>
            <a:off x="1510037" y="357538"/>
            <a:ext cx="9144000" cy="358706"/>
          </a:xfrm>
          <a:prstGeom prst="rect">
            <a:avLst/>
          </a:prstGeom>
          <a:solidFill>
            <a:srgbClr val="F2F2F2"/>
          </a:solidFill>
          <a:ln>
            <a:noFill/>
          </a:ln>
        </p:spPr>
        <p:txBody>
          <a:bodyPr anchorCtr="0" anchor="ctr" bIns="29975" lIns="60000" spcFirstLastPara="1" rIns="60000" wrap="square" tIns="29975">
            <a:noAutofit/>
          </a:bodyPr>
          <a:lstStyle/>
          <a:p>
            <a:pPr indent="0" lvl="0" marL="0" marR="0" rtl="0" algn="ctr">
              <a:lnSpc>
                <a:spcPct val="100000"/>
              </a:lnSpc>
              <a:spcBef>
                <a:spcPts val="0"/>
              </a:spcBef>
              <a:spcAft>
                <a:spcPts val="0"/>
              </a:spcAft>
              <a:buClr>
                <a:schemeClr val="dk1"/>
              </a:buClr>
              <a:buSzPts val="1350"/>
              <a:buFont typeface="Avenir"/>
              <a:buNone/>
            </a:pPr>
            <a:r>
              <a:t/>
            </a:r>
            <a:endParaRPr b="0" i="0" sz="1181" u="none" cap="none" strike="noStrike">
              <a:solidFill>
                <a:srgbClr val="FFFFFF"/>
              </a:solidFill>
              <a:latin typeface="Avenir"/>
              <a:ea typeface="Avenir"/>
              <a:cs typeface="Avenir"/>
              <a:sym typeface="Avenir"/>
            </a:endParaRPr>
          </a:p>
        </p:txBody>
      </p:sp>
      <p:grpSp>
        <p:nvGrpSpPr>
          <p:cNvPr id="595" name="Google Shape;595;p65"/>
          <p:cNvGrpSpPr/>
          <p:nvPr/>
        </p:nvGrpSpPr>
        <p:grpSpPr>
          <a:xfrm>
            <a:off x="8972091" y="459849"/>
            <a:ext cx="238998" cy="241995"/>
            <a:chOff x="6665701" y="1263473"/>
            <a:chExt cx="364188" cy="368755"/>
          </a:xfrm>
        </p:grpSpPr>
        <p:sp>
          <p:nvSpPr>
            <p:cNvPr id="596" name="Google Shape;596;p65"/>
            <p:cNvSpPr/>
            <p:nvPr/>
          </p:nvSpPr>
          <p:spPr>
            <a:xfrm>
              <a:off x="6665701" y="1417286"/>
              <a:ext cx="97292" cy="214928"/>
            </a:xfrm>
            <a:custGeom>
              <a:rect b="b" l="l" r="r" t="t"/>
              <a:pathLst>
                <a:path extrusionOk="0" h="9508" w="4304">
                  <a:moveTo>
                    <a:pt x="0" y="1"/>
                  </a:moveTo>
                  <a:lnTo>
                    <a:pt x="0" y="9507"/>
                  </a:lnTo>
                  <a:lnTo>
                    <a:pt x="4303" y="9507"/>
                  </a:lnTo>
                  <a:lnTo>
                    <a:pt x="4303" y="1"/>
                  </a:lnTo>
                  <a:close/>
                </a:path>
              </a:pathLst>
            </a:custGeom>
            <a:solidFill>
              <a:srgbClr val="009999"/>
            </a:solidFill>
            <a:ln>
              <a:noFill/>
            </a:ln>
          </p:spPr>
          <p:txBody>
            <a:bodyPr anchorCtr="0" anchor="ctr" bIns="59975" lIns="59975" spcFirstLastPara="1" rIns="59975" wrap="square" tIns="59975">
              <a:noAutofit/>
            </a:bodyPr>
            <a:lstStyle/>
            <a:p>
              <a:pPr indent="0" lvl="0" marL="0" marR="0" rtl="0" algn="l">
                <a:lnSpc>
                  <a:spcPct val="100000"/>
                </a:lnSpc>
                <a:spcBef>
                  <a:spcPts val="0"/>
                </a:spcBef>
                <a:spcAft>
                  <a:spcPts val="0"/>
                </a:spcAft>
                <a:buClr>
                  <a:schemeClr val="dk1"/>
                </a:buClr>
                <a:buSzPts val="1200"/>
                <a:buFont typeface="Avenir"/>
                <a:buNone/>
              </a:pPr>
              <a:r>
                <a:t/>
              </a:r>
              <a:endParaRPr b="0" i="0" sz="1050" u="none" cap="none" strike="noStrike">
                <a:solidFill>
                  <a:srgbClr val="000000"/>
                </a:solidFill>
                <a:latin typeface="Avenir"/>
                <a:ea typeface="Avenir"/>
                <a:cs typeface="Avenir"/>
                <a:sym typeface="Avenir"/>
              </a:endParaRPr>
            </a:p>
          </p:txBody>
        </p:sp>
        <p:sp>
          <p:nvSpPr>
            <p:cNvPr id="597" name="Google Shape;597;p65"/>
            <p:cNvSpPr/>
            <p:nvPr/>
          </p:nvSpPr>
          <p:spPr>
            <a:xfrm>
              <a:off x="6799149" y="1340391"/>
              <a:ext cx="97292" cy="291831"/>
            </a:xfrm>
            <a:custGeom>
              <a:rect b="b" l="l" r="r" t="t"/>
              <a:pathLst>
                <a:path extrusionOk="0" h="12910" w="4304">
                  <a:moveTo>
                    <a:pt x="1" y="0"/>
                  </a:moveTo>
                  <a:lnTo>
                    <a:pt x="1" y="12909"/>
                  </a:lnTo>
                  <a:lnTo>
                    <a:pt x="4304" y="12909"/>
                  </a:lnTo>
                  <a:lnTo>
                    <a:pt x="4304" y="0"/>
                  </a:lnTo>
                  <a:close/>
                </a:path>
              </a:pathLst>
            </a:custGeom>
            <a:solidFill>
              <a:srgbClr val="009999"/>
            </a:solidFill>
            <a:ln>
              <a:noFill/>
            </a:ln>
          </p:spPr>
          <p:txBody>
            <a:bodyPr anchorCtr="0" anchor="ctr" bIns="59975" lIns="59975" spcFirstLastPara="1" rIns="59975" wrap="square" tIns="59975">
              <a:noAutofit/>
            </a:bodyPr>
            <a:lstStyle/>
            <a:p>
              <a:pPr indent="0" lvl="0" marL="0" marR="0" rtl="0" algn="l">
                <a:lnSpc>
                  <a:spcPct val="100000"/>
                </a:lnSpc>
                <a:spcBef>
                  <a:spcPts val="0"/>
                </a:spcBef>
                <a:spcAft>
                  <a:spcPts val="0"/>
                </a:spcAft>
                <a:buClr>
                  <a:schemeClr val="dk1"/>
                </a:buClr>
                <a:buSzPts val="1200"/>
                <a:buFont typeface="Avenir"/>
                <a:buNone/>
              </a:pPr>
              <a:r>
                <a:t/>
              </a:r>
              <a:endParaRPr b="0" i="0" sz="1050" u="none" cap="none" strike="noStrike">
                <a:solidFill>
                  <a:srgbClr val="000000"/>
                </a:solidFill>
                <a:latin typeface="Avenir"/>
                <a:ea typeface="Avenir"/>
                <a:cs typeface="Avenir"/>
                <a:sym typeface="Avenir"/>
              </a:endParaRPr>
            </a:p>
          </p:txBody>
        </p:sp>
        <p:sp>
          <p:nvSpPr>
            <p:cNvPr id="598" name="Google Shape;598;p65"/>
            <p:cNvSpPr/>
            <p:nvPr/>
          </p:nvSpPr>
          <p:spPr>
            <a:xfrm>
              <a:off x="6932597" y="1263473"/>
              <a:ext cx="97292" cy="368755"/>
            </a:xfrm>
            <a:custGeom>
              <a:rect b="b" l="l" r="r" t="t"/>
              <a:pathLst>
                <a:path extrusionOk="0" h="16313" w="4304">
                  <a:moveTo>
                    <a:pt x="1" y="1"/>
                  </a:moveTo>
                  <a:lnTo>
                    <a:pt x="1" y="16312"/>
                  </a:lnTo>
                  <a:lnTo>
                    <a:pt x="4304" y="16312"/>
                  </a:lnTo>
                  <a:lnTo>
                    <a:pt x="4304" y="1"/>
                  </a:lnTo>
                  <a:close/>
                </a:path>
              </a:pathLst>
            </a:custGeom>
            <a:solidFill>
              <a:srgbClr val="009999"/>
            </a:solidFill>
            <a:ln>
              <a:noFill/>
            </a:ln>
          </p:spPr>
          <p:txBody>
            <a:bodyPr anchorCtr="0" anchor="ctr" bIns="59975" lIns="59975" spcFirstLastPara="1" rIns="59975" wrap="square" tIns="59975">
              <a:noAutofit/>
            </a:bodyPr>
            <a:lstStyle/>
            <a:p>
              <a:pPr indent="0" lvl="0" marL="0" marR="0" rtl="0" algn="l">
                <a:lnSpc>
                  <a:spcPct val="100000"/>
                </a:lnSpc>
                <a:spcBef>
                  <a:spcPts val="0"/>
                </a:spcBef>
                <a:spcAft>
                  <a:spcPts val="0"/>
                </a:spcAft>
                <a:buClr>
                  <a:schemeClr val="dk1"/>
                </a:buClr>
                <a:buSzPts val="1200"/>
                <a:buFont typeface="Avenir"/>
                <a:buNone/>
              </a:pPr>
              <a:r>
                <a:t/>
              </a:r>
              <a:endParaRPr b="0" i="0" sz="1050" u="none" cap="none" strike="noStrike">
                <a:solidFill>
                  <a:srgbClr val="000000"/>
                </a:solidFill>
                <a:latin typeface="Avenir"/>
                <a:ea typeface="Avenir"/>
                <a:cs typeface="Avenir"/>
                <a:sym typeface="Avenir"/>
              </a:endParaRPr>
            </a:p>
          </p:txBody>
        </p:sp>
      </p:grpSp>
      <p:sp>
        <p:nvSpPr>
          <p:cNvPr id="599" name="Google Shape;599;p65"/>
          <p:cNvSpPr/>
          <p:nvPr/>
        </p:nvSpPr>
        <p:spPr>
          <a:xfrm>
            <a:off x="9312804" y="459849"/>
            <a:ext cx="5459" cy="241995"/>
          </a:xfrm>
          <a:custGeom>
            <a:rect b="b" l="l" r="r" t="t"/>
            <a:pathLst>
              <a:path extrusionOk="0" h="16313" w="368">
                <a:moveTo>
                  <a:pt x="1" y="1"/>
                </a:moveTo>
                <a:lnTo>
                  <a:pt x="1" y="16313"/>
                </a:lnTo>
                <a:lnTo>
                  <a:pt x="367" y="16313"/>
                </a:lnTo>
                <a:lnTo>
                  <a:pt x="367" y="1"/>
                </a:lnTo>
                <a:close/>
              </a:path>
            </a:pathLst>
          </a:custGeom>
          <a:solidFill>
            <a:schemeClr val="dk2"/>
          </a:solidFill>
          <a:ln cap="flat" cmpd="sng" w="9525">
            <a:solidFill>
              <a:schemeClr val="dk2"/>
            </a:solidFill>
            <a:prstDash val="solid"/>
            <a:round/>
            <a:headEnd len="sm" w="sm" type="none"/>
            <a:tailEnd len="sm" w="sm" type="none"/>
          </a:ln>
        </p:spPr>
        <p:txBody>
          <a:bodyPr anchorCtr="0" anchor="ctr" bIns="59975" lIns="59975" spcFirstLastPara="1" rIns="59975" wrap="square" tIns="59975">
            <a:noAutofit/>
          </a:bodyPr>
          <a:lstStyle/>
          <a:p>
            <a:pPr indent="0" lvl="0" marL="0" marR="0" rtl="0" algn="l">
              <a:lnSpc>
                <a:spcPct val="100000"/>
              </a:lnSpc>
              <a:spcBef>
                <a:spcPts val="0"/>
              </a:spcBef>
              <a:spcAft>
                <a:spcPts val="0"/>
              </a:spcAft>
              <a:buClr>
                <a:schemeClr val="dk1"/>
              </a:buClr>
              <a:buSzPts val="1200"/>
              <a:buFont typeface="Avenir"/>
              <a:buNone/>
            </a:pPr>
            <a:r>
              <a:t/>
            </a:r>
            <a:endParaRPr b="0" i="0" sz="1050" u="none" cap="none" strike="noStrike">
              <a:solidFill>
                <a:srgbClr val="000000"/>
              </a:solidFill>
              <a:latin typeface="Avenir"/>
              <a:ea typeface="Avenir"/>
              <a:cs typeface="Avenir"/>
              <a:sym typeface="Avenir"/>
            </a:endParaRPr>
          </a:p>
        </p:txBody>
      </p:sp>
      <p:sp>
        <p:nvSpPr>
          <p:cNvPr id="600" name="Google Shape;600;p65"/>
          <p:cNvSpPr/>
          <p:nvPr/>
        </p:nvSpPr>
        <p:spPr>
          <a:xfrm>
            <a:off x="8699354" y="386846"/>
            <a:ext cx="1940719" cy="358706"/>
          </a:xfrm>
          <a:prstGeom prst="roundRect">
            <a:avLst>
              <a:gd fmla="val 0" name="adj"/>
            </a:avLst>
          </a:prstGeom>
          <a:noFill/>
          <a:ln>
            <a:noFill/>
          </a:ln>
        </p:spPr>
        <p:txBody>
          <a:bodyPr anchorCtr="0" anchor="ctr" bIns="59975" lIns="59975" spcFirstLastPara="1" rIns="59975" wrap="square" tIns="59975">
            <a:noAutofit/>
          </a:bodyPr>
          <a:lstStyle/>
          <a:p>
            <a:pPr indent="0" lvl="0" marL="0" marR="0" rtl="0" algn="r">
              <a:lnSpc>
                <a:spcPct val="100000"/>
              </a:lnSpc>
              <a:spcBef>
                <a:spcPts val="0"/>
              </a:spcBef>
              <a:spcAft>
                <a:spcPts val="0"/>
              </a:spcAft>
              <a:buClr>
                <a:srgbClr val="000000"/>
              </a:buClr>
              <a:buSzPts val="1200"/>
              <a:buFont typeface="Avenir"/>
              <a:buNone/>
            </a:pPr>
            <a:r>
              <a:rPr b="1" i="0" lang="en-US" sz="1050" u="none" cap="none" strike="noStrike">
                <a:solidFill>
                  <a:srgbClr val="000000"/>
                </a:solidFill>
                <a:latin typeface="Avenir"/>
                <a:ea typeface="Avenir"/>
                <a:cs typeface="Avenir"/>
                <a:sym typeface="Avenir"/>
              </a:rPr>
              <a:t>Needs Assessment</a:t>
            </a:r>
            <a:endParaRPr b="1" i="0" sz="1050" u="none" cap="none" strike="noStrike">
              <a:solidFill>
                <a:srgbClr val="000000"/>
              </a:solidFill>
              <a:latin typeface="Avenir"/>
              <a:ea typeface="Avenir"/>
              <a:cs typeface="Avenir"/>
              <a:sym typeface="Avenir"/>
            </a:endParaRPr>
          </a:p>
        </p:txBody>
      </p:sp>
      <p:sp>
        <p:nvSpPr>
          <p:cNvPr id="601" name="Google Shape;601;p65"/>
          <p:cNvSpPr/>
          <p:nvPr/>
        </p:nvSpPr>
        <p:spPr>
          <a:xfrm>
            <a:off x="2081537" y="813186"/>
            <a:ext cx="2982578" cy="358706"/>
          </a:xfrm>
          <a:prstGeom prst="roundRect">
            <a:avLst>
              <a:gd fmla="val 0" name="adj"/>
            </a:avLst>
          </a:prstGeom>
          <a:noFill/>
          <a:ln>
            <a:noFill/>
          </a:ln>
        </p:spPr>
        <p:txBody>
          <a:bodyPr anchorCtr="0" anchor="ctr" bIns="59975" lIns="59975" spcFirstLastPara="1" rIns="59975" wrap="square" tIns="59975">
            <a:noAutofit/>
          </a:bodyPr>
          <a:lstStyle/>
          <a:p>
            <a:pPr indent="0" lvl="0" marL="0" marR="0" rtl="0" algn="l">
              <a:lnSpc>
                <a:spcPct val="100000"/>
              </a:lnSpc>
              <a:spcBef>
                <a:spcPts val="0"/>
              </a:spcBef>
              <a:spcAft>
                <a:spcPts val="0"/>
              </a:spcAft>
              <a:buClr>
                <a:schemeClr val="dk1"/>
              </a:buClr>
              <a:buSzPts val="1600"/>
              <a:buFont typeface="Avenir"/>
              <a:buNone/>
            </a:pPr>
            <a:r>
              <a:t/>
            </a:r>
            <a:endParaRPr b="1" i="0" sz="1400" u="none" cap="none" strike="noStrike">
              <a:solidFill>
                <a:srgbClr val="000000"/>
              </a:solidFill>
              <a:latin typeface="Avenir"/>
              <a:ea typeface="Avenir"/>
              <a:cs typeface="Avenir"/>
              <a:sym typeface="Avenir"/>
            </a:endParaRPr>
          </a:p>
        </p:txBody>
      </p:sp>
      <p:graphicFrame>
        <p:nvGraphicFramePr>
          <p:cNvPr id="602" name="Google Shape;602;p65"/>
          <p:cNvGraphicFramePr/>
          <p:nvPr/>
        </p:nvGraphicFramePr>
        <p:xfrm>
          <a:off x="1524000" y="746452"/>
          <a:ext cx="3000000" cy="3000000"/>
        </p:xfrm>
        <a:graphic>
          <a:graphicData uri="http://schemas.openxmlformats.org/drawingml/2006/table">
            <a:tbl>
              <a:tblPr>
                <a:noFill/>
                <a:tableStyleId>{BA3FC03C-51EE-4971-AC01-235AA0B290E0}</a:tableStyleId>
              </a:tblPr>
              <a:tblGrid>
                <a:gridCol w="4572000"/>
                <a:gridCol w="4572000"/>
              </a:tblGrid>
              <a:tr h="197425">
                <a:tc>
                  <a:txBody>
                    <a:bodyPr/>
                    <a:lstStyle/>
                    <a:p>
                      <a:pPr indent="0" lvl="0" marL="0" marR="0" rtl="0" algn="ctr">
                        <a:lnSpc>
                          <a:spcPct val="100000"/>
                        </a:lnSpc>
                        <a:spcBef>
                          <a:spcPts val="0"/>
                        </a:spcBef>
                        <a:spcAft>
                          <a:spcPts val="0"/>
                        </a:spcAft>
                        <a:buClr>
                          <a:srgbClr val="000000"/>
                        </a:buClr>
                        <a:buSzPts val="1200"/>
                        <a:buFont typeface="Arial"/>
                        <a:buNone/>
                      </a:pPr>
                      <a:r>
                        <a:rPr b="1" lang="en-US" sz="1000" u="none" cap="none" strike="noStrike">
                          <a:solidFill>
                            <a:schemeClr val="lt1"/>
                          </a:solidFill>
                        </a:rPr>
                        <a:t>Strengths</a:t>
                      </a:r>
                      <a:endParaRPr b="1" sz="1000" u="none" cap="none" strike="noStrike">
                        <a:solidFill>
                          <a:schemeClr val="lt1"/>
                        </a:solidFill>
                      </a:endParaRPr>
                    </a:p>
                  </a:txBody>
                  <a:tcPr marT="22500" marB="22500" marR="45000" marL="45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9999"/>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000" u="none" cap="none" strike="noStrike">
                          <a:solidFill>
                            <a:schemeClr val="lt1"/>
                          </a:solidFill>
                        </a:rPr>
                        <a:t>Opportunities/Challenges</a:t>
                      </a:r>
                      <a:endParaRPr b="1" sz="1000" u="none" cap="none" strike="noStrike">
                        <a:solidFill>
                          <a:schemeClr val="lt1"/>
                        </a:solidFill>
                      </a:endParaRPr>
                    </a:p>
                  </a:txBody>
                  <a:tcPr marT="22500" marB="22500" marR="45000" marL="45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9999"/>
                    </a:solidFill>
                  </a:tcPr>
                </a:tc>
              </a:tr>
              <a:tr h="197425">
                <a:tc>
                  <a:txBody>
                    <a:bodyPr/>
                    <a:lstStyle/>
                    <a:p>
                      <a:pPr indent="0" lvl="0" marL="0" marR="0" rtl="0" algn="l">
                        <a:lnSpc>
                          <a:spcPct val="100000"/>
                        </a:lnSpc>
                        <a:spcBef>
                          <a:spcPts val="0"/>
                        </a:spcBef>
                        <a:spcAft>
                          <a:spcPts val="0"/>
                        </a:spcAft>
                        <a:buClr>
                          <a:srgbClr val="000000"/>
                        </a:buClr>
                        <a:buSzPts val="1000"/>
                        <a:buFont typeface="Arial"/>
                        <a:buNone/>
                      </a:pPr>
                      <a:r>
                        <a:rPr lang="en-US" sz="1000">
                          <a:solidFill>
                            <a:schemeClr val="dk1"/>
                          </a:solidFill>
                        </a:rPr>
                        <a:t>Care Team attendance communication (home visits, phone calls, attendance alerts, robocalls)</a:t>
                      </a:r>
                      <a:endParaRPr sz="1000" u="none" cap="none" strike="noStrike">
                        <a:solidFill>
                          <a:schemeClr val="dk1"/>
                        </a:solidFill>
                      </a:endParaRPr>
                    </a:p>
                  </a:txBody>
                  <a:tcPr marT="22500" marB="22500" marR="45000" marL="45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a:solidFill>
                            <a:schemeClr val="dk1"/>
                          </a:solidFill>
                        </a:rPr>
                        <a:t>Decrease in student attendance from 95.4% in 2019 to 89.6%</a:t>
                      </a:r>
                      <a:endParaRPr sz="1000" u="none" cap="none" strike="noStrike">
                        <a:solidFill>
                          <a:schemeClr val="dk1"/>
                        </a:solidFill>
                      </a:endParaRPr>
                    </a:p>
                  </a:txBody>
                  <a:tcPr marT="22500" marB="22500" marR="45000" marL="45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97425">
                <a:tc>
                  <a:txBody>
                    <a:bodyPr/>
                    <a:lstStyle/>
                    <a:p>
                      <a:pPr indent="0" lvl="0" marL="0" marR="0" rtl="0" algn="l">
                        <a:lnSpc>
                          <a:spcPct val="100000"/>
                        </a:lnSpc>
                        <a:spcBef>
                          <a:spcPts val="0"/>
                        </a:spcBef>
                        <a:spcAft>
                          <a:spcPts val="0"/>
                        </a:spcAft>
                        <a:buClr>
                          <a:schemeClr val="dk1"/>
                        </a:buClr>
                        <a:buSzPts val="1000"/>
                        <a:buFont typeface="Arial"/>
                        <a:buNone/>
                      </a:pPr>
                      <a:r>
                        <a:rPr lang="en-US" sz="1000">
                          <a:solidFill>
                            <a:schemeClr val="dk1"/>
                          </a:solidFill>
                        </a:rPr>
                        <a:t>ELA MAP growth proficiency increased in ELA from fall (13.4to spring from 13.4% to 16.9%</a:t>
                      </a:r>
                      <a:endParaRPr sz="1000" u="none" cap="none" strike="noStrike">
                        <a:solidFill>
                          <a:schemeClr val="dk1"/>
                        </a:solidFill>
                      </a:endParaRPr>
                    </a:p>
                  </a:txBody>
                  <a:tcPr marT="22500" marB="22500" marR="45000" marL="45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a:solidFill>
                            <a:schemeClr val="dk1"/>
                          </a:solidFill>
                        </a:rPr>
                        <a:t>Milestones ELA proficiency deceased from 24.1% to 13.8%</a:t>
                      </a:r>
                      <a:endParaRPr sz="1000" u="none" cap="none" strike="noStrike">
                        <a:solidFill>
                          <a:schemeClr val="dk1"/>
                        </a:solidFill>
                      </a:endParaRPr>
                    </a:p>
                  </a:txBody>
                  <a:tcPr marT="22500" marB="22500" marR="45000" marL="45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97425">
                <a:tc>
                  <a:txBody>
                    <a:bodyPr/>
                    <a:lstStyle/>
                    <a:p>
                      <a:pPr indent="0" lvl="0" marL="0" marR="0" rtl="0" algn="l">
                        <a:lnSpc>
                          <a:spcPct val="100000"/>
                        </a:lnSpc>
                        <a:spcBef>
                          <a:spcPts val="0"/>
                        </a:spcBef>
                        <a:spcAft>
                          <a:spcPts val="0"/>
                        </a:spcAft>
                        <a:buClr>
                          <a:srgbClr val="000000"/>
                        </a:buClr>
                        <a:buSzPts val="1000"/>
                        <a:buFont typeface="Arial"/>
                        <a:buNone/>
                      </a:pPr>
                      <a:r>
                        <a:rPr lang="en-US" sz="1000">
                          <a:solidFill>
                            <a:schemeClr val="dk1"/>
                          </a:solidFill>
                        </a:rPr>
                        <a:t>MAP growth proficiency increased in Math from fall to spring 2.4% to 3.6%</a:t>
                      </a:r>
                      <a:endParaRPr sz="1000" u="none" cap="none" strike="noStrike">
                        <a:solidFill>
                          <a:schemeClr val="dk1"/>
                        </a:solidFill>
                      </a:endParaRPr>
                    </a:p>
                  </a:txBody>
                  <a:tcPr marT="22500" marB="22500" marR="45000" marL="45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n-US" sz="1000">
                          <a:solidFill>
                            <a:schemeClr val="dk1"/>
                          </a:solidFill>
                        </a:rPr>
                        <a:t>Milestones Math proficiency decreased from 29.8% to 13.9%</a:t>
                      </a:r>
                      <a:endParaRPr sz="1000" u="none" cap="none" strike="noStrike">
                        <a:solidFill>
                          <a:schemeClr val="dk1"/>
                        </a:solidFill>
                      </a:endParaRPr>
                    </a:p>
                  </a:txBody>
                  <a:tcPr marT="22500" marB="22500" marR="45000" marL="45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97425">
                <a:tc>
                  <a:txBody>
                    <a:bodyPr/>
                    <a:lstStyle/>
                    <a:p>
                      <a:pPr indent="0" lvl="0" marL="0" marR="0" rtl="0" algn="l">
                        <a:lnSpc>
                          <a:spcPct val="100000"/>
                        </a:lnSpc>
                        <a:spcBef>
                          <a:spcPts val="0"/>
                        </a:spcBef>
                        <a:spcAft>
                          <a:spcPts val="0"/>
                        </a:spcAft>
                        <a:buClr>
                          <a:srgbClr val="000000"/>
                        </a:buClr>
                        <a:buSzPts val="1000"/>
                        <a:buFont typeface="Arial"/>
                        <a:buNone/>
                      </a:pPr>
                      <a:r>
                        <a:rPr lang="en-US" sz="1000">
                          <a:solidFill>
                            <a:schemeClr val="dk1"/>
                          </a:solidFill>
                        </a:rPr>
                        <a:t>Weekly planning and Data Meeting Professional Learning Communities (PLC) </a:t>
                      </a:r>
                      <a:endParaRPr sz="1000" u="none" cap="none" strike="noStrike">
                        <a:solidFill>
                          <a:schemeClr val="dk1"/>
                        </a:solidFill>
                      </a:endParaRPr>
                    </a:p>
                  </a:txBody>
                  <a:tcPr marT="22500" marB="22500" marR="45000" marL="45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a:solidFill>
                            <a:schemeClr val="dk1"/>
                          </a:solidFill>
                        </a:rPr>
                        <a:t>Milestones Science proficiency decreased from 17.9% to 4.4%</a:t>
                      </a:r>
                      <a:endParaRPr sz="1000" u="none" cap="none" strike="noStrike">
                        <a:solidFill>
                          <a:schemeClr val="dk1"/>
                        </a:solidFill>
                      </a:endParaRPr>
                    </a:p>
                  </a:txBody>
                  <a:tcPr marT="22500" marB="22500" marR="45000" marL="45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78375">
                <a:tc>
                  <a:txBody>
                    <a:bodyPr/>
                    <a:lstStyle/>
                    <a:p>
                      <a:pPr indent="0" lvl="0" marL="0" marR="0" rtl="0" algn="l">
                        <a:lnSpc>
                          <a:spcPct val="100000"/>
                        </a:lnSpc>
                        <a:spcBef>
                          <a:spcPts val="0"/>
                        </a:spcBef>
                        <a:spcAft>
                          <a:spcPts val="0"/>
                        </a:spcAft>
                        <a:buClr>
                          <a:srgbClr val="000000"/>
                        </a:buClr>
                        <a:buSzPts val="1000"/>
                        <a:buFont typeface="Arial"/>
                        <a:buNone/>
                      </a:pPr>
                      <a:r>
                        <a:rPr lang="en-US" sz="900">
                          <a:solidFill>
                            <a:schemeClr val="dk1"/>
                          </a:solidFill>
                        </a:rPr>
                        <a:t>K-5 daily intervention and enrichment</a:t>
                      </a:r>
                      <a:endParaRPr sz="900" u="none" cap="none" strike="noStrike">
                        <a:solidFill>
                          <a:schemeClr val="dk1"/>
                        </a:solidFill>
                      </a:endParaRPr>
                    </a:p>
                  </a:txBody>
                  <a:tcPr marT="22500" marB="22500" marR="45000" marL="45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900" u="none" cap="none" strike="noStrike">
                        <a:solidFill>
                          <a:schemeClr val="dk1"/>
                        </a:solidFill>
                      </a:endParaRPr>
                    </a:p>
                  </a:txBody>
                  <a:tcPr marT="22500" marB="22500" marR="45000" marL="4500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603" name="Google Shape;603;p65"/>
          <p:cNvGraphicFramePr/>
          <p:nvPr/>
        </p:nvGraphicFramePr>
        <p:xfrm>
          <a:off x="1510037" y="2362437"/>
          <a:ext cx="3000000" cy="3000000"/>
        </p:xfrm>
        <a:graphic>
          <a:graphicData uri="http://schemas.openxmlformats.org/drawingml/2006/table">
            <a:tbl>
              <a:tblPr>
                <a:noFill/>
                <a:tableStyleId>{BA3FC03C-51EE-4971-AC01-235AA0B290E0}</a:tableStyleId>
              </a:tblPr>
              <a:tblGrid>
                <a:gridCol w="3048000"/>
                <a:gridCol w="3048000"/>
                <a:gridCol w="3048000"/>
              </a:tblGrid>
              <a:tr h="197425">
                <a:tc gridSpan="3">
                  <a:txBody>
                    <a:bodyPr/>
                    <a:lstStyle/>
                    <a:p>
                      <a:pPr indent="0" lvl="0" marL="0" marR="0" rtl="0" algn="ctr">
                        <a:lnSpc>
                          <a:spcPct val="100000"/>
                        </a:lnSpc>
                        <a:spcBef>
                          <a:spcPts val="0"/>
                        </a:spcBef>
                        <a:spcAft>
                          <a:spcPts val="0"/>
                        </a:spcAft>
                        <a:buClr>
                          <a:srgbClr val="000000"/>
                        </a:buClr>
                        <a:buSzPts val="1200"/>
                        <a:buFont typeface="Arial"/>
                        <a:buNone/>
                      </a:pPr>
                      <a:r>
                        <a:rPr lang="en-US" sz="1000" u="none" cap="none" strike="noStrike"/>
                        <a:t>Our Overarching Needs</a:t>
                      </a:r>
                      <a:endParaRPr sz="1000" u="none" cap="none" strike="noStrike"/>
                    </a:p>
                  </a:txBody>
                  <a:tcPr marT="22500" marB="22500" marR="45000" marL="45000">
                    <a:solidFill>
                      <a:srgbClr val="009999"/>
                    </a:solidFill>
                  </a:tcPr>
                </a:tc>
                <a:tc hMerge="1"/>
                <a:tc hMerge="1"/>
              </a:tr>
              <a:tr h="533950">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t>Literacy:</a:t>
                      </a:r>
                      <a:endParaRPr sz="1000" u="none" cap="none" strike="noStrike"/>
                    </a:p>
                  </a:txBody>
                  <a:tcPr marT="22500" marB="22500" marR="45000" marL="45000">
                    <a:solidFill>
                      <a:srgbClr val="009999">
                        <a:alpha val="40000"/>
                      </a:srgbClr>
                    </a:solidFill>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t>Numeracy</a:t>
                      </a:r>
                      <a:r>
                        <a:rPr lang="en-US" sz="900" u="none" cap="none" strike="noStrike"/>
                        <a:t>:</a:t>
                      </a:r>
                      <a:endParaRPr sz="900" u="none" cap="none" strike="noStrike"/>
                    </a:p>
                  </a:txBody>
                  <a:tcPr marT="22500" marB="22500" marR="45000" marL="45000">
                    <a:solidFill>
                      <a:srgbClr val="009999">
                        <a:alpha val="28627"/>
                      </a:srgbClr>
                    </a:solidFill>
                  </a:tcPr>
                </a:tc>
                <a:tc>
                  <a:txBody>
                    <a:bodyPr/>
                    <a:lstStyle/>
                    <a:p>
                      <a:pPr indent="0" lvl="0" marL="0" marR="0" rtl="0" algn="l">
                        <a:lnSpc>
                          <a:spcPct val="100000"/>
                        </a:lnSpc>
                        <a:spcBef>
                          <a:spcPts val="0"/>
                        </a:spcBef>
                        <a:spcAft>
                          <a:spcPts val="0"/>
                        </a:spcAft>
                        <a:buClr>
                          <a:schemeClr val="dk1"/>
                        </a:buClr>
                        <a:buSzPts val="1000"/>
                        <a:buFont typeface="Arial"/>
                        <a:buNone/>
                      </a:pPr>
                      <a:r>
                        <a:rPr lang="en-US" sz="1000" u="none" cap="none" strike="noStrike"/>
                        <a:t>Whole Child &amp; Student Support</a:t>
                      </a:r>
                      <a:endParaRPr sz="900" u="none" cap="none" strike="noStrike"/>
                    </a:p>
                  </a:txBody>
                  <a:tcPr marT="22500" marB="22500" marR="45000" marL="45000">
                    <a:solidFill>
                      <a:srgbClr val="009999">
                        <a:alpha val="20000"/>
                      </a:srgbClr>
                    </a:solidFill>
                  </a:tcPr>
                </a:tc>
              </a:tr>
            </a:tbl>
          </a:graphicData>
        </a:graphic>
      </p:graphicFrame>
      <p:graphicFrame>
        <p:nvGraphicFramePr>
          <p:cNvPr id="604" name="Google Shape;604;p65"/>
          <p:cNvGraphicFramePr/>
          <p:nvPr/>
        </p:nvGraphicFramePr>
        <p:xfrm>
          <a:off x="1510036" y="5512400"/>
          <a:ext cx="3000000" cy="3000000"/>
        </p:xfrm>
        <a:graphic>
          <a:graphicData uri="http://schemas.openxmlformats.org/drawingml/2006/table">
            <a:tbl>
              <a:tblPr>
                <a:noFill/>
                <a:tableStyleId>{BA3FC03C-51EE-4971-AC01-235AA0B290E0}</a:tableStyleId>
              </a:tblPr>
              <a:tblGrid>
                <a:gridCol w="3043350"/>
                <a:gridCol w="3043350"/>
                <a:gridCol w="3043350"/>
              </a:tblGrid>
              <a:tr h="349825">
                <a:tc>
                  <a:txBody>
                    <a:bodyPr/>
                    <a:lstStyle/>
                    <a:p>
                      <a:pPr indent="0" lvl="0" marL="0" marR="0" rtl="0" algn="ctr">
                        <a:lnSpc>
                          <a:spcPct val="100000"/>
                        </a:lnSpc>
                        <a:spcBef>
                          <a:spcPts val="0"/>
                        </a:spcBef>
                        <a:spcAft>
                          <a:spcPts val="0"/>
                        </a:spcAft>
                        <a:buClr>
                          <a:srgbClr val="000000"/>
                        </a:buClr>
                        <a:buSzPts val="1200"/>
                        <a:buFont typeface="Arial"/>
                        <a:buNone/>
                      </a:pPr>
                      <a:r>
                        <a:rPr lang="en-US" sz="1000" u="none" cap="none" strike="noStrike"/>
                        <a:t>Literacy Problem Statement</a:t>
                      </a:r>
                      <a:endParaRPr sz="1000" u="none" cap="none" strike="noStrike"/>
                    </a:p>
                  </a:txBody>
                  <a:tcPr marT="22500" marB="22500" marR="45000" marL="45000">
                    <a:lnB cap="flat" cmpd="sng" w="12700">
                      <a:solidFill>
                        <a:schemeClr val="lt1"/>
                      </a:solidFill>
                      <a:prstDash val="solid"/>
                      <a:round/>
                      <a:headEnd len="sm" w="sm" type="none"/>
                      <a:tailEnd len="sm" w="sm" type="none"/>
                    </a:lnB>
                    <a:solidFill>
                      <a:srgbClr val="009999"/>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000" u="none" cap="none" strike="noStrike"/>
                        <a:t>Numeracy Problem Statement</a:t>
                      </a:r>
                      <a:endParaRPr sz="1000" u="none" cap="none" strike="noStrike"/>
                    </a:p>
                  </a:txBody>
                  <a:tcPr marT="22500" marB="22500" marR="45000" marL="45000">
                    <a:lnB cap="flat" cmpd="sng" w="12700">
                      <a:solidFill>
                        <a:schemeClr val="lt1"/>
                      </a:solidFill>
                      <a:prstDash val="solid"/>
                      <a:round/>
                      <a:headEnd len="sm" w="sm" type="none"/>
                      <a:tailEnd len="sm" w="sm" type="none"/>
                    </a:lnB>
                    <a:solidFill>
                      <a:srgbClr val="009999"/>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US" sz="1000" u="none" cap="none" strike="noStrike"/>
                        <a:t>Whole Child &amp; Student Support Problem Statement</a:t>
                      </a:r>
                      <a:endParaRPr sz="1000" u="none" cap="none" strike="noStrike"/>
                    </a:p>
                  </a:txBody>
                  <a:tcPr marT="22500" marB="22500" marR="45000" marL="45000">
                    <a:lnB cap="flat" cmpd="sng" w="12700">
                      <a:solidFill>
                        <a:schemeClr val="lt1"/>
                      </a:solidFill>
                      <a:prstDash val="solid"/>
                      <a:round/>
                      <a:headEnd len="sm" w="sm" type="none"/>
                      <a:tailEnd len="sm" w="sm" type="none"/>
                    </a:lnB>
                    <a:solidFill>
                      <a:srgbClr val="009999"/>
                    </a:solidFill>
                  </a:tcPr>
                </a:tc>
              </a:tr>
              <a:tr h="807775">
                <a:tc>
                  <a:txBody>
                    <a:bodyPr/>
                    <a:lstStyle/>
                    <a:p>
                      <a:pPr indent="0" lvl="0" marL="0" marR="0" rtl="0" algn="ctr">
                        <a:lnSpc>
                          <a:spcPct val="100000"/>
                        </a:lnSpc>
                        <a:spcBef>
                          <a:spcPts val="0"/>
                        </a:spcBef>
                        <a:spcAft>
                          <a:spcPts val="0"/>
                        </a:spcAft>
                        <a:buClr>
                          <a:srgbClr val="000000"/>
                        </a:buClr>
                        <a:buSzPts val="1000"/>
                        <a:buFont typeface="Arial"/>
                        <a:buNone/>
                      </a:pPr>
                      <a:r>
                        <a:rPr lang="en-US" sz="1200"/>
                        <a:t>To provide reading skills and strategies for proficiency and continual growth from reading to comprehension. </a:t>
                      </a:r>
                      <a:endParaRPr sz="1200" u="none" cap="none" strike="noStrike"/>
                    </a:p>
                  </a:txBody>
                  <a:tcPr marT="22500" marB="22500" marR="45000" marL="4500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009999">
                        <a:alpha val="40000"/>
                      </a:srgbClr>
                    </a:solidFill>
                  </a:tcPr>
                </a:tc>
                <a:tc>
                  <a:txBody>
                    <a:bodyPr/>
                    <a:lstStyle/>
                    <a:p>
                      <a:pPr indent="0" lvl="0" marL="0" marR="0" rtl="0" algn="ctr">
                        <a:lnSpc>
                          <a:spcPct val="100000"/>
                        </a:lnSpc>
                        <a:spcBef>
                          <a:spcPts val="0"/>
                        </a:spcBef>
                        <a:spcAft>
                          <a:spcPts val="0"/>
                        </a:spcAft>
                        <a:buClr>
                          <a:schemeClr val="dk1"/>
                        </a:buClr>
                        <a:buSzPts val="1000"/>
                        <a:buFont typeface="Arial"/>
                        <a:buNone/>
                      </a:pPr>
                      <a:r>
                        <a:rPr lang="en-US" sz="1200"/>
                        <a:t>To provide strategies for proficiency and continual growth for numeracy.</a:t>
                      </a:r>
                      <a:endParaRPr sz="1200" u="none" cap="none" strike="noStrike"/>
                    </a:p>
                  </a:txBody>
                  <a:tcPr marT="22500" marB="22500" marR="45000" marL="4500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009999">
                        <a:alpha val="28627"/>
                      </a:srgbClr>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US" sz="1200"/>
                        <a:t>Our chronic absenteeism rate stands at 52.7%.</a:t>
                      </a:r>
                      <a:endParaRPr sz="1200" u="none" cap="none" strike="noStrike"/>
                    </a:p>
                  </a:txBody>
                  <a:tcPr marT="22500" marB="22500" marR="45000" marL="45000" anchor="ctr">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009999">
                        <a:alpha val="20000"/>
                      </a:srgbClr>
                    </a:solidFill>
                  </a:tcPr>
                </a:tc>
              </a:tr>
            </a:tbl>
          </a:graphicData>
        </a:graphic>
      </p:graphicFrame>
      <p:sp>
        <p:nvSpPr>
          <p:cNvPr id="605" name="Google Shape;605;p65"/>
          <p:cNvSpPr/>
          <p:nvPr/>
        </p:nvSpPr>
        <p:spPr>
          <a:xfrm>
            <a:off x="1510037" y="355784"/>
            <a:ext cx="2982578" cy="358706"/>
          </a:xfrm>
          <a:prstGeom prst="roundRect">
            <a:avLst>
              <a:gd fmla="val 0" name="adj"/>
            </a:avLst>
          </a:prstGeom>
          <a:noFill/>
          <a:ln>
            <a:noFill/>
          </a:ln>
        </p:spPr>
        <p:txBody>
          <a:bodyPr anchorCtr="0" anchor="ctr" bIns="59975" lIns="59975" spcFirstLastPara="1" rIns="59975" wrap="square" tIns="59975">
            <a:noAutofit/>
          </a:bodyPr>
          <a:lstStyle/>
          <a:p>
            <a:pPr indent="0" lvl="0" marL="0" marR="0" rtl="0" algn="l">
              <a:lnSpc>
                <a:spcPct val="100000"/>
              </a:lnSpc>
              <a:spcBef>
                <a:spcPts val="0"/>
              </a:spcBef>
              <a:spcAft>
                <a:spcPts val="0"/>
              </a:spcAft>
              <a:buClr>
                <a:srgbClr val="000000"/>
              </a:buClr>
              <a:buSzPts val="1600"/>
              <a:buFont typeface="Avenir"/>
              <a:buNone/>
            </a:pPr>
            <a:r>
              <a:rPr b="1" i="0" lang="en-US" sz="1400" u="none" cap="none" strike="noStrike">
                <a:solidFill>
                  <a:srgbClr val="000000"/>
                </a:solidFill>
                <a:latin typeface="Avenir"/>
                <a:ea typeface="Avenir"/>
                <a:cs typeface="Avenir"/>
                <a:sym typeface="Avenir"/>
              </a:rPr>
              <a:t>School Name</a:t>
            </a:r>
            <a:endParaRPr b="1" i="0" sz="1400" u="none" cap="none" strike="noStrike">
              <a:solidFill>
                <a:srgbClr val="000000"/>
              </a:solidFill>
              <a:latin typeface="Avenir"/>
              <a:ea typeface="Avenir"/>
              <a:cs typeface="Avenir"/>
              <a:sym typeface="Avenir"/>
            </a:endParaRPr>
          </a:p>
        </p:txBody>
      </p:sp>
      <p:sp>
        <p:nvSpPr>
          <p:cNvPr id="606" name="Google Shape;606;p65"/>
          <p:cNvSpPr txBox="1"/>
          <p:nvPr/>
        </p:nvSpPr>
        <p:spPr>
          <a:xfrm>
            <a:off x="4103077" y="5256781"/>
            <a:ext cx="3985846" cy="26545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25"/>
              <a:buFont typeface="Avenir"/>
              <a:buNone/>
            </a:pPr>
            <a:r>
              <a:rPr b="0" i="0" lang="en-US" sz="1125" u="none" cap="none" strike="noStrike">
                <a:solidFill>
                  <a:srgbClr val="000000"/>
                </a:solidFill>
                <a:latin typeface="Avenir"/>
                <a:ea typeface="Avenir"/>
                <a:cs typeface="Avenir"/>
                <a:sym typeface="Avenir"/>
              </a:rPr>
              <a:t>Jamboard Link Here</a:t>
            </a:r>
            <a:endParaRPr/>
          </a:p>
        </p:txBody>
      </p:sp>
      <p:sp>
        <p:nvSpPr>
          <p:cNvPr id="607" name="Google Shape;607;p65"/>
          <p:cNvSpPr/>
          <p:nvPr/>
        </p:nvSpPr>
        <p:spPr>
          <a:xfrm>
            <a:off x="8516264" y="4290254"/>
            <a:ext cx="1055077" cy="899468"/>
          </a:xfrm>
          <a:prstGeom prst="downArrow">
            <a:avLst>
              <a:gd fmla="val 50000" name="adj1"/>
              <a:gd fmla="val 50000" name="adj2"/>
            </a:avLst>
          </a:prstGeom>
          <a:solidFill>
            <a:schemeClr val="accent1"/>
          </a:solidFill>
          <a:ln cap="flat" cmpd="sng" w="12700">
            <a:solidFill>
              <a:srgbClr val="B197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125"/>
              <a:buFont typeface="Avenir"/>
              <a:buNone/>
            </a:pPr>
            <a:r>
              <a:t/>
            </a:r>
            <a:endParaRPr b="0" i="0" sz="1125" u="none" cap="none" strike="noStrike">
              <a:solidFill>
                <a:srgbClr val="FFFFFF"/>
              </a:solidFill>
              <a:latin typeface="Avenir"/>
              <a:ea typeface="Avenir"/>
              <a:cs typeface="Avenir"/>
              <a:sym typeface="Avenir"/>
            </a:endParaRPr>
          </a:p>
        </p:txBody>
      </p:sp>
      <p:sp>
        <p:nvSpPr>
          <p:cNvPr id="608" name="Google Shape;608;p65"/>
          <p:cNvSpPr/>
          <p:nvPr/>
        </p:nvSpPr>
        <p:spPr>
          <a:xfrm>
            <a:off x="2487670" y="4327235"/>
            <a:ext cx="1055077" cy="899468"/>
          </a:xfrm>
          <a:prstGeom prst="downArrow">
            <a:avLst>
              <a:gd fmla="val 50000" name="adj1"/>
              <a:gd fmla="val 50000" name="adj2"/>
            </a:avLst>
          </a:prstGeom>
          <a:solidFill>
            <a:schemeClr val="accent1"/>
          </a:solidFill>
          <a:ln cap="flat" cmpd="sng" w="12700">
            <a:solidFill>
              <a:srgbClr val="B197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125"/>
              <a:buFont typeface="Avenir"/>
              <a:buNone/>
            </a:pPr>
            <a:r>
              <a:t/>
            </a:r>
            <a:endParaRPr b="0" i="0" sz="1125" u="none" cap="none" strike="noStrike">
              <a:solidFill>
                <a:srgbClr val="FFFFFF"/>
              </a:solidFill>
              <a:latin typeface="Avenir"/>
              <a:ea typeface="Avenir"/>
              <a:cs typeface="Avenir"/>
              <a:sym typeface="Avenir"/>
            </a:endParaRPr>
          </a:p>
        </p:txBody>
      </p:sp>
      <p:sp>
        <p:nvSpPr>
          <p:cNvPr id="609" name="Google Shape;609;p65"/>
          <p:cNvSpPr/>
          <p:nvPr/>
        </p:nvSpPr>
        <p:spPr>
          <a:xfrm>
            <a:off x="5735074" y="4314827"/>
            <a:ext cx="1055077" cy="899468"/>
          </a:xfrm>
          <a:prstGeom prst="downArrow">
            <a:avLst>
              <a:gd fmla="val 50000" name="adj1"/>
              <a:gd fmla="val 50000" name="adj2"/>
            </a:avLst>
          </a:prstGeom>
          <a:solidFill>
            <a:schemeClr val="accent1"/>
          </a:solidFill>
          <a:ln cap="flat" cmpd="sng" w="12700">
            <a:solidFill>
              <a:srgbClr val="B197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125"/>
              <a:buFont typeface="Avenir"/>
              <a:buNone/>
            </a:pPr>
            <a:r>
              <a:t/>
            </a:r>
            <a:endParaRPr b="0" i="0" sz="1125" u="none" cap="none" strike="noStrike">
              <a:solidFill>
                <a:srgbClr val="FFFFFF"/>
              </a:solidFill>
              <a:latin typeface="Avenir"/>
              <a:ea typeface="Avenir"/>
              <a:cs typeface="Avenir"/>
              <a:sym typeface="Aveni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pic>
        <p:nvPicPr>
          <p:cNvPr id="614" name="Google Shape;614;p66"/>
          <p:cNvPicPr preferRelativeResize="0"/>
          <p:nvPr/>
        </p:nvPicPr>
        <p:blipFill rotWithShape="1">
          <a:blip r:embed="rId3">
            <a:alphaModFix/>
          </a:blip>
          <a:srcRect b="0" l="0" r="0" t="0"/>
          <a:stretch/>
        </p:blipFill>
        <p:spPr>
          <a:xfrm>
            <a:off x="1476879" y="0"/>
            <a:ext cx="9238242" cy="6858000"/>
          </a:xfrm>
          <a:prstGeom prst="rect">
            <a:avLst/>
          </a:prstGeom>
          <a:noFill/>
          <a:ln>
            <a:noFill/>
          </a:ln>
        </p:spPr>
      </p:pic>
      <p:sp>
        <p:nvSpPr>
          <p:cNvPr id="615" name="Google Shape;615;p66"/>
          <p:cNvSpPr txBox="1"/>
          <p:nvPr/>
        </p:nvSpPr>
        <p:spPr>
          <a:xfrm>
            <a:off x="1549225" y="1983400"/>
            <a:ext cx="3009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Avenir"/>
                <a:ea typeface="Avenir"/>
                <a:cs typeface="Avenir"/>
                <a:sym typeface="Avenir"/>
              </a:rPr>
              <a:t>By May 2023, students in grades 3-5 will increase ELA proficiency on GMAS from 14% to 19%.</a:t>
            </a:r>
            <a:endParaRPr>
              <a:latin typeface="Avenir"/>
              <a:ea typeface="Avenir"/>
              <a:cs typeface="Avenir"/>
              <a:sym typeface="Avenir"/>
            </a:endParaRPr>
          </a:p>
        </p:txBody>
      </p:sp>
      <p:sp>
        <p:nvSpPr>
          <p:cNvPr id="616" name="Google Shape;616;p66"/>
          <p:cNvSpPr txBox="1"/>
          <p:nvPr/>
        </p:nvSpPr>
        <p:spPr>
          <a:xfrm>
            <a:off x="4627825" y="1983400"/>
            <a:ext cx="3009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Avenir"/>
                <a:ea typeface="Avenir"/>
                <a:cs typeface="Avenir"/>
                <a:sym typeface="Avenir"/>
              </a:rPr>
              <a:t>By May 2023, students in grades 3-5 will increase Math proficiency on GMAS from 14% to 19%.</a:t>
            </a:r>
            <a:endParaRPr>
              <a:latin typeface="Avenir"/>
              <a:ea typeface="Avenir"/>
              <a:cs typeface="Avenir"/>
              <a:sym typeface="Avenir"/>
            </a:endParaRPr>
          </a:p>
        </p:txBody>
      </p:sp>
      <p:sp>
        <p:nvSpPr>
          <p:cNvPr id="617" name="Google Shape;617;p66"/>
          <p:cNvSpPr txBox="1"/>
          <p:nvPr/>
        </p:nvSpPr>
        <p:spPr>
          <a:xfrm>
            <a:off x="7620325" y="1983400"/>
            <a:ext cx="3009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latin typeface="Avenir"/>
                <a:ea typeface="Avenir"/>
                <a:cs typeface="Avenir"/>
                <a:sym typeface="Avenir"/>
              </a:rPr>
              <a:t>By May 2023, K-5 attendance rate will improve from 89% to 95%.</a:t>
            </a:r>
            <a:endParaRPr>
              <a:latin typeface="Avenir"/>
              <a:ea typeface="Avenir"/>
              <a:cs typeface="Avenir"/>
              <a:sym typeface="Avenir"/>
            </a:endParaRPr>
          </a:p>
        </p:txBody>
      </p:sp>
      <p:sp>
        <p:nvSpPr>
          <p:cNvPr id="618" name="Google Shape;618;p66"/>
          <p:cNvSpPr txBox="1"/>
          <p:nvPr/>
        </p:nvSpPr>
        <p:spPr>
          <a:xfrm>
            <a:off x="1549275" y="5565350"/>
            <a:ext cx="30096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latin typeface="Avenir"/>
                <a:ea typeface="Avenir"/>
                <a:cs typeface="Avenir"/>
                <a:sym typeface="Avenir"/>
              </a:rPr>
              <a:t>MAP assessment given three times during the school year • Monthly MAP growth assessments • HMH growth assessments • Common assessments with data meetings at the conclusion of units</a:t>
            </a:r>
            <a:endParaRPr sz="1200">
              <a:latin typeface="Avenir"/>
              <a:ea typeface="Avenir"/>
              <a:cs typeface="Avenir"/>
              <a:sym typeface="Avenir"/>
            </a:endParaRPr>
          </a:p>
        </p:txBody>
      </p:sp>
      <p:sp>
        <p:nvSpPr>
          <p:cNvPr id="619" name="Google Shape;619;p66"/>
          <p:cNvSpPr txBox="1"/>
          <p:nvPr/>
        </p:nvSpPr>
        <p:spPr>
          <a:xfrm>
            <a:off x="4558875" y="5565350"/>
            <a:ext cx="30615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latin typeface="Avenir"/>
                <a:ea typeface="Avenir"/>
                <a:cs typeface="Avenir"/>
                <a:sym typeface="Avenir"/>
              </a:rPr>
              <a:t>MAP assessment given three times during the school year • Monthly MAP growth assessments • HMH growth assessments • Common assessments with data meetings at the conclusion of units</a:t>
            </a:r>
            <a:endParaRPr sz="1200">
              <a:latin typeface="Avenir"/>
              <a:ea typeface="Avenir"/>
              <a:cs typeface="Avenir"/>
              <a:sym typeface="Avenir"/>
            </a:endParaRPr>
          </a:p>
        </p:txBody>
      </p:sp>
      <p:sp>
        <p:nvSpPr>
          <p:cNvPr id="620" name="Google Shape;620;p66"/>
          <p:cNvSpPr txBox="1"/>
          <p:nvPr/>
        </p:nvSpPr>
        <p:spPr>
          <a:xfrm>
            <a:off x="7653775" y="5565350"/>
            <a:ext cx="30615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latin typeface="Avenir"/>
                <a:ea typeface="Avenir"/>
                <a:cs typeface="Avenir"/>
                <a:sym typeface="Avenir"/>
              </a:rPr>
              <a:t>Weekly meetings with attendance team to monitor trends • Weekly Report drill down • Social worker referrals for chronic absenteeism</a:t>
            </a:r>
            <a:endParaRPr sz="1200">
              <a:latin typeface="Avenir"/>
              <a:ea typeface="Avenir"/>
              <a:cs typeface="Avenir"/>
              <a:sym typeface="Avenir"/>
            </a:endParaRPr>
          </a:p>
        </p:txBody>
      </p:sp>
      <p:sp>
        <p:nvSpPr>
          <p:cNvPr id="621" name="Google Shape;621;p66"/>
          <p:cNvSpPr txBox="1"/>
          <p:nvPr/>
        </p:nvSpPr>
        <p:spPr>
          <a:xfrm>
            <a:off x="4805525" y="4055600"/>
            <a:ext cx="29010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a:latin typeface="Avenir"/>
                <a:ea typeface="Avenir"/>
                <a:cs typeface="Avenir"/>
                <a:sym typeface="Avenir"/>
              </a:rPr>
              <a:t>N/A</a:t>
            </a:r>
            <a:endParaRPr b="1">
              <a:latin typeface="Avenir"/>
              <a:ea typeface="Avenir"/>
              <a:cs typeface="Avenir"/>
              <a:sym typeface="Aveni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6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rPr>
              <a:t>Our Current</a:t>
            </a:r>
            <a:br>
              <a:rPr b="1" lang="en-US">
                <a:solidFill>
                  <a:schemeClr val="dk2"/>
                </a:solidFill>
              </a:rPr>
            </a:br>
            <a:r>
              <a:rPr b="1" lang="en-US">
                <a:solidFill>
                  <a:schemeClr val="dk2"/>
                </a:solidFill>
              </a:rPr>
              <a:t>Progress Monitoring Measures </a:t>
            </a:r>
            <a:endParaRPr/>
          </a:p>
        </p:txBody>
      </p:sp>
      <p:sp>
        <p:nvSpPr>
          <p:cNvPr id="627" name="Google Shape;627;p67"/>
          <p:cNvSpPr txBox="1"/>
          <p:nvPr>
            <p:ph idx="1" type="body"/>
          </p:nvPr>
        </p:nvSpPr>
        <p:spPr>
          <a:xfrm>
            <a:off x="839788" y="1681163"/>
            <a:ext cx="3291840"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2"/>
              </a:buClr>
              <a:buSzPts val="2400"/>
              <a:buNone/>
            </a:pPr>
            <a:r>
              <a:rPr lang="en-US">
                <a:solidFill>
                  <a:schemeClr val="accent2"/>
                </a:solidFill>
              </a:rPr>
              <a:t>Literacy</a:t>
            </a:r>
            <a:endParaRPr/>
          </a:p>
        </p:txBody>
      </p:sp>
      <p:sp>
        <p:nvSpPr>
          <p:cNvPr id="628" name="Google Shape;628;p67"/>
          <p:cNvSpPr txBox="1"/>
          <p:nvPr>
            <p:ph idx="2" type="body"/>
          </p:nvPr>
        </p:nvSpPr>
        <p:spPr>
          <a:xfrm>
            <a:off x="839788" y="2505075"/>
            <a:ext cx="3291840" cy="368458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a:t>MAP Data</a:t>
            </a:r>
            <a:r>
              <a:rPr lang="en-US" sz="2000"/>
              <a:t> </a:t>
            </a:r>
            <a:endParaRPr/>
          </a:p>
          <a:p>
            <a:pPr indent="-228600" lvl="0" marL="228600" rtl="0" algn="l">
              <a:lnSpc>
                <a:spcPct val="90000"/>
              </a:lnSpc>
              <a:spcBef>
                <a:spcPts val="1000"/>
              </a:spcBef>
              <a:spcAft>
                <a:spcPts val="0"/>
              </a:spcAft>
              <a:buClr>
                <a:schemeClr val="dk1"/>
              </a:buClr>
              <a:buSzPts val="2000"/>
              <a:buChar char="•"/>
            </a:pPr>
            <a:r>
              <a:rPr lang="en-US" sz="2000"/>
              <a:t>M</a:t>
            </a:r>
            <a:r>
              <a:rPr lang="en-US"/>
              <a:t>AP Screener</a:t>
            </a:r>
            <a:endParaRPr/>
          </a:p>
          <a:p>
            <a:pPr indent="-228600" lvl="0" marL="228600" rtl="0" algn="l">
              <a:lnSpc>
                <a:spcPct val="90000"/>
              </a:lnSpc>
              <a:spcBef>
                <a:spcPts val="1000"/>
              </a:spcBef>
              <a:spcAft>
                <a:spcPts val="0"/>
              </a:spcAft>
              <a:buSzPts val="2000"/>
              <a:buChar char="•"/>
            </a:pPr>
            <a:r>
              <a:rPr lang="en-US"/>
              <a:t>FUNdations unit tracker</a:t>
            </a:r>
            <a:endParaRPr/>
          </a:p>
          <a:p>
            <a:pPr indent="-101600" lvl="0" marL="228600" rtl="0" algn="l">
              <a:lnSpc>
                <a:spcPct val="90000"/>
              </a:lnSpc>
              <a:spcBef>
                <a:spcPts val="1000"/>
              </a:spcBef>
              <a:spcAft>
                <a:spcPts val="0"/>
              </a:spcAft>
              <a:buClr>
                <a:schemeClr val="dk1"/>
              </a:buClr>
              <a:buSzPts val="2000"/>
              <a:buNone/>
            </a:pPr>
            <a:r>
              <a:t/>
            </a:r>
            <a:endParaRPr/>
          </a:p>
        </p:txBody>
      </p:sp>
      <p:sp>
        <p:nvSpPr>
          <p:cNvPr id="629" name="Google Shape;629;p67"/>
          <p:cNvSpPr txBox="1"/>
          <p:nvPr>
            <p:ph idx="3" type="body"/>
          </p:nvPr>
        </p:nvSpPr>
        <p:spPr>
          <a:xfrm>
            <a:off x="4453128" y="1681163"/>
            <a:ext cx="3291840"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6"/>
              </a:buClr>
              <a:buSzPts val="2400"/>
              <a:buNone/>
            </a:pPr>
            <a:r>
              <a:rPr lang="en-US">
                <a:solidFill>
                  <a:schemeClr val="accent6"/>
                </a:solidFill>
              </a:rPr>
              <a:t>Numeracy</a:t>
            </a:r>
            <a:endParaRPr/>
          </a:p>
        </p:txBody>
      </p:sp>
      <p:sp>
        <p:nvSpPr>
          <p:cNvPr id="630" name="Google Shape;630;p67"/>
          <p:cNvSpPr txBox="1"/>
          <p:nvPr>
            <p:ph idx="4" type="body"/>
          </p:nvPr>
        </p:nvSpPr>
        <p:spPr>
          <a:xfrm>
            <a:off x="4453128" y="2505075"/>
            <a:ext cx="3291900" cy="36846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t> MAP Data</a:t>
            </a:r>
            <a:endParaRPr sz="2000"/>
          </a:p>
          <a:p>
            <a:pPr indent="-228600" lvl="0" marL="228600" rtl="0" algn="l">
              <a:lnSpc>
                <a:spcPct val="90000"/>
              </a:lnSpc>
              <a:spcBef>
                <a:spcPts val="0"/>
              </a:spcBef>
              <a:spcAft>
                <a:spcPts val="0"/>
              </a:spcAft>
              <a:buSzPts val="2000"/>
              <a:buChar char="•"/>
            </a:pPr>
            <a:r>
              <a:rPr lang="en-US"/>
              <a:t>Do the Math Assessment</a:t>
            </a:r>
            <a:endParaRPr/>
          </a:p>
          <a:p>
            <a:pPr indent="-228600" lvl="0" marL="228600" rtl="0" algn="l">
              <a:lnSpc>
                <a:spcPct val="90000"/>
              </a:lnSpc>
              <a:spcBef>
                <a:spcPts val="0"/>
              </a:spcBef>
              <a:spcAft>
                <a:spcPts val="0"/>
              </a:spcAft>
              <a:buSzPts val="2000"/>
              <a:buChar char="•"/>
            </a:pPr>
            <a:r>
              <a:rPr lang="en-US"/>
              <a:t>Fact Fluency</a:t>
            </a:r>
            <a:endParaRPr/>
          </a:p>
          <a:p>
            <a:pPr indent="-101600" lvl="0" marL="228600" rtl="0" algn="l">
              <a:lnSpc>
                <a:spcPct val="90000"/>
              </a:lnSpc>
              <a:spcBef>
                <a:spcPts val="1000"/>
              </a:spcBef>
              <a:spcAft>
                <a:spcPts val="0"/>
              </a:spcAft>
              <a:buClr>
                <a:schemeClr val="dk1"/>
              </a:buClr>
              <a:buSzPts val="2000"/>
              <a:buNone/>
            </a:pPr>
            <a:r>
              <a:t/>
            </a:r>
            <a:endParaRPr/>
          </a:p>
        </p:txBody>
      </p:sp>
      <p:sp>
        <p:nvSpPr>
          <p:cNvPr id="631" name="Google Shape;631;p67"/>
          <p:cNvSpPr txBox="1"/>
          <p:nvPr>
            <p:ph idx="5" type="body"/>
          </p:nvPr>
        </p:nvSpPr>
        <p:spPr>
          <a:xfrm>
            <a:off x="8065008" y="1681163"/>
            <a:ext cx="3291840"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3"/>
              </a:buClr>
              <a:buSzPts val="2400"/>
              <a:buNone/>
            </a:pPr>
            <a:r>
              <a:rPr lang="en-US">
                <a:solidFill>
                  <a:schemeClr val="accent3"/>
                </a:solidFill>
              </a:rPr>
              <a:t>Whole Child</a:t>
            </a:r>
            <a:endParaRPr/>
          </a:p>
        </p:txBody>
      </p:sp>
      <p:sp>
        <p:nvSpPr>
          <p:cNvPr id="632" name="Google Shape;632;p67"/>
          <p:cNvSpPr txBox="1"/>
          <p:nvPr>
            <p:ph idx="6" type="body"/>
          </p:nvPr>
        </p:nvSpPr>
        <p:spPr>
          <a:xfrm>
            <a:off x="8065008" y="2505075"/>
            <a:ext cx="3291840" cy="368458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t> Attendance</a:t>
            </a:r>
            <a:endParaRPr sz="2000"/>
          </a:p>
          <a:p>
            <a:pPr indent="-228600" lvl="0" marL="228600" rtl="0" algn="l">
              <a:lnSpc>
                <a:spcPct val="90000"/>
              </a:lnSpc>
              <a:spcBef>
                <a:spcPts val="0"/>
              </a:spcBef>
              <a:spcAft>
                <a:spcPts val="0"/>
              </a:spcAft>
              <a:buSzPts val="2000"/>
              <a:buChar char="•"/>
            </a:pPr>
            <a:r>
              <a:rPr lang="en-US"/>
              <a:t>Suspension Data</a:t>
            </a:r>
            <a:endParaRPr/>
          </a:p>
          <a:p>
            <a:pPr indent="0" lvl="0" marL="0" rtl="0" algn="l">
              <a:lnSpc>
                <a:spcPct val="90000"/>
              </a:lnSpc>
              <a:spcBef>
                <a:spcPts val="0"/>
              </a:spcBef>
              <a:spcAft>
                <a:spcPts val="0"/>
              </a:spcAft>
              <a:buNone/>
            </a:pPr>
            <a:r>
              <a:t/>
            </a:r>
            <a:endParaRPr/>
          </a:p>
          <a:p>
            <a:pPr indent="-101600" lvl="0" marL="228600" rtl="0" algn="l">
              <a:lnSpc>
                <a:spcPct val="90000"/>
              </a:lnSpc>
              <a:spcBef>
                <a:spcPts val="1000"/>
              </a:spcBef>
              <a:spcAft>
                <a:spcPts val="0"/>
              </a:spcAft>
              <a:buClr>
                <a:schemeClr val="dk1"/>
              </a:buClr>
              <a:buSzPts val="2000"/>
              <a:buNone/>
            </a:pPr>
            <a:r>
              <a:t/>
            </a:r>
            <a:endParaRPr/>
          </a:p>
        </p:txBody>
      </p:sp>
      <p:sp>
        <p:nvSpPr>
          <p:cNvPr id="633" name="Google Shape;633;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68"/>
          <p:cNvSpPr txBox="1"/>
          <p:nvPr>
            <p:ph type="title"/>
          </p:nvPr>
        </p:nvSpPr>
        <p:spPr>
          <a:xfrm>
            <a:off x="3319272" y="1380744"/>
            <a:ext cx="5559552" cy="2514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6000"/>
              <a:buFont typeface="Twentieth Century"/>
              <a:buNone/>
            </a:pPr>
            <a:r>
              <a:rPr lang="en-US">
                <a:solidFill>
                  <a:srgbClr val="FFFFFF"/>
                </a:solidFill>
              </a:rPr>
              <a:t>MAP Data</a:t>
            </a:r>
            <a:endParaRPr/>
          </a:p>
        </p:txBody>
      </p:sp>
      <p:sp>
        <p:nvSpPr>
          <p:cNvPr id="639" name="Google Shape;639;p68"/>
          <p:cNvSpPr txBox="1"/>
          <p:nvPr>
            <p:ph idx="1" type="body"/>
          </p:nvPr>
        </p:nvSpPr>
        <p:spPr>
          <a:xfrm>
            <a:off x="3319272" y="4078224"/>
            <a:ext cx="5559552" cy="153619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2400"/>
              <a:buNone/>
            </a:pPr>
            <a:r>
              <a:rPr lang="en-US">
                <a:solidFill>
                  <a:srgbClr val="FFFFFF"/>
                </a:solidFill>
              </a:rPr>
              <a:t>1</a:t>
            </a:r>
            <a:r>
              <a:rPr baseline="30000" lang="en-US">
                <a:solidFill>
                  <a:srgbClr val="FFFFFF"/>
                </a:solidFill>
              </a:rPr>
              <a:t>st</a:t>
            </a:r>
            <a:r>
              <a:rPr lang="en-US">
                <a:solidFill>
                  <a:srgbClr val="FFFFFF"/>
                </a:solidFill>
              </a:rPr>
              <a:t> Administration</a:t>
            </a:r>
            <a:endParaRPr/>
          </a:p>
          <a:p>
            <a:pPr indent="0" lvl="0" marL="0" rtl="0" algn="ctr">
              <a:lnSpc>
                <a:spcPct val="90000"/>
              </a:lnSpc>
              <a:spcBef>
                <a:spcPts val="1000"/>
              </a:spcBef>
              <a:spcAft>
                <a:spcPts val="0"/>
              </a:spcAft>
              <a:buClr>
                <a:schemeClr val="lt1"/>
              </a:buClr>
              <a:buSzPts val="2400"/>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69"/>
          <p:cNvSpPr txBox="1"/>
          <p:nvPr>
            <p:ph type="title"/>
          </p:nvPr>
        </p:nvSpPr>
        <p:spPr>
          <a:xfrm>
            <a:off x="539308" y="365125"/>
            <a:ext cx="580952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Data</a:t>
            </a:r>
            <a:endParaRPr/>
          </a:p>
        </p:txBody>
      </p:sp>
      <p:sp>
        <p:nvSpPr>
          <p:cNvPr id="645" name="Google Shape;645;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646" name="Google Shape;646;p69"/>
          <p:cNvSpPr txBox="1"/>
          <p:nvPr/>
        </p:nvSpPr>
        <p:spPr>
          <a:xfrm rot="-841691">
            <a:off x="1492284" y="2663394"/>
            <a:ext cx="9131250" cy="707886"/>
          </a:xfrm>
          <a:prstGeom prst="rect">
            <a:avLst/>
          </a:prstGeom>
          <a:solidFill>
            <a:srgbClr val="FAEBB3"/>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4000"/>
              <a:buFont typeface="Avenir"/>
              <a:buNone/>
            </a:pPr>
            <a:r>
              <a:t/>
            </a:r>
            <a:endParaRPr b="0" i="0" sz="4000" u="none" cap="none" strike="noStrike">
              <a:solidFill>
                <a:srgbClr val="A92A91"/>
              </a:solidFill>
              <a:latin typeface="Arial Black"/>
              <a:ea typeface="Arial Black"/>
              <a:cs typeface="Arial Black"/>
              <a:sym typeface="Arial Black"/>
            </a:endParaRPr>
          </a:p>
        </p:txBody>
      </p:sp>
      <p:pic>
        <p:nvPicPr>
          <p:cNvPr descr="Chart, funnel chart&#10;&#10;Description automatically generated" id="647" name="Google Shape;647;p69"/>
          <p:cNvPicPr preferRelativeResize="0"/>
          <p:nvPr/>
        </p:nvPicPr>
        <p:blipFill rotWithShape="1">
          <a:blip r:embed="rId3">
            <a:alphaModFix/>
          </a:blip>
          <a:srcRect b="0" l="0" r="0" t="0"/>
          <a:stretch/>
        </p:blipFill>
        <p:spPr>
          <a:xfrm>
            <a:off x="128587" y="757237"/>
            <a:ext cx="11934825" cy="567536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1" name="Shape 651"/>
        <p:cNvGrpSpPr/>
        <p:nvPr/>
      </p:nvGrpSpPr>
      <p:grpSpPr>
        <a:xfrm>
          <a:off x="0" y="0"/>
          <a:ext cx="0" cy="0"/>
          <a:chOff x="0" y="0"/>
          <a:chExt cx="0" cy="0"/>
        </a:xfrm>
      </p:grpSpPr>
      <p:sp>
        <p:nvSpPr>
          <p:cNvPr id="652" name="Google Shape;652;p7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653" name="Google Shape;653;p70"/>
          <p:cNvSpPr txBox="1"/>
          <p:nvPr>
            <p:ph type="title"/>
          </p:nvPr>
        </p:nvSpPr>
        <p:spPr>
          <a:xfrm>
            <a:off x="838200" y="365125"/>
            <a:ext cx="539336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latin typeface="Twentieth Century"/>
                <a:ea typeface="Twentieth Century"/>
                <a:cs typeface="Twentieth Century"/>
                <a:sym typeface="Twentieth Century"/>
              </a:rPr>
              <a:t>GO Team Discussion:</a:t>
            </a:r>
            <a:br>
              <a:rPr b="1" lang="en-US">
                <a:solidFill>
                  <a:schemeClr val="dk2"/>
                </a:solidFill>
                <a:latin typeface="Twentieth Century"/>
                <a:ea typeface="Twentieth Century"/>
                <a:cs typeface="Twentieth Century"/>
                <a:sym typeface="Twentieth Century"/>
              </a:rPr>
            </a:br>
            <a:r>
              <a:rPr b="1" lang="en-US">
                <a:solidFill>
                  <a:schemeClr val="dk2"/>
                </a:solidFill>
                <a:latin typeface="Twentieth Century"/>
                <a:ea typeface="Twentieth Century"/>
                <a:cs typeface="Twentieth Century"/>
                <a:sym typeface="Twentieth Century"/>
              </a:rPr>
              <a:t>Data Protocol</a:t>
            </a:r>
            <a:endParaRPr/>
          </a:p>
        </p:txBody>
      </p:sp>
      <p:sp>
        <p:nvSpPr>
          <p:cNvPr id="654" name="Google Shape;654;p70"/>
          <p:cNvSpPr/>
          <p:nvPr/>
        </p:nvSpPr>
        <p:spPr>
          <a:xfrm>
            <a:off x="10198657" y="1"/>
            <a:ext cx="1155142" cy="625027"/>
          </a:xfrm>
          <a:custGeom>
            <a:rect b="b" l="l" r="r" t="t"/>
            <a:pathLst>
              <a:path extrusionOk="0" h="625027" w="1155142">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490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655" name="Google Shape;655;p70"/>
          <p:cNvSpPr txBox="1"/>
          <p:nvPr/>
        </p:nvSpPr>
        <p:spPr>
          <a:xfrm>
            <a:off x="832725" y="2055813"/>
            <a:ext cx="5393361" cy="4351338"/>
          </a:xfrm>
          <a:prstGeom prst="rect">
            <a:avLst/>
          </a:prstGeom>
          <a:noFill/>
          <a:ln>
            <a:noFill/>
          </a:ln>
        </p:spPr>
        <p:txBody>
          <a:bodyPr anchorCtr="0" anchor="t" bIns="45700" lIns="91425" spcFirstLastPara="1" rIns="91425" wrap="square" tIns="45700">
            <a:normAutofit/>
          </a:bodyPr>
          <a:lstStyle/>
          <a:p>
            <a:pPr indent="-228600" lvl="0" marL="285750" marR="0" rtl="0" algn="l">
              <a:lnSpc>
                <a:spcPct val="90000"/>
              </a:lnSpc>
              <a:spcBef>
                <a:spcPts val="0"/>
              </a:spcBef>
              <a:spcAft>
                <a:spcPts val="0"/>
              </a:spcAft>
              <a:buClr>
                <a:srgbClr val="000000"/>
              </a:buClr>
              <a:buSzPts val="3200"/>
              <a:buFont typeface="Arial"/>
              <a:buChar char="•"/>
            </a:pPr>
            <a:r>
              <a:rPr b="0" i="0" lang="en-US" sz="3200" u="none" cap="none" strike="noStrike">
                <a:solidFill>
                  <a:srgbClr val="000000"/>
                </a:solidFill>
                <a:latin typeface="Avenir"/>
                <a:ea typeface="Avenir"/>
                <a:cs typeface="Avenir"/>
                <a:sym typeface="Avenir"/>
              </a:rPr>
              <a:t>What do you notice?</a:t>
            </a:r>
            <a:endParaRPr/>
          </a:p>
          <a:p>
            <a:pPr indent="-25400" lvl="0" marL="285750" marR="0" rtl="0" algn="l">
              <a:lnSpc>
                <a:spcPct val="90000"/>
              </a:lnSpc>
              <a:spcBef>
                <a:spcPts val="1200"/>
              </a:spcBef>
              <a:spcAft>
                <a:spcPts val="0"/>
              </a:spcAft>
              <a:buClr>
                <a:schemeClr val="dk1"/>
              </a:buClr>
              <a:buSzPts val="3200"/>
              <a:buFont typeface="Arial"/>
              <a:buNone/>
            </a:pPr>
            <a:r>
              <a:t/>
            </a:r>
            <a:endParaRPr b="0" i="0" sz="3200" u="none" cap="none" strike="noStrike">
              <a:solidFill>
                <a:srgbClr val="000000"/>
              </a:solidFill>
              <a:latin typeface="Avenir"/>
              <a:ea typeface="Avenir"/>
              <a:cs typeface="Avenir"/>
              <a:sym typeface="Avenir"/>
            </a:endParaRPr>
          </a:p>
          <a:p>
            <a:pPr indent="-228600" lvl="0" marL="285750" marR="0" rtl="0" algn="l">
              <a:lnSpc>
                <a:spcPct val="90000"/>
              </a:lnSpc>
              <a:spcBef>
                <a:spcPts val="1200"/>
              </a:spcBef>
              <a:spcAft>
                <a:spcPts val="0"/>
              </a:spcAft>
              <a:buClr>
                <a:srgbClr val="000000"/>
              </a:buClr>
              <a:buSzPts val="3200"/>
              <a:buFont typeface="Arial"/>
              <a:buChar char="•"/>
            </a:pPr>
            <a:r>
              <a:rPr b="0" i="0" lang="en-US" sz="3200" u="none" cap="none" strike="noStrike">
                <a:solidFill>
                  <a:srgbClr val="000000"/>
                </a:solidFill>
                <a:latin typeface="Avenir"/>
                <a:ea typeface="Avenir"/>
                <a:cs typeface="Avenir"/>
                <a:sym typeface="Avenir"/>
              </a:rPr>
              <a:t>What are your wonderings?</a:t>
            </a:r>
            <a:endParaRPr/>
          </a:p>
          <a:p>
            <a:pPr indent="-25400" lvl="0" marL="285750" marR="0" rtl="0" algn="l">
              <a:lnSpc>
                <a:spcPct val="90000"/>
              </a:lnSpc>
              <a:spcBef>
                <a:spcPts val="1200"/>
              </a:spcBef>
              <a:spcAft>
                <a:spcPts val="0"/>
              </a:spcAft>
              <a:buClr>
                <a:schemeClr val="dk1"/>
              </a:buClr>
              <a:buSzPts val="3200"/>
              <a:buFont typeface="Arial"/>
              <a:buNone/>
            </a:pPr>
            <a:r>
              <a:t/>
            </a:r>
            <a:endParaRPr b="0" i="0" sz="3200" u="none" cap="none" strike="noStrike">
              <a:solidFill>
                <a:srgbClr val="000000"/>
              </a:solidFill>
              <a:latin typeface="Avenir"/>
              <a:ea typeface="Avenir"/>
              <a:cs typeface="Avenir"/>
              <a:sym typeface="Avenir"/>
            </a:endParaRPr>
          </a:p>
          <a:p>
            <a:pPr indent="-228600" lvl="0" marL="285750" marR="0" rtl="0" algn="l">
              <a:lnSpc>
                <a:spcPct val="90000"/>
              </a:lnSpc>
              <a:spcBef>
                <a:spcPts val="1200"/>
              </a:spcBef>
              <a:spcAft>
                <a:spcPts val="0"/>
              </a:spcAft>
              <a:buClr>
                <a:srgbClr val="000000"/>
              </a:buClr>
              <a:buSzPts val="3200"/>
              <a:buFont typeface="Arial"/>
              <a:buChar char="•"/>
            </a:pPr>
            <a:r>
              <a:rPr b="0" i="0" lang="en-US" sz="3200" u="none" cap="none" strike="noStrike">
                <a:solidFill>
                  <a:srgbClr val="000000"/>
                </a:solidFill>
                <a:latin typeface="Avenir"/>
                <a:ea typeface="Avenir"/>
                <a:cs typeface="Avenir"/>
                <a:sym typeface="Avenir"/>
              </a:rPr>
              <a:t>What additional questions do you have?</a:t>
            </a:r>
            <a:endParaRPr/>
          </a:p>
        </p:txBody>
      </p:sp>
      <p:sp>
        <p:nvSpPr>
          <p:cNvPr id="656" name="Google Shape;656;p70"/>
          <p:cNvSpPr/>
          <p:nvPr/>
        </p:nvSpPr>
        <p:spPr>
          <a:xfrm>
            <a:off x="6808185" y="3423959"/>
            <a:ext cx="540822" cy="540822"/>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pic>
        <p:nvPicPr>
          <p:cNvPr descr="Help" id="657" name="Google Shape;657;p70"/>
          <p:cNvPicPr preferRelativeResize="0"/>
          <p:nvPr/>
        </p:nvPicPr>
        <p:blipFill rotWithShape="1">
          <a:blip r:embed="rId3">
            <a:alphaModFix/>
          </a:blip>
          <a:srcRect b="0" l="0" r="0" t="0"/>
          <a:stretch/>
        </p:blipFill>
        <p:spPr>
          <a:xfrm>
            <a:off x="7887184" y="1216485"/>
            <a:ext cx="3781051" cy="3781051"/>
          </a:xfrm>
          <a:custGeom>
            <a:rect b="b" l="l" r="r" t="t"/>
            <a:pathLst>
              <a:path extrusionOk="0" h="5712488" w="411480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sp>
        <p:nvSpPr>
          <p:cNvPr id="658" name="Google Shape;658;p70"/>
          <p:cNvSpPr/>
          <p:nvPr/>
        </p:nvSpPr>
        <p:spPr>
          <a:xfrm>
            <a:off x="6749602" y="1"/>
            <a:ext cx="2066948" cy="1621879"/>
          </a:xfrm>
          <a:custGeom>
            <a:rect b="b" l="l" r="r" t="t"/>
            <a:pathLst>
              <a:path extrusionOk="0" h="1621879" w="2066948">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cxnSp>
        <p:nvCxnSpPr>
          <p:cNvPr id="659" name="Google Shape;659;p70"/>
          <p:cNvCxnSpPr/>
          <p:nvPr/>
        </p:nvCxnSpPr>
        <p:spPr>
          <a:xfrm>
            <a:off x="12138745" y="1027906"/>
            <a:ext cx="0" cy="1597708"/>
          </a:xfrm>
          <a:prstGeom prst="straightConnector1">
            <a:avLst/>
          </a:prstGeom>
          <a:noFill/>
          <a:ln cap="rnd" cmpd="sng" w="127000">
            <a:solidFill>
              <a:schemeClr val="accent4"/>
            </a:solidFill>
            <a:prstDash val="dash"/>
            <a:miter lim="800000"/>
            <a:headEnd len="sm" w="sm" type="none"/>
            <a:tailEnd len="sm" w="sm" type="none"/>
          </a:ln>
        </p:spPr>
      </p:cxnSp>
      <p:sp>
        <p:nvSpPr>
          <p:cNvPr id="660" name="Google Shape;660;p70"/>
          <p:cNvSpPr/>
          <p:nvPr/>
        </p:nvSpPr>
        <p:spPr>
          <a:xfrm rot="-1136562">
            <a:off x="7456580" y="5166682"/>
            <a:ext cx="1835725" cy="2024785"/>
          </a:xfrm>
          <a:custGeom>
            <a:rect b="b" l="l" r="r" t="t"/>
            <a:pathLst>
              <a:path extrusionOk="0" h="2024785" w="183572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661" name="Google Shape;661;p70"/>
          <p:cNvSpPr/>
          <p:nvPr/>
        </p:nvSpPr>
        <p:spPr>
          <a:xfrm>
            <a:off x="6809527"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662" name="Google Shape;662;p70"/>
          <p:cNvSpPr txBox="1"/>
          <p:nvPr>
            <p:ph idx="12" type="sldNum"/>
          </p:nvPr>
        </p:nvSpPr>
        <p:spPr>
          <a:xfrm>
            <a:off x="10030244" y="6356350"/>
            <a:ext cx="1323555"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888888"/>
              </a:buClr>
              <a:buSzPts val="1200"/>
              <a:buFont typeface="Avenir"/>
              <a:buNone/>
            </a:pPr>
            <a:fld id="{00000000-1234-1234-1234-123412341234}" type="slidenum">
              <a:rPr b="0" i="0" lang="en-US" sz="1200" u="none" cap="none" strike="noStrike">
                <a:solidFill>
                  <a:srgbClr val="888888"/>
                </a:solidFill>
                <a:latin typeface="Avenir"/>
                <a:ea typeface="Avenir"/>
                <a:cs typeface="Avenir"/>
                <a:sym typeface="Avenir"/>
              </a:rPr>
              <a:t>‹#›</a:t>
            </a:fld>
            <a:endParaRPr b="0" i="0" sz="1200" u="none" cap="none" strike="noStrike">
              <a:solidFill>
                <a:srgbClr val="888888"/>
              </a:solidFill>
              <a:latin typeface="Avenir"/>
              <a:ea typeface="Avenir"/>
              <a:cs typeface="Avenir"/>
              <a:sym typeface="Avenir"/>
            </a:endParaRPr>
          </a:p>
        </p:txBody>
      </p:sp>
      <p:sp>
        <p:nvSpPr>
          <p:cNvPr id="663" name="Google Shape;663;p70"/>
          <p:cNvSpPr/>
          <p:nvPr/>
        </p:nvSpPr>
        <p:spPr>
          <a:xfrm>
            <a:off x="10851696" y="5519196"/>
            <a:ext cx="1340305" cy="1338805"/>
          </a:xfrm>
          <a:custGeom>
            <a:rect b="b" l="l" r="r" t="t"/>
            <a:pathLst>
              <a:path extrusionOk="0" h="1338805" w="13403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67" name="Shape 667"/>
        <p:cNvGrpSpPr/>
        <p:nvPr/>
      </p:nvGrpSpPr>
      <p:grpSpPr>
        <a:xfrm>
          <a:off x="0" y="0"/>
          <a:ext cx="0" cy="0"/>
          <a:chOff x="0" y="0"/>
          <a:chExt cx="0" cy="0"/>
        </a:xfrm>
      </p:grpSpPr>
      <p:pic>
        <p:nvPicPr>
          <p:cNvPr descr="boy playing in playground in front of apartment building&#10;" id="668" name="Google Shape;668;p71"/>
          <p:cNvPicPr preferRelativeResize="0"/>
          <p:nvPr>
            <p:ph idx="2" type="pic"/>
          </p:nvPr>
        </p:nvPicPr>
        <p:blipFill rotWithShape="1">
          <a:blip r:embed="rId3">
            <a:alphaModFix/>
          </a:blip>
          <a:srcRect b="0" l="0" r="0" t="0"/>
          <a:stretch/>
        </p:blipFill>
        <p:spPr>
          <a:xfrm>
            <a:off x="0" y="1"/>
            <a:ext cx="12192000" cy="6858000"/>
          </a:xfrm>
          <a:prstGeom prst="rect">
            <a:avLst/>
          </a:prstGeom>
          <a:noFill/>
          <a:ln>
            <a:noFill/>
          </a:ln>
        </p:spPr>
      </p:pic>
      <p:sp>
        <p:nvSpPr>
          <p:cNvPr id="669" name="Google Shape;669;p71"/>
          <p:cNvSpPr txBox="1"/>
          <p:nvPr>
            <p:ph type="title"/>
          </p:nvPr>
        </p:nvSpPr>
        <p:spPr>
          <a:xfrm>
            <a:off x="3111500" y="370600"/>
            <a:ext cx="5923842" cy="5923842"/>
          </a:xfrm>
          <a:prstGeom prst="rect">
            <a:avLst/>
          </a:prstGeom>
          <a:solidFill>
            <a:schemeClr val="lt1">
              <a:alpha val="94901"/>
            </a:schemeClr>
          </a:solidFill>
          <a:ln>
            <a:noFill/>
          </a:ln>
        </p:spPr>
        <p:txBody>
          <a:bodyPr anchorCtr="0" anchor="b" bIns="2331700" lIns="457200" spcFirstLastPara="1" rIns="457200" wrap="square" tIns="45700">
            <a:noAutofit/>
          </a:bodyPr>
          <a:lstStyle/>
          <a:p>
            <a:pPr indent="0" lvl="0" marL="0" rtl="0" algn="ctr">
              <a:lnSpc>
                <a:spcPct val="90000"/>
              </a:lnSpc>
              <a:spcBef>
                <a:spcPts val="0"/>
              </a:spcBef>
              <a:spcAft>
                <a:spcPts val="0"/>
              </a:spcAft>
              <a:buClr>
                <a:schemeClr val="dk1"/>
              </a:buClr>
              <a:buSzPts val="3200"/>
              <a:buFont typeface="Twentieth Century"/>
              <a:buNone/>
            </a:pPr>
            <a:r>
              <a:rPr lang="en-US" sz="3200"/>
              <a:t>Strategic planning will help you fully uncover your available options, set priorities for them, and define the methods to achieve them.</a:t>
            </a:r>
            <a:endParaRPr/>
          </a:p>
        </p:txBody>
      </p:sp>
      <p:sp>
        <p:nvSpPr>
          <p:cNvPr id="670" name="Google Shape;670;p71"/>
          <p:cNvSpPr txBox="1"/>
          <p:nvPr>
            <p:ph idx="1" type="body"/>
          </p:nvPr>
        </p:nvSpPr>
        <p:spPr>
          <a:xfrm>
            <a:off x="3575304" y="4379976"/>
            <a:ext cx="5038344" cy="71323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Robert J. Mckain</a:t>
            </a:r>
            <a:endParaRPr/>
          </a:p>
          <a:p>
            <a:pPr indent="0" lvl="0" marL="0" rtl="0" algn="ctr">
              <a:lnSpc>
                <a:spcPct val="90000"/>
              </a:lnSpc>
              <a:spcBef>
                <a:spcPts val="1000"/>
              </a:spcBef>
              <a:spcAft>
                <a:spcPts val="0"/>
              </a:spcAft>
              <a:buClr>
                <a:schemeClr val="dk1"/>
              </a:buClr>
              <a:buSzPts val="2400"/>
              <a:buNone/>
            </a:pPr>
            <a:r>
              <a:t/>
            </a:r>
            <a:endParaRPr/>
          </a:p>
        </p:txBody>
      </p:sp>
      <p:sp>
        <p:nvSpPr>
          <p:cNvPr id="671" name="Google Shape;671;p71"/>
          <p:cNvSpPr/>
          <p:nvPr/>
        </p:nvSpPr>
        <p:spPr>
          <a:xfrm flipH="1" rot="-1433260">
            <a:off x="2607299" y="8363"/>
            <a:ext cx="6816262" cy="6816262"/>
          </a:xfrm>
          <a:prstGeom prst="arc">
            <a:avLst>
              <a:gd fmla="val 16200000" name="adj1"/>
              <a:gd fmla="val 20401595" name="adj2"/>
            </a:avLst>
          </a:prstGeom>
          <a:noFill/>
          <a:ln cap="rnd" cmpd="sng" w="127000">
            <a:solidFill>
              <a:schemeClr val="accent4">
                <a:alpha val="94901"/>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672" name="Google Shape;672;p71"/>
          <p:cNvSpPr/>
          <p:nvPr/>
        </p:nvSpPr>
        <p:spPr>
          <a:xfrm>
            <a:off x="8153400" y="4609861"/>
            <a:ext cx="873032" cy="849349"/>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673" name="Google Shape;673;p71"/>
          <p:cNvSpPr txBox="1"/>
          <p:nvPr>
            <p:ph idx="4294967295"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888888"/>
              </a:buClr>
              <a:buSzPts val="1200"/>
              <a:buFont typeface="Calibri"/>
              <a:buNone/>
            </a:pPr>
            <a:r>
              <a:rPr b="0" i="0" lang="en-US" sz="1200" u="none" cap="none" strike="noStrike">
                <a:solidFill>
                  <a:srgbClr val="888888"/>
                </a:solidFill>
                <a:latin typeface="Calibri"/>
                <a:ea typeface="Calibri"/>
                <a:cs typeface="Calibri"/>
                <a:sym typeface="Calibri"/>
              </a:rPr>
              <a:t>9/3/20XX</a:t>
            </a:r>
            <a:endParaRPr/>
          </a:p>
        </p:txBody>
      </p:sp>
      <p:sp>
        <p:nvSpPr>
          <p:cNvPr id="674" name="Google Shape;674;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FFFFFF"/>
              </a:buClr>
              <a:buSzPts val="1200"/>
              <a:buFont typeface="Calibri"/>
              <a:buNone/>
            </a:pPr>
            <a:fld id="{00000000-1234-1234-1234-123412341234}" type="slidenum">
              <a:rPr b="0" i="0" lang="en-US" sz="1200" u="none" cap="none" strike="noStrike">
                <a:solidFill>
                  <a:srgbClr val="FFFFFF"/>
                </a:solidFill>
                <a:latin typeface="Calibri"/>
                <a:ea typeface="Calibri"/>
                <a:cs typeface="Calibri"/>
                <a:sym typeface="Calibri"/>
              </a:rPr>
              <a:t>‹#›</a:t>
            </a:fld>
            <a:endParaRPr b="0" i="0" sz="1200" u="none" cap="none" strike="noStrike">
              <a:solidFill>
                <a:srgbClr val="FFFFFF"/>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72"/>
          <p:cNvSpPr txBox="1"/>
          <p:nvPr>
            <p:ph type="title"/>
          </p:nvPr>
        </p:nvSpPr>
        <p:spPr>
          <a:xfrm>
            <a:off x="841248" y="365760"/>
            <a:ext cx="5120640" cy="13258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rPr>
              <a:t>Where we’re going</a:t>
            </a:r>
            <a:endParaRPr/>
          </a:p>
        </p:txBody>
      </p:sp>
      <p:sp>
        <p:nvSpPr>
          <p:cNvPr id="680" name="Google Shape;680;p72"/>
          <p:cNvSpPr txBox="1"/>
          <p:nvPr>
            <p:ph idx="1" type="body"/>
          </p:nvPr>
        </p:nvSpPr>
        <p:spPr>
          <a:xfrm>
            <a:off x="841248" y="1828800"/>
            <a:ext cx="5093208" cy="4352544"/>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sz="2400"/>
              <a:t>At our next meeting(s) we will discuss how our data is aligning to our strategic plan and determine if we need to make any adjustments. </a:t>
            </a:r>
            <a:endParaRPr/>
          </a:p>
          <a:p>
            <a:pPr indent="0" lvl="0" marL="0" rtl="0" algn="l">
              <a:lnSpc>
                <a:spcPct val="90000"/>
              </a:lnSpc>
              <a:spcBef>
                <a:spcPts val="1000"/>
              </a:spcBef>
              <a:spcAft>
                <a:spcPts val="0"/>
              </a:spcAft>
              <a:buClr>
                <a:schemeClr val="dk1"/>
              </a:buClr>
              <a:buSzPts val="2400"/>
              <a:buNone/>
            </a:pPr>
            <a:r>
              <a:rPr lang="en-US"/>
              <a:t>Before we leave for Winter Break, we will take </a:t>
            </a:r>
            <a:r>
              <a:rPr b="1" lang="en-US"/>
              <a:t>Action</a:t>
            </a:r>
            <a:r>
              <a:rPr lang="en-US"/>
              <a:t> (vote) on ranking our strategic priorities for the 2023-2024 school year.</a:t>
            </a:r>
            <a:endParaRPr/>
          </a:p>
          <a:p>
            <a:pPr indent="0" lvl="0" marL="0" rtl="0" algn="l">
              <a:lnSpc>
                <a:spcPct val="90000"/>
              </a:lnSpc>
              <a:spcBef>
                <a:spcPts val="1000"/>
              </a:spcBef>
              <a:spcAft>
                <a:spcPts val="0"/>
              </a:spcAft>
              <a:buClr>
                <a:schemeClr val="dk1"/>
              </a:buClr>
              <a:buSzPts val="2400"/>
              <a:buNone/>
            </a:pPr>
            <a:r>
              <a:rPr lang="en-US" sz="2400"/>
              <a:t>Let m</a:t>
            </a:r>
            <a:r>
              <a:rPr lang="en-US"/>
              <a:t>e or the Chair know of any additional information you need for our future discussion.</a:t>
            </a:r>
            <a:endParaRPr sz="2400"/>
          </a:p>
          <a:p>
            <a:pPr indent="0" lvl="0" marL="0" rtl="0" algn="l">
              <a:lnSpc>
                <a:spcPct val="90000"/>
              </a:lnSpc>
              <a:spcBef>
                <a:spcPts val="1000"/>
              </a:spcBef>
              <a:spcAft>
                <a:spcPts val="0"/>
              </a:spcAft>
              <a:buClr>
                <a:schemeClr val="dk1"/>
              </a:buClr>
              <a:buSzPts val="2400"/>
              <a:buNone/>
            </a:pPr>
            <a:r>
              <a:t/>
            </a:r>
            <a:endParaRPr/>
          </a:p>
        </p:txBody>
      </p:sp>
      <p:pic>
        <p:nvPicPr>
          <p:cNvPr descr="boy playing with space ship toys" id="681" name="Google Shape;681;p72"/>
          <p:cNvPicPr preferRelativeResize="0"/>
          <p:nvPr>
            <p:ph idx="3" type="pic"/>
          </p:nvPr>
        </p:nvPicPr>
        <p:blipFill rotWithShape="1">
          <a:blip r:embed="rId3">
            <a:alphaModFix/>
          </a:blip>
          <a:srcRect b="0" l="20" r="19" t="0"/>
          <a:stretch/>
        </p:blipFill>
        <p:spPr>
          <a:xfrm>
            <a:off x="6261609" y="0"/>
            <a:ext cx="3519311" cy="3007909"/>
          </a:xfrm>
          <a:prstGeom prst="rect">
            <a:avLst/>
          </a:prstGeom>
          <a:noFill/>
          <a:ln>
            <a:noFill/>
          </a:ln>
        </p:spPr>
      </p:pic>
      <p:pic>
        <p:nvPicPr>
          <p:cNvPr descr="little girl sitting on steps reading a book" id="682" name="Google Shape;682;p72"/>
          <p:cNvPicPr preferRelativeResize="0"/>
          <p:nvPr>
            <p:ph idx="2" type="pic"/>
          </p:nvPr>
        </p:nvPicPr>
        <p:blipFill rotWithShape="1">
          <a:blip r:embed="rId4">
            <a:alphaModFix/>
          </a:blip>
          <a:srcRect b="23" l="0" r="0" t="22"/>
          <a:stretch/>
        </p:blipFill>
        <p:spPr>
          <a:xfrm>
            <a:off x="7901259" y="2727729"/>
            <a:ext cx="4290740" cy="4130271"/>
          </a:xfrm>
          <a:prstGeom prst="rect">
            <a:avLst/>
          </a:prstGeom>
          <a:noFill/>
          <a:ln>
            <a:noFill/>
          </a:ln>
        </p:spPr>
      </p:pic>
      <p:sp>
        <p:nvSpPr>
          <p:cNvPr id="683" name="Google Shape;683;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73"/>
          <p:cNvSpPr txBox="1"/>
          <p:nvPr>
            <p:ph type="title"/>
          </p:nvPr>
        </p:nvSpPr>
        <p:spPr>
          <a:xfrm>
            <a:off x="1389888" y="1234440"/>
            <a:ext cx="3236976" cy="40690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Twentieth Century"/>
              <a:buNone/>
            </a:pPr>
            <a:r>
              <a:rPr lang="en-US"/>
              <a:t>Thank you</a:t>
            </a:r>
            <a:endParaRPr/>
          </a:p>
        </p:txBody>
      </p:sp>
      <p:sp>
        <p:nvSpPr>
          <p:cNvPr id="689" name="Google Shape;689;p73"/>
          <p:cNvSpPr txBox="1"/>
          <p:nvPr>
            <p:ph idx="12" type="sldNum"/>
          </p:nvPr>
        </p:nvSpPr>
        <p:spPr>
          <a:xfrm>
            <a:off x="10506456" y="6356350"/>
            <a:ext cx="850392"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Avenir"/>
              <a:buNone/>
            </a:pPr>
            <a:fld id="{00000000-1234-1234-1234-123412341234}" type="slidenum">
              <a:rPr b="0" i="0" lang="en-US" sz="1200" u="none" cap="none" strike="noStrike">
                <a:solidFill>
                  <a:srgbClr val="888888"/>
                </a:solidFill>
                <a:latin typeface="Avenir"/>
                <a:ea typeface="Avenir"/>
                <a:cs typeface="Avenir"/>
                <a:sym typeface="Avenir"/>
              </a:rPr>
              <a:t>‹#›</a:t>
            </a:fld>
            <a:endParaRPr b="0" i="0" sz="1200" u="none" cap="none" strike="noStrike">
              <a:solidFill>
                <a:srgbClr val="888888"/>
              </a:solidFill>
              <a:latin typeface="Avenir"/>
              <a:ea typeface="Avenir"/>
              <a:cs typeface="Avenir"/>
              <a:sym typeface="Aveni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apesVTI">
  <a:themeElements>
    <a:clrScheme name="APS 5">
      <a:dk1>
        <a:srgbClr val="000000"/>
      </a:dk1>
      <a:lt1>
        <a:srgbClr val="FFFFFF"/>
      </a:lt1>
      <a:dk2>
        <a:srgbClr val="0083A9"/>
      </a:dk2>
      <a:lt2>
        <a:srgbClr val="E7E6E6"/>
      </a:lt2>
      <a:accent1>
        <a:srgbClr val="F3CF45"/>
      </a:accent1>
      <a:accent2>
        <a:srgbClr val="D47B22"/>
      </a:accent2>
      <a:accent3>
        <a:srgbClr val="A92A91"/>
      </a:accent3>
      <a:accent4>
        <a:srgbClr val="0083A9"/>
      </a:accent4>
      <a:accent5>
        <a:srgbClr val="A92A91"/>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APS Colors">
      <a:dk1>
        <a:srgbClr val="000000"/>
      </a:dk1>
      <a:lt1>
        <a:srgbClr val="FFFFFF"/>
      </a:lt1>
      <a:dk2>
        <a:srgbClr val="0083A9"/>
      </a:dk2>
      <a:lt2>
        <a:srgbClr val="E7E6E6"/>
      </a:lt2>
      <a:accent1>
        <a:srgbClr val="0083A9"/>
      </a:accent1>
      <a:accent2>
        <a:srgbClr val="D47B22"/>
      </a:accent2>
      <a:accent3>
        <a:srgbClr val="F3CF45"/>
      </a:accent3>
      <a:accent4>
        <a:srgbClr val="159839"/>
      </a:accent4>
      <a:accent5>
        <a:srgbClr val="595B5D"/>
      </a:accent5>
      <a:accent6>
        <a:srgbClr val="A92A91"/>
      </a:accent6>
      <a:hlink>
        <a:srgbClr val="D47B22"/>
      </a:hlink>
      <a:folHlink>
        <a:srgbClr val="F3CF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