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43"/>
  </p:notesMasterIdLst>
  <p:handoutMasterIdLst>
    <p:handoutMasterId r:id="rId44"/>
  </p:handoutMasterIdLst>
  <p:sldIdLst>
    <p:sldId id="256" r:id="rId5"/>
    <p:sldId id="257" r:id="rId6"/>
    <p:sldId id="287" r:id="rId7"/>
    <p:sldId id="299" r:id="rId8"/>
    <p:sldId id="288" r:id="rId9"/>
    <p:sldId id="289" r:id="rId10"/>
    <p:sldId id="291" r:id="rId11"/>
    <p:sldId id="3866" r:id="rId12"/>
    <p:sldId id="3848" r:id="rId13"/>
    <p:sldId id="3867" r:id="rId14"/>
    <p:sldId id="3869" r:id="rId15"/>
    <p:sldId id="3898" r:id="rId16"/>
    <p:sldId id="3902" r:id="rId17"/>
    <p:sldId id="3904" r:id="rId18"/>
    <p:sldId id="3892" r:id="rId19"/>
    <p:sldId id="3877" r:id="rId20"/>
    <p:sldId id="3878" r:id="rId21"/>
    <p:sldId id="3879" r:id="rId22"/>
    <p:sldId id="3880" r:id="rId23"/>
    <p:sldId id="3881" r:id="rId24"/>
    <p:sldId id="3882" r:id="rId25"/>
    <p:sldId id="300" r:id="rId26"/>
    <p:sldId id="3890" r:id="rId27"/>
    <p:sldId id="3883" r:id="rId28"/>
    <p:sldId id="3891" r:id="rId29"/>
    <p:sldId id="3909" r:id="rId30"/>
    <p:sldId id="3910" r:id="rId31"/>
    <p:sldId id="286" r:id="rId32"/>
    <p:sldId id="294" r:id="rId33"/>
    <p:sldId id="297" r:id="rId34"/>
    <p:sldId id="298" r:id="rId35"/>
    <p:sldId id="301" r:id="rId36"/>
    <p:sldId id="302" r:id="rId37"/>
    <p:sldId id="303" r:id="rId38"/>
    <p:sldId id="304" r:id="rId39"/>
    <p:sldId id="281" r:id="rId40"/>
    <p:sldId id="306" r:id="rId41"/>
    <p:sldId id="305"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345EBDA-5191-443D-A0F3-2958FB2C5310}">
          <p14:sldIdLst>
            <p14:sldId id="256"/>
            <p14:sldId id="257"/>
            <p14:sldId id="287"/>
            <p14:sldId id="299"/>
            <p14:sldId id="288"/>
            <p14:sldId id="289"/>
            <p14:sldId id="291"/>
            <p14:sldId id="3866"/>
            <p14:sldId id="3848"/>
            <p14:sldId id="3867"/>
            <p14:sldId id="3869"/>
            <p14:sldId id="3898"/>
            <p14:sldId id="3902"/>
            <p14:sldId id="3904"/>
            <p14:sldId id="3892"/>
            <p14:sldId id="3877"/>
            <p14:sldId id="3878"/>
            <p14:sldId id="3879"/>
            <p14:sldId id="3880"/>
            <p14:sldId id="3881"/>
            <p14:sldId id="3882"/>
            <p14:sldId id="300"/>
            <p14:sldId id="3890"/>
            <p14:sldId id="3883"/>
            <p14:sldId id="3891"/>
            <p14:sldId id="3909"/>
            <p14:sldId id="3910"/>
            <p14:sldId id="286"/>
            <p14:sldId id="294"/>
            <p14:sldId id="297"/>
            <p14:sldId id="298"/>
            <p14:sldId id="301"/>
            <p14:sldId id="302"/>
            <p14:sldId id="303"/>
            <p14:sldId id="304"/>
            <p14:sldId id="281"/>
            <p14:sldId id="306"/>
            <p14:sldId id="305"/>
          </p14:sldIdLst>
        </p14:section>
        <p14:section name="Alternative Summary Tab Slides (19-24)" id="{7C8C2E46-2E25-48BD-896E-6A5FC68E8D7F}">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365EB35-7F95-103E-6090-A30C0C9065C8}" name="Barnett, Carolyn" initials="BC" userId="S::cbarnett@apsk12.org::91c1c3e3-5395-4d6d-a514-bee340fe534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3F3"/>
    <a:srgbClr val="89898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0" d="100"/>
          <a:sy n="60" d="100"/>
        </p:scale>
        <p:origin x="884" y="48"/>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4.xml"/></Relationships>
</file>

<file path=ppt/diagrams/_rels/data1.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diagrams/_rels/data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image" Target="../media/image23.png"/></Relationships>
</file>

<file path=ppt/diagrams/_rels/data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svg"/><Relationship Id="rId1" Type="http://schemas.openxmlformats.org/officeDocument/2006/relationships/image" Target="../media/image29.png"/><Relationship Id="rId4" Type="http://schemas.openxmlformats.org/officeDocument/2006/relationships/image" Target="../media/image32.svg"/></Relationships>
</file>

<file path=ppt/diagrams/_rels/drawing1.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diagrams/_rels/drawing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image" Target="../media/image23.png"/></Relationships>
</file>

<file path=ppt/diagrams/_rels/drawing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svg"/><Relationship Id="rId1" Type="http://schemas.openxmlformats.org/officeDocument/2006/relationships/image" Target="../media/image29.png"/><Relationship Id="rId4" Type="http://schemas.openxmlformats.org/officeDocument/2006/relationships/image" Target="../media/image32.svg"/></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B959FEB-EE4D-4FCA-8F5F-F7850B4F13F3}" type="doc">
      <dgm:prSet loTypeId="urn:microsoft.com/office/officeart/2018/2/layout/IconCircleList" loCatId="icon" qsTypeId="urn:microsoft.com/office/officeart/2005/8/quickstyle/simple1" qsCatId="simple" csTypeId="urn:microsoft.com/office/officeart/2005/8/colors/accent3_2" csCatId="accent3" phldr="1"/>
      <dgm:spPr/>
      <dgm:t>
        <a:bodyPr/>
        <a:lstStyle/>
        <a:p>
          <a:endParaRPr lang="en-US"/>
        </a:p>
      </dgm:t>
    </dgm:pt>
    <dgm:pt modelId="{D26B309E-AEAB-4268-A2E4-0EC0C4C2A476}">
      <dgm:prSet custT="1"/>
      <dgm:spPr/>
      <dgm:t>
        <a:bodyPr/>
        <a:lstStyle/>
        <a:p>
          <a:r>
            <a:rPr lang="en-US" sz="1800"/>
            <a:t>This is a meeting of the GO Team. Only members of the team may participate in the discussion. Any members of the public present are here to quietly observe.</a:t>
          </a:r>
        </a:p>
      </dgm:t>
    </dgm:pt>
    <dgm:pt modelId="{97CCCD55-4DC9-4475-8AC4-2ACB6C39794C}" type="parTrans" cxnId="{5077397C-4F1D-4DFA-A655-15891B2AA0CF}">
      <dgm:prSet/>
      <dgm:spPr/>
      <dgm:t>
        <a:bodyPr/>
        <a:lstStyle/>
        <a:p>
          <a:endParaRPr lang="en-US"/>
        </a:p>
      </dgm:t>
    </dgm:pt>
    <dgm:pt modelId="{CEF3B548-B039-46EC-B236-B5691DE37733}" type="sibTrans" cxnId="{5077397C-4F1D-4DFA-A655-15891B2AA0CF}">
      <dgm:prSet/>
      <dgm:spPr/>
      <dgm:t>
        <a:bodyPr/>
        <a:lstStyle/>
        <a:p>
          <a:endParaRPr lang="en-US"/>
        </a:p>
      </dgm:t>
    </dgm:pt>
    <dgm:pt modelId="{7DD6C1CE-29D5-40DC-B711-360B65CAE77D}">
      <dgm:prSet custT="1"/>
      <dgm:spPr/>
      <dgm:t>
        <a:bodyPr/>
        <a:lstStyle/>
        <a:p>
          <a:r>
            <a:rPr lang="en-US" sz="1800"/>
            <a:t>We will follow the agenda as noticed to the public and stay on task.</a:t>
          </a:r>
        </a:p>
      </dgm:t>
    </dgm:pt>
    <dgm:pt modelId="{3C10534F-68C2-48BE-9461-1FDF821FC644}" type="parTrans" cxnId="{9AE8A807-7A2A-49C8-AB77-668E607F6CE0}">
      <dgm:prSet/>
      <dgm:spPr/>
      <dgm:t>
        <a:bodyPr/>
        <a:lstStyle/>
        <a:p>
          <a:endParaRPr lang="en-US"/>
        </a:p>
      </dgm:t>
    </dgm:pt>
    <dgm:pt modelId="{6BB47D55-4B12-4F41-BE98-EA0828C5E5EB}" type="sibTrans" cxnId="{9AE8A807-7A2A-49C8-AB77-668E607F6CE0}">
      <dgm:prSet/>
      <dgm:spPr/>
      <dgm:t>
        <a:bodyPr/>
        <a:lstStyle/>
        <a:p>
          <a:endParaRPr lang="en-US"/>
        </a:p>
      </dgm:t>
    </dgm:pt>
    <dgm:pt modelId="{863A37DD-BDF3-44D3-B467-6A712BCCDBAC}">
      <dgm:prSet custT="1"/>
      <dgm:spPr/>
      <dgm:t>
        <a:bodyPr/>
        <a:lstStyle/>
        <a:p>
          <a:r>
            <a:rPr lang="en-US" sz="1800"/>
            <a:t>We invite and welcome contributions of every member and listen to each other.</a:t>
          </a:r>
        </a:p>
      </dgm:t>
    </dgm:pt>
    <dgm:pt modelId="{6EB986A6-F286-4EB2-A9CB-9F0704E54B24}" type="parTrans" cxnId="{00B422FF-9467-426F-B802-B2BEC8ADA322}">
      <dgm:prSet/>
      <dgm:spPr/>
      <dgm:t>
        <a:bodyPr/>
        <a:lstStyle/>
        <a:p>
          <a:endParaRPr lang="en-US"/>
        </a:p>
      </dgm:t>
    </dgm:pt>
    <dgm:pt modelId="{4B14F3DA-92D8-4BDF-9ABF-361BC54A0CC1}" type="sibTrans" cxnId="{00B422FF-9467-426F-B802-B2BEC8ADA322}">
      <dgm:prSet/>
      <dgm:spPr/>
      <dgm:t>
        <a:bodyPr/>
        <a:lstStyle/>
        <a:p>
          <a:endParaRPr lang="en-US"/>
        </a:p>
      </dgm:t>
    </dgm:pt>
    <dgm:pt modelId="{A3182728-987D-4847-8C07-864C796CC678}">
      <dgm:prSet custT="1"/>
      <dgm:spPr/>
      <dgm:t>
        <a:bodyPr/>
        <a:lstStyle/>
        <a:p>
          <a:r>
            <a:rPr lang="en-US" sz="1800"/>
            <a:t>We will respect all ideas and assume good intentions.</a:t>
          </a:r>
        </a:p>
      </dgm:t>
    </dgm:pt>
    <dgm:pt modelId="{2FBFE05F-FED7-406D-8467-4C07EC2A97FF}" type="parTrans" cxnId="{DC42416E-EC88-4BD2-9EDF-10E3C318426D}">
      <dgm:prSet/>
      <dgm:spPr/>
      <dgm:t>
        <a:bodyPr/>
        <a:lstStyle/>
        <a:p>
          <a:endParaRPr lang="en-US"/>
        </a:p>
      </dgm:t>
    </dgm:pt>
    <dgm:pt modelId="{EEECD729-C8DC-46F4-9B3B-852593370E49}" type="sibTrans" cxnId="{DC42416E-EC88-4BD2-9EDF-10E3C318426D}">
      <dgm:prSet/>
      <dgm:spPr/>
      <dgm:t>
        <a:bodyPr/>
        <a:lstStyle/>
        <a:p>
          <a:endParaRPr lang="en-US"/>
        </a:p>
      </dgm:t>
    </dgm:pt>
    <dgm:pt modelId="{70A8527B-39AD-4836-9172-1A0BA6FA94B3}" type="pres">
      <dgm:prSet presAssocID="{7B959FEB-EE4D-4FCA-8F5F-F7850B4F13F3}" presName="root" presStyleCnt="0">
        <dgm:presLayoutVars>
          <dgm:dir/>
          <dgm:resizeHandles val="exact"/>
        </dgm:presLayoutVars>
      </dgm:prSet>
      <dgm:spPr/>
    </dgm:pt>
    <dgm:pt modelId="{F94F9C98-1FD5-4DAD-9EAA-D98FAECC8EE8}" type="pres">
      <dgm:prSet presAssocID="{7B959FEB-EE4D-4FCA-8F5F-F7850B4F13F3}" presName="container" presStyleCnt="0">
        <dgm:presLayoutVars>
          <dgm:dir/>
          <dgm:resizeHandles val="exact"/>
        </dgm:presLayoutVars>
      </dgm:prSet>
      <dgm:spPr/>
    </dgm:pt>
    <dgm:pt modelId="{71B43475-19B5-47EC-B409-DC95722AF458}" type="pres">
      <dgm:prSet presAssocID="{D26B309E-AEAB-4268-A2E4-0EC0C4C2A476}" presName="compNode" presStyleCnt="0"/>
      <dgm:spPr/>
    </dgm:pt>
    <dgm:pt modelId="{EE362BB8-72CB-486D-B793-0C482E7D2890}" type="pres">
      <dgm:prSet presAssocID="{D26B309E-AEAB-4268-A2E4-0EC0C4C2A476}" presName="iconBgRect" presStyleLbl="bgShp" presStyleIdx="0" presStyleCnt="4"/>
      <dgm:spPr/>
    </dgm:pt>
    <dgm:pt modelId="{D62EF4FD-7847-4904-9B36-21C671059A2D}" type="pres">
      <dgm:prSet presAssocID="{D26B309E-AEAB-4268-A2E4-0EC0C4C2A476}"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eeting"/>
        </a:ext>
      </dgm:extLst>
    </dgm:pt>
    <dgm:pt modelId="{00764B74-76D5-40AA-971B-ED1CBD4ADB55}" type="pres">
      <dgm:prSet presAssocID="{D26B309E-AEAB-4268-A2E4-0EC0C4C2A476}" presName="spaceRect" presStyleCnt="0"/>
      <dgm:spPr/>
    </dgm:pt>
    <dgm:pt modelId="{ABCA396E-E04C-4519-B10B-DF3C9313FCC7}" type="pres">
      <dgm:prSet presAssocID="{D26B309E-AEAB-4268-A2E4-0EC0C4C2A476}" presName="textRect" presStyleLbl="revTx" presStyleIdx="0" presStyleCnt="4">
        <dgm:presLayoutVars>
          <dgm:chMax val="1"/>
          <dgm:chPref val="1"/>
        </dgm:presLayoutVars>
      </dgm:prSet>
      <dgm:spPr/>
    </dgm:pt>
    <dgm:pt modelId="{7938581F-6439-4D6D-B468-D3CC9DDD9CFD}" type="pres">
      <dgm:prSet presAssocID="{CEF3B548-B039-46EC-B236-B5691DE37733}" presName="sibTrans" presStyleLbl="sibTrans2D1" presStyleIdx="0" presStyleCnt="0"/>
      <dgm:spPr/>
    </dgm:pt>
    <dgm:pt modelId="{41501DE5-BDAE-4FC1-B7BB-048C7CEC0CA8}" type="pres">
      <dgm:prSet presAssocID="{7DD6C1CE-29D5-40DC-B711-360B65CAE77D}" presName="compNode" presStyleCnt="0"/>
      <dgm:spPr/>
    </dgm:pt>
    <dgm:pt modelId="{63A3B17D-07DC-456E-A05A-49DCCB953724}" type="pres">
      <dgm:prSet presAssocID="{7DD6C1CE-29D5-40DC-B711-360B65CAE77D}" presName="iconBgRect" presStyleLbl="bgShp" presStyleIdx="1" presStyleCnt="4"/>
      <dgm:spPr/>
    </dgm:pt>
    <dgm:pt modelId="{A367B602-F2F0-4A95-9FAE-6B2DD3492908}" type="pres">
      <dgm:prSet presAssocID="{7DD6C1CE-29D5-40DC-B711-360B65CAE77D}"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ck List"/>
        </a:ext>
      </dgm:extLst>
    </dgm:pt>
    <dgm:pt modelId="{3522139F-0266-49AA-8ADD-A5E75C5941EE}" type="pres">
      <dgm:prSet presAssocID="{7DD6C1CE-29D5-40DC-B711-360B65CAE77D}" presName="spaceRect" presStyleCnt="0"/>
      <dgm:spPr/>
    </dgm:pt>
    <dgm:pt modelId="{FC176035-F09B-4751-AAAE-823C8D24E8CB}" type="pres">
      <dgm:prSet presAssocID="{7DD6C1CE-29D5-40DC-B711-360B65CAE77D}" presName="textRect" presStyleLbl="revTx" presStyleIdx="1" presStyleCnt="4">
        <dgm:presLayoutVars>
          <dgm:chMax val="1"/>
          <dgm:chPref val="1"/>
        </dgm:presLayoutVars>
      </dgm:prSet>
      <dgm:spPr/>
    </dgm:pt>
    <dgm:pt modelId="{C0B151B5-EE33-4A8C-9CFF-658AA0F594C6}" type="pres">
      <dgm:prSet presAssocID="{6BB47D55-4B12-4F41-BE98-EA0828C5E5EB}" presName="sibTrans" presStyleLbl="sibTrans2D1" presStyleIdx="0" presStyleCnt="0"/>
      <dgm:spPr/>
    </dgm:pt>
    <dgm:pt modelId="{BB6F7907-B788-4A3F-9860-F3EE47A693E7}" type="pres">
      <dgm:prSet presAssocID="{863A37DD-BDF3-44D3-B467-6A712BCCDBAC}" presName="compNode" presStyleCnt="0"/>
      <dgm:spPr/>
    </dgm:pt>
    <dgm:pt modelId="{32B9B227-73A0-472B-98B4-51AA6536D03A}" type="pres">
      <dgm:prSet presAssocID="{863A37DD-BDF3-44D3-B467-6A712BCCDBAC}" presName="iconBgRect" presStyleLbl="bgShp" presStyleIdx="2" presStyleCnt="4"/>
      <dgm:spPr/>
    </dgm:pt>
    <dgm:pt modelId="{6DF6E84F-AE0C-4314-BA55-899A894716E3}" type="pres">
      <dgm:prSet presAssocID="{863A37DD-BDF3-44D3-B467-6A712BCCDBAC}"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ign Language"/>
        </a:ext>
      </dgm:extLst>
    </dgm:pt>
    <dgm:pt modelId="{7EB43B9B-4AF8-414B-936F-D4EE3D2F736D}" type="pres">
      <dgm:prSet presAssocID="{863A37DD-BDF3-44D3-B467-6A712BCCDBAC}" presName="spaceRect" presStyleCnt="0"/>
      <dgm:spPr/>
    </dgm:pt>
    <dgm:pt modelId="{3BE9BED8-71C1-475B-BE41-AB098AC6B60A}" type="pres">
      <dgm:prSet presAssocID="{863A37DD-BDF3-44D3-B467-6A712BCCDBAC}" presName="textRect" presStyleLbl="revTx" presStyleIdx="2" presStyleCnt="4">
        <dgm:presLayoutVars>
          <dgm:chMax val="1"/>
          <dgm:chPref val="1"/>
        </dgm:presLayoutVars>
      </dgm:prSet>
      <dgm:spPr/>
    </dgm:pt>
    <dgm:pt modelId="{9DA41DBB-897B-4E29-83F5-39F6BE8FB510}" type="pres">
      <dgm:prSet presAssocID="{4B14F3DA-92D8-4BDF-9ABF-361BC54A0CC1}" presName="sibTrans" presStyleLbl="sibTrans2D1" presStyleIdx="0" presStyleCnt="0"/>
      <dgm:spPr/>
    </dgm:pt>
    <dgm:pt modelId="{E93EB936-CD7B-4464-80F4-50E6FE1DFC84}" type="pres">
      <dgm:prSet presAssocID="{A3182728-987D-4847-8C07-864C796CC678}" presName="compNode" presStyleCnt="0"/>
      <dgm:spPr/>
    </dgm:pt>
    <dgm:pt modelId="{8F7ACF33-3DCE-4048-B76C-1F6B05F28B28}" type="pres">
      <dgm:prSet presAssocID="{A3182728-987D-4847-8C07-864C796CC678}" presName="iconBgRect" presStyleLbl="bgShp" presStyleIdx="3" presStyleCnt="4"/>
      <dgm:spPr/>
    </dgm:pt>
    <dgm:pt modelId="{951A56BD-FD15-45C4-BC35-495751397719}" type="pres">
      <dgm:prSet presAssocID="{A3182728-987D-4847-8C07-864C796CC678}"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Head with Gears"/>
        </a:ext>
      </dgm:extLst>
    </dgm:pt>
    <dgm:pt modelId="{C9646242-D9BA-49FC-AA95-7DB6DC230D1E}" type="pres">
      <dgm:prSet presAssocID="{A3182728-987D-4847-8C07-864C796CC678}" presName="spaceRect" presStyleCnt="0"/>
      <dgm:spPr/>
    </dgm:pt>
    <dgm:pt modelId="{6CD278E0-F036-48DE-9F7D-8FD4FAE2C424}" type="pres">
      <dgm:prSet presAssocID="{A3182728-987D-4847-8C07-864C796CC678}" presName="textRect" presStyleLbl="revTx" presStyleIdx="3" presStyleCnt="4">
        <dgm:presLayoutVars>
          <dgm:chMax val="1"/>
          <dgm:chPref val="1"/>
        </dgm:presLayoutVars>
      </dgm:prSet>
      <dgm:spPr/>
    </dgm:pt>
  </dgm:ptLst>
  <dgm:cxnLst>
    <dgm:cxn modelId="{9AE8A807-7A2A-49C8-AB77-668E607F6CE0}" srcId="{7B959FEB-EE4D-4FCA-8F5F-F7850B4F13F3}" destId="{7DD6C1CE-29D5-40DC-B711-360B65CAE77D}" srcOrd="1" destOrd="0" parTransId="{3C10534F-68C2-48BE-9461-1FDF821FC644}" sibTransId="{6BB47D55-4B12-4F41-BE98-EA0828C5E5EB}"/>
    <dgm:cxn modelId="{5E8D8A0C-CE97-48CD-9093-930BE12735AD}" type="presOf" srcId="{6BB47D55-4B12-4F41-BE98-EA0828C5E5EB}" destId="{C0B151B5-EE33-4A8C-9CFF-658AA0F594C6}" srcOrd="0" destOrd="0" presId="urn:microsoft.com/office/officeart/2018/2/layout/IconCircleList"/>
    <dgm:cxn modelId="{40ACF242-0D0D-4614-9949-71BE272F7B9B}" type="presOf" srcId="{D26B309E-AEAB-4268-A2E4-0EC0C4C2A476}" destId="{ABCA396E-E04C-4519-B10B-DF3C9313FCC7}" srcOrd="0" destOrd="0" presId="urn:microsoft.com/office/officeart/2018/2/layout/IconCircleList"/>
    <dgm:cxn modelId="{DC42416E-EC88-4BD2-9EDF-10E3C318426D}" srcId="{7B959FEB-EE4D-4FCA-8F5F-F7850B4F13F3}" destId="{A3182728-987D-4847-8C07-864C796CC678}" srcOrd="3" destOrd="0" parTransId="{2FBFE05F-FED7-406D-8467-4C07EC2A97FF}" sibTransId="{EEECD729-C8DC-46F4-9B3B-852593370E49}"/>
    <dgm:cxn modelId="{D2A0105A-033A-4D72-ADA2-3B675DE50621}" type="presOf" srcId="{4B14F3DA-92D8-4BDF-9ABF-361BC54A0CC1}" destId="{9DA41DBB-897B-4E29-83F5-39F6BE8FB510}" srcOrd="0" destOrd="0" presId="urn:microsoft.com/office/officeart/2018/2/layout/IconCircleList"/>
    <dgm:cxn modelId="{5077397C-4F1D-4DFA-A655-15891B2AA0CF}" srcId="{7B959FEB-EE4D-4FCA-8F5F-F7850B4F13F3}" destId="{D26B309E-AEAB-4268-A2E4-0EC0C4C2A476}" srcOrd="0" destOrd="0" parTransId="{97CCCD55-4DC9-4475-8AC4-2ACB6C39794C}" sibTransId="{CEF3B548-B039-46EC-B236-B5691DE37733}"/>
    <dgm:cxn modelId="{99F22B7F-F645-45AC-AABF-592DD8AC9BAB}" type="presOf" srcId="{7B959FEB-EE4D-4FCA-8F5F-F7850B4F13F3}" destId="{70A8527B-39AD-4836-9172-1A0BA6FA94B3}" srcOrd="0" destOrd="0" presId="urn:microsoft.com/office/officeart/2018/2/layout/IconCircleList"/>
    <dgm:cxn modelId="{5933B680-509C-4A2D-9435-CF96ED3FCDE9}" type="presOf" srcId="{CEF3B548-B039-46EC-B236-B5691DE37733}" destId="{7938581F-6439-4D6D-B468-D3CC9DDD9CFD}" srcOrd="0" destOrd="0" presId="urn:microsoft.com/office/officeart/2018/2/layout/IconCircleList"/>
    <dgm:cxn modelId="{8B7F5ABD-CA78-4694-8405-FBF7DDCF684B}" type="presOf" srcId="{7DD6C1CE-29D5-40DC-B711-360B65CAE77D}" destId="{FC176035-F09B-4751-AAAE-823C8D24E8CB}" srcOrd="0" destOrd="0" presId="urn:microsoft.com/office/officeart/2018/2/layout/IconCircleList"/>
    <dgm:cxn modelId="{2ABEB7E2-D3AB-4F51-9E7D-F804B823A772}" type="presOf" srcId="{863A37DD-BDF3-44D3-B467-6A712BCCDBAC}" destId="{3BE9BED8-71C1-475B-BE41-AB098AC6B60A}" srcOrd="0" destOrd="0" presId="urn:microsoft.com/office/officeart/2018/2/layout/IconCircleList"/>
    <dgm:cxn modelId="{3AE45CFE-CF48-468B-BFBD-3D70A8059111}" type="presOf" srcId="{A3182728-987D-4847-8C07-864C796CC678}" destId="{6CD278E0-F036-48DE-9F7D-8FD4FAE2C424}" srcOrd="0" destOrd="0" presId="urn:microsoft.com/office/officeart/2018/2/layout/IconCircleList"/>
    <dgm:cxn modelId="{00B422FF-9467-426F-B802-B2BEC8ADA322}" srcId="{7B959FEB-EE4D-4FCA-8F5F-F7850B4F13F3}" destId="{863A37DD-BDF3-44D3-B467-6A712BCCDBAC}" srcOrd="2" destOrd="0" parTransId="{6EB986A6-F286-4EB2-A9CB-9F0704E54B24}" sibTransId="{4B14F3DA-92D8-4BDF-9ABF-361BC54A0CC1}"/>
    <dgm:cxn modelId="{5052D55C-CB95-4CAE-8BB8-FE7DD010D2C1}" type="presParOf" srcId="{70A8527B-39AD-4836-9172-1A0BA6FA94B3}" destId="{F94F9C98-1FD5-4DAD-9EAA-D98FAECC8EE8}" srcOrd="0" destOrd="0" presId="urn:microsoft.com/office/officeart/2018/2/layout/IconCircleList"/>
    <dgm:cxn modelId="{EB6AB125-A16D-4564-86EE-006072AC3CD6}" type="presParOf" srcId="{F94F9C98-1FD5-4DAD-9EAA-D98FAECC8EE8}" destId="{71B43475-19B5-47EC-B409-DC95722AF458}" srcOrd="0" destOrd="0" presId="urn:microsoft.com/office/officeart/2018/2/layout/IconCircleList"/>
    <dgm:cxn modelId="{C028D959-EF74-426F-AC9D-0CEE920A5289}" type="presParOf" srcId="{71B43475-19B5-47EC-B409-DC95722AF458}" destId="{EE362BB8-72CB-486D-B793-0C482E7D2890}" srcOrd="0" destOrd="0" presId="urn:microsoft.com/office/officeart/2018/2/layout/IconCircleList"/>
    <dgm:cxn modelId="{279A67B1-2AFC-4A7D-A17E-566050E0D432}" type="presParOf" srcId="{71B43475-19B5-47EC-B409-DC95722AF458}" destId="{D62EF4FD-7847-4904-9B36-21C671059A2D}" srcOrd="1" destOrd="0" presId="urn:microsoft.com/office/officeart/2018/2/layout/IconCircleList"/>
    <dgm:cxn modelId="{53331AA3-DF22-4C19-9B03-271A87C76F1F}" type="presParOf" srcId="{71B43475-19B5-47EC-B409-DC95722AF458}" destId="{00764B74-76D5-40AA-971B-ED1CBD4ADB55}" srcOrd="2" destOrd="0" presId="urn:microsoft.com/office/officeart/2018/2/layout/IconCircleList"/>
    <dgm:cxn modelId="{1C5FE238-485F-47D5-BAD6-923E5C55A89E}" type="presParOf" srcId="{71B43475-19B5-47EC-B409-DC95722AF458}" destId="{ABCA396E-E04C-4519-B10B-DF3C9313FCC7}" srcOrd="3" destOrd="0" presId="urn:microsoft.com/office/officeart/2018/2/layout/IconCircleList"/>
    <dgm:cxn modelId="{D9ADB6DC-C5D1-49E7-85BD-B515482EBE22}" type="presParOf" srcId="{F94F9C98-1FD5-4DAD-9EAA-D98FAECC8EE8}" destId="{7938581F-6439-4D6D-B468-D3CC9DDD9CFD}" srcOrd="1" destOrd="0" presId="urn:microsoft.com/office/officeart/2018/2/layout/IconCircleList"/>
    <dgm:cxn modelId="{80AAEB9C-A8B2-4336-ADFC-288813B9C0F8}" type="presParOf" srcId="{F94F9C98-1FD5-4DAD-9EAA-D98FAECC8EE8}" destId="{41501DE5-BDAE-4FC1-B7BB-048C7CEC0CA8}" srcOrd="2" destOrd="0" presId="urn:microsoft.com/office/officeart/2018/2/layout/IconCircleList"/>
    <dgm:cxn modelId="{73E5E222-3445-4116-B186-6286BD9859FF}" type="presParOf" srcId="{41501DE5-BDAE-4FC1-B7BB-048C7CEC0CA8}" destId="{63A3B17D-07DC-456E-A05A-49DCCB953724}" srcOrd="0" destOrd="0" presId="urn:microsoft.com/office/officeart/2018/2/layout/IconCircleList"/>
    <dgm:cxn modelId="{82920481-9873-485E-B219-632D932B07B4}" type="presParOf" srcId="{41501DE5-BDAE-4FC1-B7BB-048C7CEC0CA8}" destId="{A367B602-F2F0-4A95-9FAE-6B2DD3492908}" srcOrd="1" destOrd="0" presId="urn:microsoft.com/office/officeart/2018/2/layout/IconCircleList"/>
    <dgm:cxn modelId="{AE03DB82-ABE0-453A-92C8-9F644A5356F0}" type="presParOf" srcId="{41501DE5-BDAE-4FC1-B7BB-048C7CEC0CA8}" destId="{3522139F-0266-49AA-8ADD-A5E75C5941EE}" srcOrd="2" destOrd="0" presId="urn:microsoft.com/office/officeart/2018/2/layout/IconCircleList"/>
    <dgm:cxn modelId="{C7B0A748-6F4A-47B9-827F-96E1DA0BEBCA}" type="presParOf" srcId="{41501DE5-BDAE-4FC1-B7BB-048C7CEC0CA8}" destId="{FC176035-F09B-4751-AAAE-823C8D24E8CB}" srcOrd="3" destOrd="0" presId="urn:microsoft.com/office/officeart/2018/2/layout/IconCircleList"/>
    <dgm:cxn modelId="{D8198D61-EB85-447B-BD49-BB1EA344CC98}" type="presParOf" srcId="{F94F9C98-1FD5-4DAD-9EAA-D98FAECC8EE8}" destId="{C0B151B5-EE33-4A8C-9CFF-658AA0F594C6}" srcOrd="3" destOrd="0" presId="urn:microsoft.com/office/officeart/2018/2/layout/IconCircleList"/>
    <dgm:cxn modelId="{776200DA-3490-4E7E-BEFA-E5D8EEBE5734}" type="presParOf" srcId="{F94F9C98-1FD5-4DAD-9EAA-D98FAECC8EE8}" destId="{BB6F7907-B788-4A3F-9860-F3EE47A693E7}" srcOrd="4" destOrd="0" presId="urn:microsoft.com/office/officeart/2018/2/layout/IconCircleList"/>
    <dgm:cxn modelId="{71D3867F-F889-44B3-BFC5-D9A414E4A6CE}" type="presParOf" srcId="{BB6F7907-B788-4A3F-9860-F3EE47A693E7}" destId="{32B9B227-73A0-472B-98B4-51AA6536D03A}" srcOrd="0" destOrd="0" presId="urn:microsoft.com/office/officeart/2018/2/layout/IconCircleList"/>
    <dgm:cxn modelId="{07C343D1-22BA-4A6E-8090-20B5D2A9794B}" type="presParOf" srcId="{BB6F7907-B788-4A3F-9860-F3EE47A693E7}" destId="{6DF6E84F-AE0C-4314-BA55-899A894716E3}" srcOrd="1" destOrd="0" presId="urn:microsoft.com/office/officeart/2018/2/layout/IconCircleList"/>
    <dgm:cxn modelId="{6C0BD8ED-9DF6-4DA8-AF5E-B04A70843D16}" type="presParOf" srcId="{BB6F7907-B788-4A3F-9860-F3EE47A693E7}" destId="{7EB43B9B-4AF8-414B-936F-D4EE3D2F736D}" srcOrd="2" destOrd="0" presId="urn:microsoft.com/office/officeart/2018/2/layout/IconCircleList"/>
    <dgm:cxn modelId="{356438D4-DBB4-42FB-A656-DECE93EB8B19}" type="presParOf" srcId="{BB6F7907-B788-4A3F-9860-F3EE47A693E7}" destId="{3BE9BED8-71C1-475B-BE41-AB098AC6B60A}" srcOrd="3" destOrd="0" presId="urn:microsoft.com/office/officeart/2018/2/layout/IconCircleList"/>
    <dgm:cxn modelId="{31878D31-5908-48B1-8593-FD0D04B769F9}" type="presParOf" srcId="{F94F9C98-1FD5-4DAD-9EAA-D98FAECC8EE8}" destId="{9DA41DBB-897B-4E29-83F5-39F6BE8FB510}" srcOrd="5" destOrd="0" presId="urn:microsoft.com/office/officeart/2018/2/layout/IconCircleList"/>
    <dgm:cxn modelId="{D3C7E8E4-ED16-4340-A572-35421C4C4DBA}" type="presParOf" srcId="{F94F9C98-1FD5-4DAD-9EAA-D98FAECC8EE8}" destId="{E93EB936-CD7B-4464-80F4-50E6FE1DFC84}" srcOrd="6" destOrd="0" presId="urn:microsoft.com/office/officeart/2018/2/layout/IconCircleList"/>
    <dgm:cxn modelId="{D2985A1A-DBD0-4252-A941-6FCC363DAE5D}" type="presParOf" srcId="{E93EB936-CD7B-4464-80F4-50E6FE1DFC84}" destId="{8F7ACF33-3DCE-4048-B76C-1F6B05F28B28}" srcOrd="0" destOrd="0" presId="urn:microsoft.com/office/officeart/2018/2/layout/IconCircleList"/>
    <dgm:cxn modelId="{3CEDFFF4-C198-491B-A7FF-2EE39AE18308}" type="presParOf" srcId="{E93EB936-CD7B-4464-80F4-50E6FE1DFC84}" destId="{951A56BD-FD15-45C4-BC35-495751397719}" srcOrd="1" destOrd="0" presId="urn:microsoft.com/office/officeart/2018/2/layout/IconCircleList"/>
    <dgm:cxn modelId="{FDB7424F-DAF0-470A-BD15-B9D1E74EEF57}" type="presParOf" srcId="{E93EB936-CD7B-4464-80F4-50E6FE1DFC84}" destId="{C9646242-D9BA-49FC-AA95-7DB6DC230D1E}" srcOrd="2" destOrd="0" presId="urn:microsoft.com/office/officeart/2018/2/layout/IconCircleList"/>
    <dgm:cxn modelId="{3E139823-E4B4-4995-9DDC-CEE4CAAFDA31}" type="presParOf" srcId="{E93EB936-CD7B-4464-80F4-50E6FE1DFC84}" destId="{6CD278E0-F036-48DE-9F7D-8FD4FAE2C424}"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432792C-4683-460B-8C2C-E3684166E464}" type="doc">
      <dgm:prSet loTypeId="urn:microsoft.com/office/officeart/2008/layout/VerticalCurvedList" loCatId="list" qsTypeId="urn:microsoft.com/office/officeart/2005/8/quickstyle/3d1" qsCatId="3D" csTypeId="urn:microsoft.com/office/officeart/2005/8/colors/colorful3" csCatId="colorful" phldr="1"/>
      <dgm:spPr/>
      <dgm:t>
        <a:bodyPr/>
        <a:lstStyle/>
        <a:p>
          <a:endParaRPr lang="en-US"/>
        </a:p>
      </dgm:t>
    </dgm:pt>
    <dgm:pt modelId="{60B14AE1-BE8B-48F5-B9E4-627E3E3910A2}">
      <dgm:prSet phldrT="[Text]" custT="1"/>
      <dgm:spPr/>
      <dgm:t>
        <a:bodyPr/>
        <a:lstStyle/>
        <a:p>
          <a:r>
            <a:rPr lang="en-US" sz="3000">
              <a:latin typeface="Calibri" panose="020F0502020204030204" pitchFamily="34" charset="0"/>
              <a:cs typeface="Calibri" panose="020F0502020204030204" pitchFamily="34" charset="0"/>
            </a:rPr>
            <a:t>Step 1: Data Review</a:t>
          </a:r>
        </a:p>
      </dgm:t>
    </dgm:pt>
    <dgm:pt modelId="{A5C10E73-2194-4800-BEC0-22186DB3F0C3}" type="parTrans" cxnId="{5EAFEF98-FA33-4A3F-9B82-C3FEAF14962D}">
      <dgm:prSet/>
      <dgm:spPr/>
      <dgm:t>
        <a:bodyPr/>
        <a:lstStyle/>
        <a:p>
          <a:endParaRPr lang="en-US" sz="3000">
            <a:latin typeface="Calibri" panose="020F0502020204030204" pitchFamily="34" charset="0"/>
            <a:cs typeface="Calibri" panose="020F0502020204030204" pitchFamily="34" charset="0"/>
          </a:endParaRPr>
        </a:p>
      </dgm:t>
    </dgm:pt>
    <dgm:pt modelId="{3BC74C00-D5AA-4C59-BBD7-8DB4C360FB0A}" type="sibTrans" cxnId="{5EAFEF98-FA33-4A3F-9B82-C3FEAF14962D}">
      <dgm:prSet/>
      <dgm:spPr/>
      <dgm:t>
        <a:bodyPr/>
        <a:lstStyle/>
        <a:p>
          <a:endParaRPr lang="en-US" sz="3000">
            <a:latin typeface="Calibri" panose="020F0502020204030204" pitchFamily="34" charset="0"/>
            <a:cs typeface="Calibri" panose="020F0502020204030204" pitchFamily="34" charset="0"/>
          </a:endParaRPr>
        </a:p>
      </dgm:t>
    </dgm:pt>
    <dgm:pt modelId="{A9FE6BEA-BBFC-4D82-BFF8-16CA57ADEB27}">
      <dgm:prSet phldrT="[Text]" custT="1"/>
      <dgm:spPr/>
      <dgm:t>
        <a:bodyPr/>
        <a:lstStyle/>
        <a:p>
          <a:r>
            <a:rPr lang="en-US" sz="3000">
              <a:latin typeface="Calibri" panose="020F0502020204030204" pitchFamily="34" charset="0"/>
              <a:cs typeface="Calibri" panose="020F0502020204030204" pitchFamily="34" charset="0"/>
            </a:rPr>
            <a:t>Step 2: Strategic Plan Review</a:t>
          </a:r>
        </a:p>
      </dgm:t>
    </dgm:pt>
    <dgm:pt modelId="{3D7774BA-4780-49A7-BFAD-BD025F952648}" type="parTrans" cxnId="{F5854797-1E85-48C8-B7B5-D0481EF3BE54}">
      <dgm:prSet/>
      <dgm:spPr/>
      <dgm:t>
        <a:bodyPr/>
        <a:lstStyle/>
        <a:p>
          <a:endParaRPr lang="en-US" sz="3000">
            <a:latin typeface="Calibri" panose="020F0502020204030204" pitchFamily="34" charset="0"/>
            <a:cs typeface="Calibri" panose="020F0502020204030204" pitchFamily="34" charset="0"/>
          </a:endParaRPr>
        </a:p>
      </dgm:t>
    </dgm:pt>
    <dgm:pt modelId="{0524CFC9-0D50-4F79-8898-EE592AD3289A}" type="sibTrans" cxnId="{F5854797-1E85-48C8-B7B5-D0481EF3BE54}">
      <dgm:prSet/>
      <dgm:spPr/>
      <dgm:t>
        <a:bodyPr/>
        <a:lstStyle/>
        <a:p>
          <a:endParaRPr lang="en-US" sz="3000">
            <a:latin typeface="Calibri" panose="020F0502020204030204" pitchFamily="34" charset="0"/>
            <a:cs typeface="Calibri" panose="020F0502020204030204" pitchFamily="34" charset="0"/>
          </a:endParaRPr>
        </a:p>
      </dgm:t>
    </dgm:pt>
    <dgm:pt modelId="{E6BC8EA5-EB83-422B-B458-DFB17713B422}">
      <dgm:prSet phldrT="[Text]" custT="1"/>
      <dgm:spPr/>
      <dgm:t>
        <a:bodyPr/>
        <a:lstStyle/>
        <a:p>
          <a:pPr marL="1200150" indent="-1200150">
            <a:lnSpc>
              <a:spcPct val="100000"/>
            </a:lnSpc>
            <a:spcAft>
              <a:spcPts val="0"/>
            </a:spcAft>
          </a:pPr>
          <a:r>
            <a:rPr lang="en-US" sz="3000">
              <a:latin typeface="Calibri" panose="020F0502020204030204" pitchFamily="34" charset="0"/>
              <a:cs typeface="Calibri" panose="020F0502020204030204" pitchFamily="34" charset="0"/>
            </a:rPr>
            <a:t>Step 3: Budget Parameters</a:t>
          </a:r>
        </a:p>
        <a:p>
          <a:pPr marL="1314450" indent="-171450">
            <a:lnSpc>
              <a:spcPct val="100000"/>
            </a:lnSpc>
            <a:spcAft>
              <a:spcPts val="0"/>
            </a:spcAft>
          </a:pPr>
          <a:r>
            <a:rPr lang="en-US" sz="3000">
              <a:latin typeface="Calibri" panose="020F0502020204030204" pitchFamily="34" charset="0"/>
              <a:cs typeface="Calibri" panose="020F0502020204030204" pitchFamily="34" charset="0"/>
            </a:rPr>
            <a:t>(Strategic Priorities)</a:t>
          </a:r>
        </a:p>
      </dgm:t>
    </dgm:pt>
    <dgm:pt modelId="{94E50FCB-B4C9-4013-8A7A-F9F938219D09}" type="parTrans" cxnId="{1DD5E36A-F6AE-4F9F-82F0-92D1A7EDE24D}">
      <dgm:prSet/>
      <dgm:spPr/>
      <dgm:t>
        <a:bodyPr/>
        <a:lstStyle/>
        <a:p>
          <a:endParaRPr lang="en-US" sz="3000">
            <a:latin typeface="Calibri" panose="020F0502020204030204" pitchFamily="34" charset="0"/>
            <a:cs typeface="Calibri" panose="020F0502020204030204" pitchFamily="34" charset="0"/>
          </a:endParaRPr>
        </a:p>
      </dgm:t>
    </dgm:pt>
    <dgm:pt modelId="{E3882867-2CD3-4EE7-89A7-966C874E910B}" type="sibTrans" cxnId="{1DD5E36A-F6AE-4F9F-82F0-92D1A7EDE24D}">
      <dgm:prSet/>
      <dgm:spPr/>
      <dgm:t>
        <a:bodyPr/>
        <a:lstStyle/>
        <a:p>
          <a:endParaRPr lang="en-US" sz="3000">
            <a:latin typeface="Calibri" panose="020F0502020204030204" pitchFamily="34" charset="0"/>
            <a:cs typeface="Calibri" panose="020F0502020204030204" pitchFamily="34" charset="0"/>
          </a:endParaRPr>
        </a:p>
      </dgm:t>
    </dgm:pt>
    <dgm:pt modelId="{5DD040F2-CC33-4F77-8813-6E723B6EA7B7}">
      <dgm:prSet phldrT="[Text]" custT="1"/>
      <dgm:spPr/>
      <dgm:t>
        <a:bodyPr/>
        <a:lstStyle/>
        <a:p>
          <a:r>
            <a:rPr lang="en-US" sz="3000">
              <a:latin typeface="Calibri" panose="020F0502020204030204" pitchFamily="34" charset="0"/>
              <a:cs typeface="Calibri" panose="020F0502020204030204" pitchFamily="34" charset="0"/>
            </a:rPr>
            <a:t>Step 4: Budget Choices</a:t>
          </a:r>
        </a:p>
      </dgm:t>
    </dgm:pt>
    <dgm:pt modelId="{159B1FD7-D1A0-42D5-BE44-C0E0D8958360}" type="parTrans" cxnId="{5344CDDF-C32D-4D0A-9AE8-032A64BEB4A3}">
      <dgm:prSet/>
      <dgm:spPr/>
      <dgm:t>
        <a:bodyPr/>
        <a:lstStyle/>
        <a:p>
          <a:endParaRPr lang="en-US" sz="3000">
            <a:latin typeface="Calibri" panose="020F0502020204030204" pitchFamily="34" charset="0"/>
            <a:cs typeface="Calibri" panose="020F0502020204030204" pitchFamily="34" charset="0"/>
          </a:endParaRPr>
        </a:p>
      </dgm:t>
    </dgm:pt>
    <dgm:pt modelId="{9CF87B69-9F9F-456E-8C28-4C71A767952A}" type="sibTrans" cxnId="{5344CDDF-C32D-4D0A-9AE8-032A64BEB4A3}">
      <dgm:prSet/>
      <dgm:spPr/>
      <dgm:t>
        <a:bodyPr/>
        <a:lstStyle/>
        <a:p>
          <a:endParaRPr lang="en-US" sz="3000">
            <a:latin typeface="Calibri" panose="020F0502020204030204" pitchFamily="34" charset="0"/>
            <a:cs typeface="Calibri" panose="020F0502020204030204" pitchFamily="34" charset="0"/>
          </a:endParaRPr>
        </a:p>
      </dgm:t>
    </dgm:pt>
    <dgm:pt modelId="{AC3953E4-BCB7-4E36-B84A-8015FAAF5AE0}" type="pres">
      <dgm:prSet presAssocID="{E432792C-4683-460B-8C2C-E3684166E464}" presName="Name0" presStyleCnt="0">
        <dgm:presLayoutVars>
          <dgm:chMax val="7"/>
          <dgm:chPref val="7"/>
          <dgm:dir/>
        </dgm:presLayoutVars>
      </dgm:prSet>
      <dgm:spPr/>
    </dgm:pt>
    <dgm:pt modelId="{EBFD47AE-3475-4761-8A79-C73C35DD7F6D}" type="pres">
      <dgm:prSet presAssocID="{E432792C-4683-460B-8C2C-E3684166E464}" presName="Name1" presStyleCnt="0"/>
      <dgm:spPr/>
    </dgm:pt>
    <dgm:pt modelId="{6E567061-950C-4B2E-9A63-96DC96A367C8}" type="pres">
      <dgm:prSet presAssocID="{E432792C-4683-460B-8C2C-E3684166E464}" presName="cycle" presStyleCnt="0"/>
      <dgm:spPr/>
    </dgm:pt>
    <dgm:pt modelId="{8DECBDEB-2975-4018-873F-FE3C0AECEC12}" type="pres">
      <dgm:prSet presAssocID="{E432792C-4683-460B-8C2C-E3684166E464}" presName="srcNode" presStyleLbl="node1" presStyleIdx="0" presStyleCnt="4"/>
      <dgm:spPr/>
    </dgm:pt>
    <dgm:pt modelId="{620A8DB8-0569-4BF8-8AB9-63BF087919CF}" type="pres">
      <dgm:prSet presAssocID="{E432792C-4683-460B-8C2C-E3684166E464}" presName="conn" presStyleLbl="parChTrans1D2" presStyleIdx="0" presStyleCnt="1"/>
      <dgm:spPr/>
    </dgm:pt>
    <dgm:pt modelId="{D322DA67-28AC-47E0-9C2D-F393905A6896}" type="pres">
      <dgm:prSet presAssocID="{E432792C-4683-460B-8C2C-E3684166E464}" presName="extraNode" presStyleLbl="node1" presStyleIdx="0" presStyleCnt="4"/>
      <dgm:spPr/>
    </dgm:pt>
    <dgm:pt modelId="{4DF7EC8E-2C27-4414-9004-576BB4720269}" type="pres">
      <dgm:prSet presAssocID="{E432792C-4683-460B-8C2C-E3684166E464}" presName="dstNode" presStyleLbl="node1" presStyleIdx="0" presStyleCnt="4"/>
      <dgm:spPr/>
    </dgm:pt>
    <dgm:pt modelId="{E536B88F-8FC2-4CA7-958C-821C131E4CDF}" type="pres">
      <dgm:prSet presAssocID="{60B14AE1-BE8B-48F5-B9E4-627E3E3910A2}" presName="text_1" presStyleLbl="node1" presStyleIdx="0" presStyleCnt="4">
        <dgm:presLayoutVars>
          <dgm:bulletEnabled val="1"/>
        </dgm:presLayoutVars>
      </dgm:prSet>
      <dgm:spPr/>
    </dgm:pt>
    <dgm:pt modelId="{B224FC0C-B968-4632-913A-E223C5925D65}" type="pres">
      <dgm:prSet presAssocID="{60B14AE1-BE8B-48F5-B9E4-627E3E3910A2}" presName="accent_1" presStyleCnt="0"/>
      <dgm:spPr/>
    </dgm:pt>
    <dgm:pt modelId="{C2E29C9B-1B04-4D0F-884B-53184464A0CF}" type="pres">
      <dgm:prSet presAssocID="{60B14AE1-BE8B-48F5-B9E4-627E3E3910A2}" presName="accentRepeatNode" presStyleLbl="solidFgAcc1" presStyleIdx="0" presStyleCnt="4" custLinFactNeighborX="4039" custLinFactNeighborY="1536"/>
      <dgm:spPr>
        <a:blipFill rotWithShape="0">
          <a:blip xmlns:r="http://schemas.openxmlformats.org/officeDocument/2006/relationships" r:embed="rId1"/>
          <a:stretch>
            <a:fillRect/>
          </a:stretch>
        </a:blipFill>
      </dgm:spPr>
    </dgm:pt>
    <dgm:pt modelId="{975311A0-1439-46E2-8E1D-CB01AD834F95}" type="pres">
      <dgm:prSet presAssocID="{A9FE6BEA-BBFC-4D82-BFF8-16CA57ADEB27}" presName="text_2" presStyleLbl="node1" presStyleIdx="1" presStyleCnt="4">
        <dgm:presLayoutVars>
          <dgm:bulletEnabled val="1"/>
        </dgm:presLayoutVars>
      </dgm:prSet>
      <dgm:spPr/>
    </dgm:pt>
    <dgm:pt modelId="{45EBFAEE-A058-4127-A3E5-7248AE19A003}" type="pres">
      <dgm:prSet presAssocID="{A9FE6BEA-BBFC-4D82-BFF8-16CA57ADEB27}" presName="accent_2" presStyleCnt="0"/>
      <dgm:spPr/>
    </dgm:pt>
    <dgm:pt modelId="{C62BC85C-B34C-4F35-85DD-EF9C4FBEF2CF}" type="pres">
      <dgm:prSet presAssocID="{A9FE6BEA-BBFC-4D82-BFF8-16CA57ADEB27}" presName="accentRepeatNode" presStyleLbl="solidFgAcc1" presStyleIdx="1" presStyleCnt="4"/>
      <dgm:spPr>
        <a:blipFill rotWithShape="0">
          <a:blip xmlns:r="http://schemas.openxmlformats.org/officeDocument/2006/relationships" r:embed="rId1"/>
          <a:stretch>
            <a:fillRect/>
          </a:stretch>
        </a:blipFill>
      </dgm:spPr>
    </dgm:pt>
    <dgm:pt modelId="{5A4A04A5-4D00-4442-97C2-694047FE6AAC}" type="pres">
      <dgm:prSet presAssocID="{E6BC8EA5-EB83-422B-B458-DFB17713B422}" presName="text_3" presStyleLbl="node1" presStyleIdx="2" presStyleCnt="4" custScaleY="157423">
        <dgm:presLayoutVars>
          <dgm:bulletEnabled val="1"/>
        </dgm:presLayoutVars>
      </dgm:prSet>
      <dgm:spPr/>
    </dgm:pt>
    <dgm:pt modelId="{06872AE0-259D-4370-8B17-F0CF7B37B995}" type="pres">
      <dgm:prSet presAssocID="{E6BC8EA5-EB83-422B-B458-DFB17713B422}" presName="accent_3" presStyleCnt="0"/>
      <dgm:spPr/>
    </dgm:pt>
    <dgm:pt modelId="{75410455-6758-4137-A48C-492062AAE167}" type="pres">
      <dgm:prSet presAssocID="{E6BC8EA5-EB83-422B-B458-DFB17713B422}" presName="accentRepeatNode" presStyleLbl="solidFgAcc1" presStyleIdx="2" presStyleCnt="4"/>
      <dgm:spPr>
        <a:blipFill rotWithShape="0">
          <a:blip xmlns:r="http://schemas.openxmlformats.org/officeDocument/2006/relationships" r:embed="rId1"/>
          <a:stretch>
            <a:fillRect/>
          </a:stretch>
        </a:blipFill>
      </dgm:spPr>
    </dgm:pt>
    <dgm:pt modelId="{23AE5678-694C-4451-A071-1DA6A8872D1A}" type="pres">
      <dgm:prSet presAssocID="{5DD040F2-CC33-4F77-8813-6E723B6EA7B7}" presName="text_4" presStyleLbl="node1" presStyleIdx="3" presStyleCnt="4">
        <dgm:presLayoutVars>
          <dgm:bulletEnabled val="1"/>
        </dgm:presLayoutVars>
      </dgm:prSet>
      <dgm:spPr/>
    </dgm:pt>
    <dgm:pt modelId="{E4CBC7FB-330E-4280-9192-B2EEC750B62F}" type="pres">
      <dgm:prSet presAssocID="{5DD040F2-CC33-4F77-8813-6E723B6EA7B7}" presName="accent_4" presStyleCnt="0"/>
      <dgm:spPr/>
    </dgm:pt>
    <dgm:pt modelId="{A98F9A17-EE34-4534-B6D3-B3E4A48124DD}" type="pres">
      <dgm:prSet presAssocID="{5DD040F2-CC33-4F77-8813-6E723B6EA7B7}" presName="accentRepeatNode" presStyleLbl="solidFgAcc1" presStyleIdx="3" presStyleCnt="4" custLinFactNeighborX="-10433" custLinFactNeighborY="-6716"/>
      <dgm:spPr>
        <a:blipFill rotWithShape="0">
          <a:blip xmlns:r="http://schemas.openxmlformats.org/officeDocument/2006/relationships" r:embed="rId2"/>
          <a:stretch>
            <a:fillRect/>
          </a:stretch>
        </a:blipFill>
      </dgm:spPr>
    </dgm:pt>
  </dgm:ptLst>
  <dgm:cxnLst>
    <dgm:cxn modelId="{B76E3621-0090-411E-A61A-31D717923D34}" type="presOf" srcId="{3BC74C00-D5AA-4C59-BBD7-8DB4C360FB0A}" destId="{620A8DB8-0569-4BF8-8AB9-63BF087919CF}" srcOrd="0" destOrd="0" presId="urn:microsoft.com/office/officeart/2008/layout/VerticalCurvedList"/>
    <dgm:cxn modelId="{1DD5E36A-F6AE-4F9F-82F0-92D1A7EDE24D}" srcId="{E432792C-4683-460B-8C2C-E3684166E464}" destId="{E6BC8EA5-EB83-422B-B458-DFB17713B422}" srcOrd="2" destOrd="0" parTransId="{94E50FCB-B4C9-4013-8A7A-F9F938219D09}" sibTransId="{E3882867-2CD3-4EE7-89A7-966C874E910B}"/>
    <dgm:cxn modelId="{D5F21B4D-D4C8-474D-9D58-154ADD817668}" type="presOf" srcId="{60B14AE1-BE8B-48F5-B9E4-627E3E3910A2}" destId="{E536B88F-8FC2-4CA7-958C-821C131E4CDF}" srcOrd="0" destOrd="0" presId="urn:microsoft.com/office/officeart/2008/layout/VerticalCurvedList"/>
    <dgm:cxn modelId="{85C5BE70-23F4-4577-90B6-102FA0E03392}" type="presOf" srcId="{E6BC8EA5-EB83-422B-B458-DFB17713B422}" destId="{5A4A04A5-4D00-4442-97C2-694047FE6AAC}" srcOrd="0" destOrd="0" presId="urn:microsoft.com/office/officeart/2008/layout/VerticalCurvedList"/>
    <dgm:cxn modelId="{F5854797-1E85-48C8-B7B5-D0481EF3BE54}" srcId="{E432792C-4683-460B-8C2C-E3684166E464}" destId="{A9FE6BEA-BBFC-4D82-BFF8-16CA57ADEB27}" srcOrd="1" destOrd="0" parTransId="{3D7774BA-4780-49A7-BFAD-BD025F952648}" sibTransId="{0524CFC9-0D50-4F79-8898-EE592AD3289A}"/>
    <dgm:cxn modelId="{B547E197-3BAF-4F88-8DF3-8B3042EACD5D}" type="presOf" srcId="{A9FE6BEA-BBFC-4D82-BFF8-16CA57ADEB27}" destId="{975311A0-1439-46E2-8E1D-CB01AD834F95}" srcOrd="0" destOrd="0" presId="urn:microsoft.com/office/officeart/2008/layout/VerticalCurvedList"/>
    <dgm:cxn modelId="{5EAFEF98-FA33-4A3F-9B82-C3FEAF14962D}" srcId="{E432792C-4683-460B-8C2C-E3684166E464}" destId="{60B14AE1-BE8B-48F5-B9E4-627E3E3910A2}" srcOrd="0" destOrd="0" parTransId="{A5C10E73-2194-4800-BEC0-22186DB3F0C3}" sibTransId="{3BC74C00-D5AA-4C59-BBD7-8DB4C360FB0A}"/>
    <dgm:cxn modelId="{BF941FC0-236E-4A9D-9CA4-DE396DF0E4B9}" type="presOf" srcId="{5DD040F2-CC33-4F77-8813-6E723B6EA7B7}" destId="{23AE5678-694C-4451-A071-1DA6A8872D1A}" srcOrd="0" destOrd="0" presId="urn:microsoft.com/office/officeart/2008/layout/VerticalCurvedList"/>
    <dgm:cxn modelId="{FC66B1DD-C89E-43E5-A19E-1363B09A9F45}" type="presOf" srcId="{E432792C-4683-460B-8C2C-E3684166E464}" destId="{AC3953E4-BCB7-4E36-B84A-8015FAAF5AE0}" srcOrd="0" destOrd="0" presId="urn:microsoft.com/office/officeart/2008/layout/VerticalCurvedList"/>
    <dgm:cxn modelId="{5344CDDF-C32D-4D0A-9AE8-032A64BEB4A3}" srcId="{E432792C-4683-460B-8C2C-E3684166E464}" destId="{5DD040F2-CC33-4F77-8813-6E723B6EA7B7}" srcOrd="3" destOrd="0" parTransId="{159B1FD7-D1A0-42D5-BE44-C0E0D8958360}" sibTransId="{9CF87B69-9F9F-456E-8C28-4C71A767952A}"/>
    <dgm:cxn modelId="{0803FFE9-CF76-4DC2-9AAE-97E551545081}" type="presParOf" srcId="{AC3953E4-BCB7-4E36-B84A-8015FAAF5AE0}" destId="{EBFD47AE-3475-4761-8A79-C73C35DD7F6D}" srcOrd="0" destOrd="0" presId="urn:microsoft.com/office/officeart/2008/layout/VerticalCurvedList"/>
    <dgm:cxn modelId="{046B1926-8596-47B2-A1E6-CB5C9E1DCC4C}" type="presParOf" srcId="{EBFD47AE-3475-4761-8A79-C73C35DD7F6D}" destId="{6E567061-950C-4B2E-9A63-96DC96A367C8}" srcOrd="0" destOrd="0" presId="urn:microsoft.com/office/officeart/2008/layout/VerticalCurvedList"/>
    <dgm:cxn modelId="{0F468652-48C1-4EA2-9E5C-19062C564D63}" type="presParOf" srcId="{6E567061-950C-4B2E-9A63-96DC96A367C8}" destId="{8DECBDEB-2975-4018-873F-FE3C0AECEC12}" srcOrd="0" destOrd="0" presId="urn:microsoft.com/office/officeart/2008/layout/VerticalCurvedList"/>
    <dgm:cxn modelId="{70F94A50-869E-495F-8B5F-36BC278E716A}" type="presParOf" srcId="{6E567061-950C-4B2E-9A63-96DC96A367C8}" destId="{620A8DB8-0569-4BF8-8AB9-63BF087919CF}" srcOrd="1" destOrd="0" presId="urn:microsoft.com/office/officeart/2008/layout/VerticalCurvedList"/>
    <dgm:cxn modelId="{6243A819-1CBF-4B97-8C90-6C762D606ADD}" type="presParOf" srcId="{6E567061-950C-4B2E-9A63-96DC96A367C8}" destId="{D322DA67-28AC-47E0-9C2D-F393905A6896}" srcOrd="2" destOrd="0" presId="urn:microsoft.com/office/officeart/2008/layout/VerticalCurvedList"/>
    <dgm:cxn modelId="{350B2E05-5F30-4455-8DEB-A389A6A7437A}" type="presParOf" srcId="{6E567061-950C-4B2E-9A63-96DC96A367C8}" destId="{4DF7EC8E-2C27-4414-9004-576BB4720269}" srcOrd="3" destOrd="0" presId="urn:microsoft.com/office/officeart/2008/layout/VerticalCurvedList"/>
    <dgm:cxn modelId="{B00FEC2F-1214-4DB8-97F3-3271F1300D1D}" type="presParOf" srcId="{EBFD47AE-3475-4761-8A79-C73C35DD7F6D}" destId="{E536B88F-8FC2-4CA7-958C-821C131E4CDF}" srcOrd="1" destOrd="0" presId="urn:microsoft.com/office/officeart/2008/layout/VerticalCurvedList"/>
    <dgm:cxn modelId="{8C9267D2-7173-4535-88C5-5DFB769486B7}" type="presParOf" srcId="{EBFD47AE-3475-4761-8A79-C73C35DD7F6D}" destId="{B224FC0C-B968-4632-913A-E223C5925D65}" srcOrd="2" destOrd="0" presId="urn:microsoft.com/office/officeart/2008/layout/VerticalCurvedList"/>
    <dgm:cxn modelId="{3D88120D-0800-4971-AB7A-4DBF0F8DA78D}" type="presParOf" srcId="{B224FC0C-B968-4632-913A-E223C5925D65}" destId="{C2E29C9B-1B04-4D0F-884B-53184464A0CF}" srcOrd="0" destOrd="0" presId="urn:microsoft.com/office/officeart/2008/layout/VerticalCurvedList"/>
    <dgm:cxn modelId="{FF22FF7B-D991-4A2C-87F1-9350236BD959}" type="presParOf" srcId="{EBFD47AE-3475-4761-8A79-C73C35DD7F6D}" destId="{975311A0-1439-46E2-8E1D-CB01AD834F95}" srcOrd="3" destOrd="0" presId="urn:microsoft.com/office/officeart/2008/layout/VerticalCurvedList"/>
    <dgm:cxn modelId="{DB90A3B8-12D2-412F-802B-578E96A88D51}" type="presParOf" srcId="{EBFD47AE-3475-4761-8A79-C73C35DD7F6D}" destId="{45EBFAEE-A058-4127-A3E5-7248AE19A003}" srcOrd="4" destOrd="0" presId="urn:microsoft.com/office/officeart/2008/layout/VerticalCurvedList"/>
    <dgm:cxn modelId="{0767E0C7-1BAA-4A7B-B79A-209612477B19}" type="presParOf" srcId="{45EBFAEE-A058-4127-A3E5-7248AE19A003}" destId="{C62BC85C-B34C-4F35-85DD-EF9C4FBEF2CF}" srcOrd="0" destOrd="0" presId="urn:microsoft.com/office/officeart/2008/layout/VerticalCurvedList"/>
    <dgm:cxn modelId="{67DF4BAD-6E37-4ED5-A566-FC796546D814}" type="presParOf" srcId="{EBFD47AE-3475-4761-8A79-C73C35DD7F6D}" destId="{5A4A04A5-4D00-4442-97C2-694047FE6AAC}" srcOrd="5" destOrd="0" presId="urn:microsoft.com/office/officeart/2008/layout/VerticalCurvedList"/>
    <dgm:cxn modelId="{F0323098-8DE4-4C2A-86FE-146555B7918E}" type="presParOf" srcId="{EBFD47AE-3475-4761-8A79-C73C35DD7F6D}" destId="{06872AE0-259D-4370-8B17-F0CF7B37B995}" srcOrd="6" destOrd="0" presId="urn:microsoft.com/office/officeart/2008/layout/VerticalCurvedList"/>
    <dgm:cxn modelId="{D4E5D375-229A-4EA8-9E41-784566720B82}" type="presParOf" srcId="{06872AE0-259D-4370-8B17-F0CF7B37B995}" destId="{75410455-6758-4137-A48C-492062AAE167}" srcOrd="0" destOrd="0" presId="urn:microsoft.com/office/officeart/2008/layout/VerticalCurvedList"/>
    <dgm:cxn modelId="{1989E550-7EC2-44B3-9E6D-8C3260FF614E}" type="presParOf" srcId="{EBFD47AE-3475-4761-8A79-C73C35DD7F6D}" destId="{23AE5678-694C-4451-A071-1DA6A8872D1A}" srcOrd="7" destOrd="0" presId="urn:microsoft.com/office/officeart/2008/layout/VerticalCurvedList"/>
    <dgm:cxn modelId="{7A1701FA-3384-4DE1-A918-8BA3A90FECDC}" type="presParOf" srcId="{EBFD47AE-3475-4761-8A79-C73C35DD7F6D}" destId="{E4CBC7FB-330E-4280-9192-B2EEC750B62F}" srcOrd="8" destOrd="0" presId="urn:microsoft.com/office/officeart/2008/layout/VerticalCurvedList"/>
    <dgm:cxn modelId="{75E8A0F6-F9D9-4910-A42B-99C7B2E4C994}" type="presParOf" srcId="{E4CBC7FB-330E-4280-9192-B2EEC750B62F}" destId="{A98F9A17-EE34-4534-B6D3-B3E4A48124DD}"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622D11C-167D-442A-B670-C2D9056104A8}" type="doc">
      <dgm:prSet loTypeId="urn:microsoft.com/office/officeart/2009/3/layout/StepUpProcess" loCatId="process" qsTypeId="urn:microsoft.com/office/officeart/2005/8/quickstyle/simple2" qsCatId="simple" csTypeId="urn:microsoft.com/office/officeart/2005/8/colors/accent2_3" csCatId="accent2" phldr="1"/>
      <dgm:spPr/>
    </dgm:pt>
    <dgm:pt modelId="{CBFAD42E-BC13-4677-A698-C8417C853277}">
      <dgm:prSet phldrT="[Text]" custT="1"/>
      <dgm:spPr/>
      <dgm:t>
        <a:bodyPr/>
        <a:lstStyle/>
        <a:p>
          <a:pPr>
            <a:spcAft>
              <a:spcPct val="35000"/>
            </a:spcAft>
          </a:pPr>
          <a:r>
            <a:rPr lang="en-US" sz="1600" b="1" dirty="0"/>
            <a:t>Step 2 </a:t>
          </a:r>
          <a:r>
            <a:rPr lang="en-US" sz="1400" b="0" u="sng" dirty="0"/>
            <a:t>Pri</a:t>
          </a:r>
          <a:r>
            <a:rPr lang="en-US" sz="1400" u="sng" dirty="0"/>
            <a:t>ncipals</a:t>
          </a:r>
          <a:r>
            <a:rPr lang="en-US" sz="1400" dirty="0"/>
            <a:t> Workshop   FY </a:t>
          </a:r>
          <a:r>
            <a:rPr lang="en-US" sz="1400" dirty="0">
              <a:latin typeface="Arial"/>
            </a:rPr>
            <a:t>26</a:t>
          </a:r>
          <a:r>
            <a:rPr lang="en-US" sz="1400" dirty="0"/>
            <a:t> Budget</a:t>
          </a:r>
        </a:p>
        <a:p>
          <a:pPr>
            <a:spcAft>
              <a:spcPct val="35000"/>
            </a:spcAft>
          </a:pPr>
          <a:r>
            <a:rPr lang="en-US" sz="1200" dirty="0">
              <a:solidFill>
                <a:srgbClr val="FF0000"/>
              </a:solidFill>
              <a:latin typeface="Calibri"/>
              <a:ea typeface="Calibri"/>
              <a:cs typeface="Times New Roman"/>
            </a:rPr>
            <a:t>January 15</a:t>
          </a:r>
          <a:r>
            <a:rPr lang="en-US" sz="1200" dirty="0">
              <a:latin typeface="Calibri"/>
              <a:ea typeface="Calibri"/>
              <a:cs typeface="Times New Roman"/>
            </a:rPr>
            <a:t> </a:t>
          </a:r>
          <a:r>
            <a:rPr lang="en-US" sz="1200" baseline="30000" dirty="0">
              <a:latin typeface="Calibri"/>
              <a:ea typeface="Calibri"/>
              <a:cs typeface="Times New Roman"/>
            </a:rPr>
            <a:t> </a:t>
          </a:r>
          <a:endParaRPr lang="en-US" sz="1200" dirty="0">
            <a:latin typeface="Calibri"/>
            <a:ea typeface="Calibri"/>
            <a:cs typeface="Times New Roman"/>
          </a:endParaRPr>
        </a:p>
      </dgm:t>
    </dgm:pt>
    <dgm:pt modelId="{3607CAB8-443E-4D12-94DD-94CB93172344}" type="parTrans" cxnId="{7782ACAD-5FAA-4E48-961E-E575494BDE88}">
      <dgm:prSet/>
      <dgm:spPr/>
      <dgm:t>
        <a:bodyPr/>
        <a:lstStyle/>
        <a:p>
          <a:endParaRPr lang="en-US"/>
        </a:p>
      </dgm:t>
    </dgm:pt>
    <dgm:pt modelId="{972FF622-4B2D-4CD6-BD1A-DCBE5152596B}" type="sibTrans" cxnId="{7782ACAD-5FAA-4E48-961E-E575494BDE88}">
      <dgm:prSet/>
      <dgm:spPr/>
      <dgm:t>
        <a:bodyPr/>
        <a:lstStyle/>
        <a:p>
          <a:endParaRPr lang="en-US"/>
        </a:p>
      </dgm:t>
    </dgm:pt>
    <dgm:pt modelId="{9BB649CE-74CD-4483-9383-CCF688F359CC}">
      <dgm:prSet phldrT="[Text]" custT="1"/>
      <dgm:spPr/>
      <dgm:t>
        <a:bodyPr/>
        <a:lstStyle/>
        <a:p>
          <a:pPr rtl="0">
            <a:spcAft>
              <a:spcPct val="35000"/>
            </a:spcAft>
          </a:pPr>
          <a:r>
            <a:rPr lang="en-US" sz="1600" b="1"/>
            <a:t>Step 4         </a:t>
          </a:r>
          <a:r>
            <a:rPr lang="en-US" sz="1400"/>
            <a:t> </a:t>
          </a:r>
          <a:r>
            <a:rPr lang="en-US" sz="1400" u="sng"/>
            <a:t>Principals</a:t>
          </a:r>
          <a:r>
            <a:rPr lang="en-US" sz="1400">
              <a:latin typeface="Arial"/>
            </a:rPr>
            <a:t>    Cluster</a:t>
          </a:r>
          <a:r>
            <a:rPr lang="en-US" sz="1400"/>
            <a:t> Supt. Discussions</a:t>
          </a:r>
          <a:endParaRPr lang="en-US" sz="1200" b="0" kern="1200">
            <a:latin typeface="Times New Roman"/>
            <a:ea typeface="Calibri"/>
            <a:cs typeface="Times New Roman"/>
          </a:endParaRPr>
        </a:p>
      </dgm:t>
    </dgm:pt>
    <dgm:pt modelId="{637D4CDB-F178-4FDF-A411-3E5665E32BA7}" type="parTrans" cxnId="{CB60929E-05E0-4ABA-9631-BA5D2C827681}">
      <dgm:prSet/>
      <dgm:spPr/>
      <dgm:t>
        <a:bodyPr/>
        <a:lstStyle/>
        <a:p>
          <a:endParaRPr lang="en-US"/>
        </a:p>
      </dgm:t>
    </dgm:pt>
    <dgm:pt modelId="{FAEB3748-C727-4F1E-8F4D-E9B2C7C7BF69}" type="sibTrans" cxnId="{CB60929E-05E0-4ABA-9631-BA5D2C827681}">
      <dgm:prSet/>
      <dgm:spPr/>
      <dgm:t>
        <a:bodyPr/>
        <a:lstStyle/>
        <a:p>
          <a:endParaRPr lang="en-US"/>
        </a:p>
      </dgm:t>
    </dgm:pt>
    <dgm:pt modelId="{F8924C73-4D86-4725-8FB1-57E56105EE84}">
      <dgm:prSet phldrT="[Text]" custT="1"/>
      <dgm:spPr/>
      <dgm:t>
        <a:bodyPr/>
        <a:lstStyle/>
        <a:p>
          <a:pPr rtl="0"/>
          <a:r>
            <a:rPr lang="en-US" sz="1600" b="1"/>
            <a:t>Step 1                             </a:t>
          </a:r>
          <a:r>
            <a:rPr lang="en-US" sz="1400">
              <a:latin typeface="Arial"/>
            </a:rPr>
            <a:t>Update</a:t>
          </a:r>
          <a:r>
            <a:rPr lang="en-US" sz="1400" b="0"/>
            <a:t> </a:t>
          </a:r>
          <a:r>
            <a:rPr lang="en-US" sz="1400"/>
            <a:t>Strategic Plan</a:t>
          </a:r>
          <a:r>
            <a:rPr lang="en-US" sz="1400">
              <a:latin typeface="Arial"/>
            </a:rPr>
            <a:t> &amp; Rank Priorities</a:t>
          </a:r>
          <a:endParaRPr lang="en-US" sz="1400"/>
        </a:p>
      </dgm:t>
    </dgm:pt>
    <dgm:pt modelId="{1B894931-2724-420C-8A61-7C1E70BABCF8}" type="parTrans" cxnId="{85C7FFCE-9954-46A8-B2FC-659A90715629}">
      <dgm:prSet/>
      <dgm:spPr/>
      <dgm:t>
        <a:bodyPr/>
        <a:lstStyle/>
        <a:p>
          <a:endParaRPr lang="en-US"/>
        </a:p>
      </dgm:t>
    </dgm:pt>
    <dgm:pt modelId="{F73DC8A2-0FB7-4E4A-BE47-3082F4A8C365}" type="sibTrans" cxnId="{85C7FFCE-9954-46A8-B2FC-659A90715629}">
      <dgm:prSet/>
      <dgm:spPr/>
      <dgm:t>
        <a:bodyPr/>
        <a:lstStyle/>
        <a:p>
          <a:endParaRPr lang="en-US"/>
        </a:p>
      </dgm:t>
    </dgm:pt>
    <dgm:pt modelId="{6C3A5691-9935-4850-A7F8-C5616876CEF5}">
      <dgm:prSet phldrT="[Text]" custT="1"/>
      <dgm:spPr/>
      <dgm:t>
        <a:bodyPr/>
        <a:lstStyle/>
        <a:p>
          <a:r>
            <a:rPr lang="en-US" sz="1600" b="1" kern="1200" dirty="0"/>
            <a:t>Step 7               </a:t>
          </a:r>
          <a:r>
            <a:rPr lang="en-US" sz="1400" b="0" u="sng" kern="1200" dirty="0">
              <a:latin typeface="+mn-lt"/>
            </a:rPr>
            <a:t>Principals</a:t>
          </a:r>
          <a:r>
            <a:rPr lang="en-US" sz="1600" b="1" kern="1200" dirty="0"/>
            <a:t> </a:t>
          </a:r>
          <a:r>
            <a:rPr lang="en-US" sz="1400" b="0" kern="1200" dirty="0"/>
            <a:t>HR Staffing Conferences Begin</a:t>
          </a:r>
          <a:endParaRPr lang="en-US" sz="1200" kern="1200" dirty="0">
            <a:latin typeface="Calibri"/>
            <a:ea typeface="Times New Roman" panose="02020603050405020304" pitchFamily="18" charset="0"/>
            <a:cs typeface="Times New Roman"/>
          </a:endParaRPr>
        </a:p>
        <a:p>
          <a:pPr rtl="0"/>
          <a:r>
            <a:rPr lang="en-US" sz="1200" kern="1200" dirty="0">
              <a:solidFill>
                <a:srgbClr val="FF0000"/>
              </a:solidFill>
              <a:latin typeface="Calibri"/>
              <a:ea typeface="Calibri"/>
              <a:cs typeface="Times New Roman"/>
            </a:rPr>
            <a:t>Feb. 24-27  </a:t>
          </a:r>
          <a:r>
            <a:rPr lang="en-US" sz="1200" kern="1200" dirty="0">
              <a:latin typeface="Calibri"/>
              <a:ea typeface="Times New Roman" panose="02020603050405020304" pitchFamily="18" charset="0"/>
              <a:cs typeface="Times New Roman"/>
            </a:rPr>
            <a:t> </a:t>
          </a:r>
          <a:endParaRPr lang="en-US" sz="1200" kern="1200" dirty="0">
            <a:latin typeface="Calibri"/>
            <a:cs typeface="Times New Roman"/>
          </a:endParaRPr>
        </a:p>
      </dgm:t>
    </dgm:pt>
    <dgm:pt modelId="{514B3F9E-6E52-4BB9-8D2A-A86237788CB3}" type="parTrans" cxnId="{5807ED4F-AD2F-4A0C-923E-4718945AB630}">
      <dgm:prSet/>
      <dgm:spPr/>
      <dgm:t>
        <a:bodyPr/>
        <a:lstStyle/>
        <a:p>
          <a:endParaRPr lang="en-US"/>
        </a:p>
      </dgm:t>
    </dgm:pt>
    <dgm:pt modelId="{546C7B9D-8902-484B-93BB-F909DF1C9C2A}" type="sibTrans" cxnId="{5807ED4F-AD2F-4A0C-923E-4718945AB630}">
      <dgm:prSet/>
      <dgm:spPr/>
      <dgm:t>
        <a:bodyPr/>
        <a:lstStyle/>
        <a:p>
          <a:endParaRPr lang="en-US"/>
        </a:p>
      </dgm:t>
    </dgm:pt>
    <dgm:pt modelId="{CC1B2A00-68A2-416B-8F3C-D16E0AA80116}">
      <dgm:prSet phldrT="[Text]" custT="1"/>
      <dgm:spPr/>
      <dgm:t>
        <a:bodyPr/>
        <a:lstStyle/>
        <a:p>
          <a:pPr>
            <a:lnSpc>
              <a:spcPct val="90000"/>
            </a:lnSpc>
            <a:spcAft>
              <a:spcPct val="35000"/>
            </a:spcAft>
          </a:pPr>
          <a:r>
            <a:rPr lang="en-US" sz="1600" b="1" kern="1200" dirty="0"/>
            <a:t>Step 3              </a:t>
          </a:r>
          <a:r>
            <a:rPr lang="en-US" sz="1400" u="sng" kern="1200" dirty="0"/>
            <a:t>GO Team</a:t>
          </a:r>
          <a:r>
            <a:rPr lang="en-US" sz="1400" kern="1200" dirty="0"/>
            <a:t> Initial Budget Session</a:t>
          </a:r>
        </a:p>
        <a:p>
          <a:pPr rtl="0">
            <a:lnSpc>
              <a:spcPct val="90000"/>
            </a:lnSpc>
            <a:spcAft>
              <a:spcPct val="35000"/>
            </a:spcAft>
          </a:pPr>
          <a:r>
            <a:rPr lang="en-US" sz="1200" kern="1200" dirty="0">
              <a:solidFill>
                <a:srgbClr val="FF0000"/>
              </a:solidFill>
              <a:latin typeface="Calibri"/>
              <a:ea typeface="Calibri"/>
              <a:cs typeface="Times New Roman"/>
            </a:rPr>
            <a:t>January 15-31</a:t>
          </a:r>
          <a:r>
            <a:rPr lang="en-US" sz="1200" kern="1200" dirty="0">
              <a:latin typeface="Calibri"/>
            </a:rPr>
            <a:t> </a:t>
          </a:r>
          <a:endParaRPr lang="en-US" sz="1200" kern="1200" dirty="0"/>
        </a:p>
      </dgm:t>
    </dgm:pt>
    <dgm:pt modelId="{E0AF48FA-BB2A-4769-9C7A-86CFCDC01851}" type="sibTrans" cxnId="{30D3722B-C493-4CAF-A512-A778465F5D27}">
      <dgm:prSet/>
      <dgm:spPr/>
      <dgm:t>
        <a:bodyPr/>
        <a:lstStyle/>
        <a:p>
          <a:endParaRPr lang="en-US"/>
        </a:p>
      </dgm:t>
    </dgm:pt>
    <dgm:pt modelId="{E1AC98EC-CA43-46FF-BBD5-6CA3998B2768}" type="parTrans" cxnId="{30D3722B-C493-4CAF-A512-A778465F5D27}">
      <dgm:prSet/>
      <dgm:spPr/>
      <dgm:t>
        <a:bodyPr/>
        <a:lstStyle/>
        <a:p>
          <a:endParaRPr lang="en-US"/>
        </a:p>
      </dgm:t>
    </dgm:pt>
    <dgm:pt modelId="{21558AD2-F25A-4064-8C41-8BABC31C233B}">
      <dgm:prSet phldrT="[Text]" custT="1"/>
      <dgm:spPr/>
      <dgm:t>
        <a:bodyPr/>
        <a:lstStyle/>
        <a:p>
          <a:pPr>
            <a:lnSpc>
              <a:spcPct val="90000"/>
            </a:lnSpc>
            <a:spcAft>
              <a:spcPct val="35000"/>
            </a:spcAft>
          </a:pPr>
          <a:r>
            <a:rPr lang="en-US" sz="1600" b="1" kern="1200" dirty="0"/>
            <a:t>Step 8</a:t>
          </a:r>
          <a:r>
            <a:rPr lang="en-US" sz="1600" b="1" kern="1200" dirty="0">
              <a:latin typeface="Arial"/>
            </a:rPr>
            <a:t>*</a:t>
          </a:r>
          <a:r>
            <a:rPr lang="en-US" sz="1600" b="1" kern="1200" dirty="0"/>
            <a:t>      </a:t>
          </a:r>
          <a:r>
            <a:rPr lang="en-US" sz="1400" u="sng" kern="1200" dirty="0"/>
            <a:t>GO Team</a:t>
          </a:r>
          <a:r>
            <a:rPr lang="en-US" sz="1400" kern="1200" dirty="0"/>
            <a:t> Final Budget Approval Meeting</a:t>
          </a:r>
        </a:p>
        <a:p>
          <a:pPr>
            <a:lnSpc>
              <a:spcPct val="90000"/>
            </a:lnSpc>
            <a:spcAft>
              <a:spcPct val="35000"/>
            </a:spcAft>
          </a:pPr>
          <a:r>
            <a:rPr lang="en-US" sz="1200" kern="1200" dirty="0">
              <a:solidFill>
                <a:srgbClr val="FF0000"/>
              </a:solidFill>
              <a:latin typeface="Calibri"/>
              <a:ea typeface="Calibri"/>
              <a:cs typeface="Times New Roman"/>
            </a:rPr>
            <a:t>Budgets Approved by  March 14</a:t>
          </a:r>
        </a:p>
      </dgm:t>
    </dgm:pt>
    <dgm:pt modelId="{E80B1696-2BA6-4E24-B4E5-695AF1A5F70E}" type="parTrans" cxnId="{18570773-4CDF-4C71-8E3E-1C3008BB213E}">
      <dgm:prSet/>
      <dgm:spPr/>
      <dgm:t>
        <a:bodyPr/>
        <a:lstStyle/>
        <a:p>
          <a:endParaRPr lang="en-US"/>
        </a:p>
      </dgm:t>
    </dgm:pt>
    <dgm:pt modelId="{81C21B7B-EDC2-410D-955E-9B1B40652905}" type="sibTrans" cxnId="{18570773-4CDF-4C71-8E3E-1C3008BB213E}">
      <dgm:prSet/>
      <dgm:spPr/>
      <dgm:t>
        <a:bodyPr/>
        <a:lstStyle/>
        <a:p>
          <a:endParaRPr lang="en-US"/>
        </a:p>
      </dgm:t>
    </dgm:pt>
    <dgm:pt modelId="{C8D17AA3-A208-483B-8C96-381C095C31D7}">
      <dgm:prSet custT="1"/>
      <dgm:spPr/>
      <dgm:t>
        <a:bodyPr/>
        <a:lstStyle/>
        <a:p>
          <a:r>
            <a:rPr lang="en-US" sz="1600" b="1" kern="1200" dirty="0">
              <a:latin typeface="Arial"/>
              <a:ea typeface="+mn-ea"/>
              <a:cs typeface="+mn-cs"/>
            </a:rPr>
            <a:t>Step 6  </a:t>
          </a:r>
          <a:r>
            <a:rPr lang="en-US" sz="1200" b="1" kern="1200" dirty="0"/>
            <a:t>          </a:t>
          </a:r>
          <a:r>
            <a:rPr lang="en-US" sz="1200" b="0" kern="1200" dirty="0"/>
            <a:t> </a:t>
          </a:r>
          <a:r>
            <a:rPr lang="en-US" sz="1400" b="0" kern="1200" dirty="0">
              <a:latin typeface="Arial"/>
              <a:ea typeface="+mn-ea"/>
              <a:cs typeface="+mn-cs"/>
            </a:rPr>
            <a:t>Cluster Supt. Review </a:t>
          </a:r>
          <a:r>
            <a:rPr lang="en-US" sz="1200" b="0" kern="1200" dirty="0"/>
            <a:t> </a:t>
          </a:r>
          <a:r>
            <a:rPr lang="en-US" sz="1200" kern="1200" dirty="0">
              <a:solidFill>
                <a:srgbClr val="FF0000"/>
              </a:solidFill>
              <a:latin typeface="Calibri"/>
              <a:ea typeface="Calibri"/>
              <a:cs typeface="Times New Roman"/>
            </a:rPr>
            <a:t>February 17-21</a:t>
          </a:r>
        </a:p>
      </dgm:t>
    </dgm:pt>
    <dgm:pt modelId="{3B997098-82AB-4C74-8419-5363C0AB47F2}" type="parTrans" cxnId="{6A345170-34F9-4D71-8B6E-678F979FD037}">
      <dgm:prSet/>
      <dgm:spPr/>
      <dgm:t>
        <a:bodyPr/>
        <a:lstStyle/>
        <a:p>
          <a:endParaRPr lang="en-US"/>
        </a:p>
      </dgm:t>
    </dgm:pt>
    <dgm:pt modelId="{A93F8B36-2852-4C1B-84AF-7AD526917B0A}" type="sibTrans" cxnId="{6A345170-34F9-4D71-8B6E-678F979FD037}">
      <dgm:prSet/>
      <dgm:spPr/>
      <dgm:t>
        <a:bodyPr/>
        <a:lstStyle/>
        <a:p>
          <a:endParaRPr lang="en-US"/>
        </a:p>
      </dgm:t>
    </dgm:pt>
    <dgm:pt modelId="{DDB3409E-C9B9-4C33-9DCF-75C92C698A39}">
      <dgm:prSet phldr="0" custT="1"/>
      <dgm:spPr/>
      <dgm:t>
        <a:bodyPr/>
        <a:lstStyle/>
        <a:p>
          <a:r>
            <a:rPr lang="en-US" sz="1600" b="1" dirty="0">
              <a:latin typeface="Arial"/>
              <a:ea typeface="+mn-ea"/>
              <a:cs typeface="+mn-cs"/>
            </a:rPr>
            <a:t>Step 5</a:t>
          </a:r>
          <a:r>
            <a:rPr lang="en-US" sz="1600" b="1" kern="1200" dirty="0">
              <a:latin typeface="Arial"/>
              <a:ea typeface="+mn-ea"/>
              <a:cs typeface="+mn-cs"/>
            </a:rPr>
            <a:t>* </a:t>
          </a:r>
          <a:r>
            <a:rPr lang="en-US" sz="1200" b="1" kern="1200" dirty="0">
              <a:latin typeface="Arial"/>
              <a:ea typeface="+mn-ea"/>
              <a:cs typeface="+mn-cs"/>
            </a:rPr>
            <a:t> </a:t>
          </a:r>
          <a:r>
            <a:rPr lang="en-US" sz="1200" b="1" kern="1200" dirty="0"/>
            <a:t>          </a:t>
          </a:r>
          <a:r>
            <a:rPr lang="en-US" sz="1200" b="0" kern="1200" dirty="0"/>
            <a:t> </a:t>
          </a:r>
          <a:r>
            <a:rPr lang="en-US" sz="1400" b="0" u="sng" kern="1200" dirty="0">
              <a:latin typeface="Arial"/>
              <a:ea typeface="+mn-ea"/>
              <a:cs typeface="+mn-cs"/>
            </a:rPr>
            <a:t>GO Team</a:t>
          </a:r>
          <a:r>
            <a:rPr lang="en-US" sz="1400" b="0" kern="1200" dirty="0">
              <a:latin typeface="Arial"/>
              <a:ea typeface="+mn-ea"/>
              <a:cs typeface="+mn-cs"/>
            </a:rPr>
            <a:t> Feedback Mtg. </a:t>
          </a:r>
          <a:r>
            <a:rPr lang="en-US" sz="1200" b="0" kern="1200" dirty="0"/>
            <a:t>       </a:t>
          </a:r>
          <a:r>
            <a:rPr lang="en-US" sz="1200" kern="1200" dirty="0">
              <a:solidFill>
                <a:srgbClr val="FF0000"/>
              </a:solidFill>
              <a:latin typeface="Calibri"/>
              <a:ea typeface="Calibri"/>
              <a:cs typeface="Times New Roman"/>
            </a:rPr>
            <a:t>  February 10-14</a:t>
          </a:r>
        </a:p>
      </dgm:t>
    </dgm:pt>
    <dgm:pt modelId="{57385685-8A19-4049-A93B-01392BFF8768}" type="parTrans" cxnId="{D7FB324A-7CCF-4AEF-96BE-D02344BB2453}">
      <dgm:prSet/>
      <dgm:spPr/>
      <dgm:t>
        <a:bodyPr/>
        <a:lstStyle/>
        <a:p>
          <a:endParaRPr lang="en-US"/>
        </a:p>
      </dgm:t>
    </dgm:pt>
    <dgm:pt modelId="{3A9F161C-01CF-4F0C-9D91-AF582F7C52B3}" type="sibTrans" cxnId="{D7FB324A-7CCF-4AEF-96BE-D02344BB2453}">
      <dgm:prSet/>
      <dgm:spPr/>
      <dgm:t>
        <a:bodyPr/>
        <a:lstStyle/>
        <a:p>
          <a:endParaRPr lang="en-US"/>
        </a:p>
      </dgm:t>
    </dgm:pt>
    <dgm:pt modelId="{2498E3BA-2372-4800-9DA6-6D733FF7EFA6}" type="pres">
      <dgm:prSet presAssocID="{7622D11C-167D-442A-B670-C2D9056104A8}" presName="rootnode" presStyleCnt="0">
        <dgm:presLayoutVars>
          <dgm:chMax/>
          <dgm:chPref/>
          <dgm:dir/>
          <dgm:animLvl val="lvl"/>
        </dgm:presLayoutVars>
      </dgm:prSet>
      <dgm:spPr/>
    </dgm:pt>
    <dgm:pt modelId="{975F245F-340E-4A6D-82DA-0CFCA58DA61C}" type="pres">
      <dgm:prSet presAssocID="{F8924C73-4D86-4725-8FB1-57E56105EE84}" presName="composite" presStyleCnt="0"/>
      <dgm:spPr/>
    </dgm:pt>
    <dgm:pt modelId="{689F55C4-EF77-4B54-A769-DDA99148F578}" type="pres">
      <dgm:prSet presAssocID="{F8924C73-4D86-4725-8FB1-57E56105EE84}" presName="LShape" presStyleLbl="alignNode1" presStyleIdx="0" presStyleCnt="15"/>
      <dgm:spPr/>
    </dgm:pt>
    <dgm:pt modelId="{B91B35EE-E2D6-4A65-85DB-E65F9D4FF12C}" type="pres">
      <dgm:prSet presAssocID="{F8924C73-4D86-4725-8FB1-57E56105EE84}" presName="ParentText" presStyleLbl="revTx" presStyleIdx="0" presStyleCnt="8">
        <dgm:presLayoutVars>
          <dgm:chMax val="0"/>
          <dgm:chPref val="0"/>
          <dgm:bulletEnabled val="1"/>
        </dgm:presLayoutVars>
      </dgm:prSet>
      <dgm:spPr/>
    </dgm:pt>
    <dgm:pt modelId="{BF36F651-9306-4FAE-98A3-35BD65F0CE8C}" type="pres">
      <dgm:prSet presAssocID="{F8924C73-4D86-4725-8FB1-57E56105EE84}" presName="Triangle" presStyleLbl="alignNode1" presStyleIdx="1" presStyleCnt="15"/>
      <dgm:spPr/>
    </dgm:pt>
    <dgm:pt modelId="{0BD5DA95-5DDD-4417-9472-191C6BDB4726}" type="pres">
      <dgm:prSet presAssocID="{F73DC8A2-0FB7-4E4A-BE47-3082F4A8C365}" presName="sibTrans" presStyleCnt="0"/>
      <dgm:spPr/>
    </dgm:pt>
    <dgm:pt modelId="{4810943E-2270-4D09-B267-F09C31449646}" type="pres">
      <dgm:prSet presAssocID="{F73DC8A2-0FB7-4E4A-BE47-3082F4A8C365}" presName="space" presStyleCnt="0"/>
      <dgm:spPr/>
    </dgm:pt>
    <dgm:pt modelId="{C965FC2B-49BB-4207-96D0-CB8CD2265B72}" type="pres">
      <dgm:prSet presAssocID="{CBFAD42E-BC13-4677-A698-C8417C853277}" presName="composite" presStyleCnt="0"/>
      <dgm:spPr/>
    </dgm:pt>
    <dgm:pt modelId="{535CEE06-ECFF-44EC-86F7-4C6E9CF188F5}" type="pres">
      <dgm:prSet presAssocID="{CBFAD42E-BC13-4677-A698-C8417C853277}" presName="LShape" presStyleLbl="alignNode1" presStyleIdx="2" presStyleCnt="15"/>
      <dgm:spPr/>
    </dgm:pt>
    <dgm:pt modelId="{E8B40589-00D1-4838-8AD8-123CD845CC3A}" type="pres">
      <dgm:prSet presAssocID="{CBFAD42E-BC13-4677-A698-C8417C853277}" presName="ParentText" presStyleLbl="revTx" presStyleIdx="1" presStyleCnt="8">
        <dgm:presLayoutVars>
          <dgm:chMax val="0"/>
          <dgm:chPref val="0"/>
          <dgm:bulletEnabled val="1"/>
        </dgm:presLayoutVars>
      </dgm:prSet>
      <dgm:spPr/>
    </dgm:pt>
    <dgm:pt modelId="{CF777F59-7D55-4DCB-9264-A6427EA7C9F7}" type="pres">
      <dgm:prSet presAssocID="{CBFAD42E-BC13-4677-A698-C8417C853277}" presName="Triangle" presStyleLbl="alignNode1" presStyleIdx="3" presStyleCnt="15"/>
      <dgm:spPr/>
    </dgm:pt>
    <dgm:pt modelId="{1C5C2FED-7C6E-4ED2-8575-8BC29C96DEC5}" type="pres">
      <dgm:prSet presAssocID="{972FF622-4B2D-4CD6-BD1A-DCBE5152596B}" presName="sibTrans" presStyleCnt="0"/>
      <dgm:spPr/>
    </dgm:pt>
    <dgm:pt modelId="{8B65DF56-B765-4090-906A-95B9746AC362}" type="pres">
      <dgm:prSet presAssocID="{972FF622-4B2D-4CD6-BD1A-DCBE5152596B}" presName="space" presStyleCnt="0"/>
      <dgm:spPr/>
    </dgm:pt>
    <dgm:pt modelId="{908C47AB-8F98-47BA-898E-DC7D65637736}" type="pres">
      <dgm:prSet presAssocID="{CC1B2A00-68A2-416B-8F3C-D16E0AA80116}" presName="composite" presStyleCnt="0"/>
      <dgm:spPr/>
    </dgm:pt>
    <dgm:pt modelId="{AFF28D42-0F29-47D9-9B3E-DF943D18FA80}" type="pres">
      <dgm:prSet presAssocID="{CC1B2A00-68A2-416B-8F3C-D16E0AA80116}" presName="LShape" presStyleLbl="alignNode1" presStyleIdx="4" presStyleCnt="15"/>
      <dgm:spPr/>
    </dgm:pt>
    <dgm:pt modelId="{A01F39AB-3E94-413F-B395-2CF4CF9063BE}" type="pres">
      <dgm:prSet presAssocID="{CC1B2A00-68A2-416B-8F3C-D16E0AA80116}" presName="ParentText" presStyleLbl="revTx" presStyleIdx="2" presStyleCnt="8">
        <dgm:presLayoutVars>
          <dgm:chMax val="0"/>
          <dgm:chPref val="0"/>
          <dgm:bulletEnabled val="1"/>
        </dgm:presLayoutVars>
      </dgm:prSet>
      <dgm:spPr/>
    </dgm:pt>
    <dgm:pt modelId="{0B6A4153-48F2-495A-8F36-EF367C3A1F65}" type="pres">
      <dgm:prSet presAssocID="{CC1B2A00-68A2-416B-8F3C-D16E0AA80116}" presName="Triangle" presStyleLbl="alignNode1" presStyleIdx="5" presStyleCnt="15"/>
      <dgm:spPr/>
    </dgm:pt>
    <dgm:pt modelId="{DD2648EF-4568-48AE-B393-56A88C3F0DAC}" type="pres">
      <dgm:prSet presAssocID="{E0AF48FA-BB2A-4769-9C7A-86CFCDC01851}" presName="sibTrans" presStyleCnt="0"/>
      <dgm:spPr/>
    </dgm:pt>
    <dgm:pt modelId="{5FAE9D50-B64E-4DAD-BF8D-97A561EB2379}" type="pres">
      <dgm:prSet presAssocID="{E0AF48FA-BB2A-4769-9C7A-86CFCDC01851}" presName="space" presStyleCnt="0"/>
      <dgm:spPr/>
    </dgm:pt>
    <dgm:pt modelId="{0A2D04DC-47C6-40F6-A8BE-6502636A5C77}" type="pres">
      <dgm:prSet presAssocID="{9BB649CE-74CD-4483-9383-CCF688F359CC}" presName="composite" presStyleCnt="0"/>
      <dgm:spPr/>
    </dgm:pt>
    <dgm:pt modelId="{9FBF0191-82AE-4B85-AB7D-420573696E44}" type="pres">
      <dgm:prSet presAssocID="{9BB649CE-74CD-4483-9383-CCF688F359CC}" presName="LShape" presStyleLbl="alignNode1" presStyleIdx="6" presStyleCnt="15"/>
      <dgm:spPr/>
    </dgm:pt>
    <dgm:pt modelId="{7607999D-1219-4E19-B4D8-80FBD9B53FC0}" type="pres">
      <dgm:prSet presAssocID="{9BB649CE-74CD-4483-9383-CCF688F359CC}" presName="ParentText" presStyleLbl="revTx" presStyleIdx="3" presStyleCnt="8" custScaleX="111499" custScaleY="112816" custLinFactNeighborX="5129" custLinFactNeighborY="7614">
        <dgm:presLayoutVars>
          <dgm:chMax val="0"/>
          <dgm:chPref val="0"/>
          <dgm:bulletEnabled val="1"/>
        </dgm:presLayoutVars>
      </dgm:prSet>
      <dgm:spPr/>
    </dgm:pt>
    <dgm:pt modelId="{14D6D005-BE49-4BAB-95C3-4B8C975E012F}" type="pres">
      <dgm:prSet presAssocID="{9BB649CE-74CD-4483-9383-CCF688F359CC}" presName="Triangle" presStyleLbl="alignNode1" presStyleIdx="7" presStyleCnt="15"/>
      <dgm:spPr/>
    </dgm:pt>
    <dgm:pt modelId="{87884C7A-A768-4540-837E-C4BAD8EA01B8}" type="pres">
      <dgm:prSet presAssocID="{FAEB3748-C727-4F1E-8F4D-E9B2C7C7BF69}" presName="sibTrans" presStyleCnt="0"/>
      <dgm:spPr/>
    </dgm:pt>
    <dgm:pt modelId="{43F8EE71-C638-4E74-A8ED-9738EC1365CE}" type="pres">
      <dgm:prSet presAssocID="{FAEB3748-C727-4F1E-8F4D-E9B2C7C7BF69}" presName="space" presStyleCnt="0"/>
      <dgm:spPr/>
    </dgm:pt>
    <dgm:pt modelId="{EAF5273B-4AD8-4EF5-8409-08B19AE6740C}" type="pres">
      <dgm:prSet presAssocID="{DDB3409E-C9B9-4C33-9DCF-75C92C698A39}" presName="composite" presStyleCnt="0"/>
      <dgm:spPr/>
    </dgm:pt>
    <dgm:pt modelId="{A08E5ACA-F717-4C9F-BC94-56E16D0405F4}" type="pres">
      <dgm:prSet presAssocID="{DDB3409E-C9B9-4C33-9DCF-75C92C698A39}" presName="LShape" presStyleLbl="alignNode1" presStyleIdx="8" presStyleCnt="15"/>
      <dgm:spPr/>
    </dgm:pt>
    <dgm:pt modelId="{5FAB49E4-628D-4BBD-AF15-0FA58B034DA0}" type="pres">
      <dgm:prSet presAssocID="{DDB3409E-C9B9-4C33-9DCF-75C92C698A39}" presName="ParentText" presStyleLbl="revTx" presStyleIdx="4" presStyleCnt="8">
        <dgm:presLayoutVars>
          <dgm:chMax val="0"/>
          <dgm:chPref val="0"/>
          <dgm:bulletEnabled val="1"/>
        </dgm:presLayoutVars>
      </dgm:prSet>
      <dgm:spPr/>
    </dgm:pt>
    <dgm:pt modelId="{9F816FAC-05A2-4196-86AD-90E94FCBF244}" type="pres">
      <dgm:prSet presAssocID="{DDB3409E-C9B9-4C33-9DCF-75C92C698A39}" presName="Triangle" presStyleLbl="alignNode1" presStyleIdx="9" presStyleCnt="15"/>
      <dgm:spPr/>
    </dgm:pt>
    <dgm:pt modelId="{97C8488C-64A3-4ADC-BF6F-25D6473B43EF}" type="pres">
      <dgm:prSet presAssocID="{3A9F161C-01CF-4F0C-9D91-AF582F7C52B3}" presName="sibTrans" presStyleCnt="0"/>
      <dgm:spPr/>
    </dgm:pt>
    <dgm:pt modelId="{51D5C7B6-B3B1-4C66-94B9-8EA1D91335CF}" type="pres">
      <dgm:prSet presAssocID="{3A9F161C-01CF-4F0C-9D91-AF582F7C52B3}" presName="space" presStyleCnt="0"/>
      <dgm:spPr/>
    </dgm:pt>
    <dgm:pt modelId="{2AB66FAE-F84B-4A23-BA2A-28334E8E5FC2}" type="pres">
      <dgm:prSet presAssocID="{C8D17AA3-A208-483B-8C96-381C095C31D7}" presName="composite" presStyleCnt="0"/>
      <dgm:spPr/>
    </dgm:pt>
    <dgm:pt modelId="{60FDA0B3-F01D-4F1B-9F9A-6225954E5703}" type="pres">
      <dgm:prSet presAssocID="{C8D17AA3-A208-483B-8C96-381C095C31D7}" presName="LShape" presStyleLbl="alignNode1" presStyleIdx="10" presStyleCnt="15"/>
      <dgm:spPr/>
    </dgm:pt>
    <dgm:pt modelId="{206A2E6F-C869-44E6-99A4-DF2204F37ADC}" type="pres">
      <dgm:prSet presAssocID="{C8D17AA3-A208-483B-8C96-381C095C31D7}" presName="ParentText" presStyleLbl="revTx" presStyleIdx="5" presStyleCnt="8" custScaleX="101559" custLinFactNeighborX="3056" custLinFactNeighborY="3598">
        <dgm:presLayoutVars>
          <dgm:chMax val="0"/>
          <dgm:chPref val="0"/>
          <dgm:bulletEnabled val="1"/>
        </dgm:presLayoutVars>
      </dgm:prSet>
      <dgm:spPr/>
    </dgm:pt>
    <dgm:pt modelId="{83CE1626-AB3F-41DF-AF17-CD304E816755}" type="pres">
      <dgm:prSet presAssocID="{C8D17AA3-A208-483B-8C96-381C095C31D7}" presName="Triangle" presStyleLbl="alignNode1" presStyleIdx="11" presStyleCnt="15"/>
      <dgm:spPr/>
    </dgm:pt>
    <dgm:pt modelId="{811AB4EA-2F99-4FD8-8AB8-C213AA828537}" type="pres">
      <dgm:prSet presAssocID="{A93F8B36-2852-4C1B-84AF-7AD526917B0A}" presName="sibTrans" presStyleCnt="0"/>
      <dgm:spPr/>
    </dgm:pt>
    <dgm:pt modelId="{399A808E-D84B-45C0-ADD9-F26DC821D206}" type="pres">
      <dgm:prSet presAssocID="{A93F8B36-2852-4C1B-84AF-7AD526917B0A}" presName="space" presStyleCnt="0"/>
      <dgm:spPr/>
    </dgm:pt>
    <dgm:pt modelId="{08AF6A84-50E5-448C-B0BB-DFDE07103B81}" type="pres">
      <dgm:prSet presAssocID="{6C3A5691-9935-4850-A7F8-C5616876CEF5}" presName="composite" presStyleCnt="0"/>
      <dgm:spPr/>
    </dgm:pt>
    <dgm:pt modelId="{D4CD74FB-0076-48E4-A550-69AC7C4860B0}" type="pres">
      <dgm:prSet presAssocID="{6C3A5691-9935-4850-A7F8-C5616876CEF5}" presName="LShape" presStyleLbl="alignNode1" presStyleIdx="12" presStyleCnt="15"/>
      <dgm:spPr/>
    </dgm:pt>
    <dgm:pt modelId="{4815C9C2-7172-49B5-AAA4-580ECA3DFE29}" type="pres">
      <dgm:prSet presAssocID="{6C3A5691-9935-4850-A7F8-C5616876CEF5}" presName="ParentText" presStyleLbl="revTx" presStyleIdx="6" presStyleCnt="8" custScaleX="113967" custLinFactNeighborX="7821" custLinFactNeighborY="-4179">
        <dgm:presLayoutVars>
          <dgm:chMax val="0"/>
          <dgm:chPref val="0"/>
          <dgm:bulletEnabled val="1"/>
        </dgm:presLayoutVars>
      </dgm:prSet>
      <dgm:spPr/>
    </dgm:pt>
    <dgm:pt modelId="{8A8BDF46-5CD7-4385-AD19-1595B30DFB05}" type="pres">
      <dgm:prSet presAssocID="{6C3A5691-9935-4850-A7F8-C5616876CEF5}" presName="Triangle" presStyleLbl="alignNode1" presStyleIdx="13" presStyleCnt="15"/>
      <dgm:spPr/>
    </dgm:pt>
    <dgm:pt modelId="{17A7E199-E325-4F07-95D1-192F577ADC15}" type="pres">
      <dgm:prSet presAssocID="{546C7B9D-8902-484B-93BB-F909DF1C9C2A}" presName="sibTrans" presStyleCnt="0"/>
      <dgm:spPr/>
    </dgm:pt>
    <dgm:pt modelId="{83B42AB0-A56E-435B-9696-1CCA367C3CE1}" type="pres">
      <dgm:prSet presAssocID="{546C7B9D-8902-484B-93BB-F909DF1C9C2A}" presName="space" presStyleCnt="0"/>
      <dgm:spPr/>
    </dgm:pt>
    <dgm:pt modelId="{AE4B6FA8-1C38-4452-8C5D-543169048279}" type="pres">
      <dgm:prSet presAssocID="{21558AD2-F25A-4064-8C41-8BABC31C233B}" presName="composite" presStyleCnt="0"/>
      <dgm:spPr/>
    </dgm:pt>
    <dgm:pt modelId="{8A1A3D19-1A7E-45DE-8891-BC02139E754B}" type="pres">
      <dgm:prSet presAssocID="{21558AD2-F25A-4064-8C41-8BABC31C233B}" presName="LShape" presStyleLbl="alignNode1" presStyleIdx="14" presStyleCnt="15"/>
      <dgm:spPr/>
    </dgm:pt>
    <dgm:pt modelId="{EBFC99F0-AC0E-4E80-8864-5ADBF875329D}" type="pres">
      <dgm:prSet presAssocID="{21558AD2-F25A-4064-8C41-8BABC31C233B}" presName="ParentText" presStyleLbl="revTx" presStyleIdx="7" presStyleCnt="8" custLinFactNeighborX="28" custLinFactNeighborY="-5710">
        <dgm:presLayoutVars>
          <dgm:chMax val="0"/>
          <dgm:chPref val="0"/>
          <dgm:bulletEnabled val="1"/>
        </dgm:presLayoutVars>
      </dgm:prSet>
      <dgm:spPr/>
    </dgm:pt>
  </dgm:ptLst>
  <dgm:cxnLst>
    <dgm:cxn modelId="{30D3722B-C493-4CAF-A512-A778465F5D27}" srcId="{7622D11C-167D-442A-B670-C2D9056104A8}" destId="{CC1B2A00-68A2-416B-8F3C-D16E0AA80116}" srcOrd="2" destOrd="0" parTransId="{E1AC98EC-CA43-46FF-BBD5-6CA3998B2768}" sibTransId="{E0AF48FA-BB2A-4769-9C7A-86CFCDC01851}"/>
    <dgm:cxn modelId="{6CAE1C42-3F55-48CA-B0D4-5C08DE21E1DA}" type="presOf" srcId="{9BB649CE-74CD-4483-9383-CCF688F359CC}" destId="{7607999D-1219-4E19-B4D8-80FBD9B53FC0}" srcOrd="0" destOrd="0" presId="urn:microsoft.com/office/officeart/2009/3/layout/StepUpProcess"/>
    <dgm:cxn modelId="{D7FB324A-7CCF-4AEF-96BE-D02344BB2453}" srcId="{7622D11C-167D-442A-B670-C2D9056104A8}" destId="{DDB3409E-C9B9-4C33-9DCF-75C92C698A39}" srcOrd="4" destOrd="0" parTransId="{57385685-8A19-4049-A93B-01392BFF8768}" sibTransId="{3A9F161C-01CF-4F0C-9D91-AF582F7C52B3}"/>
    <dgm:cxn modelId="{ECF8CD4C-0AA6-4D27-A324-93A1688AB263}" type="presOf" srcId="{7622D11C-167D-442A-B670-C2D9056104A8}" destId="{2498E3BA-2372-4800-9DA6-6D733FF7EFA6}" srcOrd="0" destOrd="0" presId="urn:microsoft.com/office/officeart/2009/3/layout/StepUpProcess"/>
    <dgm:cxn modelId="{5807ED4F-AD2F-4A0C-923E-4718945AB630}" srcId="{7622D11C-167D-442A-B670-C2D9056104A8}" destId="{6C3A5691-9935-4850-A7F8-C5616876CEF5}" srcOrd="6" destOrd="0" parTransId="{514B3F9E-6E52-4BB9-8D2A-A86237788CB3}" sibTransId="{546C7B9D-8902-484B-93BB-F909DF1C9C2A}"/>
    <dgm:cxn modelId="{6A345170-34F9-4D71-8B6E-678F979FD037}" srcId="{7622D11C-167D-442A-B670-C2D9056104A8}" destId="{C8D17AA3-A208-483B-8C96-381C095C31D7}" srcOrd="5" destOrd="0" parTransId="{3B997098-82AB-4C74-8419-5363C0AB47F2}" sibTransId="{A93F8B36-2852-4C1B-84AF-7AD526917B0A}"/>
    <dgm:cxn modelId="{18570773-4CDF-4C71-8E3E-1C3008BB213E}" srcId="{7622D11C-167D-442A-B670-C2D9056104A8}" destId="{21558AD2-F25A-4064-8C41-8BABC31C233B}" srcOrd="7" destOrd="0" parTransId="{E80B1696-2BA6-4E24-B4E5-695AF1A5F70E}" sibTransId="{81C21B7B-EDC2-410D-955E-9B1B40652905}"/>
    <dgm:cxn modelId="{C1000B73-EF4C-4FC5-8AD1-35877C8A438C}" type="presOf" srcId="{6C3A5691-9935-4850-A7F8-C5616876CEF5}" destId="{4815C9C2-7172-49B5-AAA4-580ECA3DFE29}" srcOrd="0" destOrd="0" presId="urn:microsoft.com/office/officeart/2009/3/layout/StepUpProcess"/>
    <dgm:cxn modelId="{9B4A3682-A021-4510-8910-DDE108AC5476}" type="presOf" srcId="{21558AD2-F25A-4064-8C41-8BABC31C233B}" destId="{EBFC99F0-AC0E-4E80-8864-5ADBF875329D}" srcOrd="0" destOrd="0" presId="urn:microsoft.com/office/officeart/2009/3/layout/StepUpProcess"/>
    <dgm:cxn modelId="{C025C187-2BBC-4312-A0E1-790FC9683A11}" type="presOf" srcId="{CC1B2A00-68A2-416B-8F3C-D16E0AA80116}" destId="{A01F39AB-3E94-413F-B395-2CF4CF9063BE}" srcOrd="0" destOrd="0" presId="urn:microsoft.com/office/officeart/2009/3/layout/StepUpProcess"/>
    <dgm:cxn modelId="{66F41692-1357-4751-855C-F86130F69799}" type="presOf" srcId="{CBFAD42E-BC13-4677-A698-C8417C853277}" destId="{E8B40589-00D1-4838-8AD8-123CD845CC3A}" srcOrd="0" destOrd="0" presId="urn:microsoft.com/office/officeart/2009/3/layout/StepUpProcess"/>
    <dgm:cxn modelId="{CB60929E-05E0-4ABA-9631-BA5D2C827681}" srcId="{7622D11C-167D-442A-B670-C2D9056104A8}" destId="{9BB649CE-74CD-4483-9383-CCF688F359CC}" srcOrd="3" destOrd="0" parTransId="{637D4CDB-F178-4FDF-A411-3E5665E32BA7}" sibTransId="{FAEB3748-C727-4F1E-8F4D-E9B2C7C7BF69}"/>
    <dgm:cxn modelId="{A85EA2A0-9A8E-4EED-955C-A6F76A1037B2}" type="presOf" srcId="{F8924C73-4D86-4725-8FB1-57E56105EE84}" destId="{B91B35EE-E2D6-4A65-85DB-E65F9D4FF12C}" srcOrd="0" destOrd="0" presId="urn:microsoft.com/office/officeart/2009/3/layout/StepUpProcess"/>
    <dgm:cxn modelId="{9C633AA8-98D5-4A16-BA95-F20DDC3E7163}" type="presOf" srcId="{DDB3409E-C9B9-4C33-9DCF-75C92C698A39}" destId="{5FAB49E4-628D-4BBD-AF15-0FA58B034DA0}" srcOrd="0" destOrd="0" presId="urn:microsoft.com/office/officeart/2009/3/layout/StepUpProcess"/>
    <dgm:cxn modelId="{7782ACAD-5FAA-4E48-961E-E575494BDE88}" srcId="{7622D11C-167D-442A-B670-C2D9056104A8}" destId="{CBFAD42E-BC13-4677-A698-C8417C853277}" srcOrd="1" destOrd="0" parTransId="{3607CAB8-443E-4D12-94DD-94CB93172344}" sibTransId="{972FF622-4B2D-4CD6-BD1A-DCBE5152596B}"/>
    <dgm:cxn modelId="{98CE18C5-F332-4CCC-8953-53AED8DEF88B}" type="presOf" srcId="{C8D17AA3-A208-483B-8C96-381C095C31D7}" destId="{206A2E6F-C869-44E6-99A4-DF2204F37ADC}" srcOrd="0" destOrd="0" presId="urn:microsoft.com/office/officeart/2009/3/layout/StepUpProcess"/>
    <dgm:cxn modelId="{85C7FFCE-9954-46A8-B2FC-659A90715629}" srcId="{7622D11C-167D-442A-B670-C2D9056104A8}" destId="{F8924C73-4D86-4725-8FB1-57E56105EE84}" srcOrd="0" destOrd="0" parTransId="{1B894931-2724-420C-8A61-7C1E70BABCF8}" sibTransId="{F73DC8A2-0FB7-4E4A-BE47-3082F4A8C365}"/>
    <dgm:cxn modelId="{67DA70A5-0838-4BFF-937E-2A7F539022EA}" type="presParOf" srcId="{2498E3BA-2372-4800-9DA6-6D733FF7EFA6}" destId="{975F245F-340E-4A6D-82DA-0CFCA58DA61C}" srcOrd="0" destOrd="0" presId="urn:microsoft.com/office/officeart/2009/3/layout/StepUpProcess"/>
    <dgm:cxn modelId="{B04495D2-D40F-4C64-AD96-FF9800E5010E}" type="presParOf" srcId="{975F245F-340E-4A6D-82DA-0CFCA58DA61C}" destId="{689F55C4-EF77-4B54-A769-DDA99148F578}" srcOrd="0" destOrd="0" presId="urn:microsoft.com/office/officeart/2009/3/layout/StepUpProcess"/>
    <dgm:cxn modelId="{F414E613-A10B-4192-B6DC-7472EF8C29CF}" type="presParOf" srcId="{975F245F-340E-4A6D-82DA-0CFCA58DA61C}" destId="{B91B35EE-E2D6-4A65-85DB-E65F9D4FF12C}" srcOrd="1" destOrd="0" presId="urn:microsoft.com/office/officeart/2009/3/layout/StepUpProcess"/>
    <dgm:cxn modelId="{4A0207D5-DC3E-4268-9089-81DB82D12278}" type="presParOf" srcId="{975F245F-340E-4A6D-82DA-0CFCA58DA61C}" destId="{BF36F651-9306-4FAE-98A3-35BD65F0CE8C}" srcOrd="2" destOrd="0" presId="urn:microsoft.com/office/officeart/2009/3/layout/StepUpProcess"/>
    <dgm:cxn modelId="{36B1D6DE-5A5E-480F-9F31-2550A3AD3B0F}" type="presParOf" srcId="{2498E3BA-2372-4800-9DA6-6D733FF7EFA6}" destId="{0BD5DA95-5DDD-4417-9472-191C6BDB4726}" srcOrd="1" destOrd="0" presId="urn:microsoft.com/office/officeart/2009/3/layout/StepUpProcess"/>
    <dgm:cxn modelId="{4A17FD4A-845E-47E6-9F60-F97341B07D8F}" type="presParOf" srcId="{0BD5DA95-5DDD-4417-9472-191C6BDB4726}" destId="{4810943E-2270-4D09-B267-F09C31449646}" srcOrd="0" destOrd="0" presId="urn:microsoft.com/office/officeart/2009/3/layout/StepUpProcess"/>
    <dgm:cxn modelId="{21BE2F24-D485-4EC3-A523-86B944EAEDAA}" type="presParOf" srcId="{2498E3BA-2372-4800-9DA6-6D733FF7EFA6}" destId="{C965FC2B-49BB-4207-96D0-CB8CD2265B72}" srcOrd="2" destOrd="0" presId="urn:microsoft.com/office/officeart/2009/3/layout/StepUpProcess"/>
    <dgm:cxn modelId="{95F2FC5C-E11B-4878-8802-C3D0ADF113D9}" type="presParOf" srcId="{C965FC2B-49BB-4207-96D0-CB8CD2265B72}" destId="{535CEE06-ECFF-44EC-86F7-4C6E9CF188F5}" srcOrd="0" destOrd="0" presId="urn:microsoft.com/office/officeart/2009/3/layout/StepUpProcess"/>
    <dgm:cxn modelId="{C2B5620F-4CBF-40F9-99B6-260293013D60}" type="presParOf" srcId="{C965FC2B-49BB-4207-96D0-CB8CD2265B72}" destId="{E8B40589-00D1-4838-8AD8-123CD845CC3A}" srcOrd="1" destOrd="0" presId="urn:microsoft.com/office/officeart/2009/3/layout/StepUpProcess"/>
    <dgm:cxn modelId="{7D9C745A-E070-4128-9536-1F3FA7196BB9}" type="presParOf" srcId="{C965FC2B-49BB-4207-96D0-CB8CD2265B72}" destId="{CF777F59-7D55-4DCB-9264-A6427EA7C9F7}" srcOrd="2" destOrd="0" presId="urn:microsoft.com/office/officeart/2009/3/layout/StepUpProcess"/>
    <dgm:cxn modelId="{06F0C0D9-3066-4818-B4CA-86647278339F}" type="presParOf" srcId="{2498E3BA-2372-4800-9DA6-6D733FF7EFA6}" destId="{1C5C2FED-7C6E-4ED2-8575-8BC29C96DEC5}" srcOrd="3" destOrd="0" presId="urn:microsoft.com/office/officeart/2009/3/layout/StepUpProcess"/>
    <dgm:cxn modelId="{3FABE2AA-822D-4805-A25E-6A4F0DBA704B}" type="presParOf" srcId="{1C5C2FED-7C6E-4ED2-8575-8BC29C96DEC5}" destId="{8B65DF56-B765-4090-906A-95B9746AC362}" srcOrd="0" destOrd="0" presId="urn:microsoft.com/office/officeart/2009/3/layout/StepUpProcess"/>
    <dgm:cxn modelId="{C633DB9C-1325-4F54-99D8-CA93ABB89E88}" type="presParOf" srcId="{2498E3BA-2372-4800-9DA6-6D733FF7EFA6}" destId="{908C47AB-8F98-47BA-898E-DC7D65637736}" srcOrd="4" destOrd="0" presId="urn:microsoft.com/office/officeart/2009/3/layout/StepUpProcess"/>
    <dgm:cxn modelId="{D5CFA122-BBC3-48D5-AD68-0793DE83CDDD}" type="presParOf" srcId="{908C47AB-8F98-47BA-898E-DC7D65637736}" destId="{AFF28D42-0F29-47D9-9B3E-DF943D18FA80}" srcOrd="0" destOrd="0" presId="urn:microsoft.com/office/officeart/2009/3/layout/StepUpProcess"/>
    <dgm:cxn modelId="{50D91B2B-A262-458C-A38F-8ED14DC6BDF0}" type="presParOf" srcId="{908C47AB-8F98-47BA-898E-DC7D65637736}" destId="{A01F39AB-3E94-413F-B395-2CF4CF9063BE}" srcOrd="1" destOrd="0" presId="urn:microsoft.com/office/officeart/2009/3/layout/StepUpProcess"/>
    <dgm:cxn modelId="{AC3827DC-DB45-4821-90DD-AD3F17EF53ED}" type="presParOf" srcId="{908C47AB-8F98-47BA-898E-DC7D65637736}" destId="{0B6A4153-48F2-495A-8F36-EF367C3A1F65}" srcOrd="2" destOrd="0" presId="urn:microsoft.com/office/officeart/2009/3/layout/StepUpProcess"/>
    <dgm:cxn modelId="{87EEDBE2-51AF-45E0-8F2D-3C2DEB1DBE50}" type="presParOf" srcId="{2498E3BA-2372-4800-9DA6-6D733FF7EFA6}" destId="{DD2648EF-4568-48AE-B393-56A88C3F0DAC}" srcOrd="5" destOrd="0" presId="urn:microsoft.com/office/officeart/2009/3/layout/StepUpProcess"/>
    <dgm:cxn modelId="{A625793B-6D63-4667-8F8C-B7580698627A}" type="presParOf" srcId="{DD2648EF-4568-48AE-B393-56A88C3F0DAC}" destId="{5FAE9D50-B64E-4DAD-BF8D-97A561EB2379}" srcOrd="0" destOrd="0" presId="urn:microsoft.com/office/officeart/2009/3/layout/StepUpProcess"/>
    <dgm:cxn modelId="{2BC5746B-5475-473D-9C9C-0D9D968F4CA8}" type="presParOf" srcId="{2498E3BA-2372-4800-9DA6-6D733FF7EFA6}" destId="{0A2D04DC-47C6-40F6-A8BE-6502636A5C77}" srcOrd="6" destOrd="0" presId="urn:microsoft.com/office/officeart/2009/3/layout/StepUpProcess"/>
    <dgm:cxn modelId="{0809657C-B649-4BB9-B40B-5D105FC308E8}" type="presParOf" srcId="{0A2D04DC-47C6-40F6-A8BE-6502636A5C77}" destId="{9FBF0191-82AE-4B85-AB7D-420573696E44}" srcOrd="0" destOrd="0" presId="urn:microsoft.com/office/officeart/2009/3/layout/StepUpProcess"/>
    <dgm:cxn modelId="{08B6BBDE-1A70-44BC-9006-4D3DCBDC74B0}" type="presParOf" srcId="{0A2D04DC-47C6-40F6-A8BE-6502636A5C77}" destId="{7607999D-1219-4E19-B4D8-80FBD9B53FC0}" srcOrd="1" destOrd="0" presId="urn:microsoft.com/office/officeart/2009/3/layout/StepUpProcess"/>
    <dgm:cxn modelId="{C62B4494-1D81-41F8-9FEC-A1D7D366A265}" type="presParOf" srcId="{0A2D04DC-47C6-40F6-A8BE-6502636A5C77}" destId="{14D6D005-BE49-4BAB-95C3-4B8C975E012F}" srcOrd="2" destOrd="0" presId="urn:microsoft.com/office/officeart/2009/3/layout/StepUpProcess"/>
    <dgm:cxn modelId="{07EA1EFD-7275-4330-A982-6F3028191D10}" type="presParOf" srcId="{2498E3BA-2372-4800-9DA6-6D733FF7EFA6}" destId="{87884C7A-A768-4540-837E-C4BAD8EA01B8}" srcOrd="7" destOrd="0" presId="urn:microsoft.com/office/officeart/2009/3/layout/StepUpProcess"/>
    <dgm:cxn modelId="{2AD6996E-2595-4B94-8BA8-B994D6DD9AD6}" type="presParOf" srcId="{87884C7A-A768-4540-837E-C4BAD8EA01B8}" destId="{43F8EE71-C638-4E74-A8ED-9738EC1365CE}" srcOrd="0" destOrd="0" presId="urn:microsoft.com/office/officeart/2009/3/layout/StepUpProcess"/>
    <dgm:cxn modelId="{ACF74E67-09BA-413D-BBC7-59FD5ACFB7FC}" type="presParOf" srcId="{2498E3BA-2372-4800-9DA6-6D733FF7EFA6}" destId="{EAF5273B-4AD8-4EF5-8409-08B19AE6740C}" srcOrd="8" destOrd="0" presId="urn:microsoft.com/office/officeart/2009/3/layout/StepUpProcess"/>
    <dgm:cxn modelId="{37E859FF-FFF8-4044-B145-FB0882D1EF37}" type="presParOf" srcId="{EAF5273B-4AD8-4EF5-8409-08B19AE6740C}" destId="{A08E5ACA-F717-4C9F-BC94-56E16D0405F4}" srcOrd="0" destOrd="0" presId="urn:microsoft.com/office/officeart/2009/3/layout/StepUpProcess"/>
    <dgm:cxn modelId="{23A74ABA-4AB3-48AA-87AF-EB5D3A71560B}" type="presParOf" srcId="{EAF5273B-4AD8-4EF5-8409-08B19AE6740C}" destId="{5FAB49E4-628D-4BBD-AF15-0FA58B034DA0}" srcOrd="1" destOrd="0" presId="urn:microsoft.com/office/officeart/2009/3/layout/StepUpProcess"/>
    <dgm:cxn modelId="{FF1CD23E-6696-4F59-8633-E9B8F7E0BE36}" type="presParOf" srcId="{EAF5273B-4AD8-4EF5-8409-08B19AE6740C}" destId="{9F816FAC-05A2-4196-86AD-90E94FCBF244}" srcOrd="2" destOrd="0" presId="urn:microsoft.com/office/officeart/2009/3/layout/StepUpProcess"/>
    <dgm:cxn modelId="{07E59BEC-160D-45D0-95B6-1CEA6AA4AC99}" type="presParOf" srcId="{2498E3BA-2372-4800-9DA6-6D733FF7EFA6}" destId="{97C8488C-64A3-4ADC-BF6F-25D6473B43EF}" srcOrd="9" destOrd="0" presId="urn:microsoft.com/office/officeart/2009/3/layout/StepUpProcess"/>
    <dgm:cxn modelId="{323CF44D-25BF-4122-80E4-C6EA412F450E}" type="presParOf" srcId="{97C8488C-64A3-4ADC-BF6F-25D6473B43EF}" destId="{51D5C7B6-B3B1-4C66-94B9-8EA1D91335CF}" srcOrd="0" destOrd="0" presId="urn:microsoft.com/office/officeart/2009/3/layout/StepUpProcess"/>
    <dgm:cxn modelId="{22B75956-5E05-4F6B-9029-202B08BEFAD0}" type="presParOf" srcId="{2498E3BA-2372-4800-9DA6-6D733FF7EFA6}" destId="{2AB66FAE-F84B-4A23-BA2A-28334E8E5FC2}" srcOrd="10" destOrd="0" presId="urn:microsoft.com/office/officeart/2009/3/layout/StepUpProcess"/>
    <dgm:cxn modelId="{C2FA47E0-5C2E-4E01-B8AB-E4CE67346F06}" type="presParOf" srcId="{2AB66FAE-F84B-4A23-BA2A-28334E8E5FC2}" destId="{60FDA0B3-F01D-4F1B-9F9A-6225954E5703}" srcOrd="0" destOrd="0" presId="urn:microsoft.com/office/officeart/2009/3/layout/StepUpProcess"/>
    <dgm:cxn modelId="{7FAE8D49-62FF-4FFB-9C9B-BB8CA19BE199}" type="presParOf" srcId="{2AB66FAE-F84B-4A23-BA2A-28334E8E5FC2}" destId="{206A2E6F-C869-44E6-99A4-DF2204F37ADC}" srcOrd="1" destOrd="0" presId="urn:microsoft.com/office/officeart/2009/3/layout/StepUpProcess"/>
    <dgm:cxn modelId="{4B988152-6EB0-47EA-B6ED-767309FA6BE0}" type="presParOf" srcId="{2AB66FAE-F84B-4A23-BA2A-28334E8E5FC2}" destId="{83CE1626-AB3F-41DF-AF17-CD304E816755}" srcOrd="2" destOrd="0" presId="urn:microsoft.com/office/officeart/2009/3/layout/StepUpProcess"/>
    <dgm:cxn modelId="{BF2935EC-ACA4-4D65-AD07-DABF7889A88C}" type="presParOf" srcId="{2498E3BA-2372-4800-9DA6-6D733FF7EFA6}" destId="{811AB4EA-2F99-4FD8-8AB8-C213AA828537}" srcOrd="11" destOrd="0" presId="urn:microsoft.com/office/officeart/2009/3/layout/StepUpProcess"/>
    <dgm:cxn modelId="{206BE208-F2B3-46D5-BD6F-3ABC30408DAB}" type="presParOf" srcId="{811AB4EA-2F99-4FD8-8AB8-C213AA828537}" destId="{399A808E-D84B-45C0-ADD9-F26DC821D206}" srcOrd="0" destOrd="0" presId="urn:microsoft.com/office/officeart/2009/3/layout/StepUpProcess"/>
    <dgm:cxn modelId="{BE3440FF-735F-447F-B48E-11B68044BAFB}" type="presParOf" srcId="{2498E3BA-2372-4800-9DA6-6D733FF7EFA6}" destId="{08AF6A84-50E5-448C-B0BB-DFDE07103B81}" srcOrd="12" destOrd="0" presId="urn:microsoft.com/office/officeart/2009/3/layout/StepUpProcess"/>
    <dgm:cxn modelId="{160809DE-29FE-4000-91B2-19326244E25A}" type="presParOf" srcId="{08AF6A84-50E5-448C-B0BB-DFDE07103B81}" destId="{D4CD74FB-0076-48E4-A550-69AC7C4860B0}" srcOrd="0" destOrd="0" presId="urn:microsoft.com/office/officeart/2009/3/layout/StepUpProcess"/>
    <dgm:cxn modelId="{E7BCE9B7-0E71-4C20-B3AB-FA1288C84BF5}" type="presParOf" srcId="{08AF6A84-50E5-448C-B0BB-DFDE07103B81}" destId="{4815C9C2-7172-49B5-AAA4-580ECA3DFE29}" srcOrd="1" destOrd="0" presId="urn:microsoft.com/office/officeart/2009/3/layout/StepUpProcess"/>
    <dgm:cxn modelId="{75BBE163-5D87-4156-B024-AB673F8D108F}" type="presParOf" srcId="{08AF6A84-50E5-448C-B0BB-DFDE07103B81}" destId="{8A8BDF46-5CD7-4385-AD19-1595B30DFB05}" srcOrd="2" destOrd="0" presId="urn:microsoft.com/office/officeart/2009/3/layout/StepUpProcess"/>
    <dgm:cxn modelId="{BEB4F4DB-606F-43EF-9DE2-CDDDC5446210}" type="presParOf" srcId="{2498E3BA-2372-4800-9DA6-6D733FF7EFA6}" destId="{17A7E199-E325-4F07-95D1-192F577ADC15}" srcOrd="13" destOrd="0" presId="urn:microsoft.com/office/officeart/2009/3/layout/StepUpProcess"/>
    <dgm:cxn modelId="{06C68393-BB9E-42E3-8EB0-10998F3BFF8F}" type="presParOf" srcId="{17A7E199-E325-4F07-95D1-192F577ADC15}" destId="{83B42AB0-A56E-435B-9696-1CCA367C3CE1}" srcOrd="0" destOrd="0" presId="urn:microsoft.com/office/officeart/2009/3/layout/StepUpProcess"/>
    <dgm:cxn modelId="{995ED779-B199-469F-9AB6-D91B65AA5090}" type="presParOf" srcId="{2498E3BA-2372-4800-9DA6-6D733FF7EFA6}" destId="{AE4B6FA8-1C38-4452-8C5D-543169048279}" srcOrd="14" destOrd="0" presId="urn:microsoft.com/office/officeart/2009/3/layout/StepUpProcess"/>
    <dgm:cxn modelId="{367B2408-F4EA-4D04-AC15-BFBC1DC587BD}" type="presParOf" srcId="{AE4B6FA8-1C38-4452-8C5D-543169048279}" destId="{8A1A3D19-1A7E-45DE-8891-BC02139E754B}" srcOrd="0" destOrd="0" presId="urn:microsoft.com/office/officeart/2009/3/layout/StepUpProcess"/>
    <dgm:cxn modelId="{BFCE6C38-25BF-4ECF-8273-CEBE7025BD02}" type="presParOf" srcId="{AE4B6FA8-1C38-4452-8C5D-543169048279}" destId="{EBFC99F0-AC0E-4E80-8864-5ADBF875329D}" srcOrd="1" destOrd="0" presId="urn:microsoft.com/office/officeart/2009/3/layout/StepUpProcess"/>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1E2D9D8-0631-4FF8-A5E9-7CC467687891}" type="doc">
      <dgm:prSet loTypeId="urn:microsoft.com/office/officeart/2018/2/layout/IconLabelDescriptionList" loCatId="icon" qsTypeId="urn:microsoft.com/office/officeart/2005/8/quickstyle/simple1" qsCatId="simple" csTypeId="urn:microsoft.com/office/officeart/2005/8/colors/accent3_2" csCatId="accent3" phldr="1"/>
      <dgm:spPr/>
      <dgm:t>
        <a:bodyPr/>
        <a:lstStyle/>
        <a:p>
          <a:endParaRPr lang="en-US"/>
        </a:p>
      </dgm:t>
    </dgm:pt>
    <dgm:pt modelId="{D73FD818-638B-41FF-B143-B7B2FE5508BA}">
      <dgm:prSet custT="1"/>
      <dgm:spPr/>
      <dgm:t>
        <a:bodyPr/>
        <a:lstStyle/>
        <a:p>
          <a:pPr>
            <a:lnSpc>
              <a:spcPct val="100000"/>
            </a:lnSpc>
            <a:defRPr b="1"/>
          </a:pPr>
          <a:r>
            <a:rPr lang="en-US" sz="3200" u="sng"/>
            <a:t>Overview</a:t>
          </a:r>
          <a:endParaRPr lang="en-US" sz="3200"/>
        </a:p>
      </dgm:t>
    </dgm:pt>
    <dgm:pt modelId="{133586D8-4658-4B62-9DA0-DE180D4D81FD}" type="parTrans" cxnId="{FB6701E3-7268-43A4-B76D-FF852B343B65}">
      <dgm:prSet/>
      <dgm:spPr/>
      <dgm:t>
        <a:bodyPr/>
        <a:lstStyle/>
        <a:p>
          <a:endParaRPr lang="en-US"/>
        </a:p>
      </dgm:t>
    </dgm:pt>
    <dgm:pt modelId="{95570ACA-652E-4DD5-B00A-D9059C8903CC}" type="sibTrans" cxnId="{FB6701E3-7268-43A4-B76D-FF852B343B65}">
      <dgm:prSet/>
      <dgm:spPr/>
      <dgm:t>
        <a:bodyPr/>
        <a:lstStyle/>
        <a:p>
          <a:endParaRPr lang="en-US"/>
        </a:p>
      </dgm:t>
    </dgm:pt>
    <dgm:pt modelId="{1873B92A-C3B8-4D92-8D82-A6BDDA1199AB}">
      <dgm:prSet/>
      <dgm:spPr/>
      <dgm:t>
        <a:bodyPr/>
        <a:lstStyle/>
        <a:p>
          <a:pPr rtl="0">
            <a:lnSpc>
              <a:spcPct val="100000"/>
            </a:lnSpc>
          </a:pPr>
          <a:r>
            <a:rPr lang="en-US">
              <a:latin typeface="Arial Black"/>
            </a:rPr>
            <a:t>* </a:t>
          </a:r>
          <a:r>
            <a:rPr lang="en-US"/>
            <a:t>The district is piloting a zero-based budgeting (ZBB) process for Signature and Turnaround Program Funds this year. </a:t>
          </a:r>
        </a:p>
      </dgm:t>
    </dgm:pt>
    <dgm:pt modelId="{CFE1E0F9-59E9-4AEE-9BC4-315FAEEAA7F9}" type="parTrans" cxnId="{96F9405F-8916-455E-BDF4-E99D6D0A74AE}">
      <dgm:prSet/>
      <dgm:spPr/>
      <dgm:t>
        <a:bodyPr/>
        <a:lstStyle/>
        <a:p>
          <a:endParaRPr lang="en-US"/>
        </a:p>
      </dgm:t>
    </dgm:pt>
    <dgm:pt modelId="{759AF8DD-4134-409A-9706-E4FBD43853B7}" type="sibTrans" cxnId="{96F9405F-8916-455E-BDF4-E99D6D0A74AE}">
      <dgm:prSet/>
      <dgm:spPr/>
      <dgm:t>
        <a:bodyPr/>
        <a:lstStyle/>
        <a:p>
          <a:endParaRPr lang="en-US"/>
        </a:p>
      </dgm:t>
    </dgm:pt>
    <dgm:pt modelId="{82A814D1-4523-4DC6-B2D4-08C75A31C79B}">
      <dgm:prSet/>
      <dgm:spPr/>
      <dgm:t>
        <a:bodyPr/>
        <a:lstStyle/>
        <a:p>
          <a:pPr rtl="0">
            <a:lnSpc>
              <a:spcPct val="100000"/>
            </a:lnSpc>
          </a:pPr>
          <a:r>
            <a:rPr lang="en-US">
              <a:latin typeface="Arial Black"/>
            </a:rPr>
            <a:t>* </a:t>
          </a:r>
          <a:r>
            <a:rPr lang="en-US"/>
            <a:t>Zero-based budgeting (ZBB) is a budgeting process that </a:t>
          </a:r>
          <a:r>
            <a:rPr lang="en-US" u="sng"/>
            <a:t>allocates funding based on program efficiency and necessity rather than budget history.</a:t>
          </a:r>
          <a:r>
            <a:rPr lang="en-US"/>
            <a:t> As opposed to traditional budgeting, no item is automatically included in the next budget. </a:t>
          </a:r>
        </a:p>
      </dgm:t>
    </dgm:pt>
    <dgm:pt modelId="{1AD7C0C3-00DD-44CD-859F-E2FE9768A3A9}" type="parTrans" cxnId="{0983AA70-6D43-4C34-BFFD-D4124A467C18}">
      <dgm:prSet/>
      <dgm:spPr/>
      <dgm:t>
        <a:bodyPr/>
        <a:lstStyle/>
        <a:p>
          <a:endParaRPr lang="en-US"/>
        </a:p>
      </dgm:t>
    </dgm:pt>
    <dgm:pt modelId="{3EA455BF-6D0C-46A3-8479-EDDE10CCB74D}" type="sibTrans" cxnId="{0983AA70-6D43-4C34-BFFD-D4124A467C18}">
      <dgm:prSet/>
      <dgm:spPr/>
      <dgm:t>
        <a:bodyPr/>
        <a:lstStyle/>
        <a:p>
          <a:endParaRPr lang="en-US"/>
        </a:p>
      </dgm:t>
    </dgm:pt>
    <dgm:pt modelId="{C8A6F693-EAF1-4399-B688-84C3A78B793A}">
      <dgm:prSet/>
      <dgm:spPr/>
      <dgm:t>
        <a:bodyPr/>
        <a:lstStyle/>
        <a:p>
          <a:pPr rtl="0">
            <a:lnSpc>
              <a:spcPct val="100000"/>
            </a:lnSpc>
          </a:pPr>
          <a:r>
            <a:rPr lang="en-US">
              <a:latin typeface="Arial Black"/>
            </a:rPr>
            <a:t>* </a:t>
          </a:r>
          <a:r>
            <a:rPr lang="en-US"/>
            <a:t>As such the </a:t>
          </a:r>
          <a:r>
            <a:rPr lang="en-US" b="1" u="sng"/>
            <a:t>initial</a:t>
          </a:r>
          <a:r>
            <a:rPr lang="en-US"/>
            <a:t> allocation for these programs at all schools will be $0. </a:t>
          </a:r>
        </a:p>
      </dgm:t>
    </dgm:pt>
    <dgm:pt modelId="{7F7D2BA5-74FC-4FF2-BEC6-FEA1F4B4B98F}" type="parTrans" cxnId="{1F6C7298-846B-4AF8-A30F-7EC84396998F}">
      <dgm:prSet/>
      <dgm:spPr/>
      <dgm:t>
        <a:bodyPr/>
        <a:lstStyle/>
        <a:p>
          <a:endParaRPr lang="en-US"/>
        </a:p>
      </dgm:t>
    </dgm:pt>
    <dgm:pt modelId="{D284F81C-01C3-497F-BCEF-C3EB7482FCD8}" type="sibTrans" cxnId="{1F6C7298-846B-4AF8-A30F-7EC84396998F}">
      <dgm:prSet/>
      <dgm:spPr/>
      <dgm:t>
        <a:bodyPr/>
        <a:lstStyle/>
        <a:p>
          <a:endParaRPr lang="en-US"/>
        </a:p>
      </dgm:t>
    </dgm:pt>
    <dgm:pt modelId="{2FD1542E-0106-4363-88EC-4E67BBA80FE6}">
      <dgm:prSet custT="1"/>
      <dgm:spPr/>
      <dgm:t>
        <a:bodyPr/>
        <a:lstStyle/>
        <a:p>
          <a:pPr>
            <a:lnSpc>
              <a:spcPct val="100000"/>
            </a:lnSpc>
            <a:defRPr b="1"/>
          </a:pPr>
          <a:r>
            <a:rPr lang="en-US" sz="3200" u="sng"/>
            <a:t>Process</a:t>
          </a:r>
          <a:endParaRPr lang="en-US" sz="3200"/>
        </a:p>
      </dgm:t>
    </dgm:pt>
    <dgm:pt modelId="{0C4B0086-D46F-4178-9F8F-9F059809F904}" type="parTrans" cxnId="{02676FCC-387C-4751-BCD6-B1F7C438DF1A}">
      <dgm:prSet/>
      <dgm:spPr/>
      <dgm:t>
        <a:bodyPr/>
        <a:lstStyle/>
        <a:p>
          <a:endParaRPr lang="en-US"/>
        </a:p>
      </dgm:t>
    </dgm:pt>
    <dgm:pt modelId="{ABE915C6-CD07-4046-B427-87C15C94E1F2}" type="sibTrans" cxnId="{02676FCC-387C-4751-BCD6-B1F7C438DF1A}">
      <dgm:prSet/>
      <dgm:spPr/>
      <dgm:t>
        <a:bodyPr/>
        <a:lstStyle/>
        <a:p>
          <a:endParaRPr lang="en-US"/>
        </a:p>
      </dgm:t>
    </dgm:pt>
    <dgm:pt modelId="{FE2C983B-6D85-439B-BAED-C5067729AB06}">
      <dgm:prSet/>
      <dgm:spPr/>
      <dgm:t>
        <a:bodyPr/>
        <a:lstStyle/>
        <a:p>
          <a:pPr rtl="0">
            <a:lnSpc>
              <a:spcPct val="100000"/>
            </a:lnSpc>
            <a:spcAft>
              <a:spcPts val="600"/>
            </a:spcAft>
          </a:pPr>
          <a:r>
            <a:rPr lang="en-US">
              <a:latin typeface="Arial Black"/>
            </a:rPr>
            <a:t>* </a:t>
          </a:r>
          <a:r>
            <a:rPr lang="en-US"/>
            <a:t>Principals will develop proposed requests for the personnel and non-personnel they need to support the Signature and/or Turnaround Programs at their schools.  </a:t>
          </a:r>
        </a:p>
      </dgm:t>
    </dgm:pt>
    <dgm:pt modelId="{F65B9D36-D983-4CA9-9791-3485429FBF61}" type="parTrans" cxnId="{C7A2AAFB-3278-4121-A422-F4BDF7EB3916}">
      <dgm:prSet/>
      <dgm:spPr/>
      <dgm:t>
        <a:bodyPr/>
        <a:lstStyle/>
        <a:p>
          <a:endParaRPr lang="en-US"/>
        </a:p>
      </dgm:t>
    </dgm:pt>
    <dgm:pt modelId="{9D117439-F4A1-471B-A9D6-A4A5270D82F4}" type="sibTrans" cxnId="{C7A2AAFB-3278-4121-A422-F4BDF7EB3916}">
      <dgm:prSet/>
      <dgm:spPr/>
      <dgm:t>
        <a:bodyPr/>
        <a:lstStyle/>
        <a:p>
          <a:endParaRPr lang="en-US"/>
        </a:p>
      </dgm:t>
    </dgm:pt>
    <dgm:pt modelId="{B3F0EBD5-89A5-41A7-B609-43D3D7C554C9}">
      <dgm:prSet/>
      <dgm:spPr/>
      <dgm:t>
        <a:bodyPr/>
        <a:lstStyle/>
        <a:p>
          <a:pPr rtl="0">
            <a:lnSpc>
              <a:spcPct val="100000"/>
            </a:lnSpc>
            <a:spcAft>
              <a:spcPts val="600"/>
            </a:spcAft>
          </a:pPr>
          <a:r>
            <a:rPr lang="en-US" b="0" u="sng">
              <a:latin typeface="Arial"/>
              <a:ea typeface="Calibri"/>
              <a:cs typeface="Calibri"/>
            </a:rPr>
            <a:t>* Principals will share and discuss their proposals and rationale for the proposals with their school GO Team for feedback.</a:t>
          </a:r>
          <a:r>
            <a:rPr lang="en-US">
              <a:latin typeface="Arial Black"/>
              <a:ea typeface="Calibri"/>
              <a:cs typeface="Calibri"/>
            </a:rPr>
            <a:t> </a:t>
          </a:r>
          <a:r>
            <a:rPr lang="en-US"/>
            <a:t> </a:t>
          </a:r>
        </a:p>
      </dgm:t>
    </dgm:pt>
    <dgm:pt modelId="{D41708FB-47F8-4122-B314-C1B89C9F3F0D}" type="parTrans" cxnId="{ED5900A8-619C-406D-A0B3-754FAF027EAD}">
      <dgm:prSet/>
      <dgm:spPr/>
      <dgm:t>
        <a:bodyPr/>
        <a:lstStyle/>
        <a:p>
          <a:endParaRPr lang="en-US"/>
        </a:p>
      </dgm:t>
    </dgm:pt>
    <dgm:pt modelId="{447683F4-C706-40E9-9CC8-5839EB0C32CC}" type="sibTrans" cxnId="{ED5900A8-619C-406D-A0B3-754FAF027EAD}">
      <dgm:prSet/>
      <dgm:spPr/>
      <dgm:t>
        <a:bodyPr/>
        <a:lstStyle/>
        <a:p>
          <a:endParaRPr lang="en-US"/>
        </a:p>
      </dgm:t>
    </dgm:pt>
    <dgm:pt modelId="{1FDF0A5D-9ABA-43A0-A204-95A7A7B6C92E}">
      <dgm:prSet/>
      <dgm:spPr/>
      <dgm:t>
        <a:bodyPr/>
        <a:lstStyle/>
        <a:p>
          <a:pPr rtl="0">
            <a:lnSpc>
              <a:spcPct val="100000"/>
            </a:lnSpc>
            <a:spcAft>
              <a:spcPts val="600"/>
            </a:spcAft>
          </a:pPr>
          <a:r>
            <a:rPr lang="en-US">
              <a:latin typeface="Arial Black"/>
            </a:rPr>
            <a:t>* </a:t>
          </a:r>
          <a:r>
            <a:rPr lang="en-US"/>
            <a:t>After discussing with their GO Team, principals will submit their request for review by January 31st.</a:t>
          </a:r>
          <a:r>
            <a:rPr lang="en-US">
              <a:latin typeface="Arial Black"/>
            </a:rPr>
            <a:t> </a:t>
          </a:r>
          <a:r>
            <a:rPr lang="en-US">
              <a:latin typeface="Arial"/>
              <a:cs typeface="Arial"/>
            </a:rPr>
            <a:t>Funding for these programs will be provided the week of February 3rd. </a:t>
          </a:r>
        </a:p>
      </dgm:t>
    </dgm:pt>
    <dgm:pt modelId="{06151A24-7BA2-4EC1-B070-80D14B7C1DBC}" type="parTrans" cxnId="{692AEDE1-1407-45F0-AB52-31C603C7B15B}">
      <dgm:prSet/>
      <dgm:spPr/>
      <dgm:t>
        <a:bodyPr/>
        <a:lstStyle/>
        <a:p>
          <a:endParaRPr lang="en-US"/>
        </a:p>
      </dgm:t>
    </dgm:pt>
    <dgm:pt modelId="{FD263A47-1CAA-45C8-B420-6B1AB00D3843}" type="sibTrans" cxnId="{692AEDE1-1407-45F0-AB52-31C603C7B15B}">
      <dgm:prSet/>
      <dgm:spPr/>
      <dgm:t>
        <a:bodyPr/>
        <a:lstStyle/>
        <a:p>
          <a:endParaRPr lang="en-US"/>
        </a:p>
      </dgm:t>
    </dgm:pt>
    <dgm:pt modelId="{EFA244B3-E1E9-472E-9088-352574DD3109}" type="pres">
      <dgm:prSet presAssocID="{91E2D9D8-0631-4FF8-A5E9-7CC467687891}" presName="root" presStyleCnt="0">
        <dgm:presLayoutVars>
          <dgm:dir/>
          <dgm:resizeHandles val="exact"/>
        </dgm:presLayoutVars>
      </dgm:prSet>
      <dgm:spPr/>
    </dgm:pt>
    <dgm:pt modelId="{B60B5060-DBD7-4D99-AEBE-7F7AF3C6B284}" type="pres">
      <dgm:prSet presAssocID="{D73FD818-638B-41FF-B143-B7B2FE5508BA}" presName="compNode" presStyleCnt="0"/>
      <dgm:spPr/>
    </dgm:pt>
    <dgm:pt modelId="{7FC23713-313B-4007-98C5-9B3864F1E659}" type="pres">
      <dgm:prSet presAssocID="{D73FD818-638B-41FF-B143-B7B2FE5508BA}" presName="iconRect" presStyleLbl="node1" presStyleIdx="0" presStyleCnt="2" custScaleX="113403" custScaleY="78220" custLinFactNeighborY="-6352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ollar"/>
        </a:ext>
      </dgm:extLst>
    </dgm:pt>
    <dgm:pt modelId="{2C9F6275-F223-4290-861A-ED20F3D2160D}" type="pres">
      <dgm:prSet presAssocID="{D73FD818-638B-41FF-B143-B7B2FE5508BA}" presName="iconSpace" presStyleCnt="0"/>
      <dgm:spPr/>
    </dgm:pt>
    <dgm:pt modelId="{F6BFB254-F64B-4179-907B-86DAB7182656}" type="pres">
      <dgm:prSet presAssocID="{D73FD818-638B-41FF-B143-B7B2FE5508BA}" presName="parTx" presStyleLbl="revTx" presStyleIdx="0" presStyleCnt="4" custLinFactY="-27308" custLinFactNeighborX="461" custLinFactNeighborY="-100000">
        <dgm:presLayoutVars>
          <dgm:chMax val="0"/>
          <dgm:chPref val="0"/>
        </dgm:presLayoutVars>
      </dgm:prSet>
      <dgm:spPr/>
    </dgm:pt>
    <dgm:pt modelId="{AD8EFB18-ADF9-4078-ADBF-FB028AD55526}" type="pres">
      <dgm:prSet presAssocID="{D73FD818-638B-41FF-B143-B7B2FE5508BA}" presName="txSpace" presStyleCnt="0"/>
      <dgm:spPr/>
    </dgm:pt>
    <dgm:pt modelId="{A7A65C3E-942C-434A-8EBB-D23C7D65CCBA}" type="pres">
      <dgm:prSet presAssocID="{D73FD818-638B-41FF-B143-B7B2FE5508BA}" presName="desTx" presStyleLbl="revTx" presStyleIdx="1" presStyleCnt="4" custLinFactNeighborX="-692" custLinFactNeighborY="-28783">
        <dgm:presLayoutVars/>
      </dgm:prSet>
      <dgm:spPr/>
    </dgm:pt>
    <dgm:pt modelId="{D481E210-E003-4BF9-BA61-A7154D04242A}" type="pres">
      <dgm:prSet presAssocID="{95570ACA-652E-4DD5-B00A-D9059C8903CC}" presName="sibTrans" presStyleCnt="0"/>
      <dgm:spPr/>
    </dgm:pt>
    <dgm:pt modelId="{38C8C16A-DDC4-43B1-9E77-8FAC36D0AD7F}" type="pres">
      <dgm:prSet presAssocID="{2FD1542E-0106-4363-88EC-4E67BBA80FE6}" presName="compNode" presStyleCnt="0"/>
      <dgm:spPr/>
    </dgm:pt>
    <dgm:pt modelId="{D425D025-37E5-47EC-9632-48C8FB4ED6AD}" type="pres">
      <dgm:prSet presAssocID="{2FD1542E-0106-4363-88EC-4E67BBA80FE6}" presName="iconRect" presStyleLbl="node1" presStyleIdx="1" presStyleCnt="2" custLinFactNeighborX="-659" custLinFactNeighborY="-47641"/>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lassroom"/>
        </a:ext>
      </dgm:extLst>
    </dgm:pt>
    <dgm:pt modelId="{6879E322-E969-42DA-927A-C473D3AD3546}" type="pres">
      <dgm:prSet presAssocID="{2FD1542E-0106-4363-88EC-4E67BBA80FE6}" presName="iconSpace" presStyleCnt="0"/>
      <dgm:spPr/>
    </dgm:pt>
    <dgm:pt modelId="{8F055027-061B-4AB4-93D0-F6E408843C69}" type="pres">
      <dgm:prSet presAssocID="{2FD1542E-0106-4363-88EC-4E67BBA80FE6}" presName="parTx" presStyleLbl="revTx" presStyleIdx="2" presStyleCnt="4" custLinFactNeighborX="-231" custLinFactNeighborY="-94173">
        <dgm:presLayoutVars>
          <dgm:chMax val="0"/>
          <dgm:chPref val="0"/>
        </dgm:presLayoutVars>
      </dgm:prSet>
      <dgm:spPr/>
    </dgm:pt>
    <dgm:pt modelId="{450B1790-58AC-4DC4-ACD7-8728EEF2172D}" type="pres">
      <dgm:prSet presAssocID="{2FD1542E-0106-4363-88EC-4E67BBA80FE6}" presName="txSpace" presStyleCnt="0"/>
      <dgm:spPr/>
    </dgm:pt>
    <dgm:pt modelId="{3AB6420D-7123-448A-BA39-76E75EAD54C2}" type="pres">
      <dgm:prSet presAssocID="{2FD1542E-0106-4363-88EC-4E67BBA80FE6}" presName="desTx" presStyleLbl="revTx" presStyleIdx="3" presStyleCnt="4" custLinFactNeighborX="-1844" custLinFactNeighborY="-24617">
        <dgm:presLayoutVars/>
      </dgm:prSet>
      <dgm:spPr/>
    </dgm:pt>
  </dgm:ptLst>
  <dgm:cxnLst>
    <dgm:cxn modelId="{F71DFB0E-7A19-46A6-B4D1-802F08987E17}" type="presOf" srcId="{FE2C983B-6D85-439B-BAED-C5067729AB06}" destId="{3AB6420D-7123-448A-BA39-76E75EAD54C2}" srcOrd="0" destOrd="0" presId="urn:microsoft.com/office/officeart/2018/2/layout/IconLabelDescriptionList"/>
    <dgm:cxn modelId="{99334A19-86E5-4A79-BD89-BC252E4BBDDD}" type="presOf" srcId="{1873B92A-C3B8-4D92-8D82-A6BDDA1199AB}" destId="{A7A65C3E-942C-434A-8EBB-D23C7D65CCBA}" srcOrd="0" destOrd="0" presId="urn:microsoft.com/office/officeart/2018/2/layout/IconLabelDescriptionList"/>
    <dgm:cxn modelId="{96F9405F-8916-455E-BDF4-E99D6D0A74AE}" srcId="{D73FD818-638B-41FF-B143-B7B2FE5508BA}" destId="{1873B92A-C3B8-4D92-8D82-A6BDDA1199AB}" srcOrd="0" destOrd="0" parTransId="{CFE1E0F9-59E9-4AEE-9BC4-315FAEEAA7F9}" sibTransId="{759AF8DD-4134-409A-9706-E4FBD43853B7}"/>
    <dgm:cxn modelId="{233FDA45-EBB0-4A0F-B303-73A9337CB1C2}" type="presOf" srcId="{2FD1542E-0106-4363-88EC-4E67BBA80FE6}" destId="{8F055027-061B-4AB4-93D0-F6E408843C69}" srcOrd="0" destOrd="0" presId="urn:microsoft.com/office/officeart/2018/2/layout/IconLabelDescriptionList"/>
    <dgm:cxn modelId="{0983AA70-6D43-4C34-BFFD-D4124A467C18}" srcId="{D73FD818-638B-41FF-B143-B7B2FE5508BA}" destId="{82A814D1-4523-4DC6-B2D4-08C75A31C79B}" srcOrd="1" destOrd="0" parTransId="{1AD7C0C3-00DD-44CD-859F-E2FE9768A3A9}" sibTransId="{3EA455BF-6D0C-46A3-8479-EDDE10CCB74D}"/>
    <dgm:cxn modelId="{06274D76-016F-4A67-8D0E-1046C87611E3}" type="presOf" srcId="{B3F0EBD5-89A5-41A7-B609-43D3D7C554C9}" destId="{3AB6420D-7123-448A-BA39-76E75EAD54C2}" srcOrd="0" destOrd="1" presId="urn:microsoft.com/office/officeart/2018/2/layout/IconLabelDescriptionList"/>
    <dgm:cxn modelId="{C31C137D-8548-408B-9C97-390ED850722C}" type="presOf" srcId="{1FDF0A5D-9ABA-43A0-A204-95A7A7B6C92E}" destId="{3AB6420D-7123-448A-BA39-76E75EAD54C2}" srcOrd="0" destOrd="2" presId="urn:microsoft.com/office/officeart/2018/2/layout/IconLabelDescriptionList"/>
    <dgm:cxn modelId="{EEA3D486-8B5C-4387-85FA-5C03E3FDF222}" type="presOf" srcId="{C8A6F693-EAF1-4399-B688-84C3A78B793A}" destId="{A7A65C3E-942C-434A-8EBB-D23C7D65CCBA}" srcOrd="0" destOrd="2" presId="urn:microsoft.com/office/officeart/2018/2/layout/IconLabelDescriptionList"/>
    <dgm:cxn modelId="{1F6C7298-846B-4AF8-A30F-7EC84396998F}" srcId="{D73FD818-638B-41FF-B143-B7B2FE5508BA}" destId="{C8A6F693-EAF1-4399-B688-84C3A78B793A}" srcOrd="2" destOrd="0" parTransId="{7F7D2BA5-74FC-4FF2-BEC6-FEA1F4B4B98F}" sibTransId="{D284F81C-01C3-497F-BCEF-C3EB7482FCD8}"/>
    <dgm:cxn modelId="{274364A1-F6CD-4712-9EC4-1A56D1DEDC13}" type="presOf" srcId="{91E2D9D8-0631-4FF8-A5E9-7CC467687891}" destId="{EFA244B3-E1E9-472E-9088-352574DD3109}" srcOrd="0" destOrd="0" presId="urn:microsoft.com/office/officeart/2018/2/layout/IconLabelDescriptionList"/>
    <dgm:cxn modelId="{ED5900A8-619C-406D-A0B3-754FAF027EAD}" srcId="{2FD1542E-0106-4363-88EC-4E67BBA80FE6}" destId="{B3F0EBD5-89A5-41A7-B609-43D3D7C554C9}" srcOrd="1" destOrd="0" parTransId="{D41708FB-47F8-4122-B314-C1B89C9F3F0D}" sibTransId="{447683F4-C706-40E9-9CC8-5839EB0C32CC}"/>
    <dgm:cxn modelId="{A70B09B6-E60B-4221-9891-3814943B7366}" type="presOf" srcId="{82A814D1-4523-4DC6-B2D4-08C75A31C79B}" destId="{A7A65C3E-942C-434A-8EBB-D23C7D65CCBA}" srcOrd="0" destOrd="1" presId="urn:microsoft.com/office/officeart/2018/2/layout/IconLabelDescriptionList"/>
    <dgm:cxn modelId="{02676FCC-387C-4751-BCD6-B1F7C438DF1A}" srcId="{91E2D9D8-0631-4FF8-A5E9-7CC467687891}" destId="{2FD1542E-0106-4363-88EC-4E67BBA80FE6}" srcOrd="1" destOrd="0" parTransId="{0C4B0086-D46F-4178-9F8F-9F059809F904}" sibTransId="{ABE915C6-CD07-4046-B427-87C15C94E1F2}"/>
    <dgm:cxn modelId="{544FA5CF-FF8A-426F-8E42-95BF856B1223}" type="presOf" srcId="{D73FD818-638B-41FF-B143-B7B2FE5508BA}" destId="{F6BFB254-F64B-4179-907B-86DAB7182656}" srcOrd="0" destOrd="0" presId="urn:microsoft.com/office/officeart/2018/2/layout/IconLabelDescriptionList"/>
    <dgm:cxn modelId="{692AEDE1-1407-45F0-AB52-31C603C7B15B}" srcId="{2FD1542E-0106-4363-88EC-4E67BBA80FE6}" destId="{1FDF0A5D-9ABA-43A0-A204-95A7A7B6C92E}" srcOrd="2" destOrd="0" parTransId="{06151A24-7BA2-4EC1-B070-80D14B7C1DBC}" sibTransId="{FD263A47-1CAA-45C8-B420-6B1AB00D3843}"/>
    <dgm:cxn modelId="{FB6701E3-7268-43A4-B76D-FF852B343B65}" srcId="{91E2D9D8-0631-4FF8-A5E9-7CC467687891}" destId="{D73FD818-638B-41FF-B143-B7B2FE5508BA}" srcOrd="0" destOrd="0" parTransId="{133586D8-4658-4B62-9DA0-DE180D4D81FD}" sibTransId="{95570ACA-652E-4DD5-B00A-D9059C8903CC}"/>
    <dgm:cxn modelId="{C7A2AAFB-3278-4121-A422-F4BDF7EB3916}" srcId="{2FD1542E-0106-4363-88EC-4E67BBA80FE6}" destId="{FE2C983B-6D85-439B-BAED-C5067729AB06}" srcOrd="0" destOrd="0" parTransId="{F65B9D36-D983-4CA9-9791-3485429FBF61}" sibTransId="{9D117439-F4A1-471B-A9D6-A4A5270D82F4}"/>
    <dgm:cxn modelId="{BBE0A339-2AC7-4A70-88C7-F3ABC0C4557B}" type="presParOf" srcId="{EFA244B3-E1E9-472E-9088-352574DD3109}" destId="{B60B5060-DBD7-4D99-AEBE-7F7AF3C6B284}" srcOrd="0" destOrd="0" presId="urn:microsoft.com/office/officeart/2018/2/layout/IconLabelDescriptionList"/>
    <dgm:cxn modelId="{54DA4B71-21CC-4ADF-B004-9B527B84C5EA}" type="presParOf" srcId="{B60B5060-DBD7-4D99-AEBE-7F7AF3C6B284}" destId="{7FC23713-313B-4007-98C5-9B3864F1E659}" srcOrd="0" destOrd="0" presId="urn:microsoft.com/office/officeart/2018/2/layout/IconLabelDescriptionList"/>
    <dgm:cxn modelId="{89FE5CB8-BA5A-4EDA-94B7-4F3BD118F28D}" type="presParOf" srcId="{B60B5060-DBD7-4D99-AEBE-7F7AF3C6B284}" destId="{2C9F6275-F223-4290-861A-ED20F3D2160D}" srcOrd="1" destOrd="0" presId="urn:microsoft.com/office/officeart/2018/2/layout/IconLabelDescriptionList"/>
    <dgm:cxn modelId="{BD0563F8-0256-43B7-A05F-516408F1E51B}" type="presParOf" srcId="{B60B5060-DBD7-4D99-AEBE-7F7AF3C6B284}" destId="{F6BFB254-F64B-4179-907B-86DAB7182656}" srcOrd="2" destOrd="0" presId="urn:microsoft.com/office/officeart/2018/2/layout/IconLabelDescriptionList"/>
    <dgm:cxn modelId="{2224284F-A650-4A97-8782-C588FFAD91A4}" type="presParOf" srcId="{B60B5060-DBD7-4D99-AEBE-7F7AF3C6B284}" destId="{AD8EFB18-ADF9-4078-ADBF-FB028AD55526}" srcOrd="3" destOrd="0" presId="urn:microsoft.com/office/officeart/2018/2/layout/IconLabelDescriptionList"/>
    <dgm:cxn modelId="{53BBCBCA-6573-4A4E-BA8F-87B8B891F923}" type="presParOf" srcId="{B60B5060-DBD7-4D99-AEBE-7F7AF3C6B284}" destId="{A7A65C3E-942C-434A-8EBB-D23C7D65CCBA}" srcOrd="4" destOrd="0" presId="urn:microsoft.com/office/officeart/2018/2/layout/IconLabelDescriptionList"/>
    <dgm:cxn modelId="{891C5F38-F8BC-4E85-963D-A07CA5141119}" type="presParOf" srcId="{EFA244B3-E1E9-472E-9088-352574DD3109}" destId="{D481E210-E003-4BF9-BA61-A7154D04242A}" srcOrd="1" destOrd="0" presId="urn:microsoft.com/office/officeart/2018/2/layout/IconLabelDescriptionList"/>
    <dgm:cxn modelId="{17495C33-2360-49EB-B805-BECD50F84668}" type="presParOf" srcId="{EFA244B3-E1E9-472E-9088-352574DD3109}" destId="{38C8C16A-DDC4-43B1-9E77-8FAC36D0AD7F}" srcOrd="2" destOrd="0" presId="urn:microsoft.com/office/officeart/2018/2/layout/IconLabelDescriptionList"/>
    <dgm:cxn modelId="{CC6D51C6-372C-4087-9DD2-7D285BCF2BC0}" type="presParOf" srcId="{38C8C16A-DDC4-43B1-9E77-8FAC36D0AD7F}" destId="{D425D025-37E5-47EC-9632-48C8FB4ED6AD}" srcOrd="0" destOrd="0" presId="urn:microsoft.com/office/officeart/2018/2/layout/IconLabelDescriptionList"/>
    <dgm:cxn modelId="{5A1E70D7-8038-453F-B2DC-A294C05CD95D}" type="presParOf" srcId="{38C8C16A-DDC4-43B1-9E77-8FAC36D0AD7F}" destId="{6879E322-E969-42DA-927A-C473D3AD3546}" srcOrd="1" destOrd="0" presId="urn:microsoft.com/office/officeart/2018/2/layout/IconLabelDescriptionList"/>
    <dgm:cxn modelId="{DCC9CC74-EB19-4BAE-B0B9-170523CA053B}" type="presParOf" srcId="{38C8C16A-DDC4-43B1-9E77-8FAC36D0AD7F}" destId="{8F055027-061B-4AB4-93D0-F6E408843C69}" srcOrd="2" destOrd="0" presId="urn:microsoft.com/office/officeart/2018/2/layout/IconLabelDescriptionList"/>
    <dgm:cxn modelId="{0A1E5321-34D6-46D6-867F-AE3AAF60FBAC}" type="presParOf" srcId="{38C8C16A-DDC4-43B1-9E77-8FAC36D0AD7F}" destId="{450B1790-58AC-4DC4-ACD7-8728EEF2172D}" srcOrd="3" destOrd="0" presId="urn:microsoft.com/office/officeart/2018/2/layout/IconLabelDescriptionList"/>
    <dgm:cxn modelId="{913F15E5-2880-4950-AE54-09E43C232638}" type="presParOf" srcId="{38C8C16A-DDC4-43B1-9E77-8FAC36D0AD7F}" destId="{3AB6420D-7123-448A-BA39-76E75EAD54C2}"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2226005-596F-4B03-979B-7869B71C61B3}" type="doc">
      <dgm:prSet loTypeId="urn:microsoft.com/office/officeart/2005/8/layout/vList5" loCatId="list" qsTypeId="urn:microsoft.com/office/officeart/2005/8/quickstyle/simple1" qsCatId="simple" csTypeId="urn:microsoft.com/office/officeart/2005/8/colors/accent2_2" csCatId="accent2" phldr="1"/>
      <dgm:spPr/>
      <dgm:t>
        <a:bodyPr/>
        <a:lstStyle/>
        <a:p>
          <a:endParaRPr lang="en-US"/>
        </a:p>
      </dgm:t>
    </dgm:pt>
    <dgm:pt modelId="{0C1D2607-0AA8-4703-8CD9-C80627D357E8}">
      <dgm:prSet/>
      <dgm:spPr>
        <a:xfrm>
          <a:off x="0" y="62"/>
          <a:ext cx="3519937" cy="2501529"/>
        </a:xfrm>
        <a:prstGeom prst="roundRect">
          <a:avLst/>
        </a:prstGeom>
        <a:solidFill>
          <a:srgbClr val="D47B22">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a:solidFill>
                <a:sysClr val="window" lastClr="FFFFFF"/>
              </a:solidFill>
              <a:latin typeface="Sabon Next LT"/>
              <a:ea typeface="+mn-ea"/>
              <a:cs typeface="+mn-cs"/>
            </a:rPr>
            <a:t>Are our school’s priorities (from your strategic plan) reflected in this budget? </a:t>
          </a:r>
        </a:p>
      </dgm:t>
    </dgm:pt>
    <dgm:pt modelId="{63165D8E-7B34-4FCF-B848-7C16EFD0B634}" type="parTrans" cxnId="{8B60146B-6D28-434F-A45B-635569B9DC41}">
      <dgm:prSet/>
      <dgm:spPr/>
      <dgm:t>
        <a:bodyPr/>
        <a:lstStyle/>
        <a:p>
          <a:endParaRPr lang="en-US"/>
        </a:p>
      </dgm:t>
    </dgm:pt>
    <dgm:pt modelId="{59EC5809-7017-4AAF-A2C0-1C00F5C80D7D}" type="sibTrans" cxnId="{8B60146B-6D28-434F-A45B-635569B9DC41}">
      <dgm:prSet/>
      <dgm:spPr/>
      <dgm:t>
        <a:bodyPr/>
        <a:lstStyle/>
        <a:p>
          <a:endParaRPr lang="en-US"/>
        </a:p>
      </dgm:t>
    </dgm:pt>
    <dgm:pt modelId="{F3B6E757-8A37-4F10-8C34-BFAD7F7A8A5B}">
      <dgm:prSet/>
      <dgm:spPr>
        <a:xfrm rot="5400000">
          <a:off x="5648159" y="-1878006"/>
          <a:ext cx="2001223" cy="6257666"/>
        </a:xfrm>
        <a:prstGeom prst="round2SameRect">
          <a:avLst/>
        </a:prstGeom>
        <a:solidFill>
          <a:srgbClr val="D47B22">
            <a:alpha val="90000"/>
            <a:tint val="40000"/>
            <a:hueOff val="0"/>
            <a:satOff val="0"/>
            <a:lumOff val="0"/>
            <a:alphaOff val="0"/>
          </a:srgbClr>
        </a:solidFill>
        <a:ln w="12700" cap="flat" cmpd="sng" algn="ctr">
          <a:solidFill>
            <a:srgbClr val="D47B22">
              <a:alpha val="90000"/>
              <a:tint val="40000"/>
              <a:hueOff val="0"/>
              <a:satOff val="0"/>
              <a:lumOff val="0"/>
              <a:alphaOff val="0"/>
            </a:srgbClr>
          </a:solidFill>
          <a:prstDash val="solid"/>
          <a:miter lim="800000"/>
        </a:ln>
        <a:effectLst/>
      </dgm:spPr>
      <dgm:t>
        <a:bodyPr/>
        <a:lstStyle/>
        <a:p>
          <a:pPr>
            <a:buChar char="•"/>
          </a:pPr>
          <a:r>
            <a:rPr lang="en-US">
              <a:solidFill>
                <a:sysClr val="windowText" lastClr="000000">
                  <a:hueOff val="0"/>
                  <a:satOff val="0"/>
                  <a:lumOff val="0"/>
                  <a:alphaOff val="0"/>
                </a:sysClr>
              </a:solidFill>
              <a:latin typeface="Sabon Next LT"/>
              <a:ea typeface="+mn-ea"/>
              <a:cs typeface="+mn-cs"/>
            </a:rPr>
            <a:t>Are new positions and/or resources included in the budget to address our major priorities? </a:t>
          </a:r>
        </a:p>
      </dgm:t>
    </dgm:pt>
    <dgm:pt modelId="{08A30D75-7FDA-4406-AB12-3B70A4529EA9}" type="parTrans" cxnId="{D9D8CF70-B277-4673-AE5B-8166513062E7}">
      <dgm:prSet/>
      <dgm:spPr/>
      <dgm:t>
        <a:bodyPr/>
        <a:lstStyle/>
        <a:p>
          <a:endParaRPr lang="en-US"/>
        </a:p>
      </dgm:t>
    </dgm:pt>
    <dgm:pt modelId="{2A2A327A-BE5D-4BB6-95CA-4B1FCB579DD3}" type="sibTrans" cxnId="{D9D8CF70-B277-4673-AE5B-8166513062E7}">
      <dgm:prSet/>
      <dgm:spPr/>
      <dgm:t>
        <a:bodyPr/>
        <a:lstStyle/>
        <a:p>
          <a:endParaRPr lang="en-US"/>
        </a:p>
      </dgm:t>
    </dgm:pt>
    <dgm:pt modelId="{712A05D9-A668-45B1-A2FF-2BA2784E196D}">
      <dgm:prSet/>
      <dgm:spPr>
        <a:xfrm rot="5400000">
          <a:off x="5648159" y="-1878006"/>
          <a:ext cx="2001223" cy="6257666"/>
        </a:xfrm>
        <a:prstGeom prst="round2SameRect">
          <a:avLst/>
        </a:prstGeom>
        <a:solidFill>
          <a:srgbClr val="D47B22">
            <a:alpha val="90000"/>
            <a:tint val="40000"/>
            <a:hueOff val="0"/>
            <a:satOff val="0"/>
            <a:lumOff val="0"/>
            <a:alphaOff val="0"/>
          </a:srgbClr>
        </a:solidFill>
        <a:ln w="12700" cap="flat" cmpd="sng" algn="ctr">
          <a:solidFill>
            <a:srgbClr val="D47B22">
              <a:alpha val="90000"/>
              <a:tint val="40000"/>
              <a:hueOff val="0"/>
              <a:satOff val="0"/>
              <a:lumOff val="0"/>
              <a:alphaOff val="0"/>
            </a:srgbClr>
          </a:solidFill>
          <a:prstDash val="solid"/>
          <a:miter lim="800000"/>
        </a:ln>
        <a:effectLst/>
      </dgm:spPr>
      <dgm:t>
        <a:bodyPr/>
        <a:lstStyle/>
        <a:p>
          <a:pPr>
            <a:buChar char="•"/>
          </a:pPr>
          <a:r>
            <a:rPr lang="en-US" dirty="0">
              <a:solidFill>
                <a:sysClr val="windowText" lastClr="000000">
                  <a:hueOff val="0"/>
                  <a:satOff val="0"/>
                  <a:lumOff val="0"/>
                  <a:alphaOff val="0"/>
                </a:sysClr>
              </a:solidFill>
              <a:latin typeface="Sabon Next LT"/>
              <a:ea typeface="+mn-ea"/>
              <a:cs typeface="+mn-cs"/>
            </a:rPr>
            <a:t>Do we know (as a team) the plan to support implementation of these priorities beyond the budget (ex. What strategies will be implemented)? </a:t>
          </a:r>
        </a:p>
      </dgm:t>
    </dgm:pt>
    <dgm:pt modelId="{EC34BEB3-7DF2-4824-A969-4177AA2A62B5}" type="parTrans" cxnId="{6F141050-F8C3-4288-B996-84526940C750}">
      <dgm:prSet/>
      <dgm:spPr/>
      <dgm:t>
        <a:bodyPr/>
        <a:lstStyle/>
        <a:p>
          <a:endParaRPr lang="en-US"/>
        </a:p>
      </dgm:t>
    </dgm:pt>
    <dgm:pt modelId="{444EA1F5-1681-4A13-AD3E-D15B07F8022D}" type="sibTrans" cxnId="{6F141050-F8C3-4288-B996-84526940C750}">
      <dgm:prSet/>
      <dgm:spPr/>
      <dgm:t>
        <a:bodyPr/>
        <a:lstStyle/>
        <a:p>
          <a:endParaRPr lang="en-US"/>
        </a:p>
      </dgm:t>
    </dgm:pt>
    <dgm:pt modelId="{45BA79BF-FC7A-4998-BB53-EF2C916DFAF9}">
      <dgm:prSet/>
      <dgm:spPr>
        <a:xfrm rot="5400000">
          <a:off x="5648159" y="-1878006"/>
          <a:ext cx="2001223" cy="6257666"/>
        </a:xfrm>
        <a:prstGeom prst="round2SameRect">
          <a:avLst/>
        </a:prstGeom>
        <a:solidFill>
          <a:srgbClr val="D47B22">
            <a:alpha val="90000"/>
            <a:tint val="40000"/>
            <a:hueOff val="0"/>
            <a:satOff val="0"/>
            <a:lumOff val="0"/>
            <a:alphaOff val="0"/>
          </a:srgbClr>
        </a:solidFill>
        <a:ln w="12700" cap="flat" cmpd="sng" algn="ctr">
          <a:solidFill>
            <a:srgbClr val="D47B22">
              <a:alpha val="90000"/>
              <a:tint val="40000"/>
              <a:hueOff val="0"/>
              <a:satOff val="0"/>
              <a:lumOff val="0"/>
              <a:alphaOff val="0"/>
            </a:srgbClr>
          </a:solidFill>
          <a:prstDash val="solid"/>
          <a:miter lim="800000"/>
        </a:ln>
        <a:effectLst/>
      </dgm:spPr>
      <dgm:t>
        <a:bodyPr/>
        <a:lstStyle/>
        <a:p>
          <a:pPr>
            <a:buChar char="•"/>
          </a:pPr>
          <a:r>
            <a:rPr lang="en-US">
              <a:solidFill>
                <a:sysClr val="windowText" lastClr="000000">
                  <a:hueOff val="0"/>
                  <a:satOff val="0"/>
                  <a:lumOff val="0"/>
                  <a:alphaOff val="0"/>
                </a:sysClr>
              </a:solidFill>
              <a:latin typeface="Sabon Next LT"/>
              <a:ea typeface="+mn-ea"/>
              <a:cs typeface="+mn-cs"/>
            </a:rPr>
            <a:t>What tradeoffs are being made in order to support these priorities? </a:t>
          </a:r>
        </a:p>
      </dgm:t>
    </dgm:pt>
    <dgm:pt modelId="{140BECAA-D98C-4C69-A3C2-7BBCC78D25BB}" type="parTrans" cxnId="{B257B6BA-9F28-4216-B9A2-F61C0D127B54}">
      <dgm:prSet/>
      <dgm:spPr/>
      <dgm:t>
        <a:bodyPr/>
        <a:lstStyle/>
        <a:p>
          <a:endParaRPr lang="en-US"/>
        </a:p>
      </dgm:t>
    </dgm:pt>
    <dgm:pt modelId="{7487026C-178B-4E34-B0D9-6BDF4AE2793A}" type="sibTrans" cxnId="{B257B6BA-9F28-4216-B9A2-F61C0D127B54}">
      <dgm:prSet/>
      <dgm:spPr/>
      <dgm:t>
        <a:bodyPr/>
        <a:lstStyle/>
        <a:p>
          <a:endParaRPr lang="en-US"/>
        </a:p>
      </dgm:t>
    </dgm:pt>
    <dgm:pt modelId="{D40980B6-DEEE-4B68-87E7-D1EE1EC6B38E}">
      <dgm:prSet/>
      <dgm:spPr>
        <a:xfrm>
          <a:off x="0" y="2626668"/>
          <a:ext cx="3519937" cy="2501529"/>
        </a:xfrm>
        <a:prstGeom prst="roundRect">
          <a:avLst/>
        </a:prstGeom>
        <a:solidFill>
          <a:srgbClr val="D47B22">
            <a:hueOff val="0"/>
            <a:satOff val="0"/>
            <a:lumOff val="0"/>
            <a:alphaOff val="0"/>
          </a:srgbClr>
        </a:solidFill>
        <a:ln w="12700" cap="flat" cmpd="sng" algn="ctr">
          <a:solidFill>
            <a:sysClr val="window" lastClr="FFFFFF">
              <a:hueOff val="0"/>
              <a:satOff val="0"/>
              <a:lumOff val="0"/>
              <a:alphaOff val="0"/>
            </a:sysClr>
          </a:solidFill>
          <a:prstDash val="solid"/>
          <a:miter lim="800000"/>
        </a:ln>
        <a:effectLst/>
      </dgm:spPr>
      <dgm:t>
        <a:bodyPr/>
        <a:lstStyle/>
        <a:p>
          <a:pPr>
            <a:buNone/>
          </a:pPr>
          <a:r>
            <a:rPr lang="en-US">
              <a:solidFill>
                <a:sysClr val="window" lastClr="FFFFFF"/>
              </a:solidFill>
              <a:latin typeface="Sabon Next LT"/>
              <a:ea typeface="+mn-ea"/>
              <a:cs typeface="+mn-cs"/>
            </a:rPr>
            <a:t> How are district and cluster priorities reflected in our budget? </a:t>
          </a:r>
        </a:p>
      </dgm:t>
    </dgm:pt>
    <dgm:pt modelId="{BD7BC16A-593D-4BC4-844D-8DCFE066C1D9}" type="parTrans" cxnId="{EFC40DE7-64C3-45B1-A7DC-0B91F80E431E}">
      <dgm:prSet/>
      <dgm:spPr/>
      <dgm:t>
        <a:bodyPr/>
        <a:lstStyle/>
        <a:p>
          <a:endParaRPr lang="en-US"/>
        </a:p>
      </dgm:t>
    </dgm:pt>
    <dgm:pt modelId="{EEAF7554-869F-4204-9044-AD222772588F}" type="sibTrans" cxnId="{EFC40DE7-64C3-45B1-A7DC-0B91F80E431E}">
      <dgm:prSet/>
      <dgm:spPr/>
      <dgm:t>
        <a:bodyPr/>
        <a:lstStyle/>
        <a:p>
          <a:endParaRPr lang="en-US"/>
        </a:p>
      </dgm:t>
    </dgm:pt>
    <dgm:pt modelId="{10EBA281-E8EE-4BE4-A124-00A2934956A6}">
      <dgm:prSet/>
      <dgm:spPr>
        <a:xfrm rot="5400000">
          <a:off x="5648159" y="748599"/>
          <a:ext cx="2001223" cy="6257666"/>
        </a:xfrm>
        <a:prstGeom prst="round2SameRect">
          <a:avLst/>
        </a:prstGeom>
        <a:solidFill>
          <a:srgbClr val="D47B22">
            <a:alpha val="90000"/>
            <a:tint val="40000"/>
            <a:hueOff val="0"/>
            <a:satOff val="0"/>
            <a:lumOff val="0"/>
            <a:alphaOff val="0"/>
          </a:srgbClr>
        </a:solidFill>
        <a:ln w="12700" cap="flat" cmpd="sng" algn="ctr">
          <a:solidFill>
            <a:srgbClr val="D47B22">
              <a:alpha val="90000"/>
              <a:tint val="40000"/>
              <a:hueOff val="0"/>
              <a:satOff val="0"/>
              <a:lumOff val="0"/>
              <a:alphaOff val="0"/>
            </a:srgbClr>
          </a:solidFill>
          <a:prstDash val="solid"/>
          <a:miter lim="800000"/>
        </a:ln>
        <a:effectLst/>
      </dgm:spPr>
      <dgm:t>
        <a:bodyPr/>
        <a:lstStyle/>
        <a:p>
          <a:pPr>
            <a:buChar char="•"/>
          </a:pPr>
          <a:r>
            <a:rPr lang="en-US">
              <a:solidFill>
                <a:sysClr val="windowText" lastClr="000000">
                  <a:hueOff val="0"/>
                  <a:satOff val="0"/>
                  <a:lumOff val="0"/>
                  <a:alphaOff val="0"/>
                </a:sysClr>
              </a:solidFill>
              <a:latin typeface="Sabon Next LT"/>
              <a:ea typeface="+mn-ea"/>
              <a:cs typeface="+mn-cs"/>
            </a:rPr>
            <a:t>Cluster priorities- what staff, materials, etc. are dedicated to supporting our cluster’s priorities? </a:t>
          </a:r>
        </a:p>
      </dgm:t>
    </dgm:pt>
    <dgm:pt modelId="{76D3EFF9-2BFC-4975-99CF-7877BF11C24B}" type="parTrans" cxnId="{3D29DD89-FDCA-4EB1-A999-B45CCEFF8D1E}">
      <dgm:prSet/>
      <dgm:spPr/>
      <dgm:t>
        <a:bodyPr/>
        <a:lstStyle/>
        <a:p>
          <a:endParaRPr lang="en-US"/>
        </a:p>
      </dgm:t>
    </dgm:pt>
    <dgm:pt modelId="{50E273AA-9C61-40F3-8560-7444AF1D5007}" type="sibTrans" cxnId="{3D29DD89-FDCA-4EB1-A999-B45CCEFF8D1E}">
      <dgm:prSet/>
      <dgm:spPr/>
      <dgm:t>
        <a:bodyPr/>
        <a:lstStyle/>
        <a:p>
          <a:endParaRPr lang="en-US"/>
        </a:p>
      </dgm:t>
    </dgm:pt>
    <dgm:pt modelId="{557A3FCC-C683-49B1-93B0-7E5147E5232C}">
      <dgm:prSet/>
      <dgm:spPr>
        <a:xfrm rot="5400000">
          <a:off x="5648159" y="748599"/>
          <a:ext cx="2001223" cy="6257666"/>
        </a:xfrm>
        <a:prstGeom prst="round2SameRect">
          <a:avLst/>
        </a:prstGeom>
        <a:solidFill>
          <a:srgbClr val="D47B22">
            <a:alpha val="90000"/>
            <a:tint val="40000"/>
            <a:hueOff val="0"/>
            <a:satOff val="0"/>
            <a:lumOff val="0"/>
            <a:alphaOff val="0"/>
          </a:srgbClr>
        </a:solidFill>
        <a:ln w="12700" cap="flat" cmpd="sng" algn="ctr">
          <a:solidFill>
            <a:srgbClr val="D47B22">
              <a:alpha val="90000"/>
              <a:tint val="40000"/>
              <a:hueOff val="0"/>
              <a:satOff val="0"/>
              <a:lumOff val="0"/>
              <a:alphaOff val="0"/>
            </a:srgbClr>
          </a:solidFill>
          <a:prstDash val="solid"/>
          <a:miter lim="800000"/>
        </a:ln>
        <a:effectLst/>
      </dgm:spPr>
      <dgm:t>
        <a:bodyPr/>
        <a:lstStyle/>
        <a:p>
          <a:pPr>
            <a:buChar char="•"/>
          </a:pPr>
          <a:r>
            <a:rPr lang="en-US">
              <a:solidFill>
                <a:sysClr val="windowText" lastClr="000000">
                  <a:hueOff val="0"/>
                  <a:satOff val="0"/>
                  <a:lumOff val="0"/>
                  <a:alphaOff val="0"/>
                </a:sysClr>
              </a:solidFill>
              <a:latin typeface="Sabon Next LT"/>
              <a:ea typeface="+mn-ea"/>
              <a:cs typeface="+mn-cs"/>
            </a:rPr>
            <a:t>Signature programs- what staff, materials, etc. are dedicated to supporting our signature program? </a:t>
          </a:r>
        </a:p>
      </dgm:t>
    </dgm:pt>
    <dgm:pt modelId="{147307D2-620D-475F-AA3B-D23DABEA61EB}" type="parTrans" cxnId="{1061F836-3A72-4CA2-81BC-6C86EAD30FD8}">
      <dgm:prSet/>
      <dgm:spPr/>
      <dgm:t>
        <a:bodyPr/>
        <a:lstStyle/>
        <a:p>
          <a:endParaRPr lang="en-US"/>
        </a:p>
      </dgm:t>
    </dgm:pt>
    <dgm:pt modelId="{2B1EA24E-7EFF-491E-A08E-F787DEF999C2}" type="sibTrans" cxnId="{1061F836-3A72-4CA2-81BC-6C86EAD30FD8}">
      <dgm:prSet/>
      <dgm:spPr/>
      <dgm:t>
        <a:bodyPr/>
        <a:lstStyle/>
        <a:p>
          <a:endParaRPr lang="en-US"/>
        </a:p>
      </dgm:t>
    </dgm:pt>
    <dgm:pt modelId="{8B281087-B8BE-4922-B508-83353746C578}">
      <dgm:prSet/>
      <dgm:spPr>
        <a:xfrm rot="5400000">
          <a:off x="5648159" y="748599"/>
          <a:ext cx="2001223" cy="6257666"/>
        </a:xfrm>
        <a:prstGeom prst="round2SameRect">
          <a:avLst/>
        </a:prstGeom>
        <a:solidFill>
          <a:srgbClr val="D47B22">
            <a:alpha val="90000"/>
            <a:tint val="40000"/>
            <a:hueOff val="0"/>
            <a:satOff val="0"/>
            <a:lumOff val="0"/>
            <a:alphaOff val="0"/>
          </a:srgbClr>
        </a:solidFill>
        <a:ln w="12700" cap="flat" cmpd="sng" algn="ctr">
          <a:solidFill>
            <a:srgbClr val="D47B22">
              <a:alpha val="90000"/>
              <a:tint val="40000"/>
              <a:hueOff val="0"/>
              <a:satOff val="0"/>
              <a:lumOff val="0"/>
              <a:alphaOff val="0"/>
            </a:srgbClr>
          </a:solidFill>
          <a:prstDash val="solid"/>
          <a:miter lim="800000"/>
        </a:ln>
        <a:effectLst/>
      </dgm:spPr>
      <dgm:t>
        <a:bodyPr/>
        <a:lstStyle/>
        <a:p>
          <a:pPr>
            <a:buChar char="•"/>
          </a:pPr>
          <a:r>
            <a:rPr lang="en-US">
              <a:solidFill>
                <a:sysClr val="windowText" lastClr="000000">
                  <a:hueOff val="0"/>
                  <a:satOff val="0"/>
                  <a:lumOff val="0"/>
                  <a:alphaOff val="0"/>
                </a:sysClr>
              </a:solidFill>
              <a:latin typeface="Sabon Next LT"/>
              <a:ea typeface="+mn-ea"/>
              <a:cs typeface="+mn-cs"/>
            </a:rPr>
            <a:t>Are there positions our school will share with another school, i.e. nurse, counselor?</a:t>
          </a:r>
        </a:p>
      </dgm:t>
    </dgm:pt>
    <dgm:pt modelId="{9A3FD064-2F9D-4B36-A123-258C840E2313}" type="parTrans" cxnId="{4BDE9BAD-E95C-4C1C-BB3F-424DA4527AB5}">
      <dgm:prSet/>
      <dgm:spPr/>
      <dgm:t>
        <a:bodyPr/>
        <a:lstStyle/>
        <a:p>
          <a:endParaRPr lang="en-US"/>
        </a:p>
      </dgm:t>
    </dgm:pt>
    <dgm:pt modelId="{1F23F7F5-6992-4267-B726-7FC98AE7863C}" type="sibTrans" cxnId="{4BDE9BAD-E95C-4C1C-BB3F-424DA4527AB5}">
      <dgm:prSet/>
      <dgm:spPr/>
      <dgm:t>
        <a:bodyPr/>
        <a:lstStyle/>
        <a:p>
          <a:endParaRPr lang="en-US"/>
        </a:p>
      </dgm:t>
    </dgm:pt>
    <dgm:pt modelId="{6419D40A-FD47-4505-B62A-5719141083E7}" type="pres">
      <dgm:prSet presAssocID="{22226005-596F-4B03-979B-7869B71C61B3}" presName="Name0" presStyleCnt="0">
        <dgm:presLayoutVars>
          <dgm:dir/>
          <dgm:animLvl val="lvl"/>
          <dgm:resizeHandles val="exact"/>
        </dgm:presLayoutVars>
      </dgm:prSet>
      <dgm:spPr/>
    </dgm:pt>
    <dgm:pt modelId="{AEE222AD-5CA8-4EEC-91EF-EFAAC4FBEC4E}" type="pres">
      <dgm:prSet presAssocID="{0C1D2607-0AA8-4703-8CD9-C80627D357E8}" presName="linNode" presStyleCnt="0"/>
      <dgm:spPr/>
    </dgm:pt>
    <dgm:pt modelId="{F36A9E33-9AA5-4D82-8807-9474CFA8E235}" type="pres">
      <dgm:prSet presAssocID="{0C1D2607-0AA8-4703-8CD9-C80627D357E8}" presName="parentText" presStyleLbl="node1" presStyleIdx="0" presStyleCnt="2">
        <dgm:presLayoutVars>
          <dgm:chMax val="1"/>
          <dgm:bulletEnabled val="1"/>
        </dgm:presLayoutVars>
      </dgm:prSet>
      <dgm:spPr/>
    </dgm:pt>
    <dgm:pt modelId="{61934C76-2C4B-46C5-BE43-78B0EA8D3112}" type="pres">
      <dgm:prSet presAssocID="{0C1D2607-0AA8-4703-8CD9-C80627D357E8}" presName="descendantText" presStyleLbl="alignAccFollowNode1" presStyleIdx="0" presStyleCnt="2">
        <dgm:presLayoutVars>
          <dgm:bulletEnabled val="1"/>
        </dgm:presLayoutVars>
      </dgm:prSet>
      <dgm:spPr/>
    </dgm:pt>
    <dgm:pt modelId="{C04F0037-F8E8-44E9-98E7-60AF7D930E4D}" type="pres">
      <dgm:prSet presAssocID="{59EC5809-7017-4AAF-A2C0-1C00F5C80D7D}" presName="sp" presStyleCnt="0"/>
      <dgm:spPr/>
    </dgm:pt>
    <dgm:pt modelId="{1F61B4B0-8936-414E-A3AB-C6A702FB0AD9}" type="pres">
      <dgm:prSet presAssocID="{D40980B6-DEEE-4B68-87E7-D1EE1EC6B38E}" presName="linNode" presStyleCnt="0"/>
      <dgm:spPr/>
    </dgm:pt>
    <dgm:pt modelId="{AE6AC6E9-DCD0-47EF-8FC4-1B71D18EDC0B}" type="pres">
      <dgm:prSet presAssocID="{D40980B6-DEEE-4B68-87E7-D1EE1EC6B38E}" presName="parentText" presStyleLbl="node1" presStyleIdx="1" presStyleCnt="2">
        <dgm:presLayoutVars>
          <dgm:chMax val="1"/>
          <dgm:bulletEnabled val="1"/>
        </dgm:presLayoutVars>
      </dgm:prSet>
      <dgm:spPr/>
    </dgm:pt>
    <dgm:pt modelId="{E6557417-85CE-4B88-A441-E47900AFA690}" type="pres">
      <dgm:prSet presAssocID="{D40980B6-DEEE-4B68-87E7-D1EE1EC6B38E}" presName="descendantText" presStyleLbl="alignAccFollowNode1" presStyleIdx="1" presStyleCnt="2">
        <dgm:presLayoutVars>
          <dgm:bulletEnabled val="1"/>
        </dgm:presLayoutVars>
      </dgm:prSet>
      <dgm:spPr/>
    </dgm:pt>
  </dgm:ptLst>
  <dgm:cxnLst>
    <dgm:cxn modelId="{5F2D9B0E-AEAF-4786-8717-C586DD777B39}" type="presOf" srcId="{45BA79BF-FC7A-4998-BB53-EF2C916DFAF9}" destId="{61934C76-2C4B-46C5-BE43-78B0EA8D3112}" srcOrd="0" destOrd="2" presId="urn:microsoft.com/office/officeart/2005/8/layout/vList5"/>
    <dgm:cxn modelId="{1061F836-3A72-4CA2-81BC-6C86EAD30FD8}" srcId="{D40980B6-DEEE-4B68-87E7-D1EE1EC6B38E}" destId="{557A3FCC-C683-49B1-93B0-7E5147E5232C}" srcOrd="1" destOrd="0" parTransId="{147307D2-620D-475F-AA3B-D23DABEA61EB}" sibTransId="{2B1EA24E-7EFF-491E-A08E-F787DEF999C2}"/>
    <dgm:cxn modelId="{C193A53B-0E6E-4D39-A176-D84E8A563F4F}" type="presOf" srcId="{712A05D9-A668-45B1-A2FF-2BA2784E196D}" destId="{61934C76-2C4B-46C5-BE43-78B0EA8D3112}" srcOrd="0" destOrd="1" presId="urn:microsoft.com/office/officeart/2005/8/layout/vList5"/>
    <dgm:cxn modelId="{7F6E6B3F-F13F-4A15-8A68-DC02534B5B14}" type="presOf" srcId="{22226005-596F-4B03-979B-7869B71C61B3}" destId="{6419D40A-FD47-4505-B62A-5719141083E7}" srcOrd="0" destOrd="0" presId="urn:microsoft.com/office/officeart/2005/8/layout/vList5"/>
    <dgm:cxn modelId="{8B60146B-6D28-434F-A45B-635569B9DC41}" srcId="{22226005-596F-4B03-979B-7869B71C61B3}" destId="{0C1D2607-0AA8-4703-8CD9-C80627D357E8}" srcOrd="0" destOrd="0" parTransId="{63165D8E-7B34-4FCF-B848-7C16EFD0B634}" sibTransId="{59EC5809-7017-4AAF-A2C0-1C00F5C80D7D}"/>
    <dgm:cxn modelId="{6F141050-F8C3-4288-B996-84526940C750}" srcId="{0C1D2607-0AA8-4703-8CD9-C80627D357E8}" destId="{712A05D9-A668-45B1-A2FF-2BA2784E196D}" srcOrd="1" destOrd="0" parTransId="{EC34BEB3-7DF2-4824-A969-4177AA2A62B5}" sibTransId="{444EA1F5-1681-4A13-AD3E-D15B07F8022D}"/>
    <dgm:cxn modelId="{D9D8CF70-B277-4673-AE5B-8166513062E7}" srcId="{0C1D2607-0AA8-4703-8CD9-C80627D357E8}" destId="{F3B6E757-8A37-4F10-8C34-BFAD7F7A8A5B}" srcOrd="0" destOrd="0" parTransId="{08A30D75-7FDA-4406-AB12-3B70A4529EA9}" sibTransId="{2A2A327A-BE5D-4BB6-95CA-4B1FCB579DD3}"/>
    <dgm:cxn modelId="{0D88AC52-513C-43C9-A527-3AAC3D1A0573}" type="presOf" srcId="{557A3FCC-C683-49B1-93B0-7E5147E5232C}" destId="{E6557417-85CE-4B88-A441-E47900AFA690}" srcOrd="0" destOrd="1" presId="urn:microsoft.com/office/officeart/2005/8/layout/vList5"/>
    <dgm:cxn modelId="{61020A5A-39D4-437B-B684-250B0B2B9325}" type="presOf" srcId="{10EBA281-E8EE-4BE4-A124-00A2934956A6}" destId="{E6557417-85CE-4B88-A441-E47900AFA690}" srcOrd="0" destOrd="0" presId="urn:microsoft.com/office/officeart/2005/8/layout/vList5"/>
    <dgm:cxn modelId="{40AA4A81-B2E5-4536-BCA3-CED1CD219318}" type="presOf" srcId="{D40980B6-DEEE-4B68-87E7-D1EE1EC6B38E}" destId="{AE6AC6E9-DCD0-47EF-8FC4-1B71D18EDC0B}" srcOrd="0" destOrd="0" presId="urn:microsoft.com/office/officeart/2005/8/layout/vList5"/>
    <dgm:cxn modelId="{3D29DD89-FDCA-4EB1-A999-B45CCEFF8D1E}" srcId="{D40980B6-DEEE-4B68-87E7-D1EE1EC6B38E}" destId="{10EBA281-E8EE-4BE4-A124-00A2934956A6}" srcOrd="0" destOrd="0" parTransId="{76D3EFF9-2BFC-4975-99CF-7877BF11C24B}" sibTransId="{50E273AA-9C61-40F3-8560-7444AF1D5007}"/>
    <dgm:cxn modelId="{19ABE592-C80C-4B8E-9FDE-372F069984BF}" type="presOf" srcId="{0C1D2607-0AA8-4703-8CD9-C80627D357E8}" destId="{F36A9E33-9AA5-4D82-8807-9474CFA8E235}" srcOrd="0" destOrd="0" presId="urn:microsoft.com/office/officeart/2005/8/layout/vList5"/>
    <dgm:cxn modelId="{4BDE9BAD-E95C-4C1C-BB3F-424DA4527AB5}" srcId="{D40980B6-DEEE-4B68-87E7-D1EE1EC6B38E}" destId="{8B281087-B8BE-4922-B508-83353746C578}" srcOrd="2" destOrd="0" parTransId="{9A3FD064-2F9D-4B36-A123-258C840E2313}" sibTransId="{1F23F7F5-6992-4267-B726-7FC98AE7863C}"/>
    <dgm:cxn modelId="{B257B6BA-9F28-4216-B9A2-F61C0D127B54}" srcId="{0C1D2607-0AA8-4703-8CD9-C80627D357E8}" destId="{45BA79BF-FC7A-4998-BB53-EF2C916DFAF9}" srcOrd="2" destOrd="0" parTransId="{140BECAA-D98C-4C69-A3C2-7BBCC78D25BB}" sibTransId="{7487026C-178B-4E34-B0D9-6BDF4AE2793A}"/>
    <dgm:cxn modelId="{FCEB6BC1-E41D-49FA-99CA-D7CF730FE893}" type="presOf" srcId="{8B281087-B8BE-4922-B508-83353746C578}" destId="{E6557417-85CE-4B88-A441-E47900AFA690}" srcOrd="0" destOrd="2" presId="urn:microsoft.com/office/officeart/2005/8/layout/vList5"/>
    <dgm:cxn modelId="{386B64C7-7DE8-42AE-B117-C6EFF1F9CCAA}" type="presOf" srcId="{F3B6E757-8A37-4F10-8C34-BFAD7F7A8A5B}" destId="{61934C76-2C4B-46C5-BE43-78B0EA8D3112}" srcOrd="0" destOrd="0" presId="urn:microsoft.com/office/officeart/2005/8/layout/vList5"/>
    <dgm:cxn modelId="{EFC40DE7-64C3-45B1-A7DC-0B91F80E431E}" srcId="{22226005-596F-4B03-979B-7869B71C61B3}" destId="{D40980B6-DEEE-4B68-87E7-D1EE1EC6B38E}" srcOrd="1" destOrd="0" parTransId="{BD7BC16A-593D-4BC4-844D-8DCFE066C1D9}" sibTransId="{EEAF7554-869F-4204-9044-AD222772588F}"/>
    <dgm:cxn modelId="{B0215CC5-CF4C-42F1-A448-3A71A368B7A5}" type="presParOf" srcId="{6419D40A-FD47-4505-B62A-5719141083E7}" destId="{AEE222AD-5CA8-4EEC-91EF-EFAAC4FBEC4E}" srcOrd="0" destOrd="0" presId="urn:microsoft.com/office/officeart/2005/8/layout/vList5"/>
    <dgm:cxn modelId="{15FB5FDA-5532-4391-9018-B7942AE20ECB}" type="presParOf" srcId="{AEE222AD-5CA8-4EEC-91EF-EFAAC4FBEC4E}" destId="{F36A9E33-9AA5-4D82-8807-9474CFA8E235}" srcOrd="0" destOrd="0" presId="urn:microsoft.com/office/officeart/2005/8/layout/vList5"/>
    <dgm:cxn modelId="{27DEC747-711C-4A25-8D34-87AF15949BED}" type="presParOf" srcId="{AEE222AD-5CA8-4EEC-91EF-EFAAC4FBEC4E}" destId="{61934C76-2C4B-46C5-BE43-78B0EA8D3112}" srcOrd="1" destOrd="0" presId="urn:microsoft.com/office/officeart/2005/8/layout/vList5"/>
    <dgm:cxn modelId="{FE849754-35C8-434D-B87F-1FAA90524DCB}" type="presParOf" srcId="{6419D40A-FD47-4505-B62A-5719141083E7}" destId="{C04F0037-F8E8-44E9-98E7-60AF7D930E4D}" srcOrd="1" destOrd="0" presId="urn:microsoft.com/office/officeart/2005/8/layout/vList5"/>
    <dgm:cxn modelId="{602ACC57-E4AA-41CE-A1B1-5FD8576208C7}" type="presParOf" srcId="{6419D40A-FD47-4505-B62A-5719141083E7}" destId="{1F61B4B0-8936-414E-A3AB-C6A702FB0AD9}" srcOrd="2" destOrd="0" presId="urn:microsoft.com/office/officeart/2005/8/layout/vList5"/>
    <dgm:cxn modelId="{9D76B1DC-5D80-499F-ACFC-D73BCC9977BA}" type="presParOf" srcId="{1F61B4B0-8936-414E-A3AB-C6A702FB0AD9}" destId="{AE6AC6E9-DCD0-47EF-8FC4-1B71D18EDC0B}" srcOrd="0" destOrd="0" presId="urn:microsoft.com/office/officeart/2005/8/layout/vList5"/>
    <dgm:cxn modelId="{6FEF0A48-CDEE-4D02-B03D-16FC452BB39B}" type="presParOf" srcId="{1F61B4B0-8936-414E-A3AB-C6A702FB0AD9}" destId="{E6557417-85CE-4B88-A441-E47900AFA690}"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362BB8-72CB-486D-B793-0C482E7D2890}">
      <dsp:nvSpPr>
        <dsp:cNvPr id="0" name=""/>
        <dsp:cNvSpPr/>
      </dsp:nvSpPr>
      <dsp:spPr>
        <a:xfrm>
          <a:off x="21109" y="1333172"/>
          <a:ext cx="1081125" cy="1081125"/>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62EF4FD-7847-4904-9B36-21C671059A2D}">
      <dsp:nvSpPr>
        <dsp:cNvPr id="0" name=""/>
        <dsp:cNvSpPr/>
      </dsp:nvSpPr>
      <dsp:spPr>
        <a:xfrm>
          <a:off x="248146" y="1560208"/>
          <a:ext cx="627052" cy="62705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BCA396E-E04C-4519-B10B-DF3C9313FCC7}">
      <dsp:nvSpPr>
        <dsp:cNvPr id="0" name=""/>
        <dsp:cNvSpPr/>
      </dsp:nvSpPr>
      <dsp:spPr>
        <a:xfrm>
          <a:off x="1333905" y="1333172"/>
          <a:ext cx="2548367" cy="1081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pPr>
          <a:r>
            <a:rPr lang="en-US" sz="1800" kern="1200"/>
            <a:t>This is a meeting of the GO Team. Only members of the team may participate in the discussion. Any members of the public present are here to quietly observe.</a:t>
          </a:r>
        </a:p>
      </dsp:txBody>
      <dsp:txXfrm>
        <a:off x="1333905" y="1333172"/>
        <a:ext cx="2548367" cy="1081125"/>
      </dsp:txXfrm>
    </dsp:sp>
    <dsp:sp modelId="{63A3B17D-07DC-456E-A05A-49DCCB953724}">
      <dsp:nvSpPr>
        <dsp:cNvPr id="0" name=""/>
        <dsp:cNvSpPr/>
      </dsp:nvSpPr>
      <dsp:spPr>
        <a:xfrm>
          <a:off x="4326306" y="1333172"/>
          <a:ext cx="1081125" cy="1081125"/>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367B602-F2F0-4A95-9FAE-6B2DD3492908}">
      <dsp:nvSpPr>
        <dsp:cNvPr id="0" name=""/>
        <dsp:cNvSpPr/>
      </dsp:nvSpPr>
      <dsp:spPr>
        <a:xfrm>
          <a:off x="4553342" y="1560208"/>
          <a:ext cx="627052" cy="62705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C176035-F09B-4751-AAAE-823C8D24E8CB}">
      <dsp:nvSpPr>
        <dsp:cNvPr id="0" name=""/>
        <dsp:cNvSpPr/>
      </dsp:nvSpPr>
      <dsp:spPr>
        <a:xfrm>
          <a:off x="5639101" y="1333172"/>
          <a:ext cx="2548367" cy="1081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pPr>
          <a:r>
            <a:rPr lang="en-US" sz="1800" kern="1200"/>
            <a:t>We will follow the agenda as noticed to the public and stay on task.</a:t>
          </a:r>
        </a:p>
      </dsp:txBody>
      <dsp:txXfrm>
        <a:off x="5639101" y="1333172"/>
        <a:ext cx="2548367" cy="1081125"/>
      </dsp:txXfrm>
    </dsp:sp>
    <dsp:sp modelId="{32B9B227-73A0-472B-98B4-51AA6536D03A}">
      <dsp:nvSpPr>
        <dsp:cNvPr id="0" name=""/>
        <dsp:cNvSpPr/>
      </dsp:nvSpPr>
      <dsp:spPr>
        <a:xfrm>
          <a:off x="21109" y="3403287"/>
          <a:ext cx="1081125" cy="1081125"/>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DF6E84F-AE0C-4314-BA55-899A894716E3}">
      <dsp:nvSpPr>
        <dsp:cNvPr id="0" name=""/>
        <dsp:cNvSpPr/>
      </dsp:nvSpPr>
      <dsp:spPr>
        <a:xfrm>
          <a:off x="248146" y="3630323"/>
          <a:ext cx="627052" cy="62705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BE9BED8-71C1-475B-BE41-AB098AC6B60A}">
      <dsp:nvSpPr>
        <dsp:cNvPr id="0" name=""/>
        <dsp:cNvSpPr/>
      </dsp:nvSpPr>
      <dsp:spPr>
        <a:xfrm>
          <a:off x="1333905" y="3403287"/>
          <a:ext cx="2548367" cy="1081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pPr>
          <a:r>
            <a:rPr lang="en-US" sz="1800" kern="1200"/>
            <a:t>We invite and welcome contributions of every member and listen to each other.</a:t>
          </a:r>
        </a:p>
      </dsp:txBody>
      <dsp:txXfrm>
        <a:off x="1333905" y="3403287"/>
        <a:ext cx="2548367" cy="1081125"/>
      </dsp:txXfrm>
    </dsp:sp>
    <dsp:sp modelId="{8F7ACF33-3DCE-4048-B76C-1F6B05F28B28}">
      <dsp:nvSpPr>
        <dsp:cNvPr id="0" name=""/>
        <dsp:cNvSpPr/>
      </dsp:nvSpPr>
      <dsp:spPr>
        <a:xfrm>
          <a:off x="4326306" y="3403287"/>
          <a:ext cx="1081125" cy="1081125"/>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51A56BD-FD15-45C4-BC35-495751397719}">
      <dsp:nvSpPr>
        <dsp:cNvPr id="0" name=""/>
        <dsp:cNvSpPr/>
      </dsp:nvSpPr>
      <dsp:spPr>
        <a:xfrm>
          <a:off x="4553342" y="3630323"/>
          <a:ext cx="627052" cy="62705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CD278E0-F036-48DE-9F7D-8FD4FAE2C424}">
      <dsp:nvSpPr>
        <dsp:cNvPr id="0" name=""/>
        <dsp:cNvSpPr/>
      </dsp:nvSpPr>
      <dsp:spPr>
        <a:xfrm>
          <a:off x="5639101" y="3403287"/>
          <a:ext cx="2548367" cy="10811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pPr>
          <a:r>
            <a:rPr lang="en-US" sz="1800" kern="1200"/>
            <a:t>We will respect all ideas and assume good intentions.</a:t>
          </a:r>
        </a:p>
      </dsp:txBody>
      <dsp:txXfrm>
        <a:off x="5639101" y="3403287"/>
        <a:ext cx="2548367" cy="108112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0A8DB8-0569-4BF8-8AB9-63BF087919CF}">
      <dsp:nvSpPr>
        <dsp:cNvPr id="0" name=""/>
        <dsp:cNvSpPr/>
      </dsp:nvSpPr>
      <dsp:spPr>
        <a:xfrm>
          <a:off x="-4829844" y="-740211"/>
          <a:ext cx="5752583" cy="5752583"/>
        </a:xfrm>
        <a:prstGeom prst="blockArc">
          <a:avLst>
            <a:gd name="adj1" fmla="val 18900000"/>
            <a:gd name="adj2" fmla="val 2700000"/>
            <a:gd name="adj3" fmla="val 375"/>
          </a:avLst>
        </a:prstGeom>
        <a:noFill/>
        <a:ln w="12700" cap="flat" cmpd="sng" algn="ctr">
          <a:solidFill>
            <a:schemeClr val="accent4">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E536B88F-8FC2-4CA7-958C-821C131E4CDF}">
      <dsp:nvSpPr>
        <dsp:cNvPr id="0" name=""/>
        <dsp:cNvSpPr/>
      </dsp:nvSpPr>
      <dsp:spPr>
        <a:xfrm>
          <a:off x="483235" y="328443"/>
          <a:ext cx="6524750" cy="657229"/>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21676" tIns="76200" rIns="76200" bIns="76200" numCol="1" spcCol="1270" anchor="ctr" anchorCtr="0">
          <a:noAutofit/>
        </a:bodyPr>
        <a:lstStyle/>
        <a:p>
          <a:pPr marL="0" lvl="0" indent="0" algn="l" defTabSz="1333500">
            <a:lnSpc>
              <a:spcPct val="90000"/>
            </a:lnSpc>
            <a:spcBef>
              <a:spcPct val="0"/>
            </a:spcBef>
            <a:spcAft>
              <a:spcPct val="35000"/>
            </a:spcAft>
            <a:buNone/>
          </a:pPr>
          <a:r>
            <a:rPr lang="en-US" sz="3000" kern="1200">
              <a:latin typeface="Calibri" panose="020F0502020204030204" pitchFamily="34" charset="0"/>
              <a:cs typeface="Calibri" panose="020F0502020204030204" pitchFamily="34" charset="0"/>
            </a:rPr>
            <a:t>Step 1: Data Review</a:t>
          </a:r>
        </a:p>
      </dsp:txBody>
      <dsp:txXfrm>
        <a:off x="483235" y="328443"/>
        <a:ext cx="6524750" cy="657229"/>
      </dsp:txXfrm>
    </dsp:sp>
    <dsp:sp modelId="{C2E29C9B-1B04-4D0F-884B-53184464A0CF}">
      <dsp:nvSpPr>
        <dsp:cNvPr id="0" name=""/>
        <dsp:cNvSpPr/>
      </dsp:nvSpPr>
      <dsp:spPr>
        <a:xfrm>
          <a:off x="105649" y="258908"/>
          <a:ext cx="821536" cy="821536"/>
        </a:xfrm>
        <a:prstGeom prst="ellipse">
          <a:avLst/>
        </a:prstGeom>
        <a:blipFill rotWithShape="0">
          <a:blip xmlns:r="http://schemas.openxmlformats.org/officeDocument/2006/relationships" r:embed="rId1"/>
          <a:stretch>
            <a:fillRect/>
          </a:stretch>
        </a:blipFill>
        <a:ln w="6350" cap="flat" cmpd="sng" algn="ctr">
          <a:solidFill>
            <a:schemeClr val="accent3">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975311A0-1439-46E2-8E1D-CB01AD834F95}">
      <dsp:nvSpPr>
        <dsp:cNvPr id="0" name=""/>
        <dsp:cNvSpPr/>
      </dsp:nvSpPr>
      <dsp:spPr>
        <a:xfrm>
          <a:off x="860040" y="1314458"/>
          <a:ext cx="6147945" cy="657229"/>
        </a:xfrm>
        <a:prstGeom prst="rect">
          <a:avLst/>
        </a:prstGeom>
        <a:gradFill rotWithShape="0">
          <a:gsLst>
            <a:gs pos="0">
              <a:schemeClr val="accent3">
                <a:hueOff val="-3599548"/>
                <a:satOff val="23386"/>
                <a:lumOff val="4183"/>
                <a:alphaOff val="0"/>
                <a:satMod val="103000"/>
                <a:lumMod val="102000"/>
                <a:tint val="94000"/>
              </a:schemeClr>
            </a:gs>
            <a:gs pos="50000">
              <a:schemeClr val="accent3">
                <a:hueOff val="-3599548"/>
                <a:satOff val="23386"/>
                <a:lumOff val="4183"/>
                <a:alphaOff val="0"/>
                <a:satMod val="110000"/>
                <a:lumMod val="100000"/>
                <a:shade val="100000"/>
              </a:schemeClr>
            </a:gs>
            <a:gs pos="100000">
              <a:schemeClr val="accent3">
                <a:hueOff val="-3599548"/>
                <a:satOff val="23386"/>
                <a:lumOff val="4183"/>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21676" tIns="76200" rIns="76200" bIns="76200" numCol="1" spcCol="1270" anchor="ctr" anchorCtr="0">
          <a:noAutofit/>
        </a:bodyPr>
        <a:lstStyle/>
        <a:p>
          <a:pPr marL="0" lvl="0" indent="0" algn="l" defTabSz="1333500">
            <a:lnSpc>
              <a:spcPct val="90000"/>
            </a:lnSpc>
            <a:spcBef>
              <a:spcPct val="0"/>
            </a:spcBef>
            <a:spcAft>
              <a:spcPct val="35000"/>
            </a:spcAft>
            <a:buNone/>
          </a:pPr>
          <a:r>
            <a:rPr lang="en-US" sz="3000" kern="1200">
              <a:latin typeface="Calibri" panose="020F0502020204030204" pitchFamily="34" charset="0"/>
              <a:cs typeface="Calibri" panose="020F0502020204030204" pitchFamily="34" charset="0"/>
            </a:rPr>
            <a:t>Step 2: Strategic Plan Review</a:t>
          </a:r>
        </a:p>
      </dsp:txBody>
      <dsp:txXfrm>
        <a:off x="860040" y="1314458"/>
        <a:ext cx="6147945" cy="657229"/>
      </dsp:txXfrm>
    </dsp:sp>
    <dsp:sp modelId="{C62BC85C-B34C-4F35-85DD-EF9C4FBEF2CF}">
      <dsp:nvSpPr>
        <dsp:cNvPr id="0" name=""/>
        <dsp:cNvSpPr/>
      </dsp:nvSpPr>
      <dsp:spPr>
        <a:xfrm>
          <a:off x="449271" y="1232304"/>
          <a:ext cx="821536" cy="821536"/>
        </a:xfrm>
        <a:prstGeom prst="ellipse">
          <a:avLst/>
        </a:prstGeom>
        <a:blipFill rotWithShape="0">
          <a:blip xmlns:r="http://schemas.openxmlformats.org/officeDocument/2006/relationships" r:embed="rId1"/>
          <a:stretch>
            <a:fillRect/>
          </a:stretch>
        </a:blipFill>
        <a:ln w="6350" cap="flat" cmpd="sng" algn="ctr">
          <a:solidFill>
            <a:schemeClr val="accent3">
              <a:hueOff val="-3599548"/>
              <a:satOff val="23386"/>
              <a:lumOff val="4183"/>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5A4A04A5-4D00-4442-97C2-694047FE6AAC}">
      <dsp:nvSpPr>
        <dsp:cNvPr id="0" name=""/>
        <dsp:cNvSpPr/>
      </dsp:nvSpPr>
      <dsp:spPr>
        <a:xfrm>
          <a:off x="860040" y="2111772"/>
          <a:ext cx="6147945" cy="1034629"/>
        </a:xfrm>
        <a:prstGeom prst="rect">
          <a:avLst/>
        </a:prstGeom>
        <a:gradFill rotWithShape="0">
          <a:gsLst>
            <a:gs pos="0">
              <a:schemeClr val="accent3">
                <a:hueOff val="-7199095"/>
                <a:satOff val="46771"/>
                <a:lumOff val="8367"/>
                <a:alphaOff val="0"/>
                <a:satMod val="103000"/>
                <a:lumMod val="102000"/>
                <a:tint val="94000"/>
              </a:schemeClr>
            </a:gs>
            <a:gs pos="50000">
              <a:schemeClr val="accent3">
                <a:hueOff val="-7199095"/>
                <a:satOff val="46771"/>
                <a:lumOff val="8367"/>
                <a:alphaOff val="0"/>
                <a:satMod val="110000"/>
                <a:lumMod val="100000"/>
                <a:shade val="100000"/>
              </a:schemeClr>
            </a:gs>
            <a:gs pos="100000">
              <a:schemeClr val="accent3">
                <a:hueOff val="-7199095"/>
                <a:satOff val="46771"/>
                <a:lumOff val="8367"/>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21676" tIns="76200" rIns="76200" bIns="76200" numCol="1" spcCol="1270" anchor="ctr" anchorCtr="0">
          <a:noAutofit/>
        </a:bodyPr>
        <a:lstStyle/>
        <a:p>
          <a:pPr marL="1200150" lvl="0" indent="-1200150" algn="l" defTabSz="1333500">
            <a:lnSpc>
              <a:spcPct val="100000"/>
            </a:lnSpc>
            <a:spcBef>
              <a:spcPct val="0"/>
            </a:spcBef>
            <a:spcAft>
              <a:spcPts val="0"/>
            </a:spcAft>
            <a:buNone/>
          </a:pPr>
          <a:r>
            <a:rPr lang="en-US" sz="3000" kern="1200">
              <a:latin typeface="Calibri" panose="020F0502020204030204" pitchFamily="34" charset="0"/>
              <a:cs typeface="Calibri" panose="020F0502020204030204" pitchFamily="34" charset="0"/>
            </a:rPr>
            <a:t>Step 3: Budget Parameters</a:t>
          </a:r>
        </a:p>
        <a:p>
          <a:pPr marL="1314450" lvl="0" indent="-171450" algn="l" defTabSz="1333500">
            <a:lnSpc>
              <a:spcPct val="100000"/>
            </a:lnSpc>
            <a:spcBef>
              <a:spcPct val="0"/>
            </a:spcBef>
            <a:spcAft>
              <a:spcPts val="0"/>
            </a:spcAft>
            <a:buNone/>
          </a:pPr>
          <a:r>
            <a:rPr lang="en-US" sz="3000" kern="1200">
              <a:latin typeface="Calibri" panose="020F0502020204030204" pitchFamily="34" charset="0"/>
              <a:cs typeface="Calibri" panose="020F0502020204030204" pitchFamily="34" charset="0"/>
            </a:rPr>
            <a:t>(Strategic Priorities)</a:t>
          </a:r>
        </a:p>
      </dsp:txBody>
      <dsp:txXfrm>
        <a:off x="860040" y="2111772"/>
        <a:ext cx="6147945" cy="1034629"/>
      </dsp:txXfrm>
    </dsp:sp>
    <dsp:sp modelId="{75410455-6758-4137-A48C-492062AAE167}">
      <dsp:nvSpPr>
        <dsp:cNvPr id="0" name=""/>
        <dsp:cNvSpPr/>
      </dsp:nvSpPr>
      <dsp:spPr>
        <a:xfrm>
          <a:off x="449271" y="2218319"/>
          <a:ext cx="821536" cy="821536"/>
        </a:xfrm>
        <a:prstGeom prst="ellipse">
          <a:avLst/>
        </a:prstGeom>
        <a:blipFill rotWithShape="0">
          <a:blip xmlns:r="http://schemas.openxmlformats.org/officeDocument/2006/relationships" r:embed="rId1"/>
          <a:stretch>
            <a:fillRect/>
          </a:stretch>
        </a:blipFill>
        <a:ln w="6350" cap="flat" cmpd="sng" algn="ctr">
          <a:solidFill>
            <a:schemeClr val="accent3">
              <a:hueOff val="-7199095"/>
              <a:satOff val="46771"/>
              <a:lumOff val="8367"/>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23AE5678-694C-4451-A071-1DA6A8872D1A}">
      <dsp:nvSpPr>
        <dsp:cNvPr id="0" name=""/>
        <dsp:cNvSpPr/>
      </dsp:nvSpPr>
      <dsp:spPr>
        <a:xfrm>
          <a:off x="483235" y="3286487"/>
          <a:ext cx="6524750" cy="657229"/>
        </a:xfrm>
        <a:prstGeom prst="rect">
          <a:avLst/>
        </a:prstGeom>
        <a:gradFill rotWithShape="0">
          <a:gsLst>
            <a:gs pos="0">
              <a:schemeClr val="accent3">
                <a:hueOff val="-10798642"/>
                <a:satOff val="70157"/>
                <a:lumOff val="12550"/>
                <a:alphaOff val="0"/>
                <a:satMod val="103000"/>
                <a:lumMod val="102000"/>
                <a:tint val="94000"/>
              </a:schemeClr>
            </a:gs>
            <a:gs pos="50000">
              <a:schemeClr val="accent3">
                <a:hueOff val="-10798642"/>
                <a:satOff val="70157"/>
                <a:lumOff val="12550"/>
                <a:alphaOff val="0"/>
                <a:satMod val="110000"/>
                <a:lumMod val="100000"/>
                <a:shade val="100000"/>
              </a:schemeClr>
            </a:gs>
            <a:gs pos="100000">
              <a:schemeClr val="accent3">
                <a:hueOff val="-10798642"/>
                <a:satOff val="70157"/>
                <a:lumOff val="1255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21676" tIns="76200" rIns="76200" bIns="76200" numCol="1" spcCol="1270" anchor="ctr" anchorCtr="0">
          <a:noAutofit/>
        </a:bodyPr>
        <a:lstStyle/>
        <a:p>
          <a:pPr marL="0" lvl="0" indent="0" algn="l" defTabSz="1333500">
            <a:lnSpc>
              <a:spcPct val="90000"/>
            </a:lnSpc>
            <a:spcBef>
              <a:spcPct val="0"/>
            </a:spcBef>
            <a:spcAft>
              <a:spcPct val="35000"/>
            </a:spcAft>
            <a:buNone/>
          </a:pPr>
          <a:r>
            <a:rPr lang="en-US" sz="3000" kern="1200">
              <a:latin typeface="Calibri" panose="020F0502020204030204" pitchFamily="34" charset="0"/>
              <a:cs typeface="Calibri" panose="020F0502020204030204" pitchFamily="34" charset="0"/>
            </a:rPr>
            <a:t>Step 4: Budget Choices</a:t>
          </a:r>
        </a:p>
      </dsp:txBody>
      <dsp:txXfrm>
        <a:off x="483235" y="3286487"/>
        <a:ext cx="6524750" cy="657229"/>
      </dsp:txXfrm>
    </dsp:sp>
    <dsp:sp modelId="{A98F9A17-EE34-4534-B6D3-B3E4A48124DD}">
      <dsp:nvSpPr>
        <dsp:cNvPr id="0" name=""/>
        <dsp:cNvSpPr/>
      </dsp:nvSpPr>
      <dsp:spPr>
        <a:xfrm>
          <a:off x="0" y="3149159"/>
          <a:ext cx="821536" cy="821536"/>
        </a:xfrm>
        <a:prstGeom prst="ellipse">
          <a:avLst/>
        </a:prstGeom>
        <a:blipFill rotWithShape="0">
          <a:blip xmlns:r="http://schemas.openxmlformats.org/officeDocument/2006/relationships" r:embed="rId2"/>
          <a:stretch>
            <a:fillRect/>
          </a:stretch>
        </a:blipFill>
        <a:ln w="6350" cap="flat" cmpd="sng" algn="ctr">
          <a:solidFill>
            <a:schemeClr val="accent3">
              <a:hueOff val="-10798642"/>
              <a:satOff val="70157"/>
              <a:lumOff val="1255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9F55C4-EF77-4B54-A769-DDA99148F578}">
      <dsp:nvSpPr>
        <dsp:cNvPr id="0" name=""/>
        <dsp:cNvSpPr/>
      </dsp:nvSpPr>
      <dsp:spPr>
        <a:xfrm rot="5400000">
          <a:off x="258267" y="2428877"/>
          <a:ext cx="765936" cy="1274501"/>
        </a:xfrm>
        <a:prstGeom prst="corner">
          <a:avLst>
            <a:gd name="adj1" fmla="val 16120"/>
            <a:gd name="adj2" fmla="val 16110"/>
          </a:avLst>
        </a:prstGeom>
        <a:solidFill>
          <a:schemeClr val="accent2">
            <a:shade val="80000"/>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B91B35EE-E2D6-4A65-85DB-E65F9D4FF12C}">
      <dsp:nvSpPr>
        <dsp:cNvPr id="0" name=""/>
        <dsp:cNvSpPr/>
      </dsp:nvSpPr>
      <dsp:spPr>
        <a:xfrm>
          <a:off x="130413" y="2809678"/>
          <a:ext cx="1150626" cy="10085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rtl="0">
            <a:lnSpc>
              <a:spcPct val="90000"/>
            </a:lnSpc>
            <a:spcBef>
              <a:spcPct val="0"/>
            </a:spcBef>
            <a:spcAft>
              <a:spcPct val="35000"/>
            </a:spcAft>
            <a:buNone/>
          </a:pPr>
          <a:r>
            <a:rPr lang="en-US" sz="1600" b="1" kern="1200"/>
            <a:t>Step 1                             </a:t>
          </a:r>
          <a:r>
            <a:rPr lang="en-US" sz="1400" kern="1200">
              <a:latin typeface="Arial"/>
            </a:rPr>
            <a:t>Update</a:t>
          </a:r>
          <a:r>
            <a:rPr lang="en-US" sz="1400" b="0" kern="1200"/>
            <a:t> </a:t>
          </a:r>
          <a:r>
            <a:rPr lang="en-US" sz="1400" kern="1200"/>
            <a:t>Strategic Plan</a:t>
          </a:r>
          <a:r>
            <a:rPr lang="en-US" sz="1400" kern="1200">
              <a:latin typeface="Arial"/>
            </a:rPr>
            <a:t> &amp; Rank Priorities</a:t>
          </a:r>
          <a:endParaRPr lang="en-US" sz="1400" kern="1200"/>
        </a:p>
      </dsp:txBody>
      <dsp:txXfrm>
        <a:off x="130413" y="2809678"/>
        <a:ext cx="1150626" cy="1008591"/>
      </dsp:txXfrm>
    </dsp:sp>
    <dsp:sp modelId="{BF36F651-9306-4FAE-98A3-35BD65F0CE8C}">
      <dsp:nvSpPr>
        <dsp:cNvPr id="0" name=""/>
        <dsp:cNvSpPr/>
      </dsp:nvSpPr>
      <dsp:spPr>
        <a:xfrm>
          <a:off x="1063940" y="2335047"/>
          <a:ext cx="217099" cy="217099"/>
        </a:xfrm>
        <a:prstGeom prst="triangle">
          <a:avLst>
            <a:gd name="adj" fmla="val 100000"/>
          </a:avLst>
        </a:prstGeom>
        <a:solidFill>
          <a:schemeClr val="accent2">
            <a:shade val="80000"/>
            <a:hueOff val="-38324"/>
            <a:satOff val="-3775"/>
            <a:lumOff val="2601"/>
            <a:alphaOff val="0"/>
          </a:schemeClr>
        </a:solidFill>
        <a:ln w="12700" cap="flat" cmpd="sng" algn="ctr">
          <a:solidFill>
            <a:schemeClr val="accent2">
              <a:shade val="80000"/>
              <a:hueOff val="-38324"/>
              <a:satOff val="-3775"/>
              <a:lumOff val="2601"/>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535CEE06-ECFF-44EC-86F7-4C6E9CF188F5}">
      <dsp:nvSpPr>
        <dsp:cNvPr id="0" name=""/>
        <dsp:cNvSpPr/>
      </dsp:nvSpPr>
      <dsp:spPr>
        <a:xfrm rot="5400000">
          <a:off x="1666859" y="2080319"/>
          <a:ext cx="765936" cy="1274501"/>
        </a:xfrm>
        <a:prstGeom prst="corner">
          <a:avLst>
            <a:gd name="adj1" fmla="val 16120"/>
            <a:gd name="adj2" fmla="val 16110"/>
          </a:avLst>
        </a:prstGeom>
        <a:solidFill>
          <a:schemeClr val="accent2">
            <a:shade val="80000"/>
            <a:hueOff val="-76647"/>
            <a:satOff val="-7550"/>
            <a:lumOff val="5202"/>
            <a:alphaOff val="0"/>
          </a:schemeClr>
        </a:solidFill>
        <a:ln w="12700" cap="flat" cmpd="sng" algn="ctr">
          <a:solidFill>
            <a:schemeClr val="accent2">
              <a:shade val="80000"/>
              <a:hueOff val="-76647"/>
              <a:satOff val="-7550"/>
              <a:lumOff val="5202"/>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E8B40589-00D1-4838-8AD8-123CD845CC3A}">
      <dsp:nvSpPr>
        <dsp:cNvPr id="0" name=""/>
        <dsp:cNvSpPr/>
      </dsp:nvSpPr>
      <dsp:spPr>
        <a:xfrm>
          <a:off x="1539005" y="2461121"/>
          <a:ext cx="1150626" cy="10085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dirty="0"/>
            <a:t>Step 2 </a:t>
          </a:r>
          <a:r>
            <a:rPr lang="en-US" sz="1400" b="0" u="sng" kern="1200" dirty="0"/>
            <a:t>Pri</a:t>
          </a:r>
          <a:r>
            <a:rPr lang="en-US" sz="1400" u="sng" kern="1200" dirty="0"/>
            <a:t>ncipals</a:t>
          </a:r>
          <a:r>
            <a:rPr lang="en-US" sz="1400" kern="1200" dirty="0"/>
            <a:t> Workshop   FY </a:t>
          </a:r>
          <a:r>
            <a:rPr lang="en-US" sz="1400" kern="1200" dirty="0">
              <a:latin typeface="Arial"/>
            </a:rPr>
            <a:t>26</a:t>
          </a:r>
          <a:r>
            <a:rPr lang="en-US" sz="1400" kern="1200" dirty="0"/>
            <a:t> Budget</a:t>
          </a:r>
        </a:p>
        <a:p>
          <a:pPr marL="0" lvl="0" indent="0" algn="l" defTabSz="711200">
            <a:lnSpc>
              <a:spcPct val="90000"/>
            </a:lnSpc>
            <a:spcBef>
              <a:spcPct val="0"/>
            </a:spcBef>
            <a:spcAft>
              <a:spcPct val="35000"/>
            </a:spcAft>
            <a:buNone/>
          </a:pPr>
          <a:r>
            <a:rPr lang="en-US" sz="1200" kern="1200" dirty="0">
              <a:solidFill>
                <a:srgbClr val="FF0000"/>
              </a:solidFill>
              <a:latin typeface="Calibri"/>
              <a:ea typeface="Calibri"/>
              <a:cs typeface="Times New Roman"/>
            </a:rPr>
            <a:t>January 15</a:t>
          </a:r>
          <a:r>
            <a:rPr lang="en-US" sz="1200" kern="1200" dirty="0">
              <a:latin typeface="Calibri"/>
              <a:ea typeface="Calibri"/>
              <a:cs typeface="Times New Roman"/>
            </a:rPr>
            <a:t> </a:t>
          </a:r>
          <a:r>
            <a:rPr lang="en-US" sz="1200" kern="1200" baseline="30000" dirty="0">
              <a:latin typeface="Calibri"/>
              <a:ea typeface="Calibri"/>
              <a:cs typeface="Times New Roman"/>
            </a:rPr>
            <a:t> </a:t>
          </a:r>
          <a:endParaRPr lang="en-US" sz="1200" kern="1200" dirty="0">
            <a:latin typeface="Calibri"/>
            <a:ea typeface="Calibri"/>
            <a:cs typeface="Times New Roman"/>
          </a:endParaRPr>
        </a:p>
      </dsp:txBody>
      <dsp:txXfrm>
        <a:off x="1539005" y="2461121"/>
        <a:ext cx="1150626" cy="1008591"/>
      </dsp:txXfrm>
    </dsp:sp>
    <dsp:sp modelId="{CF777F59-7D55-4DCB-9264-A6427EA7C9F7}">
      <dsp:nvSpPr>
        <dsp:cNvPr id="0" name=""/>
        <dsp:cNvSpPr/>
      </dsp:nvSpPr>
      <dsp:spPr>
        <a:xfrm>
          <a:off x="2472532" y="1986489"/>
          <a:ext cx="217099" cy="217099"/>
        </a:xfrm>
        <a:prstGeom prst="triangle">
          <a:avLst>
            <a:gd name="adj" fmla="val 100000"/>
          </a:avLst>
        </a:prstGeom>
        <a:solidFill>
          <a:schemeClr val="accent2">
            <a:shade val="80000"/>
            <a:hueOff val="-114971"/>
            <a:satOff val="-11324"/>
            <a:lumOff val="7803"/>
            <a:alphaOff val="0"/>
          </a:schemeClr>
        </a:solidFill>
        <a:ln w="12700" cap="flat" cmpd="sng" algn="ctr">
          <a:solidFill>
            <a:schemeClr val="accent2">
              <a:shade val="80000"/>
              <a:hueOff val="-114971"/>
              <a:satOff val="-11324"/>
              <a:lumOff val="7803"/>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AFF28D42-0F29-47D9-9B3E-DF943D18FA80}">
      <dsp:nvSpPr>
        <dsp:cNvPr id="0" name=""/>
        <dsp:cNvSpPr/>
      </dsp:nvSpPr>
      <dsp:spPr>
        <a:xfrm rot="5400000">
          <a:off x="3075451" y="1731762"/>
          <a:ext cx="765936" cy="1274501"/>
        </a:xfrm>
        <a:prstGeom prst="corner">
          <a:avLst>
            <a:gd name="adj1" fmla="val 16120"/>
            <a:gd name="adj2" fmla="val 16110"/>
          </a:avLst>
        </a:prstGeom>
        <a:solidFill>
          <a:schemeClr val="accent2">
            <a:shade val="80000"/>
            <a:hueOff val="-153294"/>
            <a:satOff val="-15099"/>
            <a:lumOff val="10404"/>
            <a:alphaOff val="0"/>
          </a:schemeClr>
        </a:solidFill>
        <a:ln w="12700" cap="flat" cmpd="sng" algn="ctr">
          <a:solidFill>
            <a:schemeClr val="accent2">
              <a:shade val="80000"/>
              <a:hueOff val="-153294"/>
              <a:satOff val="-15099"/>
              <a:lumOff val="10404"/>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A01F39AB-3E94-413F-B395-2CF4CF9063BE}">
      <dsp:nvSpPr>
        <dsp:cNvPr id="0" name=""/>
        <dsp:cNvSpPr/>
      </dsp:nvSpPr>
      <dsp:spPr>
        <a:xfrm>
          <a:off x="2947597" y="2112563"/>
          <a:ext cx="1150626" cy="10085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dirty="0"/>
            <a:t>Step 3              </a:t>
          </a:r>
          <a:r>
            <a:rPr lang="en-US" sz="1400" u="sng" kern="1200" dirty="0"/>
            <a:t>GO Team</a:t>
          </a:r>
          <a:r>
            <a:rPr lang="en-US" sz="1400" kern="1200" dirty="0"/>
            <a:t> Initial Budget Session</a:t>
          </a:r>
        </a:p>
        <a:p>
          <a:pPr marL="0" lvl="0" indent="0" algn="l" defTabSz="711200" rtl="0">
            <a:lnSpc>
              <a:spcPct val="90000"/>
            </a:lnSpc>
            <a:spcBef>
              <a:spcPct val="0"/>
            </a:spcBef>
            <a:spcAft>
              <a:spcPct val="35000"/>
            </a:spcAft>
            <a:buNone/>
          </a:pPr>
          <a:r>
            <a:rPr lang="en-US" sz="1200" kern="1200" dirty="0">
              <a:solidFill>
                <a:srgbClr val="FF0000"/>
              </a:solidFill>
              <a:latin typeface="Calibri"/>
              <a:ea typeface="Calibri"/>
              <a:cs typeface="Times New Roman"/>
            </a:rPr>
            <a:t>January 15-31</a:t>
          </a:r>
          <a:r>
            <a:rPr lang="en-US" sz="1200" kern="1200" dirty="0">
              <a:latin typeface="Calibri"/>
            </a:rPr>
            <a:t> </a:t>
          </a:r>
          <a:endParaRPr lang="en-US" sz="1200" kern="1200" dirty="0"/>
        </a:p>
      </dsp:txBody>
      <dsp:txXfrm>
        <a:off x="2947597" y="2112563"/>
        <a:ext cx="1150626" cy="1008591"/>
      </dsp:txXfrm>
    </dsp:sp>
    <dsp:sp modelId="{0B6A4153-48F2-495A-8F36-EF367C3A1F65}">
      <dsp:nvSpPr>
        <dsp:cNvPr id="0" name=""/>
        <dsp:cNvSpPr/>
      </dsp:nvSpPr>
      <dsp:spPr>
        <a:xfrm>
          <a:off x="3881125" y="1637932"/>
          <a:ext cx="217099" cy="217099"/>
        </a:xfrm>
        <a:prstGeom prst="triangle">
          <a:avLst>
            <a:gd name="adj" fmla="val 100000"/>
          </a:avLst>
        </a:prstGeom>
        <a:solidFill>
          <a:schemeClr val="accent2">
            <a:shade val="80000"/>
            <a:hueOff val="-191618"/>
            <a:satOff val="-18874"/>
            <a:lumOff val="13005"/>
            <a:alphaOff val="0"/>
          </a:schemeClr>
        </a:solidFill>
        <a:ln w="12700" cap="flat" cmpd="sng" algn="ctr">
          <a:solidFill>
            <a:schemeClr val="accent2">
              <a:shade val="80000"/>
              <a:hueOff val="-191618"/>
              <a:satOff val="-18874"/>
              <a:lumOff val="13005"/>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9FBF0191-82AE-4B85-AB7D-420573696E44}">
      <dsp:nvSpPr>
        <dsp:cNvPr id="0" name=""/>
        <dsp:cNvSpPr/>
      </dsp:nvSpPr>
      <dsp:spPr>
        <a:xfrm rot="5400000">
          <a:off x="4484043" y="1318574"/>
          <a:ext cx="765936" cy="1274501"/>
        </a:xfrm>
        <a:prstGeom prst="corner">
          <a:avLst>
            <a:gd name="adj1" fmla="val 16120"/>
            <a:gd name="adj2" fmla="val 16110"/>
          </a:avLst>
        </a:prstGeom>
        <a:solidFill>
          <a:schemeClr val="accent2">
            <a:shade val="80000"/>
            <a:hueOff val="-229942"/>
            <a:satOff val="-22649"/>
            <a:lumOff val="15606"/>
            <a:alphaOff val="0"/>
          </a:schemeClr>
        </a:solidFill>
        <a:ln w="12700" cap="flat" cmpd="sng" algn="ctr">
          <a:solidFill>
            <a:schemeClr val="accent2">
              <a:shade val="80000"/>
              <a:hueOff val="-229942"/>
              <a:satOff val="-22649"/>
              <a:lumOff val="15606"/>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7607999D-1219-4E19-B4D8-80FBD9B53FC0}">
      <dsp:nvSpPr>
        <dsp:cNvPr id="0" name=""/>
        <dsp:cNvSpPr/>
      </dsp:nvSpPr>
      <dsp:spPr>
        <a:xfrm>
          <a:off x="4349050" y="1711539"/>
          <a:ext cx="1282937" cy="11378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rtl="0">
            <a:lnSpc>
              <a:spcPct val="90000"/>
            </a:lnSpc>
            <a:spcBef>
              <a:spcPct val="0"/>
            </a:spcBef>
            <a:spcAft>
              <a:spcPct val="35000"/>
            </a:spcAft>
            <a:buNone/>
          </a:pPr>
          <a:r>
            <a:rPr lang="en-US" sz="1600" b="1"/>
            <a:t>Step 4         </a:t>
          </a:r>
          <a:r>
            <a:rPr lang="en-US" sz="1400"/>
            <a:t> </a:t>
          </a:r>
          <a:r>
            <a:rPr lang="en-US" sz="1400" u="sng"/>
            <a:t>Principals</a:t>
          </a:r>
          <a:r>
            <a:rPr lang="en-US" sz="1400">
              <a:latin typeface="Arial"/>
            </a:rPr>
            <a:t>    Cluster</a:t>
          </a:r>
          <a:r>
            <a:rPr lang="en-US" sz="1400"/>
            <a:t> Supt. Discussions</a:t>
          </a:r>
          <a:endParaRPr lang="en-US" sz="1200" b="0" kern="1200">
            <a:latin typeface="Times New Roman"/>
            <a:ea typeface="Calibri"/>
            <a:cs typeface="Times New Roman"/>
          </a:endParaRPr>
        </a:p>
      </dsp:txBody>
      <dsp:txXfrm>
        <a:off x="4349050" y="1711539"/>
        <a:ext cx="1282937" cy="1137853"/>
      </dsp:txXfrm>
    </dsp:sp>
    <dsp:sp modelId="{14D6D005-BE49-4BAB-95C3-4B8C975E012F}">
      <dsp:nvSpPr>
        <dsp:cNvPr id="0" name=""/>
        <dsp:cNvSpPr/>
      </dsp:nvSpPr>
      <dsp:spPr>
        <a:xfrm>
          <a:off x="5289717" y="1224743"/>
          <a:ext cx="217099" cy="217099"/>
        </a:xfrm>
        <a:prstGeom prst="triangle">
          <a:avLst>
            <a:gd name="adj" fmla="val 100000"/>
          </a:avLst>
        </a:prstGeom>
        <a:solidFill>
          <a:schemeClr val="accent2">
            <a:shade val="80000"/>
            <a:hueOff val="-268265"/>
            <a:satOff val="-26424"/>
            <a:lumOff val="18206"/>
            <a:alphaOff val="0"/>
          </a:schemeClr>
        </a:solidFill>
        <a:ln w="12700" cap="flat" cmpd="sng" algn="ctr">
          <a:solidFill>
            <a:schemeClr val="accent2">
              <a:shade val="80000"/>
              <a:hueOff val="-268265"/>
              <a:satOff val="-26424"/>
              <a:lumOff val="18206"/>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A08E5ACA-F717-4C9F-BC94-56E16D0405F4}">
      <dsp:nvSpPr>
        <dsp:cNvPr id="0" name=""/>
        <dsp:cNvSpPr/>
      </dsp:nvSpPr>
      <dsp:spPr>
        <a:xfrm rot="5400000">
          <a:off x="5892635" y="970016"/>
          <a:ext cx="765936" cy="1274501"/>
        </a:xfrm>
        <a:prstGeom prst="corner">
          <a:avLst>
            <a:gd name="adj1" fmla="val 16120"/>
            <a:gd name="adj2" fmla="val 16110"/>
          </a:avLst>
        </a:prstGeom>
        <a:solidFill>
          <a:schemeClr val="accent2">
            <a:shade val="80000"/>
            <a:hueOff val="-306589"/>
            <a:satOff val="-30198"/>
            <a:lumOff val="20807"/>
            <a:alphaOff val="0"/>
          </a:schemeClr>
        </a:solidFill>
        <a:ln w="12700" cap="flat" cmpd="sng" algn="ctr">
          <a:solidFill>
            <a:schemeClr val="accent2">
              <a:shade val="80000"/>
              <a:hueOff val="-306589"/>
              <a:satOff val="-30198"/>
              <a:lumOff val="20807"/>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5FAB49E4-628D-4BBD-AF15-0FA58B034DA0}">
      <dsp:nvSpPr>
        <dsp:cNvPr id="0" name=""/>
        <dsp:cNvSpPr/>
      </dsp:nvSpPr>
      <dsp:spPr>
        <a:xfrm>
          <a:off x="5764781" y="1350817"/>
          <a:ext cx="1150626" cy="10085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dirty="0">
              <a:latin typeface="Arial"/>
              <a:ea typeface="+mn-ea"/>
              <a:cs typeface="+mn-cs"/>
            </a:rPr>
            <a:t>Step 5</a:t>
          </a:r>
          <a:r>
            <a:rPr lang="en-US" sz="1600" b="1" kern="1200" dirty="0">
              <a:latin typeface="Arial"/>
              <a:ea typeface="+mn-ea"/>
              <a:cs typeface="+mn-cs"/>
            </a:rPr>
            <a:t>* </a:t>
          </a:r>
          <a:r>
            <a:rPr lang="en-US" sz="1200" b="1" kern="1200" dirty="0">
              <a:latin typeface="Arial"/>
              <a:ea typeface="+mn-ea"/>
              <a:cs typeface="+mn-cs"/>
            </a:rPr>
            <a:t> </a:t>
          </a:r>
          <a:r>
            <a:rPr lang="en-US" sz="1200" b="1" kern="1200" dirty="0"/>
            <a:t>          </a:t>
          </a:r>
          <a:r>
            <a:rPr lang="en-US" sz="1200" b="0" kern="1200" dirty="0"/>
            <a:t> </a:t>
          </a:r>
          <a:r>
            <a:rPr lang="en-US" sz="1400" b="0" u="sng" kern="1200" dirty="0">
              <a:latin typeface="Arial"/>
              <a:ea typeface="+mn-ea"/>
              <a:cs typeface="+mn-cs"/>
            </a:rPr>
            <a:t>GO Team</a:t>
          </a:r>
          <a:r>
            <a:rPr lang="en-US" sz="1400" b="0" kern="1200" dirty="0">
              <a:latin typeface="Arial"/>
              <a:ea typeface="+mn-ea"/>
              <a:cs typeface="+mn-cs"/>
            </a:rPr>
            <a:t> Feedback Mtg. </a:t>
          </a:r>
          <a:r>
            <a:rPr lang="en-US" sz="1200" b="0" kern="1200" dirty="0"/>
            <a:t>       </a:t>
          </a:r>
          <a:r>
            <a:rPr lang="en-US" sz="1200" kern="1200" dirty="0">
              <a:solidFill>
                <a:srgbClr val="FF0000"/>
              </a:solidFill>
              <a:latin typeface="Calibri"/>
              <a:ea typeface="Calibri"/>
              <a:cs typeface="Times New Roman"/>
            </a:rPr>
            <a:t>  February 10-14</a:t>
          </a:r>
        </a:p>
      </dsp:txBody>
      <dsp:txXfrm>
        <a:off x="5764781" y="1350817"/>
        <a:ext cx="1150626" cy="1008591"/>
      </dsp:txXfrm>
    </dsp:sp>
    <dsp:sp modelId="{9F816FAC-05A2-4196-86AD-90E94FCBF244}">
      <dsp:nvSpPr>
        <dsp:cNvPr id="0" name=""/>
        <dsp:cNvSpPr/>
      </dsp:nvSpPr>
      <dsp:spPr>
        <a:xfrm>
          <a:off x="6698309" y="876186"/>
          <a:ext cx="217099" cy="217099"/>
        </a:xfrm>
        <a:prstGeom prst="triangle">
          <a:avLst>
            <a:gd name="adj" fmla="val 100000"/>
          </a:avLst>
        </a:prstGeom>
        <a:solidFill>
          <a:schemeClr val="accent2">
            <a:shade val="80000"/>
            <a:hueOff val="-344913"/>
            <a:satOff val="-33973"/>
            <a:lumOff val="23408"/>
            <a:alphaOff val="0"/>
          </a:schemeClr>
        </a:solidFill>
        <a:ln w="12700" cap="flat" cmpd="sng" algn="ctr">
          <a:solidFill>
            <a:schemeClr val="accent2">
              <a:shade val="80000"/>
              <a:hueOff val="-344913"/>
              <a:satOff val="-33973"/>
              <a:lumOff val="23408"/>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60FDA0B3-F01D-4F1B-9F9A-6225954E5703}">
      <dsp:nvSpPr>
        <dsp:cNvPr id="0" name=""/>
        <dsp:cNvSpPr/>
      </dsp:nvSpPr>
      <dsp:spPr>
        <a:xfrm rot="5400000">
          <a:off x="7301227" y="621459"/>
          <a:ext cx="765936" cy="1274501"/>
        </a:xfrm>
        <a:prstGeom prst="corner">
          <a:avLst>
            <a:gd name="adj1" fmla="val 16120"/>
            <a:gd name="adj2" fmla="val 16110"/>
          </a:avLst>
        </a:prstGeom>
        <a:solidFill>
          <a:schemeClr val="accent2">
            <a:shade val="80000"/>
            <a:hueOff val="-383236"/>
            <a:satOff val="-37748"/>
            <a:lumOff val="26009"/>
            <a:alphaOff val="0"/>
          </a:schemeClr>
        </a:solidFill>
        <a:ln w="12700" cap="flat" cmpd="sng" algn="ctr">
          <a:solidFill>
            <a:schemeClr val="accent2">
              <a:shade val="80000"/>
              <a:hueOff val="-383236"/>
              <a:satOff val="-37748"/>
              <a:lumOff val="26009"/>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206A2E6F-C869-44E6-99A4-DF2204F37ADC}">
      <dsp:nvSpPr>
        <dsp:cNvPr id="0" name=""/>
        <dsp:cNvSpPr/>
      </dsp:nvSpPr>
      <dsp:spPr>
        <a:xfrm>
          <a:off x="7199568" y="1038549"/>
          <a:ext cx="1168565" cy="10085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dirty="0">
              <a:latin typeface="Arial"/>
              <a:ea typeface="+mn-ea"/>
              <a:cs typeface="+mn-cs"/>
            </a:rPr>
            <a:t>Step 6  </a:t>
          </a:r>
          <a:r>
            <a:rPr lang="en-US" sz="1200" b="1" kern="1200" dirty="0"/>
            <a:t>          </a:t>
          </a:r>
          <a:r>
            <a:rPr lang="en-US" sz="1200" b="0" kern="1200" dirty="0"/>
            <a:t> </a:t>
          </a:r>
          <a:r>
            <a:rPr lang="en-US" sz="1400" b="0" kern="1200" dirty="0">
              <a:latin typeface="Arial"/>
              <a:ea typeface="+mn-ea"/>
              <a:cs typeface="+mn-cs"/>
            </a:rPr>
            <a:t>Cluster Supt. Review </a:t>
          </a:r>
          <a:r>
            <a:rPr lang="en-US" sz="1200" b="0" kern="1200" dirty="0"/>
            <a:t> </a:t>
          </a:r>
          <a:r>
            <a:rPr lang="en-US" sz="1200" kern="1200" dirty="0">
              <a:solidFill>
                <a:srgbClr val="FF0000"/>
              </a:solidFill>
              <a:latin typeface="Calibri"/>
              <a:ea typeface="Calibri"/>
              <a:cs typeface="Times New Roman"/>
            </a:rPr>
            <a:t>February 17-21</a:t>
          </a:r>
        </a:p>
      </dsp:txBody>
      <dsp:txXfrm>
        <a:off x="7199568" y="1038549"/>
        <a:ext cx="1168565" cy="1008591"/>
      </dsp:txXfrm>
    </dsp:sp>
    <dsp:sp modelId="{83CE1626-AB3F-41DF-AF17-CD304E816755}">
      <dsp:nvSpPr>
        <dsp:cNvPr id="0" name=""/>
        <dsp:cNvSpPr/>
      </dsp:nvSpPr>
      <dsp:spPr>
        <a:xfrm>
          <a:off x="8106901" y="527628"/>
          <a:ext cx="217099" cy="217099"/>
        </a:xfrm>
        <a:prstGeom prst="triangle">
          <a:avLst>
            <a:gd name="adj" fmla="val 100000"/>
          </a:avLst>
        </a:prstGeom>
        <a:solidFill>
          <a:schemeClr val="accent2">
            <a:shade val="80000"/>
            <a:hueOff val="-421560"/>
            <a:satOff val="-41523"/>
            <a:lumOff val="28610"/>
            <a:alphaOff val="0"/>
          </a:schemeClr>
        </a:solidFill>
        <a:ln w="12700" cap="flat" cmpd="sng" algn="ctr">
          <a:solidFill>
            <a:schemeClr val="accent2">
              <a:shade val="80000"/>
              <a:hueOff val="-421560"/>
              <a:satOff val="-41523"/>
              <a:lumOff val="2861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D4CD74FB-0076-48E4-A550-69AC7C4860B0}">
      <dsp:nvSpPr>
        <dsp:cNvPr id="0" name=""/>
        <dsp:cNvSpPr/>
      </dsp:nvSpPr>
      <dsp:spPr>
        <a:xfrm rot="5400000">
          <a:off x="8709819" y="272901"/>
          <a:ext cx="765936" cy="1274501"/>
        </a:xfrm>
        <a:prstGeom prst="corner">
          <a:avLst>
            <a:gd name="adj1" fmla="val 16120"/>
            <a:gd name="adj2" fmla="val 16110"/>
          </a:avLst>
        </a:prstGeom>
        <a:solidFill>
          <a:schemeClr val="accent2">
            <a:shade val="80000"/>
            <a:hueOff val="-459883"/>
            <a:satOff val="-45297"/>
            <a:lumOff val="31211"/>
            <a:alphaOff val="0"/>
          </a:schemeClr>
        </a:solidFill>
        <a:ln w="12700" cap="flat" cmpd="sng" algn="ctr">
          <a:solidFill>
            <a:schemeClr val="accent2">
              <a:shade val="80000"/>
              <a:hueOff val="-459883"/>
              <a:satOff val="-45297"/>
              <a:lumOff val="31211"/>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4815C9C2-7172-49B5-AAA4-580ECA3DFE29}">
      <dsp:nvSpPr>
        <dsp:cNvPr id="0" name=""/>
        <dsp:cNvSpPr/>
      </dsp:nvSpPr>
      <dsp:spPr>
        <a:xfrm>
          <a:off x="8591602" y="611553"/>
          <a:ext cx="1311335" cy="10085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dirty="0"/>
            <a:t>Step 7               </a:t>
          </a:r>
          <a:r>
            <a:rPr lang="en-US" sz="1400" b="0" u="sng" kern="1200" dirty="0">
              <a:latin typeface="+mn-lt"/>
            </a:rPr>
            <a:t>Principals</a:t>
          </a:r>
          <a:r>
            <a:rPr lang="en-US" sz="1600" b="1" kern="1200" dirty="0"/>
            <a:t> </a:t>
          </a:r>
          <a:r>
            <a:rPr lang="en-US" sz="1400" b="0" kern="1200" dirty="0"/>
            <a:t>HR Staffing Conferences Begin</a:t>
          </a:r>
          <a:endParaRPr lang="en-US" sz="1200" kern="1200" dirty="0">
            <a:latin typeface="Calibri"/>
            <a:ea typeface="Times New Roman" panose="02020603050405020304" pitchFamily="18" charset="0"/>
            <a:cs typeface="Times New Roman"/>
          </a:endParaRPr>
        </a:p>
        <a:p>
          <a:pPr marL="0" lvl="0" indent="0" algn="l" defTabSz="711200" rtl="0">
            <a:lnSpc>
              <a:spcPct val="90000"/>
            </a:lnSpc>
            <a:spcBef>
              <a:spcPct val="0"/>
            </a:spcBef>
            <a:spcAft>
              <a:spcPct val="35000"/>
            </a:spcAft>
            <a:buNone/>
          </a:pPr>
          <a:r>
            <a:rPr lang="en-US" sz="1200" kern="1200" dirty="0">
              <a:solidFill>
                <a:srgbClr val="FF0000"/>
              </a:solidFill>
              <a:latin typeface="Calibri"/>
              <a:ea typeface="Calibri"/>
              <a:cs typeface="Times New Roman"/>
            </a:rPr>
            <a:t>Feb. 24-27  </a:t>
          </a:r>
          <a:r>
            <a:rPr lang="en-US" sz="1200" kern="1200" dirty="0">
              <a:latin typeface="Calibri"/>
              <a:ea typeface="Times New Roman" panose="02020603050405020304" pitchFamily="18" charset="0"/>
              <a:cs typeface="Times New Roman"/>
            </a:rPr>
            <a:t> </a:t>
          </a:r>
          <a:endParaRPr lang="en-US" sz="1200" kern="1200" dirty="0">
            <a:latin typeface="Calibri"/>
            <a:cs typeface="Times New Roman"/>
          </a:endParaRPr>
        </a:p>
      </dsp:txBody>
      <dsp:txXfrm>
        <a:off x="8591602" y="611553"/>
        <a:ext cx="1311335" cy="1008591"/>
      </dsp:txXfrm>
    </dsp:sp>
    <dsp:sp modelId="{8A8BDF46-5CD7-4385-AD19-1595B30DFB05}">
      <dsp:nvSpPr>
        <dsp:cNvPr id="0" name=""/>
        <dsp:cNvSpPr/>
      </dsp:nvSpPr>
      <dsp:spPr>
        <a:xfrm>
          <a:off x="9515493" y="179071"/>
          <a:ext cx="217099" cy="217099"/>
        </a:xfrm>
        <a:prstGeom prst="triangle">
          <a:avLst>
            <a:gd name="adj" fmla="val 100000"/>
          </a:avLst>
        </a:prstGeom>
        <a:solidFill>
          <a:schemeClr val="accent2">
            <a:shade val="80000"/>
            <a:hueOff val="-498207"/>
            <a:satOff val="-49072"/>
            <a:lumOff val="33812"/>
            <a:alphaOff val="0"/>
          </a:schemeClr>
        </a:solidFill>
        <a:ln w="12700" cap="flat" cmpd="sng" algn="ctr">
          <a:solidFill>
            <a:schemeClr val="accent2">
              <a:shade val="80000"/>
              <a:hueOff val="-498207"/>
              <a:satOff val="-49072"/>
              <a:lumOff val="33812"/>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8A1A3D19-1A7E-45DE-8891-BC02139E754B}">
      <dsp:nvSpPr>
        <dsp:cNvPr id="0" name=""/>
        <dsp:cNvSpPr/>
      </dsp:nvSpPr>
      <dsp:spPr>
        <a:xfrm rot="5400000">
          <a:off x="10118412" y="-75655"/>
          <a:ext cx="765936" cy="1274501"/>
        </a:xfrm>
        <a:prstGeom prst="corner">
          <a:avLst>
            <a:gd name="adj1" fmla="val 16120"/>
            <a:gd name="adj2" fmla="val 16110"/>
          </a:avLst>
        </a:prstGeom>
        <a:solidFill>
          <a:schemeClr val="accent2">
            <a:shade val="80000"/>
            <a:hueOff val="-536531"/>
            <a:satOff val="-52847"/>
            <a:lumOff val="36413"/>
            <a:alphaOff val="0"/>
          </a:schemeClr>
        </a:solidFill>
        <a:ln w="12700" cap="flat" cmpd="sng" algn="ctr">
          <a:solidFill>
            <a:schemeClr val="accent2">
              <a:shade val="80000"/>
              <a:hueOff val="-536531"/>
              <a:satOff val="-52847"/>
              <a:lumOff val="36413"/>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EBFC99F0-AC0E-4E80-8864-5ADBF875329D}">
      <dsp:nvSpPr>
        <dsp:cNvPr id="0" name=""/>
        <dsp:cNvSpPr/>
      </dsp:nvSpPr>
      <dsp:spPr>
        <a:xfrm>
          <a:off x="9990880" y="247554"/>
          <a:ext cx="1150626" cy="10085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dirty="0"/>
            <a:t>Step 8</a:t>
          </a:r>
          <a:r>
            <a:rPr lang="en-US" sz="1600" b="1" kern="1200" dirty="0">
              <a:latin typeface="Arial"/>
            </a:rPr>
            <a:t>*</a:t>
          </a:r>
          <a:r>
            <a:rPr lang="en-US" sz="1600" b="1" kern="1200" dirty="0"/>
            <a:t>      </a:t>
          </a:r>
          <a:r>
            <a:rPr lang="en-US" sz="1400" u="sng" kern="1200" dirty="0"/>
            <a:t>GO Team</a:t>
          </a:r>
          <a:r>
            <a:rPr lang="en-US" sz="1400" kern="1200" dirty="0"/>
            <a:t> Final Budget Approval Meeting</a:t>
          </a:r>
        </a:p>
        <a:p>
          <a:pPr marL="0" lvl="0" indent="0" algn="l" defTabSz="711200">
            <a:lnSpc>
              <a:spcPct val="90000"/>
            </a:lnSpc>
            <a:spcBef>
              <a:spcPct val="0"/>
            </a:spcBef>
            <a:spcAft>
              <a:spcPct val="35000"/>
            </a:spcAft>
            <a:buNone/>
          </a:pPr>
          <a:r>
            <a:rPr lang="en-US" sz="1200" kern="1200" dirty="0">
              <a:solidFill>
                <a:srgbClr val="FF0000"/>
              </a:solidFill>
              <a:latin typeface="Calibri"/>
              <a:ea typeface="Calibri"/>
              <a:cs typeface="Times New Roman"/>
            </a:rPr>
            <a:t>Budgets Approved by  March 14</a:t>
          </a:r>
        </a:p>
      </dsp:txBody>
      <dsp:txXfrm>
        <a:off x="9990880" y="247554"/>
        <a:ext cx="1150626" cy="100859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C23713-313B-4007-98C5-9B3864F1E659}">
      <dsp:nvSpPr>
        <dsp:cNvPr id="0" name=""/>
        <dsp:cNvSpPr/>
      </dsp:nvSpPr>
      <dsp:spPr>
        <a:xfrm>
          <a:off x="467930" y="0"/>
          <a:ext cx="1711306" cy="69915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6BFB254-F64B-4179-907B-86DAB7182656}">
      <dsp:nvSpPr>
        <dsp:cNvPr id="0" name=""/>
        <dsp:cNvSpPr/>
      </dsp:nvSpPr>
      <dsp:spPr>
        <a:xfrm>
          <a:off x="588935" y="645897"/>
          <a:ext cx="4311566" cy="6260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422400">
            <a:lnSpc>
              <a:spcPct val="100000"/>
            </a:lnSpc>
            <a:spcBef>
              <a:spcPct val="0"/>
            </a:spcBef>
            <a:spcAft>
              <a:spcPct val="35000"/>
            </a:spcAft>
            <a:buNone/>
            <a:defRPr b="1"/>
          </a:pPr>
          <a:r>
            <a:rPr lang="en-US" sz="3200" u="sng" kern="1200"/>
            <a:t>Overview</a:t>
          </a:r>
          <a:endParaRPr lang="en-US" sz="3200" kern="1200"/>
        </a:p>
      </dsp:txBody>
      <dsp:txXfrm>
        <a:off x="588935" y="645897"/>
        <a:ext cx="4311566" cy="626097"/>
      </dsp:txXfrm>
    </dsp:sp>
    <dsp:sp modelId="{A7A65C3E-942C-434A-8EBB-D23C7D65CCBA}">
      <dsp:nvSpPr>
        <dsp:cNvPr id="0" name=""/>
        <dsp:cNvSpPr/>
      </dsp:nvSpPr>
      <dsp:spPr>
        <a:xfrm>
          <a:off x="539223" y="1338525"/>
          <a:ext cx="4311566" cy="28830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55650" rtl="0">
            <a:lnSpc>
              <a:spcPct val="100000"/>
            </a:lnSpc>
            <a:spcBef>
              <a:spcPct val="0"/>
            </a:spcBef>
            <a:spcAft>
              <a:spcPct val="35000"/>
            </a:spcAft>
            <a:buNone/>
          </a:pPr>
          <a:r>
            <a:rPr lang="en-US" sz="1700" kern="1200">
              <a:latin typeface="Arial Black"/>
            </a:rPr>
            <a:t>* </a:t>
          </a:r>
          <a:r>
            <a:rPr lang="en-US" sz="1700" kern="1200"/>
            <a:t>The district is piloting a zero-based budgeting (ZBB) process for Signature and Turnaround Program Funds this year. </a:t>
          </a:r>
        </a:p>
        <a:p>
          <a:pPr marL="0" lvl="0" indent="0" algn="l" defTabSz="755650" rtl="0">
            <a:lnSpc>
              <a:spcPct val="100000"/>
            </a:lnSpc>
            <a:spcBef>
              <a:spcPct val="0"/>
            </a:spcBef>
            <a:spcAft>
              <a:spcPct val="35000"/>
            </a:spcAft>
            <a:buNone/>
          </a:pPr>
          <a:r>
            <a:rPr lang="en-US" sz="1700" kern="1200">
              <a:latin typeface="Arial Black"/>
            </a:rPr>
            <a:t>* </a:t>
          </a:r>
          <a:r>
            <a:rPr lang="en-US" sz="1700" kern="1200"/>
            <a:t>Zero-based budgeting (ZBB) is a budgeting process that </a:t>
          </a:r>
          <a:r>
            <a:rPr lang="en-US" sz="1700" u="sng" kern="1200"/>
            <a:t>allocates funding based on program efficiency and necessity rather than budget history.</a:t>
          </a:r>
          <a:r>
            <a:rPr lang="en-US" sz="1700" kern="1200"/>
            <a:t> As opposed to traditional budgeting, no item is automatically included in the next budget. </a:t>
          </a:r>
        </a:p>
        <a:p>
          <a:pPr marL="0" lvl="0" indent="0" algn="l" defTabSz="755650" rtl="0">
            <a:lnSpc>
              <a:spcPct val="100000"/>
            </a:lnSpc>
            <a:spcBef>
              <a:spcPct val="0"/>
            </a:spcBef>
            <a:spcAft>
              <a:spcPct val="35000"/>
            </a:spcAft>
            <a:buNone/>
          </a:pPr>
          <a:r>
            <a:rPr lang="en-US" sz="1700" kern="1200">
              <a:latin typeface="Arial Black"/>
            </a:rPr>
            <a:t>* </a:t>
          </a:r>
          <a:r>
            <a:rPr lang="en-US" sz="1700" kern="1200"/>
            <a:t>As such the </a:t>
          </a:r>
          <a:r>
            <a:rPr lang="en-US" sz="1700" b="1" u="sng" kern="1200"/>
            <a:t>initial</a:t>
          </a:r>
          <a:r>
            <a:rPr lang="en-US" sz="1700" kern="1200"/>
            <a:t> allocation for these programs at all schools will be $0. </a:t>
          </a:r>
        </a:p>
      </dsp:txBody>
      <dsp:txXfrm>
        <a:off x="539223" y="1338525"/>
        <a:ext cx="4311566" cy="2883093"/>
      </dsp:txXfrm>
    </dsp:sp>
    <dsp:sp modelId="{D425D025-37E5-47EC-9632-48C8FB4ED6AD}">
      <dsp:nvSpPr>
        <dsp:cNvPr id="0" name=""/>
        <dsp:cNvSpPr/>
      </dsp:nvSpPr>
      <dsp:spPr>
        <a:xfrm>
          <a:off x="5625205" y="0"/>
          <a:ext cx="1509048" cy="89382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F055027-061B-4AB4-93D0-F6E408843C69}">
      <dsp:nvSpPr>
        <dsp:cNvPr id="0" name=""/>
        <dsp:cNvSpPr/>
      </dsp:nvSpPr>
      <dsp:spPr>
        <a:xfrm>
          <a:off x="5625190" y="902024"/>
          <a:ext cx="4311566" cy="6260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422400">
            <a:lnSpc>
              <a:spcPct val="100000"/>
            </a:lnSpc>
            <a:spcBef>
              <a:spcPct val="0"/>
            </a:spcBef>
            <a:spcAft>
              <a:spcPct val="35000"/>
            </a:spcAft>
            <a:buNone/>
            <a:defRPr b="1"/>
          </a:pPr>
          <a:r>
            <a:rPr lang="en-US" sz="3200" u="sng" kern="1200"/>
            <a:t>Process</a:t>
          </a:r>
          <a:endParaRPr lang="en-US" sz="3200" kern="1200"/>
        </a:p>
      </dsp:txBody>
      <dsp:txXfrm>
        <a:off x="5625190" y="902024"/>
        <a:ext cx="4311566" cy="626097"/>
      </dsp:txXfrm>
    </dsp:sp>
    <dsp:sp modelId="{3AB6420D-7123-448A-BA39-76E75EAD54C2}">
      <dsp:nvSpPr>
        <dsp:cNvPr id="0" name=""/>
        <dsp:cNvSpPr/>
      </dsp:nvSpPr>
      <dsp:spPr>
        <a:xfrm>
          <a:off x="5555644" y="1507304"/>
          <a:ext cx="4311566" cy="28830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55650" rtl="0">
            <a:lnSpc>
              <a:spcPct val="100000"/>
            </a:lnSpc>
            <a:spcBef>
              <a:spcPct val="0"/>
            </a:spcBef>
            <a:spcAft>
              <a:spcPts val="600"/>
            </a:spcAft>
            <a:buNone/>
          </a:pPr>
          <a:r>
            <a:rPr lang="en-US" sz="1700" kern="1200">
              <a:latin typeface="Arial Black"/>
            </a:rPr>
            <a:t>* </a:t>
          </a:r>
          <a:r>
            <a:rPr lang="en-US" sz="1700" kern="1200"/>
            <a:t>Principals will develop proposed requests for the personnel and non-personnel they need to support the Signature and/or Turnaround Programs at their schools.  </a:t>
          </a:r>
        </a:p>
        <a:p>
          <a:pPr marL="0" lvl="0" indent="0" algn="l" defTabSz="755650" rtl="0">
            <a:lnSpc>
              <a:spcPct val="100000"/>
            </a:lnSpc>
            <a:spcBef>
              <a:spcPct val="0"/>
            </a:spcBef>
            <a:spcAft>
              <a:spcPts val="600"/>
            </a:spcAft>
            <a:buNone/>
          </a:pPr>
          <a:r>
            <a:rPr lang="en-US" sz="1700" b="0" u="sng" kern="1200">
              <a:latin typeface="Arial"/>
              <a:ea typeface="Calibri"/>
              <a:cs typeface="Calibri"/>
            </a:rPr>
            <a:t>* Principals will share and discuss their proposals and rationale for the proposals with their school GO Team for feedback.</a:t>
          </a:r>
          <a:r>
            <a:rPr lang="en-US" sz="1700" kern="1200">
              <a:latin typeface="Arial Black"/>
              <a:ea typeface="Calibri"/>
              <a:cs typeface="Calibri"/>
            </a:rPr>
            <a:t> </a:t>
          </a:r>
          <a:r>
            <a:rPr lang="en-US" sz="1700" kern="1200"/>
            <a:t> </a:t>
          </a:r>
        </a:p>
        <a:p>
          <a:pPr marL="0" lvl="0" indent="0" algn="l" defTabSz="755650" rtl="0">
            <a:lnSpc>
              <a:spcPct val="100000"/>
            </a:lnSpc>
            <a:spcBef>
              <a:spcPct val="0"/>
            </a:spcBef>
            <a:spcAft>
              <a:spcPts val="600"/>
            </a:spcAft>
            <a:buNone/>
          </a:pPr>
          <a:r>
            <a:rPr lang="en-US" sz="1700" kern="1200">
              <a:latin typeface="Arial Black"/>
            </a:rPr>
            <a:t>* </a:t>
          </a:r>
          <a:r>
            <a:rPr lang="en-US" sz="1700" kern="1200"/>
            <a:t>After discussing with their GO Team, principals will submit their request for review by January 31st.</a:t>
          </a:r>
          <a:r>
            <a:rPr lang="en-US" sz="1700" kern="1200">
              <a:latin typeface="Arial Black"/>
            </a:rPr>
            <a:t> </a:t>
          </a:r>
          <a:r>
            <a:rPr lang="en-US" sz="1700" kern="1200">
              <a:latin typeface="Arial"/>
              <a:cs typeface="Arial"/>
            </a:rPr>
            <a:t>Funding for these programs will be provided the week of February 3rd. </a:t>
          </a:r>
        </a:p>
      </dsp:txBody>
      <dsp:txXfrm>
        <a:off x="5555644" y="1507304"/>
        <a:ext cx="4311566" cy="288309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934C76-2C4B-46C5-BE43-78B0EA8D3112}">
      <dsp:nvSpPr>
        <dsp:cNvPr id="0" name=""/>
        <dsp:cNvSpPr/>
      </dsp:nvSpPr>
      <dsp:spPr>
        <a:xfrm rot="5400000">
          <a:off x="5264878" y="-1752650"/>
          <a:ext cx="1860072" cy="5830508"/>
        </a:xfrm>
        <a:prstGeom prst="round2SameRect">
          <a:avLst/>
        </a:prstGeom>
        <a:solidFill>
          <a:srgbClr val="D47B22">
            <a:alpha val="90000"/>
            <a:tint val="40000"/>
            <a:hueOff val="0"/>
            <a:satOff val="0"/>
            <a:lumOff val="0"/>
            <a:alphaOff val="0"/>
          </a:srgbClr>
        </a:solidFill>
        <a:ln w="12700" cap="flat" cmpd="sng" algn="ctr">
          <a:solidFill>
            <a:srgbClr val="D47B22">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Char char="•"/>
          </a:pPr>
          <a:r>
            <a:rPr lang="en-US" sz="1500" kern="1200">
              <a:solidFill>
                <a:sysClr val="windowText" lastClr="000000">
                  <a:hueOff val="0"/>
                  <a:satOff val="0"/>
                  <a:lumOff val="0"/>
                  <a:alphaOff val="0"/>
                </a:sysClr>
              </a:solidFill>
              <a:latin typeface="Sabon Next LT"/>
              <a:ea typeface="+mn-ea"/>
              <a:cs typeface="+mn-cs"/>
            </a:rPr>
            <a:t>Are new positions and/or resources included in the budget to address our major priorities? </a:t>
          </a:r>
        </a:p>
        <a:p>
          <a:pPr marL="114300" lvl="1" indent="-114300" algn="l" defTabSz="666750">
            <a:lnSpc>
              <a:spcPct val="90000"/>
            </a:lnSpc>
            <a:spcBef>
              <a:spcPct val="0"/>
            </a:spcBef>
            <a:spcAft>
              <a:spcPct val="15000"/>
            </a:spcAft>
            <a:buChar char="•"/>
          </a:pPr>
          <a:r>
            <a:rPr lang="en-US" sz="1500" kern="1200" dirty="0">
              <a:solidFill>
                <a:sysClr val="windowText" lastClr="000000">
                  <a:hueOff val="0"/>
                  <a:satOff val="0"/>
                  <a:lumOff val="0"/>
                  <a:alphaOff val="0"/>
                </a:sysClr>
              </a:solidFill>
              <a:latin typeface="Sabon Next LT"/>
              <a:ea typeface="+mn-ea"/>
              <a:cs typeface="+mn-cs"/>
            </a:rPr>
            <a:t>Do we know (as a team) the plan to support implementation of these priorities beyond the budget (ex. What strategies will be implemented)? </a:t>
          </a:r>
        </a:p>
        <a:p>
          <a:pPr marL="114300" lvl="1" indent="-114300" algn="l" defTabSz="666750">
            <a:lnSpc>
              <a:spcPct val="90000"/>
            </a:lnSpc>
            <a:spcBef>
              <a:spcPct val="0"/>
            </a:spcBef>
            <a:spcAft>
              <a:spcPct val="15000"/>
            </a:spcAft>
            <a:buChar char="•"/>
          </a:pPr>
          <a:r>
            <a:rPr lang="en-US" sz="1500" kern="1200">
              <a:solidFill>
                <a:sysClr val="windowText" lastClr="000000">
                  <a:hueOff val="0"/>
                  <a:satOff val="0"/>
                  <a:lumOff val="0"/>
                  <a:alphaOff val="0"/>
                </a:sysClr>
              </a:solidFill>
              <a:latin typeface="Sabon Next LT"/>
              <a:ea typeface="+mn-ea"/>
              <a:cs typeface="+mn-cs"/>
            </a:rPr>
            <a:t>What tradeoffs are being made in order to support these priorities? </a:t>
          </a:r>
        </a:p>
      </dsp:txBody>
      <dsp:txXfrm rot="-5400000">
        <a:off x="3279661" y="323368"/>
        <a:ext cx="5739707" cy="1678470"/>
      </dsp:txXfrm>
    </dsp:sp>
    <dsp:sp modelId="{F36A9E33-9AA5-4D82-8807-9474CFA8E235}">
      <dsp:nvSpPr>
        <dsp:cNvPr id="0" name=""/>
        <dsp:cNvSpPr/>
      </dsp:nvSpPr>
      <dsp:spPr>
        <a:xfrm>
          <a:off x="0" y="58"/>
          <a:ext cx="3279660" cy="2325090"/>
        </a:xfrm>
        <a:prstGeom prst="roundRect">
          <a:avLst/>
        </a:prstGeom>
        <a:solidFill>
          <a:srgbClr val="D47B22">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kern="1200">
              <a:solidFill>
                <a:sysClr val="window" lastClr="FFFFFF"/>
              </a:solidFill>
              <a:latin typeface="Sabon Next LT"/>
              <a:ea typeface="+mn-ea"/>
              <a:cs typeface="+mn-cs"/>
            </a:rPr>
            <a:t>Are our school’s priorities (from your strategic plan) reflected in this budget? </a:t>
          </a:r>
        </a:p>
      </dsp:txBody>
      <dsp:txXfrm>
        <a:off x="113502" y="113560"/>
        <a:ext cx="3052656" cy="2098086"/>
      </dsp:txXfrm>
    </dsp:sp>
    <dsp:sp modelId="{E6557417-85CE-4B88-A441-E47900AFA690}">
      <dsp:nvSpPr>
        <dsp:cNvPr id="0" name=""/>
        <dsp:cNvSpPr/>
      </dsp:nvSpPr>
      <dsp:spPr>
        <a:xfrm rot="5400000">
          <a:off x="5264878" y="688693"/>
          <a:ext cx="1860072" cy="5830508"/>
        </a:xfrm>
        <a:prstGeom prst="round2SameRect">
          <a:avLst/>
        </a:prstGeom>
        <a:solidFill>
          <a:srgbClr val="D47B22">
            <a:alpha val="90000"/>
            <a:tint val="40000"/>
            <a:hueOff val="0"/>
            <a:satOff val="0"/>
            <a:lumOff val="0"/>
            <a:alphaOff val="0"/>
          </a:srgbClr>
        </a:solidFill>
        <a:ln w="12700" cap="flat" cmpd="sng" algn="ctr">
          <a:solidFill>
            <a:srgbClr val="D47B22">
              <a:alpha val="90000"/>
              <a:tint val="40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7150" tIns="28575" rIns="57150" bIns="28575" numCol="1" spcCol="1270" anchor="ctr" anchorCtr="0">
          <a:noAutofit/>
        </a:bodyPr>
        <a:lstStyle/>
        <a:p>
          <a:pPr marL="114300" lvl="1" indent="-114300" algn="l" defTabSz="666750">
            <a:lnSpc>
              <a:spcPct val="90000"/>
            </a:lnSpc>
            <a:spcBef>
              <a:spcPct val="0"/>
            </a:spcBef>
            <a:spcAft>
              <a:spcPct val="15000"/>
            </a:spcAft>
            <a:buChar char="•"/>
          </a:pPr>
          <a:r>
            <a:rPr lang="en-US" sz="1500" kern="1200">
              <a:solidFill>
                <a:sysClr val="windowText" lastClr="000000">
                  <a:hueOff val="0"/>
                  <a:satOff val="0"/>
                  <a:lumOff val="0"/>
                  <a:alphaOff val="0"/>
                </a:sysClr>
              </a:solidFill>
              <a:latin typeface="Sabon Next LT"/>
              <a:ea typeface="+mn-ea"/>
              <a:cs typeface="+mn-cs"/>
            </a:rPr>
            <a:t>Cluster priorities- what staff, materials, etc. are dedicated to supporting our cluster’s priorities? </a:t>
          </a:r>
        </a:p>
        <a:p>
          <a:pPr marL="114300" lvl="1" indent="-114300" algn="l" defTabSz="666750">
            <a:lnSpc>
              <a:spcPct val="90000"/>
            </a:lnSpc>
            <a:spcBef>
              <a:spcPct val="0"/>
            </a:spcBef>
            <a:spcAft>
              <a:spcPct val="15000"/>
            </a:spcAft>
            <a:buChar char="•"/>
          </a:pPr>
          <a:r>
            <a:rPr lang="en-US" sz="1500" kern="1200">
              <a:solidFill>
                <a:sysClr val="windowText" lastClr="000000">
                  <a:hueOff val="0"/>
                  <a:satOff val="0"/>
                  <a:lumOff val="0"/>
                  <a:alphaOff val="0"/>
                </a:sysClr>
              </a:solidFill>
              <a:latin typeface="Sabon Next LT"/>
              <a:ea typeface="+mn-ea"/>
              <a:cs typeface="+mn-cs"/>
            </a:rPr>
            <a:t>Signature programs- what staff, materials, etc. are dedicated to supporting our signature program? </a:t>
          </a:r>
        </a:p>
        <a:p>
          <a:pPr marL="114300" lvl="1" indent="-114300" algn="l" defTabSz="666750">
            <a:lnSpc>
              <a:spcPct val="90000"/>
            </a:lnSpc>
            <a:spcBef>
              <a:spcPct val="0"/>
            </a:spcBef>
            <a:spcAft>
              <a:spcPct val="15000"/>
            </a:spcAft>
            <a:buChar char="•"/>
          </a:pPr>
          <a:r>
            <a:rPr lang="en-US" sz="1500" kern="1200">
              <a:solidFill>
                <a:sysClr val="windowText" lastClr="000000">
                  <a:hueOff val="0"/>
                  <a:satOff val="0"/>
                  <a:lumOff val="0"/>
                  <a:alphaOff val="0"/>
                </a:sysClr>
              </a:solidFill>
              <a:latin typeface="Sabon Next LT"/>
              <a:ea typeface="+mn-ea"/>
              <a:cs typeface="+mn-cs"/>
            </a:rPr>
            <a:t>Are there positions our school will share with another school, i.e. nurse, counselor?</a:t>
          </a:r>
        </a:p>
      </dsp:txBody>
      <dsp:txXfrm rot="-5400000">
        <a:off x="3279661" y="2764712"/>
        <a:ext cx="5739707" cy="1678470"/>
      </dsp:txXfrm>
    </dsp:sp>
    <dsp:sp modelId="{AE6AC6E9-DCD0-47EF-8FC4-1B71D18EDC0B}">
      <dsp:nvSpPr>
        <dsp:cNvPr id="0" name=""/>
        <dsp:cNvSpPr/>
      </dsp:nvSpPr>
      <dsp:spPr>
        <a:xfrm>
          <a:off x="0" y="2441402"/>
          <a:ext cx="3279660" cy="2325090"/>
        </a:xfrm>
        <a:prstGeom prst="roundRect">
          <a:avLst/>
        </a:prstGeom>
        <a:solidFill>
          <a:srgbClr val="D47B22">
            <a:hueOff val="0"/>
            <a:satOff val="0"/>
            <a:lumOff val="0"/>
            <a:alphaOff val="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kern="1200">
              <a:solidFill>
                <a:sysClr val="window" lastClr="FFFFFF"/>
              </a:solidFill>
              <a:latin typeface="Sabon Next LT"/>
              <a:ea typeface="+mn-ea"/>
              <a:cs typeface="+mn-cs"/>
            </a:rPr>
            <a:t> How are district and cluster priorities reflected in our budget? </a:t>
          </a:r>
        </a:p>
      </dsp:txBody>
      <dsp:txXfrm>
        <a:off x="113502" y="2554904"/>
        <a:ext cx="3052656" cy="2098086"/>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E7F456E-01A6-4013-ACA5-F5492591A24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484983A3-9B9B-4D61-97C9-B9E239A3159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56F32FC-4BD9-442A-A8C6-51598C909FE3}" type="datetimeFigureOut">
              <a:rPr lang="en-US" smtClean="0"/>
              <a:t>2/7/2025</a:t>
            </a:fld>
            <a:endParaRPr lang="en-US"/>
          </a:p>
        </p:txBody>
      </p:sp>
      <p:sp>
        <p:nvSpPr>
          <p:cNvPr id="4" name="Footer Placeholder 3">
            <a:extLst>
              <a:ext uri="{FF2B5EF4-FFF2-40B4-BE49-F238E27FC236}">
                <a16:creationId xmlns:a16="http://schemas.microsoft.com/office/drawing/2014/main" id="{5EEABE74-7A97-4D17-8390-42ADD25C33C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42C1DBD-1052-425E-BF3C-983304BED57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8EEFA9E-C190-4F5C-8394-BD5F1CD55C02}" type="slidenum">
              <a:rPr lang="en-US" smtClean="0"/>
              <a:t>‹#›</a:t>
            </a:fld>
            <a:endParaRPr lang="en-US"/>
          </a:p>
        </p:txBody>
      </p:sp>
    </p:spTree>
    <p:extLst>
      <p:ext uri="{BB962C8B-B14F-4D97-AF65-F5344CB8AC3E}">
        <p14:creationId xmlns:p14="http://schemas.microsoft.com/office/powerpoint/2010/main" val="23248019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6371FA-A98D-41E8-93F4-09945841298A}" type="datetimeFigureOut">
              <a:rPr lang="en-US" smtClean="0"/>
              <a:t>2/7/2025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289C57-55D7-40A4-A101-E74FAC7A092B}" type="slidenum">
              <a:rPr lang="en-US" smtClean="0"/>
              <a:t>‹#›</a:t>
            </a:fld>
            <a:endParaRPr lang="en-US"/>
          </a:p>
        </p:txBody>
      </p:sp>
    </p:spTree>
    <p:extLst>
      <p:ext uri="{BB962C8B-B14F-4D97-AF65-F5344CB8AC3E}">
        <p14:creationId xmlns:p14="http://schemas.microsoft.com/office/powerpoint/2010/main" val="28399023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2289C57-55D7-40A4-A101-E74FAC7A092B}" type="slidenum">
              <a:rPr lang="en-US" smtClean="0"/>
              <a:t>1</a:t>
            </a:fld>
            <a:endParaRPr lang="en-US"/>
          </a:p>
        </p:txBody>
      </p:sp>
    </p:spTree>
    <p:extLst>
      <p:ext uri="{BB962C8B-B14F-4D97-AF65-F5344CB8AC3E}">
        <p14:creationId xmlns:p14="http://schemas.microsoft.com/office/powerpoint/2010/main" val="17781288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2289C57-55D7-40A4-A101-E74FAC7A092B}" type="slidenum">
              <a:rPr lang="en-US" smtClean="0"/>
              <a:t>2</a:t>
            </a:fld>
            <a:endParaRPr lang="en-US"/>
          </a:p>
        </p:txBody>
      </p:sp>
    </p:spTree>
    <p:extLst>
      <p:ext uri="{BB962C8B-B14F-4D97-AF65-F5344CB8AC3E}">
        <p14:creationId xmlns:p14="http://schemas.microsoft.com/office/powerpoint/2010/main" val="40404389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9CA3C5-2284-7686-FA09-4C84C203BD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A9E782-C8E6-13EC-8575-7362236ED2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09EA12-02E9-C581-4B39-0CDFF688A1A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FE4DEBC-C68C-D564-F517-CF4DDB3BDE0E}"/>
              </a:ext>
            </a:extLst>
          </p:cNvPr>
          <p:cNvSpPr>
            <a:spLocks noGrp="1"/>
          </p:cNvSpPr>
          <p:nvPr>
            <p:ph type="sldNum" sz="quarter" idx="5"/>
          </p:nvPr>
        </p:nvSpPr>
        <p:spPr/>
        <p:txBody>
          <a:bodyPr/>
          <a:lstStyle/>
          <a:p>
            <a:fld id="{22289C57-55D7-40A4-A101-E74FAC7A092B}" type="slidenum">
              <a:rPr lang="en-US" smtClean="0"/>
              <a:t>3</a:t>
            </a:fld>
            <a:endParaRPr lang="en-US"/>
          </a:p>
        </p:txBody>
      </p:sp>
    </p:spTree>
    <p:extLst>
      <p:ext uri="{BB962C8B-B14F-4D97-AF65-F5344CB8AC3E}">
        <p14:creationId xmlns:p14="http://schemas.microsoft.com/office/powerpoint/2010/main" val="14827540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D76873-514E-E668-EFAD-46C79C7DF0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6B4813-3100-9F91-44D4-B6399609F4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9C3602-2386-E7B8-357A-BB2907C0C8F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D18B00D-F95B-38EE-40B5-37AE8EC3E671}"/>
              </a:ext>
            </a:extLst>
          </p:cNvPr>
          <p:cNvSpPr>
            <a:spLocks noGrp="1"/>
          </p:cNvSpPr>
          <p:nvPr>
            <p:ph type="sldNum" sz="quarter" idx="5"/>
          </p:nvPr>
        </p:nvSpPr>
        <p:spPr/>
        <p:txBody>
          <a:bodyPr/>
          <a:lstStyle/>
          <a:p>
            <a:fld id="{22289C57-55D7-40A4-A101-E74FAC7A092B}" type="slidenum">
              <a:rPr lang="en-US" smtClean="0"/>
              <a:t>4</a:t>
            </a:fld>
            <a:endParaRPr lang="en-US"/>
          </a:p>
        </p:txBody>
      </p:sp>
    </p:spTree>
    <p:extLst>
      <p:ext uri="{BB962C8B-B14F-4D97-AF65-F5344CB8AC3E}">
        <p14:creationId xmlns:p14="http://schemas.microsoft.com/office/powerpoint/2010/main" val="11255571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E43004-1E5E-67CD-1480-41D151E46D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E99525-8DF6-6278-319D-82B44682AB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7AEC59-A793-BF75-6F6C-50AF5B8CB9B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368D68E-B512-F5A0-7396-3A91E4D032C8}"/>
              </a:ext>
            </a:extLst>
          </p:cNvPr>
          <p:cNvSpPr>
            <a:spLocks noGrp="1"/>
          </p:cNvSpPr>
          <p:nvPr>
            <p:ph type="sldNum" sz="quarter" idx="5"/>
          </p:nvPr>
        </p:nvSpPr>
        <p:spPr/>
        <p:txBody>
          <a:bodyPr/>
          <a:lstStyle/>
          <a:p>
            <a:fld id="{22289C57-55D7-40A4-A101-E74FAC7A092B}" type="slidenum">
              <a:rPr lang="en-US" smtClean="0"/>
              <a:t>5</a:t>
            </a:fld>
            <a:endParaRPr lang="en-US"/>
          </a:p>
        </p:txBody>
      </p:sp>
    </p:spTree>
    <p:extLst>
      <p:ext uri="{BB962C8B-B14F-4D97-AF65-F5344CB8AC3E}">
        <p14:creationId xmlns:p14="http://schemas.microsoft.com/office/powerpoint/2010/main" val="27638213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D9E8C2-B8F8-24A3-2CC4-972A93C964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27B3A5-5A9F-EF52-CB14-E041014437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72C30D-8CC9-4848-0AF6-B2D4344DC62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D0FBD49-A03B-3857-EE9E-1A787BF295B3}"/>
              </a:ext>
            </a:extLst>
          </p:cNvPr>
          <p:cNvSpPr>
            <a:spLocks noGrp="1"/>
          </p:cNvSpPr>
          <p:nvPr>
            <p:ph type="sldNum" sz="quarter" idx="5"/>
          </p:nvPr>
        </p:nvSpPr>
        <p:spPr/>
        <p:txBody>
          <a:bodyPr/>
          <a:lstStyle/>
          <a:p>
            <a:fld id="{22289C57-55D7-40A4-A101-E74FAC7A092B}" type="slidenum">
              <a:rPr lang="en-US" smtClean="0"/>
              <a:t>6</a:t>
            </a:fld>
            <a:endParaRPr lang="en-US"/>
          </a:p>
        </p:txBody>
      </p:sp>
    </p:spTree>
    <p:extLst>
      <p:ext uri="{BB962C8B-B14F-4D97-AF65-F5344CB8AC3E}">
        <p14:creationId xmlns:p14="http://schemas.microsoft.com/office/powerpoint/2010/main" val="29373955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92DC6D-9688-B976-F5F9-FBF9E17E3E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E2D48B-CB13-95C8-D609-7322CF8CA4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1BC880-58BE-E9AF-912A-359BE79000A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C34306A-27A8-6F68-A018-67A4F605D8EA}"/>
              </a:ext>
            </a:extLst>
          </p:cNvPr>
          <p:cNvSpPr>
            <a:spLocks noGrp="1"/>
          </p:cNvSpPr>
          <p:nvPr>
            <p:ph type="sldNum" sz="quarter" idx="5"/>
          </p:nvPr>
        </p:nvSpPr>
        <p:spPr/>
        <p:txBody>
          <a:bodyPr/>
          <a:lstStyle/>
          <a:p>
            <a:fld id="{22289C57-55D7-40A4-A101-E74FAC7A092B}" type="slidenum">
              <a:rPr lang="en-US" smtClean="0"/>
              <a:t>7</a:t>
            </a:fld>
            <a:endParaRPr lang="en-US"/>
          </a:p>
        </p:txBody>
      </p:sp>
    </p:spTree>
    <p:extLst>
      <p:ext uri="{BB962C8B-B14F-4D97-AF65-F5344CB8AC3E}">
        <p14:creationId xmlns:p14="http://schemas.microsoft.com/office/powerpoint/2010/main" val="8501163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5C0F1A-9D1B-F2D6-0ED8-5BF98286F5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CBCFE2-3BA8-DE51-9BC2-98C2F8BA07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42BE36-EE7B-0D5A-4D91-385BA058BF4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8D535B9-F690-9596-64BC-623941F35E79}"/>
              </a:ext>
            </a:extLst>
          </p:cNvPr>
          <p:cNvSpPr>
            <a:spLocks noGrp="1"/>
          </p:cNvSpPr>
          <p:nvPr>
            <p:ph type="sldNum" sz="quarter" idx="5"/>
          </p:nvPr>
        </p:nvSpPr>
        <p:spPr/>
        <p:txBody>
          <a:bodyPr/>
          <a:lstStyle/>
          <a:p>
            <a:fld id="{96E09883-B744-4FDD-8623-D69A66650022}" type="slidenum">
              <a:rPr lang="en-US" smtClean="0"/>
              <a:t>8</a:t>
            </a:fld>
            <a:endParaRPr lang="en-US"/>
          </a:p>
        </p:txBody>
      </p:sp>
    </p:spTree>
    <p:extLst>
      <p:ext uri="{BB962C8B-B14F-4D97-AF65-F5344CB8AC3E}">
        <p14:creationId xmlns:p14="http://schemas.microsoft.com/office/powerpoint/2010/main" val="24061393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AE9064-0EBF-75FB-8134-5369CDC57B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AD5BB3-12A9-4A62-9206-5562E959FD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35ED92-3F8F-DE03-8233-0CF65C9A37D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483AC81-9999-8062-A153-9F3FF27CE11A}"/>
              </a:ext>
            </a:extLst>
          </p:cNvPr>
          <p:cNvSpPr>
            <a:spLocks noGrp="1"/>
          </p:cNvSpPr>
          <p:nvPr>
            <p:ph type="sldNum" sz="quarter" idx="5"/>
          </p:nvPr>
        </p:nvSpPr>
        <p:spPr/>
        <p:txBody>
          <a:bodyPr/>
          <a:lstStyle/>
          <a:p>
            <a:fld id="{96E09883-B744-4FDD-8623-D69A66650022}" type="slidenum">
              <a:rPr lang="en-US" smtClean="0"/>
              <a:t>16</a:t>
            </a:fld>
            <a:endParaRPr lang="en-US"/>
          </a:p>
        </p:txBody>
      </p:sp>
    </p:spTree>
    <p:extLst>
      <p:ext uri="{BB962C8B-B14F-4D97-AF65-F5344CB8AC3E}">
        <p14:creationId xmlns:p14="http://schemas.microsoft.com/office/powerpoint/2010/main" val="16115407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0807A4-32FB-E6B9-4D09-4F3871E69F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1FEDB2-94BF-1075-F9D7-5B798EB602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B45D2A-BD32-AAC4-38D6-DAE97CE63A1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B441BC0-ABFB-9135-CE5C-6E6BA54C7572}"/>
              </a:ext>
            </a:extLst>
          </p:cNvPr>
          <p:cNvSpPr>
            <a:spLocks noGrp="1"/>
          </p:cNvSpPr>
          <p:nvPr>
            <p:ph type="sldNum" sz="quarter" idx="5"/>
          </p:nvPr>
        </p:nvSpPr>
        <p:spPr/>
        <p:txBody>
          <a:bodyPr/>
          <a:lstStyle/>
          <a:p>
            <a:fld id="{96E09883-B744-4FDD-8623-D69A66650022}" type="slidenum">
              <a:rPr lang="en-US" smtClean="0"/>
              <a:t>23</a:t>
            </a:fld>
            <a:endParaRPr lang="en-US"/>
          </a:p>
        </p:txBody>
      </p:sp>
    </p:spTree>
    <p:extLst>
      <p:ext uri="{BB962C8B-B14F-4D97-AF65-F5344CB8AC3E}">
        <p14:creationId xmlns:p14="http://schemas.microsoft.com/office/powerpoint/2010/main" val="30198505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8113BA-21EF-76EF-E173-993ADAB77B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65B1D8-7786-1D0F-D386-EF9E8C653E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59EF3F-A6FB-63A1-B241-B04C8ED6847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ED61C0B-9CFE-9115-1AF7-C0CF9584B90D}"/>
              </a:ext>
            </a:extLst>
          </p:cNvPr>
          <p:cNvSpPr>
            <a:spLocks noGrp="1"/>
          </p:cNvSpPr>
          <p:nvPr>
            <p:ph type="sldNum" sz="quarter" idx="5"/>
          </p:nvPr>
        </p:nvSpPr>
        <p:spPr/>
        <p:txBody>
          <a:bodyPr/>
          <a:lstStyle/>
          <a:p>
            <a:fld id="{22289C57-55D7-40A4-A101-E74FAC7A092B}" type="slidenum">
              <a:rPr lang="en-US" smtClean="0"/>
              <a:t>29</a:t>
            </a:fld>
            <a:endParaRPr lang="en-US"/>
          </a:p>
        </p:txBody>
      </p:sp>
    </p:spTree>
    <p:extLst>
      <p:ext uri="{BB962C8B-B14F-4D97-AF65-F5344CB8AC3E}">
        <p14:creationId xmlns:p14="http://schemas.microsoft.com/office/powerpoint/2010/main" val="20402328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1DE86E-E9A0-3E63-0A0F-D06C70B3E6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861C2A-6BCC-DF36-239B-E72A6A57D0E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BCCCA8-3E8E-ECB0-4BA2-37F9AC80954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B802D4D-703A-E08A-4E92-4853FA4EE91B}"/>
              </a:ext>
            </a:extLst>
          </p:cNvPr>
          <p:cNvSpPr>
            <a:spLocks noGrp="1"/>
          </p:cNvSpPr>
          <p:nvPr>
            <p:ph type="sldNum" sz="quarter" idx="5"/>
          </p:nvPr>
        </p:nvSpPr>
        <p:spPr/>
        <p:txBody>
          <a:bodyPr/>
          <a:lstStyle/>
          <a:p>
            <a:fld id="{22289C57-55D7-40A4-A101-E74FAC7A092B}" type="slidenum">
              <a:rPr lang="en-US" smtClean="0"/>
              <a:t>30</a:t>
            </a:fld>
            <a:endParaRPr lang="en-US"/>
          </a:p>
        </p:txBody>
      </p:sp>
    </p:spTree>
    <p:extLst>
      <p:ext uri="{BB962C8B-B14F-4D97-AF65-F5344CB8AC3E}">
        <p14:creationId xmlns:p14="http://schemas.microsoft.com/office/powerpoint/2010/main" val="16953247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2EBB7F-5537-98F9-9826-8EC5D53271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A2E90A-4064-AE89-0DCD-2A72FD11C1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4ACC3C-4FCC-1E74-F7A4-59877067453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E6B6A96-6E6C-5A94-A7A5-BAB9F9CBC9E7}"/>
              </a:ext>
            </a:extLst>
          </p:cNvPr>
          <p:cNvSpPr>
            <a:spLocks noGrp="1"/>
          </p:cNvSpPr>
          <p:nvPr>
            <p:ph type="sldNum" sz="quarter" idx="5"/>
          </p:nvPr>
        </p:nvSpPr>
        <p:spPr/>
        <p:txBody>
          <a:bodyPr/>
          <a:lstStyle/>
          <a:p>
            <a:fld id="{22289C57-55D7-40A4-A101-E74FAC7A092B}" type="slidenum">
              <a:rPr lang="en-US" smtClean="0"/>
              <a:t>31</a:t>
            </a:fld>
            <a:endParaRPr lang="en-US"/>
          </a:p>
        </p:txBody>
      </p:sp>
    </p:spTree>
    <p:extLst>
      <p:ext uri="{BB962C8B-B14F-4D97-AF65-F5344CB8AC3E}">
        <p14:creationId xmlns:p14="http://schemas.microsoft.com/office/powerpoint/2010/main" val="42122986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2AE43C-D668-BC91-C209-0AF0371C28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5F02B9-CB42-6C2D-FD63-F8FDB4C1DF9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D1D28E-DA30-0017-257B-A7C457750FC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8AD4C0F-870B-583F-1B6B-A03FCB305E04}"/>
              </a:ext>
            </a:extLst>
          </p:cNvPr>
          <p:cNvSpPr>
            <a:spLocks noGrp="1"/>
          </p:cNvSpPr>
          <p:nvPr>
            <p:ph type="sldNum" sz="quarter" idx="5"/>
          </p:nvPr>
        </p:nvSpPr>
        <p:spPr/>
        <p:txBody>
          <a:bodyPr/>
          <a:lstStyle/>
          <a:p>
            <a:fld id="{22289C57-55D7-40A4-A101-E74FAC7A092B}" type="slidenum">
              <a:rPr lang="en-US" smtClean="0"/>
              <a:t>32</a:t>
            </a:fld>
            <a:endParaRPr lang="en-US"/>
          </a:p>
        </p:txBody>
      </p:sp>
    </p:spTree>
    <p:extLst>
      <p:ext uri="{BB962C8B-B14F-4D97-AF65-F5344CB8AC3E}">
        <p14:creationId xmlns:p14="http://schemas.microsoft.com/office/powerpoint/2010/main" val="13891116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94C147-99AC-0E2C-D794-CFD306E363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B40B32-CF10-F92E-6B2C-69B8D8CE53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A05767-612A-EA86-5D8C-C2535E1862C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A78ADF8-D537-F0FC-D9B4-B7E2CD6C5EA2}"/>
              </a:ext>
            </a:extLst>
          </p:cNvPr>
          <p:cNvSpPr>
            <a:spLocks noGrp="1"/>
          </p:cNvSpPr>
          <p:nvPr>
            <p:ph type="sldNum" sz="quarter" idx="5"/>
          </p:nvPr>
        </p:nvSpPr>
        <p:spPr/>
        <p:txBody>
          <a:bodyPr/>
          <a:lstStyle/>
          <a:p>
            <a:fld id="{22289C57-55D7-40A4-A101-E74FAC7A092B}" type="slidenum">
              <a:rPr lang="en-US" smtClean="0"/>
              <a:t>33</a:t>
            </a:fld>
            <a:endParaRPr lang="en-US"/>
          </a:p>
        </p:txBody>
      </p:sp>
    </p:spTree>
    <p:extLst>
      <p:ext uri="{BB962C8B-B14F-4D97-AF65-F5344CB8AC3E}">
        <p14:creationId xmlns:p14="http://schemas.microsoft.com/office/powerpoint/2010/main" val="17610091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9FDDBA-72FA-0FA0-957A-01852BF1A4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1DA3F2-2CEB-501E-B0B6-707A99F453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B7325F-2ED1-E9A8-1BBC-F86BDF47F7E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7313B91-1235-3382-3766-F9A7C5C15A7F}"/>
              </a:ext>
            </a:extLst>
          </p:cNvPr>
          <p:cNvSpPr>
            <a:spLocks noGrp="1"/>
          </p:cNvSpPr>
          <p:nvPr>
            <p:ph type="sldNum" sz="quarter" idx="5"/>
          </p:nvPr>
        </p:nvSpPr>
        <p:spPr/>
        <p:txBody>
          <a:bodyPr/>
          <a:lstStyle/>
          <a:p>
            <a:fld id="{22289C57-55D7-40A4-A101-E74FAC7A092B}" type="slidenum">
              <a:rPr lang="en-US" smtClean="0"/>
              <a:t>34</a:t>
            </a:fld>
            <a:endParaRPr lang="en-US"/>
          </a:p>
        </p:txBody>
      </p:sp>
    </p:spTree>
    <p:extLst>
      <p:ext uri="{BB962C8B-B14F-4D97-AF65-F5344CB8AC3E}">
        <p14:creationId xmlns:p14="http://schemas.microsoft.com/office/powerpoint/2010/main" val="15936521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56961C-ECC5-CBA9-E5D3-A58884EBF7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928F72-A598-487B-D94F-17CD3C9576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1C68BD-B44E-108A-66FB-446E13384B3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5A6E43D-2269-9104-2362-E174A239FE9B}"/>
              </a:ext>
            </a:extLst>
          </p:cNvPr>
          <p:cNvSpPr>
            <a:spLocks noGrp="1"/>
          </p:cNvSpPr>
          <p:nvPr>
            <p:ph type="sldNum" sz="quarter" idx="5"/>
          </p:nvPr>
        </p:nvSpPr>
        <p:spPr/>
        <p:txBody>
          <a:bodyPr/>
          <a:lstStyle/>
          <a:p>
            <a:fld id="{22289C57-55D7-40A4-A101-E74FAC7A092B}" type="slidenum">
              <a:rPr lang="en-US" smtClean="0"/>
              <a:t>35</a:t>
            </a:fld>
            <a:endParaRPr lang="en-US"/>
          </a:p>
        </p:txBody>
      </p:sp>
    </p:spTree>
    <p:extLst>
      <p:ext uri="{BB962C8B-B14F-4D97-AF65-F5344CB8AC3E}">
        <p14:creationId xmlns:p14="http://schemas.microsoft.com/office/powerpoint/2010/main" val="31879086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22289C57-55D7-40A4-A101-E74FAC7A092B}" type="slidenum">
              <a:rPr lang="en-US" smtClean="0"/>
              <a:t>36</a:t>
            </a:fld>
            <a:endParaRPr lang="en-US"/>
          </a:p>
        </p:txBody>
      </p:sp>
    </p:spTree>
    <p:extLst>
      <p:ext uri="{BB962C8B-B14F-4D97-AF65-F5344CB8AC3E}">
        <p14:creationId xmlns:p14="http://schemas.microsoft.com/office/powerpoint/2010/main" val="102532688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441918" y="3329790"/>
            <a:ext cx="4941771" cy="3200400"/>
          </a:xfrm>
        </p:spPr>
        <p:txBody>
          <a:bodyPr anchor="ctr">
            <a:noAutofit/>
          </a:bodyPr>
          <a:lstStyle>
            <a:lvl1pPr algn="l">
              <a:defRPr sz="3600" spc="150" baseline="0"/>
            </a:lvl1pPr>
          </a:lstStyle>
          <a:p>
            <a:r>
              <a:rPr lang="en-US"/>
              <a:t>CLICK TO add title</a:t>
            </a:r>
          </a:p>
        </p:txBody>
      </p:sp>
      <p:pic>
        <p:nvPicPr>
          <p:cNvPr id="8" name="Graphic 7">
            <a:extLst>
              <a:ext uri="{FF2B5EF4-FFF2-40B4-BE49-F238E27FC236}">
                <a16:creationId xmlns:a16="http://schemas.microsoft.com/office/drawing/2014/main" id="{A04F1E16-9A84-4D0E-9706-79C396AF6AE6}"/>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9358" t="23650" b="-1"/>
          <a:stretch/>
        </p:blipFill>
        <p:spPr>
          <a:xfrm>
            <a:off x="0" y="0"/>
            <a:ext cx="9488312" cy="5054323"/>
          </a:xfrm>
          <a:prstGeom prst="rect">
            <a:avLst/>
          </a:prstGeom>
        </p:spPr>
      </p:pic>
    </p:spTree>
    <p:extLst>
      <p:ext uri="{BB962C8B-B14F-4D97-AF65-F5344CB8AC3E}">
        <p14:creationId xmlns:p14="http://schemas.microsoft.com/office/powerpoint/2010/main" val="17768265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Agenda">
    <p:bg>
      <p:bgRef idx="1003">
        <a:schemeClr val="bg1"/>
      </p:bgRef>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D514C6BF-376E-43E8-881D-2E767426990A}"/>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18301" r="28341" b="23071"/>
          <a:stretch/>
        </p:blipFill>
        <p:spPr>
          <a:xfrm>
            <a:off x="6174377" y="0"/>
            <a:ext cx="6017622" cy="6858000"/>
          </a:xfrm>
          <a:prstGeom prst="rect">
            <a:avLst/>
          </a:prstGeom>
        </p:spPr>
      </p:pic>
      <p:sp>
        <p:nvSpPr>
          <p:cNvPr id="2" name="Title 1">
            <a:extLst>
              <a:ext uri="{FF2B5EF4-FFF2-40B4-BE49-F238E27FC236}">
                <a16:creationId xmlns:a16="http://schemas.microsoft.com/office/drawing/2014/main" id="{3F0A9B92-C2D0-466A-A680-A35832C452B3}"/>
              </a:ext>
            </a:extLst>
          </p:cNvPr>
          <p:cNvSpPr>
            <a:spLocks noGrp="1"/>
          </p:cNvSpPr>
          <p:nvPr>
            <p:ph type="title" hasCustomPrompt="1"/>
          </p:nvPr>
        </p:nvSpPr>
        <p:spPr>
          <a:xfrm>
            <a:off x="1333500" y="1020445"/>
            <a:ext cx="2895600" cy="1325563"/>
          </a:xfrm>
        </p:spPr>
        <p:txBody>
          <a:bodyPr anchor="b">
            <a:normAutofit/>
          </a:bodyPr>
          <a:lstStyle>
            <a:lvl1pPr>
              <a:defRPr sz="2800" spc="150" baseline="0">
                <a:solidFill>
                  <a:schemeClr val="tx1"/>
                </a:solidFill>
              </a:defRPr>
            </a:lvl1pPr>
          </a:lstStyle>
          <a:p>
            <a:r>
              <a:rPr lang="en-US"/>
              <a:t>CLICK TO add title</a:t>
            </a:r>
          </a:p>
        </p:txBody>
      </p:sp>
      <p:sp>
        <p:nvSpPr>
          <p:cNvPr id="3" name="Content Placeholder 2">
            <a:extLst>
              <a:ext uri="{FF2B5EF4-FFF2-40B4-BE49-F238E27FC236}">
                <a16:creationId xmlns:a16="http://schemas.microsoft.com/office/drawing/2014/main" id="{2DA41CE6-5A88-4C5C-B2A4-6A5D2153B16F}"/>
              </a:ext>
            </a:extLst>
          </p:cNvPr>
          <p:cNvSpPr>
            <a:spLocks noGrp="1"/>
          </p:cNvSpPr>
          <p:nvPr>
            <p:ph idx="1" hasCustomPrompt="1"/>
          </p:nvPr>
        </p:nvSpPr>
        <p:spPr>
          <a:xfrm>
            <a:off x="1333500" y="2674013"/>
            <a:ext cx="2895600" cy="3269589"/>
          </a:xfrm>
        </p:spPr>
        <p:txBody>
          <a:bodyPr>
            <a:normAutofit/>
          </a:bodyPr>
          <a:lstStyle>
            <a:lvl1pPr marL="0" indent="0">
              <a:lnSpc>
                <a:spcPct val="140000"/>
              </a:lnSpc>
              <a:spcBef>
                <a:spcPts val="1000"/>
              </a:spcBef>
              <a:buNone/>
              <a:defRPr sz="1800">
                <a:solidFill>
                  <a:schemeClr val="tx1"/>
                </a:solidFill>
              </a:defRPr>
            </a:lvl1pPr>
            <a:lvl2pPr marL="457200" indent="0">
              <a:lnSpc>
                <a:spcPct val="140000"/>
              </a:lnSpc>
              <a:spcBef>
                <a:spcPts val="1000"/>
              </a:spcBef>
              <a:buNone/>
              <a:defRPr sz="1800">
                <a:solidFill>
                  <a:schemeClr val="tx1"/>
                </a:solidFill>
              </a:defRPr>
            </a:lvl2pPr>
            <a:lvl3pPr marL="914400" indent="0">
              <a:lnSpc>
                <a:spcPct val="140000"/>
              </a:lnSpc>
              <a:spcBef>
                <a:spcPts val="1000"/>
              </a:spcBef>
              <a:buNone/>
              <a:defRPr sz="1800">
                <a:solidFill>
                  <a:schemeClr val="tx1"/>
                </a:solidFill>
              </a:defRPr>
            </a:lvl3pPr>
            <a:lvl4pPr marL="1371600" indent="0">
              <a:lnSpc>
                <a:spcPct val="140000"/>
              </a:lnSpc>
              <a:spcBef>
                <a:spcPts val="1000"/>
              </a:spcBef>
              <a:buNone/>
              <a:defRPr sz="1800">
                <a:solidFill>
                  <a:schemeClr val="tx1"/>
                </a:solidFill>
              </a:defRPr>
            </a:lvl4pPr>
            <a:lvl5pPr marL="1828800" indent="0">
              <a:lnSpc>
                <a:spcPct val="140000"/>
              </a:lnSpc>
              <a:spcBef>
                <a:spcPts val="1000"/>
              </a:spcBef>
              <a:buNone/>
              <a:defRPr sz="1800">
                <a:solidFill>
                  <a:schemeClr val="tx1"/>
                </a:solidFill>
              </a:defRPr>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7727F11D-8AF8-44D6-A48B-D8C7779B8B08}"/>
              </a:ext>
            </a:extLst>
          </p:cNvPr>
          <p:cNvSpPr>
            <a:spLocks noGrp="1"/>
          </p:cNvSpPr>
          <p:nvPr>
            <p:ph type="ftr" sz="quarter" idx="11"/>
          </p:nvPr>
        </p:nvSpPr>
        <p:spPr>
          <a:xfrm>
            <a:off x="1333500" y="6356349"/>
            <a:ext cx="3819228" cy="365125"/>
          </a:xfrm>
        </p:spPr>
        <p:txBody>
          <a:bodyPr/>
          <a:lstStyle>
            <a:lvl1pPr algn="l">
              <a:defRPr sz="900">
                <a:solidFill>
                  <a:schemeClr val="tx1">
                    <a:lumMod val="65000"/>
                    <a:lumOff val="35000"/>
                  </a:schemeClr>
                </a:solidFill>
              </a:defRPr>
            </a:lvl1pPr>
          </a:lstStyle>
          <a:p>
            <a:r>
              <a:rPr lang="en-US"/>
              <a:t>PRESENTATION TITLE</a:t>
            </a:r>
          </a:p>
        </p:txBody>
      </p:sp>
      <p:sp>
        <p:nvSpPr>
          <p:cNvPr id="6" name="Slide Number Placeholder 5">
            <a:extLst>
              <a:ext uri="{FF2B5EF4-FFF2-40B4-BE49-F238E27FC236}">
                <a16:creationId xmlns:a16="http://schemas.microsoft.com/office/drawing/2014/main" id="{658C0879-6B0F-4AF6-A997-EC61DA8964AE}"/>
              </a:ext>
            </a:extLst>
          </p:cNvPr>
          <p:cNvSpPr>
            <a:spLocks noGrp="1"/>
          </p:cNvSpPr>
          <p:nvPr>
            <p:ph type="sldNum" sz="quarter" idx="12"/>
          </p:nvPr>
        </p:nvSpPr>
        <p:spPr>
          <a:xfrm>
            <a:off x="10077258" y="6483258"/>
            <a:ext cx="987552" cy="365125"/>
          </a:xfrm>
        </p:spPr>
        <p:txBody>
          <a:bodyPr/>
          <a:lstStyle>
            <a:lvl1pPr>
              <a:defRPr sz="900"/>
            </a:lvl1pPr>
          </a:lstStyle>
          <a:p>
            <a:fld id="{A49DFD55-3C28-40EF-9E31-A92D2E4017FF}" type="slidenum">
              <a:rPr lang="en-US" smtClean="0"/>
              <a:pPr/>
              <a:t>‹#›</a:t>
            </a:fld>
            <a:endParaRPr lang="en-US"/>
          </a:p>
        </p:txBody>
      </p:sp>
    </p:spTree>
    <p:extLst>
      <p:ext uri="{BB962C8B-B14F-4D97-AF65-F5344CB8AC3E}">
        <p14:creationId xmlns:p14="http://schemas.microsoft.com/office/powerpoint/2010/main" val="982124936"/>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Break 1">
    <p:bg>
      <p:bgPr>
        <a:gradFill flip="none" rotWithShape="1">
          <a:gsLst>
            <a:gs pos="0">
              <a:schemeClr val="accent3">
                <a:lumMod val="0"/>
                <a:lumOff val="100000"/>
              </a:schemeClr>
            </a:gs>
            <a:gs pos="35000">
              <a:schemeClr val="accent3">
                <a:lumMod val="0"/>
                <a:lumOff val="100000"/>
              </a:schemeClr>
            </a:gs>
            <a:gs pos="100000">
              <a:schemeClr val="accent3">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991350" y="487018"/>
            <a:ext cx="4179570" cy="3377354"/>
          </a:xfrm>
        </p:spPr>
        <p:txBody>
          <a:bodyPr anchor="b">
            <a:noAutofit/>
          </a:bodyPr>
          <a:lstStyle>
            <a:lvl1pPr algn="l">
              <a:defRPr sz="3600" spc="150" baseline="0">
                <a:solidFill>
                  <a:schemeClr val="tx1"/>
                </a:solidFill>
              </a:defRPr>
            </a:lvl1pPr>
          </a:lstStyle>
          <a:p>
            <a:r>
              <a:rPr lang="en-US"/>
              <a:t>CLICK TO add title</a:t>
            </a:r>
          </a:p>
        </p:txBody>
      </p:sp>
      <p:grpSp>
        <p:nvGrpSpPr>
          <p:cNvPr id="4" name="Group 3">
            <a:extLst>
              <a:ext uri="{FF2B5EF4-FFF2-40B4-BE49-F238E27FC236}">
                <a16:creationId xmlns:a16="http://schemas.microsoft.com/office/drawing/2014/main" id="{4A96E214-6A61-C8A7-B1DB-C8C260C13441}"/>
              </a:ext>
              <a:ext uri="{C183D7F6-B498-43B3-948B-1728B52AA6E4}">
                <adec:decorative xmlns:adec="http://schemas.microsoft.com/office/drawing/2017/decorative" val="1"/>
              </a:ext>
            </a:extLst>
          </p:cNvPr>
          <p:cNvGrpSpPr/>
          <p:nvPr userDrawn="1"/>
        </p:nvGrpSpPr>
        <p:grpSpPr>
          <a:xfrm>
            <a:off x="0" y="0"/>
            <a:ext cx="6557818" cy="6858000"/>
            <a:chOff x="0" y="0"/>
            <a:chExt cx="4762501" cy="5186363"/>
          </a:xfrm>
        </p:grpSpPr>
        <p:cxnSp>
          <p:nvCxnSpPr>
            <p:cNvPr id="5" name="Straight Connector 4">
              <a:extLst>
                <a:ext uri="{FF2B5EF4-FFF2-40B4-BE49-F238E27FC236}">
                  <a16:creationId xmlns:a16="http://schemas.microsoft.com/office/drawing/2014/main" id="{A18BC1BC-99D6-D9F4-19F9-AAE722E2AE61}"/>
                </a:ext>
              </a:extLst>
            </p:cNvPr>
            <p:cNvCxnSpPr>
              <a:cxnSpLocks/>
            </p:cNvCxnSpPr>
            <p:nvPr userDrawn="1"/>
          </p:nvCxnSpPr>
          <p:spPr>
            <a:xfrm flipH="1" flipV="1">
              <a:off x="0" y="876300"/>
              <a:ext cx="4762500" cy="1628775"/>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6816F797-248B-2C75-29B9-DB65A809D47B}"/>
                </a:ext>
              </a:extLst>
            </p:cNvPr>
            <p:cNvCxnSpPr>
              <a:cxnSpLocks/>
            </p:cNvCxnSpPr>
            <p:nvPr userDrawn="1"/>
          </p:nvCxnSpPr>
          <p:spPr>
            <a:xfrm flipH="1" flipV="1">
              <a:off x="2638425" y="0"/>
              <a:ext cx="2124076" cy="5186363"/>
            </a:xfrm>
            <a:prstGeom prst="line">
              <a:avLst/>
            </a:prstGeom>
            <a:ln w="38100">
              <a:solidFill>
                <a:schemeClr val="accent5"/>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825017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Break 2">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991350" y="487680"/>
            <a:ext cx="4179570" cy="3376691"/>
          </a:xfrm>
        </p:spPr>
        <p:txBody>
          <a:bodyPr anchor="b">
            <a:noAutofit/>
          </a:bodyPr>
          <a:lstStyle>
            <a:lvl1pPr algn="l">
              <a:defRPr sz="3600" spc="150" baseline="0">
                <a:solidFill>
                  <a:schemeClr val="bg1"/>
                </a:solidFill>
              </a:defRPr>
            </a:lvl1pPr>
          </a:lstStyle>
          <a:p>
            <a:r>
              <a:rPr lang="en-US"/>
              <a:t>CLICK TO add title</a:t>
            </a:r>
          </a:p>
        </p:txBody>
      </p:sp>
      <p:cxnSp>
        <p:nvCxnSpPr>
          <p:cNvPr id="7" name="Straight Connector 6">
            <a:extLst>
              <a:ext uri="{FF2B5EF4-FFF2-40B4-BE49-F238E27FC236}">
                <a16:creationId xmlns:a16="http://schemas.microsoft.com/office/drawing/2014/main" id="{5D8E94DD-0F7B-3F92-58EA-5F06D557BF40}"/>
              </a:ext>
              <a:ext uri="{C183D7F6-B498-43B3-948B-1728B52AA6E4}">
                <adec:decorative xmlns:adec="http://schemas.microsoft.com/office/drawing/2017/decorative" val="1"/>
              </a:ext>
            </a:extLst>
          </p:cNvPr>
          <p:cNvCxnSpPr>
            <a:cxnSpLocks/>
          </p:cNvCxnSpPr>
          <p:nvPr userDrawn="1"/>
        </p:nvCxnSpPr>
        <p:spPr>
          <a:xfrm>
            <a:off x="3990667" y="0"/>
            <a:ext cx="1126278" cy="251229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Picture Placeholder 8">
            <a:extLst>
              <a:ext uri="{FF2B5EF4-FFF2-40B4-BE49-F238E27FC236}">
                <a16:creationId xmlns:a16="http://schemas.microsoft.com/office/drawing/2014/main" id="{419F5397-34DB-BC88-ADF5-AA470A06FE50}"/>
              </a:ext>
            </a:extLst>
          </p:cNvPr>
          <p:cNvSpPr>
            <a:spLocks noGrp="1"/>
          </p:cNvSpPr>
          <p:nvPr>
            <p:ph type="pic" sz="quarter" idx="10"/>
          </p:nvPr>
        </p:nvSpPr>
        <p:spPr>
          <a:xfrm>
            <a:off x="0" y="-5080"/>
            <a:ext cx="6576291" cy="6872605"/>
          </a:xfrm>
          <a:custGeom>
            <a:avLst/>
            <a:gdLst>
              <a:gd name="connsiteX0" fmla="*/ 0 w 6576291"/>
              <a:gd name="connsiteY0" fmla="*/ 0 h 6867525"/>
              <a:gd name="connsiteX1" fmla="*/ 6576291 w 6576291"/>
              <a:gd name="connsiteY1" fmla="*/ 0 h 6867525"/>
              <a:gd name="connsiteX2" fmla="*/ 6576291 w 6576291"/>
              <a:gd name="connsiteY2" fmla="*/ 6867525 h 6867525"/>
              <a:gd name="connsiteX3" fmla="*/ 0 w 6576291"/>
              <a:gd name="connsiteY3" fmla="*/ 6867525 h 6867525"/>
              <a:gd name="connsiteX4" fmla="*/ 0 w 6576291"/>
              <a:gd name="connsiteY4" fmla="*/ 0 h 6867525"/>
              <a:gd name="connsiteX0" fmla="*/ 0 w 6576291"/>
              <a:gd name="connsiteY0" fmla="*/ 5080 h 6872605"/>
              <a:gd name="connsiteX1" fmla="*/ 3604491 w 6576291"/>
              <a:gd name="connsiteY1" fmla="*/ 0 h 6872605"/>
              <a:gd name="connsiteX2" fmla="*/ 6576291 w 6576291"/>
              <a:gd name="connsiteY2" fmla="*/ 6872605 h 6872605"/>
              <a:gd name="connsiteX3" fmla="*/ 0 w 6576291"/>
              <a:gd name="connsiteY3" fmla="*/ 6872605 h 6872605"/>
              <a:gd name="connsiteX4" fmla="*/ 0 w 6576291"/>
              <a:gd name="connsiteY4" fmla="*/ 5080 h 6872605"/>
              <a:gd name="connsiteX0" fmla="*/ 0 w 6576291"/>
              <a:gd name="connsiteY0" fmla="*/ 0 h 6867525"/>
              <a:gd name="connsiteX1" fmla="*/ 3624811 w 6576291"/>
              <a:gd name="connsiteY1" fmla="*/ 10160 h 6867525"/>
              <a:gd name="connsiteX2" fmla="*/ 6576291 w 6576291"/>
              <a:gd name="connsiteY2" fmla="*/ 6867525 h 6867525"/>
              <a:gd name="connsiteX3" fmla="*/ 0 w 6576291"/>
              <a:gd name="connsiteY3" fmla="*/ 6867525 h 6867525"/>
              <a:gd name="connsiteX4" fmla="*/ 0 w 6576291"/>
              <a:gd name="connsiteY4" fmla="*/ 0 h 6867525"/>
              <a:gd name="connsiteX0" fmla="*/ 0 w 6576291"/>
              <a:gd name="connsiteY0" fmla="*/ 5080 h 6872605"/>
              <a:gd name="connsiteX1" fmla="*/ 3629891 w 6576291"/>
              <a:gd name="connsiteY1" fmla="*/ 0 h 6872605"/>
              <a:gd name="connsiteX2" fmla="*/ 6576291 w 6576291"/>
              <a:gd name="connsiteY2" fmla="*/ 6872605 h 6872605"/>
              <a:gd name="connsiteX3" fmla="*/ 0 w 6576291"/>
              <a:gd name="connsiteY3" fmla="*/ 6872605 h 6872605"/>
              <a:gd name="connsiteX4" fmla="*/ 0 w 6576291"/>
              <a:gd name="connsiteY4" fmla="*/ 5080 h 68726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76291" h="6872605">
                <a:moveTo>
                  <a:pt x="0" y="5080"/>
                </a:moveTo>
                <a:lnTo>
                  <a:pt x="3629891" y="0"/>
                </a:lnTo>
                <a:lnTo>
                  <a:pt x="6576291" y="6872605"/>
                </a:lnTo>
                <a:lnTo>
                  <a:pt x="0" y="6872605"/>
                </a:lnTo>
                <a:lnTo>
                  <a:pt x="0" y="5080"/>
                </a:lnTo>
                <a:close/>
              </a:path>
            </a:pathLst>
          </a:custGeom>
        </p:spPr>
        <p:txBody>
          <a:bodyPr lIns="182880" tIns="182880" bIns="91440">
            <a:normAutofit/>
          </a:bodyPr>
          <a:lstStyle>
            <a:lvl1pPr marL="0" indent="0">
              <a:buNone/>
              <a:defRPr sz="2000">
                <a:solidFill>
                  <a:schemeClr val="bg1"/>
                </a:solidFill>
              </a:defRPr>
            </a:lvl1pPr>
          </a:lstStyle>
          <a:p>
            <a:r>
              <a:rPr lang="en-US"/>
              <a:t>Click icon to add picture</a:t>
            </a:r>
          </a:p>
        </p:txBody>
      </p:sp>
    </p:spTree>
    <p:extLst>
      <p:ext uri="{BB962C8B-B14F-4D97-AF65-F5344CB8AC3E}">
        <p14:creationId xmlns:p14="http://schemas.microsoft.com/office/powerpoint/2010/main" val="37540186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3821F-4537-4AE7-8829-C2E3AE60F6E1}"/>
              </a:ext>
            </a:extLst>
          </p:cNvPr>
          <p:cNvSpPr>
            <a:spLocks noGrp="1"/>
          </p:cNvSpPr>
          <p:nvPr>
            <p:ph type="title" hasCustomPrompt="1"/>
          </p:nvPr>
        </p:nvSpPr>
        <p:spPr>
          <a:xfrm>
            <a:off x="1322318" y="268360"/>
            <a:ext cx="7288282" cy="2121177"/>
          </a:xfrm>
        </p:spPr>
        <p:txBody>
          <a:bodyPr anchor="b">
            <a:normAutofit/>
          </a:bodyPr>
          <a:lstStyle>
            <a:lvl1pPr>
              <a:defRPr lang="en-US" sz="2800" kern="1200" spc="150" baseline="0" dirty="0">
                <a:solidFill>
                  <a:schemeClr val="tx1"/>
                </a:solidFill>
                <a:latin typeface="+mj-lt"/>
                <a:ea typeface="+mj-ea"/>
                <a:cs typeface="+mj-cs"/>
              </a:defRPr>
            </a:lvl1pPr>
          </a:lstStyle>
          <a:p>
            <a:r>
              <a:rPr lang="en-US"/>
              <a:t>CLICK TO add title</a:t>
            </a:r>
          </a:p>
        </p:txBody>
      </p:sp>
      <p:sp>
        <p:nvSpPr>
          <p:cNvPr id="3" name="Content Placeholder 3">
            <a:extLst>
              <a:ext uri="{FF2B5EF4-FFF2-40B4-BE49-F238E27FC236}">
                <a16:creationId xmlns:a16="http://schemas.microsoft.com/office/drawing/2014/main" id="{EAC9D25F-5B3D-F5B2-5D02-C6BC6AA8987B}"/>
              </a:ext>
            </a:extLst>
          </p:cNvPr>
          <p:cNvSpPr>
            <a:spLocks noGrp="1"/>
          </p:cNvSpPr>
          <p:nvPr>
            <p:ph sz="half" idx="2" hasCustomPrompt="1"/>
          </p:nvPr>
        </p:nvSpPr>
        <p:spPr>
          <a:xfrm>
            <a:off x="1322388" y="2763078"/>
            <a:ext cx="7288212" cy="3407051"/>
          </a:xfrm>
        </p:spPr>
        <p:txBody>
          <a:bodyPr>
            <a:normAutofit/>
          </a:bodyPr>
          <a:lstStyle>
            <a:lvl1pPr marL="0" indent="0">
              <a:lnSpc>
                <a:spcPct val="100000"/>
              </a:lnSpc>
              <a:buFont typeface="Arial" panose="020B0604020202020204" pitchFamily="34" charset="0"/>
              <a:buNone/>
              <a:defRPr sz="1800" b="1"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43000" indent="-285750">
              <a:lnSpc>
                <a:spcPct val="100000"/>
              </a:lnSpc>
              <a:spcBef>
                <a:spcPts val="1000"/>
              </a:spcBef>
              <a:buFont typeface="Arial" panose="020B0604020202020204" pitchFamily="34" charset="0"/>
              <a:buChar char="•"/>
              <a:defRPr sz="1800" spc="50" baseline="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grpSp>
        <p:nvGrpSpPr>
          <p:cNvPr id="9" name="Group 8">
            <a:extLst>
              <a:ext uri="{FF2B5EF4-FFF2-40B4-BE49-F238E27FC236}">
                <a16:creationId xmlns:a16="http://schemas.microsoft.com/office/drawing/2014/main" id="{18E16CF1-2502-F2F0-2C27-2DD7979033E2}"/>
              </a:ext>
              <a:ext uri="{C183D7F6-B498-43B3-948B-1728B52AA6E4}">
                <adec:decorative xmlns:adec="http://schemas.microsoft.com/office/drawing/2017/decorative" val="1"/>
              </a:ext>
            </a:extLst>
          </p:cNvPr>
          <p:cNvGrpSpPr/>
          <p:nvPr userDrawn="1"/>
        </p:nvGrpSpPr>
        <p:grpSpPr>
          <a:xfrm>
            <a:off x="9096374" y="-25401"/>
            <a:ext cx="3095625" cy="6883401"/>
            <a:chOff x="9096375" y="-25401"/>
            <a:chExt cx="3095625" cy="6883401"/>
          </a:xfrm>
        </p:grpSpPr>
        <p:cxnSp>
          <p:nvCxnSpPr>
            <p:cNvPr id="10" name="Straight Connector 9">
              <a:extLst>
                <a:ext uri="{FF2B5EF4-FFF2-40B4-BE49-F238E27FC236}">
                  <a16:creationId xmlns:a16="http://schemas.microsoft.com/office/drawing/2014/main" id="{6322A6FB-333C-65AE-23D8-08BCEA174D43}"/>
                </a:ext>
              </a:extLst>
            </p:cNvPr>
            <p:cNvCxnSpPr/>
            <p:nvPr userDrawn="1"/>
          </p:nvCxnSpPr>
          <p:spPr>
            <a:xfrm>
              <a:off x="9096375" y="1497012"/>
              <a:ext cx="3095625" cy="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162BB247-4598-A983-DEBF-6F042C1DB0BC}"/>
                </a:ext>
              </a:extLst>
            </p:cNvPr>
            <p:cNvCxnSpPr>
              <a:cxnSpLocks/>
            </p:cNvCxnSpPr>
            <p:nvPr userDrawn="1"/>
          </p:nvCxnSpPr>
          <p:spPr>
            <a:xfrm flipH="1">
              <a:off x="9381744" y="-25401"/>
              <a:ext cx="2810256" cy="6883401"/>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grpSp>
      <p:cxnSp>
        <p:nvCxnSpPr>
          <p:cNvPr id="12" name="Straight Connector 11">
            <a:extLst>
              <a:ext uri="{FF2B5EF4-FFF2-40B4-BE49-F238E27FC236}">
                <a16:creationId xmlns:a16="http://schemas.microsoft.com/office/drawing/2014/main" id="{34E84FEE-D475-A71D-7996-5925602ECF9A}"/>
              </a:ext>
              <a:ext uri="{C183D7F6-B498-43B3-948B-1728B52AA6E4}">
                <adec:decorative xmlns:adec="http://schemas.microsoft.com/office/drawing/2017/decorative" val="1"/>
              </a:ext>
            </a:extLst>
          </p:cNvPr>
          <p:cNvCxnSpPr>
            <a:cxnSpLocks/>
          </p:cNvCxnSpPr>
          <p:nvPr userDrawn="1"/>
        </p:nvCxnSpPr>
        <p:spPr>
          <a:xfrm rot="10800000" flipH="1">
            <a:off x="-1" y="-25403"/>
            <a:ext cx="1210573" cy="2048161"/>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15" name="Footer Placeholder 4">
            <a:extLst>
              <a:ext uri="{FF2B5EF4-FFF2-40B4-BE49-F238E27FC236}">
                <a16:creationId xmlns:a16="http://schemas.microsoft.com/office/drawing/2014/main" id="{7459776D-4049-CB00-C321-0627C169BC51}"/>
              </a:ext>
            </a:extLst>
          </p:cNvPr>
          <p:cNvSpPr>
            <a:spLocks noGrp="1"/>
          </p:cNvSpPr>
          <p:nvPr>
            <p:ph type="ftr" sz="quarter" idx="11"/>
          </p:nvPr>
        </p:nvSpPr>
        <p:spPr>
          <a:xfrm>
            <a:off x="1333500" y="6356349"/>
            <a:ext cx="3819228" cy="365125"/>
          </a:xfrm>
        </p:spPr>
        <p:txBody>
          <a:bodyPr/>
          <a:lstStyle>
            <a:lvl1pPr algn="l">
              <a:defRPr sz="900"/>
            </a:lvl1pPr>
          </a:lstStyle>
          <a:p>
            <a:r>
              <a:rPr lang="en-US"/>
              <a:t>PRESENTATION TITLE</a:t>
            </a:r>
          </a:p>
        </p:txBody>
      </p:sp>
      <p:sp>
        <p:nvSpPr>
          <p:cNvPr id="16" name="Slide Number Placeholder 5">
            <a:extLst>
              <a:ext uri="{FF2B5EF4-FFF2-40B4-BE49-F238E27FC236}">
                <a16:creationId xmlns:a16="http://schemas.microsoft.com/office/drawing/2014/main" id="{EDE114AF-34C6-A062-7340-858BC27DA264}"/>
              </a:ext>
            </a:extLst>
          </p:cNvPr>
          <p:cNvSpPr>
            <a:spLocks noGrp="1"/>
          </p:cNvSpPr>
          <p:nvPr>
            <p:ph type="sldNum" sz="quarter" idx="12"/>
          </p:nvPr>
        </p:nvSpPr>
        <p:spPr>
          <a:xfrm>
            <a:off x="11043910" y="6355441"/>
            <a:ext cx="987552" cy="365125"/>
          </a:xfrm>
        </p:spPr>
        <p:txBody>
          <a:bodyPr/>
          <a:lstStyle>
            <a:lvl1pPr>
              <a:defRPr sz="900"/>
            </a:lvl1pPr>
          </a:lstStyle>
          <a:p>
            <a:fld id="{A49DFD55-3C28-40EF-9E31-A92D2E4017FF}" type="slidenum">
              <a:rPr lang="en-US" smtClean="0"/>
              <a:pPr/>
              <a:t>‹#›</a:t>
            </a:fld>
            <a:endParaRPr lang="en-US"/>
          </a:p>
        </p:txBody>
      </p:sp>
    </p:spTree>
    <p:extLst>
      <p:ext uri="{BB962C8B-B14F-4D97-AF65-F5344CB8AC3E}">
        <p14:creationId xmlns:p14="http://schemas.microsoft.com/office/powerpoint/2010/main" val="42497359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Break 3">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991350" y="406400"/>
            <a:ext cx="4179570" cy="3457971"/>
          </a:xfrm>
        </p:spPr>
        <p:txBody>
          <a:bodyPr anchor="b">
            <a:noAutofit/>
          </a:bodyPr>
          <a:lstStyle>
            <a:lvl1pPr algn="l">
              <a:defRPr sz="3600" spc="150" baseline="0">
                <a:solidFill>
                  <a:schemeClr val="bg1"/>
                </a:solidFill>
              </a:defRPr>
            </a:lvl1pPr>
          </a:lstStyle>
          <a:p>
            <a:r>
              <a:rPr lang="en-US"/>
              <a:t>CLICK TO add title</a:t>
            </a:r>
          </a:p>
        </p:txBody>
      </p:sp>
      <p:pic>
        <p:nvPicPr>
          <p:cNvPr id="4" name="Graphic 3">
            <a:extLst>
              <a:ext uri="{FF2B5EF4-FFF2-40B4-BE49-F238E27FC236}">
                <a16:creationId xmlns:a16="http://schemas.microsoft.com/office/drawing/2014/main" id="{5E045004-3604-59DC-13E0-7A0B2DF78C4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1314993"/>
            <a:ext cx="5327367" cy="4714331"/>
          </a:xfrm>
          <a:prstGeom prst="rect">
            <a:avLst/>
          </a:prstGeom>
        </p:spPr>
      </p:pic>
    </p:spTree>
    <p:extLst>
      <p:ext uri="{BB962C8B-B14F-4D97-AF65-F5344CB8AC3E}">
        <p14:creationId xmlns:p14="http://schemas.microsoft.com/office/powerpoint/2010/main" val="4403296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1">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955F7B05-9431-1FBA-415D-6CF2DF562B97}"/>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39434" t="20278" b="22673"/>
          <a:stretch/>
        </p:blipFill>
        <p:spPr>
          <a:xfrm>
            <a:off x="25785" y="0"/>
            <a:ext cx="4093633" cy="3912394"/>
          </a:xfrm>
          <a:prstGeom prst="rect">
            <a:avLst/>
          </a:prstGeom>
        </p:spPr>
      </p:pic>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2933700" y="568961"/>
            <a:ext cx="8420100" cy="1780860"/>
          </a:xfrm>
        </p:spPr>
        <p:txBody>
          <a:bodyPr anchor="b">
            <a:normAutofit/>
          </a:bodyPr>
          <a:lstStyle>
            <a:lvl1pPr>
              <a:defRPr lang="en-US" sz="2800" kern="1200" spc="150" baseline="0" dirty="0">
                <a:solidFill>
                  <a:schemeClr val="tx1"/>
                </a:solidFill>
                <a:latin typeface="+mj-lt"/>
                <a:ea typeface="+mj-ea"/>
                <a:cs typeface="+mj-cs"/>
              </a:defRPr>
            </a:lvl1pPr>
          </a:lstStyle>
          <a:p>
            <a:r>
              <a:rPr lang="en-US"/>
              <a:t>CLICK TO add title</a:t>
            </a:r>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2933700" y="2797255"/>
            <a:ext cx="3924300" cy="464499"/>
          </a:xfrm>
        </p:spPr>
        <p:txBody>
          <a:bodyPr anchor="t">
            <a:norm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text</a:t>
            </a:r>
          </a:p>
        </p:txBody>
      </p:sp>
      <p:sp>
        <p:nvSpPr>
          <p:cNvPr id="7" name="Content Placeholder 3">
            <a:extLst>
              <a:ext uri="{FF2B5EF4-FFF2-40B4-BE49-F238E27FC236}">
                <a16:creationId xmlns:a16="http://schemas.microsoft.com/office/drawing/2014/main" id="{07FF22E3-5928-787E-B062-FA18127D3BD9}"/>
              </a:ext>
            </a:extLst>
          </p:cNvPr>
          <p:cNvSpPr>
            <a:spLocks noGrp="1"/>
          </p:cNvSpPr>
          <p:nvPr>
            <p:ph sz="half" idx="13" hasCustomPrompt="1"/>
          </p:nvPr>
        </p:nvSpPr>
        <p:spPr>
          <a:xfrm>
            <a:off x="2933700" y="3251596"/>
            <a:ext cx="3943627" cy="3234264"/>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43000" indent="-285750">
              <a:lnSpc>
                <a:spcPct val="100000"/>
              </a:lnSpc>
              <a:spcBef>
                <a:spcPts val="1000"/>
              </a:spcBef>
              <a:buFont typeface="Arial" panose="020B0604020202020204" pitchFamily="34" charset="0"/>
              <a:buChar char="•"/>
              <a:defRPr sz="1800" spc="50" baseline="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374FC39-67F6-42EA-BCD1-F69AE2F0F22D}"/>
              </a:ext>
            </a:extLst>
          </p:cNvPr>
          <p:cNvSpPr>
            <a:spLocks noGrp="1"/>
          </p:cNvSpPr>
          <p:nvPr>
            <p:ph type="body" sz="quarter" idx="3" hasCustomPrompt="1"/>
          </p:nvPr>
        </p:nvSpPr>
        <p:spPr>
          <a:xfrm>
            <a:off x="7410173" y="2797255"/>
            <a:ext cx="3943627" cy="464499"/>
          </a:xfrm>
        </p:spPr>
        <p:txBody>
          <a:bodyPr anchor="t">
            <a:norm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text</a:t>
            </a:r>
          </a:p>
        </p:txBody>
      </p:sp>
      <p:sp>
        <p:nvSpPr>
          <p:cNvPr id="9" name="Content Placeholder 3">
            <a:extLst>
              <a:ext uri="{FF2B5EF4-FFF2-40B4-BE49-F238E27FC236}">
                <a16:creationId xmlns:a16="http://schemas.microsoft.com/office/drawing/2014/main" id="{178E4D0B-96F1-45F3-6B2A-5FA31A37257F}"/>
              </a:ext>
            </a:extLst>
          </p:cNvPr>
          <p:cNvSpPr>
            <a:spLocks noGrp="1"/>
          </p:cNvSpPr>
          <p:nvPr>
            <p:ph sz="half" idx="14" hasCustomPrompt="1"/>
          </p:nvPr>
        </p:nvSpPr>
        <p:spPr>
          <a:xfrm>
            <a:off x="7410173" y="3251595"/>
            <a:ext cx="3943627" cy="3234264"/>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43000" indent="-285750">
              <a:lnSpc>
                <a:spcPct val="100000"/>
              </a:lnSpc>
              <a:spcBef>
                <a:spcPts val="1000"/>
              </a:spcBef>
              <a:buFont typeface="Arial" panose="020B0604020202020204" pitchFamily="34" charset="0"/>
              <a:buChar char="•"/>
              <a:defRPr sz="1800" spc="50" baseline="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13" name="Footer Placeholder 4">
            <a:extLst>
              <a:ext uri="{FF2B5EF4-FFF2-40B4-BE49-F238E27FC236}">
                <a16:creationId xmlns:a16="http://schemas.microsoft.com/office/drawing/2014/main" id="{5F41582C-9AD2-F126-40F3-D43E77D158C8}"/>
              </a:ext>
            </a:extLst>
          </p:cNvPr>
          <p:cNvSpPr>
            <a:spLocks noGrp="1"/>
          </p:cNvSpPr>
          <p:nvPr>
            <p:ph type="ftr" sz="quarter" idx="11"/>
          </p:nvPr>
        </p:nvSpPr>
        <p:spPr>
          <a:xfrm>
            <a:off x="2969260" y="6356349"/>
            <a:ext cx="3819228" cy="365125"/>
          </a:xfrm>
        </p:spPr>
        <p:txBody>
          <a:bodyPr/>
          <a:lstStyle>
            <a:lvl1pPr algn="l">
              <a:defRPr sz="900"/>
            </a:lvl1pPr>
          </a:lstStyle>
          <a:p>
            <a:r>
              <a:rPr lang="en-US"/>
              <a:t>PRESENTATION TITLE</a:t>
            </a:r>
          </a:p>
        </p:txBody>
      </p:sp>
      <p:sp>
        <p:nvSpPr>
          <p:cNvPr id="14" name="Slide Number Placeholder 5">
            <a:extLst>
              <a:ext uri="{FF2B5EF4-FFF2-40B4-BE49-F238E27FC236}">
                <a16:creationId xmlns:a16="http://schemas.microsoft.com/office/drawing/2014/main" id="{341F76B1-7BEF-7A88-1394-1164BFF082E5}"/>
              </a:ext>
            </a:extLst>
          </p:cNvPr>
          <p:cNvSpPr>
            <a:spLocks noGrp="1"/>
          </p:cNvSpPr>
          <p:nvPr>
            <p:ph type="sldNum" sz="quarter" idx="12"/>
          </p:nvPr>
        </p:nvSpPr>
        <p:spPr>
          <a:xfrm>
            <a:off x="11104870" y="6364149"/>
            <a:ext cx="987552" cy="365125"/>
          </a:xfrm>
        </p:spPr>
        <p:txBody>
          <a:bodyPr/>
          <a:lstStyle>
            <a:lvl1pPr>
              <a:defRPr sz="900"/>
            </a:lvl1pPr>
          </a:lstStyle>
          <a:p>
            <a:fld id="{A49DFD55-3C28-40EF-9E31-A92D2E4017FF}" type="slidenum">
              <a:rPr lang="en-US" smtClean="0"/>
              <a:pPr/>
              <a:t>‹#›</a:t>
            </a:fld>
            <a:endParaRPr lang="en-US"/>
          </a:p>
        </p:txBody>
      </p:sp>
    </p:spTree>
    <p:extLst>
      <p:ext uri="{BB962C8B-B14F-4D97-AF65-F5344CB8AC3E}">
        <p14:creationId xmlns:p14="http://schemas.microsoft.com/office/powerpoint/2010/main" val="2840127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2">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1341120" y="558801"/>
            <a:ext cx="9953308" cy="1780860"/>
          </a:xfrm>
        </p:spPr>
        <p:txBody>
          <a:bodyPr anchor="b">
            <a:normAutofit/>
          </a:bodyPr>
          <a:lstStyle>
            <a:lvl1pPr>
              <a:defRPr lang="en-US" sz="2800" kern="1200" spc="150" baseline="0" dirty="0">
                <a:solidFill>
                  <a:schemeClr val="tx1"/>
                </a:solidFill>
                <a:latin typeface="+mj-lt"/>
                <a:ea typeface="+mj-ea"/>
                <a:cs typeface="+mj-cs"/>
              </a:defRPr>
            </a:lvl1pPr>
          </a:lstStyle>
          <a:p>
            <a:r>
              <a:rPr lang="en-US"/>
              <a:t>CLICK TO add title</a:t>
            </a:r>
          </a:p>
        </p:txBody>
      </p:sp>
      <p:grpSp>
        <p:nvGrpSpPr>
          <p:cNvPr id="10" name="Group 9">
            <a:extLst>
              <a:ext uri="{FF2B5EF4-FFF2-40B4-BE49-F238E27FC236}">
                <a16:creationId xmlns:a16="http://schemas.microsoft.com/office/drawing/2014/main" id="{6A217F83-0BDB-C70B-29FE-2651DE191533}"/>
              </a:ext>
              <a:ext uri="{C183D7F6-B498-43B3-948B-1728B52AA6E4}">
                <adec:decorative xmlns:adec="http://schemas.microsoft.com/office/drawing/2017/decorative" val="1"/>
              </a:ext>
            </a:extLst>
          </p:cNvPr>
          <p:cNvGrpSpPr/>
          <p:nvPr userDrawn="1"/>
        </p:nvGrpSpPr>
        <p:grpSpPr>
          <a:xfrm>
            <a:off x="4429817" y="0"/>
            <a:ext cx="7762183" cy="2754814"/>
            <a:chOff x="7334250" y="0"/>
            <a:chExt cx="4857750" cy="1724025"/>
          </a:xfrm>
        </p:grpSpPr>
        <p:cxnSp>
          <p:nvCxnSpPr>
            <p:cNvPr id="11" name="Straight Connector 10">
              <a:extLst>
                <a:ext uri="{FF2B5EF4-FFF2-40B4-BE49-F238E27FC236}">
                  <a16:creationId xmlns:a16="http://schemas.microsoft.com/office/drawing/2014/main" id="{E0C62368-3F79-C078-7086-B23D2F5A09F8}"/>
                </a:ext>
              </a:extLst>
            </p:cNvPr>
            <p:cNvCxnSpPr/>
            <p:nvPr userDrawn="1"/>
          </p:nvCxnSpPr>
          <p:spPr>
            <a:xfrm flipH="1" flipV="1">
              <a:off x="7334250" y="0"/>
              <a:ext cx="4857750" cy="762000"/>
            </a:xfrm>
            <a:prstGeom prst="line">
              <a:avLst/>
            </a:prstGeom>
            <a:ln w="38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09BDD71-BF2E-BDB0-A625-D8371AEA1CAB}"/>
                </a:ext>
              </a:extLst>
            </p:cNvPr>
            <p:cNvCxnSpPr>
              <a:cxnSpLocks/>
            </p:cNvCxnSpPr>
            <p:nvPr userDrawn="1"/>
          </p:nvCxnSpPr>
          <p:spPr>
            <a:xfrm>
              <a:off x="11487150" y="0"/>
              <a:ext cx="704850" cy="1724025"/>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15" name="Text Placeholder 2">
            <a:extLst>
              <a:ext uri="{FF2B5EF4-FFF2-40B4-BE49-F238E27FC236}">
                <a16:creationId xmlns:a16="http://schemas.microsoft.com/office/drawing/2014/main" id="{83354B96-CD25-BE1C-8CA2-3825F820B759}"/>
              </a:ext>
            </a:extLst>
          </p:cNvPr>
          <p:cNvSpPr>
            <a:spLocks noGrp="1"/>
          </p:cNvSpPr>
          <p:nvPr>
            <p:ph type="body" idx="1" hasCustomPrompt="1"/>
          </p:nvPr>
        </p:nvSpPr>
        <p:spPr>
          <a:xfrm>
            <a:off x="1341120" y="2960877"/>
            <a:ext cx="2722880" cy="351284"/>
          </a:xfrm>
        </p:spPr>
        <p:txBody>
          <a:bodyPr anchor="t">
            <a:norm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text</a:t>
            </a:r>
          </a:p>
        </p:txBody>
      </p:sp>
      <p:sp>
        <p:nvSpPr>
          <p:cNvPr id="5" name="Content Placeholder 3">
            <a:extLst>
              <a:ext uri="{FF2B5EF4-FFF2-40B4-BE49-F238E27FC236}">
                <a16:creationId xmlns:a16="http://schemas.microsoft.com/office/drawing/2014/main" id="{CDD81865-54C7-7674-4B2E-041D05C1D146}"/>
              </a:ext>
            </a:extLst>
          </p:cNvPr>
          <p:cNvSpPr>
            <a:spLocks noGrp="1"/>
          </p:cNvSpPr>
          <p:nvPr>
            <p:ph sz="half" idx="15" hasCustomPrompt="1"/>
          </p:nvPr>
        </p:nvSpPr>
        <p:spPr>
          <a:xfrm>
            <a:off x="1341120" y="3392035"/>
            <a:ext cx="2722880" cy="2907164"/>
          </a:xfrm>
        </p:spPr>
        <p:txBody>
          <a:bodyPr tIns="0">
            <a:normAutofit/>
          </a:bodyPr>
          <a:lstStyle>
            <a:lvl1pPr marL="283464" indent="-283464">
              <a:lnSpc>
                <a:spcPct val="100000"/>
              </a:lnSpc>
              <a:buFont typeface="+mj-lt"/>
              <a:buAutoNum type="arabicPeriod"/>
              <a:defRPr sz="1800" b="0" spc="50" baseline="0"/>
            </a:lvl1pPr>
            <a:lvl2pPr marL="566928" indent="-342900">
              <a:lnSpc>
                <a:spcPct val="100000"/>
              </a:lnSpc>
              <a:spcBef>
                <a:spcPts val="1000"/>
              </a:spcBef>
              <a:buFont typeface="+mj-lt"/>
              <a:buAutoNum type="alphaLcPeriod"/>
              <a:defRPr sz="1800" spc="50" baseline="0"/>
            </a:lvl2pPr>
            <a:lvl3pPr marL="850392" indent="-342900">
              <a:lnSpc>
                <a:spcPct val="100000"/>
              </a:lnSpc>
              <a:spcBef>
                <a:spcPts val="1000"/>
              </a:spcBef>
              <a:buFont typeface="+mj-lt"/>
              <a:buAutoNum type="arabicParenR"/>
              <a:defRPr sz="1800" spc="50" baseline="0"/>
            </a:lvl3pPr>
            <a:lvl4pPr marL="1042416" indent="-342900">
              <a:lnSpc>
                <a:spcPct val="100000"/>
              </a:lnSpc>
              <a:spcBef>
                <a:spcPts val="1000"/>
              </a:spcBef>
              <a:buFont typeface="+mj-lt"/>
              <a:buAutoNum type="alphaLcParenR"/>
              <a:defRPr sz="1800" spc="50" baseline="0"/>
            </a:lvl4pPr>
            <a:lvl5pPr marL="1074420" indent="-400050">
              <a:lnSpc>
                <a:spcPct val="100000"/>
              </a:lnSpc>
              <a:spcBef>
                <a:spcPts val="1000"/>
              </a:spcBef>
              <a:buFont typeface="+mj-lt"/>
              <a:buAutoNum type="romanLcPeriod"/>
              <a:defRPr sz="1800" spc="50" baseline="0"/>
            </a:lvl5pPr>
          </a:lstStyle>
          <a:p>
            <a:pPr lvl="0"/>
            <a:r>
              <a:rPr lang="en-US"/>
              <a:t>Click to add content</a:t>
            </a:r>
          </a:p>
          <a:p>
            <a:pPr lvl="1"/>
            <a:r>
              <a:rPr lang="en-US"/>
              <a:t>Second level</a:t>
            </a:r>
          </a:p>
          <a:p>
            <a:pPr lvl="2"/>
            <a:r>
              <a:rPr lang="en-US"/>
              <a:t>Third level</a:t>
            </a:r>
          </a:p>
          <a:p>
            <a:pPr lvl="3"/>
            <a:r>
              <a:rPr lang="en-US"/>
              <a:t>Fourth level</a:t>
            </a:r>
          </a:p>
        </p:txBody>
      </p:sp>
      <p:sp>
        <p:nvSpPr>
          <p:cNvPr id="17" name="Text Placeholder 2">
            <a:extLst>
              <a:ext uri="{FF2B5EF4-FFF2-40B4-BE49-F238E27FC236}">
                <a16:creationId xmlns:a16="http://schemas.microsoft.com/office/drawing/2014/main" id="{6F39BA57-7F1C-623F-BC7F-B689C5AC33EA}"/>
              </a:ext>
            </a:extLst>
          </p:cNvPr>
          <p:cNvSpPr>
            <a:spLocks noGrp="1"/>
          </p:cNvSpPr>
          <p:nvPr>
            <p:ph type="body" idx="10" hasCustomPrompt="1"/>
          </p:nvPr>
        </p:nvSpPr>
        <p:spPr>
          <a:xfrm>
            <a:off x="4754881" y="2960877"/>
            <a:ext cx="5516880" cy="351284"/>
          </a:xfrm>
        </p:spPr>
        <p:txBody>
          <a:bodyPr anchor="t">
            <a:norm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text</a:t>
            </a:r>
          </a:p>
        </p:txBody>
      </p:sp>
      <p:sp>
        <p:nvSpPr>
          <p:cNvPr id="3" name="Content Placeholder 3">
            <a:extLst>
              <a:ext uri="{FF2B5EF4-FFF2-40B4-BE49-F238E27FC236}">
                <a16:creationId xmlns:a16="http://schemas.microsoft.com/office/drawing/2014/main" id="{94BF07A4-5A33-0B3C-A378-AB2435F1D5FF}"/>
              </a:ext>
            </a:extLst>
          </p:cNvPr>
          <p:cNvSpPr>
            <a:spLocks noGrp="1"/>
          </p:cNvSpPr>
          <p:nvPr>
            <p:ph sz="half" idx="14" hasCustomPrompt="1"/>
          </p:nvPr>
        </p:nvSpPr>
        <p:spPr>
          <a:xfrm>
            <a:off x="4754881" y="3324859"/>
            <a:ext cx="5506720" cy="3031489"/>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43000" indent="-285750">
              <a:lnSpc>
                <a:spcPct val="100000"/>
              </a:lnSpc>
              <a:spcBef>
                <a:spcPts val="1000"/>
              </a:spcBef>
              <a:buFont typeface="Arial" panose="020B0604020202020204" pitchFamily="34" charset="0"/>
              <a:buChar char="•"/>
              <a:defRPr sz="1800" spc="50" baseline="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19" name="Footer Placeholder 4">
            <a:extLst>
              <a:ext uri="{FF2B5EF4-FFF2-40B4-BE49-F238E27FC236}">
                <a16:creationId xmlns:a16="http://schemas.microsoft.com/office/drawing/2014/main" id="{63DC63A6-41FE-6C2D-9A53-0AE4A6DBF39B}"/>
              </a:ext>
            </a:extLst>
          </p:cNvPr>
          <p:cNvSpPr>
            <a:spLocks noGrp="1"/>
          </p:cNvSpPr>
          <p:nvPr>
            <p:ph type="ftr" sz="quarter" idx="12"/>
          </p:nvPr>
        </p:nvSpPr>
        <p:spPr>
          <a:xfrm>
            <a:off x="1333500" y="6356349"/>
            <a:ext cx="3819228" cy="365125"/>
          </a:xfrm>
        </p:spPr>
        <p:txBody>
          <a:bodyPr/>
          <a:lstStyle>
            <a:lvl1pPr algn="l">
              <a:defRPr sz="900"/>
            </a:lvl1pPr>
          </a:lstStyle>
          <a:p>
            <a:r>
              <a:rPr lang="en-US"/>
              <a:t>PRESENTATION TITLE</a:t>
            </a:r>
          </a:p>
        </p:txBody>
      </p:sp>
      <p:sp>
        <p:nvSpPr>
          <p:cNvPr id="20" name="Slide Number Placeholder 5">
            <a:extLst>
              <a:ext uri="{FF2B5EF4-FFF2-40B4-BE49-F238E27FC236}">
                <a16:creationId xmlns:a16="http://schemas.microsoft.com/office/drawing/2014/main" id="{0B5130EC-B05B-5489-FBEC-DBEB6D1E737D}"/>
              </a:ext>
            </a:extLst>
          </p:cNvPr>
          <p:cNvSpPr>
            <a:spLocks noGrp="1"/>
          </p:cNvSpPr>
          <p:nvPr>
            <p:ph type="sldNum" sz="quarter" idx="13"/>
          </p:nvPr>
        </p:nvSpPr>
        <p:spPr>
          <a:xfrm>
            <a:off x="11135085" y="6356349"/>
            <a:ext cx="987552" cy="365125"/>
          </a:xfrm>
        </p:spPr>
        <p:txBody>
          <a:bodyPr/>
          <a:lstStyle>
            <a:lvl1pPr>
              <a:defRPr sz="900"/>
            </a:lvl1pPr>
          </a:lstStyle>
          <a:p>
            <a:fld id="{A49DFD55-3C28-40EF-9E31-A92D2E4017FF}" type="slidenum">
              <a:rPr lang="en-US" smtClean="0"/>
              <a:pPr/>
              <a:t>‹#›</a:t>
            </a:fld>
            <a:endParaRPr lang="en-US"/>
          </a:p>
        </p:txBody>
      </p:sp>
    </p:spTree>
    <p:extLst>
      <p:ext uri="{BB962C8B-B14F-4D97-AF65-F5344CB8AC3E}">
        <p14:creationId xmlns:p14="http://schemas.microsoft.com/office/powerpoint/2010/main" val="21120855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3B2CC92D-F90A-CB67-4860-D6939AC29566}"/>
              </a:ext>
              <a:ext uri="{C183D7F6-B498-43B3-948B-1728B52AA6E4}">
                <adec:decorative xmlns:adec="http://schemas.microsoft.com/office/drawing/2017/decorative" val="1"/>
              </a:ext>
            </a:extLst>
          </p:cNvPr>
          <p:cNvCxnSpPr>
            <a:cxnSpLocks/>
          </p:cNvCxnSpPr>
          <p:nvPr userDrawn="1"/>
        </p:nvCxnSpPr>
        <p:spPr>
          <a:xfrm flipH="1" flipV="1">
            <a:off x="2101580" y="0"/>
            <a:ext cx="1286054" cy="390144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23A3821F-4537-4AE7-8829-C2E3AE60F6E1}"/>
              </a:ext>
            </a:extLst>
          </p:cNvPr>
          <p:cNvSpPr>
            <a:spLocks noGrp="1"/>
          </p:cNvSpPr>
          <p:nvPr>
            <p:ph type="title" hasCustomPrompt="1"/>
          </p:nvPr>
        </p:nvSpPr>
        <p:spPr>
          <a:xfrm>
            <a:off x="5476874" y="1671639"/>
            <a:ext cx="5884027" cy="1204912"/>
          </a:xfrm>
        </p:spPr>
        <p:txBody>
          <a:bodyPr anchor="b">
            <a:normAutofit/>
          </a:bodyPr>
          <a:lstStyle>
            <a:lvl1pPr>
              <a:defRPr lang="en-US" sz="2800" kern="1200" spc="150" baseline="0" dirty="0">
                <a:solidFill>
                  <a:schemeClr val="tx1"/>
                </a:solidFill>
                <a:latin typeface="+mj-lt"/>
                <a:ea typeface="+mj-ea"/>
                <a:cs typeface="+mj-cs"/>
              </a:defRPr>
            </a:lvl1pPr>
          </a:lstStyle>
          <a:p>
            <a:r>
              <a:rPr lang="en-US"/>
              <a:t>CLICK TO add title</a:t>
            </a:r>
          </a:p>
        </p:txBody>
      </p:sp>
      <p:sp>
        <p:nvSpPr>
          <p:cNvPr id="5" name="Slide Number Placeholder 5">
            <a:extLst>
              <a:ext uri="{FF2B5EF4-FFF2-40B4-BE49-F238E27FC236}">
                <a16:creationId xmlns:a16="http://schemas.microsoft.com/office/drawing/2014/main" id="{75967A9D-0B53-4F3F-0872-495C23A33235}"/>
              </a:ext>
            </a:extLst>
          </p:cNvPr>
          <p:cNvSpPr>
            <a:spLocks noGrp="1"/>
          </p:cNvSpPr>
          <p:nvPr>
            <p:ph type="sldNum" sz="quarter" idx="12"/>
          </p:nvPr>
        </p:nvSpPr>
        <p:spPr>
          <a:xfrm>
            <a:off x="11026493" y="6356348"/>
            <a:ext cx="987552" cy="365125"/>
          </a:xfrm>
        </p:spPr>
        <p:txBody>
          <a:bodyPr/>
          <a:lstStyle>
            <a:lvl1pPr>
              <a:defRPr sz="900"/>
            </a:lvl1pPr>
          </a:lstStyle>
          <a:p>
            <a:fld id="{A49DFD55-3C28-40EF-9E31-A92D2E4017FF}" type="slidenum">
              <a:rPr lang="en-US" smtClean="0"/>
              <a:pPr/>
              <a:t>‹#›</a:t>
            </a:fld>
            <a:endParaRPr lang="en-US"/>
          </a:p>
        </p:txBody>
      </p:sp>
      <p:sp>
        <p:nvSpPr>
          <p:cNvPr id="8" name="Content Placeholder 3">
            <a:extLst>
              <a:ext uri="{FF2B5EF4-FFF2-40B4-BE49-F238E27FC236}">
                <a16:creationId xmlns:a16="http://schemas.microsoft.com/office/drawing/2014/main" id="{643B0E9A-A777-8745-6A36-0A79CB5E036B}"/>
              </a:ext>
            </a:extLst>
          </p:cNvPr>
          <p:cNvSpPr>
            <a:spLocks noGrp="1"/>
          </p:cNvSpPr>
          <p:nvPr>
            <p:ph sz="half" idx="14" hasCustomPrompt="1"/>
          </p:nvPr>
        </p:nvSpPr>
        <p:spPr>
          <a:xfrm>
            <a:off x="5453725" y="3660774"/>
            <a:ext cx="5907176" cy="2536826"/>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52144" indent="-285750">
              <a:lnSpc>
                <a:spcPct val="100000"/>
              </a:lnSpc>
              <a:spcBef>
                <a:spcPts val="1000"/>
              </a:spcBef>
              <a:buFont typeface="Arial" panose="020B0604020202020204" pitchFamily="34" charset="0"/>
              <a:buChar char="•"/>
              <a:defRPr sz="1800" spc="50" baseline="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grpSp>
        <p:nvGrpSpPr>
          <p:cNvPr id="23" name="Group 22">
            <a:extLst>
              <a:ext uri="{FF2B5EF4-FFF2-40B4-BE49-F238E27FC236}">
                <a16:creationId xmlns:a16="http://schemas.microsoft.com/office/drawing/2014/main" id="{17CC7482-523E-517D-19FB-B8BEA483DA41}"/>
              </a:ext>
            </a:extLst>
          </p:cNvPr>
          <p:cNvGrpSpPr/>
          <p:nvPr userDrawn="1"/>
        </p:nvGrpSpPr>
        <p:grpSpPr>
          <a:xfrm>
            <a:off x="0" y="-33402"/>
            <a:ext cx="4057322" cy="6894576"/>
            <a:chOff x="-51379" y="-27432"/>
            <a:chExt cx="5505105" cy="6894576"/>
          </a:xfrm>
        </p:grpSpPr>
        <p:sp>
          <p:nvSpPr>
            <p:cNvPr id="17" name="Parallelogram 16">
              <a:extLst>
                <a:ext uri="{FF2B5EF4-FFF2-40B4-BE49-F238E27FC236}">
                  <a16:creationId xmlns:a16="http://schemas.microsoft.com/office/drawing/2014/main" id="{D2FD70DF-964A-6120-D1FA-96ED7CF45693}"/>
                </a:ext>
              </a:extLst>
            </p:cNvPr>
            <p:cNvSpPr/>
            <p:nvPr userDrawn="1"/>
          </p:nvSpPr>
          <p:spPr>
            <a:xfrm flipH="1">
              <a:off x="-51378" y="-18288"/>
              <a:ext cx="5505104" cy="6885432"/>
            </a:xfrm>
            <a:prstGeom prst="parallelogram">
              <a:avLst>
                <a:gd name="adj" fmla="val 53215"/>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ight Triangle 20">
              <a:extLst>
                <a:ext uri="{FF2B5EF4-FFF2-40B4-BE49-F238E27FC236}">
                  <a16:creationId xmlns:a16="http://schemas.microsoft.com/office/drawing/2014/main" id="{D4A758D8-AE8E-89EE-5D17-B947E43E942D}"/>
                </a:ext>
              </a:extLst>
            </p:cNvPr>
            <p:cNvSpPr/>
            <p:nvPr userDrawn="1"/>
          </p:nvSpPr>
          <p:spPr>
            <a:xfrm>
              <a:off x="-51379" y="-27432"/>
              <a:ext cx="3039675" cy="6885432"/>
            </a:xfrm>
            <a:prstGeom prst="rtTriangl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ight Triangle 21">
              <a:extLst>
                <a:ext uri="{FF2B5EF4-FFF2-40B4-BE49-F238E27FC236}">
                  <a16:creationId xmlns:a16="http://schemas.microsoft.com/office/drawing/2014/main" id="{F7C4CE2A-5CAC-59FA-F922-FDD5D0CDFAF4}"/>
                </a:ext>
              </a:extLst>
            </p:cNvPr>
            <p:cNvSpPr/>
            <p:nvPr userDrawn="1"/>
          </p:nvSpPr>
          <p:spPr>
            <a:xfrm>
              <a:off x="-51379" y="4835951"/>
              <a:ext cx="965779" cy="2022049"/>
            </a:xfrm>
            <a:prstGeom prst="r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Footer Placeholder 4">
            <a:extLst>
              <a:ext uri="{FF2B5EF4-FFF2-40B4-BE49-F238E27FC236}">
                <a16:creationId xmlns:a16="http://schemas.microsoft.com/office/drawing/2014/main" id="{04569D00-2037-2A8D-943B-22FAC1C0B690}"/>
              </a:ext>
            </a:extLst>
          </p:cNvPr>
          <p:cNvSpPr>
            <a:spLocks noGrp="1"/>
          </p:cNvSpPr>
          <p:nvPr>
            <p:ph type="ftr" sz="quarter" idx="11"/>
          </p:nvPr>
        </p:nvSpPr>
        <p:spPr>
          <a:xfrm>
            <a:off x="825500" y="6356349"/>
            <a:ext cx="3819228" cy="365125"/>
          </a:xfrm>
        </p:spPr>
        <p:txBody>
          <a:bodyPr/>
          <a:lstStyle>
            <a:lvl1pPr algn="l">
              <a:defRPr sz="900"/>
            </a:lvl1pPr>
          </a:lstStyle>
          <a:p>
            <a:r>
              <a:rPr lang="en-US"/>
              <a:t>PRESENTATION TITLE</a:t>
            </a:r>
          </a:p>
        </p:txBody>
      </p:sp>
      <p:cxnSp>
        <p:nvCxnSpPr>
          <p:cNvPr id="7" name="Straight Connector 6">
            <a:extLst>
              <a:ext uri="{FF2B5EF4-FFF2-40B4-BE49-F238E27FC236}">
                <a16:creationId xmlns:a16="http://schemas.microsoft.com/office/drawing/2014/main" id="{8A45003D-B40E-EFC7-2DC2-E794867A79C6}"/>
              </a:ext>
              <a:ext uri="{C183D7F6-B498-43B3-948B-1728B52AA6E4}">
                <adec:decorative xmlns:adec="http://schemas.microsoft.com/office/drawing/2017/decorative" val="1"/>
              </a:ext>
            </a:extLst>
          </p:cNvPr>
          <p:cNvCxnSpPr>
            <a:cxnSpLocks/>
          </p:cNvCxnSpPr>
          <p:nvPr userDrawn="1"/>
        </p:nvCxnSpPr>
        <p:spPr>
          <a:xfrm flipH="1" flipV="1">
            <a:off x="0" y="-8148"/>
            <a:ext cx="3728809" cy="1062926"/>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7780591"/>
      </p:ext>
    </p:extLst>
  </p:cSld>
  <p:clrMapOvr>
    <a:masterClrMapping/>
  </p:clrMapOvr>
  <p:extLst>
    <p:ext uri="{DCECCB84-F9BA-43D5-87BE-67443E8EF086}">
      <p15:sldGuideLst xmlns:p15="http://schemas.microsoft.com/office/powerpoint/2012/main">
        <p15:guide id="1" pos="300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1">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C4E19-B78B-4E39-B661-7E6A2E6C5002}"/>
              </a:ext>
            </a:extLst>
          </p:cNvPr>
          <p:cNvSpPr>
            <a:spLocks noGrp="1"/>
          </p:cNvSpPr>
          <p:nvPr>
            <p:ph type="title" hasCustomPrompt="1"/>
          </p:nvPr>
        </p:nvSpPr>
        <p:spPr>
          <a:xfrm>
            <a:off x="838201" y="895350"/>
            <a:ext cx="3247662" cy="1917700"/>
          </a:xfrm>
        </p:spPr>
        <p:txBody>
          <a:bodyPr>
            <a:normAutofit/>
          </a:bodyPr>
          <a:lstStyle>
            <a:lvl1pPr algn="l">
              <a:defRPr lang="en-US" sz="2400" kern="1200" spc="150" baseline="0" dirty="0">
                <a:solidFill>
                  <a:schemeClr val="tx1"/>
                </a:solidFill>
                <a:latin typeface="+mj-lt"/>
                <a:ea typeface="+mj-ea"/>
                <a:cs typeface="+mj-cs"/>
              </a:defRPr>
            </a:lvl1pPr>
          </a:lstStyle>
          <a:p>
            <a:r>
              <a:rPr lang="en-US"/>
              <a:t>CLICK TO add title</a:t>
            </a:r>
          </a:p>
        </p:txBody>
      </p:sp>
      <p:sp>
        <p:nvSpPr>
          <p:cNvPr id="3" name="Content Placeholder 3">
            <a:extLst>
              <a:ext uri="{FF2B5EF4-FFF2-40B4-BE49-F238E27FC236}">
                <a16:creationId xmlns:a16="http://schemas.microsoft.com/office/drawing/2014/main" id="{A14C3057-3BCC-F9A2-98D8-17DDB36F1823}"/>
              </a:ext>
            </a:extLst>
          </p:cNvPr>
          <p:cNvSpPr>
            <a:spLocks noGrp="1"/>
          </p:cNvSpPr>
          <p:nvPr>
            <p:ph sz="half" idx="16" hasCustomPrompt="1"/>
          </p:nvPr>
        </p:nvSpPr>
        <p:spPr>
          <a:xfrm>
            <a:off x="838200" y="2813049"/>
            <a:ext cx="3247662" cy="3238499"/>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52144" indent="-285750">
              <a:lnSpc>
                <a:spcPct val="100000"/>
              </a:lnSpc>
              <a:spcBef>
                <a:spcPts val="1000"/>
              </a:spcBef>
              <a:buFont typeface="Arial" panose="020B0604020202020204" pitchFamily="34" charset="0"/>
              <a:buChar char="•"/>
              <a:defRPr sz="1800" spc="50" baseline="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8" name="Table Placeholder 7">
            <a:extLst>
              <a:ext uri="{FF2B5EF4-FFF2-40B4-BE49-F238E27FC236}">
                <a16:creationId xmlns:a16="http://schemas.microsoft.com/office/drawing/2014/main" id="{C3975522-461E-4D79-B5B9-BF9471B54688}"/>
              </a:ext>
            </a:extLst>
          </p:cNvPr>
          <p:cNvSpPr>
            <a:spLocks noGrp="1"/>
          </p:cNvSpPr>
          <p:nvPr>
            <p:ph type="tbl" sz="quarter" idx="14"/>
          </p:nvPr>
        </p:nvSpPr>
        <p:spPr>
          <a:xfrm>
            <a:off x="4216396" y="895927"/>
            <a:ext cx="7137404" cy="5115889"/>
          </a:xfrm>
        </p:spPr>
        <p:txBody>
          <a:bodyPr>
            <a:normAutofit/>
          </a:bodyPr>
          <a:lstStyle>
            <a:lvl1pPr marL="0" indent="0" algn="ctr">
              <a:buNone/>
              <a:defRPr sz="2000"/>
            </a:lvl1pPr>
          </a:lstStyle>
          <a:p>
            <a:r>
              <a:rPr lang="en-US"/>
              <a:t>Click icon to add table</a:t>
            </a:r>
          </a:p>
        </p:txBody>
      </p:sp>
      <p:sp>
        <p:nvSpPr>
          <p:cNvPr id="10" name="Footer Placeholder 4">
            <a:extLst>
              <a:ext uri="{FF2B5EF4-FFF2-40B4-BE49-F238E27FC236}">
                <a16:creationId xmlns:a16="http://schemas.microsoft.com/office/drawing/2014/main" id="{5F91997C-538B-C8B9-14D7-31A1932F69C3}"/>
              </a:ext>
            </a:extLst>
          </p:cNvPr>
          <p:cNvSpPr>
            <a:spLocks noGrp="1"/>
          </p:cNvSpPr>
          <p:nvPr>
            <p:ph type="ftr" sz="quarter" idx="11"/>
          </p:nvPr>
        </p:nvSpPr>
        <p:spPr>
          <a:xfrm>
            <a:off x="731615" y="6356349"/>
            <a:ext cx="3819228" cy="365125"/>
          </a:xfrm>
        </p:spPr>
        <p:txBody>
          <a:bodyPr/>
          <a:lstStyle>
            <a:lvl1pPr algn="l">
              <a:defRPr sz="900"/>
            </a:lvl1pPr>
          </a:lstStyle>
          <a:p>
            <a:r>
              <a:rPr lang="en-US"/>
              <a:t>PRESENTATION TITLE</a:t>
            </a:r>
          </a:p>
        </p:txBody>
      </p:sp>
      <p:sp>
        <p:nvSpPr>
          <p:cNvPr id="11" name="Slide Number Placeholder 5">
            <a:extLst>
              <a:ext uri="{FF2B5EF4-FFF2-40B4-BE49-F238E27FC236}">
                <a16:creationId xmlns:a16="http://schemas.microsoft.com/office/drawing/2014/main" id="{1F777EF4-982E-9337-7E82-31DC723C1273}"/>
              </a:ext>
            </a:extLst>
          </p:cNvPr>
          <p:cNvSpPr>
            <a:spLocks noGrp="1"/>
          </p:cNvSpPr>
          <p:nvPr>
            <p:ph type="sldNum" sz="quarter" idx="12"/>
          </p:nvPr>
        </p:nvSpPr>
        <p:spPr>
          <a:xfrm>
            <a:off x="10373350" y="6356349"/>
            <a:ext cx="987552" cy="365125"/>
          </a:xfrm>
        </p:spPr>
        <p:txBody>
          <a:bodyPr/>
          <a:lstStyle>
            <a:lvl1pPr>
              <a:defRPr sz="900"/>
            </a:lvl1pPr>
          </a:lstStyle>
          <a:p>
            <a:fld id="{A49DFD55-3C28-40EF-9E31-A92D2E4017FF}" type="slidenum">
              <a:rPr lang="en-US" smtClean="0"/>
              <a:pPr/>
              <a:t>‹#›</a:t>
            </a:fld>
            <a:endParaRPr lang="en-US"/>
          </a:p>
        </p:txBody>
      </p:sp>
      <p:grpSp>
        <p:nvGrpSpPr>
          <p:cNvPr id="14" name="Group 13">
            <a:extLst>
              <a:ext uri="{FF2B5EF4-FFF2-40B4-BE49-F238E27FC236}">
                <a16:creationId xmlns:a16="http://schemas.microsoft.com/office/drawing/2014/main" id="{E34303BA-AFB6-0E22-486F-785994E3B7B1}"/>
              </a:ext>
              <a:ext uri="{C183D7F6-B498-43B3-948B-1728B52AA6E4}">
                <adec:decorative xmlns:adec="http://schemas.microsoft.com/office/drawing/2017/decorative" val="1"/>
              </a:ext>
            </a:extLst>
          </p:cNvPr>
          <p:cNvGrpSpPr/>
          <p:nvPr userDrawn="1"/>
        </p:nvGrpSpPr>
        <p:grpSpPr>
          <a:xfrm>
            <a:off x="0" y="0"/>
            <a:ext cx="2327564" cy="1505528"/>
            <a:chOff x="0" y="0"/>
            <a:chExt cx="2238376" cy="3105150"/>
          </a:xfrm>
        </p:grpSpPr>
        <p:cxnSp>
          <p:nvCxnSpPr>
            <p:cNvPr id="15" name="Straight Connector 14">
              <a:extLst>
                <a:ext uri="{FF2B5EF4-FFF2-40B4-BE49-F238E27FC236}">
                  <a16:creationId xmlns:a16="http://schemas.microsoft.com/office/drawing/2014/main" id="{F66E3A08-02EB-7B54-5089-E7A7F19FD725}"/>
                </a:ext>
              </a:extLst>
            </p:cNvPr>
            <p:cNvCxnSpPr>
              <a:cxnSpLocks/>
            </p:cNvCxnSpPr>
            <p:nvPr userDrawn="1"/>
          </p:nvCxnSpPr>
          <p:spPr>
            <a:xfrm flipH="1">
              <a:off x="0" y="0"/>
              <a:ext cx="1238250" cy="310515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814F9BE5-00B2-ADDF-771C-AB098B36C820}"/>
                </a:ext>
              </a:extLst>
            </p:cNvPr>
            <p:cNvCxnSpPr>
              <a:cxnSpLocks/>
            </p:cNvCxnSpPr>
            <p:nvPr userDrawn="1"/>
          </p:nvCxnSpPr>
          <p:spPr>
            <a:xfrm flipH="1">
              <a:off x="0" y="0"/>
              <a:ext cx="2238376" cy="2476500"/>
            </a:xfrm>
            <a:prstGeom prst="line">
              <a:avLst/>
            </a:prstGeom>
            <a:ln w="28575">
              <a:solidFill>
                <a:schemeClr val="accent4"/>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28081630"/>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p:bg>
      <p:bgPr>
        <a:solidFill>
          <a:schemeClr val="accent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838200" y="337192"/>
            <a:ext cx="5655197" cy="1997867"/>
          </a:xfrm>
        </p:spPr>
        <p:txBody>
          <a:bodyPr anchor="b">
            <a:normAutofit/>
          </a:bodyPr>
          <a:lstStyle>
            <a:lvl1pPr>
              <a:defRPr lang="en-US" sz="2800" kern="1200" spc="150" baseline="0" dirty="0">
                <a:solidFill>
                  <a:schemeClr val="tx1"/>
                </a:solidFill>
                <a:latin typeface="+mj-lt"/>
                <a:ea typeface="+mj-ea"/>
                <a:cs typeface="+mj-cs"/>
              </a:defRPr>
            </a:lvl1pPr>
          </a:lstStyle>
          <a:p>
            <a:r>
              <a:rPr lang="en-US"/>
              <a:t>CLICK TO add title</a:t>
            </a:r>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838200" y="2705177"/>
            <a:ext cx="5733772" cy="448990"/>
          </a:xfrm>
        </p:spPr>
        <p:txBody>
          <a:bodyPr anchor="ctr">
            <a:no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text</a:t>
            </a:r>
          </a:p>
        </p:txBody>
      </p:sp>
      <p:sp>
        <p:nvSpPr>
          <p:cNvPr id="4" name="Content Placeholder 3">
            <a:extLst>
              <a:ext uri="{FF2B5EF4-FFF2-40B4-BE49-F238E27FC236}">
                <a16:creationId xmlns:a16="http://schemas.microsoft.com/office/drawing/2014/main" id="{AC9B20CF-6B91-4562-B799-0ABDAEBC0D2A}"/>
              </a:ext>
            </a:extLst>
          </p:cNvPr>
          <p:cNvSpPr>
            <a:spLocks noGrp="1"/>
          </p:cNvSpPr>
          <p:nvPr>
            <p:ph sz="half" idx="2" hasCustomPrompt="1"/>
          </p:nvPr>
        </p:nvSpPr>
        <p:spPr>
          <a:xfrm>
            <a:off x="838199" y="3154166"/>
            <a:ext cx="5733773" cy="3032733"/>
          </a:xfrm>
        </p:spPr>
        <p:txBody>
          <a:bodyPr>
            <a:normAutofit/>
          </a:bodyPr>
          <a:lstStyle>
            <a:lvl1pPr marL="285750" indent="-285750">
              <a:lnSpc>
                <a:spcPct val="100000"/>
              </a:lnSpc>
              <a:buFont typeface="Arial" panose="020B0604020202020204" pitchFamily="34" charset="0"/>
              <a:buChar char="•"/>
              <a:defRPr sz="1800" spc="50" baseline="0"/>
            </a:lvl1pPr>
            <a:lvl2pPr marL="742950" indent="-285750">
              <a:lnSpc>
                <a:spcPct val="100000"/>
              </a:lnSpc>
              <a:buFont typeface="Arial" panose="020B0604020202020204" pitchFamily="34" charset="0"/>
              <a:buChar char="•"/>
              <a:defRPr sz="1800" spc="50" baseline="0"/>
            </a:lvl2pPr>
            <a:lvl3pPr marL="1200150" indent="-285750">
              <a:lnSpc>
                <a:spcPct val="100000"/>
              </a:lnSpc>
              <a:buFont typeface="Arial" panose="020B0604020202020204" pitchFamily="34" charset="0"/>
              <a:buChar char="•"/>
              <a:defRPr sz="1800" spc="50" baseline="0"/>
            </a:lvl3pPr>
            <a:lvl4pPr marL="1657350" indent="-285750">
              <a:lnSpc>
                <a:spcPct val="100000"/>
              </a:lnSpc>
              <a:buFont typeface="Arial" panose="020B0604020202020204" pitchFamily="34" charset="0"/>
              <a:buChar char="•"/>
              <a:defRPr sz="1800" spc="50" baseline="0"/>
            </a:lvl4pPr>
            <a:lvl5pPr marL="2114550" indent="-285750">
              <a:lnSpc>
                <a:spcPct val="100000"/>
              </a:lnSpc>
              <a:buFont typeface="Arial" panose="020B0604020202020204" pitchFamily="34" charset="0"/>
              <a:buChar char="•"/>
              <a:defRPr sz="1800" spc="50" baseline="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374FC39-67F6-42EA-BCD1-F69AE2F0F22D}"/>
              </a:ext>
            </a:extLst>
          </p:cNvPr>
          <p:cNvSpPr>
            <a:spLocks noGrp="1"/>
          </p:cNvSpPr>
          <p:nvPr>
            <p:ph type="body" sz="quarter" idx="3" hasCustomPrompt="1"/>
          </p:nvPr>
        </p:nvSpPr>
        <p:spPr>
          <a:xfrm>
            <a:off x="7887108" y="2705177"/>
            <a:ext cx="3943627" cy="448989"/>
          </a:xfrm>
        </p:spPr>
        <p:txBody>
          <a:bodyPr anchor="ctr">
            <a:noAutofit/>
          </a:bodyPr>
          <a:lstStyle>
            <a:lvl1pPr marL="0" indent="0">
              <a:buNone/>
              <a:defRPr lang="en-US" sz="1800" b="1" kern="1200" spc="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text</a:t>
            </a:r>
          </a:p>
        </p:txBody>
      </p:sp>
      <p:sp>
        <p:nvSpPr>
          <p:cNvPr id="7" name="Content Placeholder 3">
            <a:extLst>
              <a:ext uri="{FF2B5EF4-FFF2-40B4-BE49-F238E27FC236}">
                <a16:creationId xmlns:a16="http://schemas.microsoft.com/office/drawing/2014/main" id="{0120DFF5-B64A-9744-4500-1D7BBA19BF1C}"/>
              </a:ext>
            </a:extLst>
          </p:cNvPr>
          <p:cNvSpPr>
            <a:spLocks noGrp="1"/>
          </p:cNvSpPr>
          <p:nvPr>
            <p:ph sz="half" idx="14" hasCustomPrompt="1"/>
          </p:nvPr>
        </p:nvSpPr>
        <p:spPr>
          <a:xfrm>
            <a:off x="7887107" y="3164867"/>
            <a:ext cx="3943627" cy="3032733"/>
          </a:xfrm>
        </p:spPr>
        <p:txBody>
          <a:bodyPr tIns="0">
            <a:normAutofit/>
          </a:bodyPr>
          <a:lstStyle>
            <a:lvl1pPr marL="0" indent="0">
              <a:lnSpc>
                <a:spcPct val="100000"/>
              </a:lnSpc>
              <a:buFont typeface="Arial" panose="020B0604020202020204" pitchFamily="34" charset="0"/>
              <a:buNone/>
              <a:defRPr sz="1800" b="0" spc="50" baseline="0"/>
            </a:lvl1pPr>
            <a:lvl2pPr marL="283464" indent="-285750">
              <a:lnSpc>
                <a:spcPct val="100000"/>
              </a:lnSpc>
              <a:spcBef>
                <a:spcPts val="1000"/>
              </a:spcBef>
              <a:buFont typeface="Arial" panose="020B0604020202020204" pitchFamily="34" charset="0"/>
              <a:buChar char="•"/>
              <a:defRPr sz="1800" spc="50" baseline="0"/>
            </a:lvl2pPr>
            <a:lvl3pPr marL="566928" indent="-285750">
              <a:lnSpc>
                <a:spcPct val="100000"/>
              </a:lnSpc>
              <a:spcBef>
                <a:spcPts val="1000"/>
              </a:spcBef>
              <a:buFont typeface="Arial" panose="020B0604020202020204" pitchFamily="34" charset="0"/>
              <a:buChar char="•"/>
              <a:defRPr sz="1800" spc="50" baseline="0"/>
            </a:lvl3pPr>
            <a:lvl4pPr marL="859536" indent="-285750">
              <a:lnSpc>
                <a:spcPct val="100000"/>
              </a:lnSpc>
              <a:spcBef>
                <a:spcPts val="1000"/>
              </a:spcBef>
              <a:buFont typeface="Arial" panose="020B0604020202020204" pitchFamily="34" charset="0"/>
              <a:buChar char="•"/>
              <a:defRPr sz="1800" spc="50" baseline="0"/>
            </a:lvl4pPr>
            <a:lvl5pPr marL="1152144" indent="-285750">
              <a:lnSpc>
                <a:spcPct val="100000"/>
              </a:lnSpc>
              <a:spcBef>
                <a:spcPts val="1000"/>
              </a:spcBef>
              <a:buFont typeface="Arial" panose="020B0604020202020204" pitchFamily="34" charset="0"/>
              <a:buChar char="•"/>
              <a:defRPr sz="1800" spc="50" baseline="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a:xfrm>
            <a:off x="843986" y="6356350"/>
            <a:ext cx="4114800" cy="365125"/>
          </a:xfrm>
        </p:spPr>
        <p:txBody>
          <a:bodyPr/>
          <a:lstStyle>
            <a:lvl1pPr algn="l">
              <a:defRPr sz="900"/>
            </a:lvl1pPr>
          </a:lstStyle>
          <a:p>
            <a:r>
              <a:rPr lang="en-US"/>
              <a:t>PRESENTATION TITLE</a:t>
            </a:r>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a:lstStyle>
            <a:lvl1pPr>
              <a:defRPr sz="900"/>
            </a:lvl1pPr>
          </a:lstStyle>
          <a:p>
            <a:fld id="{A49DFD55-3C28-40EF-9E31-A92D2E4017FF}" type="slidenum">
              <a:rPr lang="en-US" smtClean="0"/>
              <a:pPr/>
              <a:t>‹#›</a:t>
            </a:fld>
            <a:endParaRPr lang="en-US"/>
          </a:p>
        </p:txBody>
      </p:sp>
      <p:pic>
        <p:nvPicPr>
          <p:cNvPr id="13" name="Graphic 12">
            <a:extLst>
              <a:ext uri="{FF2B5EF4-FFF2-40B4-BE49-F238E27FC236}">
                <a16:creationId xmlns:a16="http://schemas.microsoft.com/office/drawing/2014/main" id="{E0588715-35AD-8BE1-A5FC-E28BDD3854A6}"/>
              </a:ext>
              <a:ext uri="{C183D7F6-B498-43B3-948B-1728B52AA6E4}">
                <adec:decorative xmlns:adec="http://schemas.microsoft.com/office/drawing/2017/decorative" val="1"/>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18645" t="319" r="28732" b="73496"/>
          <a:stretch/>
        </p:blipFill>
        <p:spPr>
          <a:xfrm rot="10800000" flipH="1">
            <a:off x="6308436" y="-11"/>
            <a:ext cx="5883564" cy="2366424"/>
          </a:xfrm>
          <a:prstGeom prst="rect">
            <a:avLst/>
          </a:prstGeom>
        </p:spPr>
      </p:pic>
    </p:spTree>
    <p:extLst>
      <p:ext uri="{BB962C8B-B14F-4D97-AF65-F5344CB8AC3E}">
        <p14:creationId xmlns:p14="http://schemas.microsoft.com/office/powerpoint/2010/main" val="24324519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able 2">
    <p:bg>
      <p:bgRef idx="1001">
        <a:schemeClr val="bg1"/>
      </p:bgRef>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544E9C70-0200-3C21-7766-CB9EA5FBFA88}"/>
              </a:ext>
              <a:ext uri="{C183D7F6-B498-43B3-948B-1728B52AA6E4}">
                <adec:decorative xmlns:adec="http://schemas.microsoft.com/office/drawing/2017/decorative" val="1"/>
              </a:ext>
            </a:extLst>
          </p:cNvPr>
          <p:cNvGrpSpPr/>
          <p:nvPr userDrawn="1"/>
        </p:nvGrpSpPr>
        <p:grpSpPr>
          <a:xfrm>
            <a:off x="0" y="0"/>
            <a:ext cx="2590800" cy="1027906"/>
            <a:chOff x="0" y="0"/>
            <a:chExt cx="2590800" cy="1027906"/>
          </a:xfrm>
        </p:grpSpPr>
        <p:cxnSp>
          <p:nvCxnSpPr>
            <p:cNvPr id="11" name="Straight Connector 10">
              <a:extLst>
                <a:ext uri="{FF2B5EF4-FFF2-40B4-BE49-F238E27FC236}">
                  <a16:creationId xmlns:a16="http://schemas.microsoft.com/office/drawing/2014/main" id="{1D5E4B16-2071-DEE9-BE53-F35AFBEFCA57}"/>
                </a:ext>
              </a:extLst>
            </p:cNvPr>
            <p:cNvCxnSpPr>
              <a:cxnSpLocks/>
            </p:cNvCxnSpPr>
            <p:nvPr userDrawn="1"/>
          </p:nvCxnSpPr>
          <p:spPr>
            <a:xfrm flipV="1">
              <a:off x="0" y="0"/>
              <a:ext cx="2590800" cy="762000"/>
            </a:xfrm>
            <a:prstGeom prst="line">
              <a:avLst/>
            </a:prstGeom>
            <a:ln w="2857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1CB2B071-0355-D550-18A8-9D515CA16987}"/>
                </a:ext>
              </a:extLst>
            </p:cNvPr>
            <p:cNvCxnSpPr>
              <a:cxnSpLocks/>
            </p:cNvCxnSpPr>
            <p:nvPr userDrawn="1"/>
          </p:nvCxnSpPr>
          <p:spPr>
            <a:xfrm flipH="1">
              <a:off x="0" y="0"/>
              <a:ext cx="704850" cy="1027906"/>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EE5C4E19-B78B-4E39-B661-7E6A2E6C5002}"/>
              </a:ext>
            </a:extLst>
          </p:cNvPr>
          <p:cNvSpPr>
            <a:spLocks noGrp="1"/>
          </p:cNvSpPr>
          <p:nvPr>
            <p:ph type="title" hasCustomPrompt="1"/>
          </p:nvPr>
        </p:nvSpPr>
        <p:spPr>
          <a:xfrm>
            <a:off x="838200" y="353550"/>
            <a:ext cx="10515600" cy="1325563"/>
          </a:xfrm>
        </p:spPr>
        <p:txBody>
          <a:bodyPr anchor="b">
            <a:normAutofit/>
          </a:bodyPr>
          <a:lstStyle>
            <a:lvl1pPr algn="ctr">
              <a:defRPr lang="en-US" sz="2800" kern="1200" spc="150" baseline="0" dirty="0">
                <a:solidFill>
                  <a:schemeClr val="tx1"/>
                </a:solidFill>
                <a:latin typeface="+mj-lt"/>
                <a:ea typeface="+mj-ea"/>
                <a:cs typeface="+mj-cs"/>
              </a:defRPr>
            </a:lvl1pPr>
          </a:lstStyle>
          <a:p>
            <a:r>
              <a:rPr lang="en-US"/>
              <a:t>CLICK TO add title</a:t>
            </a:r>
          </a:p>
        </p:txBody>
      </p:sp>
      <p:sp>
        <p:nvSpPr>
          <p:cNvPr id="8" name="Table Placeholder 7">
            <a:extLst>
              <a:ext uri="{FF2B5EF4-FFF2-40B4-BE49-F238E27FC236}">
                <a16:creationId xmlns:a16="http://schemas.microsoft.com/office/drawing/2014/main" id="{C3975522-461E-4D79-B5B9-BF9471B54688}"/>
              </a:ext>
            </a:extLst>
          </p:cNvPr>
          <p:cNvSpPr>
            <a:spLocks noGrp="1"/>
          </p:cNvSpPr>
          <p:nvPr>
            <p:ph type="tbl" sz="quarter" idx="14"/>
          </p:nvPr>
        </p:nvSpPr>
        <p:spPr>
          <a:xfrm>
            <a:off x="838200" y="2111381"/>
            <a:ext cx="10515600" cy="3570963"/>
          </a:xfrm>
        </p:spPr>
        <p:txBody>
          <a:bodyPr>
            <a:normAutofit/>
          </a:bodyPr>
          <a:lstStyle>
            <a:lvl1pPr marL="0" indent="0" algn="ctr">
              <a:buNone/>
              <a:defRPr sz="2000"/>
            </a:lvl1pPr>
          </a:lstStyle>
          <a:p>
            <a:r>
              <a:rPr lang="en-US"/>
              <a:t>Click icon to add table</a:t>
            </a:r>
          </a:p>
        </p:txBody>
      </p:sp>
      <p:sp>
        <p:nvSpPr>
          <p:cNvPr id="6" name="Footer Placeholder 4">
            <a:extLst>
              <a:ext uri="{FF2B5EF4-FFF2-40B4-BE49-F238E27FC236}">
                <a16:creationId xmlns:a16="http://schemas.microsoft.com/office/drawing/2014/main" id="{BFB554B2-4C33-2975-9F27-94B8AE71DF13}"/>
              </a:ext>
            </a:extLst>
          </p:cNvPr>
          <p:cNvSpPr>
            <a:spLocks noGrp="1"/>
          </p:cNvSpPr>
          <p:nvPr>
            <p:ph type="ftr" sz="quarter" idx="11"/>
          </p:nvPr>
        </p:nvSpPr>
        <p:spPr>
          <a:xfrm>
            <a:off x="838200" y="6356349"/>
            <a:ext cx="3819228" cy="365125"/>
          </a:xfrm>
        </p:spPr>
        <p:txBody>
          <a:bodyPr/>
          <a:lstStyle>
            <a:lvl1pPr algn="l">
              <a:defRPr sz="900"/>
            </a:lvl1pPr>
          </a:lstStyle>
          <a:p>
            <a:r>
              <a:rPr lang="en-US"/>
              <a:t>PRESENTATION TITLE</a:t>
            </a:r>
          </a:p>
        </p:txBody>
      </p:sp>
      <p:sp>
        <p:nvSpPr>
          <p:cNvPr id="7" name="Slide Number Placeholder 5">
            <a:extLst>
              <a:ext uri="{FF2B5EF4-FFF2-40B4-BE49-F238E27FC236}">
                <a16:creationId xmlns:a16="http://schemas.microsoft.com/office/drawing/2014/main" id="{503C6776-E983-2BA3-1054-75996FE0FD22}"/>
              </a:ext>
            </a:extLst>
          </p:cNvPr>
          <p:cNvSpPr>
            <a:spLocks noGrp="1"/>
          </p:cNvSpPr>
          <p:nvPr>
            <p:ph type="sldNum" sz="quarter" idx="12"/>
          </p:nvPr>
        </p:nvSpPr>
        <p:spPr>
          <a:xfrm>
            <a:off x="11130996" y="6372858"/>
            <a:ext cx="987552" cy="365125"/>
          </a:xfrm>
        </p:spPr>
        <p:txBody>
          <a:bodyPr/>
          <a:lstStyle>
            <a:lvl1pPr>
              <a:defRPr sz="900"/>
            </a:lvl1pPr>
          </a:lstStyle>
          <a:p>
            <a:fld id="{A49DFD55-3C28-40EF-9E31-A92D2E4017FF}" type="slidenum">
              <a:rPr lang="en-US" smtClean="0"/>
              <a:pPr/>
              <a:t>‹#›</a:t>
            </a:fld>
            <a:endParaRPr lang="en-US"/>
          </a:p>
        </p:txBody>
      </p:sp>
    </p:spTree>
    <p:extLst>
      <p:ext uri="{BB962C8B-B14F-4D97-AF65-F5344CB8AC3E}">
        <p14:creationId xmlns:p14="http://schemas.microsoft.com/office/powerpoint/2010/main" val="3370680036"/>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Closing">
    <p:bg>
      <p:bgRef idx="1003">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4267200" y="1615736"/>
            <a:ext cx="4179570" cy="1524735"/>
          </a:xfrm>
        </p:spPr>
        <p:txBody>
          <a:bodyPr anchor="b">
            <a:noAutofit/>
          </a:bodyPr>
          <a:lstStyle>
            <a:lvl1pPr algn="l">
              <a:defRPr sz="3600" spc="150" baseline="0">
                <a:solidFill>
                  <a:schemeClr val="bg1"/>
                </a:solidFill>
              </a:defRPr>
            </a:lvl1pPr>
          </a:lstStyle>
          <a:p>
            <a:r>
              <a:rPr lang="en-US"/>
              <a:t>CLICK TO add title</a:t>
            </a:r>
          </a:p>
        </p:txBody>
      </p:sp>
      <p:sp>
        <p:nvSpPr>
          <p:cNvPr id="3" name="Subtitle 2">
            <a:extLst>
              <a:ext uri="{FF2B5EF4-FFF2-40B4-BE49-F238E27FC236}">
                <a16:creationId xmlns:a16="http://schemas.microsoft.com/office/drawing/2014/main" id="{55457758-A125-4CEA-A3D5-CBD010417BD2}"/>
              </a:ext>
            </a:extLst>
          </p:cNvPr>
          <p:cNvSpPr>
            <a:spLocks noGrp="1"/>
          </p:cNvSpPr>
          <p:nvPr>
            <p:ph type="subTitle" idx="1" hasCustomPrompt="1"/>
          </p:nvPr>
        </p:nvSpPr>
        <p:spPr>
          <a:xfrm>
            <a:off x="4267200" y="3238103"/>
            <a:ext cx="4179570" cy="2850181"/>
          </a:xfrm>
        </p:spPr>
        <p:txBody>
          <a:bodyPr>
            <a:normAutofit/>
          </a:bodyPr>
          <a:lstStyle>
            <a:lvl1pPr marL="0" indent="0" algn="l">
              <a:lnSpc>
                <a:spcPct val="150000"/>
              </a:lnSpc>
              <a:buNone/>
              <a:defRPr sz="1800"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pic>
        <p:nvPicPr>
          <p:cNvPr id="6" name="Graphic 5">
            <a:extLst>
              <a:ext uri="{FF2B5EF4-FFF2-40B4-BE49-F238E27FC236}">
                <a16:creationId xmlns:a16="http://schemas.microsoft.com/office/drawing/2014/main" id="{ED3361C9-310A-4255-A94E-B77588962DA5}"/>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3176938" cy="6858000"/>
          </a:xfrm>
          <a:prstGeom prst="rect">
            <a:avLst/>
          </a:prstGeom>
        </p:spPr>
      </p:pic>
      <p:sp>
        <p:nvSpPr>
          <p:cNvPr id="10" name="Footer Placeholder 7">
            <a:extLst>
              <a:ext uri="{FF2B5EF4-FFF2-40B4-BE49-F238E27FC236}">
                <a16:creationId xmlns:a16="http://schemas.microsoft.com/office/drawing/2014/main" id="{6026D44C-0B39-4DE1-A0FC-5615DDAAE3CE}"/>
              </a:ext>
            </a:extLst>
          </p:cNvPr>
          <p:cNvSpPr>
            <a:spLocks noGrp="1"/>
          </p:cNvSpPr>
          <p:nvPr>
            <p:ph type="ftr" sz="quarter" idx="11"/>
          </p:nvPr>
        </p:nvSpPr>
        <p:spPr>
          <a:xfrm>
            <a:off x="4267200" y="6356350"/>
            <a:ext cx="4179570" cy="365125"/>
          </a:xfrm>
        </p:spPr>
        <p:txBody>
          <a:bodyPr/>
          <a:lstStyle>
            <a:lvl1pPr algn="l">
              <a:defRPr sz="900"/>
            </a:lvl1pPr>
          </a:lstStyle>
          <a:p>
            <a:r>
              <a:rPr lang="en-US"/>
              <a:t>PRESENTATION TITLE</a:t>
            </a:r>
          </a:p>
        </p:txBody>
      </p:sp>
      <p:sp>
        <p:nvSpPr>
          <p:cNvPr id="11" name="Slide Number Placeholder 8">
            <a:extLst>
              <a:ext uri="{FF2B5EF4-FFF2-40B4-BE49-F238E27FC236}">
                <a16:creationId xmlns:a16="http://schemas.microsoft.com/office/drawing/2014/main" id="{0F8222B4-B618-42C4-8BDB-D2E4DF2F22C3}"/>
              </a:ext>
            </a:extLst>
          </p:cNvPr>
          <p:cNvSpPr>
            <a:spLocks noGrp="1"/>
          </p:cNvSpPr>
          <p:nvPr>
            <p:ph type="sldNum" sz="quarter" idx="12"/>
          </p:nvPr>
        </p:nvSpPr>
        <p:spPr>
          <a:xfrm>
            <a:off x="10284823" y="6372860"/>
            <a:ext cx="1774371" cy="365125"/>
          </a:xfrm>
        </p:spPr>
        <p:txBody>
          <a:bodyPr/>
          <a:lstStyle>
            <a:lvl1pPr>
              <a:defRPr sz="900"/>
            </a:lvl1pPr>
          </a:lstStyle>
          <a:p>
            <a:fld id="{A49DFD55-3C28-40EF-9E31-A92D2E4017FF}" type="slidenum">
              <a:rPr lang="en-US" smtClean="0"/>
              <a:pPr/>
              <a:t>‹#›</a:t>
            </a:fld>
            <a:endParaRPr lang="en-US"/>
          </a:p>
        </p:txBody>
      </p:sp>
    </p:spTree>
    <p:extLst>
      <p:ext uri="{BB962C8B-B14F-4D97-AF65-F5344CB8AC3E}">
        <p14:creationId xmlns:p14="http://schemas.microsoft.com/office/powerpoint/2010/main" val="1291140423"/>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 3">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A22F8239-92F5-595B-5DD3-ACBA1C19E6A1}"/>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b="82969"/>
          <a:stretch/>
        </p:blipFill>
        <p:spPr>
          <a:xfrm>
            <a:off x="3459002" y="5609995"/>
            <a:ext cx="7328137" cy="1248005"/>
          </a:xfrm>
          <a:custGeom>
            <a:avLst/>
            <a:gdLst>
              <a:gd name="connsiteX0" fmla="*/ 0 w 7328137"/>
              <a:gd name="connsiteY0" fmla="*/ 0 h 1912980"/>
              <a:gd name="connsiteX1" fmla="*/ 7328137 w 7328137"/>
              <a:gd name="connsiteY1" fmla="*/ 0 h 1912980"/>
              <a:gd name="connsiteX2" fmla="*/ 7328137 w 7328137"/>
              <a:gd name="connsiteY2" fmla="*/ 1912980 h 1912980"/>
              <a:gd name="connsiteX3" fmla="*/ 0 w 7328137"/>
              <a:gd name="connsiteY3" fmla="*/ 1912980 h 1912980"/>
            </a:gdLst>
            <a:ahLst/>
            <a:cxnLst>
              <a:cxn ang="0">
                <a:pos x="connsiteX0" y="connsiteY0"/>
              </a:cxn>
              <a:cxn ang="0">
                <a:pos x="connsiteX1" y="connsiteY1"/>
              </a:cxn>
              <a:cxn ang="0">
                <a:pos x="connsiteX2" y="connsiteY2"/>
              </a:cxn>
              <a:cxn ang="0">
                <a:pos x="connsiteX3" y="connsiteY3"/>
              </a:cxn>
            </a:cxnLst>
            <a:rect l="l" t="t" r="r" b="b"/>
            <a:pathLst>
              <a:path w="7328137" h="1912980">
                <a:moveTo>
                  <a:pt x="0" y="0"/>
                </a:moveTo>
                <a:lnTo>
                  <a:pt x="7328137" y="0"/>
                </a:lnTo>
                <a:lnTo>
                  <a:pt x="7328137" y="1912980"/>
                </a:lnTo>
                <a:lnTo>
                  <a:pt x="0" y="1912980"/>
                </a:lnTo>
                <a:close/>
              </a:path>
            </a:pathLst>
          </a:custGeom>
        </p:spPr>
      </p:pic>
      <p:grpSp>
        <p:nvGrpSpPr>
          <p:cNvPr id="10" name="Group 9">
            <a:extLst>
              <a:ext uri="{FF2B5EF4-FFF2-40B4-BE49-F238E27FC236}">
                <a16:creationId xmlns:a16="http://schemas.microsoft.com/office/drawing/2014/main" id="{DF9E987C-6F3E-FB11-D796-2D5F9075A7FF}"/>
              </a:ext>
              <a:ext uri="{C183D7F6-B498-43B3-948B-1728B52AA6E4}">
                <adec:decorative xmlns:adec="http://schemas.microsoft.com/office/drawing/2017/decorative" val="1"/>
              </a:ext>
            </a:extLst>
          </p:cNvPr>
          <p:cNvGrpSpPr/>
          <p:nvPr userDrawn="1"/>
        </p:nvGrpSpPr>
        <p:grpSpPr>
          <a:xfrm rot="10800000">
            <a:off x="9829617" y="0"/>
            <a:ext cx="2133966" cy="2133966"/>
            <a:chOff x="9654699" y="2229295"/>
            <a:chExt cx="2133966" cy="2133966"/>
          </a:xfrm>
        </p:grpSpPr>
        <p:sp>
          <p:nvSpPr>
            <p:cNvPr id="11" name="Freeform 10">
              <a:extLst>
                <a:ext uri="{FF2B5EF4-FFF2-40B4-BE49-F238E27FC236}">
                  <a16:creationId xmlns:a16="http://schemas.microsoft.com/office/drawing/2014/main" id="{53342B09-3192-492F-3F5F-19163C83F9EE}"/>
                </a:ext>
              </a:extLst>
            </p:cNvPr>
            <p:cNvSpPr/>
            <p:nvPr/>
          </p:nvSpPr>
          <p:spPr>
            <a:xfrm>
              <a:off x="9655348" y="3309113"/>
              <a:ext cx="2132669" cy="1054148"/>
            </a:xfrm>
            <a:custGeom>
              <a:avLst/>
              <a:gdLst>
                <a:gd name="connsiteX0" fmla="*/ 1345382 w 2690764"/>
                <a:gd name="connsiteY0" fmla="*/ 0 h 1330006"/>
                <a:gd name="connsiteX1" fmla="*/ 2684632 w 2690764"/>
                <a:gd name="connsiteY1" fmla="*/ 1208559 h 1330006"/>
                <a:gd name="connsiteX2" fmla="*/ 2690764 w 2690764"/>
                <a:gd name="connsiteY2" fmla="*/ 1330006 h 1330006"/>
                <a:gd name="connsiteX3" fmla="*/ 0 w 2690764"/>
                <a:gd name="connsiteY3" fmla="*/ 1330006 h 1330006"/>
                <a:gd name="connsiteX4" fmla="*/ 6132 w 2690764"/>
                <a:gd name="connsiteY4" fmla="*/ 1208559 h 1330006"/>
                <a:gd name="connsiteX5" fmla="*/ 1345382 w 2690764"/>
                <a:gd name="connsiteY5" fmla="*/ 0 h 1330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0764" h="1330006">
                  <a:moveTo>
                    <a:pt x="1345382" y="0"/>
                  </a:moveTo>
                  <a:cubicBezTo>
                    <a:pt x="2042400" y="0"/>
                    <a:pt x="2615693" y="529729"/>
                    <a:pt x="2684632" y="1208559"/>
                  </a:cubicBezTo>
                  <a:lnTo>
                    <a:pt x="2690764" y="1330006"/>
                  </a:lnTo>
                  <a:lnTo>
                    <a:pt x="0" y="1330006"/>
                  </a:lnTo>
                  <a:lnTo>
                    <a:pt x="6132" y="1208559"/>
                  </a:lnTo>
                  <a:cubicBezTo>
                    <a:pt x="75071" y="529729"/>
                    <a:pt x="648364" y="0"/>
                    <a:pt x="1345382"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11">
              <a:extLst>
                <a:ext uri="{FF2B5EF4-FFF2-40B4-BE49-F238E27FC236}">
                  <a16:creationId xmlns:a16="http://schemas.microsoft.com/office/drawing/2014/main" id="{062E2B15-36A9-C2C7-6306-EEA512B646D0}"/>
                </a:ext>
              </a:extLst>
            </p:cNvPr>
            <p:cNvSpPr/>
            <p:nvPr/>
          </p:nvSpPr>
          <p:spPr>
            <a:xfrm>
              <a:off x="9654699" y="2229295"/>
              <a:ext cx="2133966" cy="1079818"/>
            </a:xfrm>
            <a:custGeom>
              <a:avLst/>
              <a:gdLst>
                <a:gd name="connsiteX0" fmla="*/ 818 w 2692400"/>
                <a:gd name="connsiteY0" fmla="*/ 0 h 1362394"/>
                <a:gd name="connsiteX1" fmla="*/ 2691582 w 2692400"/>
                <a:gd name="connsiteY1" fmla="*/ 0 h 1362394"/>
                <a:gd name="connsiteX2" fmla="*/ 2692400 w 2692400"/>
                <a:gd name="connsiteY2" fmla="*/ 16194 h 1362394"/>
                <a:gd name="connsiteX3" fmla="*/ 1346200 w 2692400"/>
                <a:gd name="connsiteY3" fmla="*/ 1362394 h 1362394"/>
                <a:gd name="connsiteX4" fmla="*/ 0 w 2692400"/>
                <a:gd name="connsiteY4" fmla="*/ 16194 h 1362394"/>
                <a:gd name="connsiteX5" fmla="*/ 818 w 2692400"/>
                <a:gd name="connsiteY5" fmla="*/ 0 h 1362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2400" h="1362394">
                  <a:moveTo>
                    <a:pt x="818" y="0"/>
                  </a:moveTo>
                  <a:lnTo>
                    <a:pt x="2691582" y="0"/>
                  </a:lnTo>
                  <a:lnTo>
                    <a:pt x="2692400" y="16194"/>
                  </a:lnTo>
                  <a:cubicBezTo>
                    <a:pt x="2692400" y="759680"/>
                    <a:pt x="2089686" y="1362394"/>
                    <a:pt x="1346200" y="1362394"/>
                  </a:cubicBezTo>
                  <a:cubicBezTo>
                    <a:pt x="602714" y="1362394"/>
                    <a:pt x="0" y="759680"/>
                    <a:pt x="0" y="16194"/>
                  </a:cubicBezTo>
                  <a:lnTo>
                    <a:pt x="81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1" name="Title 1">
            <a:extLst>
              <a:ext uri="{FF2B5EF4-FFF2-40B4-BE49-F238E27FC236}">
                <a16:creationId xmlns:a16="http://schemas.microsoft.com/office/drawing/2014/main" id="{52DD956C-BC83-8F97-6FF5-5A11028FEFEA}"/>
              </a:ext>
            </a:extLst>
          </p:cNvPr>
          <p:cNvSpPr>
            <a:spLocks noGrp="1"/>
          </p:cNvSpPr>
          <p:nvPr>
            <p:ph type="title" hasCustomPrompt="1"/>
          </p:nvPr>
        </p:nvSpPr>
        <p:spPr>
          <a:xfrm>
            <a:off x="813816" y="621792"/>
            <a:ext cx="8180412" cy="1828800"/>
          </a:xfrm>
        </p:spPr>
        <p:txBody>
          <a:bodyPr lIns="0" tIns="0" rIns="0" bIns="0">
            <a:noAutofit/>
          </a:bodyPr>
          <a:lstStyle/>
          <a:p>
            <a:r>
              <a:rPr lang="en-US"/>
              <a:t>Click to add title</a:t>
            </a:r>
          </a:p>
        </p:txBody>
      </p:sp>
      <p:sp>
        <p:nvSpPr>
          <p:cNvPr id="2" name="Content Placeholder 2">
            <a:extLst>
              <a:ext uri="{FF2B5EF4-FFF2-40B4-BE49-F238E27FC236}">
                <a16:creationId xmlns:a16="http://schemas.microsoft.com/office/drawing/2014/main" id="{5A612ED1-3CD3-8532-2C92-777F6D005F10}"/>
              </a:ext>
            </a:extLst>
          </p:cNvPr>
          <p:cNvSpPr>
            <a:spLocks noGrp="1"/>
          </p:cNvSpPr>
          <p:nvPr>
            <p:ph sz="quarter" idx="26" hasCustomPrompt="1"/>
          </p:nvPr>
        </p:nvSpPr>
        <p:spPr>
          <a:xfrm>
            <a:off x="813816" y="2948152"/>
            <a:ext cx="4956470" cy="3120773"/>
          </a:xfrm>
        </p:spPr>
        <p:txBody>
          <a:bodyPr lIns="0" tIns="0" rIns="0" bIns="0"/>
          <a:lstStyle>
            <a:lvl1pPr marL="0" indent="0">
              <a:spcBef>
                <a:spcPts val="1000"/>
              </a:spcBef>
              <a:buNone/>
              <a:defRPr sz="1800"/>
            </a:lvl1pPr>
            <a:lvl2pPr marL="283464" indent="-283464">
              <a:spcBef>
                <a:spcPts val="1000"/>
              </a:spcBef>
              <a:defRPr sz="1800"/>
            </a:lvl2pPr>
            <a:lvl3pPr marL="685800">
              <a:spcBef>
                <a:spcPts val="1000"/>
              </a:spcBef>
              <a:defRPr sz="1800"/>
            </a:lvl3pPr>
            <a:lvl4pPr marL="1051560">
              <a:spcBef>
                <a:spcPts val="1000"/>
              </a:spcBef>
              <a:defRPr sz="1800"/>
            </a:lvl4pPr>
            <a:lvl5pPr marL="1417320">
              <a:spcBef>
                <a:spcPts val="1000"/>
              </a:spcBef>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a:extLst>
              <a:ext uri="{FF2B5EF4-FFF2-40B4-BE49-F238E27FC236}">
                <a16:creationId xmlns:a16="http://schemas.microsoft.com/office/drawing/2014/main" id="{56A4BCE7-3651-7CA3-1353-9B2526D267AF}"/>
              </a:ext>
            </a:extLst>
          </p:cNvPr>
          <p:cNvSpPr>
            <a:spLocks noGrp="1"/>
          </p:cNvSpPr>
          <p:nvPr>
            <p:ph sz="quarter" idx="27" hasCustomPrompt="1"/>
          </p:nvPr>
        </p:nvSpPr>
        <p:spPr>
          <a:xfrm>
            <a:off x="6421716" y="2948152"/>
            <a:ext cx="4956470" cy="3120773"/>
          </a:xfrm>
        </p:spPr>
        <p:txBody>
          <a:bodyPr lIns="0" tIns="0" rIns="0" bIns="0"/>
          <a:lstStyle>
            <a:lvl1pPr marL="0" indent="0">
              <a:spcBef>
                <a:spcPts val="1000"/>
              </a:spcBef>
              <a:buNone/>
              <a:defRPr sz="1800"/>
            </a:lvl1pPr>
            <a:lvl2pPr marL="283464" indent="-283464">
              <a:spcBef>
                <a:spcPts val="1000"/>
              </a:spcBef>
              <a:defRPr sz="1800"/>
            </a:lvl2pPr>
            <a:lvl3pPr marL="685800">
              <a:spcBef>
                <a:spcPts val="1000"/>
              </a:spcBef>
              <a:defRPr sz="1800"/>
            </a:lvl3pPr>
            <a:lvl4pPr marL="1051560">
              <a:spcBef>
                <a:spcPts val="1000"/>
              </a:spcBef>
              <a:defRPr sz="1800"/>
            </a:lvl4pPr>
            <a:lvl5pPr marL="1417320">
              <a:spcBef>
                <a:spcPts val="1000"/>
              </a:spcBef>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7">
            <a:extLst>
              <a:ext uri="{FF2B5EF4-FFF2-40B4-BE49-F238E27FC236}">
                <a16:creationId xmlns:a16="http://schemas.microsoft.com/office/drawing/2014/main" id="{DCF2C4E6-14A3-F03B-CAE2-C92DC19E79C7}"/>
              </a:ext>
            </a:extLst>
          </p:cNvPr>
          <p:cNvSpPr>
            <a:spLocks noGrp="1"/>
          </p:cNvSpPr>
          <p:nvPr>
            <p:ph type="sldNum" sz="quarter" idx="11"/>
          </p:nvPr>
        </p:nvSpPr>
        <p:spPr>
          <a:xfrm>
            <a:off x="9415539" y="6461216"/>
            <a:ext cx="2743200" cy="365125"/>
          </a:xfrm>
        </p:spPr>
        <p:txBody>
          <a:bodyPr>
            <a:noAutofit/>
          </a:bodyPr>
          <a:lstStyle/>
          <a:p>
            <a:fld id="{B5CEABB6-07DC-46E8-9B57-56EC44A396E5}" type="slidenum">
              <a:rPr lang="en-US" smtClean="0"/>
              <a:pPr/>
              <a:t>‹#›</a:t>
            </a:fld>
            <a:endParaRPr lang="en-US"/>
          </a:p>
        </p:txBody>
      </p:sp>
    </p:spTree>
    <p:extLst>
      <p:ext uri="{BB962C8B-B14F-4D97-AF65-F5344CB8AC3E}">
        <p14:creationId xmlns:p14="http://schemas.microsoft.com/office/powerpoint/2010/main" val="1559026234"/>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1008" userDrawn="1">
          <p15:clr>
            <a:srgbClr val="FBAE40"/>
          </p15:clr>
        </p15:guide>
        <p15:guide id="3" orient="horz" pos="1560" userDrawn="1">
          <p15:clr>
            <a:srgbClr val="FBAE40"/>
          </p15:clr>
        </p15:guide>
        <p15:guide id="4" pos="312" userDrawn="1">
          <p15:clr>
            <a:srgbClr val="FBAE40"/>
          </p15:clr>
        </p15:guide>
        <p15:guide id="5" pos="816" userDrawn="1">
          <p15:clr>
            <a:srgbClr val="FBAE40"/>
          </p15:clr>
        </p15:guide>
        <p15:guide id="6" pos="7344" userDrawn="1">
          <p15:clr>
            <a:srgbClr val="FBAE40"/>
          </p15:clr>
        </p15:guide>
        <p15:guide id="7" orient="horz" pos="1416" userDrawn="1">
          <p15:clr>
            <a:srgbClr val="FBAE40"/>
          </p15:clr>
        </p15:guide>
        <p15:guide id="9" orient="horz" pos="384" userDrawn="1">
          <p15:clr>
            <a:srgbClr val="FBAE40"/>
          </p15:clr>
        </p15:guide>
        <p15:guide id="10" orient="horz" pos="3744"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ntent 2">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69EF52E1-6F3C-5D9B-32DC-A156BDDE2834}"/>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22647" b="86709"/>
          <a:stretch/>
        </p:blipFill>
        <p:spPr>
          <a:xfrm>
            <a:off x="-1" y="5946505"/>
            <a:ext cx="5304866" cy="911495"/>
          </a:xfrm>
          <a:custGeom>
            <a:avLst/>
            <a:gdLst>
              <a:gd name="connsiteX0" fmla="*/ 0 w 5304866"/>
              <a:gd name="connsiteY0" fmla="*/ 0 h 1912980"/>
              <a:gd name="connsiteX1" fmla="*/ 5304866 w 5304866"/>
              <a:gd name="connsiteY1" fmla="*/ 0 h 1912980"/>
              <a:gd name="connsiteX2" fmla="*/ 5304866 w 5304866"/>
              <a:gd name="connsiteY2" fmla="*/ 1912980 h 1912980"/>
              <a:gd name="connsiteX3" fmla="*/ 5304865 w 5304866"/>
              <a:gd name="connsiteY3" fmla="*/ 1912980 h 1912980"/>
              <a:gd name="connsiteX4" fmla="*/ 0 w 5304866"/>
              <a:gd name="connsiteY4" fmla="*/ 1912980 h 1912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4866" h="1912980">
                <a:moveTo>
                  <a:pt x="0" y="0"/>
                </a:moveTo>
                <a:lnTo>
                  <a:pt x="5304866" y="0"/>
                </a:lnTo>
                <a:lnTo>
                  <a:pt x="5304866" y="1912980"/>
                </a:lnTo>
                <a:lnTo>
                  <a:pt x="5304865" y="1912980"/>
                </a:lnTo>
                <a:lnTo>
                  <a:pt x="0" y="1912980"/>
                </a:lnTo>
                <a:close/>
              </a:path>
            </a:pathLst>
          </a:custGeom>
        </p:spPr>
      </p:pic>
      <p:sp>
        <p:nvSpPr>
          <p:cNvPr id="9" name="Freeform 8">
            <a:extLst>
              <a:ext uri="{FF2B5EF4-FFF2-40B4-BE49-F238E27FC236}">
                <a16:creationId xmlns:a16="http://schemas.microsoft.com/office/drawing/2014/main" id="{4510996E-0672-63AB-DCBF-25B251B22899}"/>
              </a:ext>
              <a:ext uri="{C183D7F6-B498-43B3-948B-1728B52AA6E4}">
                <adec:decorative xmlns:adec="http://schemas.microsoft.com/office/drawing/2017/decorative" val="1"/>
              </a:ext>
            </a:extLst>
          </p:cNvPr>
          <p:cNvSpPr/>
          <p:nvPr userDrawn="1"/>
        </p:nvSpPr>
        <p:spPr>
          <a:xfrm>
            <a:off x="10497680" y="0"/>
            <a:ext cx="1694321" cy="2692400"/>
          </a:xfrm>
          <a:custGeom>
            <a:avLst/>
            <a:gdLst>
              <a:gd name="connsiteX0" fmla="*/ 1346200 w 1694321"/>
              <a:gd name="connsiteY0" fmla="*/ 0 h 2692400"/>
              <a:gd name="connsiteX1" fmla="*/ 1617506 w 1694321"/>
              <a:gd name="connsiteY1" fmla="*/ 27350 h 2692400"/>
              <a:gd name="connsiteX2" fmla="*/ 1694321 w 1694321"/>
              <a:gd name="connsiteY2" fmla="*/ 47101 h 2692400"/>
              <a:gd name="connsiteX3" fmla="*/ 1694321 w 1694321"/>
              <a:gd name="connsiteY3" fmla="*/ 528114 h 2692400"/>
              <a:gd name="connsiteX4" fmla="*/ 1692265 w 1694321"/>
              <a:gd name="connsiteY4" fmla="*/ 526998 h 2692400"/>
              <a:gd name="connsiteX5" fmla="*/ 1346199 w 1694321"/>
              <a:gd name="connsiteY5" fmla="*/ 457130 h 2692400"/>
              <a:gd name="connsiteX6" fmla="*/ 457130 w 1694321"/>
              <a:gd name="connsiteY6" fmla="*/ 1346199 h 2692400"/>
              <a:gd name="connsiteX7" fmla="*/ 1346199 w 1694321"/>
              <a:gd name="connsiteY7" fmla="*/ 2235268 h 2692400"/>
              <a:gd name="connsiteX8" fmla="*/ 1692265 w 1694321"/>
              <a:gd name="connsiteY8" fmla="*/ 2165401 h 2692400"/>
              <a:gd name="connsiteX9" fmla="*/ 1694321 w 1694321"/>
              <a:gd name="connsiteY9" fmla="*/ 2164285 h 2692400"/>
              <a:gd name="connsiteX10" fmla="*/ 1694321 w 1694321"/>
              <a:gd name="connsiteY10" fmla="*/ 2645299 h 2692400"/>
              <a:gd name="connsiteX11" fmla="*/ 1617506 w 1694321"/>
              <a:gd name="connsiteY11" fmla="*/ 2665050 h 2692400"/>
              <a:gd name="connsiteX12" fmla="*/ 1346200 w 1694321"/>
              <a:gd name="connsiteY12" fmla="*/ 2692400 h 2692400"/>
              <a:gd name="connsiteX13" fmla="*/ 0 w 1694321"/>
              <a:gd name="connsiteY13" fmla="*/ 1346200 h 2692400"/>
              <a:gd name="connsiteX14" fmla="*/ 1346200 w 1694321"/>
              <a:gd name="connsiteY14" fmla="*/ 0 h 26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94321" h="2692400">
                <a:moveTo>
                  <a:pt x="1346200" y="0"/>
                </a:moveTo>
                <a:cubicBezTo>
                  <a:pt x="1439136" y="0"/>
                  <a:pt x="1529872" y="9417"/>
                  <a:pt x="1617506" y="27350"/>
                </a:cubicBezTo>
                <a:lnTo>
                  <a:pt x="1694321" y="47101"/>
                </a:lnTo>
                <a:lnTo>
                  <a:pt x="1694321" y="528114"/>
                </a:lnTo>
                <a:lnTo>
                  <a:pt x="1692265" y="526998"/>
                </a:lnTo>
                <a:cubicBezTo>
                  <a:pt x="1585898" y="482008"/>
                  <a:pt x="1468954" y="457130"/>
                  <a:pt x="1346199" y="457130"/>
                </a:cubicBezTo>
                <a:cubicBezTo>
                  <a:pt x="855180" y="457130"/>
                  <a:pt x="457130" y="855180"/>
                  <a:pt x="457130" y="1346199"/>
                </a:cubicBezTo>
                <a:cubicBezTo>
                  <a:pt x="457130" y="1837218"/>
                  <a:pt x="855180" y="2235268"/>
                  <a:pt x="1346199" y="2235268"/>
                </a:cubicBezTo>
                <a:cubicBezTo>
                  <a:pt x="1468954" y="2235268"/>
                  <a:pt x="1585898" y="2210390"/>
                  <a:pt x="1692265" y="2165401"/>
                </a:cubicBezTo>
                <a:lnTo>
                  <a:pt x="1694321" y="2164285"/>
                </a:lnTo>
                <a:lnTo>
                  <a:pt x="1694321" y="2645299"/>
                </a:lnTo>
                <a:lnTo>
                  <a:pt x="1617506" y="2665050"/>
                </a:lnTo>
                <a:cubicBezTo>
                  <a:pt x="1529872" y="2682983"/>
                  <a:pt x="1439136" y="2692400"/>
                  <a:pt x="1346200" y="2692400"/>
                </a:cubicBezTo>
                <a:cubicBezTo>
                  <a:pt x="602714" y="2692400"/>
                  <a:pt x="0" y="2089686"/>
                  <a:pt x="0" y="1346200"/>
                </a:cubicBezTo>
                <a:cubicBezTo>
                  <a:pt x="0" y="602714"/>
                  <a:pt x="602714" y="0"/>
                  <a:pt x="134620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Title 1">
            <a:extLst>
              <a:ext uri="{FF2B5EF4-FFF2-40B4-BE49-F238E27FC236}">
                <a16:creationId xmlns:a16="http://schemas.microsoft.com/office/drawing/2014/main" id="{D1A089D1-3F91-4EA1-F598-0EDD4632E42D}"/>
              </a:ext>
            </a:extLst>
          </p:cNvPr>
          <p:cNvSpPr>
            <a:spLocks noGrp="1"/>
          </p:cNvSpPr>
          <p:nvPr>
            <p:ph type="title" hasCustomPrompt="1"/>
          </p:nvPr>
        </p:nvSpPr>
        <p:spPr>
          <a:xfrm>
            <a:off x="811185" y="621972"/>
            <a:ext cx="6400800" cy="1828800"/>
          </a:xfrm>
        </p:spPr>
        <p:txBody>
          <a:bodyPr lIns="0" tIns="0" rIns="0" bIns="0">
            <a:noAutofit/>
          </a:bodyPr>
          <a:lstStyle/>
          <a:p>
            <a:r>
              <a:rPr lang="en-US"/>
              <a:t>Click to add title</a:t>
            </a:r>
          </a:p>
        </p:txBody>
      </p:sp>
      <p:sp>
        <p:nvSpPr>
          <p:cNvPr id="2" name="Content Placeholder 2">
            <a:extLst>
              <a:ext uri="{FF2B5EF4-FFF2-40B4-BE49-F238E27FC236}">
                <a16:creationId xmlns:a16="http://schemas.microsoft.com/office/drawing/2014/main" id="{5DE2B4D4-87FA-ACC4-A0FD-E98B07CE9852}"/>
              </a:ext>
            </a:extLst>
          </p:cNvPr>
          <p:cNvSpPr>
            <a:spLocks noGrp="1"/>
          </p:cNvSpPr>
          <p:nvPr>
            <p:ph sz="quarter" idx="26" hasCustomPrompt="1"/>
          </p:nvPr>
        </p:nvSpPr>
        <p:spPr>
          <a:xfrm>
            <a:off x="811185" y="3067050"/>
            <a:ext cx="6400800" cy="3048000"/>
          </a:xfrm>
        </p:spPr>
        <p:txBody>
          <a:bodyPr lIns="0" tIns="0" rIns="0" bIns="0"/>
          <a:lstStyle>
            <a:lvl1pPr marL="0" indent="0">
              <a:buNone/>
              <a:defRPr sz="1800"/>
            </a:lvl1pPr>
            <a:lvl2pPr marL="411480">
              <a:defRPr sz="1800"/>
            </a:lvl2pPr>
            <a:lvl3pPr marL="685800">
              <a:defRPr sz="1800"/>
            </a:lvl3pPr>
            <a:lvl4pPr marL="1051560">
              <a:defRPr sz="1800"/>
            </a:lvl4pPr>
            <a:lvl5pPr marL="1417320">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a:extLst>
              <a:ext uri="{FF2B5EF4-FFF2-40B4-BE49-F238E27FC236}">
                <a16:creationId xmlns:a16="http://schemas.microsoft.com/office/drawing/2014/main" id="{4A58F85D-7A7F-3D36-8C6A-6589D66D2AFD}"/>
              </a:ext>
            </a:extLst>
          </p:cNvPr>
          <p:cNvSpPr>
            <a:spLocks noGrp="1"/>
          </p:cNvSpPr>
          <p:nvPr>
            <p:ph sz="quarter" idx="27" hasCustomPrompt="1"/>
          </p:nvPr>
        </p:nvSpPr>
        <p:spPr>
          <a:xfrm>
            <a:off x="7861300" y="3067050"/>
            <a:ext cx="3519515" cy="3048000"/>
          </a:xfrm>
        </p:spPr>
        <p:txBody>
          <a:bodyPr lIns="0" tIns="0" rIns="0" bIns="0"/>
          <a:lstStyle>
            <a:lvl1pPr marL="342900" indent="-342900">
              <a:buFont typeface="+mj-lt"/>
              <a:buAutoNum type="arabicPeriod"/>
              <a:defRPr sz="1800"/>
            </a:lvl1pPr>
            <a:lvl2pPr marL="525780" indent="-342900">
              <a:buFont typeface="+mj-lt"/>
              <a:buAutoNum type="alphaLcPeriod"/>
              <a:defRPr sz="1800"/>
            </a:lvl2pPr>
            <a:lvl3pPr marL="800100" indent="-342900">
              <a:buFont typeface="+mj-lt"/>
              <a:buAutoNum type="arabicParenR"/>
              <a:defRPr sz="1800"/>
            </a:lvl3pPr>
            <a:lvl4pPr marL="1165860" indent="-342900">
              <a:buFont typeface="+mj-lt"/>
              <a:buAutoNum type="alphaLcPeriod"/>
              <a:defRPr sz="1800"/>
            </a:lvl4pPr>
            <a:lvl5pPr marL="1531620" indent="-342900">
              <a:buFont typeface="+mj-lt"/>
              <a:buAutoNum type="romanLcPeriod"/>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7">
            <a:extLst>
              <a:ext uri="{FF2B5EF4-FFF2-40B4-BE49-F238E27FC236}">
                <a16:creationId xmlns:a16="http://schemas.microsoft.com/office/drawing/2014/main" id="{DCF2C4E6-14A3-F03B-CAE2-C92DC19E79C7}"/>
              </a:ext>
            </a:extLst>
          </p:cNvPr>
          <p:cNvSpPr>
            <a:spLocks noGrp="1"/>
          </p:cNvSpPr>
          <p:nvPr>
            <p:ph type="sldNum" sz="quarter" idx="11"/>
          </p:nvPr>
        </p:nvSpPr>
        <p:spPr/>
        <p:txBody>
          <a:bodyPr>
            <a:noAutofit/>
          </a:bodyPr>
          <a:lstStyle/>
          <a:p>
            <a:fld id="{B5CEABB6-07DC-46E8-9B57-56EC44A396E5}" type="slidenum">
              <a:rPr lang="en-US" smtClean="0"/>
              <a:pPr/>
              <a:t>‹#›</a:t>
            </a:fld>
            <a:endParaRPr lang="en-US"/>
          </a:p>
        </p:txBody>
      </p:sp>
    </p:spTree>
    <p:extLst>
      <p:ext uri="{BB962C8B-B14F-4D97-AF65-F5344CB8AC3E}">
        <p14:creationId xmlns:p14="http://schemas.microsoft.com/office/powerpoint/2010/main" val="1759367462"/>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1008" userDrawn="1">
          <p15:clr>
            <a:srgbClr val="FBAE40"/>
          </p15:clr>
        </p15:guide>
        <p15:guide id="3" orient="horz" pos="1560" userDrawn="1">
          <p15:clr>
            <a:srgbClr val="FBAE40"/>
          </p15:clr>
        </p15:guide>
        <p15:guide id="4" pos="312" userDrawn="1">
          <p15:clr>
            <a:srgbClr val="FBAE40"/>
          </p15:clr>
        </p15:guide>
        <p15:guide id="5" pos="816" userDrawn="1">
          <p15:clr>
            <a:srgbClr val="FBAE40"/>
          </p15:clr>
        </p15:guide>
        <p15:guide id="6" pos="6336"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D8C74DBB-978B-8EA5-44E6-3AF3F58B700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45028" b="67254"/>
          <a:stretch>
            <a:fillRect/>
          </a:stretch>
        </p:blipFill>
        <p:spPr>
          <a:xfrm>
            <a:off x="0" y="4612248"/>
            <a:ext cx="3769950" cy="2245753"/>
          </a:xfrm>
          <a:custGeom>
            <a:avLst/>
            <a:gdLst>
              <a:gd name="connsiteX0" fmla="*/ 0 w 3769950"/>
              <a:gd name="connsiteY0" fmla="*/ 0 h 2245753"/>
              <a:gd name="connsiteX1" fmla="*/ 3769950 w 3769950"/>
              <a:gd name="connsiteY1" fmla="*/ 0 h 2245753"/>
              <a:gd name="connsiteX2" fmla="*/ 3769950 w 3769950"/>
              <a:gd name="connsiteY2" fmla="*/ 2245753 h 2245753"/>
              <a:gd name="connsiteX3" fmla="*/ 0 w 3769950"/>
              <a:gd name="connsiteY3" fmla="*/ 2245753 h 2245753"/>
            </a:gdLst>
            <a:ahLst/>
            <a:cxnLst>
              <a:cxn ang="0">
                <a:pos x="connsiteX0" y="connsiteY0"/>
              </a:cxn>
              <a:cxn ang="0">
                <a:pos x="connsiteX1" y="connsiteY1"/>
              </a:cxn>
              <a:cxn ang="0">
                <a:pos x="connsiteX2" y="connsiteY2"/>
              </a:cxn>
              <a:cxn ang="0">
                <a:pos x="connsiteX3" y="connsiteY3"/>
              </a:cxn>
            </a:cxnLst>
            <a:rect l="l" t="t" r="r" b="b"/>
            <a:pathLst>
              <a:path w="3769950" h="2245753">
                <a:moveTo>
                  <a:pt x="0" y="0"/>
                </a:moveTo>
                <a:lnTo>
                  <a:pt x="3769950" y="0"/>
                </a:lnTo>
                <a:lnTo>
                  <a:pt x="3769950" y="2245753"/>
                </a:lnTo>
                <a:lnTo>
                  <a:pt x="0" y="2245753"/>
                </a:lnTo>
                <a:close/>
              </a:path>
            </a:pathLst>
          </a:custGeom>
        </p:spPr>
      </p:pic>
      <p:pic>
        <p:nvPicPr>
          <p:cNvPr id="4" name="Graphic 3">
            <a:extLst>
              <a:ext uri="{FF2B5EF4-FFF2-40B4-BE49-F238E27FC236}">
                <a16:creationId xmlns:a16="http://schemas.microsoft.com/office/drawing/2014/main" id="{F7D965D3-2ED5-0347-F848-6C2A1D36AEB9}"/>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r="55513" b="14154"/>
          <a:stretch>
            <a:fillRect/>
          </a:stretch>
        </p:blipFill>
        <p:spPr>
          <a:xfrm>
            <a:off x="9141088" y="970666"/>
            <a:ext cx="3050912" cy="5887335"/>
          </a:xfrm>
          <a:custGeom>
            <a:avLst/>
            <a:gdLst>
              <a:gd name="connsiteX0" fmla="*/ 0 w 3050912"/>
              <a:gd name="connsiteY0" fmla="*/ 0 h 5887335"/>
              <a:gd name="connsiteX1" fmla="*/ 3050912 w 3050912"/>
              <a:gd name="connsiteY1" fmla="*/ 0 h 5887335"/>
              <a:gd name="connsiteX2" fmla="*/ 3050912 w 3050912"/>
              <a:gd name="connsiteY2" fmla="*/ 5887335 h 5887335"/>
              <a:gd name="connsiteX3" fmla="*/ 0 w 3050912"/>
              <a:gd name="connsiteY3" fmla="*/ 5887335 h 5887335"/>
            </a:gdLst>
            <a:ahLst/>
            <a:cxnLst>
              <a:cxn ang="0">
                <a:pos x="connsiteX0" y="connsiteY0"/>
              </a:cxn>
              <a:cxn ang="0">
                <a:pos x="connsiteX1" y="connsiteY1"/>
              </a:cxn>
              <a:cxn ang="0">
                <a:pos x="connsiteX2" y="connsiteY2"/>
              </a:cxn>
              <a:cxn ang="0">
                <a:pos x="connsiteX3" y="connsiteY3"/>
              </a:cxn>
            </a:cxnLst>
            <a:rect l="l" t="t" r="r" b="b"/>
            <a:pathLst>
              <a:path w="3050912" h="5887335">
                <a:moveTo>
                  <a:pt x="0" y="0"/>
                </a:moveTo>
                <a:lnTo>
                  <a:pt x="3050912" y="0"/>
                </a:lnTo>
                <a:lnTo>
                  <a:pt x="3050912" y="5887335"/>
                </a:lnTo>
                <a:lnTo>
                  <a:pt x="0" y="5887335"/>
                </a:lnTo>
                <a:close/>
              </a:path>
            </a:pathLst>
          </a:custGeom>
        </p:spPr>
      </p:pic>
      <p:sp>
        <p:nvSpPr>
          <p:cNvPr id="20" name="Title 1">
            <a:extLst>
              <a:ext uri="{FF2B5EF4-FFF2-40B4-BE49-F238E27FC236}">
                <a16:creationId xmlns:a16="http://schemas.microsoft.com/office/drawing/2014/main" id="{1CBEC63C-AA69-807D-2A93-BC45B1BDF641}"/>
              </a:ext>
            </a:extLst>
          </p:cNvPr>
          <p:cNvSpPr>
            <a:spLocks noGrp="1"/>
          </p:cNvSpPr>
          <p:nvPr>
            <p:ph type="title"/>
          </p:nvPr>
        </p:nvSpPr>
        <p:spPr>
          <a:xfrm>
            <a:off x="811184" y="621973"/>
            <a:ext cx="7309086" cy="1828800"/>
          </a:xfrm>
        </p:spPr>
        <p:txBody>
          <a:bodyPr lIns="0" tIns="0" rIns="0" bIns="0">
            <a:noAutofit/>
          </a:bodyPr>
          <a:lstStyle/>
          <a:p>
            <a:r>
              <a:rPr lang="en-US"/>
              <a:t>Click to edit Master title style</a:t>
            </a:r>
          </a:p>
        </p:txBody>
      </p:sp>
      <p:sp>
        <p:nvSpPr>
          <p:cNvPr id="5" name="Table Placeholder 4">
            <a:extLst>
              <a:ext uri="{FF2B5EF4-FFF2-40B4-BE49-F238E27FC236}">
                <a16:creationId xmlns:a16="http://schemas.microsoft.com/office/drawing/2014/main" id="{3E0C7AAD-1535-12DC-133E-2253BF501721}"/>
              </a:ext>
            </a:extLst>
          </p:cNvPr>
          <p:cNvSpPr>
            <a:spLocks noGrp="1"/>
          </p:cNvSpPr>
          <p:nvPr>
            <p:ph type="tbl" sz="quarter" idx="12" hasCustomPrompt="1"/>
          </p:nvPr>
        </p:nvSpPr>
        <p:spPr>
          <a:xfrm>
            <a:off x="811183" y="2757488"/>
            <a:ext cx="10548967" cy="3399964"/>
          </a:xfrm>
        </p:spPr>
        <p:txBody>
          <a:bodyPr/>
          <a:lstStyle/>
          <a:p>
            <a:r>
              <a:rPr lang="en-US"/>
              <a:t>Click icon to insert table</a:t>
            </a:r>
          </a:p>
        </p:txBody>
      </p:sp>
      <p:sp>
        <p:nvSpPr>
          <p:cNvPr id="8" name="Slide Number Placeholder 7">
            <a:extLst>
              <a:ext uri="{FF2B5EF4-FFF2-40B4-BE49-F238E27FC236}">
                <a16:creationId xmlns:a16="http://schemas.microsoft.com/office/drawing/2014/main" id="{DCF2C4E6-14A3-F03B-CAE2-C92DC19E79C7}"/>
              </a:ext>
            </a:extLst>
          </p:cNvPr>
          <p:cNvSpPr>
            <a:spLocks noGrp="1"/>
          </p:cNvSpPr>
          <p:nvPr>
            <p:ph type="sldNum" sz="quarter" idx="11"/>
          </p:nvPr>
        </p:nvSpPr>
        <p:spPr>
          <a:xfrm>
            <a:off x="9356655" y="6466574"/>
            <a:ext cx="2743200" cy="365125"/>
          </a:xfrm>
        </p:spPr>
        <p:txBody>
          <a:bodyPr/>
          <a:lstStyle/>
          <a:p>
            <a:fld id="{B5CEABB6-07DC-46E8-9B57-56EC44A396E5}" type="slidenum">
              <a:rPr lang="en-US" smtClean="0"/>
              <a:pPr/>
              <a:t>‹#›</a:t>
            </a:fld>
            <a:endParaRPr lang="en-US"/>
          </a:p>
        </p:txBody>
      </p:sp>
    </p:spTree>
    <p:extLst>
      <p:ext uri="{BB962C8B-B14F-4D97-AF65-F5344CB8AC3E}">
        <p14:creationId xmlns:p14="http://schemas.microsoft.com/office/powerpoint/2010/main" val="2267240376"/>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1008" userDrawn="1">
          <p15:clr>
            <a:srgbClr val="FBAE40"/>
          </p15:clr>
        </p15:guide>
        <p15:guide id="3" orient="horz" pos="1560" userDrawn="1">
          <p15:clr>
            <a:srgbClr val="FBAE40"/>
          </p15:clr>
        </p15:guide>
        <p15:guide id="4" pos="312" userDrawn="1">
          <p15:clr>
            <a:srgbClr val="FBAE40"/>
          </p15:clr>
        </p15:guide>
        <p15:guide id="5" pos="816" userDrawn="1">
          <p15:clr>
            <a:srgbClr val="FBAE40"/>
          </p15:clr>
        </p15:guide>
        <p15:guide id="6" pos="6336"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Title and Chart">
    <p:spTree>
      <p:nvGrpSpPr>
        <p:cNvPr id="1" name=""/>
        <p:cNvGrpSpPr/>
        <p:nvPr/>
      </p:nvGrpSpPr>
      <p:grpSpPr>
        <a:xfrm>
          <a:off x="0" y="0"/>
          <a:ext cx="0" cy="0"/>
          <a:chOff x="0" y="0"/>
          <a:chExt cx="0" cy="0"/>
        </a:xfrm>
      </p:grpSpPr>
      <p:sp>
        <p:nvSpPr>
          <p:cNvPr id="30" name="Freeform: Shape 29">
            <a:extLst>
              <a:ext uri="{FF2B5EF4-FFF2-40B4-BE49-F238E27FC236}">
                <a16:creationId xmlns:a16="http://schemas.microsoft.com/office/drawing/2014/main" id="{2459EA3C-8B88-5F1F-531E-7DA7DE55710B}"/>
              </a:ext>
            </a:extLst>
          </p:cNvPr>
          <p:cNvSpPr/>
          <p:nvPr/>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p:txBody>
          <a:bodyPr>
            <a:noAutofit/>
          </a:bodyPr>
          <a:lstStyle>
            <a:lvl1pPr>
              <a:lnSpc>
                <a:spcPct val="100000"/>
              </a:lnSpc>
              <a:defRPr/>
            </a:lvl1pPr>
          </a:lstStyle>
          <a:p>
            <a:r>
              <a:rPr lang="en-US"/>
              <a:t>Click to edit Master title style</a:t>
            </a:r>
          </a:p>
        </p:txBody>
      </p:sp>
      <p:sp>
        <p:nvSpPr>
          <p:cNvPr id="3" name="Content Placeholder 2"/>
          <p:cNvSpPr>
            <a:spLocks noGrp="1"/>
          </p:cNvSpPr>
          <p:nvPr>
            <p:ph sz="half" idx="1"/>
          </p:nvPr>
        </p:nvSpPr>
        <p:spPr>
          <a:xfrm>
            <a:off x="539496" y="2103120"/>
            <a:ext cx="11119104" cy="4434840"/>
          </a:xfrm>
        </p:spPr>
        <p:txBody>
          <a:bodyPr>
            <a:noAutofit/>
          </a:bodyPr>
          <a:lstStyle>
            <a:lvl1pPr>
              <a:defRPr sz="1350"/>
            </a:lvl1pPr>
            <a:lvl2pPr>
              <a:defRPr sz="1200"/>
            </a:lvl2pPr>
            <a:lvl3pPr>
              <a:defRPr sz="105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91160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F4C17E5-24ED-44BC-BA50-02EF903552E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833D101-3AF0-4F06-90ED-B83615C36CE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AE9FDE-AF95-49F8-A927-35A23C9E653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CC2E900D-8FF9-4E80-860D-89C2D3B4E4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PRESENTATION TITLE</a:t>
            </a:r>
          </a:p>
        </p:txBody>
      </p:sp>
      <p:sp>
        <p:nvSpPr>
          <p:cNvPr id="6" name="Slide Number Placeholder 5">
            <a:extLst>
              <a:ext uri="{FF2B5EF4-FFF2-40B4-BE49-F238E27FC236}">
                <a16:creationId xmlns:a16="http://schemas.microsoft.com/office/drawing/2014/main" id="{F1A66A0C-1415-46A3-A1FF-BE18C70873E3}"/>
              </a:ext>
            </a:extLst>
          </p:cNvPr>
          <p:cNvSpPr>
            <a:spLocks noGrp="1"/>
          </p:cNvSpPr>
          <p:nvPr>
            <p:ph type="sldNum" sz="quarter" idx="4"/>
          </p:nvPr>
        </p:nvSpPr>
        <p:spPr>
          <a:xfrm>
            <a:off x="9307286"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9DFD55-3C28-40EF-9E31-A92D2E4017FF}" type="slidenum">
              <a:rPr lang="en-US" smtClean="0"/>
              <a:t>‹#›</a:t>
            </a:fld>
            <a:endParaRPr lang="en-US"/>
          </a:p>
        </p:txBody>
      </p:sp>
    </p:spTree>
    <p:extLst>
      <p:ext uri="{BB962C8B-B14F-4D97-AF65-F5344CB8AC3E}">
        <p14:creationId xmlns:p14="http://schemas.microsoft.com/office/powerpoint/2010/main" val="23190612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9" r:id="rId3"/>
    <p:sldLayoutId id="2147483670" r:id="rId4"/>
    <p:sldLayoutId id="2147483651" r:id="rId5"/>
    <p:sldLayoutId id="2147483671" r:id="rId6"/>
    <p:sldLayoutId id="2147483672" r:id="rId7"/>
    <p:sldLayoutId id="2147483673" r:id="rId8"/>
    <p:sldLayoutId id="2147483664" r:id="rId9"/>
    <p:sldLayoutId id="2147483674" r:id="rId10"/>
    <p:sldLayoutId id="2147483653" r:id="rId11"/>
    <p:sldLayoutId id="2147483667" r:id="rId12"/>
    <p:sldLayoutId id="2147483665" r:id="rId13"/>
    <p:sldLayoutId id="2147483675" r:id="rId14"/>
    <p:sldLayoutId id="2147483676" r:id="rId15"/>
    <p:sldLayoutId id="2147483677" r:id="rId16"/>
    <p:sldLayoutId id="2147483678" r:id="rId17"/>
  </p:sldLayoutIdLst>
  <p:hf hdr="0" ftr="0" dt="0"/>
  <p:txStyles>
    <p:titleStyle>
      <a:lvl1pPr algn="l" defTabSz="914400" rtl="0" eaLnBrk="1" latinLnBrk="0" hangingPunct="1">
        <a:lnSpc>
          <a:spcPct val="90000"/>
        </a:lnSpc>
        <a:spcBef>
          <a:spcPct val="0"/>
        </a:spcBef>
        <a:buNone/>
        <a:defRPr sz="44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1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image" Target="../media/image25.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4.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2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4.xml"/><Relationship Id="rId1" Type="http://schemas.openxmlformats.org/officeDocument/2006/relationships/slideLayout" Target="../slideLayouts/slideLayout11.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75451-6A4B-484B-9ED1-353CCE25B0F4}"/>
              </a:ext>
            </a:extLst>
          </p:cNvPr>
          <p:cNvSpPr>
            <a:spLocks noGrp="1"/>
          </p:cNvSpPr>
          <p:nvPr>
            <p:ph type="ctrTitle"/>
          </p:nvPr>
        </p:nvSpPr>
        <p:spPr>
          <a:xfrm>
            <a:off x="6441918" y="3329790"/>
            <a:ext cx="4941771" cy="3200400"/>
          </a:xfrm>
        </p:spPr>
        <p:txBody>
          <a:bodyPr anchor="ctr"/>
          <a:lstStyle/>
          <a:p>
            <a:r>
              <a:rPr lang="en-US"/>
              <a:t>FY26 Budget Feedback Meeting</a:t>
            </a:r>
          </a:p>
        </p:txBody>
      </p:sp>
    </p:spTree>
    <p:extLst>
      <p:ext uri="{BB962C8B-B14F-4D97-AF65-F5344CB8AC3E}">
        <p14:creationId xmlns:p14="http://schemas.microsoft.com/office/powerpoint/2010/main" val="25860588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F5859-10C9-4588-9727-B9362E26C29D}"/>
              </a:ext>
            </a:extLst>
          </p:cNvPr>
          <p:cNvSpPr>
            <a:spLocks noGrp="1"/>
          </p:cNvSpPr>
          <p:nvPr>
            <p:ph type="title"/>
          </p:nvPr>
        </p:nvSpPr>
        <p:spPr>
          <a:xfrm>
            <a:off x="409053" y="109593"/>
            <a:ext cx="2895600" cy="617692"/>
          </a:xfrm>
        </p:spPr>
        <p:txBody>
          <a:bodyPr/>
          <a:lstStyle/>
          <a:p>
            <a:r>
              <a:rPr lang="en-US" b="1" dirty="0">
                <a:solidFill>
                  <a:schemeClr val="accent5"/>
                </a:solidFill>
              </a:rPr>
              <a:t>AGENDA</a:t>
            </a:r>
          </a:p>
        </p:txBody>
      </p:sp>
      <p:sp>
        <p:nvSpPr>
          <p:cNvPr id="3" name="Content Placeholder 2">
            <a:extLst>
              <a:ext uri="{FF2B5EF4-FFF2-40B4-BE49-F238E27FC236}">
                <a16:creationId xmlns:a16="http://schemas.microsoft.com/office/drawing/2014/main" id="{5671D7E5-EF66-4BCD-8DAA-E9061157F0BE}"/>
              </a:ext>
            </a:extLst>
          </p:cNvPr>
          <p:cNvSpPr>
            <a:spLocks noGrp="1"/>
          </p:cNvSpPr>
          <p:nvPr>
            <p:ph idx="1"/>
          </p:nvPr>
        </p:nvSpPr>
        <p:spPr>
          <a:xfrm>
            <a:off x="288470" y="914398"/>
            <a:ext cx="5807530" cy="5525163"/>
          </a:xfrm>
        </p:spPr>
        <p:txBody>
          <a:bodyPr>
            <a:noAutofit/>
          </a:bodyPr>
          <a:lstStyle/>
          <a:p>
            <a:pPr marL="342900" marR="0" lvl="0" indent="-342900">
              <a:lnSpc>
                <a:spcPct val="107000"/>
              </a:lnSpc>
              <a:buClr>
                <a:srgbClr val="D47B22"/>
              </a:buClr>
              <a:buFont typeface="+mj-lt"/>
              <a:buAutoNum type="romanUcPeriod"/>
            </a:pPr>
            <a:r>
              <a:rPr lang="en-US" sz="1600" b="1" dirty="0">
                <a:effectLst/>
                <a:latin typeface="Calibri" panose="020F0502020204030204" pitchFamily="34" charset="0"/>
                <a:ea typeface="Calibri" panose="020F0502020204030204" pitchFamily="34" charset="0"/>
                <a:cs typeface="Arial" panose="020B0604020202020204" pitchFamily="34" charset="0"/>
              </a:rPr>
              <a:t>Action Items </a:t>
            </a:r>
            <a:endParaRPr lang="en-US" sz="1600" b="1" i="1" dirty="0">
              <a:solidFill>
                <a:srgbClr val="0083A9"/>
              </a:solidFill>
              <a:latin typeface="Calibri" panose="020F0502020204030204" pitchFamily="34" charset="0"/>
              <a:ea typeface="Calibri" panose="020F0502020204030204" pitchFamily="34" charset="0"/>
              <a:cs typeface="Arial" panose="020B0604020202020204" pitchFamily="34" charset="0"/>
            </a:endParaRPr>
          </a:p>
          <a:p>
            <a:pPr marL="342900" marR="0" lvl="0" indent="-342900">
              <a:lnSpc>
                <a:spcPct val="107000"/>
              </a:lnSpc>
              <a:buClr>
                <a:srgbClr val="D47B22"/>
              </a:buClr>
              <a:buFont typeface="+mj-lt"/>
              <a:buAutoNum type="romanUcPeriod"/>
            </a:pPr>
            <a:r>
              <a:rPr lang="en-US" sz="1600" b="1" dirty="0">
                <a:effectLst/>
                <a:latin typeface="Calibri" panose="020F0502020204030204" pitchFamily="34" charset="0"/>
                <a:ea typeface="Calibri" panose="020F0502020204030204" pitchFamily="34" charset="0"/>
                <a:cs typeface="Arial" panose="020B0604020202020204" pitchFamily="34" charset="0"/>
              </a:rPr>
              <a:t>Approval of Agenda</a:t>
            </a:r>
            <a:r>
              <a:rPr lang="en-US" sz="1600" dirty="0">
                <a:effectLst/>
                <a:latin typeface="Calibri" panose="020F0502020204030204" pitchFamily="34" charset="0"/>
                <a:ea typeface="Calibri" panose="020F0502020204030204" pitchFamily="34" charset="0"/>
                <a:cs typeface="Arial" panose="020B0604020202020204" pitchFamily="34" charset="0"/>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buFont typeface="+mj-lt"/>
              <a:buAutoNum type="alphaUcPeriod"/>
            </a:pPr>
            <a:r>
              <a:rPr lang="en-US" sz="1600" b="1" dirty="0">
                <a:effectLst/>
                <a:latin typeface="Calibri" panose="020F0502020204030204" pitchFamily="34" charset="0"/>
                <a:ea typeface="Calibri" panose="020F0502020204030204" pitchFamily="34" charset="0"/>
                <a:cs typeface="Arial" panose="020B0604020202020204" pitchFamily="34" charset="0"/>
              </a:rPr>
              <a:t>Approval of Previous Minutes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buClr>
                <a:srgbClr val="D47B22"/>
              </a:buClr>
              <a:buFont typeface="+mj-lt"/>
              <a:buAutoNum type="romanUcPeriod"/>
            </a:pPr>
            <a:r>
              <a:rPr lang="en-US" sz="1600" b="1" dirty="0">
                <a:effectLst/>
                <a:latin typeface="Calibri" panose="020F0502020204030204" pitchFamily="34" charset="0"/>
                <a:ea typeface="Calibri" panose="020F0502020204030204" pitchFamily="34" charset="0"/>
                <a:cs typeface="Arial" panose="020B0604020202020204" pitchFamily="34" charset="0"/>
              </a:rPr>
              <a:t>Discussion Items </a:t>
            </a:r>
            <a:endParaRPr lang="en-US" sz="1600" b="1" i="1" dirty="0">
              <a:solidFill>
                <a:srgbClr val="0083A9"/>
              </a:solidFill>
              <a:latin typeface="Calibri" panose="020F0502020204030204" pitchFamily="34" charset="0"/>
              <a:ea typeface="Calibri" panose="020F0502020204030204" pitchFamily="34" charset="0"/>
              <a:cs typeface="Arial" panose="020B0604020202020204" pitchFamily="34" charset="0"/>
            </a:endParaRPr>
          </a:p>
          <a:p>
            <a:pPr marL="800100" lvl="1" indent="-342900">
              <a:lnSpc>
                <a:spcPct val="107000"/>
              </a:lnSpc>
              <a:buClr>
                <a:srgbClr val="D47B22"/>
              </a:buClr>
              <a:buFont typeface="+mj-lt"/>
              <a:buAutoNum type="alphaUcPeriod"/>
            </a:pPr>
            <a:r>
              <a:rPr lang="en-US" sz="1600" b="1" dirty="0">
                <a:effectLst/>
                <a:latin typeface="Calibri" panose="020F0502020204030204" pitchFamily="34" charset="0"/>
                <a:ea typeface="Calibri" panose="020F0502020204030204" pitchFamily="34" charset="0"/>
                <a:cs typeface="Arial" panose="020B0604020202020204" pitchFamily="34" charset="0"/>
              </a:rPr>
              <a:t>Budget Development Presentation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1143000" marR="0" lvl="2" indent="-228600">
              <a:lnSpc>
                <a:spcPct val="107000"/>
              </a:lnSpc>
              <a:buFont typeface="+mj-lt"/>
              <a:buAutoNum type="romanLcPeriod"/>
            </a:pPr>
            <a:r>
              <a:rPr lang="en-US" sz="1600" b="1" dirty="0">
                <a:solidFill>
                  <a:srgbClr val="FF0000"/>
                </a:solidFill>
                <a:effectLst/>
                <a:latin typeface="Calibri" panose="020F0502020204030204" pitchFamily="34" charset="0"/>
                <a:ea typeface="Calibri" panose="020F0502020204030204" pitchFamily="34" charset="0"/>
                <a:cs typeface="Arial" panose="020B0604020202020204" pitchFamily="34" charset="0"/>
              </a:rPr>
              <a:t>ACTION ITEM:</a:t>
            </a:r>
            <a:r>
              <a:rPr lang="en-US" sz="1600" b="1" dirty="0">
                <a:effectLst/>
                <a:latin typeface="Calibri" panose="020F0502020204030204" pitchFamily="34" charset="0"/>
                <a:ea typeface="Calibri" panose="020F0502020204030204" pitchFamily="34" charset="0"/>
                <a:cs typeface="Arial" panose="020B0604020202020204" pitchFamily="34" charset="0"/>
              </a:rPr>
              <a:t> GO Team vote on Draft Budget  </a:t>
            </a:r>
            <a:endParaRPr lang="en-US" sz="1600" b="1" i="1" dirty="0">
              <a:solidFill>
                <a:srgbClr val="0083A9"/>
              </a:solidFill>
              <a:latin typeface="Calibri" panose="020F0502020204030204" pitchFamily="34" charset="0"/>
              <a:ea typeface="Calibri" panose="020F0502020204030204" pitchFamily="34" charset="0"/>
              <a:cs typeface="Arial" panose="020B0604020202020204" pitchFamily="34" charset="0"/>
            </a:endParaRPr>
          </a:p>
          <a:p>
            <a:pPr marL="342900" marR="0" lvl="0" indent="-342900">
              <a:lnSpc>
                <a:spcPct val="107000"/>
              </a:lnSpc>
              <a:buClr>
                <a:srgbClr val="D47B22"/>
              </a:buClr>
              <a:buFont typeface="+mj-lt"/>
              <a:buAutoNum type="romanUcPeriod"/>
            </a:pPr>
            <a:r>
              <a:rPr lang="en-US" sz="1600" b="1" dirty="0">
                <a:effectLst/>
                <a:latin typeface="Calibri" panose="020F0502020204030204" pitchFamily="34" charset="0"/>
                <a:ea typeface="Calibri" panose="020F0502020204030204" pitchFamily="34" charset="0"/>
                <a:cs typeface="Arial" panose="020B0604020202020204" pitchFamily="34" charset="0"/>
              </a:rPr>
              <a:t>Information Items </a:t>
            </a:r>
          </a:p>
          <a:p>
            <a:pPr marL="342900" marR="0" lvl="0" indent="-342900">
              <a:lnSpc>
                <a:spcPct val="107000"/>
              </a:lnSpc>
              <a:buClr>
                <a:srgbClr val="D47B22"/>
              </a:buClr>
              <a:buFont typeface="+mj-lt"/>
              <a:buAutoNum type="romanUcPeriod"/>
            </a:pPr>
            <a:r>
              <a:rPr lang="en-US" sz="1600" b="1" dirty="0">
                <a:effectLst/>
                <a:latin typeface="Calibri" panose="020F0502020204030204" pitchFamily="34" charset="0"/>
                <a:ea typeface="Calibri" panose="020F0502020204030204" pitchFamily="34" charset="0"/>
                <a:cs typeface="Arial" panose="020B0604020202020204" pitchFamily="34" charset="0"/>
              </a:rPr>
              <a:t>Principal’s Report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buFont typeface="+mj-lt"/>
              <a:buAutoNum type="alphaUcPeriod"/>
            </a:pPr>
            <a:r>
              <a:rPr lang="en-US" sz="1600" b="1" dirty="0">
                <a:effectLst/>
                <a:latin typeface="Calibri" panose="020F0502020204030204" pitchFamily="34" charset="0"/>
                <a:ea typeface="Calibri" panose="020F0502020204030204" pitchFamily="34" charset="0"/>
                <a:cs typeface="Arial" panose="020B0604020202020204" pitchFamily="34" charset="0"/>
              </a:rPr>
              <a:t>Committee Reports – School Uniform Committee</a:t>
            </a:r>
          </a:p>
          <a:p>
            <a:pPr marL="342900" marR="0" lvl="0" indent="-342900">
              <a:lnSpc>
                <a:spcPct val="107000"/>
              </a:lnSpc>
              <a:buClr>
                <a:srgbClr val="D47B22"/>
              </a:buClr>
              <a:buFont typeface="+mj-lt"/>
              <a:buAutoNum type="romanUcPeriod"/>
            </a:pPr>
            <a:r>
              <a:rPr lang="en-US" sz="1600" b="1" dirty="0">
                <a:effectLst/>
                <a:latin typeface="Calibri" panose="020F0502020204030204" pitchFamily="34" charset="0"/>
                <a:ea typeface="Calibri" panose="020F0502020204030204" pitchFamily="34" charset="0"/>
                <a:cs typeface="Arial" panose="020B0604020202020204" pitchFamily="34" charset="0"/>
              </a:rPr>
              <a:t>Announcements </a:t>
            </a:r>
          </a:p>
        </p:txBody>
      </p:sp>
      <p:sp>
        <p:nvSpPr>
          <p:cNvPr id="5" name="Slide Number Placeholder 5">
            <a:extLst>
              <a:ext uri="{FF2B5EF4-FFF2-40B4-BE49-F238E27FC236}">
                <a16:creationId xmlns:a16="http://schemas.microsoft.com/office/drawing/2014/main" id="{B02A8827-B1A1-2D2F-D6DD-E886B886C43E}"/>
              </a:ext>
            </a:extLst>
          </p:cNvPr>
          <p:cNvSpPr>
            <a:spLocks noGrp="1"/>
          </p:cNvSpPr>
          <p:nvPr>
            <p:ph type="sldNum" sz="quarter" idx="12"/>
          </p:nvPr>
        </p:nvSpPr>
        <p:spPr>
          <a:xfrm>
            <a:off x="10373350" y="6356349"/>
            <a:ext cx="987552" cy="365125"/>
          </a:xfrm>
        </p:spPr>
        <p:txBody>
          <a:bodyPr/>
          <a:lstStyle/>
          <a:p>
            <a:fld id="{A49DFD55-3C28-40EF-9E31-A92D2E4017FF}" type="slidenum">
              <a:rPr lang="en-US" smtClean="0"/>
              <a:pPr/>
              <a:t>2</a:t>
            </a:fld>
            <a:endParaRPr lang="en-US"/>
          </a:p>
        </p:txBody>
      </p:sp>
    </p:spTree>
    <p:extLst>
      <p:ext uri="{BB962C8B-B14F-4D97-AF65-F5344CB8AC3E}">
        <p14:creationId xmlns:p14="http://schemas.microsoft.com/office/powerpoint/2010/main" val="17132195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AA523E-7E03-BE6E-42D6-1D25A88C78A3}"/>
            </a:ext>
          </a:extLst>
        </p:cNvPr>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EFD962E1-8A2D-9612-F720-04891FFEAA26}"/>
              </a:ext>
            </a:extLst>
          </p:cNvPr>
          <p:cNvSpPr>
            <a:spLocks noGrp="1"/>
          </p:cNvSpPr>
          <p:nvPr>
            <p:ph type="sldNum" sz="quarter" idx="12"/>
          </p:nvPr>
        </p:nvSpPr>
        <p:spPr>
          <a:xfrm>
            <a:off x="10373350" y="6356349"/>
            <a:ext cx="987552" cy="365125"/>
          </a:xfrm>
        </p:spPr>
        <p:txBody>
          <a:bodyPr/>
          <a:lstStyle/>
          <a:p>
            <a:fld id="{A49DFD55-3C28-40EF-9E31-A92D2E4017FF}" type="slidenum">
              <a:rPr lang="en-US" smtClean="0"/>
              <a:pPr/>
              <a:t>3</a:t>
            </a:fld>
            <a:endParaRPr lang="en-US"/>
          </a:p>
        </p:txBody>
      </p:sp>
      <p:graphicFrame>
        <p:nvGraphicFramePr>
          <p:cNvPr id="9" name="Content Placeholder 2">
            <a:extLst>
              <a:ext uri="{FF2B5EF4-FFF2-40B4-BE49-F238E27FC236}">
                <a16:creationId xmlns:a16="http://schemas.microsoft.com/office/drawing/2014/main" id="{6B3B1AF8-E185-B7F6-34AF-7B3EBA9CF566}"/>
              </a:ext>
            </a:extLst>
          </p:cNvPr>
          <p:cNvGraphicFramePr>
            <a:graphicFrameLocks/>
          </p:cNvGraphicFramePr>
          <p:nvPr>
            <p:extLst>
              <p:ext uri="{D42A27DB-BD31-4B8C-83A1-F6EECF244321}">
                <p14:modId xmlns:p14="http://schemas.microsoft.com/office/powerpoint/2010/main" val="1150616341"/>
              </p:ext>
            </p:extLst>
          </p:nvPr>
        </p:nvGraphicFramePr>
        <p:xfrm>
          <a:off x="3668109" y="903889"/>
          <a:ext cx="8208579" cy="58175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itle 1">
            <a:extLst>
              <a:ext uri="{FF2B5EF4-FFF2-40B4-BE49-F238E27FC236}">
                <a16:creationId xmlns:a16="http://schemas.microsoft.com/office/drawing/2014/main" id="{59847BC7-7251-EB18-5C47-96DA3F570AAA}"/>
              </a:ext>
            </a:extLst>
          </p:cNvPr>
          <p:cNvSpPr>
            <a:spLocks noGrp="1"/>
          </p:cNvSpPr>
          <p:nvPr>
            <p:ph type="title"/>
          </p:nvPr>
        </p:nvSpPr>
        <p:spPr>
          <a:xfrm>
            <a:off x="3839074" y="246261"/>
            <a:ext cx="8003286" cy="768096"/>
          </a:xfrm>
        </p:spPr>
        <p:txBody>
          <a:bodyPr anchor="t">
            <a:noAutofit/>
          </a:bodyPr>
          <a:lstStyle/>
          <a:p>
            <a:pPr algn="ctr"/>
            <a:r>
              <a:rPr lang="en-US" sz="4800" b="1"/>
              <a:t>Meeting Norms</a:t>
            </a:r>
          </a:p>
        </p:txBody>
      </p:sp>
    </p:spTree>
    <p:extLst>
      <p:ext uri="{BB962C8B-B14F-4D97-AF65-F5344CB8AC3E}">
        <p14:creationId xmlns:p14="http://schemas.microsoft.com/office/powerpoint/2010/main" val="35037106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CB94C1-2D69-1AEA-B2C2-72592B080E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6B2ECF-88CD-C5D9-4C10-1B55266EF410}"/>
              </a:ext>
            </a:extLst>
          </p:cNvPr>
          <p:cNvSpPr>
            <a:spLocks noGrp="1"/>
          </p:cNvSpPr>
          <p:nvPr>
            <p:ph type="ctrTitle"/>
          </p:nvPr>
        </p:nvSpPr>
        <p:spPr>
          <a:xfrm>
            <a:off x="7147034" y="2358662"/>
            <a:ext cx="4906755" cy="1678220"/>
          </a:xfrm>
        </p:spPr>
        <p:txBody>
          <a:bodyPr/>
          <a:lstStyle/>
          <a:p>
            <a:r>
              <a:rPr lang="en-US"/>
              <a:t>Budget Feedback presentation &amp; Discussion</a:t>
            </a:r>
          </a:p>
        </p:txBody>
      </p:sp>
    </p:spTree>
    <p:extLst>
      <p:ext uri="{BB962C8B-B14F-4D97-AF65-F5344CB8AC3E}">
        <p14:creationId xmlns:p14="http://schemas.microsoft.com/office/powerpoint/2010/main" val="14881725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469077-F495-56BA-8E27-86B3B849C70B}"/>
            </a:ext>
          </a:extLst>
        </p:cNvPr>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73E66305-AE04-A573-D6B5-B5C28C292C4A}"/>
              </a:ext>
            </a:extLst>
          </p:cNvPr>
          <p:cNvSpPr>
            <a:spLocks noGrp="1"/>
          </p:cNvSpPr>
          <p:nvPr>
            <p:ph type="sldNum" sz="quarter" idx="12"/>
          </p:nvPr>
        </p:nvSpPr>
        <p:spPr>
          <a:xfrm>
            <a:off x="8610600" y="6356350"/>
            <a:ext cx="2743200" cy="365125"/>
          </a:xfrm>
        </p:spPr>
        <p:txBody>
          <a:bodyPr/>
          <a:lstStyle/>
          <a:p>
            <a:fld id="{A49DFD55-3C28-40EF-9E31-A92D2E4017FF}" type="slidenum">
              <a:rPr lang="en-US" smtClean="0"/>
              <a:pPr/>
              <a:t>5</a:t>
            </a:fld>
            <a:endParaRPr lang="en-US"/>
          </a:p>
        </p:txBody>
      </p:sp>
      <p:graphicFrame>
        <p:nvGraphicFramePr>
          <p:cNvPr id="14" name="Diagram 13">
            <a:extLst>
              <a:ext uri="{FF2B5EF4-FFF2-40B4-BE49-F238E27FC236}">
                <a16:creationId xmlns:a16="http://schemas.microsoft.com/office/drawing/2014/main" id="{EF314518-7428-A15E-2BAD-8BB05002DBD5}"/>
              </a:ext>
            </a:extLst>
          </p:cNvPr>
          <p:cNvGraphicFramePr/>
          <p:nvPr>
            <p:extLst>
              <p:ext uri="{D42A27DB-BD31-4B8C-83A1-F6EECF244321}">
                <p14:modId xmlns:p14="http://schemas.microsoft.com/office/powerpoint/2010/main" val="1777812977"/>
              </p:ext>
            </p:extLst>
          </p:nvPr>
        </p:nvGraphicFramePr>
        <p:xfrm>
          <a:off x="4592140" y="2347056"/>
          <a:ext cx="7066460" cy="42721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5" name="Title 1">
            <a:extLst>
              <a:ext uri="{FF2B5EF4-FFF2-40B4-BE49-F238E27FC236}">
                <a16:creationId xmlns:a16="http://schemas.microsoft.com/office/drawing/2014/main" id="{37D5D518-4F77-3748-BDBD-22521E82AC7B}"/>
              </a:ext>
            </a:extLst>
          </p:cNvPr>
          <p:cNvSpPr>
            <a:spLocks noGrp="1"/>
          </p:cNvSpPr>
          <p:nvPr>
            <p:ph type="title"/>
          </p:nvPr>
        </p:nvSpPr>
        <p:spPr>
          <a:xfrm>
            <a:off x="82112" y="225874"/>
            <a:ext cx="6655019" cy="1106540"/>
          </a:xfrm>
        </p:spPr>
        <p:txBody>
          <a:bodyPr>
            <a:noAutofit/>
          </a:bodyPr>
          <a:lstStyle/>
          <a:p>
            <a:pPr algn="ctr"/>
            <a:r>
              <a:rPr lang="en-US" sz="4000" b="1">
                <a:solidFill>
                  <a:schemeClr val="accent1"/>
                </a:solidFill>
              </a:rPr>
              <a:t>GO Team Budget Development Process</a:t>
            </a:r>
          </a:p>
        </p:txBody>
      </p:sp>
      <p:pic>
        <p:nvPicPr>
          <p:cNvPr id="16" name="Picture 4" descr="Image result for you are here">
            <a:extLst>
              <a:ext uri="{FF2B5EF4-FFF2-40B4-BE49-F238E27FC236}">
                <a16:creationId xmlns:a16="http://schemas.microsoft.com/office/drawing/2014/main" id="{F4B87AF8-DB0E-FB56-9A3E-F43EBEB6B1E9}"/>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20017426">
            <a:off x="4108909" y="4655114"/>
            <a:ext cx="861229" cy="1233940"/>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a:extLst>
              <a:ext uri="{FF2B5EF4-FFF2-40B4-BE49-F238E27FC236}">
                <a16:creationId xmlns:a16="http://schemas.microsoft.com/office/drawing/2014/main" id="{522355FE-B506-44BC-1BCD-E8DDD1C11D28}"/>
              </a:ext>
            </a:extLst>
          </p:cNvPr>
          <p:cNvSpPr/>
          <p:nvPr/>
        </p:nvSpPr>
        <p:spPr>
          <a:xfrm>
            <a:off x="396765" y="1869634"/>
            <a:ext cx="3619510" cy="2613502"/>
          </a:xfrm>
          <a:prstGeom prst="rect">
            <a:avLst/>
          </a:prstGeom>
          <a:noFill/>
          <a:ln>
            <a:solidFill>
              <a:schemeClr val="accent4">
                <a:lumMod val="40000"/>
                <a:lumOff val="60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t"/>
          <a:lstStyle/>
          <a:p>
            <a:pPr algn="ctr"/>
            <a:r>
              <a:rPr lang="en-US" sz="2800" b="1" cap="all" spc="150">
                <a:solidFill>
                  <a:schemeClr val="tx1"/>
                </a:solidFill>
                <a:latin typeface="+mj-lt"/>
                <a:ea typeface="+mj-ea"/>
                <a:cs typeface="+mj-cs"/>
              </a:rPr>
              <a:t>YOUR SCHOOL STRATEGIC PLAN…</a:t>
            </a:r>
          </a:p>
          <a:p>
            <a:pPr algn="ctr"/>
            <a:endParaRPr lang="en-US" sz="1600" b="1">
              <a:solidFill>
                <a:schemeClr val="bg1"/>
              </a:solidFill>
              <a:latin typeface="Berlin Sans FB Demi" panose="020E0802020502020306" pitchFamily="34" charset="0"/>
            </a:endParaRPr>
          </a:p>
          <a:p>
            <a:pPr algn="ctr"/>
            <a:r>
              <a:rPr lang="en-US" sz="2000" b="1">
                <a:solidFill>
                  <a:schemeClr val="bg1"/>
                </a:solidFill>
              </a:rPr>
              <a:t>is your roadmap and your role.</a:t>
            </a:r>
          </a:p>
          <a:p>
            <a:pPr algn="ctr"/>
            <a:r>
              <a:rPr lang="en-US" sz="2000" b="1">
                <a:solidFill>
                  <a:schemeClr val="bg1"/>
                </a:solidFill>
              </a:rPr>
              <a:t>It is your direction, your priorities, your vision, your present, your future. </a:t>
            </a:r>
          </a:p>
          <a:p>
            <a:pPr algn="ctr"/>
            <a:endParaRPr lang="en-US" sz="1600" b="1">
              <a:solidFill>
                <a:schemeClr val="bg1"/>
              </a:solidFill>
              <a:latin typeface="Berlin Sans FB Demi" panose="020E0802020502020306" pitchFamily="34" charset="0"/>
            </a:endParaRPr>
          </a:p>
        </p:txBody>
      </p:sp>
    </p:spTree>
    <p:extLst>
      <p:ext uri="{BB962C8B-B14F-4D97-AF65-F5344CB8AC3E}">
        <p14:creationId xmlns:p14="http://schemas.microsoft.com/office/powerpoint/2010/main" val="99032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08B3CC-75BE-F7A2-AA06-97E71E1B8859}"/>
            </a:ext>
          </a:extLst>
        </p:cNvPr>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8698D33C-6FA8-9869-7CF2-A435F2AFD60A}"/>
              </a:ext>
            </a:extLst>
          </p:cNvPr>
          <p:cNvSpPr>
            <a:spLocks noGrp="1"/>
          </p:cNvSpPr>
          <p:nvPr>
            <p:ph type="sldNum" sz="quarter" idx="12"/>
          </p:nvPr>
        </p:nvSpPr>
        <p:spPr>
          <a:xfrm>
            <a:off x="10373350" y="6356349"/>
            <a:ext cx="987552" cy="365125"/>
          </a:xfrm>
        </p:spPr>
        <p:txBody>
          <a:bodyPr/>
          <a:lstStyle/>
          <a:p>
            <a:fld id="{A49DFD55-3C28-40EF-9E31-A92D2E4017FF}" type="slidenum">
              <a:rPr lang="en-US" smtClean="0"/>
              <a:pPr/>
              <a:t>6</a:t>
            </a:fld>
            <a:endParaRPr lang="en-US"/>
          </a:p>
        </p:txBody>
      </p:sp>
      <p:sp>
        <p:nvSpPr>
          <p:cNvPr id="3" name="Title 2">
            <a:extLst>
              <a:ext uri="{FF2B5EF4-FFF2-40B4-BE49-F238E27FC236}">
                <a16:creationId xmlns:a16="http://schemas.microsoft.com/office/drawing/2014/main" id="{004B4389-30CA-B834-8B69-555A672E2639}"/>
              </a:ext>
            </a:extLst>
          </p:cNvPr>
          <p:cNvSpPr>
            <a:spLocks noGrp="1"/>
          </p:cNvSpPr>
          <p:nvPr>
            <p:ph type="title"/>
          </p:nvPr>
        </p:nvSpPr>
        <p:spPr/>
        <p:txBody>
          <a:bodyPr>
            <a:normAutofit/>
          </a:bodyPr>
          <a:lstStyle/>
          <a:p>
            <a:r>
              <a:rPr lang="en-US" sz="4400" b="1" dirty="0">
                <a:latin typeface="Trebuchet MS"/>
              </a:rPr>
              <a:t>Overview of FY26 GO Team Budget Process</a:t>
            </a:r>
            <a:endParaRPr lang="en-US" sz="4400" dirty="0"/>
          </a:p>
        </p:txBody>
      </p:sp>
      <p:graphicFrame>
        <p:nvGraphicFramePr>
          <p:cNvPr id="7" name="Diagram 6">
            <a:extLst>
              <a:ext uri="{FF2B5EF4-FFF2-40B4-BE49-F238E27FC236}">
                <a16:creationId xmlns:a16="http://schemas.microsoft.com/office/drawing/2014/main" id="{E7C28BAA-06D8-999E-8C82-D5D8046D0080}"/>
              </a:ext>
            </a:extLst>
          </p:cNvPr>
          <p:cNvGraphicFramePr/>
          <p:nvPr>
            <p:extLst>
              <p:ext uri="{D42A27DB-BD31-4B8C-83A1-F6EECF244321}">
                <p14:modId xmlns:p14="http://schemas.microsoft.com/office/powerpoint/2010/main" val="1078681282"/>
              </p:ext>
            </p:extLst>
          </p:nvPr>
        </p:nvGraphicFramePr>
        <p:xfrm>
          <a:off x="437231" y="1774677"/>
          <a:ext cx="11145170" cy="399689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Rectangle 8">
            <a:extLst>
              <a:ext uri="{FF2B5EF4-FFF2-40B4-BE49-F238E27FC236}">
                <a16:creationId xmlns:a16="http://schemas.microsoft.com/office/drawing/2014/main" id="{3679CDDE-F1B8-4C49-0834-F31E3A193BA1}"/>
              </a:ext>
            </a:extLst>
          </p:cNvPr>
          <p:cNvSpPr/>
          <p:nvPr/>
        </p:nvSpPr>
        <p:spPr>
          <a:xfrm>
            <a:off x="3034703" y="5637286"/>
            <a:ext cx="6122594" cy="584775"/>
          </a:xfrm>
          <a:prstGeom prst="rect">
            <a:avLst/>
          </a:prstGeom>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a:ea typeface="+mn-ea"/>
                <a:cs typeface="+mn-cs"/>
              </a:rPr>
              <a:t>GO Teams are encouraged to have ongoing conversations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b="1" dirty="0">
                <a:solidFill>
                  <a:srgbClr val="FF0000"/>
                </a:solidFill>
                <a:latin typeface="Calibri"/>
              </a:rPr>
              <a:t>*</a:t>
            </a:r>
            <a:r>
              <a:rPr lang="en-US" sz="1400" dirty="0">
                <a:solidFill>
                  <a:prstClr val="black"/>
                </a:solidFill>
                <a:latin typeface="Calibri"/>
              </a:rPr>
              <a:t> GO Teams will need to take</a:t>
            </a:r>
            <a:r>
              <a:rPr lang="en-US" sz="1400" b="1" dirty="0">
                <a:solidFill>
                  <a:prstClr val="black"/>
                </a:solidFill>
                <a:latin typeface="Calibri"/>
              </a:rPr>
              <a:t> </a:t>
            </a:r>
            <a:r>
              <a:rPr lang="en-US" sz="1400" b="1" dirty="0">
                <a:solidFill>
                  <a:srgbClr val="FF0000"/>
                </a:solidFill>
                <a:latin typeface="Calibri"/>
              </a:rPr>
              <a:t>ACTION</a:t>
            </a:r>
            <a:r>
              <a:rPr lang="en-US" sz="1400" dirty="0">
                <a:solidFill>
                  <a:prstClr val="black"/>
                </a:solidFill>
                <a:latin typeface="Calibri"/>
              </a:rPr>
              <a:t> on the budget at these meetings.</a:t>
            </a:r>
            <a:endParaRPr kumimoji="0" lang="en-US" sz="1400" i="0" u="none" strike="noStrike" kern="1200" cap="none" spc="0" normalizeH="0" baseline="0" noProof="0" dirty="0">
              <a:ln>
                <a:noFill/>
              </a:ln>
              <a:solidFill>
                <a:prstClr val="black"/>
              </a:solidFill>
              <a:effectLst/>
              <a:uLnTx/>
              <a:uFillTx/>
              <a:latin typeface="Calibri"/>
              <a:ea typeface="+mn-ea"/>
              <a:cs typeface="+mn-cs"/>
            </a:endParaRPr>
          </a:p>
        </p:txBody>
      </p:sp>
      <p:pic>
        <p:nvPicPr>
          <p:cNvPr id="10" name="Picture 9">
            <a:extLst>
              <a:ext uri="{FF2B5EF4-FFF2-40B4-BE49-F238E27FC236}">
                <a16:creationId xmlns:a16="http://schemas.microsoft.com/office/drawing/2014/main" id="{996317EC-B557-63BA-070E-43035468E563}"/>
              </a:ext>
            </a:extLst>
          </p:cNvPr>
          <p:cNvPicPr>
            <a:picLocks noChangeAspect="1"/>
          </p:cNvPicPr>
          <p:nvPr/>
        </p:nvPicPr>
        <p:blipFill>
          <a:blip r:embed="rId8"/>
          <a:stretch>
            <a:fillRect/>
          </a:stretch>
        </p:blipFill>
        <p:spPr>
          <a:xfrm>
            <a:off x="9643141" y="3972782"/>
            <a:ext cx="1710659" cy="2091180"/>
          </a:xfrm>
          <a:prstGeom prst="rect">
            <a:avLst/>
          </a:prstGeom>
        </p:spPr>
      </p:pic>
      <p:pic>
        <p:nvPicPr>
          <p:cNvPr id="58" name="Picture 4" descr="Image result for you are here">
            <a:extLst>
              <a:ext uri="{FF2B5EF4-FFF2-40B4-BE49-F238E27FC236}">
                <a16:creationId xmlns:a16="http://schemas.microsoft.com/office/drawing/2014/main" id="{7C54AD08-3104-4597-5D52-3BA572070ED0}"/>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337182" y="1780296"/>
            <a:ext cx="745775" cy="10607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09049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2D3959-719B-D5F4-3B2E-A3769C914A63}"/>
            </a:ext>
          </a:extLst>
        </p:cNvPr>
        <p:cNvGrpSpPr/>
        <p:nvPr/>
      </p:nvGrpSpPr>
      <p:grpSpPr>
        <a:xfrm>
          <a:off x="0" y="0"/>
          <a:ext cx="0" cy="0"/>
          <a:chOff x="0" y="0"/>
          <a:chExt cx="0" cy="0"/>
        </a:xfrm>
      </p:grpSpPr>
      <p:sp>
        <p:nvSpPr>
          <p:cNvPr id="68" name="Slide Number Placeholder 67">
            <a:extLst>
              <a:ext uri="{FF2B5EF4-FFF2-40B4-BE49-F238E27FC236}">
                <a16:creationId xmlns:a16="http://schemas.microsoft.com/office/drawing/2014/main" id="{86C756F1-0C6C-3B24-193F-860951FB2328}"/>
              </a:ext>
            </a:extLst>
          </p:cNvPr>
          <p:cNvSpPr>
            <a:spLocks noGrp="1"/>
          </p:cNvSpPr>
          <p:nvPr>
            <p:ph type="sldNum" sz="quarter" idx="13"/>
          </p:nvPr>
        </p:nvSpPr>
        <p:spPr>
          <a:xfrm>
            <a:off x="10373350" y="6356349"/>
            <a:ext cx="987552" cy="365125"/>
          </a:xfrm>
        </p:spPr>
        <p:txBody>
          <a:bodyPr/>
          <a:lstStyle/>
          <a:p>
            <a:fld id="{A49DFD55-3C28-40EF-9E31-A92D2E4017FF}" type="slidenum">
              <a:rPr lang="en-US" smtClean="0"/>
              <a:pPr/>
              <a:t>7</a:t>
            </a:fld>
            <a:endParaRPr lang="en-US"/>
          </a:p>
        </p:txBody>
      </p:sp>
      <p:sp>
        <p:nvSpPr>
          <p:cNvPr id="4" name="Title 3">
            <a:extLst>
              <a:ext uri="{FF2B5EF4-FFF2-40B4-BE49-F238E27FC236}">
                <a16:creationId xmlns:a16="http://schemas.microsoft.com/office/drawing/2014/main" id="{8426DA63-2FA0-FAB5-DA73-542E69C691E3}"/>
              </a:ext>
            </a:extLst>
          </p:cNvPr>
          <p:cNvSpPr>
            <a:spLocks noGrp="1"/>
          </p:cNvSpPr>
          <p:nvPr>
            <p:ph type="title"/>
          </p:nvPr>
        </p:nvSpPr>
        <p:spPr>
          <a:xfrm>
            <a:off x="117342" y="190939"/>
            <a:ext cx="7408065" cy="617945"/>
          </a:xfrm>
        </p:spPr>
        <p:txBody>
          <a:bodyPr>
            <a:normAutofit/>
          </a:bodyPr>
          <a:lstStyle/>
          <a:p>
            <a:r>
              <a:rPr lang="en-US" sz="3600" b="1" u="sng"/>
              <a:t>Budget Feedback Meeting</a:t>
            </a:r>
          </a:p>
        </p:txBody>
      </p:sp>
      <p:sp>
        <p:nvSpPr>
          <p:cNvPr id="17" name="Shape 100">
            <a:extLst>
              <a:ext uri="{FF2B5EF4-FFF2-40B4-BE49-F238E27FC236}">
                <a16:creationId xmlns:a16="http://schemas.microsoft.com/office/drawing/2014/main" id="{7A3A5B89-DF9B-1031-3404-04FB4C78C249}"/>
              </a:ext>
            </a:extLst>
          </p:cNvPr>
          <p:cNvSpPr txBox="1">
            <a:spLocks/>
          </p:cNvSpPr>
          <p:nvPr/>
        </p:nvSpPr>
        <p:spPr>
          <a:xfrm>
            <a:off x="1029357" y="903477"/>
            <a:ext cx="9343993" cy="5954523"/>
          </a:xfrm>
          <a:prstGeom prst="rect">
            <a:avLst/>
          </a:prstGeom>
          <a:noFill/>
          <a:ln>
            <a:noFill/>
          </a:ln>
        </p:spPr>
        <p:txBody>
          <a:bodyPr vert="horz" lIns="91425" tIns="45700" rIns="91425" bIns="4570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lang="en-US" sz="1800" b="1" kern="1200" spc="50" baseline="0" dirty="0" smtClean="0">
                <a:solidFill>
                  <a:schemeClr val="tx1"/>
                </a:solidFill>
                <a:latin typeface="+mj-lt"/>
                <a:ea typeface="+mj-ea"/>
                <a:cs typeface="+mj-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406400" indent="-342900">
              <a:lnSpc>
                <a:spcPct val="100000"/>
              </a:lnSpc>
              <a:spcBef>
                <a:spcPts val="0"/>
              </a:spcBef>
              <a:buSzPct val="100000"/>
              <a:buFont typeface="Wingdings" panose="05000000000000000000" pitchFamily="2" charset="2"/>
              <a:buChar char="Ø"/>
            </a:pPr>
            <a:r>
              <a:rPr lang="en-US" sz="3200" u="sng" dirty="0">
                <a:solidFill>
                  <a:schemeClr val="tx2"/>
                </a:solidFill>
              </a:rPr>
              <a:t>What</a:t>
            </a:r>
          </a:p>
          <a:p>
            <a:pPr>
              <a:lnSpc>
                <a:spcPct val="100000"/>
              </a:lnSpc>
              <a:spcBef>
                <a:spcPts val="0"/>
              </a:spcBef>
              <a:buSzPct val="100000"/>
            </a:pPr>
            <a:r>
              <a:rPr lang="en-US" sz="2000" dirty="0">
                <a:solidFill>
                  <a:schemeClr val="accent3"/>
                </a:solidFill>
              </a:rPr>
              <a:t>During the GO Team Feedback meeting the principal will share the 25-26 Strategic Plan Breakout, provide an overview of the school’s draft budget, </a:t>
            </a:r>
            <a:r>
              <a:rPr lang="en-US" sz="2000" u="sng" dirty="0">
                <a:solidFill>
                  <a:srgbClr val="FF0000"/>
                </a:solidFill>
              </a:rPr>
              <a:t>share updated tabs from the Excel template, and review/collaborate with the GO Team on the comments/notes to explain the use of school-level flexibility in budget allocations.</a:t>
            </a:r>
          </a:p>
          <a:p>
            <a:pPr>
              <a:lnSpc>
                <a:spcPct val="100000"/>
              </a:lnSpc>
              <a:spcBef>
                <a:spcPts val="0"/>
              </a:spcBef>
              <a:buSzPct val="100000"/>
            </a:pPr>
            <a:endParaRPr lang="en-US" sz="2000" dirty="0"/>
          </a:p>
          <a:p>
            <a:pPr marL="406400" indent="-342900">
              <a:lnSpc>
                <a:spcPct val="100000"/>
              </a:lnSpc>
              <a:spcBef>
                <a:spcPts val="0"/>
              </a:spcBef>
              <a:buSzPct val="100000"/>
              <a:buFont typeface="Wingdings" panose="05000000000000000000" pitchFamily="2" charset="2"/>
              <a:buChar char="Ø"/>
            </a:pPr>
            <a:r>
              <a:rPr lang="en-US" sz="3200" u="sng" dirty="0">
                <a:solidFill>
                  <a:schemeClr val="tx2"/>
                </a:solidFill>
              </a:rPr>
              <a:t>Why</a:t>
            </a:r>
          </a:p>
          <a:p>
            <a:pPr>
              <a:lnSpc>
                <a:spcPct val="100000"/>
              </a:lnSpc>
              <a:spcBef>
                <a:spcPts val="0"/>
              </a:spcBef>
              <a:buSzPct val="100000"/>
            </a:pPr>
            <a:r>
              <a:rPr lang="en-US" sz="2000" dirty="0">
                <a:solidFill>
                  <a:schemeClr val="accent3"/>
                </a:solidFill>
              </a:rPr>
              <a:t>This meeting provides an opportunity for GO Teams to </a:t>
            </a:r>
            <a:r>
              <a:rPr lang="en-US" sz="2000" u="sng" dirty="0">
                <a:solidFill>
                  <a:schemeClr val="accent3"/>
                </a:solidFill>
              </a:rPr>
              <a:t>discuss the principal’s proposed budget and how it supports the school's programmatic needs and key strategic priorities for the 25-26 school year</a:t>
            </a:r>
            <a:r>
              <a:rPr lang="en-US" sz="2000" dirty="0">
                <a:solidFill>
                  <a:schemeClr val="accent3"/>
                </a:solidFill>
              </a:rPr>
              <a:t>. It also </a:t>
            </a:r>
            <a:r>
              <a:rPr lang="en-US" sz="2000" u="sng" dirty="0">
                <a:solidFill>
                  <a:schemeClr val="accent3"/>
                </a:solidFill>
              </a:rPr>
              <a:t>provides the GO Team the opportunity to review and provide feedback on proposed use of school-level flexibility</a:t>
            </a:r>
            <a:r>
              <a:rPr lang="en-US" sz="2000" dirty="0">
                <a:solidFill>
                  <a:schemeClr val="accent3"/>
                </a:solidFill>
              </a:rPr>
              <a:t>. </a:t>
            </a:r>
          </a:p>
          <a:p>
            <a:pPr>
              <a:lnSpc>
                <a:spcPct val="100000"/>
              </a:lnSpc>
              <a:spcBef>
                <a:spcPts val="0"/>
              </a:spcBef>
              <a:buSzPct val="100000"/>
            </a:pPr>
            <a:endParaRPr lang="en-US" sz="2000" dirty="0"/>
          </a:p>
          <a:p>
            <a:pPr marL="406400" indent="-342900">
              <a:lnSpc>
                <a:spcPct val="100000"/>
              </a:lnSpc>
              <a:spcBef>
                <a:spcPts val="0"/>
              </a:spcBef>
              <a:buSzPct val="100000"/>
              <a:buFont typeface="Wingdings" panose="05000000000000000000" pitchFamily="2" charset="2"/>
              <a:buChar char="Ø"/>
            </a:pPr>
            <a:r>
              <a:rPr lang="en-US" sz="3200" u="sng" dirty="0">
                <a:solidFill>
                  <a:schemeClr val="tx2"/>
                </a:solidFill>
              </a:rPr>
              <a:t>When </a:t>
            </a:r>
          </a:p>
          <a:p>
            <a:pPr marL="63500">
              <a:lnSpc>
                <a:spcPct val="100000"/>
              </a:lnSpc>
              <a:spcBef>
                <a:spcPts val="0"/>
              </a:spcBef>
              <a:buSzPct val="100000"/>
            </a:pPr>
            <a:r>
              <a:rPr lang="en-US" sz="2000" dirty="0">
                <a:solidFill>
                  <a:schemeClr val="accent3"/>
                </a:solidFill>
                <a:sym typeface="Calibri"/>
              </a:rPr>
              <a:t>Early February 10 - February 14th,</a:t>
            </a:r>
            <a:r>
              <a:rPr lang="en-US" sz="2000" dirty="0">
                <a:solidFill>
                  <a:schemeClr val="accent3"/>
                </a:solidFill>
                <a:ea typeface="Calibri"/>
                <a:cs typeface="Calibri"/>
                <a:sym typeface="Calibri"/>
              </a:rPr>
              <a:t> </a:t>
            </a:r>
            <a:r>
              <a:rPr lang="en-US" sz="2000" u="sng" dirty="0">
                <a:solidFill>
                  <a:srgbClr val="FF0000"/>
                </a:solidFill>
                <a:ea typeface="Calibri"/>
                <a:cs typeface="Calibri"/>
                <a:sym typeface="Calibri"/>
              </a:rPr>
              <a:t>before</a:t>
            </a:r>
            <a:r>
              <a:rPr lang="en-US" sz="2000" b="0" dirty="0">
                <a:solidFill>
                  <a:schemeClr val="accent3"/>
                </a:solidFill>
                <a:ea typeface="Calibri"/>
                <a:cs typeface="Calibri"/>
                <a:sym typeface="Calibri"/>
              </a:rPr>
              <a:t> </a:t>
            </a:r>
            <a:r>
              <a:rPr lang="en-US" sz="2000" dirty="0">
                <a:solidFill>
                  <a:schemeClr val="accent3"/>
                </a:solidFill>
                <a:sym typeface="Calibri"/>
              </a:rPr>
              <a:t>Cluster Superintendent review.</a:t>
            </a:r>
            <a:r>
              <a:rPr lang="en-US" sz="2000" dirty="0">
                <a:solidFill>
                  <a:schemeClr val="accent3"/>
                </a:solidFill>
                <a:cs typeface="Calibri"/>
                <a:sym typeface="Calibri"/>
              </a:rPr>
              <a:t> </a:t>
            </a:r>
            <a:r>
              <a:rPr lang="en-US" sz="2000" dirty="0">
                <a:solidFill>
                  <a:schemeClr val="dk1"/>
                </a:solidFill>
                <a:cs typeface="Calibri"/>
                <a:sym typeface="Calibri"/>
              </a:rPr>
              <a:t> </a:t>
            </a:r>
            <a:endParaRPr lang="en-US" sz="2000" dirty="0">
              <a:solidFill>
                <a:schemeClr val="dk1"/>
              </a:solidFill>
              <a:cs typeface="Calibri"/>
            </a:endParaRPr>
          </a:p>
        </p:txBody>
      </p:sp>
    </p:spTree>
    <p:extLst>
      <p:ext uri="{BB962C8B-B14F-4D97-AF65-F5344CB8AC3E}">
        <p14:creationId xmlns:p14="http://schemas.microsoft.com/office/powerpoint/2010/main" val="24620754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2748C9-82D6-A889-1780-80BF037913B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95EF603-FDB8-6EB8-D0EE-B86D0FCA408C}"/>
              </a:ext>
            </a:extLst>
          </p:cNvPr>
          <p:cNvSpPr>
            <a:spLocks noGrp="1"/>
          </p:cNvSpPr>
          <p:nvPr>
            <p:ph type="title"/>
          </p:nvPr>
        </p:nvSpPr>
        <p:spPr>
          <a:xfrm>
            <a:off x="719538" y="363375"/>
            <a:ext cx="9229531" cy="739868"/>
          </a:xfrm>
        </p:spPr>
        <p:txBody>
          <a:bodyPr/>
          <a:lstStyle/>
          <a:p>
            <a:r>
              <a:rPr lang="en-US" dirty="0"/>
              <a:t>M. Agnes Jones Strategic Plan</a:t>
            </a:r>
          </a:p>
        </p:txBody>
      </p:sp>
      <p:sp>
        <p:nvSpPr>
          <p:cNvPr id="5" name="Slide Number Placeholder 4">
            <a:extLst>
              <a:ext uri="{FF2B5EF4-FFF2-40B4-BE49-F238E27FC236}">
                <a16:creationId xmlns:a16="http://schemas.microsoft.com/office/drawing/2014/main" id="{3672851F-B8E5-BE83-9571-DF1816FE502A}"/>
              </a:ext>
            </a:extLst>
          </p:cNvPr>
          <p:cNvSpPr>
            <a:spLocks noGrp="1"/>
          </p:cNvSpPr>
          <p:nvPr>
            <p:ph type="sldNum" sz="quarter" idx="11"/>
          </p:nvPr>
        </p:nvSpPr>
        <p:spPr/>
        <p:txBody>
          <a:bodyPr/>
          <a:lstStyle/>
          <a:p>
            <a:fld id="{B5CEABB6-07DC-46E8-9B57-56EC44A396E5}" type="slidenum">
              <a:rPr lang="en-US" smtClean="0"/>
              <a:pPr/>
              <a:t>8</a:t>
            </a:fld>
            <a:endParaRPr lang="en-US"/>
          </a:p>
        </p:txBody>
      </p:sp>
      <p:pic>
        <p:nvPicPr>
          <p:cNvPr id="7" name="Picture 6">
            <a:extLst>
              <a:ext uri="{FF2B5EF4-FFF2-40B4-BE49-F238E27FC236}">
                <a16:creationId xmlns:a16="http://schemas.microsoft.com/office/drawing/2014/main" id="{492662EC-91E7-2BA8-ABC3-DD7DB602E732}"/>
              </a:ext>
            </a:extLst>
          </p:cNvPr>
          <p:cNvPicPr>
            <a:picLocks noChangeAspect="1"/>
          </p:cNvPicPr>
          <p:nvPr/>
        </p:nvPicPr>
        <p:blipFill>
          <a:blip r:embed="rId3"/>
          <a:stretch>
            <a:fillRect/>
          </a:stretch>
        </p:blipFill>
        <p:spPr>
          <a:xfrm>
            <a:off x="299228" y="1213933"/>
            <a:ext cx="9737907" cy="5473071"/>
          </a:xfrm>
          <a:prstGeom prst="rect">
            <a:avLst/>
          </a:prstGeom>
        </p:spPr>
      </p:pic>
    </p:spTree>
    <p:extLst>
      <p:ext uri="{BB962C8B-B14F-4D97-AF65-F5344CB8AC3E}">
        <p14:creationId xmlns:p14="http://schemas.microsoft.com/office/powerpoint/2010/main" val="20501116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B6A01D7-8FA4-5D34-9FD8-B467520D4E76}"/>
              </a:ext>
            </a:extLst>
          </p:cNvPr>
          <p:cNvSpPr txBox="1">
            <a:spLocks/>
          </p:cNvSpPr>
          <p:nvPr/>
        </p:nvSpPr>
        <p:spPr>
          <a:xfrm>
            <a:off x="3647914" y="139338"/>
            <a:ext cx="6217066" cy="1929137"/>
          </a:xfrm>
          <a:prstGeom prst="rect">
            <a:avLst/>
          </a:prstGeom>
        </p:spPr>
        <p:txBody>
          <a:bodyPr vert="horz" lIns="68580" tIns="34290" rIns="68580" bIns="34290" rtlCol="0" anchor="ctr">
            <a:normAutofit lnSpcReduction="10000"/>
          </a:bodyPr>
          <a:lstStyle>
            <a:lvl1pPr algn="l" defTabSz="914400" rtl="0" eaLnBrk="1" latinLnBrk="0" hangingPunct="1">
              <a:lnSpc>
                <a:spcPct val="90000"/>
              </a:lnSpc>
              <a:spcBef>
                <a:spcPct val="0"/>
              </a:spcBef>
              <a:buNone/>
              <a:defRPr sz="6000" b="1" kern="1200">
                <a:solidFill>
                  <a:schemeClr val="tx1"/>
                </a:solidFill>
                <a:latin typeface="+mj-lt"/>
                <a:ea typeface="+mj-ea"/>
                <a:cs typeface="+mj-cs"/>
              </a:defRPr>
            </a:lvl1pPr>
          </a:lstStyle>
          <a:p>
            <a:pPr marL="0" marR="0" lvl="0" indent="0" algn="ctr" defTabSz="685800" rtl="0" eaLnBrk="1" fontAlgn="auto" latinLnBrk="0" hangingPunct="1">
              <a:lnSpc>
                <a:spcPct val="90000"/>
              </a:lnSpc>
              <a:spcBef>
                <a:spcPct val="0"/>
              </a:spcBef>
              <a:spcAft>
                <a:spcPts val="0"/>
              </a:spcAft>
              <a:buClrTx/>
              <a:buSzTx/>
              <a:buFontTx/>
              <a:buNone/>
              <a:tabLst/>
              <a:defRPr/>
            </a:pPr>
            <a:r>
              <a:rPr lang="en-US" sz="4800" i="1" dirty="0">
                <a:solidFill>
                  <a:prstClr val="black"/>
                </a:solidFill>
                <a:latin typeface="Tenorite"/>
              </a:rPr>
              <a:t>M. Agnes Jones </a:t>
            </a:r>
          </a:p>
          <a:p>
            <a:pPr marL="0" marR="0" lvl="0" indent="0" algn="ctr" defTabSz="685800" rtl="0" eaLnBrk="1" fontAlgn="auto" latinLnBrk="0" hangingPunct="1">
              <a:lnSpc>
                <a:spcPct val="90000"/>
              </a:lnSpc>
              <a:spcBef>
                <a:spcPct val="0"/>
              </a:spcBef>
              <a:spcAft>
                <a:spcPts val="0"/>
              </a:spcAft>
              <a:buClrTx/>
              <a:buSzTx/>
              <a:buFontTx/>
              <a:buNone/>
              <a:tabLst/>
              <a:defRPr/>
            </a:pPr>
            <a:r>
              <a:rPr kumimoji="0" lang="en-US" sz="4500" b="1" i="0" u="none" strike="noStrike" kern="1200" cap="none" spc="0" normalizeH="0" baseline="0" noProof="0" dirty="0">
                <a:ln>
                  <a:noFill/>
                </a:ln>
                <a:solidFill>
                  <a:srgbClr val="D47B22"/>
                </a:solidFill>
                <a:effectLst/>
                <a:uLnTx/>
                <a:uFillTx/>
                <a:latin typeface="Tenorite"/>
                <a:ea typeface="+mj-ea"/>
                <a:cs typeface="+mj-cs"/>
              </a:rPr>
              <a:t>Strategic Plan</a:t>
            </a:r>
          </a:p>
          <a:p>
            <a:pPr marL="0" marR="0" lvl="0" indent="0" algn="ctr" defTabSz="685800" rtl="0" eaLnBrk="1" fontAlgn="auto" latinLnBrk="0" hangingPunct="1">
              <a:lnSpc>
                <a:spcPct val="90000"/>
              </a:lnSpc>
              <a:spcBef>
                <a:spcPct val="0"/>
              </a:spcBef>
              <a:spcAft>
                <a:spcPts val="0"/>
              </a:spcAft>
              <a:buClrTx/>
              <a:buSzTx/>
              <a:buFontTx/>
              <a:buNone/>
              <a:tabLst/>
              <a:defRPr/>
            </a:pPr>
            <a:r>
              <a:rPr kumimoji="0" lang="en-US" sz="4500" b="1" i="0" u="none" strike="noStrike" kern="1200" cap="none" spc="0" normalizeH="0" baseline="0" noProof="0" dirty="0">
                <a:ln>
                  <a:noFill/>
                </a:ln>
                <a:solidFill>
                  <a:srgbClr val="D47B22"/>
                </a:solidFill>
                <a:effectLst/>
                <a:uLnTx/>
                <a:uFillTx/>
                <a:latin typeface="Tenorite"/>
                <a:ea typeface="+mj-ea"/>
                <a:cs typeface="+mj-cs"/>
              </a:rPr>
              <a:t>Priority Ranking</a:t>
            </a:r>
          </a:p>
        </p:txBody>
      </p:sp>
      <p:sp>
        <p:nvSpPr>
          <p:cNvPr id="6" name="TextBox 5">
            <a:extLst>
              <a:ext uri="{FF2B5EF4-FFF2-40B4-BE49-F238E27FC236}">
                <a16:creationId xmlns:a16="http://schemas.microsoft.com/office/drawing/2014/main" id="{4DAF32C4-89EA-FD40-34E7-595997B7F1F5}"/>
              </a:ext>
            </a:extLst>
          </p:cNvPr>
          <p:cNvSpPr txBox="1"/>
          <p:nvPr/>
        </p:nvSpPr>
        <p:spPr>
          <a:xfrm>
            <a:off x="1876513" y="2465996"/>
            <a:ext cx="5614586" cy="300082"/>
          </a:xfrm>
          <a:prstGeom prst="rect">
            <a:avLst/>
          </a:prstGeom>
          <a:noFill/>
        </p:spPr>
        <p:txBody>
          <a:bodyPr wrap="square" rtlCol="0">
            <a:spAutoFit/>
          </a:bodyPr>
          <a:lstStyle/>
          <a:p>
            <a:pPr marL="257175" marR="0" lvl="0" indent="-257175" algn="l" defTabSz="685800" rtl="0" eaLnBrk="1" fontAlgn="auto" latinLnBrk="0" hangingPunct="1">
              <a:lnSpc>
                <a:spcPct val="100000"/>
              </a:lnSpc>
              <a:spcBef>
                <a:spcPts val="0"/>
              </a:spcBef>
              <a:spcAft>
                <a:spcPts val="0"/>
              </a:spcAft>
              <a:buClrTx/>
              <a:buSzTx/>
              <a:buFont typeface="+mj-lt"/>
              <a:buAutoNum type="arabicPeriod"/>
              <a:tabLst/>
              <a:defRPr/>
            </a:pPr>
            <a:endParaRPr kumimoji="0" lang="en-US" sz="1350" b="1" i="0" u="none" strike="noStrike" kern="1200" cap="none" spc="0" normalizeH="0" baseline="0" noProof="0">
              <a:ln>
                <a:noFill/>
              </a:ln>
              <a:solidFill>
                <a:prstClr val="black"/>
              </a:solidFill>
              <a:effectLst/>
              <a:uLnTx/>
              <a:uFillTx/>
              <a:latin typeface="Tenorite"/>
              <a:ea typeface="+mn-ea"/>
              <a:cs typeface="+mn-cs"/>
            </a:endParaRPr>
          </a:p>
        </p:txBody>
      </p:sp>
      <p:sp>
        <p:nvSpPr>
          <p:cNvPr id="2" name="TextBox 1">
            <a:extLst>
              <a:ext uri="{FF2B5EF4-FFF2-40B4-BE49-F238E27FC236}">
                <a16:creationId xmlns:a16="http://schemas.microsoft.com/office/drawing/2014/main" id="{CC0C8B02-3910-1291-098C-2B2D7DFD639C}"/>
              </a:ext>
            </a:extLst>
          </p:cNvPr>
          <p:cNvSpPr txBox="1"/>
          <p:nvPr/>
        </p:nvSpPr>
        <p:spPr>
          <a:xfrm>
            <a:off x="4488646" y="1914677"/>
            <a:ext cx="4546854" cy="300082"/>
          </a:xfrm>
          <a:prstGeom prst="rect">
            <a:avLst/>
          </a:prstGeom>
          <a:noFill/>
        </p:spPr>
        <p:txBody>
          <a:bodyPr wrap="square" lIns="91440" tIns="45720" rIns="91440" bIns="45720" rtlCol="0" anchor="t">
            <a:spAutoFit/>
          </a:bodyPr>
          <a:lstStyle/>
          <a:p>
            <a:pPr algn="ctr" defTabSz="685800">
              <a:defRPr/>
            </a:pPr>
            <a:r>
              <a:rPr kumimoji="0" lang="en-US" sz="1350" b="0" i="0" u="none" strike="noStrike" kern="1200" cap="none" spc="0" normalizeH="0" baseline="0" noProof="0">
                <a:ln>
                  <a:noFill/>
                </a:ln>
                <a:solidFill>
                  <a:prstClr val="black"/>
                </a:solidFill>
                <a:effectLst/>
                <a:uLnTx/>
                <a:uFillTx/>
                <a:latin typeface="Tenorite"/>
                <a:ea typeface="+mn-ea"/>
                <a:cs typeface="+mn-cs"/>
              </a:rPr>
              <a:t>Insert the school’s </a:t>
            </a:r>
            <a:r>
              <a:rPr lang="en-US" sz="1350">
                <a:solidFill>
                  <a:prstClr val="black"/>
                </a:solidFill>
                <a:latin typeface="Tenorite"/>
              </a:rPr>
              <a:t>ranked priorities</a:t>
            </a:r>
            <a:r>
              <a:rPr kumimoji="0" lang="en-US" sz="1350" b="0" i="0" u="none" strike="noStrike" kern="1200" cap="none" spc="0" normalizeH="0" baseline="0" noProof="0">
                <a:ln>
                  <a:noFill/>
                </a:ln>
                <a:solidFill>
                  <a:prstClr val="black"/>
                </a:solidFill>
                <a:effectLst/>
                <a:uLnTx/>
                <a:uFillTx/>
                <a:latin typeface="Tenorite"/>
                <a:ea typeface="+mn-ea"/>
                <a:cs typeface="+mn-cs"/>
              </a:rPr>
              <a:t> from High to Low</a:t>
            </a:r>
          </a:p>
        </p:txBody>
      </p:sp>
      <p:pic>
        <p:nvPicPr>
          <p:cNvPr id="10" name="Picture 9">
            <a:extLst>
              <a:ext uri="{FF2B5EF4-FFF2-40B4-BE49-F238E27FC236}">
                <a16:creationId xmlns:a16="http://schemas.microsoft.com/office/drawing/2014/main" id="{29E01658-35D4-4AFA-94A9-6D577C98BBFF}"/>
              </a:ext>
            </a:extLst>
          </p:cNvPr>
          <p:cNvPicPr>
            <a:picLocks noChangeAspect="1"/>
          </p:cNvPicPr>
          <p:nvPr/>
        </p:nvPicPr>
        <p:blipFill>
          <a:blip r:embed="rId2"/>
          <a:stretch>
            <a:fillRect/>
          </a:stretch>
        </p:blipFill>
        <p:spPr>
          <a:xfrm>
            <a:off x="3233121" y="2299006"/>
            <a:ext cx="7569557" cy="4158277"/>
          </a:xfrm>
          <a:prstGeom prst="rect">
            <a:avLst/>
          </a:prstGeom>
        </p:spPr>
      </p:pic>
    </p:spTree>
    <p:extLst>
      <p:ext uri="{BB962C8B-B14F-4D97-AF65-F5344CB8AC3E}">
        <p14:creationId xmlns:p14="http://schemas.microsoft.com/office/powerpoint/2010/main" val="15909721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615EE-134F-CEEE-5B4A-837A55AB6646}"/>
              </a:ext>
            </a:extLst>
          </p:cNvPr>
          <p:cNvSpPr>
            <a:spLocks noGrp="1"/>
          </p:cNvSpPr>
          <p:nvPr>
            <p:ph type="title"/>
          </p:nvPr>
        </p:nvSpPr>
        <p:spPr>
          <a:xfrm>
            <a:off x="447556" y="214468"/>
            <a:ext cx="7766285" cy="689993"/>
          </a:xfrm>
        </p:spPr>
        <p:txBody>
          <a:bodyPr/>
          <a:lstStyle/>
          <a:p>
            <a:r>
              <a:rPr lang="en-US"/>
              <a:t>FY 26 Budget Parameters</a:t>
            </a:r>
          </a:p>
        </p:txBody>
      </p:sp>
      <p:graphicFrame>
        <p:nvGraphicFramePr>
          <p:cNvPr id="5" name="Table 4">
            <a:extLst>
              <a:ext uri="{FF2B5EF4-FFF2-40B4-BE49-F238E27FC236}">
                <a16:creationId xmlns:a16="http://schemas.microsoft.com/office/drawing/2014/main" id="{76508E58-2531-A5A5-8144-93FAF20D5ECF}"/>
              </a:ext>
            </a:extLst>
          </p:cNvPr>
          <p:cNvGraphicFramePr>
            <a:graphicFrameLocks noGrp="1"/>
          </p:cNvGraphicFramePr>
          <p:nvPr>
            <p:extLst>
              <p:ext uri="{D42A27DB-BD31-4B8C-83A1-F6EECF244321}">
                <p14:modId xmlns:p14="http://schemas.microsoft.com/office/powerpoint/2010/main" val="3746684943"/>
              </p:ext>
            </p:extLst>
          </p:nvPr>
        </p:nvGraphicFramePr>
        <p:xfrm>
          <a:off x="648586" y="983679"/>
          <a:ext cx="9633098" cy="5212771"/>
        </p:xfrm>
        <a:graphic>
          <a:graphicData uri="http://schemas.openxmlformats.org/drawingml/2006/table">
            <a:tbl>
              <a:tblPr firstRow="1" bandRow="1">
                <a:tableStyleId>{5C22544A-7EE6-4342-B048-85BDC9FD1C3A}</a:tableStyleId>
              </a:tblPr>
              <a:tblGrid>
                <a:gridCol w="4816549">
                  <a:extLst>
                    <a:ext uri="{9D8B030D-6E8A-4147-A177-3AD203B41FA5}">
                      <a16:colId xmlns:a16="http://schemas.microsoft.com/office/drawing/2014/main" val="20000"/>
                    </a:ext>
                  </a:extLst>
                </a:gridCol>
                <a:gridCol w="4816549">
                  <a:extLst>
                    <a:ext uri="{9D8B030D-6E8A-4147-A177-3AD203B41FA5}">
                      <a16:colId xmlns:a16="http://schemas.microsoft.com/office/drawing/2014/main" val="20001"/>
                    </a:ext>
                  </a:extLst>
                </a:gridCol>
              </a:tblGrid>
              <a:tr h="594008">
                <a:tc>
                  <a:txBody>
                    <a:bodyPr/>
                    <a:lstStyle/>
                    <a:p>
                      <a:pPr algn="ctr"/>
                      <a:endParaRPr lang="en-US" sz="1750" dirty="0">
                        <a:latin typeface="Arial" panose="020B0604020202020204" pitchFamily="34" charset="0"/>
                        <a:cs typeface="Arial" panose="020B0604020202020204" pitchFamily="34" charset="0"/>
                      </a:endParaRPr>
                    </a:p>
                    <a:p>
                      <a:pPr algn="ctr"/>
                      <a:r>
                        <a:rPr lang="en-US" sz="1750" dirty="0">
                          <a:latin typeface="Arial" panose="020B0604020202020204" pitchFamily="34" charset="0"/>
                          <a:cs typeface="Arial" panose="020B0604020202020204" pitchFamily="34" charset="0"/>
                        </a:rPr>
                        <a:t>FY26 Ranked School Priorities</a:t>
                      </a:r>
                    </a:p>
                  </a:txBody>
                  <a:tcPr/>
                </a:tc>
                <a:tc>
                  <a:txBody>
                    <a:bodyPr/>
                    <a:lstStyle/>
                    <a:p>
                      <a:pPr algn="ctr"/>
                      <a:endParaRPr lang="en-US" sz="1750" dirty="0">
                        <a:latin typeface="Arial" panose="020B0604020202020204" pitchFamily="34" charset="0"/>
                        <a:cs typeface="Arial" panose="020B0604020202020204" pitchFamily="34" charset="0"/>
                      </a:endParaRPr>
                    </a:p>
                    <a:p>
                      <a:pPr algn="ctr"/>
                      <a:r>
                        <a:rPr lang="en-US" sz="1750" dirty="0">
                          <a:latin typeface="Arial" panose="020B0604020202020204" pitchFamily="34" charset="0"/>
                          <a:cs typeface="Arial" panose="020B0604020202020204" pitchFamily="34" charset="0"/>
                        </a:rPr>
                        <a:t>Rationale</a:t>
                      </a:r>
                    </a:p>
                  </a:txBody>
                  <a:tcPr/>
                </a:tc>
                <a:extLst>
                  <a:ext uri="{0D108BD9-81ED-4DB2-BD59-A6C34878D82A}">
                    <a16:rowId xmlns:a16="http://schemas.microsoft.com/office/drawing/2014/main" val="10000"/>
                  </a:ext>
                </a:extLst>
              </a:tr>
              <a:tr h="135462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Implement a STEAM-enriched curriculum</a:t>
                      </a:r>
                    </a:p>
                  </a:txBody>
                  <a:tcPr/>
                </a:tc>
                <a:tc>
                  <a:txBody>
                    <a:bodyPr/>
                    <a:lstStyle/>
                    <a:p>
                      <a:pPr algn="ctr"/>
                      <a:r>
                        <a:rPr lang="en-US" sz="1400" dirty="0"/>
                        <a:t>As the first GaDOE-certified school to adopt a STEAM-enriched curriculum, we lead in fostering creativity, critical thinking, and real-world problem-solving. This interdisciplinary approach prepares students for success in a rapidly evolving world while positioning our school as a leader in innovative education.</a:t>
                      </a:r>
                      <a:endParaRPr lang="en-US" sz="1600" dirty="0"/>
                    </a:p>
                  </a:txBody>
                  <a:tcPr/>
                </a:tc>
                <a:extLst>
                  <a:ext uri="{0D108BD9-81ED-4DB2-BD59-A6C34878D82A}">
                    <a16:rowId xmlns:a16="http://schemas.microsoft.com/office/drawing/2014/main" val="10001"/>
                  </a:ext>
                </a:extLst>
              </a:tr>
              <a:tr h="1101087">
                <a:tc>
                  <a:txBody>
                    <a:bodyPr/>
                    <a:lstStyle/>
                    <a:p>
                      <a:pPr marL="0" indent="0" algn="ctr">
                        <a:buFont typeface="+mj-lt"/>
                        <a:buNone/>
                      </a:pPr>
                      <a:r>
                        <a:rPr lang="en-US" sz="1800" dirty="0"/>
                        <a:t>Use data to drive instruction</a:t>
                      </a:r>
                    </a:p>
                  </a:txBody>
                  <a:tcPr/>
                </a:tc>
                <a:tc>
                  <a:txBody>
                    <a:bodyPr/>
                    <a:lstStyle/>
                    <a:p>
                      <a:pPr algn="ctr"/>
                      <a:r>
                        <a:rPr lang="en-US" sz="1400" dirty="0"/>
                        <a:t>Data talks are essential for maximizing instruction and meeting the diverse needs of our students. By analyzing student data collaboratively, we can identify strengths, address gaps, and tailor instruction to each learner’s needs.</a:t>
                      </a:r>
                      <a:endParaRPr lang="en-US" sz="1600" dirty="0"/>
                    </a:p>
                  </a:txBody>
                  <a:tcPr/>
                </a:tc>
                <a:extLst>
                  <a:ext uri="{0D108BD9-81ED-4DB2-BD59-A6C34878D82A}">
                    <a16:rowId xmlns:a16="http://schemas.microsoft.com/office/drawing/2014/main" val="10002"/>
                  </a:ext>
                </a:extLst>
              </a:tr>
              <a:tr h="2115244">
                <a:tc>
                  <a:txBody>
                    <a:bodyPr/>
                    <a:lstStyle/>
                    <a:p>
                      <a:pPr marL="0" indent="0" algn="ctr">
                        <a:buFont typeface="+mj-lt"/>
                        <a:buNone/>
                      </a:pPr>
                      <a:r>
                        <a:rPr lang="en-US" sz="1800" dirty="0"/>
                        <a:t>Strengthen staff capacity to support content knowledge</a:t>
                      </a:r>
                    </a:p>
                  </a:txBody>
                  <a:tcPr/>
                </a:tc>
                <a:tc>
                  <a:txBody>
                    <a:bodyPr/>
                    <a:lstStyle/>
                    <a:p>
                      <a:pPr algn="ctr"/>
                      <a:r>
                        <a:rPr lang="en-US" sz="1400" dirty="0"/>
                        <a:t>Strengthening our staff is vital, as 34% have three years or less of experience, and we are navigating the rollout of new ELA standards while continuing to refine our math plans. Targeted professional development and support will ensure all teachers feel confident and prepared to deliver high-quality instruction, fostering consistency and excellence in student learning.</a:t>
                      </a:r>
                      <a:endParaRPr lang="en-US" sz="1600" dirty="0"/>
                    </a:p>
                  </a:txBody>
                  <a:tcPr/>
                </a:tc>
                <a:extLst>
                  <a:ext uri="{0D108BD9-81ED-4DB2-BD59-A6C34878D82A}">
                    <a16:rowId xmlns:a16="http://schemas.microsoft.com/office/drawing/2014/main" val="10003"/>
                  </a:ext>
                </a:extLst>
              </a:tr>
            </a:tbl>
          </a:graphicData>
        </a:graphic>
      </p:graphicFrame>
      <p:sp>
        <p:nvSpPr>
          <p:cNvPr id="3" name="Slide Number Placeholder 2">
            <a:extLst>
              <a:ext uri="{FF2B5EF4-FFF2-40B4-BE49-F238E27FC236}">
                <a16:creationId xmlns:a16="http://schemas.microsoft.com/office/drawing/2014/main" id="{AEA22536-0713-83F3-8A46-71D87B30F3A6}"/>
              </a:ext>
            </a:extLst>
          </p:cNvPr>
          <p:cNvSpPr>
            <a:spLocks noGrp="1"/>
          </p:cNvSpPr>
          <p:nvPr>
            <p:ph type="sldNum" sz="quarter" idx="11"/>
          </p:nvPr>
        </p:nvSpPr>
        <p:spPr/>
        <p:txBody>
          <a:bodyPr/>
          <a:lstStyle/>
          <a:p>
            <a:fld id="{B5CEABB6-07DC-46E8-9B57-56EC44A396E5}" type="slidenum">
              <a:rPr lang="en-US" smtClean="0"/>
              <a:pPr/>
              <a:t>10</a:t>
            </a:fld>
            <a:endParaRPr lang="en-US"/>
          </a:p>
        </p:txBody>
      </p:sp>
      <p:sp>
        <p:nvSpPr>
          <p:cNvPr id="4" name="Footer Placeholder 6">
            <a:extLst>
              <a:ext uri="{FF2B5EF4-FFF2-40B4-BE49-F238E27FC236}">
                <a16:creationId xmlns:a16="http://schemas.microsoft.com/office/drawing/2014/main" id="{7A90A95A-0918-14FB-D22D-DE25A8D30AF9}"/>
              </a:ext>
            </a:extLst>
          </p:cNvPr>
          <p:cNvSpPr>
            <a:spLocks noGrp="1"/>
          </p:cNvSpPr>
          <p:nvPr>
            <p:ph type="ftr" sz="quarter" idx="4294967295"/>
          </p:nvPr>
        </p:nvSpPr>
        <p:spPr>
          <a:xfrm>
            <a:off x="9866811" y="6447517"/>
            <a:ext cx="1945661" cy="365125"/>
          </a:xfrm>
          <a:prstGeom prst="rect">
            <a:avLst/>
          </a:prstGeom>
        </p:spPr>
        <p:txBody>
          <a:bodyPr vert="horz" lIns="91440" tIns="45720" rIns="91440" bIns="45720" rtlCol="0" anchor="ctr"/>
          <a:lstStyle>
            <a:lvl1pPr algn="r">
              <a:defRPr sz="1200">
                <a:solidFill>
                  <a:schemeClr val="tx1">
                    <a:tint val="82000"/>
                  </a:schemeClr>
                </a:solidFill>
              </a:defRPr>
            </a:lvl1pPr>
          </a:lstStyle>
          <a:p>
            <a:r>
              <a:rPr lang="en-US"/>
              <a:t>FY26 Budget Allocation</a:t>
            </a:r>
          </a:p>
        </p:txBody>
      </p:sp>
    </p:spTree>
    <p:extLst>
      <p:ext uri="{BB962C8B-B14F-4D97-AF65-F5344CB8AC3E}">
        <p14:creationId xmlns:p14="http://schemas.microsoft.com/office/powerpoint/2010/main" val="24382236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0C0951-B3A2-A75F-F902-082081C459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C2241D-CC3C-79F6-6CD6-8413F5861D9F}"/>
              </a:ext>
            </a:extLst>
          </p:cNvPr>
          <p:cNvSpPr>
            <a:spLocks noGrp="1"/>
          </p:cNvSpPr>
          <p:nvPr>
            <p:ph type="title"/>
          </p:nvPr>
        </p:nvSpPr>
        <p:spPr>
          <a:xfrm>
            <a:off x="447556" y="214468"/>
            <a:ext cx="7766285" cy="689993"/>
          </a:xfrm>
        </p:spPr>
        <p:txBody>
          <a:bodyPr/>
          <a:lstStyle/>
          <a:p>
            <a:r>
              <a:rPr lang="en-US"/>
              <a:t>FY 26 Budget Parameters</a:t>
            </a:r>
          </a:p>
        </p:txBody>
      </p:sp>
      <p:graphicFrame>
        <p:nvGraphicFramePr>
          <p:cNvPr id="5" name="Table 4">
            <a:extLst>
              <a:ext uri="{FF2B5EF4-FFF2-40B4-BE49-F238E27FC236}">
                <a16:creationId xmlns:a16="http://schemas.microsoft.com/office/drawing/2014/main" id="{FFD38A30-A3E6-E655-BC7B-DE76F0CF2B99}"/>
              </a:ext>
            </a:extLst>
          </p:cNvPr>
          <p:cNvGraphicFramePr>
            <a:graphicFrameLocks noGrp="1"/>
          </p:cNvGraphicFramePr>
          <p:nvPr>
            <p:extLst>
              <p:ext uri="{D42A27DB-BD31-4B8C-83A1-F6EECF244321}">
                <p14:modId xmlns:p14="http://schemas.microsoft.com/office/powerpoint/2010/main" val="3605699347"/>
              </p:ext>
            </p:extLst>
          </p:nvPr>
        </p:nvGraphicFramePr>
        <p:xfrm>
          <a:off x="946297" y="983680"/>
          <a:ext cx="9548036" cy="5233459"/>
        </p:xfrm>
        <a:graphic>
          <a:graphicData uri="http://schemas.openxmlformats.org/drawingml/2006/table">
            <a:tbl>
              <a:tblPr firstRow="1" bandRow="1">
                <a:tableStyleId>{5C22544A-7EE6-4342-B048-85BDC9FD1C3A}</a:tableStyleId>
              </a:tblPr>
              <a:tblGrid>
                <a:gridCol w="4774018">
                  <a:extLst>
                    <a:ext uri="{9D8B030D-6E8A-4147-A177-3AD203B41FA5}">
                      <a16:colId xmlns:a16="http://schemas.microsoft.com/office/drawing/2014/main" val="20000"/>
                    </a:ext>
                  </a:extLst>
                </a:gridCol>
                <a:gridCol w="4774018">
                  <a:extLst>
                    <a:ext uri="{9D8B030D-6E8A-4147-A177-3AD203B41FA5}">
                      <a16:colId xmlns:a16="http://schemas.microsoft.com/office/drawing/2014/main" val="20001"/>
                    </a:ext>
                  </a:extLst>
                </a:gridCol>
              </a:tblGrid>
              <a:tr h="544488">
                <a:tc>
                  <a:txBody>
                    <a:bodyPr/>
                    <a:lstStyle/>
                    <a:p>
                      <a:pPr algn="ctr"/>
                      <a:endParaRPr lang="en-US" sz="1750" dirty="0">
                        <a:latin typeface="Arial" panose="020B0604020202020204" pitchFamily="34" charset="0"/>
                        <a:cs typeface="Arial" panose="020B0604020202020204" pitchFamily="34" charset="0"/>
                      </a:endParaRPr>
                    </a:p>
                    <a:p>
                      <a:pPr algn="ctr"/>
                      <a:r>
                        <a:rPr lang="en-US" sz="1750" dirty="0">
                          <a:latin typeface="Arial" panose="020B0604020202020204" pitchFamily="34" charset="0"/>
                          <a:cs typeface="Arial" panose="020B0604020202020204" pitchFamily="34" charset="0"/>
                        </a:rPr>
                        <a:t>FY26 School Priorities</a:t>
                      </a:r>
                    </a:p>
                  </a:txBody>
                  <a:tcPr/>
                </a:tc>
                <a:tc>
                  <a:txBody>
                    <a:bodyPr/>
                    <a:lstStyle/>
                    <a:p>
                      <a:pPr algn="ctr"/>
                      <a:endParaRPr lang="en-US" sz="1750">
                        <a:latin typeface="Arial" panose="020B0604020202020204" pitchFamily="34" charset="0"/>
                        <a:cs typeface="Arial" panose="020B0604020202020204" pitchFamily="34" charset="0"/>
                      </a:endParaRPr>
                    </a:p>
                    <a:p>
                      <a:pPr algn="ctr"/>
                      <a:r>
                        <a:rPr lang="en-US" sz="1750">
                          <a:latin typeface="Arial" panose="020B0604020202020204" pitchFamily="34" charset="0"/>
                          <a:cs typeface="Arial" panose="020B0604020202020204" pitchFamily="34" charset="0"/>
                        </a:rPr>
                        <a:t>Rationale</a:t>
                      </a:r>
                    </a:p>
                  </a:txBody>
                  <a:tcPr/>
                </a:tc>
                <a:extLst>
                  <a:ext uri="{0D108BD9-81ED-4DB2-BD59-A6C34878D82A}">
                    <a16:rowId xmlns:a16="http://schemas.microsoft.com/office/drawing/2014/main" val="10000"/>
                  </a:ext>
                </a:extLst>
              </a:tr>
              <a:tr h="1180426">
                <a:tc>
                  <a:txBody>
                    <a:bodyPr/>
                    <a:lstStyle/>
                    <a:p>
                      <a:pPr marL="0" indent="0" algn="ctr">
                        <a:buFont typeface="+mj-lt"/>
                        <a:buNone/>
                      </a:pPr>
                      <a:r>
                        <a:rPr lang="en-US" sz="1800" dirty="0"/>
                        <a:t>Implement a whole child system of support with the integration of SEL </a:t>
                      </a:r>
                    </a:p>
                  </a:txBody>
                  <a:tcPr/>
                </a:tc>
                <a:tc>
                  <a:txBody>
                    <a:bodyPr/>
                    <a:lstStyle/>
                    <a:p>
                      <a:pPr algn="ctr"/>
                      <a:r>
                        <a:rPr lang="en-US" sz="1400" dirty="0"/>
                        <a:t>Focusing on social-emotional learning (SEL) and the whole child is essential for fostering academic success and well-being. </a:t>
                      </a:r>
                    </a:p>
                  </a:txBody>
                  <a:tcPr/>
                </a:tc>
                <a:extLst>
                  <a:ext uri="{0D108BD9-81ED-4DB2-BD59-A6C34878D82A}">
                    <a16:rowId xmlns:a16="http://schemas.microsoft.com/office/drawing/2014/main" val="10001"/>
                  </a:ext>
                </a:extLst>
              </a:tr>
              <a:tr h="1381141">
                <a:tc>
                  <a:txBody>
                    <a:bodyPr/>
                    <a:lstStyle/>
                    <a:p>
                      <a:pPr marL="0" indent="0" algn="ctr">
                        <a:buFont typeface="+mj-lt"/>
                        <a:buNone/>
                      </a:pPr>
                      <a:r>
                        <a:rPr lang="en-US" sz="1800" dirty="0"/>
                        <a:t>Utilize flexible learning tools, and technology to integrate targeted instruction</a:t>
                      </a:r>
                    </a:p>
                  </a:txBody>
                  <a:tcPr/>
                </a:tc>
                <a:tc>
                  <a:txBody>
                    <a:bodyPr/>
                    <a:lstStyle/>
                    <a:p>
                      <a:pPr algn="ctr"/>
                      <a:r>
                        <a:rPr lang="en-US" sz="1400" dirty="0"/>
                        <a:t>Flexible learning tools and technology are crucial for supporting small group instruction by enabling personalized learning and targeted support. These resources help teachers address diverse student needs, track progress efficiently, and provide engaging, adaptive experiences that foster academic growth and equity in the classroom.</a:t>
                      </a:r>
                    </a:p>
                  </a:txBody>
                  <a:tcPr/>
                </a:tc>
                <a:extLst>
                  <a:ext uri="{0D108BD9-81ED-4DB2-BD59-A6C34878D82A}">
                    <a16:rowId xmlns:a16="http://schemas.microsoft.com/office/drawing/2014/main" val="10002"/>
                  </a:ext>
                </a:extLst>
              </a:tr>
              <a:tr h="184323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dirty="0"/>
                        <a:t>Increase family engagement through positive interactions with school and partnerships </a:t>
                      </a:r>
                    </a:p>
                  </a:txBody>
                  <a:tcPr/>
                </a:tc>
                <a:tc>
                  <a:txBody>
                    <a:bodyPr/>
                    <a:lstStyle/>
                    <a:p>
                      <a:pPr algn="ctr"/>
                      <a:r>
                        <a:rPr lang="en-US" sz="1400" dirty="0"/>
                        <a:t>When families are actively involved, students benefit from increased support, improved academic performance, and enhanced social-emotional well-being. Engaged families strengthen the school community, creating a collaborative environment that empowers every child to thrive.</a:t>
                      </a:r>
                      <a:endParaRPr lang="en-US" sz="1600" dirty="0"/>
                    </a:p>
                  </a:txBody>
                  <a:tcPr/>
                </a:tc>
                <a:extLst>
                  <a:ext uri="{0D108BD9-81ED-4DB2-BD59-A6C34878D82A}">
                    <a16:rowId xmlns:a16="http://schemas.microsoft.com/office/drawing/2014/main" val="10003"/>
                  </a:ext>
                </a:extLst>
              </a:tr>
            </a:tbl>
          </a:graphicData>
        </a:graphic>
      </p:graphicFrame>
      <p:sp>
        <p:nvSpPr>
          <p:cNvPr id="3" name="Slide Number Placeholder 2">
            <a:extLst>
              <a:ext uri="{FF2B5EF4-FFF2-40B4-BE49-F238E27FC236}">
                <a16:creationId xmlns:a16="http://schemas.microsoft.com/office/drawing/2014/main" id="{B47FCCE2-DCF1-C559-49DD-2F9FA7E6EFB4}"/>
              </a:ext>
            </a:extLst>
          </p:cNvPr>
          <p:cNvSpPr>
            <a:spLocks noGrp="1"/>
          </p:cNvSpPr>
          <p:nvPr>
            <p:ph type="sldNum" sz="quarter" idx="11"/>
          </p:nvPr>
        </p:nvSpPr>
        <p:spPr/>
        <p:txBody>
          <a:bodyPr/>
          <a:lstStyle/>
          <a:p>
            <a:fld id="{B5CEABB6-07DC-46E8-9B57-56EC44A396E5}" type="slidenum">
              <a:rPr lang="en-US" smtClean="0"/>
              <a:pPr/>
              <a:t>11</a:t>
            </a:fld>
            <a:endParaRPr lang="en-US"/>
          </a:p>
        </p:txBody>
      </p:sp>
      <p:sp>
        <p:nvSpPr>
          <p:cNvPr id="4" name="Footer Placeholder 6">
            <a:extLst>
              <a:ext uri="{FF2B5EF4-FFF2-40B4-BE49-F238E27FC236}">
                <a16:creationId xmlns:a16="http://schemas.microsoft.com/office/drawing/2014/main" id="{4AF11D3D-2ED7-AE8B-B014-59E8364ED56F}"/>
              </a:ext>
            </a:extLst>
          </p:cNvPr>
          <p:cNvSpPr>
            <a:spLocks noGrp="1"/>
          </p:cNvSpPr>
          <p:nvPr>
            <p:ph type="ftr" sz="quarter" idx="4294967295"/>
          </p:nvPr>
        </p:nvSpPr>
        <p:spPr>
          <a:xfrm>
            <a:off x="9866811" y="6447517"/>
            <a:ext cx="1945661" cy="365125"/>
          </a:xfrm>
          <a:prstGeom prst="rect">
            <a:avLst/>
          </a:prstGeom>
        </p:spPr>
        <p:txBody>
          <a:bodyPr vert="horz" lIns="91440" tIns="45720" rIns="91440" bIns="45720" rtlCol="0" anchor="ctr"/>
          <a:lstStyle>
            <a:lvl1pPr algn="r">
              <a:defRPr sz="1200">
                <a:solidFill>
                  <a:schemeClr val="tx1">
                    <a:tint val="82000"/>
                  </a:schemeClr>
                </a:solidFill>
              </a:defRPr>
            </a:lvl1pPr>
          </a:lstStyle>
          <a:p>
            <a:r>
              <a:rPr lang="en-US"/>
              <a:t>FY26 Budget Allocation</a:t>
            </a:r>
          </a:p>
        </p:txBody>
      </p:sp>
    </p:spTree>
    <p:extLst>
      <p:ext uri="{BB962C8B-B14F-4D97-AF65-F5344CB8AC3E}">
        <p14:creationId xmlns:p14="http://schemas.microsoft.com/office/powerpoint/2010/main" val="31260314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709F2-CEAC-A0DF-22E9-9DE948036DD3}"/>
              </a:ext>
            </a:extLst>
          </p:cNvPr>
          <p:cNvSpPr>
            <a:spLocks noGrp="1"/>
          </p:cNvSpPr>
          <p:nvPr>
            <p:ph type="title"/>
          </p:nvPr>
        </p:nvSpPr>
        <p:spPr>
          <a:xfrm>
            <a:off x="121850" y="133096"/>
            <a:ext cx="9645035" cy="1828800"/>
          </a:xfrm>
        </p:spPr>
        <p:txBody>
          <a:bodyPr/>
          <a:lstStyle/>
          <a:p>
            <a:r>
              <a:rPr lang="en-US" sz="3800" dirty="0"/>
              <a:t>Review of FY26 Signature and Turnaround Program Funding Process</a:t>
            </a:r>
            <a:r>
              <a:rPr lang="en-US" dirty="0"/>
              <a:t> </a:t>
            </a:r>
          </a:p>
        </p:txBody>
      </p:sp>
      <p:graphicFrame>
        <p:nvGraphicFramePr>
          <p:cNvPr id="12" name="TextBox 3">
            <a:extLst>
              <a:ext uri="{FF2B5EF4-FFF2-40B4-BE49-F238E27FC236}">
                <a16:creationId xmlns:a16="http://schemas.microsoft.com/office/drawing/2014/main" id="{4FDD801E-302D-6A53-D7F5-0F7597EA8560}"/>
              </a:ext>
            </a:extLst>
          </p:cNvPr>
          <p:cNvGraphicFramePr/>
          <p:nvPr/>
        </p:nvGraphicFramePr>
        <p:xfrm>
          <a:off x="597566" y="1710021"/>
          <a:ext cx="10414647" cy="54844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lide Number Placeholder 2">
            <a:extLst>
              <a:ext uri="{FF2B5EF4-FFF2-40B4-BE49-F238E27FC236}">
                <a16:creationId xmlns:a16="http://schemas.microsoft.com/office/drawing/2014/main" id="{C6C54D0C-7EDE-90E1-BB3D-0A32E1D8C5DD}"/>
              </a:ext>
            </a:extLst>
          </p:cNvPr>
          <p:cNvSpPr>
            <a:spLocks noGrp="1"/>
          </p:cNvSpPr>
          <p:nvPr>
            <p:ph type="sldNum" sz="quarter" idx="11"/>
          </p:nvPr>
        </p:nvSpPr>
        <p:spPr/>
        <p:txBody>
          <a:bodyPr/>
          <a:lstStyle/>
          <a:p>
            <a:fld id="{B5CEABB6-07DC-46E8-9B57-56EC44A396E5}" type="slidenum">
              <a:rPr lang="en-US" smtClean="0"/>
              <a:pPr/>
              <a:t>12</a:t>
            </a:fld>
            <a:endParaRPr lang="en-US"/>
          </a:p>
        </p:txBody>
      </p:sp>
    </p:spTree>
    <p:extLst>
      <p:ext uri="{BB962C8B-B14F-4D97-AF65-F5344CB8AC3E}">
        <p14:creationId xmlns:p14="http://schemas.microsoft.com/office/powerpoint/2010/main" val="7791257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A0C1E-7CAE-D2A8-6DFA-DA16B6DAD318}"/>
              </a:ext>
            </a:extLst>
          </p:cNvPr>
          <p:cNvSpPr>
            <a:spLocks noGrp="1"/>
          </p:cNvSpPr>
          <p:nvPr>
            <p:ph type="title"/>
          </p:nvPr>
        </p:nvSpPr>
        <p:spPr>
          <a:xfrm>
            <a:off x="2757216" y="2509387"/>
            <a:ext cx="6400800" cy="1828800"/>
          </a:xfrm>
        </p:spPr>
        <p:txBody>
          <a:bodyPr/>
          <a:lstStyle/>
          <a:p>
            <a:r>
              <a:rPr lang="en-US"/>
              <a:t>Overview of Approved Signature Program Funds</a:t>
            </a:r>
          </a:p>
        </p:txBody>
      </p:sp>
      <p:sp>
        <p:nvSpPr>
          <p:cNvPr id="5" name="Slide Number Placeholder 4">
            <a:extLst>
              <a:ext uri="{FF2B5EF4-FFF2-40B4-BE49-F238E27FC236}">
                <a16:creationId xmlns:a16="http://schemas.microsoft.com/office/drawing/2014/main" id="{27005B9E-E831-BFCB-D907-9764A1C9E43F}"/>
              </a:ext>
            </a:extLst>
          </p:cNvPr>
          <p:cNvSpPr>
            <a:spLocks noGrp="1"/>
          </p:cNvSpPr>
          <p:nvPr>
            <p:ph type="sldNum" sz="quarter" idx="11"/>
          </p:nvPr>
        </p:nvSpPr>
        <p:spPr/>
        <p:txBody>
          <a:bodyPr/>
          <a:lstStyle/>
          <a:p>
            <a:fld id="{B5CEABB6-07DC-46E8-9B57-56EC44A396E5}" type="slidenum">
              <a:rPr lang="en-US" smtClean="0"/>
              <a:pPr/>
              <a:t>13</a:t>
            </a:fld>
            <a:endParaRPr lang="en-US"/>
          </a:p>
        </p:txBody>
      </p:sp>
    </p:spTree>
    <p:extLst>
      <p:ext uri="{BB962C8B-B14F-4D97-AF65-F5344CB8AC3E}">
        <p14:creationId xmlns:p14="http://schemas.microsoft.com/office/powerpoint/2010/main" val="12643015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CD1E6E-EA03-D6AF-B08C-676A60191B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0E0E62-076A-5C49-1073-8C3EF38D64D4}"/>
              </a:ext>
            </a:extLst>
          </p:cNvPr>
          <p:cNvSpPr>
            <a:spLocks noGrp="1"/>
          </p:cNvSpPr>
          <p:nvPr>
            <p:ph type="title"/>
          </p:nvPr>
        </p:nvSpPr>
        <p:spPr>
          <a:xfrm>
            <a:off x="3279228" y="84813"/>
            <a:ext cx="8765627" cy="1036143"/>
          </a:xfrm>
        </p:spPr>
        <p:txBody>
          <a:bodyPr anchor="ctr">
            <a:noAutofit/>
          </a:bodyPr>
          <a:lstStyle/>
          <a:p>
            <a:pPr algn="ctr"/>
            <a:r>
              <a:rPr lang="en-US" sz="3600" b="1">
                <a:latin typeface="Calibri"/>
                <a:ea typeface="Calibri"/>
                <a:cs typeface="Calibri"/>
              </a:rPr>
              <a:t>Signature program funds</a:t>
            </a:r>
            <a:br>
              <a:rPr lang="en-US" sz="3600" b="1">
                <a:latin typeface="Calibri"/>
                <a:ea typeface="Calibri"/>
                <a:cs typeface="Calibri"/>
              </a:rPr>
            </a:br>
            <a:r>
              <a:rPr lang="en-US" sz="3600" b="1">
                <a:latin typeface="Calibri"/>
                <a:ea typeface="Calibri"/>
                <a:cs typeface="Calibri"/>
              </a:rPr>
              <a:t>requested vs. approved</a:t>
            </a:r>
            <a:endParaRPr lang="en-US" sz="3600" b="1">
              <a:latin typeface="Calibri" panose="020F0502020204030204" pitchFamily="34" charset="0"/>
              <a:ea typeface="Calibri"/>
              <a:cs typeface="Calibri" panose="020F0502020204030204" pitchFamily="34" charset="0"/>
            </a:endParaRPr>
          </a:p>
        </p:txBody>
      </p:sp>
      <p:sp>
        <p:nvSpPr>
          <p:cNvPr id="3" name="Slide Number Placeholder 2">
            <a:extLst>
              <a:ext uri="{FF2B5EF4-FFF2-40B4-BE49-F238E27FC236}">
                <a16:creationId xmlns:a16="http://schemas.microsoft.com/office/drawing/2014/main" id="{F243CBD7-473E-23F2-AE74-1D7A84BF21BD}"/>
              </a:ext>
            </a:extLst>
          </p:cNvPr>
          <p:cNvSpPr>
            <a:spLocks noGrp="1"/>
          </p:cNvSpPr>
          <p:nvPr>
            <p:ph type="sldNum" sz="quarter" idx="12"/>
          </p:nvPr>
        </p:nvSpPr>
        <p:spPr/>
        <p:txBody>
          <a:bodyPr/>
          <a:lstStyle/>
          <a:p>
            <a:fld id="{A49DFD55-3C28-40EF-9E31-A92D2E4017FF}" type="slidenum">
              <a:rPr lang="en-US" smtClean="0"/>
              <a:pPr/>
              <a:t>14</a:t>
            </a:fld>
            <a:endParaRPr lang="en-US"/>
          </a:p>
        </p:txBody>
      </p:sp>
      <p:sp>
        <p:nvSpPr>
          <p:cNvPr id="7" name="Rectangle 6">
            <a:extLst>
              <a:ext uri="{FF2B5EF4-FFF2-40B4-BE49-F238E27FC236}">
                <a16:creationId xmlns:a16="http://schemas.microsoft.com/office/drawing/2014/main" id="{E4D3FEE1-F4BB-B8B4-DFFE-055285C0C52A}"/>
              </a:ext>
            </a:extLst>
          </p:cNvPr>
          <p:cNvSpPr/>
          <p:nvPr/>
        </p:nvSpPr>
        <p:spPr>
          <a:xfrm>
            <a:off x="4277710" y="1100618"/>
            <a:ext cx="7241628" cy="13526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abon Next LT"/>
              <a:ea typeface="+mn-ea"/>
              <a:cs typeface="+mn-cs"/>
            </a:endParaRPr>
          </a:p>
        </p:txBody>
      </p:sp>
      <p:graphicFrame>
        <p:nvGraphicFramePr>
          <p:cNvPr id="5" name="Table 4">
            <a:extLst>
              <a:ext uri="{FF2B5EF4-FFF2-40B4-BE49-F238E27FC236}">
                <a16:creationId xmlns:a16="http://schemas.microsoft.com/office/drawing/2014/main" id="{2DBF1023-E0F9-AF03-84FF-CA9E6B59C804}"/>
              </a:ext>
            </a:extLst>
          </p:cNvPr>
          <p:cNvGraphicFramePr>
            <a:graphicFrameLocks noGrp="1"/>
          </p:cNvGraphicFramePr>
          <p:nvPr>
            <p:extLst>
              <p:ext uri="{D42A27DB-BD31-4B8C-83A1-F6EECF244321}">
                <p14:modId xmlns:p14="http://schemas.microsoft.com/office/powerpoint/2010/main" val="1533951524"/>
              </p:ext>
            </p:extLst>
          </p:nvPr>
        </p:nvGraphicFramePr>
        <p:xfrm>
          <a:off x="3863272" y="4111462"/>
          <a:ext cx="7781268" cy="2468880"/>
        </p:xfrm>
        <a:graphic>
          <a:graphicData uri="http://schemas.openxmlformats.org/drawingml/2006/table">
            <a:tbl>
              <a:tblPr firstRow="1" bandRow="1">
                <a:tableStyleId>{5C22544A-7EE6-4342-B048-85BDC9FD1C3A}</a:tableStyleId>
              </a:tblPr>
              <a:tblGrid>
                <a:gridCol w="7781268">
                  <a:extLst>
                    <a:ext uri="{9D8B030D-6E8A-4147-A177-3AD203B41FA5}">
                      <a16:colId xmlns:a16="http://schemas.microsoft.com/office/drawing/2014/main" val="32558296"/>
                    </a:ext>
                  </a:extLst>
                </a:gridCol>
              </a:tblGrid>
              <a:tr h="370840">
                <a:tc>
                  <a:txBody>
                    <a:bodyPr/>
                    <a:lstStyle/>
                    <a:p>
                      <a:pPr lvl="0" algn="l">
                        <a:lnSpc>
                          <a:spcPct val="100000"/>
                        </a:lnSpc>
                        <a:spcBef>
                          <a:spcPts val="0"/>
                        </a:spcBef>
                        <a:spcAft>
                          <a:spcPts val="0"/>
                        </a:spcAft>
                        <a:buNone/>
                      </a:pPr>
                      <a:r>
                        <a:rPr lang="en-US" sz="2400" b="0" i="0" u="none" strike="noStrike" noProof="0" dirty="0">
                          <a:solidFill>
                            <a:schemeClr val="tx1"/>
                          </a:solidFill>
                          <a:latin typeface="Tenorite"/>
                        </a:rPr>
                        <a:t> </a:t>
                      </a:r>
                      <a:r>
                        <a:rPr lang="en-US" sz="2400" b="1" i="0" u="sng" strike="noStrike" noProof="0" dirty="0">
                          <a:solidFill>
                            <a:schemeClr val="tx1"/>
                          </a:solidFill>
                          <a:latin typeface="Tenorite"/>
                        </a:rPr>
                        <a:t>APPROVED</a:t>
                      </a:r>
                      <a:r>
                        <a:rPr lang="en-US" sz="2400" b="0" i="0" u="none" strike="noStrike" noProof="0" dirty="0">
                          <a:solidFill>
                            <a:schemeClr val="tx1"/>
                          </a:solidFill>
                          <a:latin typeface="Tenorite"/>
                        </a:rPr>
                        <a:t> Signature Program Funds: $205,232</a:t>
                      </a:r>
                      <a:endParaRPr lang="en-US" sz="2400" b="1" i="0" u="sng" strike="noStrike" noProof="0" dirty="0">
                        <a:solidFill>
                          <a:schemeClr val="tx1"/>
                        </a:solidFill>
                        <a:latin typeface="Tenorite"/>
                      </a:endParaRPr>
                    </a:p>
                  </a:txBody>
                  <a:tcP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4123371214"/>
                  </a:ext>
                </a:extLst>
              </a:tr>
              <a:tr h="370840">
                <a:tc>
                  <a:txBody>
                    <a:bodyPr/>
                    <a:lstStyle/>
                    <a:p>
                      <a:pPr lvl="0">
                        <a:buNone/>
                      </a:pPr>
                      <a:r>
                        <a:rPr lang="en-US" sz="1800" b="1" i="0" u="sng" strike="noStrike" noProof="0" dirty="0">
                          <a:solidFill>
                            <a:srgbClr val="FF0000"/>
                          </a:solidFill>
                          <a:latin typeface="Tenorite"/>
                        </a:rPr>
                        <a:t>Staffing:</a:t>
                      </a:r>
                    </a:p>
                    <a:p>
                      <a:pPr lvl="0">
                        <a:buNone/>
                      </a:pPr>
                      <a:r>
                        <a:rPr lang="en-US" sz="1800" b="1" i="0" u="none" strike="noStrike" noProof="0" dirty="0">
                          <a:solidFill>
                            <a:srgbClr val="FF0000"/>
                          </a:solidFill>
                          <a:latin typeface="Tenorite"/>
                        </a:rPr>
                        <a:t>-(1) Signature Program STEAM Lab Teacher</a:t>
                      </a:r>
                    </a:p>
                    <a:p>
                      <a:pPr lvl="0">
                        <a:buNone/>
                      </a:pPr>
                      <a:r>
                        <a:rPr lang="en-US" sz="1800" b="1" i="0" u="none" strike="noStrike" noProof="0" dirty="0">
                          <a:solidFill>
                            <a:srgbClr val="FF0000"/>
                          </a:solidFill>
                          <a:latin typeface="Tenorite"/>
                        </a:rPr>
                        <a:t>-(.25) Signature Program Spanish Teacher </a:t>
                      </a:r>
                    </a:p>
                    <a:p>
                      <a:pPr lvl="0">
                        <a:buNone/>
                      </a:pPr>
                      <a:r>
                        <a:rPr lang="en-US" sz="1800" b="1" i="0" u="none" strike="noStrike" noProof="0" dirty="0">
                          <a:solidFill>
                            <a:srgbClr val="FF0000"/>
                          </a:solidFill>
                          <a:latin typeface="Tenorite"/>
                        </a:rPr>
                        <a:t>-(.5) Master Teacher Leader (School will cover the additional costs) </a:t>
                      </a:r>
                    </a:p>
                    <a:p>
                      <a:pPr lvl="0">
                        <a:buNone/>
                      </a:pPr>
                      <a:r>
                        <a:rPr lang="en-US" sz="1800" b="1" i="0" u="sng" strike="noStrike" noProof="0" dirty="0">
                          <a:solidFill>
                            <a:srgbClr val="FF0000"/>
                          </a:solidFill>
                          <a:latin typeface="Tenorite"/>
                        </a:rPr>
                        <a:t>Non-Staffing: </a:t>
                      </a:r>
                    </a:p>
                    <a:p>
                      <a:pPr lvl="0">
                        <a:buNone/>
                      </a:pPr>
                      <a:r>
                        <a:rPr lang="en-US" sz="1800" b="1" i="0" u="none" strike="noStrike" noProof="0" dirty="0">
                          <a:solidFill>
                            <a:srgbClr val="FF0000"/>
                          </a:solidFill>
                          <a:latin typeface="Tenorite"/>
                        </a:rPr>
                        <a:t>$15,000 allocated for Signature Program materials and supplies </a:t>
                      </a:r>
                    </a:p>
                    <a:p>
                      <a:pPr lvl="0">
                        <a:buNone/>
                      </a:pPr>
                      <a:endParaRPr lang="en-US" dirty="0"/>
                    </a:p>
                  </a:txBody>
                  <a:tcP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173676506"/>
                  </a:ext>
                </a:extLst>
              </a:tr>
            </a:tbl>
          </a:graphicData>
        </a:graphic>
      </p:graphicFrame>
      <p:graphicFrame>
        <p:nvGraphicFramePr>
          <p:cNvPr id="6" name="Table 5">
            <a:extLst>
              <a:ext uri="{FF2B5EF4-FFF2-40B4-BE49-F238E27FC236}">
                <a16:creationId xmlns:a16="http://schemas.microsoft.com/office/drawing/2014/main" id="{C554AFAB-AE82-2572-0E76-4F69AF1323B2}"/>
              </a:ext>
            </a:extLst>
          </p:cNvPr>
          <p:cNvGraphicFramePr>
            <a:graphicFrameLocks noGrp="1"/>
          </p:cNvGraphicFramePr>
          <p:nvPr>
            <p:extLst>
              <p:ext uri="{D42A27DB-BD31-4B8C-83A1-F6EECF244321}">
                <p14:modId xmlns:p14="http://schemas.microsoft.com/office/powerpoint/2010/main" val="2817491088"/>
              </p:ext>
            </p:extLst>
          </p:nvPr>
        </p:nvGraphicFramePr>
        <p:xfrm>
          <a:off x="4001495" y="1454155"/>
          <a:ext cx="7781268" cy="2194560"/>
        </p:xfrm>
        <a:graphic>
          <a:graphicData uri="http://schemas.openxmlformats.org/drawingml/2006/table">
            <a:tbl>
              <a:tblPr firstRow="1" bandRow="1">
                <a:tableStyleId>{5C22544A-7EE6-4342-B048-85BDC9FD1C3A}</a:tableStyleId>
              </a:tblPr>
              <a:tblGrid>
                <a:gridCol w="7781268">
                  <a:extLst>
                    <a:ext uri="{9D8B030D-6E8A-4147-A177-3AD203B41FA5}">
                      <a16:colId xmlns:a16="http://schemas.microsoft.com/office/drawing/2014/main" val="32558296"/>
                    </a:ext>
                  </a:extLst>
                </a:gridCol>
              </a:tblGrid>
              <a:tr h="370840">
                <a:tc>
                  <a:txBody>
                    <a:bodyPr/>
                    <a:lstStyle/>
                    <a:p>
                      <a:r>
                        <a:rPr lang="en-US" sz="2400" b="0" dirty="0">
                          <a:solidFill>
                            <a:schemeClr val="tx1"/>
                          </a:solidFill>
                        </a:rPr>
                        <a:t> </a:t>
                      </a:r>
                      <a:r>
                        <a:rPr lang="en-US" sz="2400" b="1" i="0" u="sng" strike="noStrike" noProof="0" dirty="0">
                          <a:solidFill>
                            <a:schemeClr val="tx1"/>
                          </a:solidFill>
                          <a:latin typeface="Tenorite"/>
                        </a:rPr>
                        <a:t>Requested </a:t>
                      </a:r>
                      <a:r>
                        <a:rPr lang="en-US" sz="2400" b="0" dirty="0">
                          <a:solidFill>
                            <a:schemeClr val="tx1"/>
                          </a:solidFill>
                        </a:rPr>
                        <a:t>Signature Program Funds: $719,232</a:t>
                      </a:r>
                      <a:endParaRPr lang="en-US" sz="2400" b="1" u="sng" dirty="0">
                        <a:solidFill>
                          <a:schemeClr val="tx1"/>
                        </a:solidFill>
                      </a:endParaRPr>
                    </a:p>
                  </a:txBody>
                  <a:tcP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38100" cap="flat" cmpd="sng" algn="ctr">
                      <a:solidFill>
                        <a:srgbClr val="FF0000"/>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accent5">
                        <a:lumMod val="60000"/>
                        <a:lumOff val="40000"/>
                      </a:schemeClr>
                    </a:solidFill>
                  </a:tcPr>
                </a:tc>
                <a:extLst>
                  <a:ext uri="{0D108BD9-81ED-4DB2-BD59-A6C34878D82A}">
                    <a16:rowId xmlns:a16="http://schemas.microsoft.com/office/drawing/2014/main" val="4123371214"/>
                  </a:ext>
                </a:extLst>
              </a:tr>
              <a:tr h="370840">
                <a:tc>
                  <a:txBody>
                    <a:bodyPr/>
                    <a:lstStyle/>
                    <a:p>
                      <a:r>
                        <a:rPr lang="en-US" b="1" i="0" dirty="0">
                          <a:solidFill>
                            <a:srgbClr val="FF0000"/>
                          </a:solidFill>
                        </a:rPr>
                        <a:t>-(2) Signature STEAM Program Coaches- Curriculum Development, Certification, Classroom Coaching, Professional Development </a:t>
                      </a:r>
                    </a:p>
                    <a:p>
                      <a:r>
                        <a:rPr lang="en-US" b="1" i="0" dirty="0">
                          <a:solidFill>
                            <a:srgbClr val="FF0000"/>
                          </a:solidFill>
                        </a:rPr>
                        <a:t>-(1) Signature Program Spanish Teacher</a:t>
                      </a:r>
                    </a:p>
                    <a:p>
                      <a:r>
                        <a:rPr lang="en-US" b="1" i="0" dirty="0">
                          <a:solidFill>
                            <a:srgbClr val="FF0000"/>
                          </a:solidFill>
                        </a:rPr>
                        <a:t>-(2) Signature Program STEAM Teachers</a:t>
                      </a:r>
                    </a:p>
                    <a:p>
                      <a:r>
                        <a:rPr lang="en-US" b="1" i="0" dirty="0">
                          <a:solidFill>
                            <a:srgbClr val="FF0000"/>
                          </a:solidFill>
                        </a:rPr>
                        <a:t>-$20,000 for materials and supplies </a:t>
                      </a:r>
                    </a:p>
                    <a:p>
                      <a:endParaRPr lang="en-US" b="1" i="0" dirty="0">
                        <a:solidFill>
                          <a:srgbClr val="FF0000"/>
                        </a:solidFill>
                      </a:endParaRPr>
                    </a:p>
                  </a:txBody>
                  <a:tcPr>
                    <a:lnL w="38100" cap="flat" cmpd="sng" algn="ctr">
                      <a:solidFill>
                        <a:srgbClr val="FF0000"/>
                      </a:solidFill>
                      <a:prstDash val="solid"/>
                      <a:round/>
                      <a:headEnd type="none" w="med" len="med"/>
                      <a:tailEnd type="none" w="med" len="med"/>
                    </a:lnL>
                    <a:lnR w="38100" cap="flat" cmpd="sng" algn="ctr">
                      <a:solidFill>
                        <a:srgbClr val="FF0000"/>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accent5">
                        <a:lumMod val="20000"/>
                        <a:lumOff val="80000"/>
                      </a:schemeClr>
                    </a:solidFill>
                  </a:tcPr>
                </a:tc>
                <a:extLst>
                  <a:ext uri="{0D108BD9-81ED-4DB2-BD59-A6C34878D82A}">
                    <a16:rowId xmlns:a16="http://schemas.microsoft.com/office/drawing/2014/main" val="3173676506"/>
                  </a:ext>
                </a:extLst>
              </a:tr>
            </a:tbl>
          </a:graphicData>
        </a:graphic>
      </p:graphicFrame>
    </p:spTree>
    <p:extLst>
      <p:ext uri="{BB962C8B-B14F-4D97-AF65-F5344CB8AC3E}">
        <p14:creationId xmlns:p14="http://schemas.microsoft.com/office/powerpoint/2010/main" val="34799616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8DCEF-43E8-794D-E98A-BBDA1470223B}"/>
              </a:ext>
            </a:extLst>
          </p:cNvPr>
          <p:cNvSpPr>
            <a:spLocks noGrp="1"/>
          </p:cNvSpPr>
          <p:nvPr>
            <p:ph type="title"/>
          </p:nvPr>
        </p:nvSpPr>
        <p:spPr>
          <a:xfrm>
            <a:off x="1861822" y="2515426"/>
            <a:ext cx="7058890" cy="1828800"/>
          </a:xfrm>
        </p:spPr>
        <p:txBody>
          <a:bodyPr/>
          <a:lstStyle/>
          <a:p>
            <a:r>
              <a:rPr lang="en-US" b="1" dirty="0">
                <a:solidFill>
                  <a:srgbClr val="FF0000"/>
                </a:solidFill>
              </a:rPr>
              <a:t>M. Agnes Jones Es</a:t>
            </a:r>
            <a:br>
              <a:rPr lang="en-US" dirty="0"/>
            </a:br>
            <a:r>
              <a:rPr lang="en-US" dirty="0"/>
              <a:t>FY26 Summary of Proposed Staffing AND Non-Staffing</a:t>
            </a:r>
          </a:p>
        </p:txBody>
      </p:sp>
      <p:sp>
        <p:nvSpPr>
          <p:cNvPr id="3" name="Content Placeholder 2">
            <a:extLst>
              <a:ext uri="{FF2B5EF4-FFF2-40B4-BE49-F238E27FC236}">
                <a16:creationId xmlns:a16="http://schemas.microsoft.com/office/drawing/2014/main" id="{8773B76F-3451-0552-4063-2523F355B0BF}"/>
              </a:ext>
            </a:extLst>
          </p:cNvPr>
          <p:cNvSpPr>
            <a:spLocks noGrp="1"/>
          </p:cNvSpPr>
          <p:nvPr>
            <p:ph sz="quarter" idx="26"/>
          </p:nvPr>
        </p:nvSpPr>
        <p:spPr>
          <a:xfrm>
            <a:off x="1457730" y="3090141"/>
            <a:ext cx="6400800" cy="3048000"/>
          </a:xfrm>
        </p:spPr>
        <p:txBody>
          <a:bodyPr vert="horz" lIns="0" tIns="0" rIns="0" bIns="0" rtlCol="0" anchor="t">
            <a:normAutofit/>
          </a:bodyPr>
          <a:lstStyle/>
          <a:p>
            <a:r>
              <a:rPr lang="en-US"/>
              <a:t>-</a:t>
            </a:r>
          </a:p>
        </p:txBody>
      </p:sp>
      <p:sp>
        <p:nvSpPr>
          <p:cNvPr id="5" name="Slide Number Placeholder 4">
            <a:extLst>
              <a:ext uri="{FF2B5EF4-FFF2-40B4-BE49-F238E27FC236}">
                <a16:creationId xmlns:a16="http://schemas.microsoft.com/office/drawing/2014/main" id="{5526FB72-12C1-A588-9277-25A8B3A11309}"/>
              </a:ext>
            </a:extLst>
          </p:cNvPr>
          <p:cNvSpPr>
            <a:spLocks noGrp="1"/>
          </p:cNvSpPr>
          <p:nvPr>
            <p:ph type="sldNum" sz="quarter" idx="11"/>
          </p:nvPr>
        </p:nvSpPr>
        <p:spPr/>
        <p:txBody>
          <a:bodyPr/>
          <a:lstStyle/>
          <a:p>
            <a:fld id="{B5CEABB6-07DC-46E8-9B57-56EC44A396E5}" type="slidenum">
              <a:rPr lang="en-US" smtClean="0"/>
              <a:pPr/>
              <a:t>15</a:t>
            </a:fld>
            <a:endParaRPr lang="en-US"/>
          </a:p>
        </p:txBody>
      </p:sp>
    </p:spTree>
    <p:extLst>
      <p:ext uri="{BB962C8B-B14F-4D97-AF65-F5344CB8AC3E}">
        <p14:creationId xmlns:p14="http://schemas.microsoft.com/office/powerpoint/2010/main" val="16381625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35871E-88AF-DF10-1311-98C617AA3EB4}"/>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AAD3CC83-1DB2-2358-C22B-45B1EAA3492C}"/>
              </a:ext>
            </a:extLst>
          </p:cNvPr>
          <p:cNvSpPr>
            <a:spLocks noGrp="1"/>
          </p:cNvSpPr>
          <p:nvPr>
            <p:ph type="title"/>
          </p:nvPr>
        </p:nvSpPr>
        <p:spPr>
          <a:xfrm>
            <a:off x="558766" y="230477"/>
            <a:ext cx="10718207" cy="600540"/>
          </a:xfrm>
        </p:spPr>
        <p:txBody>
          <a:bodyPr/>
          <a:lstStyle/>
          <a:p>
            <a:pPr algn="ctr"/>
            <a:r>
              <a:rPr lang="en-US"/>
              <a:t>Summary Tab Overview</a:t>
            </a:r>
          </a:p>
        </p:txBody>
      </p:sp>
      <p:graphicFrame>
        <p:nvGraphicFramePr>
          <p:cNvPr id="2" name="Table 1">
            <a:extLst>
              <a:ext uri="{FF2B5EF4-FFF2-40B4-BE49-F238E27FC236}">
                <a16:creationId xmlns:a16="http://schemas.microsoft.com/office/drawing/2014/main" id="{FB50BE05-D1CF-D7B3-7FFD-162537B69831}"/>
              </a:ext>
            </a:extLst>
          </p:cNvPr>
          <p:cNvGraphicFramePr>
            <a:graphicFrameLocks noGrp="1"/>
          </p:cNvGraphicFramePr>
          <p:nvPr>
            <p:extLst>
              <p:ext uri="{D42A27DB-BD31-4B8C-83A1-F6EECF244321}">
                <p14:modId xmlns:p14="http://schemas.microsoft.com/office/powerpoint/2010/main" val="2363502414"/>
              </p:ext>
            </p:extLst>
          </p:nvPr>
        </p:nvGraphicFramePr>
        <p:xfrm>
          <a:off x="369024" y="1325822"/>
          <a:ext cx="5868846" cy="5132893"/>
        </p:xfrm>
        <a:graphic>
          <a:graphicData uri="http://schemas.openxmlformats.org/drawingml/2006/table">
            <a:tbl>
              <a:tblPr/>
              <a:tblGrid>
                <a:gridCol w="1975542">
                  <a:extLst>
                    <a:ext uri="{9D8B030D-6E8A-4147-A177-3AD203B41FA5}">
                      <a16:colId xmlns:a16="http://schemas.microsoft.com/office/drawing/2014/main" val="3849296698"/>
                    </a:ext>
                  </a:extLst>
                </a:gridCol>
                <a:gridCol w="477112">
                  <a:extLst>
                    <a:ext uri="{9D8B030D-6E8A-4147-A177-3AD203B41FA5}">
                      <a16:colId xmlns:a16="http://schemas.microsoft.com/office/drawing/2014/main" val="1077783019"/>
                    </a:ext>
                  </a:extLst>
                </a:gridCol>
                <a:gridCol w="499475">
                  <a:extLst>
                    <a:ext uri="{9D8B030D-6E8A-4147-A177-3AD203B41FA5}">
                      <a16:colId xmlns:a16="http://schemas.microsoft.com/office/drawing/2014/main" val="3719666683"/>
                    </a:ext>
                  </a:extLst>
                </a:gridCol>
                <a:gridCol w="670938">
                  <a:extLst>
                    <a:ext uri="{9D8B030D-6E8A-4147-A177-3AD203B41FA5}">
                      <a16:colId xmlns:a16="http://schemas.microsoft.com/office/drawing/2014/main" val="2019260614"/>
                    </a:ext>
                  </a:extLst>
                </a:gridCol>
                <a:gridCol w="687711">
                  <a:extLst>
                    <a:ext uri="{9D8B030D-6E8A-4147-A177-3AD203B41FA5}">
                      <a16:colId xmlns:a16="http://schemas.microsoft.com/office/drawing/2014/main" val="689053540"/>
                    </a:ext>
                  </a:extLst>
                </a:gridCol>
                <a:gridCol w="1558068">
                  <a:extLst>
                    <a:ext uri="{9D8B030D-6E8A-4147-A177-3AD203B41FA5}">
                      <a16:colId xmlns:a16="http://schemas.microsoft.com/office/drawing/2014/main" val="1342250569"/>
                    </a:ext>
                  </a:extLst>
                </a:gridCol>
              </a:tblGrid>
              <a:tr h="271333">
                <a:tc>
                  <a:txBody>
                    <a:bodyPr/>
                    <a:lstStyle/>
                    <a:p>
                      <a:pPr algn="ctr" fontAlgn="b"/>
                      <a:r>
                        <a:rPr lang="en-US" sz="1000" b="1" i="0" u="none" strike="noStrike">
                          <a:solidFill>
                            <a:srgbClr val="000000"/>
                          </a:solidFill>
                          <a:effectLst/>
                          <a:latin typeface="Calibri"/>
                        </a:rPr>
                        <a:t>Position Title</a:t>
                      </a:r>
                    </a:p>
                  </a:txBody>
                  <a:tcPr marL="0" marR="0" marT="0" marB="0" anchor="b">
                    <a:lnL>
                      <a:noFill/>
                    </a:lnL>
                    <a:lnR>
                      <a:noFill/>
                    </a:lnR>
                    <a:lnT>
                      <a:noFill/>
                    </a:lnT>
                    <a:lnB>
                      <a:noFill/>
                    </a:lnB>
                    <a:noFill/>
                  </a:tcPr>
                </a:tc>
                <a:tc>
                  <a:txBody>
                    <a:bodyPr/>
                    <a:lstStyle/>
                    <a:p>
                      <a:pPr algn="ctr" fontAlgn="b"/>
                      <a:r>
                        <a:rPr lang="en-US" sz="1000" b="1" i="0" u="none" strike="noStrike">
                          <a:solidFill>
                            <a:srgbClr val="000000"/>
                          </a:solidFill>
                          <a:effectLst/>
                          <a:latin typeface="Calibri"/>
                        </a:rPr>
                        <a:t> Earned </a:t>
                      </a:r>
                    </a:p>
                  </a:txBody>
                  <a:tcPr marL="0" marR="0" marT="0" marB="0" anchor="b">
                    <a:lnL>
                      <a:noFill/>
                    </a:lnL>
                    <a:lnR>
                      <a:noFill/>
                    </a:lnR>
                    <a:lnT>
                      <a:noFill/>
                    </a:lnT>
                    <a:lnB>
                      <a:noFill/>
                    </a:lnB>
                    <a:noFill/>
                  </a:tcPr>
                </a:tc>
                <a:tc>
                  <a:txBody>
                    <a:bodyPr/>
                    <a:lstStyle/>
                    <a:p>
                      <a:pPr algn="ctr" fontAlgn="b"/>
                      <a:r>
                        <a:rPr lang="en-US" sz="1000" b="1" i="0" u="none" strike="noStrike">
                          <a:solidFill>
                            <a:srgbClr val="000000"/>
                          </a:solidFill>
                          <a:effectLst/>
                          <a:latin typeface="Calibri"/>
                        </a:rPr>
                        <a:t> Funded </a:t>
                      </a:r>
                    </a:p>
                  </a:txBody>
                  <a:tcPr marL="0" marR="0" marT="0" marB="0" anchor="b">
                    <a:lnL>
                      <a:noFill/>
                    </a:lnL>
                    <a:lnR>
                      <a:noFill/>
                    </a:lnR>
                    <a:lnT>
                      <a:noFill/>
                    </a:lnT>
                    <a:lnB>
                      <a:noFill/>
                    </a:lnB>
                    <a:noFill/>
                  </a:tcPr>
                </a:tc>
                <a:tc>
                  <a:txBody>
                    <a:bodyPr/>
                    <a:lstStyle/>
                    <a:p>
                      <a:pPr algn="ctr" fontAlgn="b"/>
                      <a:r>
                        <a:rPr lang="en-US" sz="1000" b="1" i="0" u="none" strike="noStrike">
                          <a:solidFill>
                            <a:srgbClr val="000000"/>
                          </a:solidFill>
                          <a:effectLst/>
                          <a:latin typeface="Calibri"/>
                        </a:rPr>
                        <a:t>Staffed</a:t>
                      </a:r>
                    </a:p>
                  </a:txBody>
                  <a:tcPr marL="0" marR="0" marT="0" marB="0" anchor="b">
                    <a:lnL>
                      <a:noFill/>
                    </a:lnL>
                    <a:lnR>
                      <a:noFill/>
                    </a:lnR>
                    <a:lnT>
                      <a:noFill/>
                    </a:lnT>
                    <a:lnB>
                      <a:noFill/>
                    </a:lnB>
                    <a:noFill/>
                  </a:tcPr>
                </a:tc>
                <a:tc>
                  <a:txBody>
                    <a:bodyPr/>
                    <a:lstStyle/>
                    <a:p>
                      <a:pPr algn="ctr" fontAlgn="b"/>
                      <a:r>
                        <a:rPr lang="en-US" sz="1000" b="1" i="0" u="none" strike="noStrike">
                          <a:solidFill>
                            <a:srgbClr val="000000"/>
                          </a:solidFill>
                          <a:effectLst/>
                          <a:latin typeface="Calibri"/>
                        </a:rPr>
                        <a:t>Dif</a:t>
                      </a:r>
                    </a:p>
                  </a:txBody>
                  <a:tcPr marL="0" marR="0" marT="0" marB="0" anchor="b">
                    <a:lnL>
                      <a:noFill/>
                    </a:lnL>
                    <a:lnR>
                      <a:noFill/>
                    </a:lnR>
                    <a:lnT>
                      <a:noFill/>
                    </a:lnT>
                    <a:lnB>
                      <a:noFill/>
                    </a:lnB>
                    <a:noFill/>
                  </a:tcPr>
                </a:tc>
                <a:tc>
                  <a:txBody>
                    <a:bodyPr/>
                    <a:lstStyle/>
                    <a:p>
                      <a:pPr algn="ctr" fontAlgn="b"/>
                      <a:r>
                        <a:rPr lang="en-US" sz="1000" b="1" i="0" u="none" strike="noStrike">
                          <a:solidFill>
                            <a:srgbClr val="000000"/>
                          </a:solidFill>
                          <a:effectLst/>
                          <a:latin typeface="Calibri"/>
                        </a:rPr>
                        <a:t>Comments</a:t>
                      </a:r>
                    </a:p>
                  </a:txBody>
                  <a:tcPr marL="0" marR="0" marT="0" marB="0" anchor="b">
                    <a:lnL>
                      <a:noFill/>
                    </a:lnL>
                    <a:lnR>
                      <a:noFill/>
                    </a:lnR>
                    <a:lnT>
                      <a:noFill/>
                    </a:lnT>
                    <a:lnB>
                      <a:noFill/>
                    </a:lnB>
                    <a:noFill/>
                  </a:tcPr>
                </a:tc>
                <a:extLst>
                  <a:ext uri="{0D108BD9-81ED-4DB2-BD59-A6C34878D82A}">
                    <a16:rowId xmlns:a16="http://schemas.microsoft.com/office/drawing/2014/main" val="2299039323"/>
                  </a:ext>
                </a:extLst>
              </a:tr>
              <a:tr h="185000">
                <a:tc>
                  <a:txBody>
                    <a:bodyPr/>
                    <a:lstStyle/>
                    <a:p>
                      <a:pPr algn="l" fontAlgn="t"/>
                      <a:r>
                        <a:rPr lang="en-US" sz="1300" b="1" i="0" u="none" strike="noStrike">
                          <a:solidFill>
                            <a:srgbClr val="FFFFFF"/>
                          </a:solidFill>
                          <a:effectLst/>
                          <a:latin typeface="Calibri"/>
                        </a:rPr>
                        <a:t>Teachers</a:t>
                      </a:r>
                    </a:p>
                  </a:txBody>
                  <a:tcPr marL="0" marR="0" marT="0" marB="0">
                    <a:lnL>
                      <a:noFill/>
                    </a:lnL>
                    <a:lnR>
                      <a:noFill/>
                    </a:lnR>
                    <a:lnT>
                      <a:noFill/>
                    </a:lnT>
                    <a:lnB w="6350" cap="flat" cmpd="sng" algn="ctr">
                      <a:solidFill>
                        <a:srgbClr val="000000"/>
                      </a:solidFill>
                      <a:prstDash val="solid"/>
                      <a:round/>
                      <a:headEnd type="none" w="med" len="med"/>
                      <a:tailEnd type="none" w="med" len="med"/>
                    </a:lnB>
                    <a:solidFill>
                      <a:srgbClr val="8EA9DB"/>
                    </a:solidFill>
                  </a:tcPr>
                </a:tc>
                <a:tc>
                  <a:txBody>
                    <a:bodyPr/>
                    <a:lstStyle/>
                    <a:p>
                      <a:pPr algn="l" fontAlgn="t"/>
                      <a:endParaRPr lang="en-US" sz="1300" b="1" i="0" u="none" strike="noStrike">
                        <a:solidFill>
                          <a:srgbClr val="FFFFFF"/>
                        </a:solidFill>
                        <a:effectLst/>
                        <a:latin typeface="Calibri"/>
                      </a:endParaRPr>
                    </a:p>
                  </a:txBody>
                  <a:tcPr marL="0" marR="0" marT="0" marB="0">
                    <a:lnL>
                      <a:noFill/>
                    </a:lnL>
                    <a:lnR>
                      <a:noFill/>
                    </a:lnR>
                    <a:lnT>
                      <a:noFill/>
                    </a:lnT>
                    <a:lnB w="6350" cap="flat" cmpd="sng" algn="ctr">
                      <a:solidFill>
                        <a:srgbClr val="000000"/>
                      </a:solidFill>
                      <a:prstDash val="solid"/>
                      <a:round/>
                      <a:headEnd type="none" w="med" len="med"/>
                      <a:tailEnd type="none" w="med" len="med"/>
                    </a:lnB>
                    <a:solidFill>
                      <a:srgbClr val="8EA9DB"/>
                    </a:solidFill>
                  </a:tcPr>
                </a:tc>
                <a:tc>
                  <a:txBody>
                    <a:bodyPr/>
                    <a:lstStyle/>
                    <a:p>
                      <a:pPr algn="l" fontAlgn="t"/>
                      <a:endParaRPr lang="en-US" sz="1300" b="1" i="0" u="none" strike="noStrike">
                        <a:solidFill>
                          <a:srgbClr val="FFFFFF"/>
                        </a:solidFill>
                        <a:effectLst/>
                        <a:latin typeface="Calibri"/>
                      </a:endParaRPr>
                    </a:p>
                  </a:txBody>
                  <a:tcPr marL="0" marR="0" marT="0" marB="0">
                    <a:lnL>
                      <a:noFill/>
                    </a:lnL>
                    <a:lnR>
                      <a:noFill/>
                    </a:lnR>
                    <a:lnT>
                      <a:noFill/>
                    </a:lnT>
                    <a:lnB w="6350" cap="flat" cmpd="sng" algn="ctr">
                      <a:solidFill>
                        <a:srgbClr val="000000"/>
                      </a:solidFill>
                      <a:prstDash val="solid"/>
                      <a:round/>
                      <a:headEnd type="none" w="med" len="med"/>
                      <a:tailEnd type="none" w="med" len="med"/>
                    </a:lnB>
                    <a:solidFill>
                      <a:srgbClr val="8EA9DB"/>
                    </a:solidFill>
                  </a:tcPr>
                </a:tc>
                <a:tc>
                  <a:txBody>
                    <a:bodyPr/>
                    <a:lstStyle/>
                    <a:p>
                      <a:pPr algn="l" fontAlgn="t"/>
                      <a:endParaRPr lang="en-US" sz="1300" b="1" i="0" u="none" strike="noStrike">
                        <a:solidFill>
                          <a:srgbClr val="FFFFFF"/>
                        </a:solidFill>
                        <a:effectLst/>
                        <a:latin typeface="Calibri"/>
                      </a:endParaRPr>
                    </a:p>
                  </a:txBody>
                  <a:tcPr marL="0" marR="0" marT="0" marB="0">
                    <a:lnL>
                      <a:noFill/>
                    </a:lnL>
                    <a:lnR>
                      <a:noFill/>
                    </a:lnR>
                    <a:lnT>
                      <a:noFill/>
                    </a:lnT>
                    <a:lnB w="6350" cap="flat" cmpd="sng" algn="ctr">
                      <a:solidFill>
                        <a:srgbClr val="000000"/>
                      </a:solidFill>
                      <a:prstDash val="solid"/>
                      <a:round/>
                      <a:headEnd type="none" w="med" len="med"/>
                      <a:tailEnd type="none" w="med" len="med"/>
                    </a:lnB>
                    <a:solidFill>
                      <a:srgbClr val="8EA9DB"/>
                    </a:solidFill>
                  </a:tcPr>
                </a:tc>
                <a:tc>
                  <a:txBody>
                    <a:bodyPr/>
                    <a:lstStyle/>
                    <a:p>
                      <a:pPr algn="l" fontAlgn="t"/>
                      <a:endParaRPr lang="en-US" sz="1300" b="1" i="0" u="none" strike="noStrike">
                        <a:solidFill>
                          <a:srgbClr val="FFFFFF"/>
                        </a:solidFill>
                        <a:effectLst/>
                        <a:latin typeface="Calibri"/>
                      </a:endParaRPr>
                    </a:p>
                  </a:txBody>
                  <a:tcPr marL="0" marR="0" marT="0" marB="0">
                    <a:lnL>
                      <a:noFill/>
                    </a:lnL>
                    <a:lnR>
                      <a:noFill/>
                    </a:lnR>
                    <a:lnT>
                      <a:noFill/>
                    </a:lnT>
                    <a:lnB w="6350" cap="flat" cmpd="sng" algn="ctr">
                      <a:solidFill>
                        <a:srgbClr val="000000"/>
                      </a:solidFill>
                      <a:prstDash val="solid"/>
                      <a:round/>
                      <a:headEnd type="none" w="med" len="med"/>
                      <a:tailEnd type="none" w="med" len="med"/>
                    </a:lnB>
                    <a:solidFill>
                      <a:srgbClr val="8EA9DB"/>
                    </a:solidFill>
                  </a:tcPr>
                </a:tc>
                <a:tc>
                  <a:txBody>
                    <a:bodyPr/>
                    <a:lstStyle/>
                    <a:p>
                      <a:pPr algn="l" fontAlgn="t"/>
                      <a:endParaRPr lang="en-US" sz="1300" b="1" i="0" u="none" strike="noStrike">
                        <a:solidFill>
                          <a:srgbClr val="FFFFFF"/>
                        </a:solidFill>
                        <a:effectLst/>
                        <a:latin typeface="Calibri"/>
                      </a:endParaRPr>
                    </a:p>
                  </a:txBody>
                  <a:tcPr marL="0" marR="0" marT="0" marB="0">
                    <a:lnL>
                      <a:noFill/>
                    </a:lnL>
                    <a:lnR>
                      <a:noFill/>
                    </a:lnR>
                    <a:lnT>
                      <a:noFill/>
                    </a:lnT>
                    <a:lnB w="6350" cap="flat" cmpd="sng" algn="ctr">
                      <a:solidFill>
                        <a:srgbClr val="000000"/>
                      </a:solidFill>
                      <a:prstDash val="solid"/>
                      <a:round/>
                      <a:headEnd type="none" w="med" len="med"/>
                      <a:tailEnd type="none" w="med" len="med"/>
                    </a:lnB>
                    <a:solidFill>
                      <a:srgbClr val="8EA9DB"/>
                    </a:solidFill>
                  </a:tcPr>
                </a:tc>
                <a:extLst>
                  <a:ext uri="{0D108BD9-81ED-4DB2-BD59-A6C34878D82A}">
                    <a16:rowId xmlns:a16="http://schemas.microsoft.com/office/drawing/2014/main" val="35608030"/>
                  </a:ext>
                </a:extLst>
              </a:tr>
              <a:tr h="246667">
                <a:tc>
                  <a:txBody>
                    <a:bodyPr/>
                    <a:lstStyle/>
                    <a:p>
                      <a:pPr algn="l" fontAlgn="b"/>
                      <a:r>
                        <a:rPr lang="en-US" sz="900" b="1" i="0" u="none" strike="noStrike">
                          <a:effectLst/>
                          <a:latin typeface="Arial"/>
                        </a:rPr>
                        <a:t>Middle School Core</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b"/>
                      <a:endParaRPr lang="en-US" sz="900" b="1" i="0" u="none" strike="noStrike">
                        <a:effectLst/>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pattFill prst="upDiag">
                      <a:fgClr>
                        <a:srgbClr val="8EA9DB"/>
                      </a:fgClr>
                      <a:bgClr>
                        <a:srgbClr val="BDD7EE"/>
                      </a:bgClr>
                    </a:pattFill>
                  </a:tcPr>
                </a:tc>
                <a:tc>
                  <a:txBody>
                    <a:bodyPr/>
                    <a:lstStyle/>
                    <a:p>
                      <a:pPr algn="l" fontAlgn="b"/>
                      <a:r>
                        <a:rPr lang="en-US" sz="900" b="1" i="0" u="none" strike="noStrike">
                          <a:effectLst/>
                          <a:latin typeface="Arial"/>
                        </a:rPr>
                        <a:t>            49.50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ctr" fontAlgn="b"/>
                      <a:r>
                        <a:rPr lang="en-US" sz="900" b="1" i="0" u="none" strike="noStrike">
                          <a:solidFill>
                            <a:srgbClr val="000000"/>
                          </a:solidFill>
                          <a:effectLst/>
                          <a:latin typeface="Arial"/>
                        </a:rPr>
                        <a:t>                        -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ctr" fontAlgn="b"/>
                      <a:r>
                        <a:rPr lang="en-US" sz="900" b="1" i="0" u="none" strike="noStrike">
                          <a:solidFill>
                            <a:srgbClr val="000000"/>
                          </a:solidFill>
                          <a:effectLst/>
                          <a:latin typeface="Arial"/>
                        </a:rPr>
                        <a:t>                   (49.50)</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endParaRPr lang="en-US" sz="900" b="1" i="0" u="none" strike="noStrike">
                        <a:solidFill>
                          <a:srgbClr val="000000"/>
                        </a:solidFill>
                        <a:effectLst/>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extLst>
                  <a:ext uri="{0D108BD9-81ED-4DB2-BD59-A6C34878D82A}">
                    <a16:rowId xmlns:a16="http://schemas.microsoft.com/office/drawing/2014/main" val="849774177"/>
                  </a:ext>
                </a:extLst>
              </a:tr>
              <a:tr h="246667">
                <a:tc>
                  <a:txBody>
                    <a:bodyPr/>
                    <a:lstStyle/>
                    <a:p>
                      <a:pPr algn="l" fontAlgn="b"/>
                      <a:r>
                        <a:rPr lang="en-US" sz="900" b="1" i="0" u="none" strike="noStrike">
                          <a:effectLst/>
                          <a:latin typeface="Arial"/>
                        </a:rPr>
                        <a:t>Middle Electives</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endParaRPr lang="en-US" sz="900" b="1" i="0" u="none" strike="noStrike">
                        <a:effectLst/>
                        <a:latin typeface="Arial"/>
                      </a:endParaRPr>
                    </a:p>
                  </a:txBody>
                  <a:tcPr marL="0" marR="0" marT="0" marB="0" anchor="b">
                    <a:lnL>
                      <a:noFill/>
                    </a:lnL>
                    <a:lnR>
                      <a:noFill/>
                    </a:lnR>
                    <a:lnT>
                      <a:noFill/>
                    </a:lnT>
                    <a:lnB>
                      <a:noFill/>
                    </a:lnB>
                    <a:pattFill prst="upDiag">
                      <a:fgClr>
                        <a:srgbClr val="8EA9DB"/>
                      </a:fgClr>
                      <a:bgClr>
                        <a:srgbClr val="BDD7EE"/>
                      </a:bgClr>
                    </a:pattFill>
                  </a:tcPr>
                </a:tc>
                <a:tc>
                  <a:txBody>
                    <a:bodyPr/>
                    <a:lstStyle/>
                    <a:p>
                      <a:pPr algn="l" fontAlgn="b"/>
                      <a:r>
                        <a:rPr lang="en-US" sz="900" b="1" i="0" u="none" strike="noStrike">
                          <a:effectLst/>
                          <a:latin typeface="Arial"/>
                        </a:rPr>
                        <a:t>            19.00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ctr" fontAlgn="b"/>
                      <a:r>
                        <a:rPr lang="en-US" sz="900" b="1" i="0" u="none" strike="noStrike">
                          <a:solidFill>
                            <a:srgbClr val="000000"/>
                          </a:solidFill>
                          <a:effectLst/>
                          <a:latin typeface="Arial"/>
                        </a:rPr>
                        <a:t>                        -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ctr" fontAlgn="b"/>
                      <a:r>
                        <a:rPr lang="en-US" sz="900" b="1" i="0" u="none" strike="noStrike">
                          <a:solidFill>
                            <a:srgbClr val="000000"/>
                          </a:solidFill>
                          <a:effectLst/>
                          <a:latin typeface="Arial"/>
                        </a:rPr>
                        <a:t>                   (19.00)</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endParaRPr lang="en-US" sz="900" b="1" i="0" u="none" strike="noStrike">
                        <a:solidFill>
                          <a:srgbClr val="000000"/>
                        </a:solidFill>
                        <a:effectLst/>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extLst>
                  <a:ext uri="{0D108BD9-81ED-4DB2-BD59-A6C34878D82A}">
                    <a16:rowId xmlns:a16="http://schemas.microsoft.com/office/drawing/2014/main" val="4205183689"/>
                  </a:ext>
                </a:extLst>
              </a:tr>
              <a:tr h="246667">
                <a:tc>
                  <a:txBody>
                    <a:bodyPr/>
                    <a:lstStyle/>
                    <a:p>
                      <a:pPr algn="l" fontAlgn="b"/>
                      <a:r>
                        <a:rPr lang="en-US" sz="900" b="0" i="0" u="none" strike="noStrike">
                          <a:effectLst/>
                          <a:latin typeface="Arial"/>
                        </a:rPr>
                        <a:t>Teacher Math 6-8</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b"/>
                      <a:endParaRPr lang="en-US" sz="900" b="0" i="0" u="none" strike="noStrike">
                        <a:effectLst/>
                        <a:latin typeface="Arial" panose="020B0604020202020204" pitchFamily="34" charset="0"/>
                      </a:endParaRPr>
                    </a:p>
                  </a:txBody>
                  <a:tcPr marL="0" marR="0" marT="0" marB="0" anchor="b">
                    <a:lnL>
                      <a:noFill/>
                    </a:lnL>
                    <a:lnR>
                      <a:noFill/>
                    </a:lnR>
                    <a:lnT>
                      <a:noFill/>
                    </a:lnT>
                    <a:lnB>
                      <a:noFill/>
                    </a:lnB>
                    <a:pattFill prst="upDiag">
                      <a:fgClr>
                        <a:srgbClr val="8EA9DB"/>
                      </a:fgClr>
                      <a:bgClr>
                        <a:srgbClr val="FFFFFF"/>
                      </a:bgClr>
                    </a:pattFill>
                  </a:tcPr>
                </a:tc>
                <a:tc>
                  <a:txBody>
                    <a:bodyPr/>
                    <a:lstStyle/>
                    <a:p>
                      <a:pPr algn="l" fontAlgn="b"/>
                      <a:endParaRPr lang="en-US" sz="900" b="0" i="0" u="none" strike="noStrike">
                        <a:effectLst/>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900" b="0" i="0" u="none" strike="noStrike">
                          <a:solidFill>
                            <a:srgbClr val="000000"/>
                          </a:solidFill>
                          <a:effectLst/>
                          <a:latin typeface="Arial"/>
                        </a:rPr>
                        <a:t>                   11.00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900" b="0" i="0" u="none" strike="noStrike">
                          <a:solidFill>
                            <a:srgbClr val="000000"/>
                          </a:solidFill>
                          <a:effectLst/>
                          <a:latin typeface="Arial"/>
                        </a:rPr>
                        <a:t>                    11.00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900" b="0" i="0" u="none" strike="noStrike">
                        <a:solidFill>
                          <a:srgbClr val="000000"/>
                        </a:solidFill>
                        <a:effectLst/>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extLst>
                  <a:ext uri="{0D108BD9-81ED-4DB2-BD59-A6C34878D82A}">
                    <a16:rowId xmlns:a16="http://schemas.microsoft.com/office/drawing/2014/main" val="2331945960"/>
                  </a:ext>
                </a:extLst>
              </a:tr>
              <a:tr h="246667">
                <a:tc>
                  <a:txBody>
                    <a:bodyPr/>
                    <a:lstStyle/>
                    <a:p>
                      <a:pPr algn="l" fontAlgn="b"/>
                      <a:r>
                        <a:rPr lang="en-US" sz="900" b="0" i="0" u="none" strike="noStrike">
                          <a:effectLst/>
                          <a:latin typeface="Arial"/>
                        </a:rPr>
                        <a:t>Teacher Science 6-8</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b"/>
                      <a:endParaRPr lang="en-US" sz="900" b="0" i="0" u="none" strike="noStrike">
                        <a:effectLst/>
                        <a:latin typeface="Arial" panose="020B0604020202020204" pitchFamily="34" charset="0"/>
                      </a:endParaRPr>
                    </a:p>
                  </a:txBody>
                  <a:tcPr marL="0" marR="0" marT="0" marB="0" anchor="b">
                    <a:lnL>
                      <a:noFill/>
                    </a:lnL>
                    <a:lnR>
                      <a:noFill/>
                    </a:lnR>
                    <a:lnT>
                      <a:noFill/>
                    </a:lnT>
                    <a:lnB>
                      <a:noFill/>
                    </a:lnB>
                    <a:pattFill prst="upDiag">
                      <a:fgClr>
                        <a:srgbClr val="8EA9DB"/>
                      </a:fgClr>
                      <a:bgClr>
                        <a:srgbClr val="FFFFFF"/>
                      </a:bgClr>
                    </a:pattFill>
                  </a:tcPr>
                </a:tc>
                <a:tc>
                  <a:txBody>
                    <a:bodyPr/>
                    <a:lstStyle/>
                    <a:p>
                      <a:pPr algn="l" fontAlgn="b"/>
                      <a:endParaRPr lang="en-US" sz="900" b="0" i="0" u="none" strike="noStrike">
                        <a:effectLst/>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900" b="0" i="0" u="none" strike="noStrike">
                          <a:solidFill>
                            <a:srgbClr val="000000"/>
                          </a:solidFill>
                          <a:effectLst/>
                          <a:latin typeface="Arial"/>
                        </a:rPr>
                        <a:t>                   10.00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900" b="0" i="0" u="none" strike="noStrike">
                          <a:solidFill>
                            <a:srgbClr val="000000"/>
                          </a:solidFill>
                          <a:effectLst/>
                          <a:latin typeface="Arial"/>
                        </a:rPr>
                        <a:t>                    10.00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900" b="0" i="0" u="none" strike="noStrike">
                        <a:solidFill>
                          <a:srgbClr val="000000"/>
                        </a:solidFill>
                        <a:effectLst/>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extLst>
                  <a:ext uri="{0D108BD9-81ED-4DB2-BD59-A6C34878D82A}">
                    <a16:rowId xmlns:a16="http://schemas.microsoft.com/office/drawing/2014/main" val="520333119"/>
                  </a:ext>
                </a:extLst>
              </a:tr>
              <a:tr h="246667">
                <a:tc>
                  <a:txBody>
                    <a:bodyPr/>
                    <a:lstStyle/>
                    <a:p>
                      <a:pPr algn="l" fontAlgn="b"/>
                      <a:r>
                        <a:rPr lang="en-US" sz="900" b="0" i="0" u="none" strike="noStrike">
                          <a:effectLst/>
                          <a:latin typeface="Arial"/>
                        </a:rPr>
                        <a:t>Teacher Social Studies 6-8</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b"/>
                      <a:endParaRPr lang="en-US" sz="900" b="0" i="0" u="none" strike="noStrike">
                        <a:effectLst/>
                        <a:latin typeface="Arial" panose="020B0604020202020204" pitchFamily="34" charset="0"/>
                      </a:endParaRPr>
                    </a:p>
                  </a:txBody>
                  <a:tcPr marL="0" marR="0" marT="0" marB="0" anchor="b">
                    <a:lnL>
                      <a:noFill/>
                    </a:lnL>
                    <a:lnR>
                      <a:noFill/>
                    </a:lnR>
                    <a:lnT>
                      <a:noFill/>
                    </a:lnT>
                    <a:lnB>
                      <a:noFill/>
                    </a:lnB>
                    <a:pattFill prst="upDiag">
                      <a:fgClr>
                        <a:srgbClr val="8EA9DB"/>
                      </a:fgClr>
                      <a:bgClr>
                        <a:srgbClr val="FFFFFF"/>
                      </a:bgClr>
                    </a:pattFill>
                  </a:tcPr>
                </a:tc>
                <a:tc>
                  <a:txBody>
                    <a:bodyPr/>
                    <a:lstStyle/>
                    <a:p>
                      <a:pPr algn="l" fontAlgn="b"/>
                      <a:endParaRPr lang="en-US" sz="900" b="0" i="0" u="none" strike="noStrike">
                        <a:effectLst/>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900" b="0" i="0" u="none" strike="noStrike">
                          <a:solidFill>
                            <a:srgbClr val="000000"/>
                          </a:solidFill>
                          <a:effectLst/>
                          <a:latin typeface="Arial"/>
                        </a:rPr>
                        <a:t>                   10.00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900" b="0" i="0" u="none" strike="noStrike">
                          <a:solidFill>
                            <a:srgbClr val="000000"/>
                          </a:solidFill>
                          <a:effectLst/>
                          <a:latin typeface="Arial"/>
                        </a:rPr>
                        <a:t>                    10.00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900" b="0" i="0" u="none" strike="noStrike">
                        <a:solidFill>
                          <a:srgbClr val="000000"/>
                        </a:solidFill>
                        <a:effectLst/>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extLst>
                  <a:ext uri="{0D108BD9-81ED-4DB2-BD59-A6C34878D82A}">
                    <a16:rowId xmlns:a16="http://schemas.microsoft.com/office/drawing/2014/main" val="3141580826"/>
                  </a:ext>
                </a:extLst>
              </a:tr>
              <a:tr h="246667">
                <a:tc>
                  <a:txBody>
                    <a:bodyPr/>
                    <a:lstStyle/>
                    <a:p>
                      <a:pPr algn="l" fontAlgn="b"/>
                      <a:r>
                        <a:rPr lang="en-US" sz="900" b="0" i="0" u="none" strike="noStrike">
                          <a:effectLst/>
                          <a:latin typeface="Arial"/>
                        </a:rPr>
                        <a:t>Teacher ELA 6-8</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b"/>
                      <a:endParaRPr lang="en-US" sz="900" b="0" i="0" u="none" strike="noStrike">
                        <a:effectLst/>
                        <a:latin typeface="Arial" panose="020B0604020202020204" pitchFamily="34" charset="0"/>
                      </a:endParaRPr>
                    </a:p>
                  </a:txBody>
                  <a:tcPr marL="0" marR="0" marT="0" marB="0" anchor="b">
                    <a:lnL>
                      <a:noFill/>
                    </a:lnL>
                    <a:lnR>
                      <a:noFill/>
                    </a:lnR>
                    <a:lnT>
                      <a:noFill/>
                    </a:lnT>
                    <a:lnB>
                      <a:noFill/>
                    </a:lnB>
                    <a:pattFill prst="upDiag">
                      <a:fgClr>
                        <a:srgbClr val="8EA9DB"/>
                      </a:fgClr>
                      <a:bgClr>
                        <a:srgbClr val="FFFFFF"/>
                      </a:bgClr>
                    </a:pattFill>
                  </a:tcPr>
                </a:tc>
                <a:tc>
                  <a:txBody>
                    <a:bodyPr/>
                    <a:lstStyle/>
                    <a:p>
                      <a:pPr algn="l" fontAlgn="b"/>
                      <a:endParaRPr lang="en-US" sz="900" b="0" i="0" u="none" strike="noStrike">
                        <a:effectLst/>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900" b="0" i="0" u="none" strike="noStrike">
                          <a:solidFill>
                            <a:srgbClr val="000000"/>
                          </a:solidFill>
                          <a:effectLst/>
                          <a:latin typeface="Arial"/>
                        </a:rPr>
                        <a:t>                     9.00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900" b="0" i="0" u="none" strike="noStrike">
                          <a:solidFill>
                            <a:srgbClr val="000000"/>
                          </a:solidFill>
                          <a:effectLst/>
                          <a:latin typeface="Arial"/>
                        </a:rPr>
                        <a:t>                      9.00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900" b="0" i="0" u="none" strike="noStrike">
                        <a:solidFill>
                          <a:srgbClr val="000000"/>
                        </a:solidFill>
                        <a:effectLst/>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extLst>
                  <a:ext uri="{0D108BD9-81ED-4DB2-BD59-A6C34878D82A}">
                    <a16:rowId xmlns:a16="http://schemas.microsoft.com/office/drawing/2014/main" val="70686954"/>
                  </a:ext>
                </a:extLst>
              </a:tr>
              <a:tr h="246667">
                <a:tc>
                  <a:txBody>
                    <a:bodyPr/>
                    <a:lstStyle/>
                    <a:p>
                      <a:pPr algn="l" fontAlgn="b"/>
                      <a:r>
                        <a:rPr lang="en-US" sz="900" b="0" i="0" u="none" strike="noStrike">
                          <a:effectLst/>
                          <a:latin typeface="Arial"/>
                        </a:rPr>
                        <a:t>Teacher Art 6-8</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endParaRPr lang="en-US" sz="900" b="0" i="0" u="none" strike="noStrike">
                        <a:effectLst/>
                        <a:latin typeface="Arial" panose="020B0604020202020204" pitchFamily="34" charset="0"/>
                      </a:endParaRPr>
                    </a:p>
                  </a:txBody>
                  <a:tcPr marL="0" marR="0" marT="0" marB="0" anchor="b">
                    <a:lnL>
                      <a:noFill/>
                    </a:lnL>
                    <a:lnR>
                      <a:noFill/>
                    </a:lnR>
                    <a:lnT>
                      <a:noFill/>
                    </a:lnT>
                    <a:lnB>
                      <a:noFill/>
                    </a:lnB>
                    <a:pattFill prst="upDiag">
                      <a:fgClr>
                        <a:srgbClr val="8EA9DB"/>
                      </a:fgClr>
                      <a:bgClr>
                        <a:srgbClr val="FFFFFF"/>
                      </a:bgClr>
                    </a:pattFill>
                  </a:tcPr>
                </a:tc>
                <a:tc>
                  <a:txBody>
                    <a:bodyPr/>
                    <a:lstStyle/>
                    <a:p>
                      <a:pPr algn="l" fontAlgn="b"/>
                      <a:endParaRPr lang="en-US" sz="900" b="0" i="0" u="none" strike="noStrike">
                        <a:effectLst/>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900" b="0" i="0" u="none" strike="noStrike">
                          <a:solidFill>
                            <a:srgbClr val="000000"/>
                          </a:solidFill>
                          <a:effectLst/>
                          <a:latin typeface="Arial"/>
                        </a:rPr>
                        <a:t>                     2.00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900" b="0" i="0" u="none" strike="noStrike">
                          <a:solidFill>
                            <a:srgbClr val="000000"/>
                          </a:solidFill>
                          <a:effectLst/>
                          <a:latin typeface="Arial"/>
                        </a:rPr>
                        <a:t>                      2.00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900" b="0" i="0" u="none" strike="noStrike">
                        <a:solidFill>
                          <a:srgbClr val="000000"/>
                        </a:solidFill>
                        <a:effectLst/>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extLst>
                  <a:ext uri="{0D108BD9-81ED-4DB2-BD59-A6C34878D82A}">
                    <a16:rowId xmlns:a16="http://schemas.microsoft.com/office/drawing/2014/main" val="3615526107"/>
                  </a:ext>
                </a:extLst>
              </a:tr>
              <a:tr h="246667">
                <a:tc>
                  <a:txBody>
                    <a:bodyPr/>
                    <a:lstStyle/>
                    <a:p>
                      <a:pPr algn="l" fontAlgn="b"/>
                      <a:r>
                        <a:rPr lang="en-US" sz="900" b="0" i="0" u="none" strike="noStrike">
                          <a:effectLst/>
                          <a:latin typeface="Arial"/>
                        </a:rPr>
                        <a:t>Teacher Band 6-8</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endParaRPr lang="en-US" sz="900" b="0" i="0" u="none" strike="noStrike">
                        <a:effectLst/>
                        <a:latin typeface="Arial" panose="020B0604020202020204" pitchFamily="34" charset="0"/>
                      </a:endParaRPr>
                    </a:p>
                  </a:txBody>
                  <a:tcPr marL="0" marR="0" marT="0" marB="0" anchor="b">
                    <a:lnL>
                      <a:noFill/>
                    </a:lnL>
                    <a:lnR>
                      <a:noFill/>
                    </a:lnR>
                    <a:lnT>
                      <a:noFill/>
                    </a:lnT>
                    <a:lnB>
                      <a:noFill/>
                    </a:lnB>
                    <a:pattFill prst="upDiag">
                      <a:fgClr>
                        <a:srgbClr val="8EA9DB"/>
                      </a:fgClr>
                      <a:bgClr>
                        <a:srgbClr val="FFFFFF"/>
                      </a:bgClr>
                    </a:pattFill>
                  </a:tcPr>
                </a:tc>
                <a:tc>
                  <a:txBody>
                    <a:bodyPr/>
                    <a:lstStyle/>
                    <a:p>
                      <a:pPr algn="l" fontAlgn="b"/>
                      <a:endParaRPr lang="en-US" sz="900" b="0" i="0" u="none" strike="noStrike">
                        <a:effectLst/>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900" b="0" i="0" u="none" strike="noStrike">
                          <a:solidFill>
                            <a:srgbClr val="000000"/>
                          </a:solidFill>
                          <a:effectLst/>
                          <a:latin typeface="Arial"/>
                        </a:rPr>
                        <a:t>                     1.00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900" b="0" i="0" u="none" strike="noStrike">
                          <a:solidFill>
                            <a:srgbClr val="000000"/>
                          </a:solidFill>
                          <a:effectLst/>
                          <a:latin typeface="Arial"/>
                        </a:rPr>
                        <a:t>                      1.00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900" b="0" i="0" u="none" strike="noStrike">
                        <a:solidFill>
                          <a:srgbClr val="000000"/>
                        </a:solidFill>
                        <a:effectLst/>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extLst>
                  <a:ext uri="{0D108BD9-81ED-4DB2-BD59-A6C34878D82A}">
                    <a16:rowId xmlns:a16="http://schemas.microsoft.com/office/drawing/2014/main" val="460036414"/>
                  </a:ext>
                </a:extLst>
              </a:tr>
              <a:tr h="246667">
                <a:tc>
                  <a:txBody>
                    <a:bodyPr/>
                    <a:lstStyle/>
                    <a:p>
                      <a:pPr algn="l" fontAlgn="b"/>
                      <a:r>
                        <a:rPr lang="en-US" sz="900" b="0" i="0" u="none" strike="noStrike">
                          <a:effectLst/>
                          <a:latin typeface="Arial"/>
                        </a:rPr>
                        <a:t>Teacher Music 6-8</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endParaRPr lang="en-US" sz="900" b="0" i="0" u="none" strike="noStrike">
                        <a:effectLst/>
                        <a:latin typeface="Arial" panose="020B0604020202020204" pitchFamily="34" charset="0"/>
                      </a:endParaRPr>
                    </a:p>
                  </a:txBody>
                  <a:tcPr marL="0" marR="0" marT="0" marB="0" anchor="b">
                    <a:lnL>
                      <a:noFill/>
                    </a:lnL>
                    <a:lnR>
                      <a:noFill/>
                    </a:lnR>
                    <a:lnT>
                      <a:noFill/>
                    </a:lnT>
                    <a:lnB>
                      <a:noFill/>
                    </a:lnB>
                    <a:pattFill prst="upDiag">
                      <a:fgClr>
                        <a:srgbClr val="8EA9DB"/>
                      </a:fgClr>
                      <a:bgClr>
                        <a:srgbClr val="FFFFFF"/>
                      </a:bgClr>
                    </a:pattFill>
                  </a:tcPr>
                </a:tc>
                <a:tc>
                  <a:txBody>
                    <a:bodyPr/>
                    <a:lstStyle/>
                    <a:p>
                      <a:pPr algn="l" fontAlgn="b"/>
                      <a:endParaRPr lang="en-US" sz="900" b="0" i="0" u="none" strike="noStrike">
                        <a:effectLst/>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900" b="0" i="0" u="none" strike="noStrike">
                          <a:solidFill>
                            <a:srgbClr val="000000"/>
                          </a:solidFill>
                          <a:effectLst/>
                          <a:latin typeface="Arial"/>
                        </a:rPr>
                        <a:t>                     2.00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900" b="0" i="0" u="none" strike="noStrike">
                          <a:solidFill>
                            <a:srgbClr val="000000"/>
                          </a:solidFill>
                          <a:effectLst/>
                          <a:latin typeface="Arial"/>
                        </a:rPr>
                        <a:t>                      2.00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900" b="0" i="0" u="none" strike="noStrike">
                        <a:solidFill>
                          <a:srgbClr val="000000"/>
                        </a:solidFill>
                        <a:effectLst/>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extLst>
                  <a:ext uri="{0D108BD9-81ED-4DB2-BD59-A6C34878D82A}">
                    <a16:rowId xmlns:a16="http://schemas.microsoft.com/office/drawing/2014/main" val="3309817513"/>
                  </a:ext>
                </a:extLst>
              </a:tr>
              <a:tr h="246667">
                <a:tc>
                  <a:txBody>
                    <a:bodyPr/>
                    <a:lstStyle/>
                    <a:p>
                      <a:pPr algn="l" fontAlgn="b"/>
                      <a:r>
                        <a:rPr lang="en-US" sz="900" b="0" i="0" u="none" strike="noStrike">
                          <a:effectLst/>
                          <a:latin typeface="Arial"/>
                        </a:rPr>
                        <a:t>Teacher Orchestra 6-8</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endParaRPr lang="en-US" sz="900" b="0" i="0" u="none" strike="noStrike">
                        <a:effectLst/>
                        <a:latin typeface="Arial" panose="020B0604020202020204" pitchFamily="34" charset="0"/>
                      </a:endParaRPr>
                    </a:p>
                  </a:txBody>
                  <a:tcPr marL="0" marR="0" marT="0" marB="0" anchor="b">
                    <a:lnL>
                      <a:noFill/>
                    </a:lnL>
                    <a:lnR>
                      <a:noFill/>
                    </a:lnR>
                    <a:lnT>
                      <a:noFill/>
                    </a:lnT>
                    <a:lnB>
                      <a:noFill/>
                    </a:lnB>
                    <a:pattFill prst="upDiag">
                      <a:fgClr>
                        <a:srgbClr val="8EA9DB"/>
                      </a:fgClr>
                      <a:bgClr>
                        <a:srgbClr val="FFFFFF"/>
                      </a:bgClr>
                    </a:pattFill>
                  </a:tcPr>
                </a:tc>
                <a:tc>
                  <a:txBody>
                    <a:bodyPr/>
                    <a:lstStyle/>
                    <a:p>
                      <a:pPr algn="l" fontAlgn="b"/>
                      <a:endParaRPr lang="en-US" sz="900" b="0" i="0" u="none" strike="noStrike">
                        <a:effectLst/>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900" b="0" i="0" u="none" strike="noStrike">
                          <a:solidFill>
                            <a:srgbClr val="000000"/>
                          </a:solidFill>
                          <a:effectLst/>
                          <a:latin typeface="Arial"/>
                        </a:rPr>
                        <a:t>                     1.00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900" b="0" i="0" u="none" strike="noStrike">
                          <a:solidFill>
                            <a:srgbClr val="000000"/>
                          </a:solidFill>
                          <a:effectLst/>
                          <a:latin typeface="Arial"/>
                        </a:rPr>
                        <a:t>                      1.00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900" b="0" i="0" u="none" strike="noStrike">
                        <a:solidFill>
                          <a:srgbClr val="000000"/>
                        </a:solidFill>
                        <a:effectLst/>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extLst>
                  <a:ext uri="{0D108BD9-81ED-4DB2-BD59-A6C34878D82A}">
                    <a16:rowId xmlns:a16="http://schemas.microsoft.com/office/drawing/2014/main" val="2799329978"/>
                  </a:ext>
                </a:extLst>
              </a:tr>
              <a:tr h="246667">
                <a:tc>
                  <a:txBody>
                    <a:bodyPr/>
                    <a:lstStyle/>
                    <a:p>
                      <a:pPr algn="l" fontAlgn="b"/>
                      <a:r>
                        <a:rPr lang="en-US" sz="900" b="0" i="0" u="none" strike="noStrike">
                          <a:effectLst/>
                          <a:latin typeface="Arial"/>
                        </a:rPr>
                        <a:t>Teacher Physical Ed 6-8</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endParaRPr lang="en-US" sz="900" b="0" i="0" u="none" strike="noStrike">
                        <a:effectLst/>
                        <a:latin typeface="Arial" panose="020B0604020202020204" pitchFamily="34" charset="0"/>
                      </a:endParaRPr>
                    </a:p>
                  </a:txBody>
                  <a:tcPr marL="0" marR="0" marT="0" marB="0" anchor="b">
                    <a:lnL>
                      <a:noFill/>
                    </a:lnL>
                    <a:lnR>
                      <a:noFill/>
                    </a:lnR>
                    <a:lnT>
                      <a:noFill/>
                    </a:lnT>
                    <a:lnB>
                      <a:noFill/>
                    </a:lnB>
                    <a:pattFill prst="upDiag">
                      <a:fgClr>
                        <a:srgbClr val="8EA9DB"/>
                      </a:fgClr>
                      <a:bgClr>
                        <a:srgbClr val="FFFFFF"/>
                      </a:bgClr>
                    </a:pattFill>
                  </a:tcPr>
                </a:tc>
                <a:tc>
                  <a:txBody>
                    <a:bodyPr/>
                    <a:lstStyle/>
                    <a:p>
                      <a:pPr algn="l" fontAlgn="b"/>
                      <a:endParaRPr lang="en-US" sz="900" b="0" i="0" u="none" strike="noStrike">
                        <a:effectLst/>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900" b="0" i="0" u="none" strike="noStrike">
                          <a:solidFill>
                            <a:srgbClr val="000000"/>
                          </a:solidFill>
                          <a:effectLst/>
                          <a:latin typeface="Arial"/>
                        </a:rPr>
                        <a:t>                     7.00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900" b="0" i="0" u="none" strike="noStrike">
                          <a:solidFill>
                            <a:srgbClr val="000000"/>
                          </a:solidFill>
                          <a:effectLst/>
                          <a:latin typeface="Arial"/>
                        </a:rPr>
                        <a:t>                      7.00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900" b="0" i="0" u="none" strike="noStrike">
                        <a:solidFill>
                          <a:srgbClr val="000000"/>
                        </a:solidFill>
                        <a:effectLst/>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extLst>
                  <a:ext uri="{0D108BD9-81ED-4DB2-BD59-A6C34878D82A}">
                    <a16:rowId xmlns:a16="http://schemas.microsoft.com/office/drawing/2014/main" val="623078089"/>
                  </a:ext>
                </a:extLst>
              </a:tr>
              <a:tr h="246667">
                <a:tc>
                  <a:txBody>
                    <a:bodyPr/>
                    <a:lstStyle/>
                    <a:p>
                      <a:pPr algn="l" fontAlgn="b"/>
                      <a:r>
                        <a:rPr lang="en-US" sz="900" b="0" i="0" u="none" strike="noStrike">
                          <a:effectLst/>
                          <a:latin typeface="Arial"/>
                        </a:rPr>
                        <a:t>Teacher Performing Arts 6-8</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endParaRPr lang="en-US" sz="900" b="0" i="0" u="none" strike="noStrike">
                        <a:effectLst/>
                        <a:latin typeface="Arial" panose="020B0604020202020204" pitchFamily="34" charset="0"/>
                      </a:endParaRPr>
                    </a:p>
                  </a:txBody>
                  <a:tcPr marL="0" marR="0" marT="0" marB="0" anchor="b">
                    <a:lnL>
                      <a:noFill/>
                    </a:lnL>
                    <a:lnR>
                      <a:noFill/>
                    </a:lnR>
                    <a:lnT>
                      <a:noFill/>
                    </a:lnT>
                    <a:lnB>
                      <a:noFill/>
                    </a:lnB>
                    <a:pattFill prst="upDiag">
                      <a:fgClr>
                        <a:srgbClr val="8EA9DB"/>
                      </a:fgClr>
                      <a:bgClr>
                        <a:srgbClr val="FFFFFF"/>
                      </a:bgClr>
                    </a:pattFill>
                  </a:tcPr>
                </a:tc>
                <a:tc>
                  <a:txBody>
                    <a:bodyPr/>
                    <a:lstStyle/>
                    <a:p>
                      <a:pPr algn="l" fontAlgn="b"/>
                      <a:endParaRPr lang="en-US" sz="900" b="0" i="0" u="none" strike="noStrike">
                        <a:effectLst/>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900" b="0" i="0" u="none" strike="noStrike">
                          <a:solidFill>
                            <a:srgbClr val="000000"/>
                          </a:solidFill>
                          <a:effectLst/>
                          <a:latin typeface="Arial"/>
                        </a:rPr>
                        <a:t>                     2.00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900" b="0" i="0" u="none" strike="noStrike">
                          <a:solidFill>
                            <a:srgbClr val="000000"/>
                          </a:solidFill>
                          <a:effectLst/>
                          <a:latin typeface="Arial"/>
                        </a:rPr>
                        <a:t>                      2.00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900" b="0" i="0" u="none" strike="noStrike">
                        <a:solidFill>
                          <a:srgbClr val="000000"/>
                        </a:solidFill>
                        <a:effectLst/>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extLst>
                  <a:ext uri="{0D108BD9-81ED-4DB2-BD59-A6C34878D82A}">
                    <a16:rowId xmlns:a16="http://schemas.microsoft.com/office/drawing/2014/main" val="854511642"/>
                  </a:ext>
                </a:extLst>
              </a:tr>
              <a:tr h="246667">
                <a:tc>
                  <a:txBody>
                    <a:bodyPr/>
                    <a:lstStyle/>
                    <a:p>
                      <a:pPr algn="l" fontAlgn="b"/>
                      <a:r>
                        <a:rPr lang="en-US" sz="900" b="0" i="0" u="none" strike="noStrike">
                          <a:effectLst/>
                          <a:latin typeface="Arial"/>
                        </a:rPr>
                        <a:t>Teacher World Language 6-8</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endParaRPr lang="en-US" sz="900" b="0" i="0" u="none" strike="noStrike">
                        <a:effectLst/>
                        <a:latin typeface="Arial" panose="020B0604020202020204" pitchFamily="34" charset="0"/>
                      </a:endParaRPr>
                    </a:p>
                  </a:txBody>
                  <a:tcPr marL="0" marR="0" marT="0" marB="0" anchor="b">
                    <a:lnL>
                      <a:noFill/>
                    </a:lnL>
                    <a:lnR>
                      <a:noFill/>
                    </a:lnR>
                    <a:lnT>
                      <a:noFill/>
                    </a:lnT>
                    <a:lnB>
                      <a:noFill/>
                    </a:lnB>
                    <a:pattFill prst="upDiag">
                      <a:fgClr>
                        <a:srgbClr val="8EA9DB"/>
                      </a:fgClr>
                      <a:bgClr>
                        <a:srgbClr val="FFFFFF"/>
                      </a:bgClr>
                    </a:pattFill>
                  </a:tcPr>
                </a:tc>
                <a:tc>
                  <a:txBody>
                    <a:bodyPr/>
                    <a:lstStyle/>
                    <a:p>
                      <a:pPr algn="l" fontAlgn="b"/>
                      <a:endParaRPr lang="en-US" sz="900" b="0" i="0" u="none" strike="noStrike">
                        <a:effectLst/>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900" b="0" i="0" u="none" strike="noStrike">
                          <a:solidFill>
                            <a:srgbClr val="000000"/>
                          </a:solidFill>
                          <a:effectLst/>
                          <a:latin typeface="Arial"/>
                        </a:rPr>
                        <a:t>                   12.00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900" b="0" i="0" u="none" strike="noStrike">
                          <a:solidFill>
                            <a:srgbClr val="000000"/>
                          </a:solidFill>
                          <a:effectLst/>
                          <a:latin typeface="Arial"/>
                        </a:rPr>
                        <a:t>                    12.00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900" b="0" i="0" u="none" strike="noStrike">
                        <a:solidFill>
                          <a:srgbClr val="000000"/>
                        </a:solidFill>
                        <a:effectLst/>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extLst>
                  <a:ext uri="{0D108BD9-81ED-4DB2-BD59-A6C34878D82A}">
                    <a16:rowId xmlns:a16="http://schemas.microsoft.com/office/drawing/2014/main" val="1183442037"/>
                  </a:ext>
                </a:extLst>
              </a:tr>
              <a:tr h="246667">
                <a:tc>
                  <a:txBody>
                    <a:bodyPr/>
                    <a:lstStyle/>
                    <a:p>
                      <a:pPr algn="l" fontAlgn="b"/>
                      <a:r>
                        <a:rPr lang="en-US" sz="900" b="0" i="0" u="none" strike="noStrike">
                          <a:effectLst/>
                          <a:latin typeface="Arial"/>
                        </a:rPr>
                        <a:t>Teacher Gifted</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900" b="0" i="0" u="none" strike="noStrike">
                        <a:effectLst/>
                        <a:latin typeface="Arial" panose="020B0604020202020204" pitchFamily="34" charset="0"/>
                      </a:endParaRPr>
                    </a:p>
                  </a:txBody>
                  <a:tcPr marL="0" marR="0" marT="0" marB="0" anchor="b">
                    <a:lnL>
                      <a:noFill/>
                    </a:lnL>
                    <a:lnR>
                      <a:noFill/>
                    </a:lnR>
                    <a:lnT>
                      <a:noFill/>
                    </a:lnT>
                    <a:lnB>
                      <a:noFill/>
                    </a:lnB>
                    <a:pattFill prst="upDiag">
                      <a:fgClr>
                        <a:srgbClr val="8EA9DB"/>
                      </a:fgClr>
                      <a:bgClr>
                        <a:srgbClr val="FFFFFF"/>
                      </a:bgClr>
                    </a:pattFill>
                  </a:tcPr>
                </a:tc>
                <a:tc>
                  <a:txBody>
                    <a:bodyPr/>
                    <a:lstStyle/>
                    <a:p>
                      <a:pPr algn="l" fontAlgn="b"/>
                      <a:r>
                        <a:rPr lang="en-US" sz="900" b="0" i="0" u="none" strike="noStrike">
                          <a:effectLst/>
                          <a:latin typeface="Arial"/>
                        </a:rPr>
                        <a:t>            13.00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900" b="0" i="0" u="none" strike="noStrike">
                          <a:solidFill>
                            <a:srgbClr val="000000"/>
                          </a:solidFill>
                          <a:effectLst/>
                          <a:latin typeface="Arial"/>
                        </a:rPr>
                        <a:t>                   11.00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900" b="0" i="0" u="none" strike="noStrike">
                          <a:solidFill>
                            <a:srgbClr val="000000"/>
                          </a:solidFill>
                          <a:effectLst/>
                          <a:latin typeface="Arial"/>
                        </a:rPr>
                        <a:t>                     (2.00)</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900" b="0" i="0" u="none" strike="noStrike">
                        <a:solidFill>
                          <a:srgbClr val="000000"/>
                        </a:solidFill>
                        <a:effectLst/>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extLst>
                  <a:ext uri="{0D108BD9-81ED-4DB2-BD59-A6C34878D82A}">
                    <a16:rowId xmlns:a16="http://schemas.microsoft.com/office/drawing/2014/main" val="3660864203"/>
                  </a:ext>
                </a:extLst>
              </a:tr>
              <a:tr h="246667">
                <a:tc>
                  <a:txBody>
                    <a:bodyPr/>
                    <a:lstStyle/>
                    <a:p>
                      <a:pPr algn="l" fontAlgn="b"/>
                      <a:r>
                        <a:rPr lang="en-US" sz="900" b="0" i="0" u="none" strike="noStrike">
                          <a:effectLst/>
                          <a:latin typeface="Arial"/>
                        </a:rPr>
                        <a:t>Teacher Social Emotional Learning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900" b="0" i="0" u="none" strike="noStrike">
                        <a:effectLst/>
                        <a:latin typeface="Arial"/>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pattFill prst="upDiag">
                      <a:fgClr>
                        <a:srgbClr val="8EA9DB"/>
                      </a:fgClr>
                      <a:bgClr>
                        <a:srgbClr val="FFFFFF"/>
                      </a:bgClr>
                    </a:pattFill>
                  </a:tcPr>
                </a:tc>
                <a:tc>
                  <a:txBody>
                    <a:bodyPr/>
                    <a:lstStyle/>
                    <a:p>
                      <a:pPr algn="l" fontAlgn="b"/>
                      <a:endParaRPr lang="en-US" sz="900" b="0" i="0" u="none" strike="noStrike">
                        <a:effectLst/>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900" b="0" i="0" u="none" strike="noStrike">
                          <a:solidFill>
                            <a:srgbClr val="000000"/>
                          </a:solidFill>
                          <a:effectLst/>
                          <a:latin typeface="Arial"/>
                        </a:rPr>
                        <a:t>                        -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900" b="0" i="0" u="none" strike="noStrike">
                          <a:solidFill>
                            <a:srgbClr val="000000"/>
                          </a:solidFill>
                          <a:effectLst/>
                          <a:latin typeface="Arial"/>
                        </a:rPr>
                        <a:t>                         -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900" b="0" i="0" u="none" strike="noStrike">
                        <a:solidFill>
                          <a:srgbClr val="000000"/>
                        </a:solidFill>
                        <a:effectLst/>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22010834"/>
                  </a:ext>
                </a:extLst>
              </a:tr>
              <a:tr h="246667">
                <a:tc>
                  <a:txBody>
                    <a:bodyPr/>
                    <a:lstStyle/>
                    <a:p>
                      <a:pPr algn="l" fontAlgn="b"/>
                      <a:r>
                        <a:rPr lang="en-US" sz="900" b="1" i="0" u="none" strike="noStrike">
                          <a:effectLst/>
                          <a:latin typeface="Arial"/>
                        </a:rPr>
                        <a:t>EIP TEACHERS</a:t>
                      </a: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B4C6E7"/>
                    </a:solidFill>
                  </a:tcPr>
                </a:tc>
                <a:tc>
                  <a:txBody>
                    <a:bodyPr/>
                    <a:lstStyle/>
                    <a:p>
                      <a:pPr algn="l" fontAlgn="b"/>
                      <a:endParaRPr lang="en-US" sz="900" b="1" i="0" u="none" strike="noStrike">
                        <a:effectLst/>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l" fontAlgn="b"/>
                      <a:r>
                        <a:rPr lang="en-US" sz="900" b="1" i="0" u="none" strike="noStrike">
                          <a:effectLst/>
                          <a:latin typeface="Arial"/>
                        </a:rPr>
                        <a:t>             3.50 </a:t>
                      </a: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B4C6E7"/>
                    </a:solidFill>
                  </a:tcPr>
                </a:tc>
                <a:tc>
                  <a:txBody>
                    <a:bodyPr/>
                    <a:lstStyle/>
                    <a:p>
                      <a:pPr algn="ctr" fontAlgn="b"/>
                      <a:r>
                        <a:rPr lang="en-US" sz="900" b="1" i="0" u="none" strike="noStrike">
                          <a:solidFill>
                            <a:srgbClr val="000000"/>
                          </a:solidFill>
                          <a:effectLst/>
                          <a:latin typeface="Arial"/>
                        </a:rPr>
                        <a:t>                     5.00 </a:t>
                      </a: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B4C6E7"/>
                    </a:solidFill>
                  </a:tcPr>
                </a:tc>
                <a:tc>
                  <a:txBody>
                    <a:bodyPr/>
                    <a:lstStyle/>
                    <a:p>
                      <a:pPr algn="ctr" fontAlgn="b"/>
                      <a:r>
                        <a:rPr lang="en-US" sz="900" b="1" i="0" u="none" strike="noStrike">
                          <a:solidFill>
                            <a:srgbClr val="000000"/>
                          </a:solidFill>
                          <a:effectLst/>
                          <a:latin typeface="Arial"/>
                        </a:rPr>
                        <a:t>                      1.50 </a:t>
                      </a: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B4C6E7"/>
                    </a:solidFill>
                  </a:tcPr>
                </a:tc>
                <a:tc>
                  <a:txBody>
                    <a:bodyPr/>
                    <a:lstStyle/>
                    <a:p>
                      <a:pPr algn="l" fontAlgn="b"/>
                      <a:endParaRPr lang="en-US" sz="900" b="1" i="0" u="none" strike="noStrike">
                        <a:solidFill>
                          <a:srgbClr val="000000"/>
                        </a:solidFill>
                        <a:effectLst/>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extLst>
                  <a:ext uri="{0D108BD9-81ED-4DB2-BD59-A6C34878D82A}">
                    <a16:rowId xmlns:a16="http://schemas.microsoft.com/office/drawing/2014/main" val="1241321253"/>
                  </a:ext>
                </a:extLst>
              </a:tr>
              <a:tr h="246667">
                <a:tc>
                  <a:txBody>
                    <a:bodyPr/>
                    <a:lstStyle/>
                    <a:p>
                      <a:pPr algn="l" fontAlgn="b"/>
                      <a:r>
                        <a:rPr lang="en-US" sz="900" b="0" i="0" u="none" strike="noStrike">
                          <a:effectLst/>
                          <a:latin typeface="Arial"/>
                        </a:rPr>
                        <a:t>Teacher REP 6-12</a:t>
                      </a:r>
                    </a:p>
                  </a:txBody>
                  <a:tcPr marL="0" marR="0" marT="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l" fontAlgn="b"/>
                      <a:endParaRPr lang="en-US" sz="900" b="0" i="0" u="none" strike="noStrike">
                        <a:effectLst/>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upDiag">
                      <a:fgClr>
                        <a:srgbClr val="8EA9DB"/>
                      </a:fgClr>
                      <a:bgClr>
                        <a:srgbClr val="FFFFFF"/>
                      </a:bgClr>
                    </a:pattFill>
                  </a:tcPr>
                </a:tc>
                <a:tc>
                  <a:txBody>
                    <a:bodyPr/>
                    <a:lstStyle/>
                    <a:p>
                      <a:pPr algn="l" fontAlgn="b"/>
                      <a:endParaRPr lang="en-US" sz="900" b="0" i="0" u="none" strike="noStrike">
                        <a:effectLst/>
                        <a:latin typeface="Arial"/>
                      </a:endParaRPr>
                    </a:p>
                  </a:txBody>
                  <a:tcPr marL="0" marR="0" marT="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b"/>
                      <a:r>
                        <a:rPr lang="en-US" sz="900" b="0" i="0" u="none" strike="noStrike">
                          <a:solidFill>
                            <a:srgbClr val="000000"/>
                          </a:solidFill>
                          <a:effectLst/>
                          <a:latin typeface="Arial"/>
                        </a:rPr>
                        <a:t>                     5.00 </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900" b="0" i="0" u="none" strike="noStrike">
                          <a:solidFill>
                            <a:srgbClr val="000000"/>
                          </a:solidFill>
                          <a:effectLst/>
                          <a:latin typeface="Arial"/>
                        </a:rPr>
                        <a:t>                      5.00 </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900" b="0" i="0" u="none" strike="noStrike">
                        <a:solidFill>
                          <a:srgbClr val="000000"/>
                        </a:solidFill>
                        <a:effectLst/>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extLst>
                  <a:ext uri="{0D108BD9-81ED-4DB2-BD59-A6C34878D82A}">
                    <a16:rowId xmlns:a16="http://schemas.microsoft.com/office/drawing/2014/main" val="2369440323"/>
                  </a:ext>
                </a:extLst>
              </a:tr>
            </a:tbl>
          </a:graphicData>
        </a:graphic>
      </p:graphicFrame>
      <p:sp>
        <p:nvSpPr>
          <p:cNvPr id="3" name="TextBox 2">
            <a:extLst>
              <a:ext uri="{FF2B5EF4-FFF2-40B4-BE49-F238E27FC236}">
                <a16:creationId xmlns:a16="http://schemas.microsoft.com/office/drawing/2014/main" id="{97098B45-32A8-674C-1602-5C2F3FCCC9F8}"/>
              </a:ext>
            </a:extLst>
          </p:cNvPr>
          <p:cNvSpPr txBox="1"/>
          <p:nvPr/>
        </p:nvSpPr>
        <p:spPr>
          <a:xfrm rot="20164409">
            <a:off x="822550" y="3808310"/>
            <a:ext cx="5178344" cy="707886"/>
          </a:xfrm>
          <a:prstGeom prst="rect">
            <a:avLst/>
          </a:prstGeom>
          <a:solidFill>
            <a:schemeClr val="accent1">
              <a:lumMod val="60000"/>
              <a:lumOff val="40000"/>
            </a:schemeClr>
          </a:solidFill>
        </p:spPr>
        <p:txBody>
          <a:bodyPr wrap="square" rtlCol="0">
            <a:spAutoFit/>
          </a:bodyPr>
          <a:lstStyle/>
          <a:p>
            <a:pPr algn="ctr"/>
            <a:r>
              <a:rPr lang="en-US" sz="4000" b="1">
                <a:ln w="12700">
                  <a:solidFill>
                    <a:schemeClr val="tx1">
                      <a:lumMod val="50000"/>
                      <a:lumOff val="50000"/>
                    </a:schemeClr>
                  </a:solidFill>
                  <a:prstDash val="solid"/>
                </a:ln>
                <a:solidFill>
                  <a:srgbClr val="C00000"/>
                </a:solidFill>
                <a:latin typeface="Calibri" panose="020F0502020204030204" pitchFamily="34" charset="0"/>
                <a:cs typeface="Calibri" panose="020F0502020204030204" pitchFamily="34" charset="0"/>
              </a:rPr>
              <a:t>Example</a:t>
            </a:r>
          </a:p>
        </p:txBody>
      </p:sp>
      <p:sp>
        <p:nvSpPr>
          <p:cNvPr id="7" name="Flowchart: Terminator 6">
            <a:extLst>
              <a:ext uri="{FF2B5EF4-FFF2-40B4-BE49-F238E27FC236}">
                <a16:creationId xmlns:a16="http://schemas.microsoft.com/office/drawing/2014/main" id="{A5C06F02-69DC-C693-07D4-E04D78DC589C}"/>
              </a:ext>
            </a:extLst>
          </p:cNvPr>
          <p:cNvSpPr/>
          <p:nvPr/>
        </p:nvSpPr>
        <p:spPr>
          <a:xfrm>
            <a:off x="2317927" y="1388714"/>
            <a:ext cx="496956" cy="209291"/>
          </a:xfrm>
          <a:prstGeom prst="flowChartTerminator">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8" name="Flowchart: Terminator 7">
            <a:extLst>
              <a:ext uri="{FF2B5EF4-FFF2-40B4-BE49-F238E27FC236}">
                <a16:creationId xmlns:a16="http://schemas.microsoft.com/office/drawing/2014/main" id="{D44347FC-0F1B-7757-AEA9-B992657002A6}"/>
              </a:ext>
            </a:extLst>
          </p:cNvPr>
          <p:cNvSpPr/>
          <p:nvPr/>
        </p:nvSpPr>
        <p:spPr>
          <a:xfrm>
            <a:off x="2840863" y="1388713"/>
            <a:ext cx="496956" cy="209291"/>
          </a:xfrm>
          <a:prstGeom prst="flowChartTerminator">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Flowchart: Terminator 10">
            <a:extLst>
              <a:ext uri="{FF2B5EF4-FFF2-40B4-BE49-F238E27FC236}">
                <a16:creationId xmlns:a16="http://schemas.microsoft.com/office/drawing/2014/main" id="{ADE3B388-53B4-D51C-E165-0661DCFA6814}"/>
              </a:ext>
            </a:extLst>
          </p:cNvPr>
          <p:cNvSpPr/>
          <p:nvPr/>
        </p:nvSpPr>
        <p:spPr>
          <a:xfrm>
            <a:off x="3451150" y="1392067"/>
            <a:ext cx="496956" cy="209291"/>
          </a:xfrm>
          <a:prstGeom prst="flowChartTerminator">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3" name="Flowchart: Terminator 12">
            <a:extLst>
              <a:ext uri="{FF2B5EF4-FFF2-40B4-BE49-F238E27FC236}">
                <a16:creationId xmlns:a16="http://schemas.microsoft.com/office/drawing/2014/main" id="{82D21DCC-2EB9-2745-8D11-48BC27C184D7}"/>
              </a:ext>
            </a:extLst>
          </p:cNvPr>
          <p:cNvSpPr/>
          <p:nvPr/>
        </p:nvSpPr>
        <p:spPr>
          <a:xfrm>
            <a:off x="4119336" y="1388712"/>
            <a:ext cx="496956" cy="209291"/>
          </a:xfrm>
          <a:prstGeom prst="flowChartTerminator">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4" name="Flowchart: Terminator 13">
            <a:extLst>
              <a:ext uri="{FF2B5EF4-FFF2-40B4-BE49-F238E27FC236}">
                <a16:creationId xmlns:a16="http://schemas.microsoft.com/office/drawing/2014/main" id="{A3355D1B-0609-F793-FFFE-9C043F0014BE}"/>
              </a:ext>
            </a:extLst>
          </p:cNvPr>
          <p:cNvSpPr/>
          <p:nvPr/>
        </p:nvSpPr>
        <p:spPr>
          <a:xfrm>
            <a:off x="5007427" y="1388713"/>
            <a:ext cx="911088" cy="209291"/>
          </a:xfrm>
          <a:prstGeom prst="flowChartTerminator">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5" name="TextBox 14">
            <a:extLst>
              <a:ext uri="{FF2B5EF4-FFF2-40B4-BE49-F238E27FC236}">
                <a16:creationId xmlns:a16="http://schemas.microsoft.com/office/drawing/2014/main" id="{B58CB94A-AF9E-F58D-C669-0A3BDF4BF643}"/>
              </a:ext>
            </a:extLst>
          </p:cNvPr>
          <p:cNvSpPr txBox="1"/>
          <p:nvPr/>
        </p:nvSpPr>
        <p:spPr>
          <a:xfrm>
            <a:off x="6463855" y="960983"/>
            <a:ext cx="5638225" cy="5509200"/>
          </a:xfrm>
          <a:prstGeom prst="rect">
            <a:avLst/>
          </a:prstGeom>
          <a:noFill/>
        </p:spPr>
        <p:txBody>
          <a:bodyPr wrap="square" lIns="91440" tIns="45720" rIns="91440" bIns="45720" rtlCol="0" anchor="t">
            <a:spAutoFit/>
          </a:bodyPr>
          <a:lstStyle/>
          <a:p>
            <a:pPr>
              <a:spcAft>
                <a:spcPts val="600"/>
              </a:spcAft>
            </a:pPr>
            <a:r>
              <a:rPr lang="en-US" dirty="0"/>
              <a:t>The Summary Tab provides a summary of the staff in our school. The columns show how many positions are:</a:t>
            </a:r>
          </a:p>
          <a:p>
            <a:pPr marL="285750" indent="-285750">
              <a:spcAft>
                <a:spcPts val="600"/>
              </a:spcAft>
              <a:buFont typeface="Arial" panose="020B0604020202020204" pitchFamily="34" charset="0"/>
              <a:buChar char="•"/>
            </a:pPr>
            <a:r>
              <a:rPr lang="en-US" b="1" u="sng" dirty="0">
                <a:solidFill>
                  <a:schemeClr val="accent4"/>
                </a:solidFill>
              </a:rPr>
              <a:t>Earned</a:t>
            </a:r>
            <a:r>
              <a:rPr lang="en-US" dirty="0"/>
              <a:t> – positions allocated by district departments. There is no school-level flexibility with these positions. </a:t>
            </a:r>
            <a:endParaRPr lang="en-US" dirty="0">
              <a:solidFill>
                <a:srgbClr val="000000"/>
              </a:solidFill>
            </a:endParaRPr>
          </a:p>
          <a:p>
            <a:pPr marL="285750" indent="-285750">
              <a:spcAft>
                <a:spcPts val="600"/>
              </a:spcAft>
              <a:buFont typeface="Arial" panose="020B0604020202020204" pitchFamily="34" charset="0"/>
              <a:buChar char="•"/>
            </a:pPr>
            <a:r>
              <a:rPr lang="en-US" b="1" u="sng" dirty="0">
                <a:solidFill>
                  <a:schemeClr val="accent4"/>
                </a:solidFill>
              </a:rPr>
              <a:t>Funded</a:t>
            </a:r>
            <a:r>
              <a:rPr lang="en-US" dirty="0"/>
              <a:t> – District’s recommended staffing for positions where there is school-level flexibility with staffing the position.</a:t>
            </a:r>
            <a:endParaRPr lang="en-US" dirty="0">
              <a:solidFill>
                <a:srgbClr val="000000"/>
              </a:solidFill>
            </a:endParaRPr>
          </a:p>
          <a:p>
            <a:pPr marL="285750" indent="-285750">
              <a:spcAft>
                <a:spcPts val="600"/>
              </a:spcAft>
              <a:buFont typeface="Arial" panose="020B0604020202020204" pitchFamily="34" charset="0"/>
              <a:buChar char="•"/>
            </a:pPr>
            <a:r>
              <a:rPr lang="en-US" b="1" u="sng" dirty="0">
                <a:solidFill>
                  <a:schemeClr val="accent4"/>
                </a:solidFill>
              </a:rPr>
              <a:t>Staffed</a:t>
            </a:r>
            <a:r>
              <a:rPr lang="en-US" dirty="0"/>
              <a:t> – This shows how the principal plans to staff the position for the FY26 school year. </a:t>
            </a:r>
            <a:endParaRPr lang="en-US" dirty="0">
              <a:solidFill>
                <a:srgbClr val="000000"/>
              </a:solidFill>
              <a:cs typeface="Sabon Next LT"/>
            </a:endParaRPr>
          </a:p>
          <a:p>
            <a:pPr marL="285750" indent="-285750">
              <a:spcAft>
                <a:spcPts val="600"/>
              </a:spcAft>
              <a:buFont typeface="Arial" panose="020B0604020202020204" pitchFamily="34" charset="0"/>
              <a:buChar char="•"/>
            </a:pPr>
            <a:r>
              <a:rPr lang="en-US" b="1" u="sng" dirty="0">
                <a:solidFill>
                  <a:schemeClr val="accent4"/>
                </a:solidFill>
                <a:cs typeface="Sabon Next LT"/>
              </a:rPr>
              <a:t>Difference</a:t>
            </a:r>
            <a:r>
              <a:rPr lang="en-US" dirty="0">
                <a:cs typeface="Sabon Next LT"/>
              </a:rPr>
              <a:t>—This shows the difference between the recommendation from the District and the Principal's proposed FY26 staffing plan. </a:t>
            </a:r>
            <a:endParaRPr lang="en-US" dirty="0">
              <a:solidFill>
                <a:srgbClr val="000000"/>
              </a:solidFill>
              <a:cs typeface="Sabon Next LT"/>
            </a:endParaRPr>
          </a:p>
          <a:p>
            <a:pPr marL="285750" indent="-285750">
              <a:spcAft>
                <a:spcPts val="600"/>
              </a:spcAft>
              <a:buFont typeface="Arial" panose="020B0604020202020204" pitchFamily="34" charset="0"/>
              <a:buChar char="•"/>
            </a:pPr>
            <a:r>
              <a:rPr lang="en-US" b="1" u="sng" dirty="0">
                <a:solidFill>
                  <a:schemeClr val="accent4"/>
                </a:solidFill>
                <a:cs typeface="Sabon Next LT"/>
              </a:rPr>
              <a:t>Comments:</a:t>
            </a:r>
            <a:r>
              <a:rPr lang="en-US" dirty="0">
                <a:cs typeface="Sabon Next LT"/>
              </a:rPr>
              <a:t> </a:t>
            </a:r>
            <a:r>
              <a:rPr lang="en-US" dirty="0">
                <a:solidFill>
                  <a:srgbClr val="FF0000"/>
                </a:solidFill>
                <a:cs typeface="Sabon Next LT"/>
              </a:rPr>
              <a:t>The principal must provide comments if there is a difference in what is Funded and Staffed. </a:t>
            </a:r>
            <a:r>
              <a:rPr lang="en-US" u="sng" dirty="0">
                <a:solidFill>
                  <a:srgbClr val="FF0000"/>
                </a:solidFill>
                <a:cs typeface="Sabon Next LT"/>
              </a:rPr>
              <a:t>Principals and GO Teams will discuss the rationale provided for the Comments section. </a:t>
            </a:r>
            <a:endParaRPr lang="en-US" dirty="0">
              <a:solidFill>
                <a:srgbClr val="FF0000"/>
              </a:solidFill>
            </a:endParaRPr>
          </a:p>
          <a:p>
            <a:pPr marL="111125" indent="-111125">
              <a:buFont typeface="Calibri" panose="020B0604020202020204" pitchFamily="34" charset="0"/>
              <a:buChar char="-"/>
            </a:pPr>
            <a:endParaRPr lang="en-US" sz="1600" dirty="0">
              <a:cs typeface="Sabon Next LT"/>
            </a:endParaRPr>
          </a:p>
        </p:txBody>
      </p:sp>
      <p:sp>
        <p:nvSpPr>
          <p:cNvPr id="4" name="Slide Number Placeholder 3">
            <a:extLst>
              <a:ext uri="{FF2B5EF4-FFF2-40B4-BE49-F238E27FC236}">
                <a16:creationId xmlns:a16="http://schemas.microsoft.com/office/drawing/2014/main" id="{C8B97F77-95CB-AA67-BE1E-1957FDA53573}"/>
              </a:ext>
            </a:extLst>
          </p:cNvPr>
          <p:cNvSpPr>
            <a:spLocks noGrp="1"/>
          </p:cNvSpPr>
          <p:nvPr>
            <p:ph type="sldNum" sz="quarter" idx="11"/>
          </p:nvPr>
        </p:nvSpPr>
        <p:spPr/>
        <p:txBody>
          <a:bodyPr/>
          <a:lstStyle/>
          <a:p>
            <a:fld id="{B5CEABB6-07DC-46E8-9B57-56EC44A396E5}" type="slidenum">
              <a:rPr lang="en-US" smtClean="0"/>
              <a:pPr/>
              <a:t>16</a:t>
            </a:fld>
            <a:endParaRPr lang="en-US"/>
          </a:p>
        </p:txBody>
      </p:sp>
    </p:spTree>
    <p:extLst>
      <p:ext uri="{BB962C8B-B14F-4D97-AF65-F5344CB8AC3E}">
        <p14:creationId xmlns:p14="http://schemas.microsoft.com/office/powerpoint/2010/main" val="22761689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523EB2C-377D-B2B9-FFA0-6FA54414C40E}"/>
              </a:ext>
            </a:extLst>
          </p:cNvPr>
          <p:cNvSpPr>
            <a:spLocks noGrp="1"/>
          </p:cNvSpPr>
          <p:nvPr>
            <p:ph type="sldNum" sz="quarter" idx="4294967295"/>
          </p:nvPr>
        </p:nvSpPr>
        <p:spPr>
          <a:xfrm>
            <a:off x="9377844" y="6448879"/>
            <a:ext cx="2743200" cy="365125"/>
          </a:xfrm>
        </p:spPr>
        <p:txBody>
          <a:bodyPr/>
          <a:lstStyle/>
          <a:p>
            <a:fld id="{AEC10A0C-BB77-FD4A-8FA4-D4334D01E3A4}" type="slidenum">
              <a:rPr lang="en-US" smtClean="0"/>
              <a:pPr/>
              <a:t>17</a:t>
            </a:fld>
            <a:endParaRPr lang="en-US"/>
          </a:p>
        </p:txBody>
      </p:sp>
      <p:pic>
        <p:nvPicPr>
          <p:cNvPr id="14" name="Picture 13">
            <a:extLst>
              <a:ext uri="{FF2B5EF4-FFF2-40B4-BE49-F238E27FC236}">
                <a16:creationId xmlns:a16="http://schemas.microsoft.com/office/drawing/2014/main" id="{9FC72123-53E6-6EA2-9D06-0000AE176A7F}"/>
              </a:ext>
            </a:extLst>
          </p:cNvPr>
          <p:cNvPicPr>
            <a:picLocks noChangeAspect="1"/>
          </p:cNvPicPr>
          <p:nvPr/>
        </p:nvPicPr>
        <p:blipFill>
          <a:blip r:embed="rId2"/>
          <a:stretch>
            <a:fillRect/>
          </a:stretch>
        </p:blipFill>
        <p:spPr>
          <a:xfrm>
            <a:off x="432621" y="268782"/>
            <a:ext cx="10880421" cy="6187588"/>
          </a:xfrm>
          <a:prstGeom prst="rect">
            <a:avLst/>
          </a:prstGeom>
        </p:spPr>
      </p:pic>
    </p:spTree>
    <p:extLst>
      <p:ext uri="{BB962C8B-B14F-4D97-AF65-F5344CB8AC3E}">
        <p14:creationId xmlns:p14="http://schemas.microsoft.com/office/powerpoint/2010/main" val="24950301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BA3B618-4CDF-3DB5-E27F-95A8D21C8D82}"/>
              </a:ext>
            </a:extLst>
          </p:cNvPr>
          <p:cNvSpPr>
            <a:spLocks noGrp="1"/>
          </p:cNvSpPr>
          <p:nvPr>
            <p:ph type="sldNum" sz="quarter" idx="4294967295"/>
          </p:nvPr>
        </p:nvSpPr>
        <p:spPr>
          <a:xfrm>
            <a:off x="9377844" y="6448879"/>
            <a:ext cx="2743200" cy="365125"/>
          </a:xfrm>
        </p:spPr>
        <p:txBody>
          <a:bodyPr/>
          <a:lstStyle/>
          <a:p>
            <a:fld id="{AEC10A0C-BB77-FD4A-8FA4-D4334D01E3A4}" type="slidenum">
              <a:rPr lang="en-US" smtClean="0"/>
              <a:pPr/>
              <a:t>18</a:t>
            </a:fld>
            <a:endParaRPr lang="en-US"/>
          </a:p>
        </p:txBody>
      </p:sp>
      <p:pic>
        <p:nvPicPr>
          <p:cNvPr id="12" name="Picture 11">
            <a:extLst>
              <a:ext uri="{FF2B5EF4-FFF2-40B4-BE49-F238E27FC236}">
                <a16:creationId xmlns:a16="http://schemas.microsoft.com/office/drawing/2014/main" id="{32BA3929-BBC8-C2DA-6A02-8F336071BA13}"/>
              </a:ext>
            </a:extLst>
          </p:cNvPr>
          <p:cNvPicPr>
            <a:picLocks noChangeAspect="1"/>
          </p:cNvPicPr>
          <p:nvPr/>
        </p:nvPicPr>
        <p:blipFill>
          <a:blip r:embed="rId2"/>
          <a:stretch>
            <a:fillRect/>
          </a:stretch>
        </p:blipFill>
        <p:spPr>
          <a:xfrm>
            <a:off x="1312774" y="43996"/>
            <a:ext cx="9566452" cy="6480934"/>
          </a:xfrm>
          <a:prstGeom prst="rect">
            <a:avLst/>
          </a:prstGeom>
        </p:spPr>
      </p:pic>
    </p:spTree>
    <p:extLst>
      <p:ext uri="{BB962C8B-B14F-4D97-AF65-F5344CB8AC3E}">
        <p14:creationId xmlns:p14="http://schemas.microsoft.com/office/powerpoint/2010/main" val="1225244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808998C-2261-6035-961F-4A6375E92450}"/>
              </a:ext>
            </a:extLst>
          </p:cNvPr>
          <p:cNvSpPr>
            <a:spLocks noGrp="1"/>
          </p:cNvSpPr>
          <p:nvPr>
            <p:ph type="sldNum" sz="quarter" idx="4294967295"/>
          </p:nvPr>
        </p:nvSpPr>
        <p:spPr>
          <a:xfrm>
            <a:off x="9377844" y="6448879"/>
            <a:ext cx="2743200" cy="365125"/>
          </a:xfrm>
        </p:spPr>
        <p:txBody>
          <a:bodyPr/>
          <a:lstStyle/>
          <a:p>
            <a:fld id="{AEC10A0C-BB77-FD4A-8FA4-D4334D01E3A4}" type="slidenum">
              <a:rPr lang="en-US" smtClean="0"/>
              <a:pPr/>
              <a:t>19</a:t>
            </a:fld>
            <a:endParaRPr lang="en-US"/>
          </a:p>
        </p:txBody>
      </p:sp>
      <p:pic>
        <p:nvPicPr>
          <p:cNvPr id="8" name="Picture 7">
            <a:extLst>
              <a:ext uri="{FF2B5EF4-FFF2-40B4-BE49-F238E27FC236}">
                <a16:creationId xmlns:a16="http://schemas.microsoft.com/office/drawing/2014/main" id="{5FDED63D-5146-A83C-D7ED-6DEE032FEC2C}"/>
              </a:ext>
            </a:extLst>
          </p:cNvPr>
          <p:cNvPicPr>
            <a:picLocks noChangeAspect="1"/>
          </p:cNvPicPr>
          <p:nvPr/>
        </p:nvPicPr>
        <p:blipFill>
          <a:blip r:embed="rId2"/>
          <a:stretch>
            <a:fillRect/>
          </a:stretch>
        </p:blipFill>
        <p:spPr>
          <a:xfrm>
            <a:off x="735250" y="1152726"/>
            <a:ext cx="10721499" cy="3465422"/>
          </a:xfrm>
          <a:prstGeom prst="rect">
            <a:avLst/>
          </a:prstGeom>
        </p:spPr>
      </p:pic>
    </p:spTree>
    <p:extLst>
      <p:ext uri="{BB962C8B-B14F-4D97-AF65-F5344CB8AC3E}">
        <p14:creationId xmlns:p14="http://schemas.microsoft.com/office/powerpoint/2010/main" val="10561558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71E6FF-F57C-2D82-D6F2-EE9C04C1606E}"/>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67EB00-038C-964F-CF20-8ACC71876BE6}"/>
              </a:ext>
            </a:extLst>
          </p:cNvPr>
          <p:cNvSpPr>
            <a:spLocks noGrp="1"/>
          </p:cNvSpPr>
          <p:nvPr>
            <p:ph type="sldNum" sz="quarter" idx="4294967295"/>
          </p:nvPr>
        </p:nvSpPr>
        <p:spPr>
          <a:xfrm>
            <a:off x="9377844" y="6448879"/>
            <a:ext cx="2743200" cy="365125"/>
          </a:xfrm>
        </p:spPr>
        <p:txBody>
          <a:bodyPr/>
          <a:lstStyle/>
          <a:p>
            <a:fld id="{AEC10A0C-BB77-FD4A-8FA4-D4334D01E3A4}" type="slidenum">
              <a:rPr lang="en-US" smtClean="0"/>
              <a:pPr/>
              <a:t>20</a:t>
            </a:fld>
            <a:endParaRPr lang="en-US"/>
          </a:p>
        </p:txBody>
      </p:sp>
      <p:pic>
        <p:nvPicPr>
          <p:cNvPr id="8" name="Picture 7">
            <a:extLst>
              <a:ext uri="{FF2B5EF4-FFF2-40B4-BE49-F238E27FC236}">
                <a16:creationId xmlns:a16="http://schemas.microsoft.com/office/drawing/2014/main" id="{700C5D56-EDDC-4224-274C-DEB1AB04DC3D}"/>
              </a:ext>
            </a:extLst>
          </p:cNvPr>
          <p:cNvPicPr>
            <a:picLocks noChangeAspect="1"/>
          </p:cNvPicPr>
          <p:nvPr/>
        </p:nvPicPr>
        <p:blipFill>
          <a:blip r:embed="rId2"/>
          <a:stretch>
            <a:fillRect/>
          </a:stretch>
        </p:blipFill>
        <p:spPr>
          <a:xfrm>
            <a:off x="416468" y="282394"/>
            <a:ext cx="11013531" cy="6311512"/>
          </a:xfrm>
          <a:prstGeom prst="rect">
            <a:avLst/>
          </a:prstGeom>
        </p:spPr>
      </p:pic>
    </p:spTree>
    <p:extLst>
      <p:ext uri="{BB962C8B-B14F-4D97-AF65-F5344CB8AC3E}">
        <p14:creationId xmlns:p14="http://schemas.microsoft.com/office/powerpoint/2010/main" val="27201118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FB3E6F-2D0B-2E9B-7758-3D524A316F15}"/>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F46966B6-679C-EFA3-D897-B238D9E2293F}"/>
              </a:ext>
            </a:extLst>
          </p:cNvPr>
          <p:cNvSpPr>
            <a:spLocks noGrp="1"/>
          </p:cNvSpPr>
          <p:nvPr>
            <p:ph type="sldNum" sz="quarter" idx="4294967295"/>
          </p:nvPr>
        </p:nvSpPr>
        <p:spPr>
          <a:xfrm>
            <a:off x="9377844" y="6448879"/>
            <a:ext cx="2743200" cy="365125"/>
          </a:xfrm>
        </p:spPr>
        <p:txBody>
          <a:bodyPr/>
          <a:lstStyle/>
          <a:p>
            <a:fld id="{AEC10A0C-BB77-FD4A-8FA4-D4334D01E3A4}" type="slidenum">
              <a:rPr lang="en-US" smtClean="0"/>
              <a:pPr/>
              <a:t>21</a:t>
            </a:fld>
            <a:endParaRPr lang="en-US"/>
          </a:p>
        </p:txBody>
      </p:sp>
      <p:pic>
        <p:nvPicPr>
          <p:cNvPr id="8" name="Picture 7">
            <a:extLst>
              <a:ext uri="{FF2B5EF4-FFF2-40B4-BE49-F238E27FC236}">
                <a16:creationId xmlns:a16="http://schemas.microsoft.com/office/drawing/2014/main" id="{901E4D2F-31AD-6F70-AFF7-A7BE593CE854}"/>
              </a:ext>
            </a:extLst>
          </p:cNvPr>
          <p:cNvPicPr>
            <a:picLocks noChangeAspect="1"/>
          </p:cNvPicPr>
          <p:nvPr/>
        </p:nvPicPr>
        <p:blipFill>
          <a:blip r:embed="rId2"/>
          <a:stretch>
            <a:fillRect/>
          </a:stretch>
        </p:blipFill>
        <p:spPr>
          <a:xfrm>
            <a:off x="448367" y="306210"/>
            <a:ext cx="10843409" cy="6157426"/>
          </a:xfrm>
          <a:prstGeom prst="rect">
            <a:avLst/>
          </a:prstGeom>
        </p:spPr>
      </p:pic>
    </p:spTree>
    <p:extLst>
      <p:ext uri="{BB962C8B-B14F-4D97-AF65-F5344CB8AC3E}">
        <p14:creationId xmlns:p14="http://schemas.microsoft.com/office/powerpoint/2010/main" val="12047390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CD1E6E-EA03-D6AF-B08C-676A60191B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0E0E62-076A-5C49-1073-8C3EF38D64D4}"/>
              </a:ext>
            </a:extLst>
          </p:cNvPr>
          <p:cNvSpPr>
            <a:spLocks noGrp="1"/>
          </p:cNvSpPr>
          <p:nvPr>
            <p:ph type="title"/>
          </p:nvPr>
        </p:nvSpPr>
        <p:spPr>
          <a:xfrm>
            <a:off x="3279228" y="84813"/>
            <a:ext cx="8765627" cy="1036143"/>
          </a:xfrm>
        </p:spPr>
        <p:txBody>
          <a:bodyPr anchor="ctr">
            <a:noAutofit/>
          </a:bodyPr>
          <a:lstStyle/>
          <a:p>
            <a:pPr algn="ctr"/>
            <a:r>
              <a:rPr lang="en-US" sz="3600" b="1">
                <a:latin typeface="Calibri"/>
                <a:ea typeface="Calibri"/>
                <a:cs typeface="Calibri"/>
              </a:rPr>
              <a:t>Summary of position Changes to Support the fy26 bUDGET</a:t>
            </a:r>
            <a:endParaRPr lang="en-US" sz="3600" b="1">
              <a:latin typeface="Calibri" panose="020F0502020204030204" pitchFamily="34" charset="0"/>
              <a:cs typeface="Calibri" panose="020F0502020204030204" pitchFamily="34" charset="0"/>
            </a:endParaRPr>
          </a:p>
        </p:txBody>
      </p:sp>
      <p:sp>
        <p:nvSpPr>
          <p:cNvPr id="3" name="Slide Number Placeholder 2">
            <a:extLst>
              <a:ext uri="{FF2B5EF4-FFF2-40B4-BE49-F238E27FC236}">
                <a16:creationId xmlns:a16="http://schemas.microsoft.com/office/drawing/2014/main" id="{F243CBD7-473E-23F2-AE74-1D7A84BF21BD}"/>
              </a:ext>
            </a:extLst>
          </p:cNvPr>
          <p:cNvSpPr>
            <a:spLocks noGrp="1"/>
          </p:cNvSpPr>
          <p:nvPr>
            <p:ph type="sldNum" sz="quarter" idx="12"/>
          </p:nvPr>
        </p:nvSpPr>
        <p:spPr/>
        <p:txBody>
          <a:bodyPr/>
          <a:lstStyle/>
          <a:p>
            <a:fld id="{A49DFD55-3C28-40EF-9E31-A92D2E4017FF}" type="slidenum">
              <a:rPr lang="en-US" smtClean="0"/>
              <a:pPr/>
              <a:t>22</a:t>
            </a:fld>
            <a:endParaRPr lang="en-US"/>
          </a:p>
        </p:txBody>
      </p:sp>
      <p:sp>
        <p:nvSpPr>
          <p:cNvPr id="7" name="Rectangle 6">
            <a:extLst>
              <a:ext uri="{FF2B5EF4-FFF2-40B4-BE49-F238E27FC236}">
                <a16:creationId xmlns:a16="http://schemas.microsoft.com/office/drawing/2014/main" id="{E4D3FEE1-F4BB-B8B4-DFFE-055285C0C52A}"/>
              </a:ext>
            </a:extLst>
          </p:cNvPr>
          <p:cNvSpPr/>
          <p:nvPr/>
        </p:nvSpPr>
        <p:spPr>
          <a:xfrm>
            <a:off x="4277710" y="1100618"/>
            <a:ext cx="7241628" cy="13526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abon Next LT"/>
              <a:ea typeface="+mn-ea"/>
              <a:cs typeface="+mn-cs"/>
            </a:endParaRPr>
          </a:p>
        </p:txBody>
      </p:sp>
      <p:graphicFrame>
        <p:nvGraphicFramePr>
          <p:cNvPr id="4" name="Content Placeholder 4">
            <a:extLst>
              <a:ext uri="{FF2B5EF4-FFF2-40B4-BE49-F238E27FC236}">
                <a16:creationId xmlns:a16="http://schemas.microsoft.com/office/drawing/2014/main" id="{B82C28E2-D65A-5932-C2D5-D810AEF1A44F}"/>
              </a:ext>
            </a:extLst>
          </p:cNvPr>
          <p:cNvGraphicFramePr>
            <a:graphicFrameLocks/>
          </p:cNvGraphicFramePr>
          <p:nvPr>
            <p:extLst>
              <p:ext uri="{D42A27DB-BD31-4B8C-83A1-F6EECF244321}">
                <p14:modId xmlns:p14="http://schemas.microsoft.com/office/powerpoint/2010/main" val="3218417999"/>
              </p:ext>
            </p:extLst>
          </p:nvPr>
        </p:nvGraphicFramePr>
        <p:xfrm>
          <a:off x="3641784" y="1417537"/>
          <a:ext cx="8040514" cy="4938811"/>
        </p:xfrm>
        <a:graphic>
          <a:graphicData uri="http://schemas.openxmlformats.org/drawingml/2006/table">
            <a:tbl>
              <a:tblPr firstRow="1" bandRow="1">
                <a:tableStyleId>{00A15C55-8517-42AA-B614-E9B94910E393}</a:tableStyleId>
              </a:tblPr>
              <a:tblGrid>
                <a:gridCol w="4020257">
                  <a:extLst>
                    <a:ext uri="{9D8B030D-6E8A-4147-A177-3AD203B41FA5}">
                      <a16:colId xmlns:a16="http://schemas.microsoft.com/office/drawing/2014/main" val="3868647755"/>
                    </a:ext>
                  </a:extLst>
                </a:gridCol>
                <a:gridCol w="4020257">
                  <a:extLst>
                    <a:ext uri="{9D8B030D-6E8A-4147-A177-3AD203B41FA5}">
                      <a16:colId xmlns:a16="http://schemas.microsoft.com/office/drawing/2014/main" val="2112092059"/>
                    </a:ext>
                  </a:extLst>
                </a:gridCol>
              </a:tblGrid>
              <a:tr h="776051">
                <a:tc>
                  <a:txBody>
                    <a:bodyPr/>
                    <a:lstStyle/>
                    <a:p>
                      <a:pPr lvl="0" algn="ctr">
                        <a:buNone/>
                      </a:pPr>
                      <a:r>
                        <a:rPr lang="en-US" sz="3200" dirty="0">
                          <a:solidFill>
                            <a:schemeClr val="tx1"/>
                          </a:solidFill>
                        </a:rPr>
                        <a:t>CREATED</a:t>
                      </a:r>
                    </a:p>
                  </a:txBody>
                  <a:tcPr anchor="ctr"/>
                </a:tc>
                <a:tc>
                  <a:txBody>
                    <a:bodyPr/>
                    <a:lstStyle/>
                    <a:p>
                      <a:pPr lvl="0" algn="ctr">
                        <a:buNone/>
                      </a:pPr>
                      <a:r>
                        <a:rPr lang="en-US" sz="3200">
                          <a:solidFill>
                            <a:schemeClr val="tx1"/>
                          </a:solidFill>
                        </a:rPr>
                        <a:t>REMOVED</a:t>
                      </a:r>
                    </a:p>
                  </a:txBody>
                  <a:tcPr anchor="ctr"/>
                </a:tc>
                <a:extLst>
                  <a:ext uri="{0D108BD9-81ED-4DB2-BD59-A6C34878D82A}">
                    <a16:rowId xmlns:a16="http://schemas.microsoft.com/office/drawing/2014/main" val="1634409478"/>
                  </a:ext>
                </a:extLst>
              </a:tr>
              <a:tr h="521656">
                <a:tc>
                  <a:txBody>
                    <a:bodyPr/>
                    <a:lstStyle/>
                    <a:p>
                      <a:r>
                        <a:rPr lang="en-US" dirty="0"/>
                        <a:t>(1) Kindergarten Paraprofessional</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 Non-Instructional Paraprofessional</a:t>
                      </a:r>
                    </a:p>
                  </a:txBody>
                  <a:tcPr anchor="ctr"/>
                </a:tc>
                <a:extLst>
                  <a:ext uri="{0D108BD9-81ED-4DB2-BD59-A6C34878D82A}">
                    <a16:rowId xmlns:a16="http://schemas.microsoft.com/office/drawing/2014/main" val="1813335333"/>
                  </a:ext>
                </a:extLst>
              </a:tr>
              <a:tr h="52165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 Signature Program STEAM Teacher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 Signature Program Master Teacher Leader</a:t>
                      </a:r>
                    </a:p>
                  </a:txBody>
                  <a:tcPr anchor="ctr"/>
                </a:tc>
                <a:tc>
                  <a:txBody>
                    <a:bodyPr/>
                    <a:lstStyle/>
                    <a:p>
                      <a:r>
                        <a:rPr lang="en-US" dirty="0"/>
                        <a:t>(2) STEAM Lab Teachers (1) Abolished &amp; (1) moved to Signature Program STEAM Teacher</a:t>
                      </a:r>
                    </a:p>
                  </a:txBody>
                  <a:tcPr anchor="ctr"/>
                </a:tc>
                <a:extLst>
                  <a:ext uri="{0D108BD9-81ED-4DB2-BD59-A6C34878D82A}">
                    <a16:rowId xmlns:a16="http://schemas.microsoft.com/office/drawing/2014/main" val="4138019235"/>
                  </a:ext>
                </a:extLst>
              </a:tr>
              <a:tr h="521656">
                <a:tc>
                  <a:txBody>
                    <a:bodyPr/>
                    <a:lstStyle/>
                    <a:p>
                      <a:r>
                        <a:rPr lang="en-US" dirty="0"/>
                        <a:t>(2) Hourly Teacher Tutors </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.5 Communications Liaison</a:t>
                      </a:r>
                    </a:p>
                  </a:txBody>
                  <a:tcPr anchor="ctr"/>
                </a:tc>
                <a:extLst>
                  <a:ext uri="{0D108BD9-81ED-4DB2-BD59-A6C34878D82A}">
                    <a16:rowId xmlns:a16="http://schemas.microsoft.com/office/drawing/2014/main" val="4244013826"/>
                  </a:ext>
                </a:extLst>
              </a:tr>
              <a:tr h="521656">
                <a:tc>
                  <a:txBody>
                    <a:bodyPr/>
                    <a:lstStyle/>
                    <a:p>
                      <a:r>
                        <a:rPr lang="en-US" dirty="0"/>
                        <a:t>(2) Hourly Security Aides </a:t>
                      </a:r>
                    </a:p>
                  </a:txBody>
                  <a:tcPr anchor="ctr"/>
                </a:tc>
                <a:tc>
                  <a:txBody>
                    <a:bodyPr/>
                    <a:lstStyle/>
                    <a:p>
                      <a:r>
                        <a:rPr lang="en-US" dirty="0"/>
                        <a:t>(1) School Clerk</a:t>
                      </a:r>
                    </a:p>
                  </a:txBody>
                  <a:tcPr anchor="ctr"/>
                </a:tc>
                <a:extLst>
                  <a:ext uri="{0D108BD9-81ED-4DB2-BD59-A6C34878D82A}">
                    <a16:rowId xmlns:a16="http://schemas.microsoft.com/office/drawing/2014/main" val="322258494"/>
                  </a:ext>
                </a:extLst>
              </a:tr>
              <a:tr h="521656">
                <a:tc>
                  <a:txBody>
                    <a:bodyPr/>
                    <a:lstStyle/>
                    <a:p>
                      <a:r>
                        <a:rPr lang="en-US" dirty="0"/>
                        <a:t>.25 Signature Spanish Teacher</a:t>
                      </a:r>
                    </a:p>
                  </a:txBody>
                  <a:tcPr anchor="ctr"/>
                </a:tc>
                <a:tc>
                  <a:txBody>
                    <a:bodyPr/>
                    <a:lstStyle/>
                    <a:p>
                      <a:r>
                        <a:rPr lang="en-US" dirty="0"/>
                        <a:t>(1) Interrelated Teacher (Not Earned)</a:t>
                      </a:r>
                    </a:p>
                  </a:txBody>
                  <a:tcPr anchor="ctr"/>
                </a:tc>
                <a:extLst>
                  <a:ext uri="{0D108BD9-81ED-4DB2-BD59-A6C34878D82A}">
                    <a16:rowId xmlns:a16="http://schemas.microsoft.com/office/drawing/2014/main" val="730182601"/>
                  </a:ext>
                </a:extLst>
              </a:tr>
              <a:tr h="52165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.10 ESOL Teacher (to address deficit)</a:t>
                      </a:r>
                    </a:p>
                    <a:p>
                      <a:endParaRPr lang="en-US" dirty="0"/>
                    </a:p>
                  </a:txBody>
                  <a:tcPr anchor="ctr"/>
                </a:tc>
                <a:tc>
                  <a:txBody>
                    <a:bodyPr/>
                    <a:lstStyle/>
                    <a:p>
                      <a:r>
                        <a:rPr lang="en-US" dirty="0"/>
                        <a:t>(1) Assistant Principal</a:t>
                      </a:r>
                    </a:p>
                  </a:txBody>
                  <a:tcPr anchor="ctr"/>
                </a:tc>
                <a:extLst>
                  <a:ext uri="{0D108BD9-81ED-4DB2-BD59-A6C34878D82A}">
                    <a16:rowId xmlns:a16="http://schemas.microsoft.com/office/drawing/2014/main" val="2701572691"/>
                  </a:ext>
                </a:extLst>
              </a:tr>
              <a:tr h="521656">
                <a:tc>
                  <a:txBody>
                    <a:bodyPr/>
                    <a:lstStyle/>
                    <a:p>
                      <a:endParaRPr lang="en-US" dirty="0"/>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 Instructional Coach</a:t>
                      </a:r>
                    </a:p>
                  </a:txBody>
                  <a:tcPr anchor="ctr"/>
                </a:tc>
                <a:extLst>
                  <a:ext uri="{0D108BD9-81ED-4DB2-BD59-A6C34878D82A}">
                    <a16:rowId xmlns:a16="http://schemas.microsoft.com/office/drawing/2014/main" val="2695012880"/>
                  </a:ext>
                </a:extLst>
              </a:tr>
            </a:tbl>
          </a:graphicData>
        </a:graphic>
      </p:graphicFrame>
    </p:spTree>
    <p:extLst>
      <p:ext uri="{BB962C8B-B14F-4D97-AF65-F5344CB8AC3E}">
        <p14:creationId xmlns:p14="http://schemas.microsoft.com/office/powerpoint/2010/main" val="34983374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58555B-25A1-3A64-37F0-DCA5434032EB}"/>
            </a:ext>
          </a:extLst>
        </p:cNvPr>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4BCAB7B1-CD16-D1C8-A153-F39DB677AD62}"/>
              </a:ext>
            </a:extLst>
          </p:cNvPr>
          <p:cNvGraphicFramePr>
            <a:graphicFrameLocks noGrp="1"/>
          </p:cNvGraphicFramePr>
          <p:nvPr/>
        </p:nvGraphicFramePr>
        <p:xfrm>
          <a:off x="369530" y="1155890"/>
          <a:ext cx="6344267" cy="5334863"/>
        </p:xfrm>
        <a:graphic>
          <a:graphicData uri="http://schemas.openxmlformats.org/drawingml/2006/table">
            <a:tbl>
              <a:tblPr/>
              <a:tblGrid>
                <a:gridCol w="2097424">
                  <a:extLst>
                    <a:ext uri="{9D8B030D-6E8A-4147-A177-3AD203B41FA5}">
                      <a16:colId xmlns:a16="http://schemas.microsoft.com/office/drawing/2014/main" val="2132222022"/>
                    </a:ext>
                  </a:extLst>
                </a:gridCol>
                <a:gridCol w="693361">
                  <a:extLst>
                    <a:ext uri="{9D8B030D-6E8A-4147-A177-3AD203B41FA5}">
                      <a16:colId xmlns:a16="http://schemas.microsoft.com/office/drawing/2014/main" val="1035086746"/>
                    </a:ext>
                  </a:extLst>
                </a:gridCol>
                <a:gridCol w="751114">
                  <a:extLst>
                    <a:ext uri="{9D8B030D-6E8A-4147-A177-3AD203B41FA5}">
                      <a16:colId xmlns:a16="http://schemas.microsoft.com/office/drawing/2014/main" val="2933752437"/>
                    </a:ext>
                  </a:extLst>
                </a:gridCol>
                <a:gridCol w="548939">
                  <a:extLst>
                    <a:ext uri="{9D8B030D-6E8A-4147-A177-3AD203B41FA5}">
                      <a16:colId xmlns:a16="http://schemas.microsoft.com/office/drawing/2014/main" val="2142839471"/>
                    </a:ext>
                  </a:extLst>
                </a:gridCol>
                <a:gridCol w="2253429">
                  <a:extLst>
                    <a:ext uri="{9D8B030D-6E8A-4147-A177-3AD203B41FA5}">
                      <a16:colId xmlns:a16="http://schemas.microsoft.com/office/drawing/2014/main" val="1647057648"/>
                    </a:ext>
                  </a:extLst>
                </a:gridCol>
              </a:tblGrid>
              <a:tr h="213394">
                <a:tc>
                  <a:txBody>
                    <a:bodyPr/>
                    <a:lstStyle/>
                    <a:p>
                      <a:pPr algn="ctr" fontAlgn="ctr"/>
                      <a:r>
                        <a:rPr lang="en-US" sz="1100" b="1" i="0" u="none" strike="noStrike">
                          <a:solidFill>
                            <a:srgbClr val="FFFFFF"/>
                          </a:solidFill>
                          <a:effectLst/>
                          <a:latin typeface="Arial" panose="020B0604020202020204" pitchFamily="34" charset="0"/>
                        </a:rPr>
                        <a:t>Description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tc>
                  <a:txBody>
                    <a:bodyPr/>
                    <a:lstStyle/>
                    <a:p>
                      <a:pPr algn="ctr" fontAlgn="ctr"/>
                      <a:r>
                        <a:rPr lang="en-US" sz="1100" b="1" i="0" u="none" strike="noStrike">
                          <a:solidFill>
                            <a:srgbClr val="FFFFFF"/>
                          </a:solidFill>
                          <a:effectLst/>
                          <a:latin typeface="Arial" panose="020B0604020202020204" pitchFamily="34" charset="0"/>
                        </a:rPr>
                        <a:t>Rec.</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tc>
                  <a:txBody>
                    <a:bodyPr/>
                    <a:lstStyle/>
                    <a:p>
                      <a:pPr algn="ctr" fontAlgn="ctr"/>
                      <a:r>
                        <a:rPr lang="en-US" sz="1100" b="1" i="0" u="none" strike="noStrike">
                          <a:solidFill>
                            <a:srgbClr val="FFFFFF"/>
                          </a:solidFill>
                          <a:effectLst/>
                          <a:latin typeface="Arial" panose="020B0604020202020204" pitchFamily="34" charset="0"/>
                        </a:rPr>
                        <a:t>Allocation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tc>
                  <a:txBody>
                    <a:bodyPr/>
                    <a:lstStyle/>
                    <a:p>
                      <a:pPr algn="ctr" fontAlgn="ctr"/>
                      <a:r>
                        <a:rPr lang="en-US" sz="1100" b="1" i="0" u="none" strike="noStrike">
                          <a:solidFill>
                            <a:srgbClr val="FFFFFF"/>
                          </a:solidFill>
                          <a:effectLst/>
                          <a:latin typeface="Arial" panose="020B0604020202020204" pitchFamily="34" charset="0"/>
                        </a:rPr>
                        <a:t>Diff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tc>
                  <a:txBody>
                    <a:bodyPr/>
                    <a:lstStyle/>
                    <a:p>
                      <a:pPr algn="ctr" fontAlgn="ctr"/>
                      <a:r>
                        <a:rPr lang="en-US" sz="1100" b="1" i="0" u="none" strike="noStrike">
                          <a:solidFill>
                            <a:srgbClr val="FFFFFF"/>
                          </a:solidFill>
                          <a:effectLst/>
                          <a:latin typeface="Arial" panose="020B0604020202020204" pitchFamily="34" charset="0"/>
                        </a:rPr>
                        <a:t>Notes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extLst>
                  <a:ext uri="{0D108BD9-81ED-4DB2-BD59-A6C34878D82A}">
                    <a16:rowId xmlns:a16="http://schemas.microsoft.com/office/drawing/2014/main" val="1002575392"/>
                  </a:ext>
                </a:extLst>
              </a:tr>
              <a:tr h="213394">
                <a:tc>
                  <a:txBody>
                    <a:bodyPr/>
                    <a:lstStyle/>
                    <a:p>
                      <a:pPr algn="ctr" fontAlgn="ctr"/>
                      <a:r>
                        <a:rPr lang="en-US" sz="1100" b="1" i="0" u="none" strike="noStrike">
                          <a:solidFill>
                            <a:srgbClr val="FFFFFF"/>
                          </a:solidFill>
                          <a:effectLst/>
                          <a:latin typeface="Arial" panose="020B0604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tc>
                  <a:txBody>
                    <a:bodyPr/>
                    <a:lstStyle/>
                    <a:p>
                      <a:pPr algn="ctr" fontAlgn="ctr"/>
                      <a:r>
                        <a:rPr lang="en-US" sz="1100" b="1" i="0" u="none" strike="noStrike">
                          <a:solidFill>
                            <a:srgbClr val="FFFFFF"/>
                          </a:solidFill>
                          <a:effectLst/>
                          <a:latin typeface="Arial" panose="020B0604020202020204" pitchFamily="34" charset="0"/>
                        </a:rPr>
                        <a:t> </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tc>
                  <a:txBody>
                    <a:bodyPr/>
                    <a:lstStyle/>
                    <a:p>
                      <a:pPr algn="ctr" fontAlgn="ctr"/>
                      <a:r>
                        <a:rPr lang="en-US" sz="1100" b="1" i="0" u="none" strike="noStrike">
                          <a:solidFill>
                            <a:srgbClr val="FFFFFF"/>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tc>
                  <a:txBody>
                    <a:bodyPr/>
                    <a:lstStyle/>
                    <a:p>
                      <a:pPr algn="ctr" fontAlgn="ctr"/>
                      <a:r>
                        <a:rPr lang="en-US" sz="1100" b="1" i="0" u="none" strike="noStrike">
                          <a:solidFill>
                            <a:srgbClr val="FFFFFF"/>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tc>
                  <a:txBody>
                    <a:bodyPr/>
                    <a:lstStyle/>
                    <a:p>
                      <a:pPr algn="ctr" fontAlgn="ctr"/>
                      <a:r>
                        <a:rPr lang="en-US" sz="1100" b="1" i="0" u="none" strike="noStrike">
                          <a:solidFill>
                            <a:srgbClr val="FFFFFF"/>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extLst>
                  <a:ext uri="{0D108BD9-81ED-4DB2-BD59-A6C34878D82A}">
                    <a16:rowId xmlns:a16="http://schemas.microsoft.com/office/drawing/2014/main" val="4244165761"/>
                  </a:ext>
                </a:extLst>
              </a:tr>
              <a:tr h="320092">
                <a:tc>
                  <a:txBody>
                    <a:bodyPr/>
                    <a:lstStyle/>
                    <a:p>
                      <a:pPr algn="r" fontAlgn="b"/>
                      <a:r>
                        <a:rPr lang="en-US" sz="1000" b="0" i="0" u="none" strike="noStrike">
                          <a:effectLst/>
                          <a:latin typeface="Arial" panose="020B0604020202020204" pitchFamily="34" charset="0"/>
                        </a:rPr>
                        <a:t> Reserve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291,149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291,149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168321126"/>
                  </a:ext>
                </a:extLst>
              </a:tr>
              <a:tr h="320092">
                <a:tc>
                  <a:txBody>
                    <a:bodyPr/>
                    <a:lstStyle/>
                    <a:p>
                      <a:pPr algn="r" fontAlgn="b"/>
                      <a:r>
                        <a:rPr lang="en-US" sz="1000" b="0" i="0" u="none" strike="noStrike">
                          <a:effectLst/>
                          <a:latin typeface="Arial" panose="020B0604020202020204" pitchFamily="34" charset="0"/>
                        </a:rPr>
                        <a:t> Teacher Stipends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304140391"/>
                  </a:ext>
                </a:extLst>
              </a:tr>
              <a:tr h="320092">
                <a:tc>
                  <a:txBody>
                    <a:bodyPr/>
                    <a:lstStyle/>
                    <a:p>
                      <a:pPr algn="r" fontAlgn="b"/>
                      <a:r>
                        <a:rPr lang="en-US" sz="1000" b="0" i="0" u="none" strike="noStrike">
                          <a:effectLst/>
                          <a:latin typeface="Arial" panose="020B0604020202020204" pitchFamily="34" charset="0"/>
                        </a:rPr>
                        <a:t> Secretary Overtime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038875893"/>
                  </a:ext>
                </a:extLst>
              </a:tr>
              <a:tr h="320092">
                <a:tc>
                  <a:txBody>
                    <a:bodyPr/>
                    <a:lstStyle/>
                    <a:p>
                      <a:pPr algn="r" fontAlgn="b"/>
                      <a:r>
                        <a:rPr lang="en-US" sz="1000" b="0" i="0" u="none" strike="noStrike">
                          <a:effectLst/>
                          <a:latin typeface="Arial" panose="020B0604020202020204" pitchFamily="34" charset="0"/>
                        </a:rPr>
                        <a:t> Contracted Services for Instruction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608940982"/>
                  </a:ext>
                </a:extLst>
              </a:tr>
              <a:tr h="355657">
                <a:tc>
                  <a:txBody>
                    <a:bodyPr/>
                    <a:lstStyle/>
                    <a:p>
                      <a:pPr algn="r" fontAlgn="b"/>
                      <a:r>
                        <a:rPr lang="en-US" sz="1000" b="0" i="0" u="none" strike="noStrike">
                          <a:effectLst/>
                          <a:latin typeface="Arial" panose="020B0604020202020204" pitchFamily="34" charset="0"/>
                        </a:rPr>
                        <a:t> Contracted Services for Professional Development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655739284"/>
                  </a:ext>
                </a:extLst>
              </a:tr>
              <a:tr h="320092">
                <a:tc>
                  <a:txBody>
                    <a:bodyPr/>
                    <a:lstStyle/>
                    <a:p>
                      <a:pPr algn="r" fontAlgn="b"/>
                      <a:r>
                        <a:rPr lang="en-US" sz="1000" b="0" i="0" u="none" strike="noStrike">
                          <a:effectLst/>
                          <a:latin typeface="Arial" panose="020B0604020202020204" pitchFamily="34" charset="0"/>
                        </a:rPr>
                        <a:t> Web-based Subscriptions and Licenses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581891098"/>
                  </a:ext>
                </a:extLst>
              </a:tr>
              <a:tr h="320092">
                <a:tc>
                  <a:txBody>
                    <a:bodyPr/>
                    <a:lstStyle/>
                    <a:p>
                      <a:pPr algn="r" fontAlgn="b"/>
                      <a:r>
                        <a:rPr lang="en-US" sz="1000" b="0" i="0" u="none" strike="noStrike">
                          <a:effectLst/>
                          <a:latin typeface="Arial" panose="020B0604020202020204" pitchFamily="34" charset="0"/>
                        </a:rPr>
                        <a:t> Signature Program Communication/Shipping Fee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93394671"/>
                  </a:ext>
                </a:extLst>
              </a:tr>
              <a:tr h="320092">
                <a:tc>
                  <a:txBody>
                    <a:bodyPr/>
                    <a:lstStyle/>
                    <a:p>
                      <a:pPr algn="r" fontAlgn="b"/>
                      <a:r>
                        <a:rPr lang="en-US" sz="1000" b="0" i="0" u="none" strike="noStrike">
                          <a:effectLst/>
                          <a:latin typeface="Arial" panose="020B0604020202020204" pitchFamily="34" charset="0"/>
                        </a:rPr>
                        <a:t> Computer Software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117889642"/>
                  </a:ext>
                </a:extLst>
              </a:tr>
              <a:tr h="320092">
                <a:tc>
                  <a:txBody>
                    <a:bodyPr/>
                    <a:lstStyle/>
                    <a:p>
                      <a:pPr algn="r" fontAlgn="b"/>
                      <a:r>
                        <a:rPr lang="en-US" sz="1000" b="0" i="0" u="none" strike="noStrike">
                          <a:effectLst/>
                          <a:latin typeface="Arial" panose="020B0604020202020204" pitchFamily="34" charset="0"/>
                        </a:rPr>
                        <a:t> Mileage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150749554"/>
                  </a:ext>
                </a:extLst>
              </a:tr>
              <a:tr h="320092">
                <a:tc>
                  <a:txBody>
                    <a:bodyPr/>
                    <a:lstStyle/>
                    <a:p>
                      <a:pPr algn="r" fontAlgn="b"/>
                      <a:r>
                        <a:rPr lang="en-US" sz="1000" b="0" i="0" u="none" strike="noStrike">
                          <a:effectLst/>
                          <a:latin typeface="Arial" panose="020B0604020202020204" pitchFamily="34" charset="0"/>
                        </a:rPr>
                        <a:t> Student Transportation-APS Buses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543303253"/>
                  </a:ext>
                </a:extLst>
              </a:tr>
              <a:tr h="320092">
                <a:tc>
                  <a:txBody>
                    <a:bodyPr/>
                    <a:lstStyle/>
                    <a:p>
                      <a:pPr algn="r" fontAlgn="b"/>
                      <a:r>
                        <a:rPr lang="en-US" sz="1000" b="0" i="0" u="none" strike="noStrike">
                          <a:effectLst/>
                          <a:latin typeface="Arial" panose="020B0604020202020204" pitchFamily="34" charset="0"/>
                        </a:rPr>
                        <a:t> District Funded Field Trips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60,886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60,886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60556529"/>
                  </a:ext>
                </a:extLst>
              </a:tr>
              <a:tr h="355657">
                <a:tc>
                  <a:txBody>
                    <a:bodyPr/>
                    <a:lstStyle/>
                    <a:p>
                      <a:pPr algn="r" fontAlgn="b"/>
                      <a:r>
                        <a:rPr lang="en-US" sz="1000" b="0" i="0" u="none" strike="noStrike">
                          <a:effectLst/>
                          <a:latin typeface="Arial" panose="020B0604020202020204" pitchFamily="34" charset="0"/>
                        </a:rPr>
                        <a:t> Teaching/Other Supplies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81,900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(81,900)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extLst>
                  <a:ext uri="{0D108BD9-81ED-4DB2-BD59-A6C34878D82A}">
                    <a16:rowId xmlns:a16="http://schemas.microsoft.com/office/drawing/2014/main" val="2463051470"/>
                  </a:ext>
                </a:extLst>
              </a:tr>
              <a:tr h="320092">
                <a:tc>
                  <a:txBody>
                    <a:bodyPr/>
                    <a:lstStyle/>
                    <a:p>
                      <a:pPr algn="r" fontAlgn="b"/>
                      <a:r>
                        <a:rPr lang="en-US" sz="1000" b="0" i="0" u="none" strike="noStrike">
                          <a:effectLst/>
                          <a:latin typeface="Arial" panose="020B0604020202020204" pitchFamily="34" charset="0"/>
                        </a:rPr>
                        <a:t> Signature Program Supplies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90166599"/>
                  </a:ext>
                </a:extLst>
              </a:tr>
              <a:tr h="320092">
                <a:tc>
                  <a:txBody>
                    <a:bodyPr/>
                    <a:lstStyle/>
                    <a:p>
                      <a:pPr algn="r" fontAlgn="b"/>
                      <a:r>
                        <a:rPr lang="en-US" sz="1000" b="0" i="0" u="none" strike="noStrike">
                          <a:effectLst/>
                          <a:latin typeface="Arial" panose="020B0604020202020204" pitchFamily="34" charset="0"/>
                        </a:rPr>
                        <a:t> Computer Equipment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67369456"/>
                  </a:ext>
                </a:extLst>
              </a:tr>
              <a:tr h="355657">
                <a:tc>
                  <a:txBody>
                    <a:bodyPr/>
                    <a:lstStyle/>
                    <a:p>
                      <a:pPr algn="r" fontAlgn="b"/>
                      <a:r>
                        <a:rPr lang="en-US" sz="1000" b="0" i="0" u="none" strike="noStrike">
                          <a:effectLst/>
                          <a:latin typeface="Arial" panose="020B0604020202020204" pitchFamily="34" charset="0"/>
                        </a:rPr>
                        <a:t> Media Supplies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13,104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(13,104)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extLst>
                  <a:ext uri="{0D108BD9-81ED-4DB2-BD59-A6C34878D82A}">
                    <a16:rowId xmlns:a16="http://schemas.microsoft.com/office/drawing/2014/main" val="742863048"/>
                  </a:ext>
                </a:extLst>
              </a:tr>
            </a:tbl>
          </a:graphicData>
        </a:graphic>
      </p:graphicFrame>
      <p:sp>
        <p:nvSpPr>
          <p:cNvPr id="12" name="Title 11">
            <a:extLst>
              <a:ext uri="{FF2B5EF4-FFF2-40B4-BE49-F238E27FC236}">
                <a16:creationId xmlns:a16="http://schemas.microsoft.com/office/drawing/2014/main" id="{02510123-0514-10DC-D600-FF256DEC3460}"/>
              </a:ext>
            </a:extLst>
          </p:cNvPr>
          <p:cNvSpPr>
            <a:spLocks noGrp="1"/>
          </p:cNvSpPr>
          <p:nvPr>
            <p:ph type="title"/>
          </p:nvPr>
        </p:nvSpPr>
        <p:spPr>
          <a:xfrm>
            <a:off x="736896" y="121620"/>
            <a:ext cx="10718207" cy="600540"/>
          </a:xfrm>
        </p:spPr>
        <p:txBody>
          <a:bodyPr/>
          <a:lstStyle/>
          <a:p>
            <a:pPr algn="ctr"/>
            <a:r>
              <a:rPr lang="en-US"/>
              <a:t>Non-Staffing Tab Overview</a:t>
            </a:r>
          </a:p>
        </p:txBody>
      </p:sp>
      <p:sp>
        <p:nvSpPr>
          <p:cNvPr id="6" name="TextBox 5">
            <a:extLst>
              <a:ext uri="{FF2B5EF4-FFF2-40B4-BE49-F238E27FC236}">
                <a16:creationId xmlns:a16="http://schemas.microsoft.com/office/drawing/2014/main" id="{7FFA73C8-C7AD-B057-F672-ED10CD70BAAB}"/>
              </a:ext>
            </a:extLst>
          </p:cNvPr>
          <p:cNvSpPr txBox="1"/>
          <p:nvPr/>
        </p:nvSpPr>
        <p:spPr>
          <a:xfrm rot="20164409">
            <a:off x="437603" y="3051416"/>
            <a:ext cx="5837021" cy="707886"/>
          </a:xfrm>
          <a:prstGeom prst="rect">
            <a:avLst/>
          </a:prstGeom>
          <a:solidFill>
            <a:schemeClr val="accent1">
              <a:lumMod val="60000"/>
              <a:lumOff val="40000"/>
            </a:schemeClr>
          </a:solidFill>
        </p:spPr>
        <p:txBody>
          <a:bodyPr wrap="square" rtlCol="0">
            <a:spAutoFit/>
          </a:bodyPr>
          <a:lstStyle/>
          <a:p>
            <a:pPr algn="ctr"/>
            <a:r>
              <a:rPr lang="en-US" sz="4000" b="1" dirty="0">
                <a:ln w="12700">
                  <a:solidFill>
                    <a:schemeClr val="tx1">
                      <a:lumMod val="50000"/>
                      <a:lumOff val="50000"/>
                    </a:schemeClr>
                  </a:solidFill>
                  <a:prstDash val="solid"/>
                </a:ln>
                <a:solidFill>
                  <a:srgbClr val="C00000"/>
                </a:solidFill>
                <a:latin typeface="Calibri" panose="020F0502020204030204" pitchFamily="34" charset="0"/>
                <a:cs typeface="Calibri" panose="020F0502020204030204" pitchFamily="34" charset="0"/>
              </a:rPr>
              <a:t>Example</a:t>
            </a:r>
          </a:p>
        </p:txBody>
      </p:sp>
      <p:sp>
        <p:nvSpPr>
          <p:cNvPr id="2" name="Flowchart: Terminator 1">
            <a:extLst>
              <a:ext uri="{FF2B5EF4-FFF2-40B4-BE49-F238E27FC236}">
                <a16:creationId xmlns:a16="http://schemas.microsoft.com/office/drawing/2014/main" id="{BEA5FDAE-9E56-8C69-B108-3DAA502175B7}"/>
              </a:ext>
            </a:extLst>
          </p:cNvPr>
          <p:cNvSpPr/>
          <p:nvPr/>
        </p:nvSpPr>
        <p:spPr>
          <a:xfrm>
            <a:off x="2556885" y="1145473"/>
            <a:ext cx="496956" cy="209291"/>
          </a:xfrm>
          <a:prstGeom prst="flowChartTerminator">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 name="Flowchart: Terminator 2">
            <a:extLst>
              <a:ext uri="{FF2B5EF4-FFF2-40B4-BE49-F238E27FC236}">
                <a16:creationId xmlns:a16="http://schemas.microsoft.com/office/drawing/2014/main" id="{A2E61C6C-613D-93EA-AC5A-D32E948295B9}"/>
              </a:ext>
            </a:extLst>
          </p:cNvPr>
          <p:cNvSpPr/>
          <p:nvPr/>
        </p:nvSpPr>
        <p:spPr>
          <a:xfrm>
            <a:off x="3096124" y="1155890"/>
            <a:ext cx="805073" cy="209291"/>
          </a:xfrm>
          <a:prstGeom prst="flowChartTerminator">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5" name="Flowchart: Terminator 4">
            <a:extLst>
              <a:ext uri="{FF2B5EF4-FFF2-40B4-BE49-F238E27FC236}">
                <a16:creationId xmlns:a16="http://schemas.microsoft.com/office/drawing/2014/main" id="{7F4F4F9B-00D3-A242-DE54-AEEB99EB61B9}"/>
              </a:ext>
            </a:extLst>
          </p:cNvPr>
          <p:cNvSpPr/>
          <p:nvPr/>
        </p:nvSpPr>
        <p:spPr>
          <a:xfrm>
            <a:off x="4005469" y="1147684"/>
            <a:ext cx="392683" cy="217497"/>
          </a:xfrm>
          <a:prstGeom prst="flowChartTerminator">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 name="Flowchart: Terminator 6">
            <a:extLst>
              <a:ext uri="{FF2B5EF4-FFF2-40B4-BE49-F238E27FC236}">
                <a16:creationId xmlns:a16="http://schemas.microsoft.com/office/drawing/2014/main" id="{FE97F71F-D794-81A2-AFA0-A578BFAAB9E3}"/>
              </a:ext>
            </a:extLst>
          </p:cNvPr>
          <p:cNvSpPr/>
          <p:nvPr/>
        </p:nvSpPr>
        <p:spPr>
          <a:xfrm>
            <a:off x="5307497" y="1160936"/>
            <a:ext cx="496956" cy="209291"/>
          </a:xfrm>
          <a:prstGeom prst="flowChartTerminator">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9" name="TextBox 8">
            <a:extLst>
              <a:ext uri="{FF2B5EF4-FFF2-40B4-BE49-F238E27FC236}">
                <a16:creationId xmlns:a16="http://schemas.microsoft.com/office/drawing/2014/main" id="{0069C2F9-7FEA-8CE4-7C78-C89633F920A2}"/>
              </a:ext>
            </a:extLst>
          </p:cNvPr>
          <p:cNvSpPr txBox="1"/>
          <p:nvPr/>
        </p:nvSpPr>
        <p:spPr>
          <a:xfrm>
            <a:off x="7057779" y="918473"/>
            <a:ext cx="4596599" cy="5709255"/>
          </a:xfrm>
          <a:prstGeom prst="rect">
            <a:avLst/>
          </a:prstGeom>
          <a:noFill/>
        </p:spPr>
        <p:txBody>
          <a:bodyPr wrap="square" lIns="91440" tIns="45720" rIns="91440" bIns="45720" anchor="t">
            <a:spAutoFit/>
          </a:bodyPr>
          <a:lstStyle/>
          <a:p>
            <a:pPr>
              <a:spcAft>
                <a:spcPts val="600"/>
              </a:spcAft>
            </a:pPr>
            <a:r>
              <a:rPr lang="en-US">
                <a:latin typeface="Calibri"/>
                <a:ea typeface="Times New Roman" panose="02020603050405020304" pitchFamily="18" charset="0"/>
                <a:cs typeface="Aptos" panose="020B0004020202020204" pitchFamily="34" charset="0"/>
              </a:rPr>
              <a:t>The </a:t>
            </a:r>
            <a:r>
              <a:rPr lang="en-US" b="1" u="sng">
                <a:latin typeface="Calibri"/>
                <a:ea typeface="Times New Roman" panose="02020603050405020304" pitchFamily="18" charset="0"/>
                <a:cs typeface="Aptos" panose="020B0004020202020204" pitchFamily="34" charset="0"/>
              </a:rPr>
              <a:t>Non-Staffing Tab</a:t>
            </a:r>
            <a:r>
              <a:rPr lang="en-US">
                <a:latin typeface="Calibri"/>
                <a:ea typeface="Times New Roman" panose="02020603050405020304" pitchFamily="18" charset="0"/>
                <a:cs typeface="Aptos" panose="020B0004020202020204" pitchFamily="34" charset="0"/>
              </a:rPr>
              <a:t> shows how funds are allocated for non-staff items in the school. There is school-level flexibility for most of these items. The tab has columns for: </a:t>
            </a:r>
          </a:p>
          <a:p>
            <a:pPr marL="285750" indent="-285750">
              <a:spcAft>
                <a:spcPts val="600"/>
              </a:spcAft>
              <a:buClr>
                <a:schemeClr val="accent4"/>
              </a:buClr>
              <a:buFont typeface="Arial"/>
              <a:buChar char="•"/>
            </a:pPr>
            <a:r>
              <a:rPr lang="en-US" b="1" u="sng">
                <a:solidFill>
                  <a:schemeClr val="accent4"/>
                </a:solidFill>
                <a:latin typeface="Calibri"/>
                <a:ea typeface="Times New Roman" panose="02020603050405020304" pitchFamily="18" charset="0"/>
                <a:cs typeface="Aptos" panose="020B0004020202020204" pitchFamily="34" charset="0"/>
              </a:rPr>
              <a:t>Recommended—</a:t>
            </a:r>
            <a:r>
              <a:rPr lang="en-US">
                <a:solidFill>
                  <a:srgbClr val="000000"/>
                </a:solidFill>
                <a:latin typeface="Calibri"/>
                <a:ea typeface="Times New Roman" panose="02020603050405020304" pitchFamily="18" charset="0"/>
                <a:cs typeface="Sabon Next LT"/>
              </a:rPr>
              <a:t>District’s recommended amount to spend on the line item. </a:t>
            </a:r>
          </a:p>
          <a:p>
            <a:pPr marL="285750" indent="-285750">
              <a:spcAft>
                <a:spcPts val="600"/>
              </a:spcAft>
              <a:buFont typeface="Arial"/>
              <a:buChar char="•"/>
            </a:pPr>
            <a:r>
              <a:rPr lang="en-US" b="1" u="sng">
                <a:solidFill>
                  <a:schemeClr val="accent4"/>
                </a:solidFill>
                <a:latin typeface="Calibri"/>
                <a:ea typeface="Times New Roman" panose="02020603050405020304" pitchFamily="18" charset="0"/>
                <a:cs typeface="Sabon Next LT"/>
              </a:rPr>
              <a:t>Allocation</a:t>
            </a:r>
            <a:r>
              <a:rPr lang="en-US">
                <a:latin typeface="Calibri"/>
                <a:ea typeface="Times New Roman" panose="02020603050405020304" pitchFamily="18" charset="0"/>
                <a:cs typeface="Sabon Next LT"/>
              </a:rPr>
              <a:t> – This shows how much the principal is proposing to allocate towards the line item in FY26. </a:t>
            </a:r>
            <a:endParaRPr lang="en-US">
              <a:solidFill>
                <a:srgbClr val="000000"/>
              </a:solidFill>
              <a:latin typeface="Calibri"/>
              <a:ea typeface="Times New Roman" panose="02020603050405020304" pitchFamily="18" charset="0"/>
              <a:cs typeface="Sabon Next LT"/>
            </a:endParaRPr>
          </a:p>
          <a:p>
            <a:pPr marL="285750" indent="-285750">
              <a:spcAft>
                <a:spcPts val="600"/>
              </a:spcAft>
              <a:buFont typeface="Arial"/>
              <a:buChar char="•"/>
            </a:pPr>
            <a:r>
              <a:rPr lang="en-US" b="1" u="sng">
                <a:solidFill>
                  <a:schemeClr val="accent4"/>
                </a:solidFill>
                <a:latin typeface="Calibri"/>
                <a:ea typeface="Times New Roman" panose="02020603050405020304" pitchFamily="18" charset="0"/>
                <a:cs typeface="Sabon Next LT"/>
              </a:rPr>
              <a:t>Difference</a:t>
            </a:r>
            <a:r>
              <a:rPr lang="en-US">
                <a:latin typeface="Calibri"/>
                <a:ea typeface="Times New Roman" panose="02020603050405020304" pitchFamily="18" charset="0"/>
                <a:cs typeface="Sabon Next LT"/>
              </a:rPr>
              <a:t>—This shows the difference between the recommended amount and the allocation.</a:t>
            </a:r>
            <a:endParaRPr lang="en-US">
              <a:solidFill>
                <a:srgbClr val="000000"/>
              </a:solidFill>
              <a:latin typeface="Times New Roman"/>
              <a:ea typeface="Calibri"/>
              <a:cs typeface="Calibri"/>
            </a:endParaRPr>
          </a:p>
          <a:p>
            <a:pPr marL="285750" indent="-285750">
              <a:spcAft>
                <a:spcPts val="600"/>
              </a:spcAft>
              <a:buFont typeface="Arial"/>
              <a:buChar char="•"/>
            </a:pPr>
            <a:r>
              <a:rPr lang="en-US" b="1" u="sng">
                <a:solidFill>
                  <a:schemeClr val="accent4"/>
                </a:solidFill>
                <a:latin typeface="Calibri"/>
                <a:ea typeface="Times New Roman" panose="02020603050405020304" pitchFamily="18" charset="0"/>
                <a:cs typeface="Sabon Next LT"/>
              </a:rPr>
              <a:t>Notes:</a:t>
            </a:r>
            <a:r>
              <a:rPr lang="en-US">
                <a:latin typeface="Calibri"/>
                <a:ea typeface="Times New Roman" panose="02020603050405020304" pitchFamily="18" charset="0"/>
                <a:cs typeface="Sabon Next LT"/>
              </a:rPr>
              <a:t> </a:t>
            </a:r>
            <a:r>
              <a:rPr lang="en-US" b="1">
                <a:solidFill>
                  <a:srgbClr val="FF0000"/>
                </a:solidFill>
                <a:latin typeface="Calibri"/>
                <a:ea typeface="Times New Roman" panose="02020603050405020304" pitchFamily="18" charset="0"/>
                <a:cs typeface="Sabon Next LT"/>
              </a:rPr>
              <a:t>The principal must provide comments if there is a difference in what is Recommended and what is Allocated. </a:t>
            </a:r>
            <a:r>
              <a:rPr lang="en-US" b="1" u="sng">
                <a:solidFill>
                  <a:srgbClr val="FF0000"/>
                </a:solidFill>
                <a:latin typeface="Calibri"/>
                <a:ea typeface="Times New Roman" panose="02020603050405020304" pitchFamily="18" charset="0"/>
                <a:cs typeface="Sabon Next LT"/>
              </a:rPr>
              <a:t>Principals and GO Teams will discuss the rationale for the notes section.</a:t>
            </a:r>
            <a:r>
              <a:rPr lang="en-US" u="sng">
                <a:latin typeface="Calibri"/>
                <a:ea typeface="Times New Roman" panose="02020603050405020304" pitchFamily="18" charset="0"/>
                <a:cs typeface="Sabon Next LT"/>
              </a:rPr>
              <a:t> </a:t>
            </a:r>
            <a:endParaRPr lang="en-US" u="sng">
              <a:latin typeface="Times New Roman"/>
              <a:ea typeface="Calibri"/>
              <a:cs typeface="Sabon Next LT"/>
            </a:endParaRPr>
          </a:p>
          <a:p>
            <a:endParaRPr lang="en-US" sz="1600">
              <a:latin typeface="Calibri"/>
              <a:ea typeface="Calibri"/>
              <a:cs typeface="Sabon Next LT"/>
            </a:endParaRPr>
          </a:p>
        </p:txBody>
      </p:sp>
      <p:sp>
        <p:nvSpPr>
          <p:cNvPr id="4" name="Slide Number Placeholder 3">
            <a:extLst>
              <a:ext uri="{FF2B5EF4-FFF2-40B4-BE49-F238E27FC236}">
                <a16:creationId xmlns:a16="http://schemas.microsoft.com/office/drawing/2014/main" id="{E11E9413-68B1-F8FF-35B3-FAD7BA9BA4CF}"/>
              </a:ext>
            </a:extLst>
          </p:cNvPr>
          <p:cNvSpPr>
            <a:spLocks noGrp="1"/>
          </p:cNvSpPr>
          <p:nvPr>
            <p:ph type="sldNum" sz="quarter" idx="11"/>
          </p:nvPr>
        </p:nvSpPr>
        <p:spPr/>
        <p:txBody>
          <a:bodyPr/>
          <a:lstStyle/>
          <a:p>
            <a:fld id="{B5CEABB6-07DC-46E8-9B57-56EC44A396E5}" type="slidenum">
              <a:rPr lang="en-US" smtClean="0"/>
              <a:pPr/>
              <a:t>23</a:t>
            </a:fld>
            <a:endParaRPr lang="en-US"/>
          </a:p>
        </p:txBody>
      </p:sp>
      <p:sp>
        <p:nvSpPr>
          <p:cNvPr id="10" name="Footer Placeholder 6">
            <a:extLst>
              <a:ext uri="{FF2B5EF4-FFF2-40B4-BE49-F238E27FC236}">
                <a16:creationId xmlns:a16="http://schemas.microsoft.com/office/drawing/2014/main" id="{D538F168-0F28-3C64-172D-68458BEC635D}"/>
              </a:ext>
            </a:extLst>
          </p:cNvPr>
          <p:cNvSpPr>
            <a:spLocks noGrp="1"/>
          </p:cNvSpPr>
          <p:nvPr>
            <p:ph type="ftr" sz="quarter" idx="4294967295"/>
          </p:nvPr>
        </p:nvSpPr>
        <p:spPr>
          <a:xfrm>
            <a:off x="9866811" y="6447517"/>
            <a:ext cx="1945661" cy="365125"/>
          </a:xfrm>
          <a:prstGeom prst="rect">
            <a:avLst/>
          </a:prstGeom>
        </p:spPr>
        <p:txBody>
          <a:bodyPr vert="horz" lIns="91440" tIns="45720" rIns="91440" bIns="45720" rtlCol="0" anchor="ctr"/>
          <a:lstStyle>
            <a:lvl1pPr algn="r">
              <a:defRPr sz="1200">
                <a:solidFill>
                  <a:schemeClr val="tx1">
                    <a:tint val="82000"/>
                  </a:schemeClr>
                </a:solidFill>
              </a:defRPr>
            </a:lvl1pPr>
          </a:lstStyle>
          <a:p>
            <a:r>
              <a:rPr lang="en-US"/>
              <a:t>FY26 Budget Allocation</a:t>
            </a:r>
          </a:p>
        </p:txBody>
      </p:sp>
    </p:spTree>
    <p:extLst>
      <p:ext uri="{BB962C8B-B14F-4D97-AF65-F5344CB8AC3E}">
        <p14:creationId xmlns:p14="http://schemas.microsoft.com/office/powerpoint/2010/main" val="1247053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B4712E-0746-F1AC-E8D4-1F95EB8AD139}"/>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63D242E-85D4-1265-253F-C84A8A8E175C}"/>
              </a:ext>
            </a:extLst>
          </p:cNvPr>
          <p:cNvSpPr>
            <a:spLocks noGrp="1"/>
          </p:cNvSpPr>
          <p:nvPr>
            <p:ph type="sldNum" sz="quarter" idx="4294967295"/>
          </p:nvPr>
        </p:nvSpPr>
        <p:spPr>
          <a:xfrm>
            <a:off x="9377844" y="6448879"/>
            <a:ext cx="2743200" cy="365125"/>
          </a:xfrm>
        </p:spPr>
        <p:txBody>
          <a:bodyPr/>
          <a:lstStyle/>
          <a:p>
            <a:fld id="{AEC10A0C-BB77-FD4A-8FA4-D4334D01E3A4}" type="slidenum">
              <a:rPr lang="en-US" smtClean="0"/>
              <a:pPr/>
              <a:t>24</a:t>
            </a:fld>
            <a:endParaRPr lang="en-US"/>
          </a:p>
        </p:txBody>
      </p:sp>
      <p:pic>
        <p:nvPicPr>
          <p:cNvPr id="8" name="Picture 7">
            <a:extLst>
              <a:ext uri="{FF2B5EF4-FFF2-40B4-BE49-F238E27FC236}">
                <a16:creationId xmlns:a16="http://schemas.microsoft.com/office/drawing/2014/main" id="{759FB78B-C894-9D54-3BF9-DA0F770B77FC}"/>
              </a:ext>
            </a:extLst>
          </p:cNvPr>
          <p:cNvPicPr>
            <a:picLocks noChangeAspect="1"/>
          </p:cNvPicPr>
          <p:nvPr/>
        </p:nvPicPr>
        <p:blipFill>
          <a:blip r:embed="rId2"/>
          <a:stretch>
            <a:fillRect/>
          </a:stretch>
        </p:blipFill>
        <p:spPr>
          <a:xfrm>
            <a:off x="286052" y="768667"/>
            <a:ext cx="11619896" cy="4653938"/>
          </a:xfrm>
          <a:prstGeom prst="rect">
            <a:avLst/>
          </a:prstGeom>
        </p:spPr>
      </p:pic>
    </p:spTree>
    <p:extLst>
      <p:ext uri="{BB962C8B-B14F-4D97-AF65-F5344CB8AC3E}">
        <p14:creationId xmlns:p14="http://schemas.microsoft.com/office/powerpoint/2010/main" val="40116025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593B1C-3B09-36D1-86A0-CA7DC4316CE9}"/>
            </a:ext>
          </a:extLst>
        </p:cNvPr>
        <p:cNvGrpSpPr/>
        <p:nvPr/>
      </p:nvGrpSpPr>
      <p:grpSpPr>
        <a:xfrm>
          <a:off x="0" y="0"/>
          <a:ext cx="0" cy="0"/>
          <a:chOff x="0" y="0"/>
          <a:chExt cx="0" cy="0"/>
        </a:xfrm>
      </p:grpSpPr>
      <p:sp>
        <p:nvSpPr>
          <p:cNvPr id="5" name="Title 11">
            <a:extLst>
              <a:ext uri="{FF2B5EF4-FFF2-40B4-BE49-F238E27FC236}">
                <a16:creationId xmlns:a16="http://schemas.microsoft.com/office/drawing/2014/main" id="{BC10185A-12D3-5C64-8A0E-74FF4AB28A9D}"/>
              </a:ext>
            </a:extLst>
          </p:cNvPr>
          <p:cNvSpPr>
            <a:spLocks noGrp="1"/>
          </p:cNvSpPr>
          <p:nvPr>
            <p:ph type="title"/>
          </p:nvPr>
        </p:nvSpPr>
        <p:spPr>
          <a:xfrm>
            <a:off x="736896" y="121620"/>
            <a:ext cx="10718207" cy="600540"/>
          </a:xfrm>
        </p:spPr>
        <p:txBody>
          <a:bodyPr/>
          <a:lstStyle/>
          <a:p>
            <a:pPr algn="ctr"/>
            <a:r>
              <a:rPr lang="en-US" sz="2800"/>
              <a:t>Non-Staffing Tab Continued</a:t>
            </a:r>
          </a:p>
        </p:txBody>
      </p:sp>
      <p:sp>
        <p:nvSpPr>
          <p:cNvPr id="6" name="Slide Number Placeholder 5">
            <a:extLst>
              <a:ext uri="{FF2B5EF4-FFF2-40B4-BE49-F238E27FC236}">
                <a16:creationId xmlns:a16="http://schemas.microsoft.com/office/drawing/2014/main" id="{F61AFFB0-526C-39A8-0754-59A7BFF0E487}"/>
              </a:ext>
            </a:extLst>
          </p:cNvPr>
          <p:cNvSpPr>
            <a:spLocks noGrp="1"/>
          </p:cNvSpPr>
          <p:nvPr>
            <p:ph type="sldNum" sz="quarter" idx="4294967295"/>
          </p:nvPr>
        </p:nvSpPr>
        <p:spPr>
          <a:xfrm>
            <a:off x="9377844" y="6448879"/>
            <a:ext cx="2743200" cy="365125"/>
          </a:xfrm>
        </p:spPr>
        <p:txBody>
          <a:bodyPr/>
          <a:lstStyle/>
          <a:p>
            <a:fld id="{AEC10A0C-BB77-FD4A-8FA4-D4334D01E3A4}" type="slidenum">
              <a:rPr lang="en-US" smtClean="0"/>
              <a:pPr/>
              <a:t>25</a:t>
            </a:fld>
            <a:endParaRPr lang="en-US"/>
          </a:p>
        </p:txBody>
      </p:sp>
      <p:pic>
        <p:nvPicPr>
          <p:cNvPr id="11" name="Picture 10">
            <a:extLst>
              <a:ext uri="{FF2B5EF4-FFF2-40B4-BE49-F238E27FC236}">
                <a16:creationId xmlns:a16="http://schemas.microsoft.com/office/drawing/2014/main" id="{BF7B3A19-44DC-3DBF-D3F5-AA70DBA69E5C}"/>
              </a:ext>
            </a:extLst>
          </p:cNvPr>
          <p:cNvPicPr>
            <a:picLocks noChangeAspect="1"/>
          </p:cNvPicPr>
          <p:nvPr/>
        </p:nvPicPr>
        <p:blipFill>
          <a:blip r:embed="rId2"/>
          <a:stretch>
            <a:fillRect/>
          </a:stretch>
        </p:blipFill>
        <p:spPr>
          <a:xfrm>
            <a:off x="870807" y="1208700"/>
            <a:ext cx="10450383" cy="4753638"/>
          </a:xfrm>
          <a:prstGeom prst="rect">
            <a:avLst/>
          </a:prstGeom>
        </p:spPr>
      </p:pic>
    </p:spTree>
    <p:extLst>
      <p:ext uri="{BB962C8B-B14F-4D97-AF65-F5344CB8AC3E}">
        <p14:creationId xmlns:p14="http://schemas.microsoft.com/office/powerpoint/2010/main" val="30755216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8F5D72-8740-109C-DA34-66EB01F4A141}"/>
            </a:ext>
          </a:extLst>
        </p:cNvPr>
        <p:cNvGrpSpPr/>
        <p:nvPr/>
      </p:nvGrpSpPr>
      <p:grpSpPr>
        <a:xfrm>
          <a:off x="0" y="0"/>
          <a:ext cx="0" cy="0"/>
          <a:chOff x="0" y="0"/>
          <a:chExt cx="0" cy="0"/>
        </a:xfrm>
      </p:grpSpPr>
      <p:sp>
        <p:nvSpPr>
          <p:cNvPr id="5" name="Title 11">
            <a:extLst>
              <a:ext uri="{FF2B5EF4-FFF2-40B4-BE49-F238E27FC236}">
                <a16:creationId xmlns:a16="http://schemas.microsoft.com/office/drawing/2014/main" id="{47DBAFCE-B2D6-AAEF-3BDD-C4DC5AFB9BEE}"/>
              </a:ext>
            </a:extLst>
          </p:cNvPr>
          <p:cNvSpPr>
            <a:spLocks noGrp="1"/>
          </p:cNvSpPr>
          <p:nvPr>
            <p:ph type="title"/>
          </p:nvPr>
        </p:nvSpPr>
        <p:spPr>
          <a:xfrm>
            <a:off x="736896" y="121620"/>
            <a:ext cx="10718207" cy="600540"/>
          </a:xfrm>
        </p:spPr>
        <p:txBody>
          <a:bodyPr/>
          <a:lstStyle/>
          <a:p>
            <a:pPr algn="ctr"/>
            <a:r>
              <a:rPr lang="en-US" sz="2800"/>
              <a:t>Non-Staffing Tab Continued</a:t>
            </a:r>
          </a:p>
        </p:txBody>
      </p:sp>
      <p:sp>
        <p:nvSpPr>
          <p:cNvPr id="6" name="Slide Number Placeholder 5">
            <a:extLst>
              <a:ext uri="{FF2B5EF4-FFF2-40B4-BE49-F238E27FC236}">
                <a16:creationId xmlns:a16="http://schemas.microsoft.com/office/drawing/2014/main" id="{0F85A75C-FC8E-3DCB-F047-3747CE919163}"/>
              </a:ext>
            </a:extLst>
          </p:cNvPr>
          <p:cNvSpPr>
            <a:spLocks noGrp="1"/>
          </p:cNvSpPr>
          <p:nvPr>
            <p:ph type="sldNum" sz="quarter" idx="4294967295"/>
          </p:nvPr>
        </p:nvSpPr>
        <p:spPr>
          <a:xfrm>
            <a:off x="9377844" y="6448879"/>
            <a:ext cx="2743200" cy="365125"/>
          </a:xfrm>
        </p:spPr>
        <p:txBody>
          <a:bodyPr/>
          <a:lstStyle/>
          <a:p>
            <a:fld id="{AEC10A0C-BB77-FD4A-8FA4-D4334D01E3A4}" type="slidenum">
              <a:rPr lang="en-US" smtClean="0"/>
              <a:pPr/>
              <a:t>26</a:t>
            </a:fld>
            <a:endParaRPr lang="en-US"/>
          </a:p>
        </p:txBody>
      </p:sp>
      <p:pic>
        <p:nvPicPr>
          <p:cNvPr id="10" name="Picture 9">
            <a:extLst>
              <a:ext uri="{FF2B5EF4-FFF2-40B4-BE49-F238E27FC236}">
                <a16:creationId xmlns:a16="http://schemas.microsoft.com/office/drawing/2014/main" id="{CCD380DF-06D8-B627-FDD4-6717B10D2687}"/>
              </a:ext>
            </a:extLst>
          </p:cNvPr>
          <p:cNvPicPr>
            <a:picLocks noChangeAspect="1"/>
          </p:cNvPicPr>
          <p:nvPr/>
        </p:nvPicPr>
        <p:blipFill>
          <a:blip r:embed="rId2"/>
          <a:stretch>
            <a:fillRect/>
          </a:stretch>
        </p:blipFill>
        <p:spPr>
          <a:xfrm>
            <a:off x="861282" y="1033128"/>
            <a:ext cx="10469436" cy="4791744"/>
          </a:xfrm>
          <a:prstGeom prst="rect">
            <a:avLst/>
          </a:prstGeom>
        </p:spPr>
      </p:pic>
    </p:spTree>
    <p:extLst>
      <p:ext uri="{BB962C8B-B14F-4D97-AF65-F5344CB8AC3E}">
        <p14:creationId xmlns:p14="http://schemas.microsoft.com/office/powerpoint/2010/main" val="34338902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B865D2-433E-3420-5D41-65E7AE8282E3}"/>
            </a:ext>
          </a:extLst>
        </p:cNvPr>
        <p:cNvGrpSpPr/>
        <p:nvPr/>
      </p:nvGrpSpPr>
      <p:grpSpPr>
        <a:xfrm>
          <a:off x="0" y="0"/>
          <a:ext cx="0" cy="0"/>
          <a:chOff x="0" y="0"/>
          <a:chExt cx="0" cy="0"/>
        </a:xfrm>
      </p:grpSpPr>
      <p:sp>
        <p:nvSpPr>
          <p:cNvPr id="5" name="Title 11">
            <a:extLst>
              <a:ext uri="{FF2B5EF4-FFF2-40B4-BE49-F238E27FC236}">
                <a16:creationId xmlns:a16="http://schemas.microsoft.com/office/drawing/2014/main" id="{DA9AC4AD-09F7-25F2-B3F4-8744E6769B99}"/>
              </a:ext>
            </a:extLst>
          </p:cNvPr>
          <p:cNvSpPr>
            <a:spLocks noGrp="1"/>
          </p:cNvSpPr>
          <p:nvPr>
            <p:ph type="title"/>
          </p:nvPr>
        </p:nvSpPr>
        <p:spPr>
          <a:xfrm>
            <a:off x="736896" y="121620"/>
            <a:ext cx="10718207" cy="600540"/>
          </a:xfrm>
        </p:spPr>
        <p:txBody>
          <a:bodyPr/>
          <a:lstStyle/>
          <a:p>
            <a:pPr algn="ctr"/>
            <a:r>
              <a:rPr lang="en-US" sz="2800"/>
              <a:t>Non-Staffing Tab Continued</a:t>
            </a:r>
          </a:p>
        </p:txBody>
      </p:sp>
      <p:sp>
        <p:nvSpPr>
          <p:cNvPr id="6" name="Slide Number Placeholder 5">
            <a:extLst>
              <a:ext uri="{FF2B5EF4-FFF2-40B4-BE49-F238E27FC236}">
                <a16:creationId xmlns:a16="http://schemas.microsoft.com/office/drawing/2014/main" id="{E201FB2A-587C-F525-A2F3-CC54AC9B3A8E}"/>
              </a:ext>
            </a:extLst>
          </p:cNvPr>
          <p:cNvSpPr>
            <a:spLocks noGrp="1"/>
          </p:cNvSpPr>
          <p:nvPr>
            <p:ph type="sldNum" sz="quarter" idx="4294967295"/>
          </p:nvPr>
        </p:nvSpPr>
        <p:spPr>
          <a:xfrm>
            <a:off x="9377844" y="6448879"/>
            <a:ext cx="2743200" cy="365125"/>
          </a:xfrm>
        </p:spPr>
        <p:txBody>
          <a:bodyPr/>
          <a:lstStyle/>
          <a:p>
            <a:fld id="{AEC10A0C-BB77-FD4A-8FA4-D4334D01E3A4}" type="slidenum">
              <a:rPr lang="en-US" smtClean="0"/>
              <a:pPr/>
              <a:t>27</a:t>
            </a:fld>
            <a:endParaRPr lang="en-US"/>
          </a:p>
        </p:txBody>
      </p:sp>
      <p:pic>
        <p:nvPicPr>
          <p:cNvPr id="8" name="Picture 7">
            <a:extLst>
              <a:ext uri="{FF2B5EF4-FFF2-40B4-BE49-F238E27FC236}">
                <a16:creationId xmlns:a16="http://schemas.microsoft.com/office/drawing/2014/main" id="{D68EF377-9658-924E-DC7E-36F171A80700}"/>
              </a:ext>
            </a:extLst>
          </p:cNvPr>
          <p:cNvPicPr>
            <a:picLocks noChangeAspect="1"/>
          </p:cNvPicPr>
          <p:nvPr/>
        </p:nvPicPr>
        <p:blipFill>
          <a:blip r:embed="rId2"/>
          <a:stretch>
            <a:fillRect/>
          </a:stretch>
        </p:blipFill>
        <p:spPr>
          <a:xfrm>
            <a:off x="317304" y="1598644"/>
            <a:ext cx="11557392" cy="3660712"/>
          </a:xfrm>
          <a:prstGeom prst="rect">
            <a:avLst/>
          </a:prstGeom>
        </p:spPr>
      </p:pic>
    </p:spTree>
    <p:extLst>
      <p:ext uri="{BB962C8B-B14F-4D97-AF65-F5344CB8AC3E}">
        <p14:creationId xmlns:p14="http://schemas.microsoft.com/office/powerpoint/2010/main" val="24708131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8E4DA-C1A7-72C6-AF7C-465564B448A0}"/>
              </a:ext>
            </a:extLst>
          </p:cNvPr>
          <p:cNvSpPr>
            <a:spLocks noGrp="1"/>
          </p:cNvSpPr>
          <p:nvPr>
            <p:ph type="title"/>
          </p:nvPr>
        </p:nvSpPr>
        <p:spPr>
          <a:xfrm>
            <a:off x="3752193" y="84813"/>
            <a:ext cx="8292662" cy="1036143"/>
          </a:xfrm>
        </p:spPr>
        <p:txBody>
          <a:bodyPr anchor="ctr">
            <a:normAutofit/>
          </a:bodyPr>
          <a:lstStyle/>
          <a:p>
            <a:pPr algn="ctr"/>
            <a:r>
              <a:rPr lang="en-US" b="1">
                <a:latin typeface="Calibri" panose="020F0502020204030204" pitchFamily="34" charset="0"/>
                <a:cs typeface="Calibri" panose="020F0502020204030204" pitchFamily="34" charset="0"/>
              </a:rPr>
              <a:t>Descriptions of Strategic Plan</a:t>
            </a:r>
            <a:br>
              <a:rPr lang="en-US" b="1">
                <a:latin typeface="Calibri" panose="020F0502020204030204" pitchFamily="34" charset="0"/>
                <a:cs typeface="Calibri" panose="020F0502020204030204" pitchFamily="34" charset="0"/>
              </a:rPr>
            </a:br>
            <a:r>
              <a:rPr lang="en-US" b="1">
                <a:latin typeface="Calibri" panose="020F0502020204030204" pitchFamily="34" charset="0"/>
                <a:cs typeface="Calibri" panose="020F0502020204030204" pitchFamily="34" charset="0"/>
              </a:rPr>
              <a:t>Breakout Categories</a:t>
            </a:r>
          </a:p>
        </p:txBody>
      </p:sp>
      <p:sp>
        <p:nvSpPr>
          <p:cNvPr id="3" name="Slide Number Placeholder 2">
            <a:extLst>
              <a:ext uri="{FF2B5EF4-FFF2-40B4-BE49-F238E27FC236}">
                <a16:creationId xmlns:a16="http://schemas.microsoft.com/office/drawing/2014/main" id="{256AE224-2A34-DE38-F9DE-005794EAF9FE}"/>
              </a:ext>
            </a:extLst>
          </p:cNvPr>
          <p:cNvSpPr>
            <a:spLocks noGrp="1"/>
          </p:cNvSpPr>
          <p:nvPr>
            <p:ph type="sldNum" sz="quarter" idx="12"/>
          </p:nvPr>
        </p:nvSpPr>
        <p:spPr>
          <a:xfrm>
            <a:off x="11025562" y="6356348"/>
            <a:ext cx="987552" cy="365125"/>
          </a:xfrm>
        </p:spPr>
        <p:txBody>
          <a:bodyPr/>
          <a:lstStyle/>
          <a:p>
            <a:fld id="{A49DFD55-3C28-40EF-9E31-A92D2E4017FF}" type="slidenum">
              <a:rPr lang="en-US" smtClean="0"/>
              <a:pPr/>
              <a:t>28</a:t>
            </a:fld>
            <a:endParaRPr lang="en-US"/>
          </a:p>
        </p:txBody>
      </p:sp>
      <p:sp>
        <p:nvSpPr>
          <p:cNvPr id="6" name="TextBox 5">
            <a:extLst>
              <a:ext uri="{FF2B5EF4-FFF2-40B4-BE49-F238E27FC236}">
                <a16:creationId xmlns:a16="http://schemas.microsoft.com/office/drawing/2014/main" id="{C664D598-9881-D6BC-7672-7D43E8B70597}"/>
              </a:ext>
            </a:extLst>
          </p:cNvPr>
          <p:cNvSpPr txBox="1"/>
          <p:nvPr/>
        </p:nvSpPr>
        <p:spPr>
          <a:xfrm>
            <a:off x="3951891" y="1522153"/>
            <a:ext cx="8092964" cy="4001095"/>
          </a:xfrm>
          <a:prstGeom prst="rect">
            <a:avLst/>
          </a:prstGeom>
          <a:noFill/>
        </p:spPr>
        <p:txBody>
          <a:bodyPr wrap="square" lIns="91440" tIns="45720" rIns="91440" bIns="45720" rtlCol="0" anchor="t">
            <a:spAutoFit/>
          </a:bodyPr>
          <a:lstStyle/>
          <a:p>
            <a:pPr marL="457200" indent="-457200">
              <a:spcAft>
                <a:spcPts val="1200"/>
              </a:spcAft>
              <a:buFont typeface="+mj-lt"/>
              <a:buAutoNum type="arabicPeriod"/>
              <a:defRPr/>
            </a:pPr>
            <a:r>
              <a:rPr kumimoji="0" lang="en-US" sz="2800" b="1" i="0" u="none" strike="noStrike" kern="1200" cap="none" spc="0" normalizeH="0" baseline="0" noProof="0" dirty="0">
                <a:ln>
                  <a:noFill/>
                </a:ln>
                <a:solidFill>
                  <a:srgbClr val="D47B22"/>
                </a:solidFill>
                <a:effectLst/>
                <a:uLnTx/>
                <a:uFillTx/>
                <a:latin typeface="Calibri"/>
                <a:ea typeface="Calibri"/>
                <a:cs typeface="Calibri"/>
              </a:rPr>
              <a:t>Priorities:</a:t>
            </a:r>
            <a:r>
              <a:rPr kumimoji="0" lang="en-US" sz="2800" b="1" i="0" u="none" strike="noStrike" kern="1200" cap="none" spc="0" normalizeH="0" baseline="0" noProof="0" dirty="0">
                <a:ln>
                  <a:noFill/>
                </a:ln>
                <a:solidFill>
                  <a:prstClr val="black"/>
                </a:solidFill>
                <a:effectLst/>
                <a:uLnTx/>
                <a:uFillTx/>
                <a:latin typeface="Calibri"/>
                <a:ea typeface="Calibri"/>
                <a:cs typeface="Calibri"/>
              </a:rPr>
              <a:t> </a:t>
            </a:r>
            <a:r>
              <a:rPr lang="en-US" sz="2800" dirty="0">
                <a:solidFill>
                  <a:prstClr val="black"/>
                </a:solidFill>
                <a:latin typeface="Calibri"/>
                <a:ea typeface="Calibri"/>
                <a:cs typeface="Calibri"/>
              </a:rPr>
              <a:t>FY25 </a:t>
            </a:r>
            <a:r>
              <a:rPr kumimoji="0" lang="en-US" sz="2800" b="0" i="0" u="none" strike="noStrike" kern="1200" cap="none" spc="0" normalizeH="0" baseline="0" noProof="0" dirty="0">
                <a:ln>
                  <a:noFill/>
                </a:ln>
                <a:solidFill>
                  <a:prstClr val="black"/>
                </a:solidFill>
                <a:effectLst/>
                <a:uLnTx/>
                <a:uFillTx/>
                <a:latin typeface="Calibri"/>
                <a:ea typeface="Calibri"/>
                <a:cs typeface="Calibri"/>
              </a:rPr>
              <a:t>funding </a:t>
            </a:r>
            <a:r>
              <a:rPr kumimoji="0" lang="en-US" sz="2800" b="0" i="0" u="sng" strike="noStrike" kern="1200" cap="none" spc="0" normalizeH="0" baseline="0" noProof="0" dirty="0">
                <a:ln>
                  <a:noFill/>
                </a:ln>
                <a:solidFill>
                  <a:prstClr val="black"/>
                </a:solidFill>
                <a:effectLst/>
                <a:uLnTx/>
                <a:uFillTx/>
                <a:latin typeface="Calibri"/>
                <a:ea typeface="Calibri"/>
                <a:cs typeface="Calibri"/>
              </a:rPr>
              <a:t>priorities</a:t>
            </a:r>
            <a:r>
              <a:rPr kumimoji="0" lang="en-US" sz="2800" b="0" i="0" u="none" strike="noStrike" kern="1200" cap="none" spc="0" normalizeH="0" baseline="0" noProof="0" dirty="0">
                <a:ln>
                  <a:noFill/>
                </a:ln>
                <a:solidFill>
                  <a:prstClr val="black"/>
                </a:solidFill>
                <a:effectLst/>
                <a:uLnTx/>
                <a:uFillTx/>
                <a:latin typeface="Calibri"/>
                <a:ea typeface="Calibri"/>
                <a:cs typeface="Calibri"/>
              </a:rPr>
              <a:t> from the school’s strategic plan, ranked by the order of importance.</a:t>
            </a:r>
            <a:endPar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457200" marR="0" lvl="0" indent="-457200" algn="l" defTabSz="457200" rtl="0" eaLnBrk="1" fontAlgn="auto" latinLnBrk="0" hangingPunct="1">
              <a:spcBef>
                <a:spcPts val="0"/>
              </a:spcBef>
              <a:spcAft>
                <a:spcPts val="1200"/>
              </a:spcAft>
              <a:buClrTx/>
              <a:buSzTx/>
              <a:buFont typeface="+mj-lt"/>
              <a:buAutoNum type="arabicPeriod"/>
              <a:tabLst/>
              <a:defRPr/>
            </a:pPr>
            <a:r>
              <a:rPr kumimoji="0" lang="en-US" sz="2800" b="1" i="0" u="none" strike="noStrike" kern="1200" cap="none" spc="0" normalizeH="0" baseline="0" noProof="0" dirty="0">
                <a:ln>
                  <a:noFill/>
                </a:ln>
                <a:solidFill>
                  <a:srgbClr val="D47B22"/>
                </a:solidFill>
                <a:effectLst/>
                <a:uLnTx/>
                <a:uFillTx/>
                <a:latin typeface="Calibri"/>
                <a:ea typeface="Calibri"/>
                <a:cs typeface="Calibri"/>
              </a:rPr>
              <a:t>Strategies:</a:t>
            </a:r>
            <a:r>
              <a:rPr kumimoji="0" lang="en-US" sz="2800" b="1" i="0" u="none" strike="noStrike" kern="1200" cap="none" spc="0" normalizeH="0" baseline="0" noProof="0" dirty="0">
                <a:ln>
                  <a:noFill/>
                </a:ln>
                <a:solidFill>
                  <a:prstClr val="black"/>
                </a:solidFill>
                <a:effectLst/>
                <a:uLnTx/>
                <a:uFillTx/>
                <a:latin typeface="Calibri"/>
                <a:ea typeface="Calibri"/>
                <a:cs typeface="Calibri"/>
              </a:rPr>
              <a:t> </a:t>
            </a:r>
            <a:r>
              <a:rPr kumimoji="0" lang="en-US" sz="2800" b="0" i="0" u="none" strike="noStrike" kern="1200" cap="none" spc="0" normalizeH="0" baseline="0" noProof="0" dirty="0">
                <a:ln>
                  <a:noFill/>
                </a:ln>
                <a:solidFill>
                  <a:prstClr val="black"/>
                </a:solidFill>
                <a:effectLst/>
                <a:uLnTx/>
                <a:uFillTx/>
                <a:latin typeface="Calibri"/>
                <a:ea typeface="Calibri"/>
                <a:cs typeface="Calibri"/>
              </a:rPr>
              <a:t>Lays out specific objectives for school’s improvement.</a:t>
            </a:r>
            <a:endParaRPr kumimoji="0" lang="en-US" sz="2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457200" indent="-457200">
              <a:spcAft>
                <a:spcPts val="1200"/>
              </a:spcAft>
              <a:buFont typeface="+mj-lt"/>
              <a:buAutoNum type="arabicPeriod"/>
              <a:defRPr/>
            </a:pPr>
            <a:r>
              <a:rPr kumimoji="0" lang="en-US" sz="2800" b="1" i="0" u="none" strike="noStrike" kern="1200" cap="none" spc="0" normalizeH="0" baseline="0" noProof="0" dirty="0">
                <a:ln>
                  <a:noFill/>
                </a:ln>
                <a:solidFill>
                  <a:srgbClr val="D47B22"/>
                </a:solidFill>
                <a:effectLst/>
                <a:uLnTx/>
                <a:uFillTx/>
                <a:latin typeface="Calibri"/>
                <a:ea typeface="Calibri"/>
                <a:cs typeface="Calibri"/>
              </a:rPr>
              <a:t>Request: </a:t>
            </a:r>
            <a:r>
              <a:rPr kumimoji="0" lang="en-US" sz="2800" b="0" i="0" u="none" strike="noStrike" kern="1200" cap="none" spc="0" normalizeH="0" baseline="0" noProof="0" dirty="0">
                <a:ln>
                  <a:noFill/>
                </a:ln>
                <a:solidFill>
                  <a:prstClr val="black"/>
                </a:solidFill>
                <a:effectLst/>
                <a:uLnTx/>
                <a:uFillTx/>
                <a:latin typeface="Calibri"/>
                <a:ea typeface="Calibri"/>
                <a:cs typeface="Calibri"/>
              </a:rPr>
              <a:t>“The Ask”</a:t>
            </a:r>
            <a:r>
              <a:rPr lang="en-US" sz="2800" dirty="0">
                <a:solidFill>
                  <a:prstClr val="black"/>
                </a:solidFill>
                <a:latin typeface="Calibri"/>
                <a:ea typeface="Calibri"/>
                <a:cs typeface="Calibri"/>
              </a:rPr>
              <a:t> </a:t>
            </a:r>
            <a:r>
              <a:rPr kumimoji="0" lang="en-US" sz="2800" b="0" i="0" u="none" strike="noStrike" kern="1200" cap="none" spc="0" normalizeH="0" baseline="0" noProof="0" dirty="0">
                <a:ln>
                  <a:noFill/>
                </a:ln>
                <a:solidFill>
                  <a:prstClr val="black"/>
                </a:solidFill>
                <a:effectLst/>
                <a:uLnTx/>
                <a:uFillTx/>
                <a:latin typeface="Calibri"/>
                <a:ea typeface="Calibri"/>
                <a:cs typeface="Calibri"/>
              </a:rPr>
              <a:t> What needs to be funded in order to support the strategy?</a:t>
            </a:r>
            <a:r>
              <a:rPr lang="en-US" sz="2800" dirty="0">
                <a:solidFill>
                  <a:prstClr val="black"/>
                </a:solidFill>
                <a:latin typeface="Calibri"/>
                <a:ea typeface="Calibri"/>
                <a:cs typeface="Calibri"/>
              </a:rPr>
              <a:t> </a:t>
            </a:r>
            <a:endParaRPr kumimoji="0" lang="en-US" sz="28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a:p>
            <a:pPr marL="457200" marR="0" lvl="0" indent="-457200" algn="l" defTabSz="457200" rtl="0" eaLnBrk="1" fontAlgn="auto" latinLnBrk="0" hangingPunct="1">
              <a:spcBef>
                <a:spcPts val="0"/>
              </a:spcBef>
              <a:spcAft>
                <a:spcPts val="1200"/>
              </a:spcAft>
              <a:buClrTx/>
              <a:buSzTx/>
              <a:buFont typeface="+mj-lt"/>
              <a:buAutoNum type="arabicPeriod"/>
              <a:tabLst/>
              <a:defRPr/>
            </a:pPr>
            <a:r>
              <a:rPr kumimoji="0" lang="en-US" sz="2800" b="1" i="0" u="none" strike="noStrike" kern="1200" cap="none" spc="0" normalizeH="0" baseline="0" noProof="0" dirty="0">
                <a:ln>
                  <a:noFill/>
                </a:ln>
                <a:solidFill>
                  <a:srgbClr val="D47B22"/>
                </a:solidFill>
                <a:effectLst/>
                <a:uLnTx/>
                <a:uFillTx/>
                <a:latin typeface="Calibri"/>
                <a:ea typeface="Calibri"/>
                <a:cs typeface="Calibri"/>
              </a:rPr>
              <a:t>Amount:</a:t>
            </a:r>
            <a:r>
              <a:rPr kumimoji="0" lang="en-US" sz="2800" b="0" i="0" u="none" strike="noStrike" kern="1200" cap="none" spc="0" normalizeH="0" baseline="0" noProof="0" dirty="0">
                <a:ln>
                  <a:noFill/>
                </a:ln>
                <a:solidFill>
                  <a:prstClr val="black"/>
                </a:solidFill>
                <a:effectLst/>
                <a:uLnTx/>
                <a:uFillTx/>
                <a:latin typeface="Calibri"/>
                <a:ea typeface="Calibri"/>
                <a:cs typeface="Calibri"/>
              </a:rPr>
              <a:t> What is the cost associated with the Request?</a:t>
            </a:r>
            <a:endParaRPr lang="en-US" sz="2800" b="0" i="0" u="none" strike="noStrike" kern="1200" cap="none" spc="0" normalizeH="0" baseline="0" noProof="0" dirty="0">
              <a:ln>
                <a:noFill/>
              </a:ln>
              <a:solidFill>
                <a:prstClr val="black"/>
              </a:solidFill>
              <a:effectLst/>
              <a:uLnTx/>
              <a:uFillTx/>
              <a:latin typeface="Calibri"/>
              <a:ea typeface="Calibri"/>
              <a:cs typeface="Calibri"/>
            </a:endParaRPr>
          </a:p>
        </p:txBody>
      </p:sp>
      <p:sp>
        <p:nvSpPr>
          <p:cNvPr id="7" name="Rectangle 6">
            <a:extLst>
              <a:ext uri="{FF2B5EF4-FFF2-40B4-BE49-F238E27FC236}">
                <a16:creationId xmlns:a16="http://schemas.microsoft.com/office/drawing/2014/main" id="{A97BE431-FE2F-EE77-1FF1-F62D4E49AA96}"/>
              </a:ext>
            </a:extLst>
          </p:cNvPr>
          <p:cNvSpPr/>
          <p:nvPr/>
        </p:nvSpPr>
        <p:spPr>
          <a:xfrm>
            <a:off x="4277710" y="1100618"/>
            <a:ext cx="7241628" cy="13526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Sabon Next LT"/>
              <a:ea typeface="+mn-ea"/>
              <a:cs typeface="+mn-cs"/>
            </a:endParaRPr>
          </a:p>
        </p:txBody>
      </p:sp>
    </p:spTree>
    <p:extLst>
      <p:ext uri="{BB962C8B-B14F-4D97-AF65-F5344CB8AC3E}">
        <p14:creationId xmlns:p14="http://schemas.microsoft.com/office/powerpoint/2010/main" val="22021964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0AB3C6-F866-4ACA-0412-44AE58F78FA3}"/>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D9E085C1-E47E-94F5-D8B1-0B7206C048CC}"/>
              </a:ext>
            </a:extLst>
          </p:cNvPr>
          <p:cNvSpPr>
            <a:spLocks noGrp="1"/>
          </p:cNvSpPr>
          <p:nvPr>
            <p:ph type="sldNum" sz="quarter" idx="12"/>
          </p:nvPr>
        </p:nvSpPr>
        <p:spPr>
          <a:xfrm>
            <a:off x="10373350" y="6356349"/>
            <a:ext cx="987552" cy="365125"/>
          </a:xfrm>
        </p:spPr>
        <p:txBody>
          <a:bodyPr/>
          <a:lstStyle/>
          <a:p>
            <a:fld id="{A49DFD55-3C28-40EF-9E31-A92D2E4017FF}" type="slidenum">
              <a:rPr lang="en-US" smtClean="0"/>
              <a:pPr/>
              <a:t>29</a:t>
            </a:fld>
            <a:endParaRPr lang="en-US"/>
          </a:p>
        </p:txBody>
      </p:sp>
      <p:sp>
        <p:nvSpPr>
          <p:cNvPr id="4" name="Title 3">
            <a:extLst>
              <a:ext uri="{FF2B5EF4-FFF2-40B4-BE49-F238E27FC236}">
                <a16:creationId xmlns:a16="http://schemas.microsoft.com/office/drawing/2014/main" id="{8DE2C2E7-79C6-33F2-9717-3E3BF812A89E}"/>
              </a:ext>
            </a:extLst>
          </p:cNvPr>
          <p:cNvSpPr>
            <a:spLocks noGrp="1"/>
          </p:cNvSpPr>
          <p:nvPr>
            <p:ph type="title"/>
          </p:nvPr>
        </p:nvSpPr>
        <p:spPr>
          <a:xfrm>
            <a:off x="1670204" y="22992"/>
            <a:ext cx="9312167" cy="1143657"/>
          </a:xfrm>
        </p:spPr>
        <p:txBody>
          <a:bodyPr>
            <a:normAutofit/>
          </a:bodyPr>
          <a:lstStyle/>
          <a:p>
            <a:pPr algn="ctr"/>
            <a:r>
              <a:rPr lang="en-US" sz="4000" b="1"/>
              <a:t>FY26 Strategic Plan Break-out</a:t>
            </a:r>
          </a:p>
        </p:txBody>
      </p:sp>
      <p:graphicFrame>
        <p:nvGraphicFramePr>
          <p:cNvPr id="12" name="Table 11">
            <a:extLst>
              <a:ext uri="{FF2B5EF4-FFF2-40B4-BE49-F238E27FC236}">
                <a16:creationId xmlns:a16="http://schemas.microsoft.com/office/drawing/2014/main" id="{3DE3B1E2-E143-22A2-257A-B2F52DB9EE59}"/>
              </a:ext>
            </a:extLst>
          </p:cNvPr>
          <p:cNvGraphicFramePr>
            <a:graphicFrameLocks noGrp="1"/>
          </p:cNvGraphicFramePr>
          <p:nvPr>
            <p:extLst>
              <p:ext uri="{D42A27DB-BD31-4B8C-83A1-F6EECF244321}">
                <p14:modId xmlns:p14="http://schemas.microsoft.com/office/powerpoint/2010/main" val="3578625179"/>
              </p:ext>
            </p:extLst>
          </p:nvPr>
        </p:nvGraphicFramePr>
        <p:xfrm>
          <a:off x="1670204" y="1242307"/>
          <a:ext cx="9862940" cy="5361128"/>
        </p:xfrm>
        <a:graphic>
          <a:graphicData uri="http://schemas.openxmlformats.org/drawingml/2006/table">
            <a:tbl>
              <a:tblPr firstRow="1" bandRow="1">
                <a:tableStyleId>{21E4AEA4-8DFA-4A89-87EB-49C32662AFE0}</a:tableStyleId>
              </a:tblPr>
              <a:tblGrid>
                <a:gridCol w="2465728">
                  <a:extLst>
                    <a:ext uri="{9D8B030D-6E8A-4147-A177-3AD203B41FA5}">
                      <a16:colId xmlns:a16="http://schemas.microsoft.com/office/drawing/2014/main" val="20000"/>
                    </a:ext>
                  </a:extLst>
                </a:gridCol>
                <a:gridCol w="2742375">
                  <a:extLst>
                    <a:ext uri="{9D8B030D-6E8A-4147-A177-3AD203B41FA5}">
                      <a16:colId xmlns:a16="http://schemas.microsoft.com/office/drawing/2014/main" val="20002"/>
                    </a:ext>
                  </a:extLst>
                </a:gridCol>
                <a:gridCol w="2525894">
                  <a:extLst>
                    <a:ext uri="{9D8B030D-6E8A-4147-A177-3AD203B41FA5}">
                      <a16:colId xmlns:a16="http://schemas.microsoft.com/office/drawing/2014/main" val="20003"/>
                    </a:ext>
                  </a:extLst>
                </a:gridCol>
                <a:gridCol w="2128943">
                  <a:extLst>
                    <a:ext uri="{9D8B030D-6E8A-4147-A177-3AD203B41FA5}">
                      <a16:colId xmlns:a16="http://schemas.microsoft.com/office/drawing/2014/main" val="20005"/>
                    </a:ext>
                  </a:extLst>
                </a:gridCol>
              </a:tblGrid>
              <a:tr h="644410">
                <a:tc>
                  <a:txBody>
                    <a:bodyPr/>
                    <a:lstStyle/>
                    <a:p>
                      <a:pPr algn="ctr"/>
                      <a:r>
                        <a:rPr lang="en-US" sz="1400" dirty="0"/>
                        <a:t>Priorities</a:t>
                      </a:r>
                      <a:endParaRPr lang="en-US" sz="1400" dirty="0">
                        <a:latin typeface="Calibri" panose="020F0502020204030204" pitchFamily="34" charset="0"/>
                      </a:endParaRPr>
                    </a:p>
                  </a:txBody>
                  <a:tcPr marL="68580" marR="68580" marT="34290" marB="34290" anchor="ctr"/>
                </a:tc>
                <a:tc>
                  <a:txBody>
                    <a:bodyPr/>
                    <a:lstStyle/>
                    <a:p>
                      <a:pPr algn="ctr"/>
                      <a:r>
                        <a:rPr lang="en-US" sz="1400" dirty="0"/>
                        <a:t>Strategies</a:t>
                      </a:r>
                      <a:endParaRPr lang="en-US" sz="1400" dirty="0">
                        <a:latin typeface="Calibri" panose="020F0502020204030204" pitchFamily="34" charset="0"/>
                      </a:endParaRPr>
                    </a:p>
                  </a:txBody>
                  <a:tcPr marL="68580" marR="68580" marT="34290" marB="34290" anchor="ctr"/>
                </a:tc>
                <a:tc>
                  <a:txBody>
                    <a:bodyPr/>
                    <a:lstStyle/>
                    <a:p>
                      <a:pPr marL="0" algn="ctr" defTabSz="685800" rtl="0" eaLnBrk="1" latinLnBrk="0" hangingPunct="1"/>
                      <a:r>
                        <a:rPr lang="en-US" sz="1400" b="1" kern="1200" dirty="0">
                          <a:solidFill>
                            <a:schemeClr val="lt1"/>
                          </a:solidFill>
                        </a:rPr>
                        <a:t>Requests</a:t>
                      </a:r>
                      <a:endParaRPr lang="en-US" sz="1400" b="1" kern="1200" dirty="0">
                        <a:solidFill>
                          <a:schemeClr val="lt1"/>
                        </a:solidFill>
                        <a:latin typeface="Calibri" panose="020F0502020204030204" pitchFamily="34" charset="0"/>
                        <a:ea typeface="+mn-ea"/>
                        <a:cs typeface="+mn-cs"/>
                      </a:endParaRPr>
                    </a:p>
                  </a:txBody>
                  <a:tcPr marL="68580" marR="68580" marT="34290" marB="34290" anchor="ctr"/>
                </a:tc>
                <a:tc>
                  <a:txBody>
                    <a:bodyPr/>
                    <a:lstStyle/>
                    <a:p>
                      <a:pPr algn="ctr"/>
                      <a:r>
                        <a:rPr lang="en-US" sz="1400" dirty="0"/>
                        <a:t>Amount</a:t>
                      </a:r>
                      <a:endParaRPr lang="en-US" sz="1400" dirty="0">
                        <a:latin typeface="Calibri" panose="020F0502020204030204" pitchFamily="34" charset="0"/>
                      </a:endParaRPr>
                    </a:p>
                  </a:txBody>
                  <a:tcPr marL="68580" marR="68580" marT="34290" marB="34290" anchor="ctr"/>
                </a:tc>
                <a:extLst>
                  <a:ext uri="{0D108BD9-81ED-4DB2-BD59-A6C34878D82A}">
                    <a16:rowId xmlns:a16="http://schemas.microsoft.com/office/drawing/2014/main" val="10000"/>
                  </a:ext>
                </a:extLst>
              </a:tr>
              <a:tr h="373349">
                <a:tc>
                  <a:txBody>
                    <a:bodyPr/>
                    <a:lstStyle/>
                    <a:p>
                      <a:r>
                        <a:rPr lang="en-US" sz="1400" dirty="0"/>
                        <a:t>Implement a STEAM-Enriched Curriculum</a:t>
                      </a:r>
                    </a:p>
                  </a:txBody>
                  <a:tcPr marL="68580" marR="68580" marT="34290" marB="34290" anchor="ctr"/>
                </a:tc>
                <a:tc>
                  <a:txBody>
                    <a:bodyPr/>
                    <a:lstStyle/>
                    <a:p>
                      <a:r>
                        <a:rPr lang="en-US" sz="1400" dirty="0"/>
                        <a:t>Provide opportunities for students and staff to engage in hands-on problem-based learning</a:t>
                      </a:r>
                    </a:p>
                  </a:txBody>
                  <a:tcPr marL="68580" marR="68580" marT="34290" marB="34290" anchor="ctr"/>
                </a:tc>
                <a:tc>
                  <a:txBody>
                    <a:bodyPr/>
                    <a:lstStyle/>
                    <a:p>
                      <a:pPr marL="228600" indent="-228600">
                        <a:buAutoNum type="arabicParenBoth"/>
                      </a:pPr>
                      <a:r>
                        <a:rPr lang="en-US" sz="1400" dirty="0"/>
                        <a:t>STEAM Lab Teacher (K-5)</a:t>
                      </a:r>
                    </a:p>
                    <a:p>
                      <a:pPr marL="0" indent="0">
                        <a:buNone/>
                      </a:pPr>
                      <a:r>
                        <a:rPr lang="en-US" sz="1400" dirty="0"/>
                        <a:t>(1) Signature Program Master Teacher Leader (3-5)</a:t>
                      </a:r>
                    </a:p>
                  </a:txBody>
                  <a:tcPr marL="68580" marR="68580" marT="34290" marB="34290" anchor="ctr"/>
                </a:tc>
                <a:tc>
                  <a:txBody>
                    <a:bodyPr/>
                    <a:lstStyle/>
                    <a:p>
                      <a:r>
                        <a:rPr lang="en-US" sz="1400" dirty="0"/>
                        <a:t>$255,112</a:t>
                      </a:r>
                    </a:p>
                  </a:txBody>
                  <a:tcPr marL="68580" marR="68580" marT="34290" marB="34290" anchor="ctr"/>
                </a:tc>
                <a:extLst>
                  <a:ext uri="{0D108BD9-81ED-4DB2-BD59-A6C34878D82A}">
                    <a16:rowId xmlns:a16="http://schemas.microsoft.com/office/drawing/2014/main" val="10002"/>
                  </a:ext>
                </a:extLst>
              </a:tr>
              <a:tr h="37334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Implement a STEAM-Enriched Curriculum</a:t>
                      </a:r>
                    </a:p>
                    <a:p>
                      <a:endParaRPr lang="en-US" sz="1400" dirty="0"/>
                    </a:p>
                  </a:txBody>
                  <a:tcPr marL="68580" marR="68580" marT="34290" marB="34290" anchor="ctr"/>
                </a:tc>
                <a:tc>
                  <a:txBody>
                    <a:bodyPr/>
                    <a:lstStyle/>
                    <a:p>
                      <a:r>
                        <a:rPr lang="en-US" sz="1400" dirty="0"/>
                        <a:t>Hands-on opportunities with aquaponics and agriculture</a:t>
                      </a:r>
                    </a:p>
                  </a:txBody>
                  <a:tcPr marL="68580" marR="68580" marT="34290" marB="34290" anchor="ctr"/>
                </a:tc>
                <a:tc>
                  <a:txBody>
                    <a:bodyPr/>
                    <a:lstStyle/>
                    <a:p>
                      <a:r>
                        <a:rPr lang="en-US" sz="1400" dirty="0"/>
                        <a:t>Supplies &amp; Materials</a:t>
                      </a:r>
                    </a:p>
                  </a:txBody>
                  <a:tcPr marL="68580" marR="68580" marT="34290" marB="34290" anchor="ctr"/>
                </a:tc>
                <a:tc>
                  <a:txBody>
                    <a:bodyPr/>
                    <a:lstStyle/>
                    <a:p>
                      <a:r>
                        <a:rPr lang="en-US" sz="1400" dirty="0"/>
                        <a:t>$15,000</a:t>
                      </a:r>
                    </a:p>
                  </a:txBody>
                  <a:tcPr marL="68580" marR="68580" marT="34290" marB="34290" anchor="ctr"/>
                </a:tc>
                <a:extLst>
                  <a:ext uri="{0D108BD9-81ED-4DB2-BD59-A6C34878D82A}">
                    <a16:rowId xmlns:a16="http://schemas.microsoft.com/office/drawing/2014/main" val="10003"/>
                  </a:ext>
                </a:extLst>
              </a:tr>
              <a:tr h="373349">
                <a:tc>
                  <a:txBody>
                    <a:bodyPr/>
                    <a:lstStyle/>
                    <a:p>
                      <a:r>
                        <a:rPr lang="en-US" sz="1400" dirty="0"/>
                        <a:t>Data Driven</a:t>
                      </a:r>
                    </a:p>
                    <a:p>
                      <a:endParaRPr lang="en-US" sz="1400" dirty="0"/>
                    </a:p>
                    <a:p>
                      <a:r>
                        <a:rPr lang="en-US" sz="1400" dirty="0"/>
                        <a:t>Strengthen Staff Capacity to Build Content Knowledge</a:t>
                      </a:r>
                    </a:p>
                  </a:txBody>
                  <a:tcPr marL="68580" marR="68580" marT="34290" marB="34290" anchor="ctr"/>
                </a:tc>
                <a:tc>
                  <a:txBody>
                    <a:bodyPr/>
                    <a:lstStyle/>
                    <a:p>
                      <a:r>
                        <a:rPr lang="en-US" sz="1400" dirty="0"/>
                        <a:t>Professional Learning Communities/Data driven focus– Focus on new ELA standards/</a:t>
                      </a:r>
                      <a:r>
                        <a:rPr lang="en-US" sz="1400" dirty="0" err="1"/>
                        <a:t>SoR</a:t>
                      </a:r>
                      <a:endParaRPr lang="en-US" sz="1400" dirty="0"/>
                    </a:p>
                    <a:p>
                      <a:r>
                        <a:rPr lang="en-US" sz="1400" dirty="0"/>
                        <a:t>Math Coach</a:t>
                      </a:r>
                    </a:p>
                  </a:txBody>
                  <a:tcPr marL="68580" marR="68580" marT="34290" marB="34290" anchor="ctr"/>
                </a:tc>
                <a:tc>
                  <a:txBody>
                    <a:bodyPr/>
                    <a:lstStyle/>
                    <a:p>
                      <a:r>
                        <a:rPr lang="en-US" sz="1400" dirty="0"/>
                        <a:t>Keep an IC in the RAL position (Paid by District)</a:t>
                      </a:r>
                    </a:p>
                    <a:p>
                      <a:endParaRPr lang="en-US" sz="1400" dirty="0"/>
                    </a:p>
                    <a:p>
                      <a:r>
                        <a:rPr lang="en-US" sz="1400" dirty="0"/>
                        <a:t>School pays for Math Coach</a:t>
                      </a:r>
                    </a:p>
                  </a:txBody>
                  <a:tcPr marL="68580" marR="68580" marT="34290" marB="34290" anchor="ctr"/>
                </a:tc>
                <a:tc>
                  <a:txBody>
                    <a:bodyPr/>
                    <a:lstStyle/>
                    <a:p>
                      <a:r>
                        <a:rPr lang="en-US" sz="1400" dirty="0"/>
                        <a:t>$313,996</a:t>
                      </a:r>
                    </a:p>
                  </a:txBody>
                  <a:tcPr marL="68580" marR="68580" marT="34290" marB="34290" anchor="ctr"/>
                </a:tc>
                <a:extLst>
                  <a:ext uri="{0D108BD9-81ED-4DB2-BD59-A6C34878D82A}">
                    <a16:rowId xmlns:a16="http://schemas.microsoft.com/office/drawing/2014/main" val="10004"/>
                  </a:ext>
                </a:extLst>
              </a:tr>
              <a:tr h="373349">
                <a:tc>
                  <a:txBody>
                    <a:bodyPr/>
                    <a:lstStyle/>
                    <a:p>
                      <a:r>
                        <a:rPr lang="en-US" sz="1400" dirty="0"/>
                        <a:t>Implement a school-wide system of support with the integration of SEL</a:t>
                      </a:r>
                    </a:p>
                  </a:txBody>
                  <a:tcPr marL="68580" marR="68580" marT="34290" marB="34290" anchor="ctr"/>
                </a:tc>
                <a:tc>
                  <a:txBody>
                    <a:bodyPr/>
                    <a:lstStyle/>
                    <a:p>
                      <a:r>
                        <a:rPr lang="en-US" sz="1400" dirty="0"/>
                        <a:t>Second Step, Check &amp; Connects, School-wide behavior/attendance supports</a:t>
                      </a:r>
                    </a:p>
                  </a:txBody>
                  <a:tcPr marL="68580" marR="68580" marT="34290" marB="34290" anchor="ctr"/>
                </a:tc>
                <a:tc>
                  <a:txBody>
                    <a:bodyPr/>
                    <a:lstStyle/>
                    <a:p>
                      <a:r>
                        <a:rPr lang="en-US" sz="1400" dirty="0"/>
                        <a:t>Counselor</a:t>
                      </a:r>
                    </a:p>
                    <a:p>
                      <a:r>
                        <a:rPr lang="en-US" sz="1400" dirty="0"/>
                        <a:t>Social Worker </a:t>
                      </a:r>
                    </a:p>
                    <a:p>
                      <a:r>
                        <a:rPr lang="en-US" sz="1400" dirty="0"/>
                        <a:t>(2) non-instructional Paraprofessionals</a:t>
                      </a:r>
                    </a:p>
                  </a:txBody>
                  <a:tcPr marL="68580" marR="68580" marT="34290" marB="34290" anchor="ctr"/>
                </a:tc>
                <a:tc>
                  <a:txBody>
                    <a:bodyPr/>
                    <a:lstStyle/>
                    <a:p>
                      <a:r>
                        <a:rPr lang="en-US" sz="1400" dirty="0"/>
                        <a:t>$410,673</a:t>
                      </a:r>
                    </a:p>
                  </a:txBody>
                  <a:tcPr marL="68580" marR="68580" marT="34290" marB="34290" anchor="ctr"/>
                </a:tc>
                <a:extLst>
                  <a:ext uri="{0D108BD9-81ED-4DB2-BD59-A6C34878D82A}">
                    <a16:rowId xmlns:a16="http://schemas.microsoft.com/office/drawing/2014/main" val="10005"/>
                  </a:ext>
                </a:extLst>
              </a:tr>
              <a:tr h="373349">
                <a:tc>
                  <a:txBody>
                    <a:bodyPr/>
                    <a:lstStyle/>
                    <a:p>
                      <a:r>
                        <a:rPr lang="en-US" sz="1400" dirty="0"/>
                        <a:t>Use Flexible learning tools &amp; technology to target instruction</a:t>
                      </a:r>
                    </a:p>
                  </a:txBody>
                  <a:tcPr marL="68580" marR="68580" marT="34290" marB="34290" anchor="ctr"/>
                </a:tc>
                <a:tc>
                  <a:txBody>
                    <a:bodyPr/>
                    <a:lstStyle/>
                    <a:p>
                      <a:pPr algn="l"/>
                      <a:r>
                        <a:rPr lang="en-US" sz="1400" dirty="0"/>
                        <a:t>Targeted interventions/SST/EIP</a:t>
                      </a:r>
                    </a:p>
                    <a:p>
                      <a:pPr algn="l"/>
                      <a:r>
                        <a:rPr lang="en-US" sz="1400" dirty="0"/>
                        <a:t>Tiered Support</a:t>
                      </a:r>
                    </a:p>
                  </a:txBody>
                  <a:tcPr marL="68580" marR="68580" marT="34290" marB="34290" anchor="ctr"/>
                </a:tc>
                <a:tc>
                  <a:txBody>
                    <a:bodyPr/>
                    <a:lstStyle/>
                    <a:p>
                      <a:r>
                        <a:rPr lang="en-US" sz="1400" dirty="0"/>
                        <a:t>Keep SST interventionist for EIP/MTSS and to support WCI</a:t>
                      </a:r>
                    </a:p>
                    <a:p>
                      <a:r>
                        <a:rPr lang="en-US" sz="1400" dirty="0"/>
                        <a:t>(2) Teacher Tutors</a:t>
                      </a:r>
                    </a:p>
                  </a:txBody>
                  <a:tcPr marL="68580" marR="68580" marT="34290" marB="34290" anchor="ctr"/>
                </a:tc>
                <a:tc>
                  <a:txBody>
                    <a:bodyPr/>
                    <a:lstStyle/>
                    <a:p>
                      <a:r>
                        <a:rPr lang="en-US" sz="1400" dirty="0"/>
                        <a:t>$55,440</a:t>
                      </a:r>
                    </a:p>
                  </a:txBody>
                  <a:tcPr marL="68580" marR="68580" marT="34290" marB="34290" anchor="ctr"/>
                </a:tc>
                <a:extLst>
                  <a:ext uri="{0D108BD9-81ED-4DB2-BD59-A6C34878D82A}">
                    <a16:rowId xmlns:a16="http://schemas.microsoft.com/office/drawing/2014/main" val="10006"/>
                  </a:ext>
                </a:extLst>
              </a:tr>
              <a:tr h="373349">
                <a:tc>
                  <a:txBody>
                    <a:bodyPr/>
                    <a:lstStyle/>
                    <a:p>
                      <a:r>
                        <a:rPr lang="en-US" sz="1400" dirty="0"/>
                        <a:t>Increase family engagement</a:t>
                      </a:r>
                    </a:p>
                  </a:txBody>
                  <a:tcPr marL="68580" marR="68580" marT="34290" marB="34290" anchor="ctr"/>
                </a:tc>
                <a:tc>
                  <a:txBody>
                    <a:bodyPr/>
                    <a:lstStyle/>
                    <a:p>
                      <a:r>
                        <a:rPr lang="en-US" sz="1400" dirty="0"/>
                        <a:t>APTT</a:t>
                      </a:r>
                    </a:p>
                  </a:txBody>
                  <a:tcPr marL="68580" marR="68580" marT="34290" marB="34290" anchor="ctr"/>
                </a:tc>
                <a:tc>
                  <a:txBody>
                    <a:bodyPr/>
                    <a:lstStyle/>
                    <a:p>
                      <a:r>
                        <a:rPr lang="en-US" sz="1400" dirty="0"/>
                        <a:t>Keep Parent Liaison</a:t>
                      </a:r>
                    </a:p>
                  </a:txBody>
                  <a:tcPr marL="68580" marR="68580" marT="34290" marB="34290" anchor="ctr"/>
                </a:tc>
                <a:tc>
                  <a:txBody>
                    <a:bodyPr/>
                    <a:lstStyle/>
                    <a:p>
                      <a:r>
                        <a:rPr lang="en-US" sz="1400" dirty="0"/>
                        <a:t>$57,496</a:t>
                      </a:r>
                    </a:p>
                  </a:txBody>
                  <a:tcPr marL="68580" marR="68580" marT="34290" marB="34290" anchor="ctr"/>
                </a:tc>
                <a:extLst>
                  <a:ext uri="{0D108BD9-81ED-4DB2-BD59-A6C34878D82A}">
                    <a16:rowId xmlns:a16="http://schemas.microsoft.com/office/drawing/2014/main" val="10007"/>
                  </a:ext>
                </a:extLst>
              </a:tr>
              <a:tr h="373349">
                <a:tc>
                  <a:txBody>
                    <a:bodyPr/>
                    <a:lstStyle/>
                    <a:p>
                      <a:endParaRPr lang="en-US" sz="1400"/>
                    </a:p>
                  </a:txBody>
                  <a:tcPr marL="68580" marR="68580" marT="34290" marB="34290" anchor="ctr"/>
                </a:tc>
                <a:tc>
                  <a:txBody>
                    <a:bodyPr/>
                    <a:lstStyle/>
                    <a:p>
                      <a:endParaRPr lang="en-US" sz="1400"/>
                    </a:p>
                  </a:txBody>
                  <a:tcPr marL="68580" marR="68580" marT="34290" marB="34290" anchor="ctr"/>
                </a:tc>
                <a:tc>
                  <a:txBody>
                    <a:bodyPr/>
                    <a:lstStyle/>
                    <a:p>
                      <a:endParaRPr lang="en-US" sz="1400" dirty="0"/>
                    </a:p>
                  </a:txBody>
                  <a:tcPr marL="68580" marR="68580" marT="34290" marB="34290" anchor="ctr"/>
                </a:tc>
                <a:tc>
                  <a:txBody>
                    <a:bodyPr/>
                    <a:lstStyle/>
                    <a:p>
                      <a:endParaRPr lang="en-US" sz="1400" dirty="0"/>
                    </a:p>
                  </a:txBody>
                  <a:tcPr marL="68580" marR="68580" marT="34290" marB="34290" anchor="ctr"/>
                </a:tc>
                <a:extLst>
                  <a:ext uri="{0D108BD9-81ED-4DB2-BD59-A6C34878D82A}">
                    <a16:rowId xmlns:a16="http://schemas.microsoft.com/office/drawing/2014/main" val="10010"/>
                  </a:ext>
                </a:extLst>
              </a:tr>
            </a:tbl>
          </a:graphicData>
        </a:graphic>
      </p:graphicFrame>
      <p:sp>
        <p:nvSpPr>
          <p:cNvPr id="14" name="Rectangle 13">
            <a:extLst>
              <a:ext uri="{FF2B5EF4-FFF2-40B4-BE49-F238E27FC236}">
                <a16:creationId xmlns:a16="http://schemas.microsoft.com/office/drawing/2014/main" id="{57B6475C-E149-F866-145C-19870379B33A}"/>
              </a:ext>
            </a:extLst>
          </p:cNvPr>
          <p:cNvSpPr/>
          <p:nvPr/>
        </p:nvSpPr>
        <p:spPr>
          <a:xfrm>
            <a:off x="2160821" y="930007"/>
            <a:ext cx="8286461" cy="100008"/>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Sabon Next LT"/>
              <a:ea typeface="+mn-ea"/>
              <a:cs typeface="+mn-cs"/>
            </a:endParaRPr>
          </a:p>
        </p:txBody>
      </p:sp>
    </p:spTree>
    <p:extLst>
      <p:ext uri="{BB962C8B-B14F-4D97-AF65-F5344CB8AC3E}">
        <p14:creationId xmlns:p14="http://schemas.microsoft.com/office/powerpoint/2010/main" val="29103984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B86967-9DAF-A91B-B931-66BBB63CEB68}"/>
            </a:ext>
          </a:extLst>
        </p:cNvPr>
        <p:cNvGrpSpPr/>
        <p:nvPr/>
      </p:nvGrpSpPr>
      <p:grpSpPr>
        <a:xfrm>
          <a:off x="0" y="0"/>
          <a:ext cx="0" cy="0"/>
          <a:chOff x="0" y="0"/>
          <a:chExt cx="0" cy="0"/>
        </a:xfrm>
      </p:grpSpPr>
      <p:sp>
        <p:nvSpPr>
          <p:cNvPr id="14" name="Slide Number Placeholder 5">
            <a:extLst>
              <a:ext uri="{FF2B5EF4-FFF2-40B4-BE49-F238E27FC236}">
                <a16:creationId xmlns:a16="http://schemas.microsoft.com/office/drawing/2014/main" id="{BAD0A14A-8D13-CCC5-5AF6-B58D17CE66C8}"/>
              </a:ext>
            </a:extLst>
          </p:cNvPr>
          <p:cNvSpPr>
            <a:spLocks noGrp="1"/>
          </p:cNvSpPr>
          <p:nvPr>
            <p:ph type="sldNum" sz="quarter" idx="12"/>
          </p:nvPr>
        </p:nvSpPr>
        <p:spPr>
          <a:xfrm>
            <a:off x="10373350" y="6356349"/>
            <a:ext cx="987552" cy="365125"/>
          </a:xfrm>
        </p:spPr>
        <p:txBody>
          <a:bodyPr/>
          <a:lstStyle/>
          <a:p>
            <a:fld id="{A49DFD55-3C28-40EF-9E31-A92D2E4017FF}" type="slidenum">
              <a:rPr lang="en-US" smtClean="0"/>
              <a:pPr/>
              <a:t>30</a:t>
            </a:fld>
            <a:endParaRPr lang="en-US"/>
          </a:p>
        </p:txBody>
      </p:sp>
      <p:sp>
        <p:nvSpPr>
          <p:cNvPr id="9" name="Title 1">
            <a:extLst>
              <a:ext uri="{FF2B5EF4-FFF2-40B4-BE49-F238E27FC236}">
                <a16:creationId xmlns:a16="http://schemas.microsoft.com/office/drawing/2014/main" id="{0D68B280-9291-31B9-E08E-2E9F9DC76B3B}"/>
              </a:ext>
            </a:extLst>
          </p:cNvPr>
          <p:cNvSpPr>
            <a:spLocks noGrp="1"/>
          </p:cNvSpPr>
          <p:nvPr>
            <p:ph type="title"/>
          </p:nvPr>
        </p:nvSpPr>
        <p:spPr>
          <a:xfrm>
            <a:off x="4235669" y="136633"/>
            <a:ext cx="7378262" cy="1397877"/>
          </a:xfrm>
        </p:spPr>
        <p:txBody>
          <a:bodyPr anchor="t">
            <a:noAutofit/>
          </a:bodyPr>
          <a:lstStyle/>
          <a:p>
            <a:pPr algn="ctr"/>
            <a:r>
              <a:rPr lang="en-US" sz="4800" b="1">
                <a:solidFill>
                  <a:schemeClr val="accent4"/>
                </a:solidFill>
              </a:rPr>
              <a:t>FY26 Budget by Function </a:t>
            </a:r>
            <a:r>
              <a:rPr lang="en-US" sz="3600" cap="none">
                <a:solidFill>
                  <a:schemeClr val="tx2"/>
                </a:solidFill>
              </a:rPr>
              <a:t>(</a:t>
            </a:r>
            <a:r>
              <a:rPr lang="en-US" sz="3600" i="1" cap="none">
                <a:solidFill>
                  <a:schemeClr val="tx2"/>
                </a:solidFill>
              </a:rPr>
              <a:t>required</a:t>
            </a:r>
            <a:r>
              <a:rPr lang="en-US" sz="3600" cap="none">
                <a:solidFill>
                  <a:schemeClr val="tx2"/>
                </a:solidFill>
              </a:rPr>
              <a:t>)</a:t>
            </a:r>
          </a:p>
        </p:txBody>
      </p:sp>
      <p:sp>
        <p:nvSpPr>
          <p:cNvPr id="3" name="TextBox 2">
            <a:extLst>
              <a:ext uri="{FF2B5EF4-FFF2-40B4-BE49-F238E27FC236}">
                <a16:creationId xmlns:a16="http://schemas.microsoft.com/office/drawing/2014/main" id="{74A956E2-CC15-BE95-EB99-CDEA472AFBB8}"/>
              </a:ext>
            </a:extLst>
          </p:cNvPr>
          <p:cNvSpPr txBox="1"/>
          <p:nvPr/>
        </p:nvSpPr>
        <p:spPr>
          <a:xfrm>
            <a:off x="5496911" y="1513966"/>
            <a:ext cx="5517930" cy="369332"/>
          </a:xfrm>
          <a:prstGeom prst="rect">
            <a:avLst/>
          </a:prstGeom>
          <a:noFill/>
        </p:spPr>
        <p:txBody>
          <a:bodyPr wrap="square" rtlCol="0">
            <a:spAutoFit/>
          </a:bodyPr>
          <a:lstStyle/>
          <a:p>
            <a:r>
              <a:rPr lang="en-US"/>
              <a:t>*</a:t>
            </a:r>
            <a:r>
              <a:rPr lang="en-US" i="1"/>
              <a:t> Based on Current Allocation of School Budget</a:t>
            </a:r>
          </a:p>
        </p:txBody>
      </p:sp>
      <p:pic>
        <p:nvPicPr>
          <p:cNvPr id="8" name="Picture 7">
            <a:extLst>
              <a:ext uri="{FF2B5EF4-FFF2-40B4-BE49-F238E27FC236}">
                <a16:creationId xmlns:a16="http://schemas.microsoft.com/office/drawing/2014/main" id="{044E42A1-2AAF-7101-FE2C-AA493239E68D}"/>
              </a:ext>
            </a:extLst>
          </p:cNvPr>
          <p:cNvPicPr>
            <a:picLocks noChangeAspect="1"/>
          </p:cNvPicPr>
          <p:nvPr/>
        </p:nvPicPr>
        <p:blipFill>
          <a:blip r:embed="rId3"/>
          <a:stretch>
            <a:fillRect/>
          </a:stretch>
        </p:blipFill>
        <p:spPr>
          <a:xfrm>
            <a:off x="215346" y="1978241"/>
            <a:ext cx="8971183" cy="4768467"/>
          </a:xfrm>
          <a:prstGeom prst="rect">
            <a:avLst/>
          </a:prstGeom>
        </p:spPr>
      </p:pic>
    </p:spTree>
    <p:extLst>
      <p:ext uri="{BB962C8B-B14F-4D97-AF65-F5344CB8AC3E}">
        <p14:creationId xmlns:p14="http://schemas.microsoft.com/office/powerpoint/2010/main" val="9058653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14DFAB-AC4E-E5C8-CC4C-505429E98492}"/>
            </a:ext>
          </a:extLst>
        </p:cNvPr>
        <p:cNvGrpSpPr/>
        <p:nvPr/>
      </p:nvGrpSpPr>
      <p:grpSpPr>
        <a:xfrm>
          <a:off x="0" y="0"/>
          <a:ext cx="0" cy="0"/>
          <a:chOff x="0" y="0"/>
          <a:chExt cx="0" cy="0"/>
        </a:xfrm>
      </p:grpSpPr>
      <p:sp>
        <p:nvSpPr>
          <p:cNvPr id="14" name="Slide Number Placeholder 5">
            <a:extLst>
              <a:ext uri="{FF2B5EF4-FFF2-40B4-BE49-F238E27FC236}">
                <a16:creationId xmlns:a16="http://schemas.microsoft.com/office/drawing/2014/main" id="{75F9CFAD-4C7C-AD31-F4D1-1437BE4DB205}"/>
              </a:ext>
            </a:extLst>
          </p:cNvPr>
          <p:cNvSpPr>
            <a:spLocks noGrp="1"/>
          </p:cNvSpPr>
          <p:nvPr>
            <p:ph type="sldNum" sz="quarter" idx="12"/>
          </p:nvPr>
        </p:nvSpPr>
        <p:spPr>
          <a:xfrm>
            <a:off x="11046590" y="6386402"/>
            <a:ext cx="987552" cy="365125"/>
          </a:xfrm>
        </p:spPr>
        <p:txBody>
          <a:bodyPr/>
          <a:lstStyle/>
          <a:p>
            <a:fld id="{A49DFD55-3C28-40EF-9E31-A92D2E4017FF}" type="slidenum">
              <a:rPr lang="en-US" smtClean="0"/>
              <a:pPr/>
              <a:t>31</a:t>
            </a:fld>
            <a:endParaRPr lang="en-US" dirty="0"/>
          </a:p>
        </p:txBody>
      </p:sp>
      <p:sp>
        <p:nvSpPr>
          <p:cNvPr id="9" name="Title 1">
            <a:extLst>
              <a:ext uri="{FF2B5EF4-FFF2-40B4-BE49-F238E27FC236}">
                <a16:creationId xmlns:a16="http://schemas.microsoft.com/office/drawing/2014/main" id="{6888D9AF-DF51-9E51-E32C-CA1B9B2ECE58}"/>
              </a:ext>
            </a:extLst>
          </p:cNvPr>
          <p:cNvSpPr>
            <a:spLocks noGrp="1"/>
          </p:cNvSpPr>
          <p:nvPr>
            <p:ph type="title"/>
          </p:nvPr>
        </p:nvSpPr>
        <p:spPr>
          <a:xfrm>
            <a:off x="945931" y="136633"/>
            <a:ext cx="10668000" cy="1397877"/>
          </a:xfrm>
        </p:spPr>
        <p:txBody>
          <a:bodyPr anchor="t">
            <a:noAutofit/>
          </a:bodyPr>
          <a:lstStyle/>
          <a:p>
            <a:pPr algn="ctr"/>
            <a:r>
              <a:rPr lang="en-US" sz="4800" b="1">
                <a:solidFill>
                  <a:schemeClr val="accent4"/>
                </a:solidFill>
              </a:rPr>
              <a:t>FY26 Budget by Function </a:t>
            </a:r>
            <a:r>
              <a:rPr lang="en-US" sz="3600" cap="none">
                <a:solidFill>
                  <a:schemeClr val="tx2"/>
                </a:solidFill>
              </a:rPr>
              <a:t>(</a:t>
            </a:r>
            <a:r>
              <a:rPr lang="en-US" sz="3600" i="1" cap="none">
                <a:solidFill>
                  <a:schemeClr val="tx2"/>
                </a:solidFill>
              </a:rPr>
              <a:t>required</a:t>
            </a:r>
            <a:r>
              <a:rPr lang="en-US" sz="3600" cap="none">
                <a:solidFill>
                  <a:schemeClr val="tx2"/>
                </a:solidFill>
              </a:rPr>
              <a:t>)</a:t>
            </a:r>
          </a:p>
        </p:txBody>
      </p:sp>
      <p:sp>
        <p:nvSpPr>
          <p:cNvPr id="3" name="TextBox 2">
            <a:extLst>
              <a:ext uri="{FF2B5EF4-FFF2-40B4-BE49-F238E27FC236}">
                <a16:creationId xmlns:a16="http://schemas.microsoft.com/office/drawing/2014/main" id="{A040AFF9-69D7-EC7E-8838-6A0053862902}"/>
              </a:ext>
            </a:extLst>
          </p:cNvPr>
          <p:cNvSpPr txBox="1"/>
          <p:nvPr/>
        </p:nvSpPr>
        <p:spPr>
          <a:xfrm>
            <a:off x="3337035" y="771045"/>
            <a:ext cx="5517930" cy="369332"/>
          </a:xfrm>
          <a:prstGeom prst="rect">
            <a:avLst/>
          </a:prstGeom>
          <a:noFill/>
        </p:spPr>
        <p:txBody>
          <a:bodyPr wrap="square" rtlCol="0">
            <a:spAutoFit/>
          </a:bodyPr>
          <a:lstStyle/>
          <a:p>
            <a:r>
              <a:rPr lang="en-US"/>
              <a:t>*</a:t>
            </a:r>
            <a:r>
              <a:rPr lang="en-US" i="1"/>
              <a:t> Based on Current Allocation of School Budget</a:t>
            </a:r>
          </a:p>
        </p:txBody>
      </p:sp>
      <p:pic>
        <p:nvPicPr>
          <p:cNvPr id="8" name="Picture 7">
            <a:extLst>
              <a:ext uri="{FF2B5EF4-FFF2-40B4-BE49-F238E27FC236}">
                <a16:creationId xmlns:a16="http://schemas.microsoft.com/office/drawing/2014/main" id="{1CF9726C-CE9B-8090-EED2-C20EEDA61C4A}"/>
              </a:ext>
            </a:extLst>
          </p:cNvPr>
          <p:cNvPicPr>
            <a:picLocks noChangeAspect="1"/>
          </p:cNvPicPr>
          <p:nvPr/>
        </p:nvPicPr>
        <p:blipFill>
          <a:blip r:embed="rId3"/>
          <a:stretch>
            <a:fillRect/>
          </a:stretch>
        </p:blipFill>
        <p:spPr>
          <a:xfrm>
            <a:off x="1229434" y="1456464"/>
            <a:ext cx="8669477" cy="5224352"/>
          </a:xfrm>
          <a:prstGeom prst="rect">
            <a:avLst/>
          </a:prstGeom>
        </p:spPr>
      </p:pic>
    </p:spTree>
    <p:extLst>
      <p:ext uri="{BB962C8B-B14F-4D97-AF65-F5344CB8AC3E}">
        <p14:creationId xmlns:p14="http://schemas.microsoft.com/office/powerpoint/2010/main" val="8980574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27819B-B4E7-78F3-A097-B93C9F2D05F2}"/>
            </a:ext>
          </a:extLst>
        </p:cNvPr>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D15F03C2-6011-5149-872D-96829643B8B1}"/>
              </a:ext>
            </a:extLst>
          </p:cNvPr>
          <p:cNvSpPr>
            <a:spLocks noGrp="1"/>
          </p:cNvSpPr>
          <p:nvPr>
            <p:ph type="sldNum" sz="quarter" idx="12"/>
          </p:nvPr>
        </p:nvSpPr>
        <p:spPr>
          <a:xfrm>
            <a:off x="8610600" y="6356350"/>
            <a:ext cx="2743200" cy="365125"/>
          </a:xfrm>
        </p:spPr>
        <p:txBody>
          <a:bodyPr/>
          <a:lstStyle/>
          <a:p>
            <a:fld id="{A49DFD55-3C28-40EF-9E31-A92D2E4017FF}" type="slidenum">
              <a:rPr lang="en-US" smtClean="0"/>
              <a:pPr/>
              <a:t>32</a:t>
            </a:fld>
            <a:endParaRPr lang="en-US"/>
          </a:p>
        </p:txBody>
      </p:sp>
      <p:sp>
        <p:nvSpPr>
          <p:cNvPr id="15" name="Title 1">
            <a:extLst>
              <a:ext uri="{FF2B5EF4-FFF2-40B4-BE49-F238E27FC236}">
                <a16:creationId xmlns:a16="http://schemas.microsoft.com/office/drawing/2014/main" id="{A0A6FB80-7636-E000-EEF2-7249BED1F3CC}"/>
              </a:ext>
            </a:extLst>
          </p:cNvPr>
          <p:cNvSpPr>
            <a:spLocks noGrp="1"/>
          </p:cNvSpPr>
          <p:nvPr>
            <p:ph type="title"/>
          </p:nvPr>
        </p:nvSpPr>
        <p:spPr>
          <a:xfrm>
            <a:off x="82112" y="656798"/>
            <a:ext cx="6655019" cy="1106540"/>
          </a:xfrm>
        </p:spPr>
        <p:txBody>
          <a:bodyPr>
            <a:noAutofit/>
          </a:bodyPr>
          <a:lstStyle/>
          <a:p>
            <a:pPr algn="ctr"/>
            <a:r>
              <a:rPr lang="en-US" sz="4000" b="1">
                <a:solidFill>
                  <a:schemeClr val="bg2"/>
                </a:solidFill>
              </a:rPr>
              <a:t>Questions for the GO Team to Consider and Discuss</a:t>
            </a:r>
          </a:p>
        </p:txBody>
      </p:sp>
      <p:graphicFrame>
        <p:nvGraphicFramePr>
          <p:cNvPr id="2" name="Subtitle 2">
            <a:extLst>
              <a:ext uri="{FF2B5EF4-FFF2-40B4-BE49-F238E27FC236}">
                <a16:creationId xmlns:a16="http://schemas.microsoft.com/office/drawing/2014/main" id="{085FAE27-BC73-F0B3-A15D-0709C3CA2582}"/>
              </a:ext>
            </a:extLst>
          </p:cNvPr>
          <p:cNvGraphicFramePr>
            <a:graphicFrameLocks/>
          </p:cNvGraphicFramePr>
          <p:nvPr>
            <p:extLst>
              <p:ext uri="{D42A27DB-BD31-4B8C-83A1-F6EECF244321}">
                <p14:modId xmlns:p14="http://schemas.microsoft.com/office/powerpoint/2010/main" val="2788082586"/>
              </p:ext>
            </p:extLst>
          </p:nvPr>
        </p:nvGraphicFramePr>
        <p:xfrm>
          <a:off x="1334813" y="1954923"/>
          <a:ext cx="9110169" cy="476655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480606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FA583F-F846-6255-FBF1-B6D2A003F6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B6B8CA-400E-149C-1D4F-204A98290FC5}"/>
              </a:ext>
            </a:extLst>
          </p:cNvPr>
          <p:cNvSpPr>
            <a:spLocks noGrp="1"/>
          </p:cNvSpPr>
          <p:nvPr>
            <p:ph type="ctrTitle"/>
          </p:nvPr>
        </p:nvSpPr>
        <p:spPr>
          <a:xfrm>
            <a:off x="7085943" y="1264783"/>
            <a:ext cx="4179570" cy="3377354"/>
          </a:xfrm>
        </p:spPr>
        <p:txBody>
          <a:bodyPr anchor="ctr"/>
          <a:lstStyle/>
          <a:p>
            <a:r>
              <a:rPr lang="en-US"/>
              <a:t>Discussion of Reserve &amp; Holdback Funds</a:t>
            </a:r>
          </a:p>
        </p:txBody>
      </p:sp>
    </p:spTree>
    <p:extLst>
      <p:ext uri="{BB962C8B-B14F-4D97-AF65-F5344CB8AC3E}">
        <p14:creationId xmlns:p14="http://schemas.microsoft.com/office/powerpoint/2010/main" val="33343600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BBC7E1-D24F-7EAE-B9D5-9AE126AF3A42}"/>
            </a:ext>
          </a:extLst>
        </p:cNvPr>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7E8E1B79-40B1-CD2A-8F1E-D59D63B95A49}"/>
              </a:ext>
            </a:extLst>
          </p:cNvPr>
          <p:cNvSpPr>
            <a:spLocks noGrp="1"/>
          </p:cNvSpPr>
          <p:nvPr>
            <p:ph type="sldNum" sz="quarter" idx="12"/>
          </p:nvPr>
        </p:nvSpPr>
        <p:spPr>
          <a:xfrm>
            <a:off x="10373350" y="6356349"/>
            <a:ext cx="987552" cy="365125"/>
          </a:xfrm>
        </p:spPr>
        <p:txBody>
          <a:bodyPr/>
          <a:lstStyle/>
          <a:p>
            <a:fld id="{A49DFD55-3C28-40EF-9E31-A92D2E4017FF}" type="slidenum">
              <a:rPr lang="en-US" smtClean="0"/>
              <a:pPr/>
              <a:t>34</a:t>
            </a:fld>
            <a:endParaRPr lang="en-US"/>
          </a:p>
        </p:txBody>
      </p:sp>
      <p:sp>
        <p:nvSpPr>
          <p:cNvPr id="3" name="Title 2">
            <a:extLst>
              <a:ext uri="{FF2B5EF4-FFF2-40B4-BE49-F238E27FC236}">
                <a16:creationId xmlns:a16="http://schemas.microsoft.com/office/drawing/2014/main" id="{28BD14A9-DC9D-7480-5CDD-4CFA24DE538F}"/>
              </a:ext>
            </a:extLst>
          </p:cNvPr>
          <p:cNvSpPr>
            <a:spLocks noGrp="1"/>
          </p:cNvSpPr>
          <p:nvPr>
            <p:ph type="title"/>
          </p:nvPr>
        </p:nvSpPr>
        <p:spPr>
          <a:xfrm>
            <a:off x="845302" y="-68653"/>
            <a:ext cx="10515600" cy="626161"/>
          </a:xfrm>
        </p:spPr>
        <p:txBody>
          <a:bodyPr anchor="ctr"/>
          <a:lstStyle/>
          <a:p>
            <a:r>
              <a:rPr lang="en-US" b="1"/>
              <a:t>Plan for FY26 Leveling Reserve</a:t>
            </a:r>
          </a:p>
        </p:txBody>
      </p:sp>
      <p:graphicFrame>
        <p:nvGraphicFramePr>
          <p:cNvPr id="7" name="Table 6">
            <a:extLst>
              <a:ext uri="{FF2B5EF4-FFF2-40B4-BE49-F238E27FC236}">
                <a16:creationId xmlns:a16="http://schemas.microsoft.com/office/drawing/2014/main" id="{2B42BE28-AB92-2BAF-94E4-82CD37220F67}"/>
              </a:ext>
            </a:extLst>
          </p:cNvPr>
          <p:cNvGraphicFramePr>
            <a:graphicFrameLocks noGrp="1"/>
          </p:cNvGraphicFramePr>
          <p:nvPr>
            <p:extLst>
              <p:ext uri="{D42A27DB-BD31-4B8C-83A1-F6EECF244321}">
                <p14:modId xmlns:p14="http://schemas.microsoft.com/office/powerpoint/2010/main" val="3203500597"/>
              </p:ext>
            </p:extLst>
          </p:nvPr>
        </p:nvGraphicFramePr>
        <p:xfrm>
          <a:off x="1383798" y="1471448"/>
          <a:ext cx="9354208" cy="3833159"/>
        </p:xfrm>
        <a:graphic>
          <a:graphicData uri="http://schemas.openxmlformats.org/drawingml/2006/table">
            <a:tbl>
              <a:tblPr firstRow="1" bandRow="1">
                <a:tableStyleId>{7DF18680-E054-41AD-8BC1-D1AEF772440D}</a:tableStyleId>
              </a:tblPr>
              <a:tblGrid>
                <a:gridCol w="2338546">
                  <a:extLst>
                    <a:ext uri="{9D8B030D-6E8A-4147-A177-3AD203B41FA5}">
                      <a16:colId xmlns:a16="http://schemas.microsoft.com/office/drawing/2014/main" val="20000"/>
                    </a:ext>
                  </a:extLst>
                </a:gridCol>
                <a:gridCol w="2600923">
                  <a:extLst>
                    <a:ext uri="{9D8B030D-6E8A-4147-A177-3AD203B41FA5}">
                      <a16:colId xmlns:a16="http://schemas.microsoft.com/office/drawing/2014/main" val="20002"/>
                    </a:ext>
                  </a:extLst>
                </a:gridCol>
                <a:gridCol w="2395607">
                  <a:extLst>
                    <a:ext uri="{9D8B030D-6E8A-4147-A177-3AD203B41FA5}">
                      <a16:colId xmlns:a16="http://schemas.microsoft.com/office/drawing/2014/main" val="20003"/>
                    </a:ext>
                  </a:extLst>
                </a:gridCol>
                <a:gridCol w="2019132">
                  <a:extLst>
                    <a:ext uri="{9D8B030D-6E8A-4147-A177-3AD203B41FA5}">
                      <a16:colId xmlns:a16="http://schemas.microsoft.com/office/drawing/2014/main" val="20005"/>
                    </a:ext>
                  </a:extLst>
                </a:gridCol>
              </a:tblGrid>
              <a:tr h="471774">
                <a:tc>
                  <a:txBody>
                    <a:bodyPr/>
                    <a:lstStyle/>
                    <a:p>
                      <a:pPr algn="ctr"/>
                      <a:r>
                        <a:rPr lang="en-US" sz="1400"/>
                        <a:t>Priorities</a:t>
                      </a:r>
                      <a:endParaRPr lang="en-US" sz="1400">
                        <a:latin typeface="Calibri" panose="020F0502020204030204" pitchFamily="34" charset="0"/>
                      </a:endParaRPr>
                    </a:p>
                  </a:txBody>
                  <a:tcPr marL="68580" marR="68580" marT="34290" marB="34290" anchor="ctr"/>
                </a:tc>
                <a:tc>
                  <a:txBody>
                    <a:bodyPr/>
                    <a:lstStyle/>
                    <a:p>
                      <a:pPr algn="ctr"/>
                      <a:r>
                        <a:rPr lang="en-US" sz="1400" dirty="0"/>
                        <a:t>Strategies</a:t>
                      </a:r>
                      <a:endParaRPr lang="en-US" sz="1400" dirty="0">
                        <a:latin typeface="Calibri" panose="020F0502020204030204" pitchFamily="34" charset="0"/>
                      </a:endParaRPr>
                    </a:p>
                  </a:txBody>
                  <a:tcPr marL="68580" marR="68580" marT="34290" marB="34290" anchor="ctr"/>
                </a:tc>
                <a:tc>
                  <a:txBody>
                    <a:bodyPr/>
                    <a:lstStyle/>
                    <a:p>
                      <a:pPr marL="0" algn="ctr" defTabSz="685800" rtl="0" eaLnBrk="1" latinLnBrk="0" hangingPunct="1"/>
                      <a:r>
                        <a:rPr lang="en-US" sz="1400" b="1" kern="1200">
                          <a:solidFill>
                            <a:schemeClr val="lt1"/>
                          </a:solidFill>
                        </a:rPr>
                        <a:t>Requests</a:t>
                      </a:r>
                      <a:endParaRPr lang="en-US" sz="1400" b="1" kern="1200">
                        <a:solidFill>
                          <a:schemeClr val="lt1"/>
                        </a:solidFill>
                        <a:latin typeface="Calibri" panose="020F0502020204030204" pitchFamily="34" charset="0"/>
                        <a:ea typeface="+mn-ea"/>
                        <a:cs typeface="+mn-cs"/>
                      </a:endParaRPr>
                    </a:p>
                  </a:txBody>
                  <a:tcPr marL="68580" marR="68580" marT="34290" marB="34290" anchor="ctr"/>
                </a:tc>
                <a:tc>
                  <a:txBody>
                    <a:bodyPr/>
                    <a:lstStyle/>
                    <a:p>
                      <a:pPr algn="ctr"/>
                      <a:r>
                        <a:rPr lang="en-US" sz="1400"/>
                        <a:t>Amount</a:t>
                      </a:r>
                      <a:endParaRPr lang="en-US" sz="1400">
                        <a:latin typeface="Calibri" panose="020F0502020204030204" pitchFamily="34" charset="0"/>
                      </a:endParaRPr>
                    </a:p>
                  </a:txBody>
                  <a:tcPr marL="68580" marR="68580" marT="34290" marB="34290" anchor="ctr"/>
                </a:tc>
                <a:extLst>
                  <a:ext uri="{0D108BD9-81ED-4DB2-BD59-A6C34878D82A}">
                    <a16:rowId xmlns:a16="http://schemas.microsoft.com/office/drawing/2014/main" val="10000"/>
                  </a:ext>
                </a:extLst>
              </a:tr>
              <a:tr h="361381">
                <a:tc>
                  <a:txBody>
                    <a:bodyPr/>
                    <a:lstStyle/>
                    <a:p>
                      <a:r>
                        <a:rPr lang="en-US" sz="1200" dirty="0"/>
                        <a:t>Data-Driven Instruction/ Targeted Instruction</a:t>
                      </a:r>
                    </a:p>
                  </a:txBody>
                  <a:tcPr marL="68580" marR="68580" marT="34290" marB="34290" anchor="ctr"/>
                </a:tc>
                <a:tc>
                  <a:txBody>
                    <a:bodyPr/>
                    <a:lstStyle/>
                    <a:p>
                      <a:r>
                        <a:rPr lang="en-US" sz="1200" dirty="0"/>
                        <a:t>Targeted interventions </a:t>
                      </a:r>
                    </a:p>
                  </a:txBody>
                  <a:tcPr marL="68580" marR="68580" marT="34290" marB="34290" anchor="ctr"/>
                </a:tc>
                <a:tc>
                  <a:txBody>
                    <a:bodyPr/>
                    <a:lstStyle/>
                    <a:p>
                      <a:r>
                        <a:rPr lang="en-US" sz="1200" dirty="0"/>
                        <a:t>Purchase (1) additional teacher tutor</a:t>
                      </a:r>
                    </a:p>
                  </a:txBody>
                  <a:tcPr marL="68580" marR="68580" marT="34290" marB="34290" anchor="ctr"/>
                </a:tc>
                <a:tc>
                  <a:txBody>
                    <a:bodyPr/>
                    <a:lstStyle/>
                    <a:p>
                      <a:r>
                        <a:rPr lang="en-US" sz="1200" dirty="0"/>
                        <a:t>$27, 720</a:t>
                      </a:r>
                    </a:p>
                  </a:txBody>
                  <a:tcPr marL="68580" marR="68580" marT="34290" marB="34290" anchor="ctr"/>
                </a:tc>
                <a:extLst>
                  <a:ext uri="{0D108BD9-81ED-4DB2-BD59-A6C34878D82A}">
                    <a16:rowId xmlns:a16="http://schemas.microsoft.com/office/drawing/2014/main" val="10002"/>
                  </a:ext>
                </a:extLst>
              </a:tr>
              <a:tr h="36138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Use Flexible learning tools &amp; technology to target instruction</a:t>
                      </a:r>
                    </a:p>
                  </a:txBody>
                  <a:tcPr marL="68580" marR="68580" marT="34290" marB="34290" anchor="ctr"/>
                </a:tc>
                <a:tc>
                  <a:txBody>
                    <a:bodyPr/>
                    <a:lstStyle/>
                    <a:p>
                      <a:r>
                        <a:rPr lang="en-US" sz="1200" dirty="0"/>
                        <a:t>Technology Resources for personalized learning </a:t>
                      </a:r>
                    </a:p>
                  </a:txBody>
                  <a:tcPr marL="68580" marR="68580" marT="34290" marB="34290" anchor="ctr"/>
                </a:tc>
                <a:tc>
                  <a:txBody>
                    <a:bodyPr/>
                    <a:lstStyle/>
                    <a:p>
                      <a:r>
                        <a:rPr lang="en-US" sz="1200" dirty="0"/>
                        <a:t>Lexia, IXL, Reading A-Z, etc.</a:t>
                      </a:r>
                    </a:p>
                  </a:txBody>
                  <a:tcPr marL="68580" marR="68580" marT="34290" marB="34290" anchor="ctr"/>
                </a:tc>
                <a:tc>
                  <a:txBody>
                    <a:bodyPr/>
                    <a:lstStyle/>
                    <a:p>
                      <a:r>
                        <a:rPr lang="en-US" sz="1200" dirty="0"/>
                        <a:t>$50,000</a:t>
                      </a:r>
                    </a:p>
                  </a:txBody>
                  <a:tcPr marL="68580" marR="68580" marT="34290" marB="34290" anchor="ctr"/>
                </a:tc>
                <a:extLst>
                  <a:ext uri="{0D108BD9-81ED-4DB2-BD59-A6C34878D82A}">
                    <a16:rowId xmlns:a16="http://schemas.microsoft.com/office/drawing/2014/main" val="10003"/>
                  </a:ext>
                </a:extLst>
              </a:tr>
              <a:tr h="361381">
                <a:tc>
                  <a:txBody>
                    <a:bodyPr/>
                    <a:lstStyle/>
                    <a:p>
                      <a:r>
                        <a:rPr lang="en-US" sz="1200" dirty="0"/>
                        <a:t>STEAM Enriched Curriculum</a:t>
                      </a:r>
                    </a:p>
                  </a:txBody>
                  <a:tcPr marL="68580" marR="68580" marT="34290" marB="34290" anchor="ctr"/>
                </a:tc>
                <a:tc>
                  <a:txBody>
                    <a:bodyPr/>
                    <a:lstStyle/>
                    <a:p>
                      <a:r>
                        <a:rPr lang="en-US" sz="1200" dirty="0"/>
                        <a:t>Professional Learning</a:t>
                      </a:r>
                    </a:p>
                  </a:txBody>
                  <a:tcPr marL="68580" marR="68580" marT="34290" marB="34290" anchor="ctr"/>
                </a:tc>
                <a:tc>
                  <a:txBody>
                    <a:bodyPr/>
                    <a:lstStyle/>
                    <a:p>
                      <a:r>
                        <a:rPr lang="en-US" sz="1200" dirty="0"/>
                        <a:t>STEAM team to PBL world/ other STEAM PL</a:t>
                      </a:r>
                    </a:p>
                  </a:txBody>
                  <a:tcPr marL="68580" marR="68580" marT="34290" marB="34290" anchor="ctr"/>
                </a:tc>
                <a:tc>
                  <a:txBody>
                    <a:bodyPr/>
                    <a:lstStyle/>
                    <a:p>
                      <a:r>
                        <a:rPr lang="en-US" sz="1200" dirty="0"/>
                        <a:t>$28,456</a:t>
                      </a:r>
                    </a:p>
                  </a:txBody>
                  <a:tcPr marL="68580" marR="68580" marT="34290" marB="34290" anchor="ctr"/>
                </a:tc>
                <a:extLst>
                  <a:ext uri="{0D108BD9-81ED-4DB2-BD59-A6C34878D82A}">
                    <a16:rowId xmlns:a16="http://schemas.microsoft.com/office/drawing/2014/main" val="10004"/>
                  </a:ext>
                </a:extLst>
              </a:tr>
              <a:tr h="0">
                <a:tc>
                  <a:txBody>
                    <a:bodyPr/>
                    <a:lstStyle/>
                    <a:p>
                      <a:endParaRPr lang="en-US" sz="1200"/>
                    </a:p>
                  </a:txBody>
                  <a:tcPr marL="68580" marR="68580" marT="34290" marB="34290" anchor="ctr"/>
                </a:tc>
                <a:tc>
                  <a:txBody>
                    <a:bodyPr/>
                    <a:lstStyle/>
                    <a:p>
                      <a:endParaRPr lang="en-US" sz="1200"/>
                    </a:p>
                  </a:txBody>
                  <a:tcPr marL="68580" marR="68580" marT="34290" marB="34290" anchor="ctr"/>
                </a:tc>
                <a:tc>
                  <a:txBody>
                    <a:bodyPr/>
                    <a:lstStyle/>
                    <a:p>
                      <a:endParaRPr lang="en-US" sz="1200"/>
                    </a:p>
                  </a:txBody>
                  <a:tcPr marL="68580" marR="68580" marT="34290" marB="34290" anchor="ctr"/>
                </a:tc>
                <a:tc>
                  <a:txBody>
                    <a:bodyPr/>
                    <a:lstStyle/>
                    <a:p>
                      <a:endParaRPr lang="en-US" sz="1200"/>
                    </a:p>
                  </a:txBody>
                  <a:tcPr marL="68580" marR="68580" marT="34290" marB="34290" anchor="ctr"/>
                </a:tc>
                <a:extLst>
                  <a:ext uri="{0D108BD9-81ED-4DB2-BD59-A6C34878D82A}">
                    <a16:rowId xmlns:a16="http://schemas.microsoft.com/office/drawing/2014/main" val="10005"/>
                  </a:ext>
                </a:extLst>
              </a:tr>
              <a:tr h="361381">
                <a:tc>
                  <a:txBody>
                    <a:bodyPr/>
                    <a:lstStyle/>
                    <a:p>
                      <a:endParaRPr lang="en-US" sz="1200"/>
                    </a:p>
                  </a:txBody>
                  <a:tcPr marL="68580" marR="68580" marT="34290" marB="34290" anchor="ctr"/>
                </a:tc>
                <a:tc>
                  <a:txBody>
                    <a:bodyPr/>
                    <a:lstStyle/>
                    <a:p>
                      <a:pPr algn="ctr"/>
                      <a:endParaRPr lang="en-US" sz="1200"/>
                    </a:p>
                  </a:txBody>
                  <a:tcPr marL="68580" marR="68580" marT="34290" marB="34290" anchor="ctr"/>
                </a:tc>
                <a:tc>
                  <a:txBody>
                    <a:bodyPr/>
                    <a:lstStyle/>
                    <a:p>
                      <a:endParaRPr lang="en-US" sz="1200" dirty="0"/>
                    </a:p>
                  </a:txBody>
                  <a:tcPr marL="68580" marR="68580" marT="34290" marB="34290" anchor="ctr"/>
                </a:tc>
                <a:tc>
                  <a:txBody>
                    <a:bodyPr/>
                    <a:lstStyle/>
                    <a:p>
                      <a:endParaRPr lang="en-US" sz="1200"/>
                    </a:p>
                  </a:txBody>
                  <a:tcPr marL="68580" marR="68580" marT="34290" marB="34290" anchor="ctr"/>
                </a:tc>
                <a:extLst>
                  <a:ext uri="{0D108BD9-81ED-4DB2-BD59-A6C34878D82A}">
                    <a16:rowId xmlns:a16="http://schemas.microsoft.com/office/drawing/2014/main" val="10006"/>
                  </a:ext>
                </a:extLst>
              </a:tr>
              <a:tr h="361381">
                <a:tc>
                  <a:txBody>
                    <a:bodyPr/>
                    <a:lstStyle/>
                    <a:p>
                      <a:endParaRPr lang="en-US" sz="1200" dirty="0"/>
                    </a:p>
                  </a:txBody>
                  <a:tcPr marL="68580" marR="68580" marT="34290" marB="34290" anchor="ctr"/>
                </a:tc>
                <a:tc>
                  <a:txBody>
                    <a:bodyPr/>
                    <a:lstStyle/>
                    <a:p>
                      <a:endParaRPr lang="en-US" sz="1200"/>
                    </a:p>
                  </a:txBody>
                  <a:tcPr marL="68580" marR="68580" marT="34290" marB="34290" anchor="ctr"/>
                </a:tc>
                <a:tc>
                  <a:txBody>
                    <a:bodyPr/>
                    <a:lstStyle/>
                    <a:p>
                      <a:endParaRPr lang="en-US" sz="1200" dirty="0"/>
                    </a:p>
                  </a:txBody>
                  <a:tcPr marL="68580" marR="68580" marT="34290" marB="34290" anchor="ctr"/>
                </a:tc>
                <a:tc>
                  <a:txBody>
                    <a:bodyPr/>
                    <a:lstStyle/>
                    <a:p>
                      <a:endParaRPr lang="en-US" sz="1200" dirty="0"/>
                    </a:p>
                  </a:txBody>
                  <a:tcPr marL="68580" marR="68580" marT="34290" marB="34290" anchor="ctr"/>
                </a:tc>
                <a:extLst>
                  <a:ext uri="{0D108BD9-81ED-4DB2-BD59-A6C34878D82A}">
                    <a16:rowId xmlns:a16="http://schemas.microsoft.com/office/drawing/2014/main" val="10007"/>
                  </a:ext>
                </a:extLst>
              </a:tr>
              <a:tr h="361381">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extLst>
                  <a:ext uri="{0D108BD9-81ED-4DB2-BD59-A6C34878D82A}">
                    <a16:rowId xmlns:a16="http://schemas.microsoft.com/office/drawing/2014/main" val="10008"/>
                  </a:ext>
                </a:extLst>
              </a:tr>
              <a:tr h="361381">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extLst>
                  <a:ext uri="{0D108BD9-81ED-4DB2-BD59-A6C34878D82A}">
                    <a16:rowId xmlns:a16="http://schemas.microsoft.com/office/drawing/2014/main" val="10009"/>
                  </a:ext>
                </a:extLst>
              </a:tr>
              <a:tr h="361381">
                <a:tc>
                  <a:txBody>
                    <a:bodyPr/>
                    <a:lstStyle/>
                    <a:p>
                      <a:endParaRPr lang="en-US" sz="800"/>
                    </a:p>
                  </a:txBody>
                  <a:tcPr marL="68580" marR="68580" marT="34290" marB="34290" anchor="ctr"/>
                </a:tc>
                <a:tc>
                  <a:txBody>
                    <a:bodyPr/>
                    <a:lstStyle/>
                    <a:p>
                      <a:endParaRPr lang="en-US" sz="800" dirty="0"/>
                    </a:p>
                  </a:txBody>
                  <a:tcPr marL="68580" marR="68580" marT="34290" marB="34290" anchor="ctr"/>
                </a:tc>
                <a:tc>
                  <a:txBody>
                    <a:bodyPr/>
                    <a:lstStyle/>
                    <a:p>
                      <a:endParaRPr lang="en-US" sz="80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10"/>
                  </a:ext>
                </a:extLst>
              </a:tr>
            </a:tbl>
          </a:graphicData>
        </a:graphic>
      </p:graphicFrame>
      <p:sp>
        <p:nvSpPr>
          <p:cNvPr id="10" name="Title 1">
            <a:extLst>
              <a:ext uri="{FF2B5EF4-FFF2-40B4-BE49-F238E27FC236}">
                <a16:creationId xmlns:a16="http://schemas.microsoft.com/office/drawing/2014/main" id="{5A5E7CAE-EEAD-D8C6-ECD4-B4DC221B6A17}"/>
              </a:ext>
            </a:extLst>
          </p:cNvPr>
          <p:cNvSpPr txBox="1">
            <a:spLocks/>
          </p:cNvSpPr>
          <p:nvPr/>
        </p:nvSpPr>
        <p:spPr>
          <a:xfrm>
            <a:off x="1383799" y="436242"/>
            <a:ext cx="9354208" cy="84339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pPr algn="ctr"/>
            <a:r>
              <a:rPr lang="en-US" b="1" dirty="0">
                <a:solidFill>
                  <a:srgbClr val="FF0000"/>
                </a:solidFill>
                <a:highlight>
                  <a:srgbClr val="FFFF00"/>
                </a:highlight>
              </a:rPr>
              <a:t>$106,176</a:t>
            </a:r>
          </a:p>
        </p:txBody>
      </p:sp>
      <p:sp>
        <p:nvSpPr>
          <p:cNvPr id="11" name="Rectangle 10">
            <a:extLst>
              <a:ext uri="{FF2B5EF4-FFF2-40B4-BE49-F238E27FC236}">
                <a16:creationId xmlns:a16="http://schemas.microsoft.com/office/drawing/2014/main" id="{C0DED71E-0196-ABA9-DFCE-A2ADB0A2D4CE}"/>
              </a:ext>
            </a:extLst>
          </p:cNvPr>
          <p:cNvSpPr/>
          <p:nvPr/>
        </p:nvSpPr>
        <p:spPr>
          <a:xfrm>
            <a:off x="1601311" y="1208810"/>
            <a:ext cx="8919185" cy="5854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Sabon Next LT"/>
              <a:ea typeface="+mn-ea"/>
              <a:cs typeface="+mn-cs"/>
            </a:endParaRPr>
          </a:p>
        </p:txBody>
      </p:sp>
    </p:spTree>
    <p:extLst>
      <p:ext uri="{BB962C8B-B14F-4D97-AF65-F5344CB8AC3E}">
        <p14:creationId xmlns:p14="http://schemas.microsoft.com/office/powerpoint/2010/main" val="23065639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28C43B-E9E5-8C0A-2FE6-6E454DCC1775}"/>
            </a:ext>
          </a:extLst>
        </p:cNvPr>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7436614A-C9DE-6C64-4633-543287CF1551}"/>
              </a:ext>
            </a:extLst>
          </p:cNvPr>
          <p:cNvSpPr>
            <a:spLocks noGrp="1"/>
          </p:cNvSpPr>
          <p:nvPr>
            <p:ph type="sldNum" sz="quarter" idx="12"/>
          </p:nvPr>
        </p:nvSpPr>
        <p:spPr>
          <a:xfrm>
            <a:off x="10373350" y="6356349"/>
            <a:ext cx="987552" cy="365125"/>
          </a:xfrm>
        </p:spPr>
        <p:txBody>
          <a:bodyPr/>
          <a:lstStyle/>
          <a:p>
            <a:fld id="{A49DFD55-3C28-40EF-9E31-A92D2E4017FF}" type="slidenum">
              <a:rPr lang="en-US" smtClean="0"/>
              <a:pPr/>
              <a:t>35</a:t>
            </a:fld>
            <a:endParaRPr lang="en-US"/>
          </a:p>
        </p:txBody>
      </p:sp>
      <p:sp>
        <p:nvSpPr>
          <p:cNvPr id="3" name="Title 2">
            <a:extLst>
              <a:ext uri="{FF2B5EF4-FFF2-40B4-BE49-F238E27FC236}">
                <a16:creationId xmlns:a16="http://schemas.microsoft.com/office/drawing/2014/main" id="{C1E4C60D-1A87-5466-A0B6-36A292E2E0F6}"/>
              </a:ext>
            </a:extLst>
          </p:cNvPr>
          <p:cNvSpPr>
            <a:spLocks noGrp="1"/>
          </p:cNvSpPr>
          <p:nvPr>
            <p:ph type="title"/>
          </p:nvPr>
        </p:nvSpPr>
        <p:spPr>
          <a:xfrm>
            <a:off x="845302" y="35991"/>
            <a:ext cx="10515600" cy="626161"/>
          </a:xfrm>
        </p:spPr>
        <p:txBody>
          <a:bodyPr anchor="ctr"/>
          <a:lstStyle/>
          <a:p>
            <a:r>
              <a:rPr lang="en-US" b="1"/>
              <a:t>Plan for FY26 Title I Holdback</a:t>
            </a:r>
          </a:p>
        </p:txBody>
      </p:sp>
      <p:graphicFrame>
        <p:nvGraphicFramePr>
          <p:cNvPr id="7" name="Table 6">
            <a:extLst>
              <a:ext uri="{FF2B5EF4-FFF2-40B4-BE49-F238E27FC236}">
                <a16:creationId xmlns:a16="http://schemas.microsoft.com/office/drawing/2014/main" id="{0ECA576C-F082-E091-8815-60A7BF149C55}"/>
              </a:ext>
            </a:extLst>
          </p:cNvPr>
          <p:cNvGraphicFramePr>
            <a:graphicFrameLocks noGrp="1"/>
          </p:cNvGraphicFramePr>
          <p:nvPr>
            <p:extLst>
              <p:ext uri="{D42A27DB-BD31-4B8C-83A1-F6EECF244321}">
                <p14:modId xmlns:p14="http://schemas.microsoft.com/office/powerpoint/2010/main" val="3069647809"/>
              </p:ext>
            </p:extLst>
          </p:nvPr>
        </p:nvGraphicFramePr>
        <p:xfrm>
          <a:off x="1601312" y="1471448"/>
          <a:ext cx="8772038" cy="5151545"/>
        </p:xfrm>
        <a:graphic>
          <a:graphicData uri="http://schemas.openxmlformats.org/drawingml/2006/table">
            <a:tbl>
              <a:tblPr firstRow="1" bandRow="1">
                <a:tableStyleId>{93296810-A885-4BE3-A3E7-6D5BEEA58F35}</a:tableStyleId>
              </a:tblPr>
              <a:tblGrid>
                <a:gridCol w="2193003">
                  <a:extLst>
                    <a:ext uri="{9D8B030D-6E8A-4147-A177-3AD203B41FA5}">
                      <a16:colId xmlns:a16="http://schemas.microsoft.com/office/drawing/2014/main" val="20000"/>
                    </a:ext>
                  </a:extLst>
                </a:gridCol>
                <a:gridCol w="2439051">
                  <a:extLst>
                    <a:ext uri="{9D8B030D-6E8A-4147-A177-3AD203B41FA5}">
                      <a16:colId xmlns:a16="http://schemas.microsoft.com/office/drawing/2014/main" val="20002"/>
                    </a:ext>
                  </a:extLst>
                </a:gridCol>
                <a:gridCol w="2246514">
                  <a:extLst>
                    <a:ext uri="{9D8B030D-6E8A-4147-A177-3AD203B41FA5}">
                      <a16:colId xmlns:a16="http://schemas.microsoft.com/office/drawing/2014/main" val="20003"/>
                    </a:ext>
                  </a:extLst>
                </a:gridCol>
                <a:gridCol w="1893470">
                  <a:extLst>
                    <a:ext uri="{9D8B030D-6E8A-4147-A177-3AD203B41FA5}">
                      <a16:colId xmlns:a16="http://schemas.microsoft.com/office/drawing/2014/main" val="20005"/>
                    </a:ext>
                  </a:extLst>
                </a:gridCol>
              </a:tblGrid>
              <a:tr h="471774">
                <a:tc>
                  <a:txBody>
                    <a:bodyPr/>
                    <a:lstStyle/>
                    <a:p>
                      <a:pPr algn="ctr"/>
                      <a:r>
                        <a:rPr lang="en-US" sz="1400"/>
                        <a:t>Priorities</a:t>
                      </a:r>
                      <a:endParaRPr lang="en-US" sz="1400">
                        <a:latin typeface="Calibri" panose="020F0502020204030204" pitchFamily="34" charset="0"/>
                      </a:endParaRPr>
                    </a:p>
                  </a:txBody>
                  <a:tcPr marL="68580" marR="68580" marT="34290" marB="34290" anchor="ctr"/>
                </a:tc>
                <a:tc>
                  <a:txBody>
                    <a:bodyPr/>
                    <a:lstStyle/>
                    <a:p>
                      <a:pPr algn="ctr"/>
                      <a:r>
                        <a:rPr lang="en-US" sz="1400" dirty="0"/>
                        <a:t>Strategies</a:t>
                      </a:r>
                      <a:endParaRPr lang="en-US" sz="1400" dirty="0">
                        <a:latin typeface="Calibri" panose="020F0502020204030204" pitchFamily="34" charset="0"/>
                      </a:endParaRPr>
                    </a:p>
                  </a:txBody>
                  <a:tcPr marL="68580" marR="68580" marT="34290" marB="34290" anchor="ctr"/>
                </a:tc>
                <a:tc>
                  <a:txBody>
                    <a:bodyPr/>
                    <a:lstStyle/>
                    <a:p>
                      <a:pPr marL="0" algn="ctr" defTabSz="685800" rtl="0" eaLnBrk="1" latinLnBrk="0" hangingPunct="1"/>
                      <a:r>
                        <a:rPr lang="en-US" sz="1400" b="1" kern="1200">
                          <a:solidFill>
                            <a:schemeClr val="lt1"/>
                          </a:solidFill>
                        </a:rPr>
                        <a:t>Requests</a:t>
                      </a:r>
                      <a:endParaRPr lang="en-US" sz="1400" b="1" kern="1200">
                        <a:solidFill>
                          <a:schemeClr val="lt1"/>
                        </a:solidFill>
                        <a:latin typeface="Calibri" panose="020F0502020204030204" pitchFamily="34" charset="0"/>
                        <a:ea typeface="+mn-ea"/>
                        <a:cs typeface="+mn-cs"/>
                      </a:endParaRPr>
                    </a:p>
                  </a:txBody>
                  <a:tcPr marL="68580" marR="68580" marT="34290" marB="34290" anchor="ctr"/>
                </a:tc>
                <a:tc>
                  <a:txBody>
                    <a:bodyPr/>
                    <a:lstStyle/>
                    <a:p>
                      <a:pPr algn="ctr"/>
                      <a:r>
                        <a:rPr lang="en-US" sz="1400"/>
                        <a:t>Amount</a:t>
                      </a:r>
                      <a:endParaRPr lang="en-US" sz="1400">
                        <a:latin typeface="Calibri" panose="020F0502020204030204" pitchFamily="34" charset="0"/>
                      </a:endParaRPr>
                    </a:p>
                  </a:txBody>
                  <a:tcPr marL="68580" marR="68580" marT="34290" marB="34290" anchor="ctr"/>
                </a:tc>
                <a:extLst>
                  <a:ext uri="{0D108BD9-81ED-4DB2-BD59-A6C34878D82A}">
                    <a16:rowId xmlns:a16="http://schemas.microsoft.com/office/drawing/2014/main" val="10000"/>
                  </a:ext>
                </a:extLst>
              </a:tr>
              <a:tr h="1427342">
                <a:tc>
                  <a:txBody>
                    <a:bodyPr/>
                    <a:lstStyle/>
                    <a:p>
                      <a:r>
                        <a:rPr lang="en-US" sz="1200" dirty="0"/>
                        <a:t>Data-Driven Instruction/ Targeted Instruction</a:t>
                      </a:r>
                    </a:p>
                  </a:txBody>
                  <a:tcPr marL="68580" marR="68580" marT="34290" marB="34290" anchor="ctr"/>
                </a:tc>
                <a:tc>
                  <a:txBody>
                    <a:bodyPr/>
                    <a:lstStyle/>
                    <a:p>
                      <a:r>
                        <a:rPr lang="en-US" sz="1200" dirty="0"/>
                        <a:t>Targeted interventions </a:t>
                      </a:r>
                    </a:p>
                  </a:txBody>
                  <a:tcPr marL="68580" marR="68580" marT="34290" marB="34290" anchor="ctr"/>
                </a:tc>
                <a:tc>
                  <a:txBody>
                    <a:bodyPr/>
                    <a:lstStyle/>
                    <a:p>
                      <a:r>
                        <a:rPr lang="en-US" sz="1200" dirty="0"/>
                        <a:t>Purchase (1) additional teacher tutor</a:t>
                      </a:r>
                    </a:p>
                  </a:txBody>
                  <a:tcPr marL="68580" marR="68580" marT="34290" marB="34290" anchor="ctr"/>
                </a:tc>
                <a:tc>
                  <a:txBody>
                    <a:bodyPr/>
                    <a:lstStyle/>
                    <a:p>
                      <a:r>
                        <a:rPr lang="en-US" sz="1200" dirty="0"/>
                        <a:t>$27, 720</a:t>
                      </a:r>
                    </a:p>
                  </a:txBody>
                  <a:tcPr marL="68580" marR="68580" marT="34290" marB="34290" anchor="ctr"/>
                </a:tc>
                <a:extLst>
                  <a:ext uri="{0D108BD9-81ED-4DB2-BD59-A6C34878D82A}">
                    <a16:rowId xmlns:a16="http://schemas.microsoft.com/office/drawing/2014/main" val="10001"/>
                  </a:ext>
                </a:extLst>
              </a:tr>
              <a:tr h="361381">
                <a:tc>
                  <a:txBody>
                    <a:bodyPr/>
                    <a:lstStyle/>
                    <a:p>
                      <a:endParaRPr lang="en-US" sz="800"/>
                    </a:p>
                  </a:txBody>
                  <a:tcPr marL="68580" marR="68580" marT="34290" marB="34290" anchor="ctr"/>
                </a:tc>
                <a:tc>
                  <a:txBody>
                    <a:bodyPr/>
                    <a:lstStyle/>
                    <a:p>
                      <a:endParaRPr lang="en-US" sz="800" dirty="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extLst>
                  <a:ext uri="{0D108BD9-81ED-4DB2-BD59-A6C34878D82A}">
                    <a16:rowId xmlns:a16="http://schemas.microsoft.com/office/drawing/2014/main" val="10002"/>
                  </a:ext>
                </a:extLst>
              </a:tr>
              <a:tr h="361381">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extLst>
                  <a:ext uri="{0D108BD9-81ED-4DB2-BD59-A6C34878D82A}">
                    <a16:rowId xmlns:a16="http://schemas.microsoft.com/office/drawing/2014/main" val="10003"/>
                  </a:ext>
                </a:extLst>
              </a:tr>
              <a:tr h="361381">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extLst>
                  <a:ext uri="{0D108BD9-81ED-4DB2-BD59-A6C34878D82A}">
                    <a16:rowId xmlns:a16="http://schemas.microsoft.com/office/drawing/2014/main" val="10004"/>
                  </a:ext>
                </a:extLst>
              </a:tr>
              <a:tr h="361381">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extLst>
                  <a:ext uri="{0D108BD9-81ED-4DB2-BD59-A6C34878D82A}">
                    <a16:rowId xmlns:a16="http://schemas.microsoft.com/office/drawing/2014/main" val="10005"/>
                  </a:ext>
                </a:extLst>
              </a:tr>
              <a:tr h="361381">
                <a:tc>
                  <a:txBody>
                    <a:bodyPr/>
                    <a:lstStyle/>
                    <a:p>
                      <a:endParaRPr lang="en-US" sz="800"/>
                    </a:p>
                  </a:txBody>
                  <a:tcPr marL="68580" marR="68580" marT="34290" marB="34290" anchor="ctr"/>
                </a:tc>
                <a:tc>
                  <a:txBody>
                    <a:bodyPr/>
                    <a:lstStyle/>
                    <a:p>
                      <a:pPr algn="ctr"/>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extLst>
                  <a:ext uri="{0D108BD9-81ED-4DB2-BD59-A6C34878D82A}">
                    <a16:rowId xmlns:a16="http://schemas.microsoft.com/office/drawing/2014/main" val="10006"/>
                  </a:ext>
                </a:extLst>
              </a:tr>
              <a:tr h="361381">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extLst>
                  <a:ext uri="{0D108BD9-81ED-4DB2-BD59-A6C34878D82A}">
                    <a16:rowId xmlns:a16="http://schemas.microsoft.com/office/drawing/2014/main" val="10007"/>
                  </a:ext>
                </a:extLst>
              </a:tr>
              <a:tr h="361381">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extLst>
                  <a:ext uri="{0D108BD9-81ED-4DB2-BD59-A6C34878D82A}">
                    <a16:rowId xmlns:a16="http://schemas.microsoft.com/office/drawing/2014/main" val="10008"/>
                  </a:ext>
                </a:extLst>
              </a:tr>
              <a:tr h="361381">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tc>
                  <a:txBody>
                    <a:bodyPr/>
                    <a:lstStyle/>
                    <a:p>
                      <a:endParaRPr lang="en-US" sz="800"/>
                    </a:p>
                  </a:txBody>
                  <a:tcPr marL="68580" marR="68580" marT="34290" marB="34290" anchor="ctr"/>
                </a:tc>
                <a:extLst>
                  <a:ext uri="{0D108BD9-81ED-4DB2-BD59-A6C34878D82A}">
                    <a16:rowId xmlns:a16="http://schemas.microsoft.com/office/drawing/2014/main" val="10009"/>
                  </a:ext>
                </a:extLst>
              </a:tr>
              <a:tr h="361381">
                <a:tc>
                  <a:txBody>
                    <a:bodyPr/>
                    <a:lstStyle/>
                    <a:p>
                      <a:endParaRPr lang="en-US" sz="800"/>
                    </a:p>
                  </a:txBody>
                  <a:tcPr marL="68580" marR="68580" marT="34290" marB="34290" anchor="ctr"/>
                </a:tc>
                <a:tc>
                  <a:txBody>
                    <a:bodyPr/>
                    <a:lstStyle/>
                    <a:p>
                      <a:endParaRPr lang="en-US" sz="800" dirty="0"/>
                    </a:p>
                  </a:txBody>
                  <a:tcPr marL="68580" marR="68580" marT="34290" marB="34290" anchor="ctr"/>
                </a:tc>
                <a:tc>
                  <a:txBody>
                    <a:bodyPr/>
                    <a:lstStyle/>
                    <a:p>
                      <a:endParaRPr lang="en-US" sz="800"/>
                    </a:p>
                  </a:txBody>
                  <a:tcPr marL="68580" marR="68580" marT="34290" marB="34290" anchor="ctr"/>
                </a:tc>
                <a:tc>
                  <a:txBody>
                    <a:bodyPr/>
                    <a:lstStyle/>
                    <a:p>
                      <a:endParaRPr lang="en-US" sz="800" dirty="0"/>
                    </a:p>
                  </a:txBody>
                  <a:tcPr marL="68580" marR="68580" marT="34290" marB="34290" anchor="ctr"/>
                </a:tc>
                <a:extLst>
                  <a:ext uri="{0D108BD9-81ED-4DB2-BD59-A6C34878D82A}">
                    <a16:rowId xmlns:a16="http://schemas.microsoft.com/office/drawing/2014/main" val="10010"/>
                  </a:ext>
                </a:extLst>
              </a:tr>
            </a:tbl>
          </a:graphicData>
        </a:graphic>
      </p:graphicFrame>
      <p:sp>
        <p:nvSpPr>
          <p:cNvPr id="10" name="Title 1">
            <a:extLst>
              <a:ext uri="{FF2B5EF4-FFF2-40B4-BE49-F238E27FC236}">
                <a16:creationId xmlns:a16="http://schemas.microsoft.com/office/drawing/2014/main" id="{0C533C15-8EE9-60AA-26C9-C5E3A737E031}"/>
              </a:ext>
            </a:extLst>
          </p:cNvPr>
          <p:cNvSpPr txBox="1">
            <a:spLocks/>
          </p:cNvSpPr>
          <p:nvPr/>
        </p:nvSpPr>
        <p:spPr>
          <a:xfrm>
            <a:off x="1383799" y="436242"/>
            <a:ext cx="9354208" cy="84339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n-US" sz="2800" kern="1200" cap="all" spc="150" baseline="0" dirty="0">
                <a:solidFill>
                  <a:schemeClr val="tx1"/>
                </a:solidFill>
                <a:latin typeface="+mj-lt"/>
                <a:ea typeface="+mj-ea"/>
                <a:cs typeface="+mj-cs"/>
              </a:defRPr>
            </a:lvl1pPr>
          </a:lstStyle>
          <a:p>
            <a:pPr algn="ctr"/>
            <a:r>
              <a:rPr lang="en-US" b="1" dirty="0">
                <a:solidFill>
                  <a:srgbClr val="FF0000"/>
                </a:solidFill>
                <a:highlight>
                  <a:srgbClr val="FFFF00"/>
                </a:highlight>
              </a:rPr>
              <a:t>$27,878</a:t>
            </a:r>
          </a:p>
        </p:txBody>
      </p:sp>
      <p:sp>
        <p:nvSpPr>
          <p:cNvPr id="11" name="Rectangle 10">
            <a:extLst>
              <a:ext uri="{FF2B5EF4-FFF2-40B4-BE49-F238E27FC236}">
                <a16:creationId xmlns:a16="http://schemas.microsoft.com/office/drawing/2014/main" id="{96405391-4DCD-A1CD-5F0A-75C753680F31}"/>
              </a:ext>
            </a:extLst>
          </p:cNvPr>
          <p:cNvSpPr/>
          <p:nvPr/>
        </p:nvSpPr>
        <p:spPr>
          <a:xfrm>
            <a:off x="1601311" y="1208810"/>
            <a:ext cx="8919185" cy="5854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Sabon Next LT"/>
              <a:ea typeface="+mn-ea"/>
              <a:cs typeface="+mn-cs"/>
            </a:endParaRPr>
          </a:p>
        </p:txBody>
      </p:sp>
    </p:spTree>
    <p:extLst>
      <p:ext uri="{BB962C8B-B14F-4D97-AF65-F5344CB8AC3E}">
        <p14:creationId xmlns:p14="http://schemas.microsoft.com/office/powerpoint/2010/main" val="27537983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8F44A959-C2BB-9170-C99C-1A2EDB71B994}"/>
              </a:ext>
            </a:extLst>
          </p:cNvPr>
          <p:cNvSpPr>
            <a:spLocks noGrp="1"/>
          </p:cNvSpPr>
          <p:nvPr>
            <p:ph type="sldNum" sz="quarter" idx="12"/>
          </p:nvPr>
        </p:nvSpPr>
        <p:spPr>
          <a:xfrm>
            <a:off x="10373350" y="6356349"/>
            <a:ext cx="987552" cy="365125"/>
          </a:xfrm>
        </p:spPr>
        <p:txBody>
          <a:bodyPr/>
          <a:lstStyle/>
          <a:p>
            <a:fld id="{A49DFD55-3C28-40EF-9E31-A92D2E4017FF}" type="slidenum">
              <a:rPr lang="en-US" smtClean="0"/>
              <a:pPr/>
              <a:t>36</a:t>
            </a:fld>
            <a:endParaRPr lang="en-US"/>
          </a:p>
        </p:txBody>
      </p:sp>
      <p:sp>
        <p:nvSpPr>
          <p:cNvPr id="4" name="Title 3">
            <a:extLst>
              <a:ext uri="{FF2B5EF4-FFF2-40B4-BE49-F238E27FC236}">
                <a16:creationId xmlns:a16="http://schemas.microsoft.com/office/drawing/2014/main" id="{4EBF1F36-3958-87E4-6877-72BC4E273640}"/>
              </a:ext>
            </a:extLst>
          </p:cNvPr>
          <p:cNvSpPr>
            <a:spLocks noGrp="1"/>
          </p:cNvSpPr>
          <p:nvPr>
            <p:ph type="title"/>
          </p:nvPr>
        </p:nvSpPr>
        <p:spPr>
          <a:xfrm>
            <a:off x="2940802" y="43662"/>
            <a:ext cx="8420100" cy="849936"/>
          </a:xfrm>
        </p:spPr>
        <p:txBody>
          <a:bodyPr anchor="ctr">
            <a:normAutofit/>
          </a:bodyPr>
          <a:lstStyle/>
          <a:p>
            <a:pPr algn="ctr"/>
            <a:r>
              <a:rPr lang="en-US" sz="4000" b="1">
                <a:solidFill>
                  <a:schemeClr val="tx2"/>
                </a:solidFill>
              </a:rPr>
              <a:t>Where We’re Going</a:t>
            </a:r>
          </a:p>
        </p:txBody>
      </p:sp>
      <p:sp>
        <p:nvSpPr>
          <p:cNvPr id="16" name="Google Shape;1094;p142">
            <a:extLst>
              <a:ext uri="{FF2B5EF4-FFF2-40B4-BE49-F238E27FC236}">
                <a16:creationId xmlns:a16="http://schemas.microsoft.com/office/drawing/2014/main" id="{DABB574C-5898-8D6E-A23B-3CD0514289F4}"/>
              </a:ext>
            </a:extLst>
          </p:cNvPr>
          <p:cNvSpPr txBox="1">
            <a:spLocks/>
          </p:cNvSpPr>
          <p:nvPr/>
        </p:nvSpPr>
        <p:spPr>
          <a:xfrm>
            <a:off x="2627586" y="1412128"/>
            <a:ext cx="8954814" cy="5309346"/>
          </a:xfrm>
          <a:prstGeom prst="rect">
            <a:avLst/>
          </a:prstGeom>
          <a:noFill/>
          <a:ln>
            <a:noFill/>
          </a:ln>
        </p:spPr>
        <p:txBody>
          <a:bodyPr spcFirstLastPara="1" vert="horz" wrap="square" lIns="68569" tIns="34275" rIns="68569" bIns="34275"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lang="en-US" sz="1800" b="1" kern="1200" spc="50" baseline="0" dirty="0" smtClean="0">
                <a:solidFill>
                  <a:schemeClr val="tx1"/>
                </a:solidFill>
                <a:latin typeface="+mj-lt"/>
                <a:ea typeface="+mj-ea"/>
                <a:cs typeface="+mj-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520700" indent="-457200">
              <a:lnSpc>
                <a:spcPct val="100000"/>
              </a:lnSpc>
              <a:spcBef>
                <a:spcPts val="1200"/>
              </a:spcBef>
              <a:buSzPct val="100000"/>
            </a:pPr>
            <a:r>
              <a:rPr lang="en-US" sz="2800" u="sng">
                <a:solidFill>
                  <a:schemeClr val="accent5"/>
                </a:solidFill>
              </a:rPr>
              <a:t>What:</a:t>
            </a:r>
          </a:p>
          <a:p>
            <a:pPr marL="520700" indent="-457200">
              <a:lnSpc>
                <a:spcPct val="100000"/>
              </a:lnSpc>
              <a:spcBef>
                <a:spcPts val="600"/>
              </a:spcBef>
              <a:buSzPct val="100000"/>
            </a:pPr>
            <a:r>
              <a:rPr lang="en-US"/>
              <a:t>	</a:t>
            </a:r>
            <a:r>
              <a:rPr lang="en-US" sz="2000"/>
              <a:t>During this meeting we will review the budget, which should be updated based on feedback from the staffing conference, Associate Superintendents, and key leaders. After review, GO Teams will need to </a:t>
            </a:r>
            <a:r>
              <a:rPr lang="en-US" sz="2000">
                <a:solidFill>
                  <a:srgbClr val="FF0000"/>
                </a:solidFill>
              </a:rPr>
              <a:t>take action</a:t>
            </a:r>
            <a:r>
              <a:rPr lang="en-US" sz="2000">
                <a:solidFill>
                  <a:schemeClr val="accent2"/>
                </a:solidFill>
              </a:rPr>
              <a:t> </a:t>
            </a:r>
            <a:r>
              <a:rPr lang="en-US" sz="2000"/>
              <a:t>(i.e., vote) on the FY25 Budget. </a:t>
            </a:r>
          </a:p>
          <a:p>
            <a:pPr marL="63500">
              <a:lnSpc>
                <a:spcPct val="100000"/>
              </a:lnSpc>
              <a:spcBef>
                <a:spcPts val="1200"/>
              </a:spcBef>
              <a:buSzPct val="100000"/>
            </a:pPr>
            <a:r>
              <a:rPr lang="en-US" sz="2800" u="sng">
                <a:solidFill>
                  <a:schemeClr val="accent5"/>
                </a:solidFill>
              </a:rPr>
              <a:t>Why:</a:t>
            </a:r>
          </a:p>
          <a:p>
            <a:pPr marL="520700" indent="-6350">
              <a:lnSpc>
                <a:spcPct val="100000"/>
              </a:lnSpc>
              <a:spcBef>
                <a:spcPts val="600"/>
              </a:spcBef>
              <a:buSzPct val="100000"/>
            </a:pPr>
            <a:r>
              <a:rPr lang="en-US" sz="2000"/>
              <a:t>Principals will present the final budget recommendations for GO Team approval. </a:t>
            </a:r>
            <a:endParaRPr lang="en-US" sz="2000" u="sng"/>
          </a:p>
          <a:p>
            <a:pPr marL="63500">
              <a:lnSpc>
                <a:spcPct val="100000"/>
              </a:lnSpc>
              <a:spcBef>
                <a:spcPts val="1200"/>
              </a:spcBef>
              <a:buSzPct val="100000"/>
            </a:pPr>
            <a:r>
              <a:rPr lang="en-US" sz="2800" u="sng">
                <a:solidFill>
                  <a:schemeClr val="accent5"/>
                </a:solidFill>
              </a:rPr>
              <a:t>When:</a:t>
            </a:r>
          </a:p>
          <a:p>
            <a:pPr marL="520700" indent="-6350">
              <a:lnSpc>
                <a:spcPct val="100000"/>
              </a:lnSpc>
              <a:spcBef>
                <a:spcPts val="600"/>
              </a:spcBef>
              <a:buSzPct val="100000"/>
            </a:pPr>
            <a:r>
              <a:rPr lang="en-US" sz="2000"/>
              <a:t>All approval meetings </a:t>
            </a:r>
            <a:r>
              <a:rPr lang="en-US" sz="2000">
                <a:solidFill>
                  <a:srgbClr val="FF0000"/>
                </a:solidFill>
              </a:rPr>
              <a:t>must</a:t>
            </a:r>
            <a:r>
              <a:rPr lang="en-US" sz="2000"/>
              <a:t> be held </a:t>
            </a:r>
            <a:r>
              <a:rPr lang="en-US" sz="2000">
                <a:solidFill>
                  <a:srgbClr val="FF0000"/>
                </a:solidFill>
              </a:rPr>
              <a:t>after</a:t>
            </a:r>
            <a:r>
              <a:rPr lang="en-US" sz="2000"/>
              <a:t> staffing conferences. Budgets must be approved by </a:t>
            </a:r>
            <a:r>
              <a:rPr lang="en-US" sz="2000">
                <a:solidFill>
                  <a:srgbClr val="FF0000"/>
                </a:solidFill>
              </a:rPr>
              <a:t>March 15</a:t>
            </a:r>
            <a:r>
              <a:rPr lang="en-US" sz="2000" baseline="30000">
                <a:solidFill>
                  <a:srgbClr val="FF0000"/>
                </a:solidFill>
              </a:rPr>
              <a:t>th</a:t>
            </a:r>
            <a:r>
              <a:rPr lang="en-US" sz="2000"/>
              <a:t>. </a:t>
            </a:r>
            <a:endParaRPr lang="en-US"/>
          </a:p>
        </p:txBody>
      </p:sp>
      <p:sp>
        <p:nvSpPr>
          <p:cNvPr id="17" name="TextBox 16">
            <a:extLst>
              <a:ext uri="{FF2B5EF4-FFF2-40B4-BE49-F238E27FC236}">
                <a16:creationId xmlns:a16="http://schemas.microsoft.com/office/drawing/2014/main" id="{0834E391-6771-DAA8-3B31-0ABECF887473}"/>
              </a:ext>
            </a:extLst>
          </p:cNvPr>
          <p:cNvSpPr txBox="1"/>
          <p:nvPr/>
        </p:nvSpPr>
        <p:spPr>
          <a:xfrm>
            <a:off x="2940802" y="662765"/>
            <a:ext cx="8641598" cy="461665"/>
          </a:xfrm>
          <a:prstGeom prst="rect">
            <a:avLst/>
          </a:prstGeom>
          <a:noFill/>
        </p:spPr>
        <p:txBody>
          <a:bodyPr wrap="square" rtlCol="0">
            <a:spAutoFit/>
          </a:bodyPr>
          <a:lstStyle/>
          <a:p>
            <a:pPr marL="520700" indent="-457200" algn="ctr">
              <a:lnSpc>
                <a:spcPct val="100000"/>
              </a:lnSpc>
              <a:spcBef>
                <a:spcPts val="600"/>
              </a:spcBef>
              <a:buSzPct val="100000"/>
            </a:pPr>
            <a:r>
              <a:rPr lang="en-US" sz="2400" b="1">
                <a:solidFill>
                  <a:schemeClr val="accent5"/>
                </a:solidFill>
              </a:rPr>
              <a:t>Our next meeting is the </a:t>
            </a:r>
            <a:r>
              <a:rPr lang="en-US" sz="2400" b="1" u="sng">
                <a:solidFill>
                  <a:schemeClr val="accent5"/>
                </a:solidFill>
              </a:rPr>
              <a:t>Budget Approval Meeting</a:t>
            </a:r>
            <a:r>
              <a:rPr lang="en-US" sz="2400" b="1"/>
              <a:t> </a:t>
            </a:r>
          </a:p>
        </p:txBody>
      </p:sp>
    </p:spTree>
    <p:extLst>
      <p:ext uri="{BB962C8B-B14F-4D97-AF65-F5344CB8AC3E}">
        <p14:creationId xmlns:p14="http://schemas.microsoft.com/office/powerpoint/2010/main" val="1034587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3181F-799F-4109-38FB-190A95D01250}"/>
              </a:ext>
            </a:extLst>
          </p:cNvPr>
          <p:cNvSpPr>
            <a:spLocks noGrp="1"/>
          </p:cNvSpPr>
          <p:nvPr>
            <p:ph type="title"/>
          </p:nvPr>
        </p:nvSpPr>
        <p:spPr>
          <a:xfrm>
            <a:off x="240585" y="137577"/>
            <a:ext cx="5855415" cy="1325563"/>
          </a:xfrm>
        </p:spPr>
        <p:txBody>
          <a:bodyPr anchor="ctr">
            <a:noAutofit/>
          </a:bodyPr>
          <a:lstStyle/>
          <a:p>
            <a:pPr algn="ctr"/>
            <a:r>
              <a:rPr lang="en-US" sz="5400" b="1">
                <a:solidFill>
                  <a:schemeClr val="accent5"/>
                </a:solidFill>
              </a:rPr>
              <a:t>What’s Next?</a:t>
            </a:r>
          </a:p>
        </p:txBody>
      </p:sp>
      <p:sp>
        <p:nvSpPr>
          <p:cNvPr id="4" name="Slide Number Placeholder 3">
            <a:extLst>
              <a:ext uri="{FF2B5EF4-FFF2-40B4-BE49-F238E27FC236}">
                <a16:creationId xmlns:a16="http://schemas.microsoft.com/office/drawing/2014/main" id="{97E12FC8-04F0-85EC-399D-D930C4E922D2}"/>
              </a:ext>
            </a:extLst>
          </p:cNvPr>
          <p:cNvSpPr>
            <a:spLocks noGrp="1"/>
          </p:cNvSpPr>
          <p:nvPr>
            <p:ph type="sldNum" sz="quarter" idx="12"/>
          </p:nvPr>
        </p:nvSpPr>
        <p:spPr/>
        <p:txBody>
          <a:bodyPr/>
          <a:lstStyle/>
          <a:p>
            <a:fld id="{A49DFD55-3C28-40EF-9E31-A92D2E4017FF}" type="slidenum">
              <a:rPr lang="en-US" smtClean="0"/>
              <a:pPr/>
              <a:t>37</a:t>
            </a:fld>
            <a:endParaRPr lang="en-US"/>
          </a:p>
        </p:txBody>
      </p:sp>
      <p:sp>
        <p:nvSpPr>
          <p:cNvPr id="7" name="Subtitle 2">
            <a:extLst>
              <a:ext uri="{FF2B5EF4-FFF2-40B4-BE49-F238E27FC236}">
                <a16:creationId xmlns:a16="http://schemas.microsoft.com/office/drawing/2014/main" id="{85B7DAFE-17BD-8EB3-3EB3-8B0143275DBD}"/>
              </a:ext>
            </a:extLst>
          </p:cNvPr>
          <p:cNvSpPr txBox="1">
            <a:spLocks/>
          </p:cNvSpPr>
          <p:nvPr/>
        </p:nvSpPr>
        <p:spPr>
          <a:xfrm>
            <a:off x="119713" y="1463140"/>
            <a:ext cx="6937982" cy="4943861"/>
          </a:xfrm>
          <a:prstGeom prst="rect">
            <a:avLst/>
          </a:prstGeom>
          <a:noFill/>
        </p:spPr>
        <p:txBody>
          <a:bodyPr vert="horz" lIns="91440" tIns="45720" rIns="91440" bIns="45720" rtlCol="0" anchor="t">
            <a:normAutofit/>
          </a:bodyPr>
          <a:lstStyle>
            <a:lvl1pPr marL="0" indent="0" algn="l" defTabSz="685800" rtl="0" eaLnBrk="1" latinLnBrk="0" hangingPunct="1">
              <a:lnSpc>
                <a:spcPct val="150000"/>
              </a:lnSpc>
              <a:spcBef>
                <a:spcPts val="750"/>
              </a:spcBef>
              <a:buFont typeface="Arial" panose="020B0604020202020204" pitchFamily="34" charset="0"/>
              <a:buNone/>
              <a:defRPr sz="1800" kern="1200">
                <a:solidFill>
                  <a:schemeClr val="bg1"/>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500" kern="1200">
                <a:solidFill>
                  <a:schemeClr val="tx1">
                    <a:tint val="75000"/>
                  </a:schemeClr>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350" kern="1200">
                <a:solidFill>
                  <a:schemeClr val="tx1">
                    <a:tint val="75000"/>
                  </a:schemeClr>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9pPr>
          </a:lstStyle>
          <a:p>
            <a:pPr marL="342900" marR="0" lvl="0" indent="-342900" algn="l" defTabSz="685800" rtl="0" eaLnBrk="1" fontAlgn="auto" latinLnBrk="0" hangingPunct="1">
              <a:lnSpc>
                <a:spcPct val="150000"/>
              </a:lnSpc>
              <a:spcBef>
                <a:spcPts val="750"/>
              </a:spcBef>
              <a:spcAft>
                <a:spcPts val="0"/>
              </a:spcAft>
              <a:buClrTx/>
              <a:buSzTx/>
              <a:buFont typeface="Arial" panose="020B0604020202020204" pitchFamily="34" charset="0"/>
              <a:buChar char="•"/>
              <a:tabLst/>
              <a:defRPr/>
            </a:pPr>
            <a:r>
              <a:rPr kumimoji="0" lang="en-US" sz="3200" b="1" i="0" u="none" strike="noStrike" kern="1200" cap="none" spc="0" normalizeH="0" baseline="0" noProof="0">
                <a:ln>
                  <a:noFill/>
                </a:ln>
                <a:solidFill>
                  <a:srgbClr val="0083A9">
                    <a:lumMod val="75000"/>
                  </a:srgbClr>
                </a:solidFill>
                <a:effectLst/>
                <a:uLnTx/>
                <a:uFillTx/>
                <a:latin typeface="Tenorite"/>
                <a:ea typeface="+mn-ea"/>
                <a:cs typeface="+mn-cs"/>
              </a:rPr>
              <a:t>February </a:t>
            </a:r>
            <a:endParaRPr kumimoji="0" lang="en-US" sz="3200" b="1" i="0" u="none" strike="noStrike" kern="1200" cap="none" spc="0" normalizeH="0" baseline="0" noProof="0">
              <a:ln>
                <a:noFill/>
              </a:ln>
              <a:solidFill>
                <a:srgbClr val="0083A9">
                  <a:lumMod val="75000"/>
                </a:srgbClr>
              </a:solidFill>
              <a:effectLst/>
              <a:highlight>
                <a:srgbClr val="FF00FF"/>
              </a:highlight>
              <a:uLnTx/>
              <a:uFillTx/>
              <a:latin typeface="Tenorite"/>
              <a:ea typeface="+mn-ea"/>
              <a:cs typeface="+mn-cs"/>
            </a:endParaRPr>
          </a:p>
          <a:p>
            <a:pPr marL="800100" marR="0" lvl="1" indent="-342900" algn="l" defTabSz="685800" rtl="0" eaLnBrk="1" fontAlgn="auto" latinLnBrk="0" hangingPunct="1">
              <a:lnSpc>
                <a:spcPct val="90000"/>
              </a:lnSpc>
              <a:spcBef>
                <a:spcPts val="375"/>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E7E6E6">
                    <a:lumMod val="25000"/>
                  </a:srgbClr>
                </a:solidFill>
                <a:effectLst/>
                <a:uLnTx/>
                <a:uFillTx/>
                <a:latin typeface="Tenorite"/>
                <a:ea typeface="+mn-ea"/>
                <a:cs typeface="+mn-cs"/>
              </a:rPr>
              <a:t>Cluster Superintendent Review (February 17-21)</a:t>
            </a:r>
          </a:p>
          <a:p>
            <a:pPr marL="800100" marR="0" lvl="1" indent="-342900" algn="l" defTabSz="685800" rtl="0" eaLnBrk="1" fontAlgn="auto" latinLnBrk="0" hangingPunct="1">
              <a:lnSpc>
                <a:spcPct val="90000"/>
              </a:lnSpc>
              <a:spcBef>
                <a:spcPts val="375"/>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E7E6E6">
                    <a:lumMod val="25000"/>
                  </a:srgbClr>
                </a:solidFill>
                <a:effectLst/>
                <a:uLnTx/>
                <a:uFillTx/>
                <a:latin typeface="Tenorite"/>
                <a:ea typeface="+mn-ea"/>
                <a:cs typeface="+mn-cs"/>
              </a:rPr>
              <a:t>HR Staffing Conferences (February 24– February 27)</a:t>
            </a:r>
          </a:p>
          <a:p>
            <a:pPr marL="342900" marR="0" lvl="0" indent="-342900" algn="l" defTabSz="685800" rtl="0" eaLnBrk="1" fontAlgn="auto" latinLnBrk="0" hangingPunct="1">
              <a:lnSpc>
                <a:spcPct val="160000"/>
              </a:lnSpc>
              <a:spcBef>
                <a:spcPts val="750"/>
              </a:spcBef>
              <a:spcAft>
                <a:spcPts val="0"/>
              </a:spcAft>
              <a:buClrTx/>
              <a:buSzTx/>
              <a:buFont typeface="Arial" panose="020B0604020202020204" pitchFamily="34" charset="0"/>
              <a:buChar char="•"/>
              <a:tabLst/>
              <a:defRPr/>
            </a:pPr>
            <a:r>
              <a:rPr kumimoji="0" lang="en-US" sz="3200" b="1" i="0" u="none" strike="noStrike" kern="1200" cap="none" spc="0" normalizeH="0" baseline="0" noProof="0">
                <a:ln>
                  <a:noFill/>
                </a:ln>
                <a:solidFill>
                  <a:srgbClr val="0083A9">
                    <a:lumMod val="75000"/>
                  </a:srgbClr>
                </a:solidFill>
                <a:effectLst/>
                <a:uLnTx/>
                <a:uFillTx/>
                <a:latin typeface="Tenorite"/>
                <a:ea typeface="+mn-ea"/>
                <a:cs typeface="+mn-cs"/>
              </a:rPr>
              <a:t>March</a:t>
            </a:r>
          </a:p>
          <a:p>
            <a:pPr marL="800100" marR="0" lvl="1" indent="-342900" algn="l" defTabSz="685800" rtl="0" eaLnBrk="1" fontAlgn="auto" latinLnBrk="0" hangingPunct="1">
              <a:lnSpc>
                <a:spcPct val="90000"/>
              </a:lnSpc>
              <a:spcBef>
                <a:spcPts val="375"/>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E7E6E6">
                    <a:lumMod val="25000"/>
                  </a:srgbClr>
                </a:solidFill>
                <a:effectLst/>
                <a:uLnTx/>
                <a:uFillTx/>
                <a:latin typeface="Tenorite"/>
                <a:ea typeface="+mn-ea"/>
                <a:cs typeface="+mn-cs"/>
              </a:rPr>
              <a:t>Final GO Team Approval Meeting (AFTER your school’s Staffing Conference and BEFORE Friday, March 14</a:t>
            </a:r>
            <a:r>
              <a:rPr kumimoji="0" lang="en-US" sz="2400" b="0" i="0" u="none" strike="noStrike" kern="1200" cap="none" spc="0" normalizeH="0" baseline="30000" noProof="0">
                <a:ln>
                  <a:noFill/>
                </a:ln>
                <a:solidFill>
                  <a:srgbClr val="E7E6E6">
                    <a:lumMod val="25000"/>
                  </a:srgbClr>
                </a:solidFill>
                <a:effectLst/>
                <a:uLnTx/>
                <a:uFillTx/>
                <a:latin typeface="Tenorite"/>
                <a:ea typeface="+mn-ea"/>
                <a:cs typeface="+mn-cs"/>
              </a:rPr>
              <a:t>th</a:t>
            </a:r>
            <a:r>
              <a:rPr kumimoji="0" lang="en-US" sz="2400" b="0" i="0" u="none" strike="noStrike" kern="1200" cap="none" spc="0" normalizeH="0" baseline="0" noProof="0">
                <a:ln>
                  <a:noFill/>
                </a:ln>
                <a:solidFill>
                  <a:srgbClr val="E7E6E6">
                    <a:lumMod val="25000"/>
                  </a:srgbClr>
                </a:solidFill>
                <a:effectLst/>
                <a:uLnTx/>
                <a:uFillTx/>
                <a:latin typeface="Tenorite"/>
                <a:ea typeface="+mn-ea"/>
                <a:cs typeface="+mn-cs"/>
              </a:rPr>
              <a:t>)</a:t>
            </a:r>
          </a:p>
          <a:p>
            <a:pPr marL="1143000" lvl="2" indent="-342900">
              <a:buFont typeface="Arial" panose="020B0604020202020204" pitchFamily="34" charset="0"/>
              <a:buChar char="•"/>
            </a:pPr>
            <a:r>
              <a:rPr kumimoji="0" lang="en-US" sz="2400" b="1" i="0" u="none" strike="noStrike" kern="1200" cap="none" spc="0" normalizeH="0" baseline="0" noProof="0">
                <a:ln>
                  <a:noFill/>
                </a:ln>
                <a:solidFill>
                  <a:srgbClr val="FF0000"/>
                </a:solidFill>
                <a:effectLst/>
                <a:uLnTx/>
                <a:uFillTx/>
                <a:latin typeface="Tenorite"/>
                <a:ea typeface="+mn-ea"/>
                <a:cs typeface="+mn-cs"/>
              </a:rPr>
              <a:t>ACTION</a:t>
            </a:r>
            <a:r>
              <a:rPr kumimoji="0" lang="en-US" sz="2400" b="0" i="0" u="none" strike="noStrike" kern="1200" cap="none" spc="0" normalizeH="0" baseline="0" noProof="0">
                <a:ln>
                  <a:noFill/>
                </a:ln>
                <a:solidFill>
                  <a:srgbClr val="E7E6E6">
                    <a:lumMod val="25000"/>
                  </a:srgbClr>
                </a:solidFill>
                <a:effectLst/>
                <a:uLnTx/>
                <a:uFillTx/>
                <a:latin typeface="Tenorite"/>
                <a:ea typeface="+mn-ea"/>
                <a:cs typeface="+mn-cs"/>
              </a:rPr>
              <a:t> (i.e.- </a:t>
            </a:r>
            <a:r>
              <a:rPr kumimoji="0" lang="en-US" sz="2400" b="0" i="0" u="none" strike="noStrike" kern="1200" cap="none" spc="0" normalizeH="0" baseline="0" noProof="0">
                <a:ln>
                  <a:noFill/>
                </a:ln>
                <a:solidFill>
                  <a:srgbClr val="FF0000"/>
                </a:solidFill>
                <a:effectLst/>
                <a:uLnTx/>
                <a:uFillTx/>
                <a:latin typeface="Tenorite"/>
                <a:ea typeface="+mn-ea"/>
                <a:cs typeface="+mn-cs"/>
              </a:rPr>
              <a:t>GO Team </a:t>
            </a:r>
            <a:r>
              <a:rPr kumimoji="0" lang="en-US" sz="2400" b="1" i="0" u="none" strike="noStrike" kern="1200" cap="none" spc="0" normalizeH="0" baseline="0" noProof="0">
                <a:ln>
                  <a:noFill/>
                </a:ln>
                <a:solidFill>
                  <a:srgbClr val="FF0000"/>
                </a:solidFill>
                <a:effectLst/>
                <a:uLnTx/>
                <a:uFillTx/>
                <a:latin typeface="Tenorite"/>
                <a:ea typeface="+mn-ea"/>
                <a:cs typeface="+mn-cs"/>
              </a:rPr>
              <a:t>votes</a:t>
            </a:r>
            <a:r>
              <a:rPr kumimoji="0" lang="en-US" sz="2400" b="0" i="0" u="none" strike="noStrike" kern="1200" cap="none" spc="0" normalizeH="0" baseline="0" noProof="0">
                <a:ln>
                  <a:noFill/>
                </a:ln>
                <a:solidFill>
                  <a:srgbClr val="E7E6E6">
                    <a:lumMod val="25000"/>
                  </a:srgbClr>
                </a:solidFill>
                <a:effectLst/>
                <a:uLnTx/>
                <a:uFillTx/>
                <a:latin typeface="Tenorite"/>
                <a:ea typeface="+mn-ea"/>
                <a:cs typeface="+mn-cs"/>
              </a:rPr>
              <a:t>) on final budget recommendation </a:t>
            </a:r>
            <a:r>
              <a:rPr kumimoji="0" lang="en-US" sz="2400" b="1" i="0" u="none" strike="noStrike" kern="1200" cap="none" spc="0" normalizeH="0" baseline="0" noProof="0">
                <a:ln>
                  <a:noFill/>
                </a:ln>
                <a:solidFill>
                  <a:srgbClr val="E7E6E6">
                    <a:lumMod val="25000"/>
                  </a:srgbClr>
                </a:solidFill>
                <a:effectLst/>
                <a:uLnTx/>
                <a:uFillTx/>
                <a:latin typeface="Tenorite"/>
                <a:ea typeface="+mn-ea"/>
                <a:cs typeface="+mn-cs"/>
              </a:rPr>
              <a:t>before</a:t>
            </a:r>
            <a:r>
              <a:rPr kumimoji="0" lang="en-US" sz="2400" b="0" i="0" u="none" strike="noStrike" kern="1200" cap="none" spc="0" normalizeH="0" baseline="0" noProof="0">
                <a:ln>
                  <a:noFill/>
                </a:ln>
                <a:solidFill>
                  <a:srgbClr val="E7E6E6">
                    <a:lumMod val="25000"/>
                  </a:srgbClr>
                </a:solidFill>
                <a:effectLst/>
                <a:uLnTx/>
                <a:uFillTx/>
                <a:latin typeface="Tenorite"/>
                <a:ea typeface="+mn-ea"/>
                <a:cs typeface="+mn-cs"/>
              </a:rPr>
              <a:t> March 14</a:t>
            </a:r>
          </a:p>
          <a:p>
            <a:pPr marL="1143000" lvl="2" indent="-342900">
              <a:buFont typeface="Arial" panose="020B0604020202020204" pitchFamily="34" charset="0"/>
              <a:buChar char="•"/>
            </a:pPr>
            <a:endParaRPr kumimoji="0" lang="en-US" sz="1850" b="0" i="0" u="none" strike="noStrike" kern="1200" cap="none" spc="0" normalizeH="0" baseline="0" noProof="0">
              <a:ln>
                <a:noFill/>
              </a:ln>
              <a:solidFill>
                <a:srgbClr val="E7E6E6">
                  <a:lumMod val="25000"/>
                </a:srgbClr>
              </a:solidFill>
              <a:effectLst/>
              <a:uLnTx/>
              <a:uFillTx/>
              <a:latin typeface="Tenorite"/>
              <a:ea typeface="+mn-ea"/>
              <a:cs typeface="+mn-cs"/>
            </a:endParaRPr>
          </a:p>
          <a:p>
            <a:pPr marL="0" marR="0" lvl="0" indent="0" algn="l" defTabSz="685800" rtl="0" eaLnBrk="1" fontAlgn="auto" latinLnBrk="0" hangingPunct="1">
              <a:lnSpc>
                <a:spcPct val="150000"/>
              </a:lnSpc>
              <a:spcBef>
                <a:spcPts val="750"/>
              </a:spcBef>
              <a:spcAft>
                <a:spcPts val="0"/>
              </a:spcAft>
              <a:buClrTx/>
              <a:buSzTx/>
              <a:buFont typeface="Arial" panose="020B0604020202020204" pitchFamily="34" charset="0"/>
              <a:buNone/>
              <a:tabLst/>
              <a:defRPr/>
            </a:pPr>
            <a:endParaRPr kumimoji="0" lang="en-US" sz="1500" b="0" i="0" u="none" strike="noStrike" kern="1200" cap="none" spc="0" normalizeH="0" baseline="0" noProof="0">
              <a:ln>
                <a:noFill/>
              </a:ln>
              <a:solidFill>
                <a:sysClr val="window" lastClr="FFFFFF"/>
              </a:solidFill>
              <a:effectLst/>
              <a:uLnTx/>
              <a:uFillTx/>
              <a:latin typeface="Tenorite"/>
              <a:ea typeface="+mn-ea"/>
              <a:cs typeface="+mn-cs"/>
            </a:endParaRPr>
          </a:p>
        </p:txBody>
      </p:sp>
    </p:spTree>
    <p:extLst>
      <p:ext uri="{BB962C8B-B14F-4D97-AF65-F5344CB8AC3E}">
        <p14:creationId xmlns:p14="http://schemas.microsoft.com/office/powerpoint/2010/main" val="11799054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93DCD-0AD8-C093-E159-A4684253C5CD}"/>
              </a:ext>
            </a:extLst>
          </p:cNvPr>
          <p:cNvSpPr>
            <a:spLocks noGrp="1"/>
          </p:cNvSpPr>
          <p:nvPr>
            <p:ph type="ctrTitle"/>
          </p:nvPr>
        </p:nvSpPr>
        <p:spPr>
          <a:xfrm>
            <a:off x="6820290" y="3109073"/>
            <a:ext cx="4941771" cy="3200400"/>
          </a:xfrm>
        </p:spPr>
        <p:txBody>
          <a:bodyPr/>
          <a:lstStyle/>
          <a:p>
            <a:pPr algn="ctr"/>
            <a:r>
              <a:rPr lang="en-US" sz="8000" b="1"/>
              <a:t>Thank you!</a:t>
            </a:r>
          </a:p>
        </p:txBody>
      </p:sp>
    </p:spTree>
    <p:extLst>
      <p:ext uri="{BB962C8B-B14F-4D97-AF65-F5344CB8AC3E}">
        <p14:creationId xmlns:p14="http://schemas.microsoft.com/office/powerpoint/2010/main" val="2092905106"/>
      </p:ext>
    </p:extLst>
  </p:cSld>
  <p:clrMapOvr>
    <a:masterClrMapping/>
  </p:clrMapOvr>
</p:sld>
</file>

<file path=ppt/theme/theme1.xml><?xml version="1.0" encoding="utf-8"?>
<a:theme xmlns:a="http://schemas.openxmlformats.org/drawingml/2006/main" name="Custom">
  <a:themeElements>
    <a:clrScheme name="Budget Feedback">
      <a:dk1>
        <a:sysClr val="windowText" lastClr="000000"/>
      </a:dk1>
      <a:lt1>
        <a:srgbClr val="F2F2F2"/>
      </a:lt1>
      <a:dk2>
        <a:srgbClr val="0083A9"/>
      </a:dk2>
      <a:lt2>
        <a:srgbClr val="FCF5D9"/>
      </a:lt2>
      <a:accent1>
        <a:srgbClr val="F3CF45"/>
      </a:accent1>
      <a:accent2>
        <a:srgbClr val="159839"/>
      </a:accent2>
      <a:accent3>
        <a:srgbClr val="595B5D"/>
      </a:accent3>
      <a:accent4>
        <a:srgbClr val="D47B22"/>
      </a:accent4>
      <a:accent5>
        <a:srgbClr val="A92A91"/>
      </a:accent5>
      <a:accent6>
        <a:srgbClr val="0083A9"/>
      </a:accent6>
      <a:hlink>
        <a:srgbClr val="A92A91"/>
      </a:hlink>
      <a:folHlink>
        <a:srgbClr val="0083A9"/>
      </a:folHlink>
    </a:clrScheme>
    <a:fontScheme name="Custom 56">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inimalist presentation" id="{E26D5592-7F81-4435-8C6C-2CD9B62D8AB4}" vid="{46D971CB-E75A-40A3-BF1A-46C0843CD65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A977F1402712049B4BB4CDB1A03C7C8" ma:contentTypeVersion="14" ma:contentTypeDescription="Create a new document." ma:contentTypeScope="" ma:versionID="2b1cb743d5c8a8170a2906ead0ece276">
  <xsd:schema xmlns:xsd="http://www.w3.org/2001/XMLSchema" xmlns:xs="http://www.w3.org/2001/XMLSchema" xmlns:p="http://schemas.microsoft.com/office/2006/metadata/properties" xmlns:ns2="8dcae609-94e2-4108-915c-852935aa21ad" xmlns:ns3="e136758a-e7f7-4029-9cdc-709c7a6ff021" targetNamespace="http://schemas.microsoft.com/office/2006/metadata/properties" ma:root="true" ma:fieldsID="d3b3d94a77b6d6b8de8b8394eb712759" ns2:_="" ns3:_="">
    <xsd:import namespace="8dcae609-94e2-4108-915c-852935aa21ad"/>
    <xsd:import namespace="e136758a-e7f7-4029-9cdc-709c7a6ff021"/>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dcae609-94e2-4108-915c-852935aa21a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067761e9-a222-483c-a923-fec0f75753a8"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e136758a-e7f7-4029-9cdc-709c7a6ff021"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e3e07957-30af-4dd9-8e9a-b62ef1071eb2}" ma:internalName="TaxCatchAll" ma:showField="CatchAllData" ma:web="e136758a-e7f7-4029-9cdc-709c7a6ff02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e136758a-e7f7-4029-9cdc-709c7a6ff021" xsi:nil="true"/>
    <lcf76f155ced4ddcb4097134ff3c332f xmlns="8dcae609-94e2-4108-915c-852935aa21ad">
      <Terms xmlns="http://schemas.microsoft.com/office/infopath/2007/PartnerControls"/>
    </lcf76f155ced4ddcb4097134ff3c332f>
    <SharedWithUsers xmlns="e136758a-e7f7-4029-9cdc-709c7a6ff021">
      <UserInfo>
        <DisplayName/>
        <AccountId xsi:nil="true"/>
        <AccountType/>
      </UserInfo>
    </SharedWithUsers>
  </documentManagement>
</p:properties>
</file>

<file path=customXml/itemProps1.xml><?xml version="1.0" encoding="utf-8"?>
<ds:datastoreItem xmlns:ds="http://schemas.openxmlformats.org/officeDocument/2006/customXml" ds:itemID="{9064A483-3DA6-4B55-A954-D32C8064CD0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dcae609-94e2-4108-915c-852935aa21ad"/>
    <ds:schemaRef ds:uri="e136758a-e7f7-4029-9cdc-709c7a6ff0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ABF691C-888B-4061-8A6F-D5CE84A0254B}">
  <ds:schemaRefs>
    <ds:schemaRef ds:uri="http://schemas.microsoft.com/sharepoint/v3/contenttype/forms"/>
  </ds:schemaRefs>
</ds:datastoreItem>
</file>

<file path=customXml/itemProps3.xml><?xml version="1.0" encoding="utf-8"?>
<ds:datastoreItem xmlns:ds="http://schemas.openxmlformats.org/officeDocument/2006/customXml" ds:itemID="{49168DCE-134F-4610-A6AA-88CEBE8D71D2}">
  <ds:schemaRefs>
    <ds:schemaRef ds:uri="16c05727-aa75-4e4a-9b5f-8a80a1165891"/>
    <ds:schemaRef ds:uri="230e9df3-be65-4c73-a93b-d1236ebd677e"/>
    <ds:schemaRef ds:uri="71af3243-3dd4-4a8d-8c0d-dd76da1f02a5"/>
    <ds:schemaRef ds:uri="d37e30bb-5f32-4411-a640-0b4044b692bf"/>
    <ds:schemaRef ds:uri="ffb952a0-74d9-4848-89d6-000c4b1b707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 ds:uri="e136758a-e7f7-4029-9cdc-709c7a6ff021"/>
    <ds:schemaRef ds:uri="8dcae609-94e2-4108-915c-852935aa21ad"/>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
  <TotalTime>4830</TotalTime>
  <Words>2473</Words>
  <Application>Microsoft Office PowerPoint</Application>
  <PresentationFormat>Widescreen</PresentationFormat>
  <Paragraphs>442</Paragraphs>
  <Slides>38</Slides>
  <Notes>18</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38</vt:i4>
      </vt:variant>
    </vt:vector>
  </HeadingPairs>
  <TitlesOfParts>
    <vt:vector size="48" baseType="lpstr">
      <vt:lpstr>Arial</vt:lpstr>
      <vt:lpstr>Arial Black</vt:lpstr>
      <vt:lpstr>Berlin Sans FB Demi</vt:lpstr>
      <vt:lpstr>Calibri</vt:lpstr>
      <vt:lpstr>Sabon Next LT</vt:lpstr>
      <vt:lpstr>Tenorite</vt:lpstr>
      <vt:lpstr>Times New Roman</vt:lpstr>
      <vt:lpstr>Trebuchet MS</vt:lpstr>
      <vt:lpstr>Wingdings</vt:lpstr>
      <vt:lpstr>Custom</vt:lpstr>
      <vt:lpstr>FY26 Budget Feedback Meeting</vt:lpstr>
      <vt:lpstr>AGENDA</vt:lpstr>
      <vt:lpstr>Meeting Norms</vt:lpstr>
      <vt:lpstr>Budget Feedback presentation &amp; Discussion</vt:lpstr>
      <vt:lpstr>GO Team Budget Development Process</vt:lpstr>
      <vt:lpstr>Overview of FY26 GO Team Budget Process</vt:lpstr>
      <vt:lpstr>Budget Feedback Meeting</vt:lpstr>
      <vt:lpstr>M. Agnes Jones Strategic Plan</vt:lpstr>
      <vt:lpstr>PowerPoint Presentation</vt:lpstr>
      <vt:lpstr>FY 26 Budget Parameters</vt:lpstr>
      <vt:lpstr>FY 26 Budget Parameters</vt:lpstr>
      <vt:lpstr>Review of FY26 Signature and Turnaround Program Funding Process </vt:lpstr>
      <vt:lpstr>Overview of Approved Signature Program Funds</vt:lpstr>
      <vt:lpstr>Signature program funds requested vs. approved</vt:lpstr>
      <vt:lpstr>M. Agnes Jones Es FY26 Summary of Proposed Staffing AND Non-Staffing</vt:lpstr>
      <vt:lpstr>Summary Tab Overview</vt:lpstr>
      <vt:lpstr>PowerPoint Presentation</vt:lpstr>
      <vt:lpstr>PowerPoint Presentation</vt:lpstr>
      <vt:lpstr>PowerPoint Presentation</vt:lpstr>
      <vt:lpstr>PowerPoint Presentation</vt:lpstr>
      <vt:lpstr>PowerPoint Presentation</vt:lpstr>
      <vt:lpstr>Summary of position Changes to Support the fy26 bUDGET</vt:lpstr>
      <vt:lpstr>Non-Staffing Tab Overview</vt:lpstr>
      <vt:lpstr>PowerPoint Presentation</vt:lpstr>
      <vt:lpstr>Non-Staffing Tab Continued</vt:lpstr>
      <vt:lpstr>Non-Staffing Tab Continued</vt:lpstr>
      <vt:lpstr>Non-Staffing Tab Continued</vt:lpstr>
      <vt:lpstr>Descriptions of Strategic Plan Breakout Categories</vt:lpstr>
      <vt:lpstr>FY26 Strategic Plan Break-out</vt:lpstr>
      <vt:lpstr>FY26 Budget by Function (required)</vt:lpstr>
      <vt:lpstr>FY26 Budget by Function (required)</vt:lpstr>
      <vt:lpstr>Questions for the GO Team to Consider and Discuss</vt:lpstr>
      <vt:lpstr>Discussion of Reserve &amp; Holdback Funds</vt:lpstr>
      <vt:lpstr>Plan for FY26 Leveling Reserve</vt:lpstr>
      <vt:lpstr>Plan for FY26 Title I Holdback</vt:lpstr>
      <vt:lpstr>Where We’re Going</vt:lpstr>
      <vt:lpstr>What’s Next?</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Jacobi, Diane</dc:creator>
  <cp:lastModifiedBy>DOBASHI, TERUKO</cp:lastModifiedBy>
  <cp:revision>93</cp:revision>
  <dcterms:created xsi:type="dcterms:W3CDTF">2025-01-22T23:16:30Z</dcterms:created>
  <dcterms:modified xsi:type="dcterms:W3CDTF">2025-02-11T02:35:31Z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0x0101007A977F1402712049B4BB4CDB1A03C7C8</vt:lpwstr>
  </property>
  <property fmtid="{D5CDD505-2E9C-101B-9397-08002B2CF9AE}" pid="3" name="MediaServiceImageTags">
    <vt:lpwstr/>
  </property>
  <property fmtid="{D5CDD505-2E9C-101B-9397-08002B2CF9AE}" pid="4" name="ComplianceAssetId">
    <vt:lpwstr/>
  </property>
  <property fmtid="{D5CDD505-2E9C-101B-9397-08002B2CF9AE}" pid="5" name="_ExtendedDescription">
    <vt:lpwstr/>
  </property>
  <property fmtid="{D5CDD505-2E9C-101B-9397-08002B2CF9AE}" pid="6" name="TriggerFlowInfo">
    <vt:lpwstr/>
  </property>
</Properties>
</file>