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5.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6.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7.xml" ContentType="application/vnd.openxmlformats-officedocument.theme+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theme/theme8.xml" ContentType="application/vnd.openxmlformats-officedocument.theme+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theme/theme9.xml" ContentType="application/vnd.openxmlformats-officedocument.theme+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theme/theme10.xml" ContentType="application/vnd.openxmlformats-officedocument.theme+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theme/theme11.xml" ContentType="application/vnd.openxmlformats-officedocument.theme+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theme/theme12.xml" ContentType="application/vnd.openxmlformats-officedocument.theme+xml"/>
  <Override PartName="/ppt/theme/theme13.xml" ContentType="application/vnd.openxmlformats-officedocument.theme+xml"/>
  <Override PartName="/ppt/theme/theme1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 id="2147483672" r:id="rId2"/>
    <p:sldMasterId id="2147483684" r:id="rId3"/>
    <p:sldMasterId id="2147483696" r:id="rId4"/>
    <p:sldMasterId id="2147483709" r:id="rId5"/>
    <p:sldMasterId id="2147483722" r:id="rId6"/>
    <p:sldMasterId id="2147483735" r:id="rId7"/>
    <p:sldMasterId id="2147483760" r:id="rId8"/>
    <p:sldMasterId id="2147483784" r:id="rId9"/>
    <p:sldMasterId id="2147483797" r:id="rId10"/>
    <p:sldMasterId id="2147483809" r:id="rId11"/>
    <p:sldMasterId id="2147483821" r:id="rId12"/>
  </p:sldMasterIdLst>
  <p:notesMasterIdLst>
    <p:notesMasterId r:id="rId38"/>
  </p:notesMasterIdLst>
  <p:handoutMasterIdLst>
    <p:handoutMasterId r:id="rId39"/>
  </p:handoutMasterIdLst>
  <p:sldIdLst>
    <p:sldId id="446" r:id="rId13"/>
    <p:sldId id="495" r:id="rId14"/>
    <p:sldId id="478" r:id="rId15"/>
    <p:sldId id="480" r:id="rId16"/>
    <p:sldId id="511" r:id="rId17"/>
    <p:sldId id="512" r:id="rId18"/>
    <p:sldId id="502" r:id="rId19"/>
    <p:sldId id="505" r:id="rId20"/>
    <p:sldId id="513" r:id="rId21"/>
    <p:sldId id="477" r:id="rId22"/>
    <p:sldId id="483" r:id="rId23"/>
    <p:sldId id="498" r:id="rId24"/>
    <p:sldId id="499" r:id="rId25"/>
    <p:sldId id="489" r:id="rId26"/>
    <p:sldId id="486" r:id="rId27"/>
    <p:sldId id="514" r:id="rId28"/>
    <p:sldId id="515" r:id="rId29"/>
    <p:sldId id="516" r:id="rId30"/>
    <p:sldId id="517" r:id="rId31"/>
    <p:sldId id="518" r:id="rId32"/>
    <p:sldId id="519" r:id="rId33"/>
    <p:sldId id="520" r:id="rId34"/>
    <p:sldId id="521" r:id="rId35"/>
    <p:sldId id="522" r:id="rId36"/>
    <p:sldId id="493" r:id="rId37"/>
  </p:sldIdLst>
  <p:sldSz cx="9144000" cy="6858000" type="screen4x3"/>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2" d="100"/>
          <a:sy n="72" d="100"/>
        </p:scale>
        <p:origin x="1350" y="6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xml"/><Relationship Id="rId18" Type="http://schemas.openxmlformats.org/officeDocument/2006/relationships/slide" Target="slides/slide6.xml"/><Relationship Id="rId26" Type="http://schemas.openxmlformats.org/officeDocument/2006/relationships/slide" Target="slides/slide14.xml"/><Relationship Id="rId39" Type="http://schemas.openxmlformats.org/officeDocument/2006/relationships/handoutMaster" Target="handoutMasters/handoutMaster1.xml"/><Relationship Id="rId21" Type="http://schemas.openxmlformats.org/officeDocument/2006/relationships/slide" Target="slides/slide9.xml"/><Relationship Id="rId34" Type="http://schemas.openxmlformats.org/officeDocument/2006/relationships/slide" Target="slides/slide22.xml"/><Relationship Id="rId42" Type="http://schemas.openxmlformats.org/officeDocument/2006/relationships/theme" Target="theme/theme1.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4.xml"/><Relationship Id="rId20" Type="http://schemas.openxmlformats.org/officeDocument/2006/relationships/slide" Target="slides/slide8.xml"/><Relationship Id="rId29" Type="http://schemas.openxmlformats.org/officeDocument/2006/relationships/slide" Target="slides/slide17.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12.xml"/><Relationship Id="rId32" Type="http://schemas.openxmlformats.org/officeDocument/2006/relationships/slide" Target="slides/slide20.xml"/><Relationship Id="rId37" Type="http://schemas.openxmlformats.org/officeDocument/2006/relationships/slide" Target="slides/slide25.xml"/><Relationship Id="rId40"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 Target="slides/slide3.xml"/><Relationship Id="rId23" Type="http://schemas.openxmlformats.org/officeDocument/2006/relationships/slide" Target="slides/slide11.xml"/><Relationship Id="rId28" Type="http://schemas.openxmlformats.org/officeDocument/2006/relationships/slide" Target="slides/slide16.xml"/><Relationship Id="rId36" Type="http://schemas.openxmlformats.org/officeDocument/2006/relationships/slide" Target="slides/slide24.xml"/><Relationship Id="rId10" Type="http://schemas.openxmlformats.org/officeDocument/2006/relationships/slideMaster" Target="slideMasters/slideMaster10.xml"/><Relationship Id="rId19" Type="http://schemas.openxmlformats.org/officeDocument/2006/relationships/slide" Target="slides/slide7.xml"/><Relationship Id="rId31" Type="http://schemas.openxmlformats.org/officeDocument/2006/relationships/slide" Target="slides/slide19.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2.xml"/><Relationship Id="rId22" Type="http://schemas.openxmlformats.org/officeDocument/2006/relationships/slide" Target="slides/slide10.xml"/><Relationship Id="rId27" Type="http://schemas.openxmlformats.org/officeDocument/2006/relationships/slide" Target="slides/slide15.xml"/><Relationship Id="rId30" Type="http://schemas.openxmlformats.org/officeDocument/2006/relationships/slide" Target="slides/slide18.xml"/><Relationship Id="rId35" Type="http://schemas.openxmlformats.org/officeDocument/2006/relationships/slide" Target="slides/slide23.xml"/><Relationship Id="rId43" Type="http://schemas.openxmlformats.org/officeDocument/2006/relationships/tableStyles" Target="tableStyles.xml"/><Relationship Id="rId8" Type="http://schemas.openxmlformats.org/officeDocument/2006/relationships/slideMaster" Target="slideMasters/slideMaster8.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 Target="slides/slide5.xml"/><Relationship Id="rId25" Type="http://schemas.openxmlformats.org/officeDocument/2006/relationships/slide" Target="slides/slide13.xml"/><Relationship Id="rId33" Type="http://schemas.openxmlformats.org/officeDocument/2006/relationships/slide" Target="slides/slide21.xml"/><Relationship Id="rId38" Type="http://schemas.openxmlformats.org/officeDocument/2006/relationships/notesMaster" Target="notesMasters/notesMaster1.xml"/></Relationships>
</file>

<file path=ppt/diagrams/_rels/data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image" Target="../media/image7.png"/></Relationships>
</file>

<file path=ppt/diagrams/_rels/drawing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image" Target="../media/image7.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432792C-4683-460B-8C2C-E3684166E464}" type="doc">
      <dgm:prSet loTypeId="urn:microsoft.com/office/officeart/2008/layout/VerticalCurvedList" loCatId="list" qsTypeId="urn:microsoft.com/office/officeart/2005/8/quickstyle/3d1" qsCatId="3D" csTypeId="urn:microsoft.com/office/officeart/2005/8/colors/accent1_2" csCatId="accent1" phldr="1"/>
      <dgm:spPr/>
      <dgm:t>
        <a:bodyPr/>
        <a:lstStyle/>
        <a:p>
          <a:endParaRPr lang="en-US"/>
        </a:p>
      </dgm:t>
    </dgm:pt>
    <dgm:pt modelId="{60B14AE1-BE8B-48F5-B9E4-627E3E3910A2}">
      <dgm:prSet phldrT="[Text]" custT="1"/>
      <dgm:spPr/>
      <dgm:t>
        <a:bodyPr/>
        <a:lstStyle/>
        <a:p>
          <a:r>
            <a:rPr lang="en-US" sz="3000" dirty="0">
              <a:latin typeface="Calibri" panose="020F0502020204030204" pitchFamily="34" charset="0"/>
              <a:cs typeface="Calibri" panose="020F0502020204030204" pitchFamily="34" charset="0"/>
            </a:rPr>
            <a:t>Step 1: Data Review</a:t>
          </a:r>
        </a:p>
      </dgm:t>
    </dgm:pt>
    <dgm:pt modelId="{A5C10E73-2194-4800-BEC0-22186DB3F0C3}" type="parTrans" cxnId="{5EAFEF98-FA33-4A3F-9B82-C3FEAF14962D}">
      <dgm:prSet/>
      <dgm:spPr/>
      <dgm:t>
        <a:bodyPr/>
        <a:lstStyle/>
        <a:p>
          <a:endParaRPr lang="en-US" sz="3000">
            <a:latin typeface="Calibri" panose="020F0502020204030204" pitchFamily="34" charset="0"/>
            <a:cs typeface="Calibri" panose="020F0502020204030204" pitchFamily="34" charset="0"/>
          </a:endParaRPr>
        </a:p>
      </dgm:t>
    </dgm:pt>
    <dgm:pt modelId="{3BC74C00-D5AA-4C59-BBD7-8DB4C360FB0A}" type="sibTrans" cxnId="{5EAFEF98-FA33-4A3F-9B82-C3FEAF14962D}">
      <dgm:prSet/>
      <dgm:spPr/>
      <dgm:t>
        <a:bodyPr/>
        <a:lstStyle/>
        <a:p>
          <a:endParaRPr lang="en-US" sz="3000">
            <a:latin typeface="Calibri" panose="020F0502020204030204" pitchFamily="34" charset="0"/>
            <a:cs typeface="Calibri" panose="020F0502020204030204" pitchFamily="34" charset="0"/>
          </a:endParaRPr>
        </a:p>
      </dgm:t>
    </dgm:pt>
    <dgm:pt modelId="{A9FE6BEA-BBFC-4D82-BFF8-16CA57ADEB27}">
      <dgm:prSet phldrT="[Text]" custT="1"/>
      <dgm:spPr/>
      <dgm:t>
        <a:bodyPr/>
        <a:lstStyle/>
        <a:p>
          <a:r>
            <a:rPr lang="en-US" sz="3000" dirty="0">
              <a:latin typeface="Calibri" panose="020F0502020204030204" pitchFamily="34" charset="0"/>
              <a:cs typeface="Calibri" panose="020F0502020204030204" pitchFamily="34" charset="0"/>
            </a:rPr>
            <a:t>Step 2: Strategic Plan Review</a:t>
          </a:r>
        </a:p>
      </dgm:t>
    </dgm:pt>
    <dgm:pt modelId="{3D7774BA-4780-49A7-BFAD-BD025F952648}" type="parTrans" cxnId="{F5854797-1E85-48C8-B7B5-D0481EF3BE54}">
      <dgm:prSet/>
      <dgm:spPr/>
      <dgm:t>
        <a:bodyPr/>
        <a:lstStyle/>
        <a:p>
          <a:endParaRPr lang="en-US" sz="3000">
            <a:latin typeface="Calibri" panose="020F0502020204030204" pitchFamily="34" charset="0"/>
            <a:cs typeface="Calibri" panose="020F0502020204030204" pitchFamily="34" charset="0"/>
          </a:endParaRPr>
        </a:p>
      </dgm:t>
    </dgm:pt>
    <dgm:pt modelId="{0524CFC9-0D50-4F79-8898-EE592AD3289A}" type="sibTrans" cxnId="{F5854797-1E85-48C8-B7B5-D0481EF3BE54}">
      <dgm:prSet/>
      <dgm:spPr/>
      <dgm:t>
        <a:bodyPr/>
        <a:lstStyle/>
        <a:p>
          <a:endParaRPr lang="en-US" sz="3000">
            <a:latin typeface="Calibri" panose="020F0502020204030204" pitchFamily="34" charset="0"/>
            <a:cs typeface="Calibri" panose="020F0502020204030204" pitchFamily="34" charset="0"/>
          </a:endParaRPr>
        </a:p>
      </dgm:t>
    </dgm:pt>
    <dgm:pt modelId="{E6BC8EA5-EB83-422B-B458-DFB17713B422}">
      <dgm:prSet phldrT="[Text]" custT="1"/>
      <dgm:spPr/>
      <dgm:t>
        <a:bodyPr/>
        <a:lstStyle/>
        <a:p>
          <a:r>
            <a:rPr lang="en-US" sz="3000" dirty="0">
              <a:latin typeface="Calibri" panose="020F0502020204030204" pitchFamily="34" charset="0"/>
              <a:cs typeface="Calibri" panose="020F0502020204030204" pitchFamily="34" charset="0"/>
            </a:rPr>
            <a:t>Step 3: Budget Parameters</a:t>
          </a:r>
        </a:p>
      </dgm:t>
    </dgm:pt>
    <dgm:pt modelId="{94E50FCB-B4C9-4013-8A7A-F9F938219D09}" type="parTrans" cxnId="{1DD5E36A-F6AE-4F9F-82F0-92D1A7EDE24D}">
      <dgm:prSet/>
      <dgm:spPr/>
      <dgm:t>
        <a:bodyPr/>
        <a:lstStyle/>
        <a:p>
          <a:endParaRPr lang="en-US" sz="3000">
            <a:latin typeface="Calibri" panose="020F0502020204030204" pitchFamily="34" charset="0"/>
            <a:cs typeface="Calibri" panose="020F0502020204030204" pitchFamily="34" charset="0"/>
          </a:endParaRPr>
        </a:p>
      </dgm:t>
    </dgm:pt>
    <dgm:pt modelId="{E3882867-2CD3-4EE7-89A7-966C874E910B}" type="sibTrans" cxnId="{1DD5E36A-F6AE-4F9F-82F0-92D1A7EDE24D}">
      <dgm:prSet/>
      <dgm:spPr/>
      <dgm:t>
        <a:bodyPr/>
        <a:lstStyle/>
        <a:p>
          <a:endParaRPr lang="en-US" sz="3000">
            <a:latin typeface="Calibri" panose="020F0502020204030204" pitchFamily="34" charset="0"/>
            <a:cs typeface="Calibri" panose="020F0502020204030204" pitchFamily="34" charset="0"/>
          </a:endParaRPr>
        </a:p>
      </dgm:t>
    </dgm:pt>
    <dgm:pt modelId="{5DD040F2-CC33-4F77-8813-6E723B6EA7B7}">
      <dgm:prSet phldrT="[Text]" custT="1"/>
      <dgm:spPr/>
      <dgm:t>
        <a:bodyPr/>
        <a:lstStyle/>
        <a:p>
          <a:r>
            <a:rPr lang="en-US" sz="3000" dirty="0">
              <a:latin typeface="Calibri" panose="020F0502020204030204" pitchFamily="34" charset="0"/>
              <a:cs typeface="Calibri" panose="020F0502020204030204" pitchFamily="34" charset="0"/>
            </a:rPr>
            <a:t>Step 4: Budget Choices</a:t>
          </a:r>
        </a:p>
      </dgm:t>
    </dgm:pt>
    <dgm:pt modelId="{159B1FD7-D1A0-42D5-BE44-C0E0D8958360}" type="parTrans" cxnId="{5344CDDF-C32D-4D0A-9AE8-032A64BEB4A3}">
      <dgm:prSet/>
      <dgm:spPr/>
      <dgm:t>
        <a:bodyPr/>
        <a:lstStyle/>
        <a:p>
          <a:endParaRPr lang="en-US" sz="3000">
            <a:latin typeface="Calibri" panose="020F0502020204030204" pitchFamily="34" charset="0"/>
            <a:cs typeface="Calibri" panose="020F0502020204030204" pitchFamily="34" charset="0"/>
          </a:endParaRPr>
        </a:p>
      </dgm:t>
    </dgm:pt>
    <dgm:pt modelId="{9CF87B69-9F9F-456E-8C28-4C71A767952A}" type="sibTrans" cxnId="{5344CDDF-C32D-4D0A-9AE8-032A64BEB4A3}">
      <dgm:prSet/>
      <dgm:spPr/>
      <dgm:t>
        <a:bodyPr/>
        <a:lstStyle/>
        <a:p>
          <a:endParaRPr lang="en-US" sz="3000">
            <a:latin typeface="Calibri" panose="020F0502020204030204" pitchFamily="34" charset="0"/>
            <a:cs typeface="Calibri" panose="020F0502020204030204" pitchFamily="34" charset="0"/>
          </a:endParaRPr>
        </a:p>
      </dgm:t>
    </dgm:pt>
    <dgm:pt modelId="{AC3953E4-BCB7-4E36-B84A-8015FAAF5AE0}" type="pres">
      <dgm:prSet presAssocID="{E432792C-4683-460B-8C2C-E3684166E464}" presName="Name0" presStyleCnt="0">
        <dgm:presLayoutVars>
          <dgm:chMax val="7"/>
          <dgm:chPref val="7"/>
          <dgm:dir/>
        </dgm:presLayoutVars>
      </dgm:prSet>
      <dgm:spPr/>
    </dgm:pt>
    <dgm:pt modelId="{EBFD47AE-3475-4761-8A79-C73C35DD7F6D}" type="pres">
      <dgm:prSet presAssocID="{E432792C-4683-460B-8C2C-E3684166E464}" presName="Name1" presStyleCnt="0"/>
      <dgm:spPr/>
    </dgm:pt>
    <dgm:pt modelId="{6E567061-950C-4B2E-9A63-96DC96A367C8}" type="pres">
      <dgm:prSet presAssocID="{E432792C-4683-460B-8C2C-E3684166E464}" presName="cycle" presStyleCnt="0"/>
      <dgm:spPr/>
    </dgm:pt>
    <dgm:pt modelId="{8DECBDEB-2975-4018-873F-FE3C0AECEC12}" type="pres">
      <dgm:prSet presAssocID="{E432792C-4683-460B-8C2C-E3684166E464}" presName="srcNode" presStyleLbl="node1" presStyleIdx="0" presStyleCnt="4"/>
      <dgm:spPr/>
    </dgm:pt>
    <dgm:pt modelId="{620A8DB8-0569-4BF8-8AB9-63BF087919CF}" type="pres">
      <dgm:prSet presAssocID="{E432792C-4683-460B-8C2C-E3684166E464}" presName="conn" presStyleLbl="parChTrans1D2" presStyleIdx="0" presStyleCnt="1"/>
      <dgm:spPr/>
    </dgm:pt>
    <dgm:pt modelId="{D322DA67-28AC-47E0-9C2D-F393905A6896}" type="pres">
      <dgm:prSet presAssocID="{E432792C-4683-460B-8C2C-E3684166E464}" presName="extraNode" presStyleLbl="node1" presStyleIdx="0" presStyleCnt="4"/>
      <dgm:spPr/>
    </dgm:pt>
    <dgm:pt modelId="{4DF7EC8E-2C27-4414-9004-576BB4720269}" type="pres">
      <dgm:prSet presAssocID="{E432792C-4683-460B-8C2C-E3684166E464}" presName="dstNode" presStyleLbl="node1" presStyleIdx="0" presStyleCnt="4"/>
      <dgm:spPr/>
    </dgm:pt>
    <dgm:pt modelId="{E536B88F-8FC2-4CA7-958C-821C131E4CDF}" type="pres">
      <dgm:prSet presAssocID="{60B14AE1-BE8B-48F5-B9E4-627E3E3910A2}" presName="text_1" presStyleLbl="node1" presStyleIdx="0" presStyleCnt="4">
        <dgm:presLayoutVars>
          <dgm:bulletEnabled val="1"/>
        </dgm:presLayoutVars>
      </dgm:prSet>
      <dgm:spPr/>
    </dgm:pt>
    <dgm:pt modelId="{B224FC0C-B968-4632-913A-E223C5925D65}" type="pres">
      <dgm:prSet presAssocID="{60B14AE1-BE8B-48F5-B9E4-627E3E3910A2}" presName="accent_1" presStyleCnt="0"/>
      <dgm:spPr/>
    </dgm:pt>
    <dgm:pt modelId="{C2E29C9B-1B04-4D0F-884B-53184464A0CF}" type="pres">
      <dgm:prSet presAssocID="{60B14AE1-BE8B-48F5-B9E4-627E3E3910A2}" presName="accentRepeatNode" presStyleLbl="solidFgAcc1" presStyleIdx="0" presStyleCnt="4" custLinFactNeighborX="4039" custLinFactNeighborY="1536"/>
      <dgm:spPr>
        <a:blipFill rotWithShape="0">
          <a:blip xmlns:r="http://schemas.openxmlformats.org/officeDocument/2006/relationships" r:embed="rId1"/>
          <a:stretch>
            <a:fillRect/>
          </a:stretch>
        </a:blipFill>
      </dgm:spPr>
    </dgm:pt>
    <dgm:pt modelId="{975311A0-1439-46E2-8E1D-CB01AD834F95}" type="pres">
      <dgm:prSet presAssocID="{A9FE6BEA-BBFC-4D82-BFF8-16CA57ADEB27}" presName="text_2" presStyleLbl="node1" presStyleIdx="1" presStyleCnt="4">
        <dgm:presLayoutVars>
          <dgm:bulletEnabled val="1"/>
        </dgm:presLayoutVars>
      </dgm:prSet>
      <dgm:spPr/>
    </dgm:pt>
    <dgm:pt modelId="{45EBFAEE-A058-4127-A3E5-7248AE19A003}" type="pres">
      <dgm:prSet presAssocID="{A9FE6BEA-BBFC-4D82-BFF8-16CA57ADEB27}" presName="accent_2" presStyleCnt="0"/>
      <dgm:spPr/>
    </dgm:pt>
    <dgm:pt modelId="{C62BC85C-B34C-4F35-85DD-EF9C4FBEF2CF}" type="pres">
      <dgm:prSet presAssocID="{A9FE6BEA-BBFC-4D82-BFF8-16CA57ADEB27}" presName="accentRepeatNode" presStyleLbl="solidFgAcc1" presStyleIdx="1" presStyleCnt="4"/>
      <dgm:spPr>
        <a:blipFill rotWithShape="0">
          <a:blip xmlns:r="http://schemas.openxmlformats.org/officeDocument/2006/relationships" r:embed="rId1"/>
          <a:stretch>
            <a:fillRect/>
          </a:stretch>
        </a:blipFill>
      </dgm:spPr>
    </dgm:pt>
    <dgm:pt modelId="{5A4A04A5-4D00-4442-97C2-694047FE6AAC}" type="pres">
      <dgm:prSet presAssocID="{E6BC8EA5-EB83-422B-B458-DFB17713B422}" presName="text_3" presStyleLbl="node1" presStyleIdx="2" presStyleCnt="4">
        <dgm:presLayoutVars>
          <dgm:bulletEnabled val="1"/>
        </dgm:presLayoutVars>
      </dgm:prSet>
      <dgm:spPr/>
    </dgm:pt>
    <dgm:pt modelId="{06872AE0-259D-4370-8B17-F0CF7B37B995}" type="pres">
      <dgm:prSet presAssocID="{E6BC8EA5-EB83-422B-B458-DFB17713B422}" presName="accent_3" presStyleCnt="0"/>
      <dgm:spPr/>
    </dgm:pt>
    <dgm:pt modelId="{75410455-6758-4137-A48C-492062AAE167}" type="pres">
      <dgm:prSet presAssocID="{E6BC8EA5-EB83-422B-B458-DFB17713B422}" presName="accentRepeatNode" presStyleLbl="solidFgAcc1" presStyleIdx="2" presStyleCnt="4"/>
      <dgm:spPr>
        <a:blipFill rotWithShape="0">
          <a:blip xmlns:r="http://schemas.openxmlformats.org/officeDocument/2006/relationships" r:embed="rId1"/>
          <a:stretch>
            <a:fillRect/>
          </a:stretch>
        </a:blipFill>
      </dgm:spPr>
    </dgm:pt>
    <dgm:pt modelId="{23AE5678-694C-4451-A071-1DA6A8872D1A}" type="pres">
      <dgm:prSet presAssocID="{5DD040F2-CC33-4F77-8813-6E723B6EA7B7}" presName="text_4" presStyleLbl="node1" presStyleIdx="3" presStyleCnt="4">
        <dgm:presLayoutVars>
          <dgm:bulletEnabled val="1"/>
        </dgm:presLayoutVars>
      </dgm:prSet>
      <dgm:spPr/>
    </dgm:pt>
    <dgm:pt modelId="{E4CBC7FB-330E-4280-9192-B2EEC750B62F}" type="pres">
      <dgm:prSet presAssocID="{5DD040F2-CC33-4F77-8813-6E723B6EA7B7}" presName="accent_4" presStyleCnt="0"/>
      <dgm:spPr/>
    </dgm:pt>
    <dgm:pt modelId="{A98F9A17-EE34-4534-B6D3-B3E4A48124DD}" type="pres">
      <dgm:prSet presAssocID="{5DD040F2-CC33-4F77-8813-6E723B6EA7B7}" presName="accentRepeatNode" presStyleLbl="solidFgAcc1" presStyleIdx="3" presStyleCnt="4" custLinFactNeighborX="-10433" custLinFactNeighborY="-6716"/>
      <dgm:spPr>
        <a:blipFill rotWithShape="0">
          <a:blip xmlns:r="http://schemas.openxmlformats.org/officeDocument/2006/relationships" r:embed="rId2"/>
          <a:stretch>
            <a:fillRect/>
          </a:stretch>
        </a:blipFill>
      </dgm:spPr>
    </dgm:pt>
  </dgm:ptLst>
  <dgm:cxnLst>
    <dgm:cxn modelId="{B76E3621-0090-411E-A61A-31D717923D34}" type="presOf" srcId="{3BC74C00-D5AA-4C59-BBD7-8DB4C360FB0A}" destId="{620A8DB8-0569-4BF8-8AB9-63BF087919CF}" srcOrd="0" destOrd="0" presId="urn:microsoft.com/office/officeart/2008/layout/VerticalCurvedList"/>
    <dgm:cxn modelId="{1DD5E36A-F6AE-4F9F-82F0-92D1A7EDE24D}" srcId="{E432792C-4683-460B-8C2C-E3684166E464}" destId="{E6BC8EA5-EB83-422B-B458-DFB17713B422}" srcOrd="2" destOrd="0" parTransId="{94E50FCB-B4C9-4013-8A7A-F9F938219D09}" sibTransId="{E3882867-2CD3-4EE7-89A7-966C874E910B}"/>
    <dgm:cxn modelId="{D5F21B4D-D4C8-474D-9D58-154ADD817668}" type="presOf" srcId="{60B14AE1-BE8B-48F5-B9E4-627E3E3910A2}" destId="{E536B88F-8FC2-4CA7-958C-821C131E4CDF}" srcOrd="0" destOrd="0" presId="urn:microsoft.com/office/officeart/2008/layout/VerticalCurvedList"/>
    <dgm:cxn modelId="{85C5BE70-23F4-4577-90B6-102FA0E03392}" type="presOf" srcId="{E6BC8EA5-EB83-422B-B458-DFB17713B422}" destId="{5A4A04A5-4D00-4442-97C2-694047FE6AAC}" srcOrd="0" destOrd="0" presId="urn:microsoft.com/office/officeart/2008/layout/VerticalCurvedList"/>
    <dgm:cxn modelId="{F5854797-1E85-48C8-B7B5-D0481EF3BE54}" srcId="{E432792C-4683-460B-8C2C-E3684166E464}" destId="{A9FE6BEA-BBFC-4D82-BFF8-16CA57ADEB27}" srcOrd="1" destOrd="0" parTransId="{3D7774BA-4780-49A7-BFAD-BD025F952648}" sibTransId="{0524CFC9-0D50-4F79-8898-EE592AD3289A}"/>
    <dgm:cxn modelId="{B547E197-3BAF-4F88-8DF3-8B3042EACD5D}" type="presOf" srcId="{A9FE6BEA-BBFC-4D82-BFF8-16CA57ADEB27}" destId="{975311A0-1439-46E2-8E1D-CB01AD834F95}" srcOrd="0" destOrd="0" presId="urn:microsoft.com/office/officeart/2008/layout/VerticalCurvedList"/>
    <dgm:cxn modelId="{5EAFEF98-FA33-4A3F-9B82-C3FEAF14962D}" srcId="{E432792C-4683-460B-8C2C-E3684166E464}" destId="{60B14AE1-BE8B-48F5-B9E4-627E3E3910A2}" srcOrd="0" destOrd="0" parTransId="{A5C10E73-2194-4800-BEC0-22186DB3F0C3}" sibTransId="{3BC74C00-D5AA-4C59-BBD7-8DB4C360FB0A}"/>
    <dgm:cxn modelId="{BF941FC0-236E-4A9D-9CA4-DE396DF0E4B9}" type="presOf" srcId="{5DD040F2-CC33-4F77-8813-6E723B6EA7B7}" destId="{23AE5678-694C-4451-A071-1DA6A8872D1A}" srcOrd="0" destOrd="0" presId="urn:microsoft.com/office/officeart/2008/layout/VerticalCurvedList"/>
    <dgm:cxn modelId="{FC66B1DD-C89E-43E5-A19E-1363B09A9F45}" type="presOf" srcId="{E432792C-4683-460B-8C2C-E3684166E464}" destId="{AC3953E4-BCB7-4E36-B84A-8015FAAF5AE0}" srcOrd="0" destOrd="0" presId="urn:microsoft.com/office/officeart/2008/layout/VerticalCurvedList"/>
    <dgm:cxn modelId="{5344CDDF-C32D-4D0A-9AE8-032A64BEB4A3}" srcId="{E432792C-4683-460B-8C2C-E3684166E464}" destId="{5DD040F2-CC33-4F77-8813-6E723B6EA7B7}" srcOrd="3" destOrd="0" parTransId="{159B1FD7-D1A0-42D5-BE44-C0E0D8958360}" sibTransId="{9CF87B69-9F9F-456E-8C28-4C71A767952A}"/>
    <dgm:cxn modelId="{0803FFE9-CF76-4DC2-9AAE-97E551545081}" type="presParOf" srcId="{AC3953E4-BCB7-4E36-B84A-8015FAAF5AE0}" destId="{EBFD47AE-3475-4761-8A79-C73C35DD7F6D}" srcOrd="0" destOrd="0" presId="urn:microsoft.com/office/officeart/2008/layout/VerticalCurvedList"/>
    <dgm:cxn modelId="{046B1926-8596-47B2-A1E6-CB5C9E1DCC4C}" type="presParOf" srcId="{EBFD47AE-3475-4761-8A79-C73C35DD7F6D}" destId="{6E567061-950C-4B2E-9A63-96DC96A367C8}" srcOrd="0" destOrd="0" presId="urn:microsoft.com/office/officeart/2008/layout/VerticalCurvedList"/>
    <dgm:cxn modelId="{0F468652-48C1-4EA2-9E5C-19062C564D63}" type="presParOf" srcId="{6E567061-950C-4B2E-9A63-96DC96A367C8}" destId="{8DECBDEB-2975-4018-873F-FE3C0AECEC12}" srcOrd="0" destOrd="0" presId="urn:microsoft.com/office/officeart/2008/layout/VerticalCurvedList"/>
    <dgm:cxn modelId="{70F94A50-869E-495F-8B5F-36BC278E716A}" type="presParOf" srcId="{6E567061-950C-4B2E-9A63-96DC96A367C8}" destId="{620A8DB8-0569-4BF8-8AB9-63BF087919CF}" srcOrd="1" destOrd="0" presId="urn:microsoft.com/office/officeart/2008/layout/VerticalCurvedList"/>
    <dgm:cxn modelId="{6243A819-1CBF-4B97-8C90-6C762D606ADD}" type="presParOf" srcId="{6E567061-950C-4B2E-9A63-96DC96A367C8}" destId="{D322DA67-28AC-47E0-9C2D-F393905A6896}" srcOrd="2" destOrd="0" presId="urn:microsoft.com/office/officeart/2008/layout/VerticalCurvedList"/>
    <dgm:cxn modelId="{350B2E05-5F30-4455-8DEB-A389A6A7437A}" type="presParOf" srcId="{6E567061-950C-4B2E-9A63-96DC96A367C8}" destId="{4DF7EC8E-2C27-4414-9004-576BB4720269}" srcOrd="3" destOrd="0" presId="urn:microsoft.com/office/officeart/2008/layout/VerticalCurvedList"/>
    <dgm:cxn modelId="{B00FEC2F-1214-4DB8-97F3-3271F1300D1D}" type="presParOf" srcId="{EBFD47AE-3475-4761-8A79-C73C35DD7F6D}" destId="{E536B88F-8FC2-4CA7-958C-821C131E4CDF}" srcOrd="1" destOrd="0" presId="urn:microsoft.com/office/officeart/2008/layout/VerticalCurvedList"/>
    <dgm:cxn modelId="{8C9267D2-7173-4535-88C5-5DFB769486B7}" type="presParOf" srcId="{EBFD47AE-3475-4761-8A79-C73C35DD7F6D}" destId="{B224FC0C-B968-4632-913A-E223C5925D65}" srcOrd="2" destOrd="0" presId="urn:microsoft.com/office/officeart/2008/layout/VerticalCurvedList"/>
    <dgm:cxn modelId="{3D88120D-0800-4971-AB7A-4DBF0F8DA78D}" type="presParOf" srcId="{B224FC0C-B968-4632-913A-E223C5925D65}" destId="{C2E29C9B-1B04-4D0F-884B-53184464A0CF}" srcOrd="0" destOrd="0" presId="urn:microsoft.com/office/officeart/2008/layout/VerticalCurvedList"/>
    <dgm:cxn modelId="{FF22FF7B-D991-4A2C-87F1-9350236BD959}" type="presParOf" srcId="{EBFD47AE-3475-4761-8A79-C73C35DD7F6D}" destId="{975311A0-1439-46E2-8E1D-CB01AD834F95}" srcOrd="3" destOrd="0" presId="urn:microsoft.com/office/officeart/2008/layout/VerticalCurvedList"/>
    <dgm:cxn modelId="{DB90A3B8-12D2-412F-802B-578E96A88D51}" type="presParOf" srcId="{EBFD47AE-3475-4761-8A79-C73C35DD7F6D}" destId="{45EBFAEE-A058-4127-A3E5-7248AE19A003}" srcOrd="4" destOrd="0" presId="urn:microsoft.com/office/officeart/2008/layout/VerticalCurvedList"/>
    <dgm:cxn modelId="{0767E0C7-1BAA-4A7B-B79A-209612477B19}" type="presParOf" srcId="{45EBFAEE-A058-4127-A3E5-7248AE19A003}" destId="{C62BC85C-B34C-4F35-85DD-EF9C4FBEF2CF}" srcOrd="0" destOrd="0" presId="urn:microsoft.com/office/officeart/2008/layout/VerticalCurvedList"/>
    <dgm:cxn modelId="{67DF4BAD-6E37-4ED5-A566-FC796546D814}" type="presParOf" srcId="{EBFD47AE-3475-4761-8A79-C73C35DD7F6D}" destId="{5A4A04A5-4D00-4442-97C2-694047FE6AAC}" srcOrd="5" destOrd="0" presId="urn:microsoft.com/office/officeart/2008/layout/VerticalCurvedList"/>
    <dgm:cxn modelId="{F0323098-8DE4-4C2A-86FE-146555B7918E}" type="presParOf" srcId="{EBFD47AE-3475-4761-8A79-C73C35DD7F6D}" destId="{06872AE0-259D-4370-8B17-F0CF7B37B995}" srcOrd="6" destOrd="0" presId="urn:microsoft.com/office/officeart/2008/layout/VerticalCurvedList"/>
    <dgm:cxn modelId="{D4E5D375-229A-4EA8-9E41-784566720B82}" type="presParOf" srcId="{06872AE0-259D-4370-8B17-F0CF7B37B995}" destId="{75410455-6758-4137-A48C-492062AAE167}" srcOrd="0" destOrd="0" presId="urn:microsoft.com/office/officeart/2008/layout/VerticalCurvedList"/>
    <dgm:cxn modelId="{1989E550-7EC2-44B3-9E6D-8C3260FF614E}" type="presParOf" srcId="{EBFD47AE-3475-4761-8A79-C73C35DD7F6D}" destId="{23AE5678-694C-4451-A071-1DA6A8872D1A}" srcOrd="7" destOrd="0" presId="urn:microsoft.com/office/officeart/2008/layout/VerticalCurvedList"/>
    <dgm:cxn modelId="{7A1701FA-3384-4DE1-A918-8BA3A90FECDC}" type="presParOf" srcId="{EBFD47AE-3475-4761-8A79-C73C35DD7F6D}" destId="{E4CBC7FB-330E-4280-9192-B2EEC750B62F}" srcOrd="8" destOrd="0" presId="urn:microsoft.com/office/officeart/2008/layout/VerticalCurvedList"/>
    <dgm:cxn modelId="{75E8A0F6-F9D9-4910-A42B-99C7B2E4C994}" type="presParOf" srcId="{E4CBC7FB-330E-4280-9192-B2EEC750B62F}" destId="{A98F9A17-EE34-4534-B6D3-B3E4A48124DD}"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0A8DB8-0569-4BF8-8AB9-63BF087919CF}">
      <dsp:nvSpPr>
        <dsp:cNvPr id="0" name=""/>
        <dsp:cNvSpPr/>
      </dsp:nvSpPr>
      <dsp:spPr>
        <a:xfrm>
          <a:off x="-4962761" y="-760418"/>
          <a:ext cx="5910478" cy="5910478"/>
        </a:xfrm>
        <a:prstGeom prst="blockArc">
          <a:avLst>
            <a:gd name="adj1" fmla="val 18900000"/>
            <a:gd name="adj2" fmla="val 2700000"/>
            <a:gd name="adj3" fmla="val 365"/>
          </a:avLst>
        </a:prstGeom>
        <a:noFill/>
        <a:ln w="12700" cap="flat" cmpd="sng" algn="in">
          <a:solidFill>
            <a:schemeClr val="accent1">
              <a:shade val="6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E536B88F-8FC2-4CA7-958C-821C131E4CDF}">
      <dsp:nvSpPr>
        <dsp:cNvPr id="0" name=""/>
        <dsp:cNvSpPr/>
      </dsp:nvSpPr>
      <dsp:spPr>
        <a:xfrm>
          <a:off x="496276" y="337475"/>
          <a:ext cx="5937978" cy="675302"/>
        </a:xfrm>
        <a:prstGeom prst="rect">
          <a:avLst/>
        </a:prstGeom>
        <a:gradFill rotWithShape="0">
          <a:gsLst>
            <a:gs pos="0">
              <a:schemeClr val="accent1">
                <a:hueOff val="0"/>
                <a:satOff val="0"/>
                <a:lumOff val="0"/>
                <a:alphaOff val="0"/>
                <a:tint val="100000"/>
                <a:satMod val="103000"/>
                <a:lumMod val="102000"/>
              </a:schemeClr>
            </a:gs>
            <a:gs pos="50000">
              <a:schemeClr val="accent1">
                <a:hueOff val="0"/>
                <a:satOff val="0"/>
                <a:lumOff val="0"/>
                <a:alphaOff val="0"/>
                <a:shade val="100000"/>
                <a:satMod val="110000"/>
                <a:lumMod val="100000"/>
              </a:schemeClr>
            </a:gs>
            <a:gs pos="100000">
              <a:schemeClr val="accent1">
                <a:hueOff val="0"/>
                <a:satOff val="0"/>
                <a:lumOff val="0"/>
                <a:alphaOff val="0"/>
                <a:shade val="70000"/>
                <a:satMod val="120000"/>
                <a:lumMod val="99000"/>
              </a:schemeClr>
            </a:gs>
          </a:gsLst>
          <a:path path="circle">
            <a:fillToRect l="100000" t="100000" r="100000" b="100000"/>
          </a:path>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36021" tIns="76200" rIns="76200" bIns="76200" numCol="1" spcCol="1270" anchor="ctr" anchorCtr="0">
          <a:noAutofit/>
        </a:bodyPr>
        <a:lstStyle/>
        <a:p>
          <a:pPr marL="0" lvl="0" indent="0" algn="l" defTabSz="1333500">
            <a:lnSpc>
              <a:spcPct val="90000"/>
            </a:lnSpc>
            <a:spcBef>
              <a:spcPct val="0"/>
            </a:spcBef>
            <a:spcAft>
              <a:spcPct val="35000"/>
            </a:spcAft>
            <a:buNone/>
          </a:pPr>
          <a:r>
            <a:rPr lang="en-US" sz="3000" kern="1200" dirty="0">
              <a:latin typeface="Calibri" panose="020F0502020204030204" pitchFamily="34" charset="0"/>
              <a:cs typeface="Calibri" panose="020F0502020204030204" pitchFamily="34" charset="0"/>
            </a:rPr>
            <a:t>Step 1: Data Review</a:t>
          </a:r>
        </a:p>
      </dsp:txBody>
      <dsp:txXfrm>
        <a:off x="496276" y="337475"/>
        <a:ext cx="5937978" cy="675302"/>
      </dsp:txXfrm>
    </dsp:sp>
    <dsp:sp modelId="{C2E29C9B-1B04-4D0F-884B-53184464A0CF}">
      <dsp:nvSpPr>
        <dsp:cNvPr id="0" name=""/>
        <dsp:cNvSpPr/>
      </dsp:nvSpPr>
      <dsp:spPr>
        <a:xfrm>
          <a:off x="108307" y="266028"/>
          <a:ext cx="844128" cy="844128"/>
        </a:xfrm>
        <a:prstGeom prst="ellipse">
          <a:avLst/>
        </a:prstGeom>
        <a:blipFill rotWithShape="0">
          <a:blip xmlns:r="http://schemas.openxmlformats.org/officeDocument/2006/relationships" r:embed="rId1"/>
          <a:stretch>
            <a:fillRect/>
          </a:stretch>
        </a:blipFill>
        <a:ln w="6350" cap="flat" cmpd="sng" algn="in">
          <a:solidFill>
            <a:schemeClr val="accent1">
              <a:hueOff val="0"/>
              <a:satOff val="0"/>
              <a:lumOff val="0"/>
              <a:alphaOff val="0"/>
            </a:schemeClr>
          </a:solidFill>
          <a:prstDash val="solid"/>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975311A0-1439-46E2-8E1D-CB01AD834F95}">
      <dsp:nvSpPr>
        <dsp:cNvPr id="0" name=""/>
        <dsp:cNvSpPr/>
      </dsp:nvSpPr>
      <dsp:spPr>
        <a:xfrm>
          <a:off x="883443" y="1350605"/>
          <a:ext cx="5550811" cy="675302"/>
        </a:xfrm>
        <a:prstGeom prst="rect">
          <a:avLst/>
        </a:prstGeom>
        <a:gradFill rotWithShape="0">
          <a:gsLst>
            <a:gs pos="0">
              <a:schemeClr val="accent1">
                <a:hueOff val="0"/>
                <a:satOff val="0"/>
                <a:lumOff val="0"/>
                <a:alphaOff val="0"/>
                <a:tint val="100000"/>
                <a:satMod val="103000"/>
                <a:lumMod val="102000"/>
              </a:schemeClr>
            </a:gs>
            <a:gs pos="50000">
              <a:schemeClr val="accent1">
                <a:hueOff val="0"/>
                <a:satOff val="0"/>
                <a:lumOff val="0"/>
                <a:alphaOff val="0"/>
                <a:shade val="100000"/>
                <a:satMod val="110000"/>
                <a:lumMod val="100000"/>
              </a:schemeClr>
            </a:gs>
            <a:gs pos="100000">
              <a:schemeClr val="accent1">
                <a:hueOff val="0"/>
                <a:satOff val="0"/>
                <a:lumOff val="0"/>
                <a:alphaOff val="0"/>
                <a:shade val="70000"/>
                <a:satMod val="120000"/>
                <a:lumMod val="99000"/>
              </a:schemeClr>
            </a:gs>
          </a:gsLst>
          <a:path path="circle">
            <a:fillToRect l="100000" t="100000" r="100000" b="100000"/>
          </a:path>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36021" tIns="76200" rIns="76200" bIns="76200" numCol="1" spcCol="1270" anchor="ctr" anchorCtr="0">
          <a:noAutofit/>
        </a:bodyPr>
        <a:lstStyle/>
        <a:p>
          <a:pPr marL="0" lvl="0" indent="0" algn="l" defTabSz="1333500">
            <a:lnSpc>
              <a:spcPct val="90000"/>
            </a:lnSpc>
            <a:spcBef>
              <a:spcPct val="0"/>
            </a:spcBef>
            <a:spcAft>
              <a:spcPct val="35000"/>
            </a:spcAft>
            <a:buNone/>
          </a:pPr>
          <a:r>
            <a:rPr lang="en-US" sz="3000" kern="1200" dirty="0">
              <a:latin typeface="Calibri" panose="020F0502020204030204" pitchFamily="34" charset="0"/>
              <a:cs typeface="Calibri" panose="020F0502020204030204" pitchFamily="34" charset="0"/>
            </a:rPr>
            <a:t>Step 2: Strategic Plan Review</a:t>
          </a:r>
        </a:p>
      </dsp:txBody>
      <dsp:txXfrm>
        <a:off x="883443" y="1350605"/>
        <a:ext cx="5550811" cy="675302"/>
      </dsp:txXfrm>
    </dsp:sp>
    <dsp:sp modelId="{C62BC85C-B34C-4F35-85DD-EF9C4FBEF2CF}">
      <dsp:nvSpPr>
        <dsp:cNvPr id="0" name=""/>
        <dsp:cNvSpPr/>
      </dsp:nvSpPr>
      <dsp:spPr>
        <a:xfrm>
          <a:off x="461379" y="1266192"/>
          <a:ext cx="844128" cy="844128"/>
        </a:xfrm>
        <a:prstGeom prst="ellipse">
          <a:avLst/>
        </a:prstGeom>
        <a:blipFill rotWithShape="0">
          <a:blip xmlns:r="http://schemas.openxmlformats.org/officeDocument/2006/relationships" r:embed="rId1"/>
          <a:stretch>
            <a:fillRect/>
          </a:stretch>
        </a:blipFill>
        <a:ln w="6350" cap="flat" cmpd="sng" algn="in">
          <a:solidFill>
            <a:schemeClr val="accent1">
              <a:hueOff val="0"/>
              <a:satOff val="0"/>
              <a:lumOff val="0"/>
              <a:alphaOff val="0"/>
            </a:schemeClr>
          </a:solidFill>
          <a:prstDash val="solid"/>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5A4A04A5-4D00-4442-97C2-694047FE6AAC}">
      <dsp:nvSpPr>
        <dsp:cNvPr id="0" name=""/>
        <dsp:cNvSpPr/>
      </dsp:nvSpPr>
      <dsp:spPr>
        <a:xfrm>
          <a:off x="883443" y="2363734"/>
          <a:ext cx="5550811" cy="675302"/>
        </a:xfrm>
        <a:prstGeom prst="rect">
          <a:avLst/>
        </a:prstGeom>
        <a:gradFill rotWithShape="0">
          <a:gsLst>
            <a:gs pos="0">
              <a:schemeClr val="accent1">
                <a:hueOff val="0"/>
                <a:satOff val="0"/>
                <a:lumOff val="0"/>
                <a:alphaOff val="0"/>
                <a:tint val="100000"/>
                <a:satMod val="103000"/>
                <a:lumMod val="102000"/>
              </a:schemeClr>
            </a:gs>
            <a:gs pos="50000">
              <a:schemeClr val="accent1">
                <a:hueOff val="0"/>
                <a:satOff val="0"/>
                <a:lumOff val="0"/>
                <a:alphaOff val="0"/>
                <a:shade val="100000"/>
                <a:satMod val="110000"/>
                <a:lumMod val="100000"/>
              </a:schemeClr>
            </a:gs>
            <a:gs pos="100000">
              <a:schemeClr val="accent1">
                <a:hueOff val="0"/>
                <a:satOff val="0"/>
                <a:lumOff val="0"/>
                <a:alphaOff val="0"/>
                <a:shade val="70000"/>
                <a:satMod val="120000"/>
                <a:lumMod val="99000"/>
              </a:schemeClr>
            </a:gs>
          </a:gsLst>
          <a:path path="circle">
            <a:fillToRect l="100000" t="100000" r="100000" b="100000"/>
          </a:path>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36021" tIns="76200" rIns="76200" bIns="76200" numCol="1" spcCol="1270" anchor="ctr" anchorCtr="0">
          <a:noAutofit/>
        </a:bodyPr>
        <a:lstStyle/>
        <a:p>
          <a:pPr marL="0" lvl="0" indent="0" algn="l" defTabSz="1333500">
            <a:lnSpc>
              <a:spcPct val="90000"/>
            </a:lnSpc>
            <a:spcBef>
              <a:spcPct val="0"/>
            </a:spcBef>
            <a:spcAft>
              <a:spcPct val="35000"/>
            </a:spcAft>
            <a:buNone/>
          </a:pPr>
          <a:r>
            <a:rPr lang="en-US" sz="3000" kern="1200" dirty="0">
              <a:latin typeface="Calibri" panose="020F0502020204030204" pitchFamily="34" charset="0"/>
              <a:cs typeface="Calibri" panose="020F0502020204030204" pitchFamily="34" charset="0"/>
            </a:rPr>
            <a:t>Step 3: Budget Parameters</a:t>
          </a:r>
        </a:p>
      </dsp:txBody>
      <dsp:txXfrm>
        <a:off x="883443" y="2363734"/>
        <a:ext cx="5550811" cy="675302"/>
      </dsp:txXfrm>
    </dsp:sp>
    <dsp:sp modelId="{75410455-6758-4137-A48C-492062AAE167}">
      <dsp:nvSpPr>
        <dsp:cNvPr id="0" name=""/>
        <dsp:cNvSpPr/>
      </dsp:nvSpPr>
      <dsp:spPr>
        <a:xfrm>
          <a:off x="461379" y="2279321"/>
          <a:ext cx="844128" cy="844128"/>
        </a:xfrm>
        <a:prstGeom prst="ellipse">
          <a:avLst/>
        </a:prstGeom>
        <a:blipFill rotWithShape="0">
          <a:blip xmlns:r="http://schemas.openxmlformats.org/officeDocument/2006/relationships" r:embed="rId1"/>
          <a:stretch>
            <a:fillRect/>
          </a:stretch>
        </a:blipFill>
        <a:ln w="6350" cap="flat" cmpd="sng" algn="in">
          <a:solidFill>
            <a:schemeClr val="accent1">
              <a:hueOff val="0"/>
              <a:satOff val="0"/>
              <a:lumOff val="0"/>
              <a:alphaOff val="0"/>
            </a:schemeClr>
          </a:solidFill>
          <a:prstDash val="solid"/>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23AE5678-694C-4451-A071-1DA6A8872D1A}">
      <dsp:nvSpPr>
        <dsp:cNvPr id="0" name=""/>
        <dsp:cNvSpPr/>
      </dsp:nvSpPr>
      <dsp:spPr>
        <a:xfrm>
          <a:off x="496276" y="3376863"/>
          <a:ext cx="5937978" cy="675302"/>
        </a:xfrm>
        <a:prstGeom prst="rect">
          <a:avLst/>
        </a:prstGeom>
        <a:gradFill rotWithShape="0">
          <a:gsLst>
            <a:gs pos="0">
              <a:schemeClr val="accent1">
                <a:hueOff val="0"/>
                <a:satOff val="0"/>
                <a:lumOff val="0"/>
                <a:alphaOff val="0"/>
                <a:tint val="100000"/>
                <a:satMod val="103000"/>
                <a:lumMod val="102000"/>
              </a:schemeClr>
            </a:gs>
            <a:gs pos="50000">
              <a:schemeClr val="accent1">
                <a:hueOff val="0"/>
                <a:satOff val="0"/>
                <a:lumOff val="0"/>
                <a:alphaOff val="0"/>
                <a:shade val="100000"/>
                <a:satMod val="110000"/>
                <a:lumMod val="100000"/>
              </a:schemeClr>
            </a:gs>
            <a:gs pos="100000">
              <a:schemeClr val="accent1">
                <a:hueOff val="0"/>
                <a:satOff val="0"/>
                <a:lumOff val="0"/>
                <a:alphaOff val="0"/>
                <a:shade val="70000"/>
                <a:satMod val="120000"/>
                <a:lumMod val="99000"/>
              </a:schemeClr>
            </a:gs>
          </a:gsLst>
          <a:path path="circle">
            <a:fillToRect l="100000" t="100000" r="100000" b="100000"/>
          </a:path>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36021" tIns="76200" rIns="76200" bIns="76200" numCol="1" spcCol="1270" anchor="ctr" anchorCtr="0">
          <a:noAutofit/>
        </a:bodyPr>
        <a:lstStyle/>
        <a:p>
          <a:pPr marL="0" lvl="0" indent="0" algn="l" defTabSz="1333500">
            <a:lnSpc>
              <a:spcPct val="90000"/>
            </a:lnSpc>
            <a:spcBef>
              <a:spcPct val="0"/>
            </a:spcBef>
            <a:spcAft>
              <a:spcPct val="35000"/>
            </a:spcAft>
            <a:buNone/>
          </a:pPr>
          <a:r>
            <a:rPr lang="en-US" sz="3000" kern="1200" dirty="0">
              <a:latin typeface="Calibri" panose="020F0502020204030204" pitchFamily="34" charset="0"/>
              <a:cs typeface="Calibri" panose="020F0502020204030204" pitchFamily="34" charset="0"/>
            </a:rPr>
            <a:t>Step 4: Budget Choices</a:t>
          </a:r>
        </a:p>
      </dsp:txBody>
      <dsp:txXfrm>
        <a:off x="496276" y="3376863"/>
        <a:ext cx="5937978" cy="675302"/>
      </dsp:txXfrm>
    </dsp:sp>
    <dsp:sp modelId="{A98F9A17-EE34-4534-B6D3-B3E4A48124DD}">
      <dsp:nvSpPr>
        <dsp:cNvPr id="0" name=""/>
        <dsp:cNvSpPr/>
      </dsp:nvSpPr>
      <dsp:spPr>
        <a:xfrm>
          <a:off x="0" y="3235759"/>
          <a:ext cx="844128" cy="844128"/>
        </a:xfrm>
        <a:prstGeom prst="ellipse">
          <a:avLst/>
        </a:prstGeom>
        <a:blipFill rotWithShape="0">
          <a:blip xmlns:r="http://schemas.openxmlformats.org/officeDocument/2006/relationships" r:embed="rId2"/>
          <a:stretch>
            <a:fillRect/>
          </a:stretch>
        </a:blipFill>
        <a:ln w="6350" cap="flat" cmpd="sng" algn="in">
          <a:solidFill>
            <a:schemeClr val="accent1">
              <a:hueOff val="0"/>
              <a:satOff val="0"/>
              <a:lumOff val="0"/>
              <a:alphaOff val="0"/>
            </a:schemeClr>
          </a:solidFill>
          <a:prstDash val="solid"/>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1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6" y="5"/>
            <a:ext cx="3038649" cy="466725"/>
          </a:xfrm>
          <a:prstGeom prst="rect">
            <a:avLst/>
          </a:prstGeom>
        </p:spPr>
        <p:txBody>
          <a:bodyPr vert="horz" lIns="92371" tIns="46185" rIns="92371" bIns="46185" rtlCol="0"/>
          <a:lstStyle>
            <a:lvl1pPr algn="l">
              <a:defRPr sz="1200"/>
            </a:lvl1pPr>
          </a:lstStyle>
          <a:p>
            <a:endParaRPr lang="en-US" dirty="0"/>
          </a:p>
        </p:txBody>
      </p:sp>
      <p:sp>
        <p:nvSpPr>
          <p:cNvPr id="3" name="Date Placeholder 2"/>
          <p:cNvSpPr>
            <a:spLocks noGrp="1"/>
          </p:cNvSpPr>
          <p:nvPr>
            <p:ph type="dt" sz="quarter" idx="1"/>
          </p:nvPr>
        </p:nvSpPr>
        <p:spPr>
          <a:xfrm>
            <a:off x="3970141" y="5"/>
            <a:ext cx="3038648" cy="466725"/>
          </a:xfrm>
          <a:prstGeom prst="rect">
            <a:avLst/>
          </a:prstGeom>
        </p:spPr>
        <p:txBody>
          <a:bodyPr vert="horz" lIns="92371" tIns="46185" rIns="92371" bIns="46185" rtlCol="0"/>
          <a:lstStyle>
            <a:lvl1pPr algn="r">
              <a:defRPr sz="1200"/>
            </a:lvl1pPr>
          </a:lstStyle>
          <a:p>
            <a:fld id="{059F52E2-F1DE-46D3-BACC-78119557B962}" type="datetimeFigureOut">
              <a:rPr lang="en-US" smtClean="0"/>
              <a:t>6/11/2020</a:t>
            </a:fld>
            <a:endParaRPr lang="en-US" dirty="0"/>
          </a:p>
        </p:txBody>
      </p:sp>
      <p:sp>
        <p:nvSpPr>
          <p:cNvPr id="4" name="Footer Placeholder 3"/>
          <p:cNvSpPr>
            <a:spLocks noGrp="1"/>
          </p:cNvSpPr>
          <p:nvPr>
            <p:ph type="ftr" sz="quarter" idx="2"/>
          </p:nvPr>
        </p:nvSpPr>
        <p:spPr>
          <a:xfrm>
            <a:off x="6" y="8829678"/>
            <a:ext cx="3038649" cy="466725"/>
          </a:xfrm>
          <a:prstGeom prst="rect">
            <a:avLst/>
          </a:prstGeom>
        </p:spPr>
        <p:txBody>
          <a:bodyPr vert="horz" lIns="92371" tIns="46185" rIns="92371" bIns="46185"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141" y="8829678"/>
            <a:ext cx="3038648" cy="466725"/>
          </a:xfrm>
          <a:prstGeom prst="rect">
            <a:avLst/>
          </a:prstGeom>
        </p:spPr>
        <p:txBody>
          <a:bodyPr vert="horz" lIns="92371" tIns="46185" rIns="92371" bIns="46185" rtlCol="0" anchor="b"/>
          <a:lstStyle>
            <a:lvl1pPr algn="r">
              <a:defRPr sz="1200"/>
            </a:lvl1pPr>
          </a:lstStyle>
          <a:p>
            <a:fld id="{4FE15C78-6CC8-4FB4-9DD6-3BEF9917CD66}" type="slidenum">
              <a:rPr lang="en-US" smtClean="0"/>
              <a:t>‹#›</a:t>
            </a:fld>
            <a:endParaRPr lang="en-US" dirty="0"/>
          </a:p>
        </p:txBody>
      </p:sp>
    </p:spTree>
    <p:extLst>
      <p:ext uri="{BB962C8B-B14F-4D97-AF65-F5344CB8AC3E}">
        <p14:creationId xmlns:p14="http://schemas.microsoft.com/office/powerpoint/2010/main" val="325934706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6" y="0"/>
            <a:ext cx="3037841" cy="466434"/>
          </a:xfrm>
          <a:prstGeom prst="rect">
            <a:avLst/>
          </a:prstGeom>
        </p:spPr>
        <p:txBody>
          <a:bodyPr vert="horz" lIns="93387" tIns="46693" rIns="93387" bIns="46693" rtlCol="0"/>
          <a:lstStyle>
            <a:lvl1pPr algn="l">
              <a:defRPr sz="1200"/>
            </a:lvl1pPr>
          </a:lstStyle>
          <a:p>
            <a:endParaRPr lang="en-US" dirty="0"/>
          </a:p>
        </p:txBody>
      </p:sp>
      <p:sp>
        <p:nvSpPr>
          <p:cNvPr id="3" name="Date Placeholder 2"/>
          <p:cNvSpPr>
            <a:spLocks noGrp="1"/>
          </p:cNvSpPr>
          <p:nvPr>
            <p:ph type="dt" idx="1"/>
          </p:nvPr>
        </p:nvSpPr>
        <p:spPr>
          <a:xfrm>
            <a:off x="3970939" y="0"/>
            <a:ext cx="3037841" cy="466434"/>
          </a:xfrm>
          <a:prstGeom prst="rect">
            <a:avLst/>
          </a:prstGeom>
        </p:spPr>
        <p:txBody>
          <a:bodyPr vert="horz" lIns="93387" tIns="46693" rIns="93387" bIns="46693" rtlCol="0"/>
          <a:lstStyle>
            <a:lvl1pPr algn="r">
              <a:defRPr sz="1200"/>
            </a:lvl1pPr>
          </a:lstStyle>
          <a:p>
            <a:fld id="{7B299F97-F58F-4790-8A4D-46307B570D7F}" type="datetimeFigureOut">
              <a:rPr lang="en-US" smtClean="0"/>
              <a:t>6/11/2020</a:t>
            </a:fld>
            <a:endParaRPr lang="en-US" dirty="0"/>
          </a:p>
        </p:txBody>
      </p:sp>
      <p:sp>
        <p:nvSpPr>
          <p:cNvPr id="4" name="Slide Image Placeholder 3"/>
          <p:cNvSpPr>
            <a:spLocks noGrp="1" noRot="1" noChangeAspect="1"/>
          </p:cNvSpPr>
          <p:nvPr>
            <p:ph type="sldImg" idx="2"/>
          </p:nvPr>
        </p:nvSpPr>
        <p:spPr>
          <a:xfrm>
            <a:off x="1414463" y="1163638"/>
            <a:ext cx="4181475" cy="3135312"/>
          </a:xfrm>
          <a:prstGeom prst="rect">
            <a:avLst/>
          </a:prstGeom>
          <a:noFill/>
          <a:ln w="12700">
            <a:solidFill>
              <a:prstClr val="black"/>
            </a:solidFill>
          </a:ln>
        </p:spPr>
        <p:txBody>
          <a:bodyPr vert="horz" lIns="93387" tIns="46693" rIns="93387" bIns="46693" rtlCol="0" anchor="ctr"/>
          <a:lstStyle/>
          <a:p>
            <a:endParaRPr lang="en-US" dirty="0"/>
          </a:p>
        </p:txBody>
      </p:sp>
      <p:sp>
        <p:nvSpPr>
          <p:cNvPr id="5" name="Notes Placeholder 4"/>
          <p:cNvSpPr>
            <a:spLocks noGrp="1"/>
          </p:cNvSpPr>
          <p:nvPr>
            <p:ph type="body" sz="quarter" idx="3"/>
          </p:nvPr>
        </p:nvSpPr>
        <p:spPr>
          <a:xfrm>
            <a:off x="701041" y="4473892"/>
            <a:ext cx="5608320" cy="3660457"/>
          </a:xfrm>
          <a:prstGeom prst="rect">
            <a:avLst/>
          </a:prstGeom>
        </p:spPr>
        <p:txBody>
          <a:bodyPr vert="horz" lIns="93387" tIns="46693" rIns="93387" bIns="46693"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6" y="8829971"/>
            <a:ext cx="3037841" cy="466433"/>
          </a:xfrm>
          <a:prstGeom prst="rect">
            <a:avLst/>
          </a:prstGeom>
        </p:spPr>
        <p:txBody>
          <a:bodyPr vert="horz" lIns="93387" tIns="46693" rIns="93387" bIns="46693"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9" y="8829971"/>
            <a:ext cx="3037841" cy="466433"/>
          </a:xfrm>
          <a:prstGeom prst="rect">
            <a:avLst/>
          </a:prstGeom>
        </p:spPr>
        <p:txBody>
          <a:bodyPr vert="horz" lIns="93387" tIns="46693" rIns="93387" bIns="46693" rtlCol="0" anchor="b"/>
          <a:lstStyle>
            <a:lvl1pPr algn="r">
              <a:defRPr sz="1200"/>
            </a:lvl1pPr>
          </a:lstStyle>
          <a:p>
            <a:fld id="{06FECA5B-CB69-434F-96AB-1E7E18E86F8F}" type="slidenum">
              <a:rPr lang="en-US" smtClean="0"/>
              <a:t>‹#›</a:t>
            </a:fld>
            <a:endParaRPr lang="en-US" dirty="0"/>
          </a:p>
        </p:txBody>
      </p:sp>
    </p:spTree>
    <p:extLst>
      <p:ext uri="{BB962C8B-B14F-4D97-AF65-F5344CB8AC3E}">
        <p14:creationId xmlns:p14="http://schemas.microsoft.com/office/powerpoint/2010/main" val="2073227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3710">
              <a:defRPr/>
            </a:pPr>
            <a:r>
              <a:rPr lang="en-US" dirty="0"/>
              <a:t>Good Morning/Afternoon! Today we begin the process of planning our school’s budget for FY21. I know we are all here for the same reason and that is ensuring success for all (enter school name) students. This meeting is to provide an overview of the draft budget and for you to give feedback on the draft budget. </a:t>
            </a:r>
          </a:p>
        </p:txBody>
      </p:sp>
      <p:sp>
        <p:nvSpPr>
          <p:cNvPr id="4" name="Slide Number Placeholder 3"/>
          <p:cNvSpPr>
            <a:spLocks noGrp="1"/>
          </p:cNvSpPr>
          <p:nvPr>
            <p:ph type="sldNum" sz="quarter" idx="10"/>
          </p:nvPr>
        </p:nvSpPr>
        <p:spPr/>
        <p:txBody>
          <a:bodyPr/>
          <a:lstStyle/>
          <a:p>
            <a:fld id="{06FECA5B-CB69-434F-96AB-1E7E18E86F8F}" type="slidenum">
              <a:rPr lang="en-US" smtClean="0">
                <a:solidFill>
                  <a:prstClr val="black"/>
                </a:solidFill>
              </a:rPr>
              <a:pPr/>
              <a:t>1</a:t>
            </a:fld>
            <a:endParaRPr lang="en-US" dirty="0">
              <a:solidFill>
                <a:prstClr val="black"/>
              </a:solidFill>
            </a:endParaRPr>
          </a:p>
        </p:txBody>
      </p:sp>
    </p:spTree>
    <p:extLst>
      <p:ext uri="{BB962C8B-B14F-4D97-AF65-F5344CB8AC3E}">
        <p14:creationId xmlns:p14="http://schemas.microsoft.com/office/powerpoint/2010/main" val="23794080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Today I will provide an overview of the budget allocations for FY21. We will begin the work of funding the strategic priorities we agreed upon during our strategic review meeting. (IF YOU HAVE NOT DECIDED ON YOUR PRIORITIES, YOU  WILL SAY – WE WILL DECIDE ON OUR PRIORITIES AND THEN DISCUSS ALLOCATING FUNDS TO ADDRESS THOSE PRIORITIES).</a:t>
            </a:r>
          </a:p>
          <a:p>
            <a:endParaRPr lang="en-US" dirty="0"/>
          </a:p>
        </p:txBody>
      </p:sp>
      <p:sp>
        <p:nvSpPr>
          <p:cNvPr id="4" name="Slide Number Placeholder 3"/>
          <p:cNvSpPr>
            <a:spLocks noGrp="1"/>
          </p:cNvSpPr>
          <p:nvPr>
            <p:ph type="sldNum" sz="quarter" idx="10"/>
          </p:nvPr>
        </p:nvSpPr>
        <p:spPr/>
        <p:txBody>
          <a:bodyPr/>
          <a:lstStyle/>
          <a:p>
            <a:pPr>
              <a:defRPr/>
            </a:pPr>
            <a:fld id="{CF6EF1C6-AC7B-4EB8-BD20-260BD191BE43}" type="slidenum">
              <a:rPr lang="en-US">
                <a:solidFill>
                  <a:prstClr val="black"/>
                </a:solidFill>
              </a:rPr>
              <a:pPr>
                <a:defRPr/>
              </a:pPr>
              <a:t>3</a:t>
            </a:fld>
            <a:endParaRPr lang="en-US" dirty="0">
              <a:solidFill>
                <a:prstClr val="black"/>
              </a:solidFill>
            </a:endParaRPr>
          </a:p>
        </p:txBody>
      </p:sp>
    </p:spTree>
    <p:extLst>
      <p:ext uri="{BB962C8B-B14F-4D97-AF65-F5344CB8AC3E}">
        <p14:creationId xmlns:p14="http://schemas.microsoft.com/office/powerpoint/2010/main" val="3891040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68C0340-8E58-49E5-8290-EC4D182FC554}" type="slidenum">
              <a:rPr lang="en-US" smtClean="0"/>
              <a:t>4</a:t>
            </a:fld>
            <a:endParaRPr lang="en-US"/>
          </a:p>
        </p:txBody>
      </p:sp>
    </p:spTree>
    <p:extLst>
      <p:ext uri="{BB962C8B-B14F-4D97-AF65-F5344CB8AC3E}">
        <p14:creationId xmlns:p14="http://schemas.microsoft.com/office/powerpoint/2010/main" val="37125177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3710">
              <a:defRPr/>
            </a:pPr>
            <a:r>
              <a:rPr lang="en-US" dirty="0"/>
              <a:t>Discuss priorities and rationale</a:t>
            </a:r>
          </a:p>
          <a:p>
            <a:pPr defTabSz="923710">
              <a:defRPr/>
            </a:pPr>
            <a:endParaRPr lang="en-US" dirty="0"/>
          </a:p>
        </p:txBody>
      </p:sp>
      <p:sp>
        <p:nvSpPr>
          <p:cNvPr id="4" name="Slide Number Placeholder 3"/>
          <p:cNvSpPr>
            <a:spLocks noGrp="1"/>
          </p:cNvSpPr>
          <p:nvPr>
            <p:ph type="sldNum" sz="quarter" idx="10"/>
          </p:nvPr>
        </p:nvSpPr>
        <p:spPr/>
        <p:txBody>
          <a:bodyPr/>
          <a:lstStyle/>
          <a:p>
            <a:fld id="{06FECA5B-CB69-434F-96AB-1E7E18E86F8F}" type="slidenum">
              <a:rPr lang="en-US" smtClean="0">
                <a:solidFill>
                  <a:prstClr val="black"/>
                </a:solidFill>
              </a:rPr>
              <a:pPr/>
              <a:t>7</a:t>
            </a:fld>
            <a:endParaRPr lang="en-US" dirty="0">
              <a:solidFill>
                <a:prstClr val="black"/>
              </a:solidFill>
            </a:endParaRPr>
          </a:p>
        </p:txBody>
      </p:sp>
    </p:spTree>
    <p:extLst>
      <p:ext uri="{BB962C8B-B14F-4D97-AF65-F5344CB8AC3E}">
        <p14:creationId xmlns:p14="http://schemas.microsoft.com/office/powerpoint/2010/main" val="6627909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3710">
              <a:defRPr/>
            </a:pPr>
            <a:r>
              <a:rPr lang="en-US" dirty="0"/>
              <a:t>Discuss priorities and rationale. After you have gone over the priorities and rationale – ask GO Team if this represents what was agreed upon.</a:t>
            </a:r>
          </a:p>
          <a:p>
            <a:pPr defTabSz="923710">
              <a:defRPr/>
            </a:pPr>
            <a:endParaRPr lang="en-US" dirty="0"/>
          </a:p>
          <a:p>
            <a:pPr defTabSz="923710">
              <a:defRPr/>
            </a:pPr>
            <a:r>
              <a:rPr lang="en-US" dirty="0"/>
              <a:t>Are there any priorities I left off?</a:t>
            </a:r>
          </a:p>
          <a:p>
            <a:pPr defTabSz="923710">
              <a:defRPr/>
            </a:pPr>
            <a:endParaRPr lang="en-US" dirty="0"/>
          </a:p>
          <a:p>
            <a:pPr defTabSz="923710">
              <a:defRPr/>
            </a:pPr>
            <a:r>
              <a:rPr lang="en-US" dirty="0"/>
              <a:t>Are there any questions or concerns?</a:t>
            </a:r>
          </a:p>
          <a:p>
            <a:pPr defTabSz="923710">
              <a:defRPr/>
            </a:pPr>
            <a:endParaRPr lang="en-US" dirty="0"/>
          </a:p>
          <a:p>
            <a:pPr defTabSz="923710">
              <a:defRPr/>
            </a:pPr>
            <a:r>
              <a:rPr lang="en-US" dirty="0"/>
              <a:t>The next time we meet, I will show you how I have allocated resources to support our strategic priorities.</a:t>
            </a:r>
          </a:p>
          <a:p>
            <a:pPr defTabSz="923710">
              <a:defRPr/>
            </a:pPr>
            <a:endParaRPr lang="en-US" dirty="0"/>
          </a:p>
          <a:p>
            <a:pPr defTabSz="923710">
              <a:defRPr/>
            </a:pPr>
            <a:endParaRPr lang="en-US" dirty="0"/>
          </a:p>
        </p:txBody>
      </p:sp>
      <p:sp>
        <p:nvSpPr>
          <p:cNvPr id="4" name="Slide Number Placeholder 3"/>
          <p:cNvSpPr>
            <a:spLocks noGrp="1"/>
          </p:cNvSpPr>
          <p:nvPr>
            <p:ph type="sldNum" sz="quarter" idx="10"/>
          </p:nvPr>
        </p:nvSpPr>
        <p:spPr/>
        <p:txBody>
          <a:bodyPr/>
          <a:lstStyle/>
          <a:p>
            <a:fld id="{06FECA5B-CB69-434F-96AB-1E7E18E86F8F}" type="slidenum">
              <a:rPr lang="en-US" smtClean="0">
                <a:solidFill>
                  <a:prstClr val="black"/>
                </a:solidFill>
              </a:rPr>
              <a:pPr/>
              <a:t>8</a:t>
            </a:fld>
            <a:endParaRPr lang="en-US" dirty="0">
              <a:solidFill>
                <a:prstClr val="black"/>
              </a:solidFill>
            </a:endParaRPr>
          </a:p>
        </p:txBody>
      </p:sp>
    </p:spTree>
    <p:extLst>
      <p:ext uri="{BB962C8B-B14F-4D97-AF65-F5344CB8AC3E}">
        <p14:creationId xmlns:p14="http://schemas.microsoft.com/office/powerpoint/2010/main" val="20853335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3710">
              <a:defRPr/>
            </a:pPr>
            <a:r>
              <a:rPr lang="en-US" dirty="0"/>
              <a:t>Discuss priorities and rationale. After you have gone over the priorities and rationale – ask GO Team if this represents what was agreed upon.</a:t>
            </a:r>
          </a:p>
          <a:p>
            <a:pPr defTabSz="923710">
              <a:defRPr/>
            </a:pPr>
            <a:endParaRPr lang="en-US" dirty="0"/>
          </a:p>
          <a:p>
            <a:pPr defTabSz="923710">
              <a:defRPr/>
            </a:pPr>
            <a:r>
              <a:rPr lang="en-US" dirty="0"/>
              <a:t>Are there any priorities I left off?</a:t>
            </a:r>
          </a:p>
          <a:p>
            <a:pPr defTabSz="923710">
              <a:defRPr/>
            </a:pPr>
            <a:endParaRPr lang="en-US" dirty="0"/>
          </a:p>
          <a:p>
            <a:pPr defTabSz="923710">
              <a:defRPr/>
            </a:pPr>
            <a:r>
              <a:rPr lang="en-US" dirty="0"/>
              <a:t>Are there any questions or concerns?</a:t>
            </a:r>
          </a:p>
          <a:p>
            <a:pPr defTabSz="923710">
              <a:defRPr/>
            </a:pPr>
            <a:endParaRPr lang="en-US" dirty="0"/>
          </a:p>
          <a:p>
            <a:pPr defTabSz="923710">
              <a:defRPr/>
            </a:pPr>
            <a:r>
              <a:rPr lang="en-US" dirty="0"/>
              <a:t>The next time we meet, I will show you how I have allocated resources to support our strategic priorities.</a:t>
            </a:r>
          </a:p>
          <a:p>
            <a:pPr defTabSz="923710">
              <a:defRPr/>
            </a:pPr>
            <a:endParaRPr lang="en-US" dirty="0"/>
          </a:p>
          <a:p>
            <a:pPr defTabSz="923710">
              <a:defRPr/>
            </a:pPr>
            <a:endParaRPr lang="en-US" dirty="0"/>
          </a:p>
        </p:txBody>
      </p:sp>
      <p:sp>
        <p:nvSpPr>
          <p:cNvPr id="4" name="Slide Number Placeholder 3"/>
          <p:cNvSpPr>
            <a:spLocks noGrp="1"/>
          </p:cNvSpPr>
          <p:nvPr>
            <p:ph type="sldNum" sz="quarter" idx="10"/>
          </p:nvPr>
        </p:nvSpPr>
        <p:spPr/>
        <p:txBody>
          <a:bodyPr/>
          <a:lstStyle/>
          <a:p>
            <a:fld id="{06FECA5B-CB69-434F-96AB-1E7E18E86F8F}" type="slidenum">
              <a:rPr lang="en-US" smtClean="0">
                <a:solidFill>
                  <a:prstClr val="black"/>
                </a:solidFill>
              </a:rPr>
              <a:pPr/>
              <a:t>9</a:t>
            </a:fld>
            <a:endParaRPr lang="en-US" dirty="0">
              <a:solidFill>
                <a:prstClr val="black"/>
              </a:solidFill>
            </a:endParaRPr>
          </a:p>
        </p:txBody>
      </p:sp>
    </p:spTree>
    <p:extLst>
      <p:ext uri="{BB962C8B-B14F-4D97-AF65-F5344CB8AC3E}">
        <p14:creationId xmlns:p14="http://schemas.microsoft.com/office/powerpoint/2010/main" val="19086370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3710">
              <a:defRPr/>
            </a:pPr>
            <a:endParaRPr lang="en-US" dirty="0"/>
          </a:p>
        </p:txBody>
      </p:sp>
      <p:sp>
        <p:nvSpPr>
          <p:cNvPr id="4" name="Slide Number Placeholder 3"/>
          <p:cNvSpPr>
            <a:spLocks noGrp="1"/>
          </p:cNvSpPr>
          <p:nvPr>
            <p:ph type="sldNum" sz="quarter" idx="10"/>
          </p:nvPr>
        </p:nvSpPr>
        <p:spPr/>
        <p:txBody>
          <a:bodyPr/>
          <a:lstStyle/>
          <a:p>
            <a:fld id="{06FECA5B-CB69-434F-96AB-1E7E18E86F8F}" type="slidenum">
              <a:rPr lang="en-US" smtClean="0">
                <a:solidFill>
                  <a:prstClr val="black"/>
                </a:solidFill>
              </a:rPr>
              <a:pPr/>
              <a:t>10</a:t>
            </a:fld>
            <a:endParaRPr lang="en-US" dirty="0">
              <a:solidFill>
                <a:prstClr val="black"/>
              </a:solidFill>
            </a:endParaRPr>
          </a:p>
        </p:txBody>
      </p:sp>
    </p:spTree>
    <p:extLst>
      <p:ext uri="{BB962C8B-B14F-4D97-AF65-F5344CB8AC3E}">
        <p14:creationId xmlns:p14="http://schemas.microsoft.com/office/powerpoint/2010/main" val="26948692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a few highlights for our budget this year – </a:t>
            </a:r>
            <a:r>
              <a:rPr lang="en-US" i="1" u="sng" dirty="0"/>
              <a:t>read executive summary</a:t>
            </a:r>
            <a:endParaRPr lang="en-US" dirty="0"/>
          </a:p>
        </p:txBody>
      </p:sp>
      <p:sp>
        <p:nvSpPr>
          <p:cNvPr id="4" name="Slide Number Placeholder 3"/>
          <p:cNvSpPr>
            <a:spLocks noGrp="1"/>
          </p:cNvSpPr>
          <p:nvPr>
            <p:ph type="sldNum" sz="quarter" idx="10"/>
          </p:nvPr>
        </p:nvSpPr>
        <p:spPr/>
        <p:txBody>
          <a:bodyPr/>
          <a:lstStyle/>
          <a:p>
            <a:fld id="{06FECA5B-CB69-434F-96AB-1E7E18E86F8F}" type="slidenum">
              <a:rPr lang="en-US" smtClean="0"/>
              <a:t>11</a:t>
            </a:fld>
            <a:endParaRPr lang="en-US" dirty="0"/>
          </a:p>
        </p:txBody>
      </p:sp>
    </p:spTree>
    <p:extLst>
      <p:ext uri="{BB962C8B-B14F-4D97-AF65-F5344CB8AC3E}">
        <p14:creationId xmlns:p14="http://schemas.microsoft.com/office/powerpoint/2010/main" val="6079129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FY21, APS is continuing to increase equity within the District and the flexibility principals have in regards to our schools budgeted funds. The new Student Success Funding Model (SSF) allocates dollars to schools based on the number of enrolled students and receives a funding "weight" based on need.  This year, student characteristics were weighted based on:</a:t>
            </a:r>
          </a:p>
          <a:p>
            <a:pPr eaLnBrk="0" hangingPunct="0"/>
            <a:r>
              <a:rPr lang="en-US" dirty="0"/>
              <a:t> </a:t>
            </a:r>
          </a:p>
          <a:p>
            <a:pPr lvl="0" eaLnBrk="0" hangingPunct="0"/>
            <a:r>
              <a:rPr lang="en-US" dirty="0"/>
              <a:t>Grade Level –</a:t>
            </a:r>
          </a:p>
          <a:p>
            <a:pPr lvl="1" eaLnBrk="0" hangingPunct="0"/>
            <a:r>
              <a:rPr lang="en-US" dirty="0"/>
              <a:t>K</a:t>
            </a:r>
          </a:p>
          <a:p>
            <a:pPr lvl="1" eaLnBrk="0" hangingPunct="0"/>
            <a:r>
              <a:rPr lang="en-US" dirty="0"/>
              <a:t>1st through 3rd</a:t>
            </a:r>
          </a:p>
          <a:p>
            <a:pPr lvl="1" eaLnBrk="0" hangingPunct="0"/>
            <a:r>
              <a:rPr lang="en-US" dirty="0"/>
              <a:t>6th</a:t>
            </a:r>
          </a:p>
          <a:p>
            <a:pPr lvl="1" eaLnBrk="0" hangingPunct="0"/>
            <a:r>
              <a:rPr lang="en-US" dirty="0"/>
              <a:t>9th</a:t>
            </a:r>
          </a:p>
          <a:p>
            <a:pPr lvl="0" eaLnBrk="0" hangingPunct="0"/>
            <a:r>
              <a:rPr lang="en-US" dirty="0"/>
              <a:t>Poverty – Weighted for all Direct Certification enrolled students.</a:t>
            </a:r>
          </a:p>
          <a:p>
            <a:pPr lvl="0" eaLnBrk="0" hangingPunct="0"/>
            <a:r>
              <a:rPr lang="en-US" dirty="0"/>
              <a:t>Beginning Performance – Weighted Middle School and High School students entering with beginner’s performance on milestones.</a:t>
            </a:r>
          </a:p>
          <a:p>
            <a:pPr lvl="0" eaLnBrk="0" hangingPunct="0"/>
            <a:r>
              <a:rPr lang="en-US" dirty="0"/>
              <a:t>ESOL – Weighted for all ESOL designated students in order to supplement due to ESOL staff being locked.</a:t>
            </a:r>
          </a:p>
          <a:p>
            <a:pPr lvl="0" eaLnBrk="0" hangingPunct="0"/>
            <a:r>
              <a:rPr lang="en-US" dirty="0"/>
              <a:t>Special Education - Weighted for all Special Education students.</a:t>
            </a:r>
          </a:p>
          <a:p>
            <a:pPr lvl="0" eaLnBrk="0" hangingPunct="0"/>
            <a:r>
              <a:rPr lang="en-US" dirty="0"/>
              <a:t>Gifted – Weighted and measured by number of students in the Gifted Program</a:t>
            </a:r>
          </a:p>
          <a:p>
            <a:pPr lvl="0" eaLnBrk="0" hangingPunct="0"/>
            <a:r>
              <a:rPr lang="en-US" dirty="0"/>
              <a:t>Small School Supplement – Weighted for low enrollment schools</a:t>
            </a:r>
          </a:p>
          <a:p>
            <a:pPr lvl="1" eaLnBrk="0" hangingPunct="0"/>
            <a:r>
              <a:rPr lang="en-US" dirty="0"/>
              <a:t>ES – 500</a:t>
            </a:r>
          </a:p>
          <a:p>
            <a:pPr lvl="1" eaLnBrk="0" hangingPunct="0"/>
            <a:r>
              <a:rPr lang="en-US" dirty="0"/>
              <a:t>MS – 600</a:t>
            </a:r>
          </a:p>
          <a:p>
            <a:pPr lvl="1" eaLnBrk="0" hangingPunct="0"/>
            <a:r>
              <a:rPr lang="en-US" dirty="0"/>
              <a:t>HS – 700</a:t>
            </a:r>
          </a:p>
          <a:p>
            <a:r>
              <a:rPr lang="en-US" dirty="0"/>
              <a:t> </a:t>
            </a:r>
          </a:p>
          <a:p>
            <a:r>
              <a:rPr lang="en-US" dirty="0"/>
              <a:t>As you can see, our projected enrollment for FY19 is _______, we increased/decreased by __________ from last year.</a:t>
            </a:r>
          </a:p>
          <a:p>
            <a:endParaRPr lang="en-US" dirty="0"/>
          </a:p>
          <a:p>
            <a:r>
              <a:rPr lang="en-US" dirty="0"/>
              <a:t>We received the following weights for our student characteristics: </a:t>
            </a:r>
            <a:r>
              <a:rPr lang="en-US" b="1" i="1" dirty="0"/>
              <a:t>(Below is just for the script, principals need to insert their school’s characteristics)</a:t>
            </a:r>
            <a:endParaRPr lang="en-US" sz="1400" dirty="0"/>
          </a:p>
          <a:p>
            <a:r>
              <a:rPr lang="en-US" dirty="0"/>
              <a:t> </a:t>
            </a:r>
            <a:endParaRPr lang="en-US" sz="1400" dirty="0"/>
          </a:p>
          <a:p>
            <a:r>
              <a:rPr lang="en-US" dirty="0"/>
              <a:t>Grade Level</a:t>
            </a:r>
            <a:endParaRPr lang="en-US" sz="1400" dirty="0"/>
          </a:p>
          <a:p>
            <a:r>
              <a:rPr lang="en-US" dirty="0"/>
              <a:t>Poverty</a:t>
            </a:r>
            <a:endParaRPr lang="en-US" sz="1400" dirty="0"/>
          </a:p>
          <a:p>
            <a:r>
              <a:rPr lang="en-US" dirty="0"/>
              <a:t>Special Education</a:t>
            </a:r>
            <a:endParaRPr lang="en-US" sz="1400" dirty="0"/>
          </a:p>
          <a:p>
            <a:r>
              <a:rPr lang="en-US" dirty="0"/>
              <a:t>Gifted</a:t>
            </a:r>
            <a:endParaRPr lang="en-US" sz="1400" dirty="0"/>
          </a:p>
          <a:p>
            <a:r>
              <a:rPr lang="en-US" dirty="0"/>
              <a:t>Gifted Supplement</a:t>
            </a:r>
            <a:endParaRPr lang="en-US" sz="1400" dirty="0"/>
          </a:p>
          <a:p>
            <a:r>
              <a:rPr lang="en-US" dirty="0"/>
              <a:t>ELL</a:t>
            </a:r>
            <a:endParaRPr lang="en-US" sz="1400" dirty="0"/>
          </a:p>
          <a:p>
            <a:r>
              <a:rPr lang="en-US" dirty="0"/>
              <a:t>Small School Supplement</a:t>
            </a:r>
            <a:endParaRPr lang="en-US" sz="1400" dirty="0"/>
          </a:p>
          <a:p>
            <a:endParaRPr lang="en-US" dirty="0"/>
          </a:p>
          <a:p>
            <a:endParaRPr lang="en-US" dirty="0"/>
          </a:p>
        </p:txBody>
      </p:sp>
      <p:sp>
        <p:nvSpPr>
          <p:cNvPr id="4" name="Slide Number Placeholder 3"/>
          <p:cNvSpPr>
            <a:spLocks noGrp="1"/>
          </p:cNvSpPr>
          <p:nvPr>
            <p:ph type="sldNum" sz="quarter" idx="10"/>
          </p:nvPr>
        </p:nvSpPr>
        <p:spPr/>
        <p:txBody>
          <a:bodyPr/>
          <a:lstStyle/>
          <a:p>
            <a:fld id="{06FECA5B-CB69-434F-96AB-1E7E18E86F8F}" type="slidenum">
              <a:rPr lang="en-US" smtClean="0"/>
              <a:t>12</a:t>
            </a:fld>
            <a:endParaRPr lang="en-US" dirty="0"/>
          </a:p>
        </p:txBody>
      </p:sp>
    </p:spTree>
    <p:extLst>
      <p:ext uri="{BB962C8B-B14F-4D97-AF65-F5344CB8AC3E}">
        <p14:creationId xmlns:p14="http://schemas.microsoft.com/office/powerpoint/2010/main" val="22489179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Additionally, we received money for signature programming, turnaround</a:t>
            </a:r>
            <a:r>
              <a:rPr lang="en-US" baseline="0" dirty="0"/>
              <a:t>, Title I and FTE Allotments. </a:t>
            </a:r>
            <a:endParaRPr lang="en-US" dirty="0"/>
          </a:p>
        </p:txBody>
      </p:sp>
      <p:sp>
        <p:nvSpPr>
          <p:cNvPr id="4" name="Slide Number Placeholder 3"/>
          <p:cNvSpPr>
            <a:spLocks noGrp="1"/>
          </p:cNvSpPr>
          <p:nvPr>
            <p:ph type="sldNum" sz="quarter" idx="10"/>
          </p:nvPr>
        </p:nvSpPr>
        <p:spPr/>
        <p:txBody>
          <a:bodyPr/>
          <a:lstStyle/>
          <a:p>
            <a:fld id="{06FECA5B-CB69-434F-96AB-1E7E18E86F8F}" type="slidenum">
              <a:rPr lang="en-US" smtClean="0"/>
              <a:t>13</a:t>
            </a:fld>
            <a:endParaRPr lang="en-US" dirty="0"/>
          </a:p>
        </p:txBody>
      </p:sp>
    </p:spTree>
    <p:extLst>
      <p:ext uri="{BB962C8B-B14F-4D97-AF65-F5344CB8AC3E}">
        <p14:creationId xmlns:p14="http://schemas.microsoft.com/office/powerpoint/2010/main" val="27068346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3710">
              <a:defRPr/>
            </a:pPr>
            <a:r>
              <a:rPr lang="en-US" dirty="0"/>
              <a:t>In</a:t>
            </a:r>
            <a:r>
              <a:rPr lang="en-US" baseline="0" dirty="0"/>
              <a:t> February, we will meet again to discuss</a:t>
            </a:r>
            <a:r>
              <a:rPr lang="en-US" dirty="0"/>
              <a:t> how the school’s budget has been allocated to support the programmatic needs and FY21 key strategic priorities. </a:t>
            </a:r>
          </a:p>
          <a:p>
            <a:endParaRPr lang="en-US" dirty="0"/>
          </a:p>
          <a:p>
            <a:r>
              <a:rPr lang="en-US" dirty="0"/>
              <a:t>If think we need to continue our budget conversations, we will schedule additional meetings. My goal is to make sure your voices are reflected in our school’s budget.</a:t>
            </a:r>
          </a:p>
          <a:p>
            <a:endParaRPr lang="en-US" dirty="0"/>
          </a:p>
          <a:p>
            <a:pPr lvl="0"/>
            <a:r>
              <a:rPr lang="en-US" dirty="0"/>
              <a:t>I will also be meeting with my Associate Superintendent, program managers and other key leaders to go over our budget and to make sure the school is meeting the standards of service and appropriately staffing.</a:t>
            </a:r>
          </a:p>
          <a:p>
            <a:pPr lvl="0"/>
            <a:endParaRPr lang="en-US" dirty="0"/>
          </a:p>
          <a:p>
            <a:pPr lvl="0"/>
            <a:r>
              <a:rPr lang="en-US" dirty="0"/>
              <a:t>During the week of Feb. 24</a:t>
            </a:r>
            <a:r>
              <a:rPr lang="en-US" baseline="30000" dirty="0"/>
              <a:t>th</a:t>
            </a:r>
            <a:r>
              <a:rPr lang="en-US" dirty="0"/>
              <a:t> -March 2</a:t>
            </a:r>
            <a:r>
              <a:rPr lang="en-US" baseline="30000" dirty="0"/>
              <a:t>nd</a:t>
            </a:r>
            <a:r>
              <a:rPr lang="en-US" dirty="0"/>
              <a:t> , HR Staffing Conferences will be held.  At this meeting, I will present my plan for staff utilization, resource distribution and plan for staffing implications.</a:t>
            </a:r>
          </a:p>
          <a:p>
            <a:pPr lvl="0"/>
            <a:endParaRPr lang="en-US" dirty="0"/>
          </a:p>
          <a:p>
            <a:pPr lvl="0"/>
            <a:r>
              <a:rPr lang="en-US" dirty="0"/>
              <a:t>We will need to approve the budget at the ________ meeting.</a:t>
            </a:r>
          </a:p>
        </p:txBody>
      </p:sp>
      <p:sp>
        <p:nvSpPr>
          <p:cNvPr id="4" name="Slide Number Placeholder 3"/>
          <p:cNvSpPr>
            <a:spLocks noGrp="1"/>
          </p:cNvSpPr>
          <p:nvPr>
            <p:ph type="sldNum" sz="quarter" idx="10"/>
          </p:nvPr>
        </p:nvSpPr>
        <p:spPr/>
        <p:txBody>
          <a:bodyPr/>
          <a:lstStyle/>
          <a:p>
            <a:fld id="{06FECA5B-CB69-434F-96AB-1E7E18E86F8F}" type="slidenum">
              <a:rPr lang="en-US" smtClean="0"/>
              <a:t>15</a:t>
            </a:fld>
            <a:endParaRPr lang="en-US" dirty="0"/>
          </a:p>
        </p:txBody>
      </p:sp>
    </p:spTree>
    <p:extLst>
      <p:ext uri="{BB962C8B-B14F-4D97-AF65-F5344CB8AC3E}">
        <p14:creationId xmlns:p14="http://schemas.microsoft.com/office/powerpoint/2010/main" val="5375077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have printed the terms on the next two slides for your convenience. I want to just go over them so we will all be on the same page as we move forward in this process. If you have any questions, please don’t hesitate to ask.</a:t>
            </a:r>
          </a:p>
        </p:txBody>
      </p:sp>
      <p:sp>
        <p:nvSpPr>
          <p:cNvPr id="4" name="Slide Number Placeholder 3"/>
          <p:cNvSpPr>
            <a:spLocks noGrp="1"/>
          </p:cNvSpPr>
          <p:nvPr>
            <p:ph type="sldNum" sz="quarter" idx="10"/>
          </p:nvPr>
        </p:nvSpPr>
        <p:spPr/>
        <p:txBody>
          <a:bodyPr/>
          <a:lstStyle/>
          <a:p>
            <a:fld id="{06FECA5B-CB69-434F-96AB-1E7E18E86F8F}" type="slidenum">
              <a:rPr lang="en-US" smtClean="0"/>
              <a:t>16</a:t>
            </a:fld>
            <a:endParaRPr lang="en-US" dirty="0"/>
          </a:p>
        </p:txBody>
      </p:sp>
    </p:spTree>
    <p:extLst>
      <p:ext uri="{BB962C8B-B14F-4D97-AF65-F5344CB8AC3E}">
        <p14:creationId xmlns:p14="http://schemas.microsoft.com/office/powerpoint/2010/main" val="17253657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5190">
              <a:defRPr/>
            </a:pPr>
            <a:endParaRPr lang="en-US" dirty="0"/>
          </a:p>
        </p:txBody>
      </p:sp>
      <p:sp>
        <p:nvSpPr>
          <p:cNvPr id="4" name="Slide Number Placeholder 3"/>
          <p:cNvSpPr>
            <a:spLocks noGrp="1"/>
          </p:cNvSpPr>
          <p:nvPr>
            <p:ph type="sldNum" sz="quarter" idx="10"/>
          </p:nvPr>
        </p:nvSpPr>
        <p:spPr/>
        <p:txBody>
          <a:bodyPr/>
          <a:lstStyle/>
          <a:p>
            <a:fld id="{06FECA5B-CB69-434F-96AB-1E7E18E86F8F}" type="slidenum">
              <a:rPr lang="en-US" smtClean="0">
                <a:solidFill>
                  <a:prstClr val="black"/>
                </a:solidFill>
              </a:rPr>
              <a:pPr/>
              <a:t>17</a:t>
            </a:fld>
            <a:endParaRPr lang="en-US" dirty="0">
              <a:solidFill>
                <a:prstClr val="black"/>
              </a:solidFill>
            </a:endParaRPr>
          </a:p>
        </p:txBody>
      </p:sp>
    </p:spTree>
    <p:extLst>
      <p:ext uri="{BB962C8B-B14F-4D97-AF65-F5344CB8AC3E}">
        <p14:creationId xmlns:p14="http://schemas.microsoft.com/office/powerpoint/2010/main" val="40848119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3710">
              <a:defRPr/>
            </a:pPr>
            <a:r>
              <a:rPr lang="en-US" dirty="0"/>
              <a:t>Discuss priorities and rationale. After you have gone over the priorities and rationale – ask GO Team if this represents what was agreed upon.</a:t>
            </a:r>
          </a:p>
          <a:p>
            <a:pPr defTabSz="923710">
              <a:defRPr/>
            </a:pPr>
            <a:endParaRPr lang="en-US" dirty="0"/>
          </a:p>
          <a:p>
            <a:pPr defTabSz="923710">
              <a:defRPr/>
            </a:pPr>
            <a:r>
              <a:rPr lang="en-US" dirty="0"/>
              <a:t>Are there any priorities I left off?</a:t>
            </a:r>
          </a:p>
          <a:p>
            <a:pPr defTabSz="923710">
              <a:defRPr/>
            </a:pPr>
            <a:endParaRPr lang="en-US" dirty="0"/>
          </a:p>
          <a:p>
            <a:pPr defTabSz="923710">
              <a:defRPr/>
            </a:pPr>
            <a:r>
              <a:rPr lang="en-US" dirty="0"/>
              <a:t>Are there any questions or concerns?</a:t>
            </a:r>
          </a:p>
          <a:p>
            <a:pPr defTabSz="923710">
              <a:defRPr/>
            </a:pPr>
            <a:endParaRPr lang="en-US" dirty="0"/>
          </a:p>
          <a:p>
            <a:pPr defTabSz="923710">
              <a:defRPr/>
            </a:pPr>
            <a:r>
              <a:rPr lang="en-US" dirty="0"/>
              <a:t>The next time we meet, I will show you how I have allocated resources to support our strategic priorities.</a:t>
            </a:r>
          </a:p>
          <a:p>
            <a:pPr defTabSz="923710">
              <a:defRPr/>
            </a:pPr>
            <a:endParaRPr lang="en-US" dirty="0"/>
          </a:p>
          <a:p>
            <a:pPr defTabSz="923710">
              <a:defRPr/>
            </a:pPr>
            <a:endParaRPr lang="en-US" dirty="0"/>
          </a:p>
        </p:txBody>
      </p:sp>
      <p:sp>
        <p:nvSpPr>
          <p:cNvPr id="4" name="Slide Number Placeholder 3"/>
          <p:cNvSpPr>
            <a:spLocks noGrp="1"/>
          </p:cNvSpPr>
          <p:nvPr>
            <p:ph type="sldNum" sz="quarter" idx="10"/>
          </p:nvPr>
        </p:nvSpPr>
        <p:spPr/>
        <p:txBody>
          <a:bodyPr/>
          <a:lstStyle/>
          <a:p>
            <a:fld id="{06FECA5B-CB69-434F-96AB-1E7E18E86F8F}" type="slidenum">
              <a:rPr lang="en-US" smtClean="0">
                <a:solidFill>
                  <a:prstClr val="black"/>
                </a:solidFill>
              </a:rPr>
              <a:pPr/>
              <a:t>18</a:t>
            </a:fld>
            <a:endParaRPr lang="en-US" dirty="0">
              <a:solidFill>
                <a:prstClr val="black"/>
              </a:solidFill>
            </a:endParaRPr>
          </a:p>
        </p:txBody>
      </p:sp>
    </p:spTree>
    <p:extLst>
      <p:ext uri="{BB962C8B-B14F-4D97-AF65-F5344CB8AC3E}">
        <p14:creationId xmlns:p14="http://schemas.microsoft.com/office/powerpoint/2010/main" val="188151226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3710">
              <a:defRPr/>
            </a:pPr>
            <a:r>
              <a:rPr lang="en-US" dirty="0"/>
              <a:t>Discuss priorities and rationale. After you have gone over the priorities and rationale – ask GO Team if this represents what was agreed upon.</a:t>
            </a:r>
          </a:p>
          <a:p>
            <a:pPr defTabSz="923710">
              <a:defRPr/>
            </a:pPr>
            <a:endParaRPr lang="en-US" dirty="0"/>
          </a:p>
          <a:p>
            <a:pPr defTabSz="923710">
              <a:defRPr/>
            </a:pPr>
            <a:r>
              <a:rPr lang="en-US" dirty="0"/>
              <a:t>Are there any priorities I left off?</a:t>
            </a:r>
          </a:p>
          <a:p>
            <a:pPr defTabSz="923710">
              <a:defRPr/>
            </a:pPr>
            <a:endParaRPr lang="en-US" dirty="0"/>
          </a:p>
          <a:p>
            <a:pPr defTabSz="923710">
              <a:defRPr/>
            </a:pPr>
            <a:r>
              <a:rPr lang="en-US" dirty="0"/>
              <a:t>Are there any questions or concerns?</a:t>
            </a:r>
          </a:p>
          <a:p>
            <a:pPr defTabSz="923710">
              <a:defRPr/>
            </a:pPr>
            <a:endParaRPr lang="en-US" dirty="0"/>
          </a:p>
          <a:p>
            <a:pPr defTabSz="923710">
              <a:defRPr/>
            </a:pPr>
            <a:r>
              <a:rPr lang="en-US" dirty="0"/>
              <a:t>The next time we meet, I will show you how I have allocated resources to support our strategic priorities.</a:t>
            </a:r>
          </a:p>
          <a:p>
            <a:pPr defTabSz="923710">
              <a:defRPr/>
            </a:pPr>
            <a:endParaRPr lang="en-US" dirty="0"/>
          </a:p>
          <a:p>
            <a:pPr defTabSz="923710">
              <a:defRPr/>
            </a:pPr>
            <a:endParaRPr lang="en-US" dirty="0"/>
          </a:p>
        </p:txBody>
      </p:sp>
      <p:sp>
        <p:nvSpPr>
          <p:cNvPr id="4" name="Slide Number Placeholder 3"/>
          <p:cNvSpPr>
            <a:spLocks noGrp="1"/>
          </p:cNvSpPr>
          <p:nvPr>
            <p:ph type="sldNum" sz="quarter" idx="10"/>
          </p:nvPr>
        </p:nvSpPr>
        <p:spPr/>
        <p:txBody>
          <a:bodyPr/>
          <a:lstStyle/>
          <a:p>
            <a:fld id="{06FECA5B-CB69-434F-96AB-1E7E18E86F8F}" type="slidenum">
              <a:rPr lang="en-US" smtClean="0">
                <a:solidFill>
                  <a:prstClr val="black"/>
                </a:solidFill>
              </a:rPr>
              <a:pPr/>
              <a:t>19</a:t>
            </a:fld>
            <a:endParaRPr lang="en-US" dirty="0">
              <a:solidFill>
                <a:prstClr val="black"/>
              </a:solidFill>
            </a:endParaRPr>
          </a:p>
        </p:txBody>
      </p:sp>
    </p:spTree>
    <p:extLst>
      <p:ext uri="{BB962C8B-B14F-4D97-AF65-F5344CB8AC3E}">
        <p14:creationId xmlns:p14="http://schemas.microsoft.com/office/powerpoint/2010/main" val="37820268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5190">
              <a:defRPr/>
            </a:pPr>
            <a:r>
              <a:rPr lang="en-US" dirty="0"/>
              <a:t>For the next few slides, I will show you how I have allocated the budget to support our strategic priorities. </a:t>
            </a:r>
          </a:p>
          <a:p>
            <a:pPr defTabSz="925190">
              <a:defRPr/>
            </a:pPr>
            <a:endParaRPr lang="en-US" dirty="0"/>
          </a:p>
          <a:p>
            <a:pPr defTabSz="925190">
              <a:defRPr/>
            </a:pPr>
            <a:r>
              <a:rPr lang="en-US" dirty="0"/>
              <a:t>Based on our strategic priorities and funds we received, here is a break-out of the priorities, which focus area it addresses, the strategies that will be implemented, the purchase request, which funding source was used and the amount.</a:t>
            </a:r>
          </a:p>
        </p:txBody>
      </p:sp>
      <p:sp>
        <p:nvSpPr>
          <p:cNvPr id="4" name="Slide Number Placeholder 3"/>
          <p:cNvSpPr>
            <a:spLocks noGrp="1"/>
          </p:cNvSpPr>
          <p:nvPr>
            <p:ph type="sldNum" sz="quarter" idx="10"/>
          </p:nvPr>
        </p:nvSpPr>
        <p:spPr/>
        <p:txBody>
          <a:bodyPr/>
          <a:lstStyle/>
          <a:p>
            <a:fld id="{06FECA5B-CB69-434F-96AB-1E7E18E86F8F}" type="slidenum">
              <a:rPr lang="en-US" smtClean="0">
                <a:solidFill>
                  <a:prstClr val="black"/>
                </a:solidFill>
              </a:rPr>
              <a:pPr/>
              <a:t>20</a:t>
            </a:fld>
            <a:endParaRPr lang="en-US" dirty="0">
              <a:solidFill>
                <a:prstClr val="black"/>
              </a:solidFill>
            </a:endParaRPr>
          </a:p>
        </p:txBody>
      </p:sp>
    </p:spTree>
    <p:extLst>
      <p:ext uri="{BB962C8B-B14F-4D97-AF65-F5344CB8AC3E}">
        <p14:creationId xmlns:p14="http://schemas.microsoft.com/office/powerpoint/2010/main" val="27371272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reserve can be impacted at two points in the budget process:  1. During the summer, dependent upon district revenues matching projections and 2. After the 15-day count for enrollment leveling. </a:t>
            </a:r>
          </a:p>
        </p:txBody>
      </p:sp>
    </p:spTree>
    <p:extLst>
      <p:ext uri="{BB962C8B-B14F-4D97-AF65-F5344CB8AC3E}">
        <p14:creationId xmlns:p14="http://schemas.microsoft.com/office/powerpoint/2010/main" val="203332937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slides represent the priorities we will fund if we receive additional money</a:t>
            </a:r>
            <a:r>
              <a:rPr lang="en-US" baseline="0" dirty="0"/>
              <a:t> from Title I and the </a:t>
            </a:r>
            <a:r>
              <a:rPr lang="en-US" baseline="0"/>
              <a:t>Leveling Reserve. </a:t>
            </a:r>
            <a:r>
              <a:rPr lang="en-US" baseline="0" dirty="0"/>
              <a:t>When we approve the budget we will approve both so that we will not have to schedule another meeting if the funds are made available.</a:t>
            </a:r>
          </a:p>
          <a:p>
            <a:endParaRPr lang="en-US" dirty="0"/>
          </a:p>
          <a:p>
            <a:pPr defTabSz="925190">
              <a:defRPr/>
            </a:pPr>
            <a:r>
              <a:rPr lang="en-US" b="1" u="sng" dirty="0"/>
              <a:t>Before I turn it back over to the Chair for the next slide, I want to thank you for your hard work and support this year. I will keep you informed as we move through the budget process. (</a:t>
            </a:r>
            <a:r>
              <a:rPr lang="en-US" b="1" i="1" u="sng" dirty="0"/>
              <a:t>Please inform Chair that they will facilitate the discussion for the last slide)</a:t>
            </a:r>
            <a:endParaRPr lang="en-US" dirty="0"/>
          </a:p>
          <a:p>
            <a:endParaRPr lang="en-US" dirty="0"/>
          </a:p>
        </p:txBody>
      </p:sp>
      <p:sp>
        <p:nvSpPr>
          <p:cNvPr id="4" name="Slide Number Placeholder 3"/>
          <p:cNvSpPr>
            <a:spLocks noGrp="1"/>
          </p:cNvSpPr>
          <p:nvPr>
            <p:ph type="sldNum" sz="quarter" idx="10"/>
          </p:nvPr>
        </p:nvSpPr>
        <p:spPr/>
        <p:txBody>
          <a:bodyPr/>
          <a:lstStyle/>
          <a:p>
            <a:fld id="{06FECA5B-CB69-434F-96AB-1E7E18E86F8F}" type="slidenum">
              <a:rPr lang="en-US" smtClean="0"/>
              <a:t>22</a:t>
            </a:fld>
            <a:endParaRPr lang="en-US" dirty="0"/>
          </a:p>
        </p:txBody>
      </p:sp>
    </p:spTree>
    <p:extLst>
      <p:ext uri="{BB962C8B-B14F-4D97-AF65-F5344CB8AC3E}">
        <p14:creationId xmlns:p14="http://schemas.microsoft.com/office/powerpoint/2010/main" val="426984181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slides represent the priorities we will fund if we receive additional money</a:t>
            </a:r>
            <a:r>
              <a:rPr lang="en-US" baseline="0" dirty="0"/>
              <a:t> from Title I and the </a:t>
            </a:r>
            <a:r>
              <a:rPr lang="en-US" baseline="0"/>
              <a:t>Leveling Reserve. </a:t>
            </a:r>
            <a:r>
              <a:rPr lang="en-US" baseline="0" dirty="0"/>
              <a:t>When we approve the budget we will approve both so that we will not have to schedule another meeting if the funds are made available.</a:t>
            </a:r>
          </a:p>
          <a:p>
            <a:endParaRPr lang="en-US" dirty="0"/>
          </a:p>
          <a:p>
            <a:pPr defTabSz="925190">
              <a:defRPr/>
            </a:pPr>
            <a:r>
              <a:rPr lang="en-US" b="1" u="sng" dirty="0"/>
              <a:t>Before I turn it back over to the Chair for the next slide, I want to thank you for your hard work and support this year. I will keep you informed as we move through the budget process. (</a:t>
            </a:r>
            <a:r>
              <a:rPr lang="en-US" b="1" i="1" u="sng" dirty="0"/>
              <a:t>Please inform Chair that they will facilitate the discussion for the last slide)</a:t>
            </a:r>
            <a:endParaRPr lang="en-US" dirty="0"/>
          </a:p>
          <a:p>
            <a:endParaRPr lang="en-US" dirty="0"/>
          </a:p>
        </p:txBody>
      </p:sp>
      <p:sp>
        <p:nvSpPr>
          <p:cNvPr id="4" name="Slide Number Placeholder 3"/>
          <p:cNvSpPr>
            <a:spLocks noGrp="1"/>
          </p:cNvSpPr>
          <p:nvPr>
            <p:ph type="sldNum" sz="quarter" idx="10"/>
          </p:nvPr>
        </p:nvSpPr>
        <p:spPr/>
        <p:txBody>
          <a:bodyPr/>
          <a:lstStyle/>
          <a:p>
            <a:fld id="{06FECA5B-CB69-434F-96AB-1E7E18E86F8F}" type="slidenum">
              <a:rPr lang="en-US" smtClean="0"/>
              <a:t>23</a:t>
            </a:fld>
            <a:endParaRPr lang="en-US" dirty="0"/>
          </a:p>
        </p:txBody>
      </p:sp>
    </p:spTree>
    <p:extLst>
      <p:ext uri="{BB962C8B-B14F-4D97-AF65-F5344CB8AC3E}">
        <p14:creationId xmlns:p14="http://schemas.microsoft.com/office/powerpoint/2010/main" val="119204681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CHAIR - Our final task for today! Here are questions that we need to consider to ensure we have a good working draft budget. Let’s walk through them together.</a:t>
            </a:r>
          </a:p>
        </p:txBody>
      </p:sp>
      <p:sp>
        <p:nvSpPr>
          <p:cNvPr id="4" name="Slide Number Placeholder 3"/>
          <p:cNvSpPr>
            <a:spLocks noGrp="1"/>
          </p:cNvSpPr>
          <p:nvPr>
            <p:ph type="sldNum" sz="quarter" idx="10"/>
          </p:nvPr>
        </p:nvSpPr>
        <p:spPr/>
        <p:txBody>
          <a:bodyPr/>
          <a:lstStyle/>
          <a:p>
            <a:fld id="{06FECA5B-CB69-434F-96AB-1E7E18E86F8F}" type="slidenum">
              <a:rPr lang="en-US" smtClean="0"/>
              <a:t>24</a:t>
            </a:fld>
            <a:endParaRPr lang="en-US" dirty="0"/>
          </a:p>
        </p:txBody>
      </p:sp>
    </p:spTree>
    <p:extLst>
      <p:ext uri="{BB962C8B-B14F-4D97-AF65-F5344CB8AC3E}">
        <p14:creationId xmlns:p14="http://schemas.microsoft.com/office/powerpoint/2010/main" val="341279242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 FEEL YOUR TEAM IS READY TO APPROVE THE </a:t>
            </a:r>
            <a:r>
              <a:rPr lang="en-US" u="sng" dirty="0"/>
              <a:t>DRAFT</a:t>
            </a:r>
            <a:r>
              <a:rPr lang="en-US" dirty="0"/>
              <a:t> BUDGET, PLEASE DO SO. PLEASE REMIND THEM THAT YOU MAY NEED TO MEET WITH THEM AGAIN, IF THERE ARE CHANGES FROM YOUR MEETINGS WITH DISTRICT LEADERSHIP. LET THEM KNOW YOU WILL KEEP THEM INFORMED!!</a:t>
            </a:r>
          </a:p>
          <a:p>
            <a:r>
              <a:rPr lang="en-US" dirty="0"/>
              <a:t> </a:t>
            </a:r>
          </a:p>
          <a:p>
            <a:endParaRPr lang="en-US" dirty="0"/>
          </a:p>
        </p:txBody>
      </p:sp>
      <p:sp>
        <p:nvSpPr>
          <p:cNvPr id="4" name="Slide Number Placeholder 3"/>
          <p:cNvSpPr>
            <a:spLocks noGrp="1"/>
          </p:cNvSpPr>
          <p:nvPr>
            <p:ph type="sldNum" sz="quarter" idx="10"/>
          </p:nvPr>
        </p:nvSpPr>
        <p:spPr/>
        <p:txBody>
          <a:bodyPr/>
          <a:lstStyle/>
          <a:p>
            <a:fld id="{06FECA5B-CB69-434F-96AB-1E7E18E86F8F}" type="slidenum">
              <a:rPr lang="en-US" smtClean="0"/>
              <a:t>25</a:t>
            </a:fld>
            <a:endParaRPr lang="en-US" dirty="0"/>
          </a:p>
        </p:txBody>
      </p:sp>
    </p:spTree>
    <p:extLst>
      <p:ext uri="{BB962C8B-B14F-4D97-AF65-F5344CB8AC3E}">
        <p14:creationId xmlns:p14="http://schemas.microsoft.com/office/powerpoint/2010/main" val="8625700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CF74069C-88F8-48B5-8814-06317A2067C5}" type="datetime1">
              <a:rPr lang="en-US" smtClean="0"/>
              <a:t>6/11/2020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t>‹#›</a:t>
            </a:fld>
            <a:endParaRPr lang="en-US" dirty="0"/>
          </a:p>
        </p:txBody>
      </p:sp>
    </p:spTree>
    <p:extLst>
      <p:ext uri="{BB962C8B-B14F-4D97-AF65-F5344CB8AC3E}">
        <p14:creationId xmlns:p14="http://schemas.microsoft.com/office/powerpoint/2010/main" val="34353224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8589E54D-4525-4B19-92AB-1F1CDA793166}" type="datetime1">
              <a:rPr lang="en-US" smtClean="0"/>
              <a:t>6/11/2020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t>‹#›</a:t>
            </a:fld>
            <a:endParaRPr lang="en-US" dirty="0"/>
          </a:p>
        </p:txBody>
      </p:sp>
    </p:spTree>
    <p:extLst>
      <p:ext uri="{BB962C8B-B14F-4D97-AF65-F5344CB8AC3E}">
        <p14:creationId xmlns:p14="http://schemas.microsoft.com/office/powerpoint/2010/main" val="20150383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5AF637B1-5A12-4E31-807A-45ED99814C6F}" type="datetime1">
              <a:rPr lang="en-US" smtClean="0"/>
              <a:t>6/11/2020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t>‹#›</a:t>
            </a:fld>
            <a:endParaRPr lang="en-US" dirty="0"/>
          </a:p>
        </p:txBody>
      </p:sp>
    </p:spTree>
    <p:extLst>
      <p:ext uri="{BB962C8B-B14F-4D97-AF65-F5344CB8AC3E}">
        <p14:creationId xmlns:p14="http://schemas.microsoft.com/office/powerpoint/2010/main" val="32629657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24E86F04-3EBE-40B7-8C0D-DE4CA9498539}" type="datetime1">
              <a:rPr lang="en-US" smtClean="0"/>
              <a:t>6/11/2020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t>‹#›</a:t>
            </a:fld>
            <a:endParaRPr lang="en-US" dirty="0"/>
          </a:p>
        </p:txBody>
      </p:sp>
    </p:spTree>
    <p:extLst>
      <p:ext uri="{BB962C8B-B14F-4D97-AF65-F5344CB8AC3E}">
        <p14:creationId xmlns:p14="http://schemas.microsoft.com/office/powerpoint/2010/main" val="27627725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8C9C85D9-6FB7-40EF-965F-A1046ADCDD99}" type="datetime1">
              <a:rPr lang="en-US" smtClean="0"/>
              <a:t>6/11/2020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t>‹#›</a:t>
            </a:fld>
            <a:endParaRPr lang="en-US" dirty="0"/>
          </a:p>
        </p:txBody>
      </p:sp>
    </p:spTree>
    <p:extLst>
      <p:ext uri="{BB962C8B-B14F-4D97-AF65-F5344CB8AC3E}">
        <p14:creationId xmlns:p14="http://schemas.microsoft.com/office/powerpoint/2010/main" val="32856240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C63ACDC9-FBCE-4943-A3AE-873EA06A62B4}" type="datetime1">
              <a:rPr lang="en-US" smtClean="0"/>
              <a:t>6/11/2020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t>‹#›</a:t>
            </a:fld>
            <a:endParaRPr lang="en-US" dirty="0"/>
          </a:p>
        </p:txBody>
      </p:sp>
    </p:spTree>
    <p:extLst>
      <p:ext uri="{BB962C8B-B14F-4D97-AF65-F5344CB8AC3E}">
        <p14:creationId xmlns:p14="http://schemas.microsoft.com/office/powerpoint/2010/main" val="9387485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8CE6E390-EA1F-4B3E-A94B-FC0331EB7320}" type="datetime1">
              <a:rPr lang="en-US" smtClean="0"/>
              <a:t>6/11/2020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t>‹#›</a:t>
            </a:fld>
            <a:endParaRPr lang="en-US" dirty="0"/>
          </a:p>
        </p:txBody>
      </p:sp>
    </p:spTree>
    <p:extLst>
      <p:ext uri="{BB962C8B-B14F-4D97-AF65-F5344CB8AC3E}">
        <p14:creationId xmlns:p14="http://schemas.microsoft.com/office/powerpoint/2010/main" val="3847841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5931ECF6-EA9B-4FA1-8F7A-1BED46621E92}" type="datetime1">
              <a:rPr lang="en-US" smtClean="0"/>
              <a:t>6/11/2020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t>‹#›</a:t>
            </a:fld>
            <a:endParaRPr lang="en-US" dirty="0"/>
          </a:p>
        </p:txBody>
      </p:sp>
    </p:spTree>
    <p:extLst>
      <p:ext uri="{BB962C8B-B14F-4D97-AF65-F5344CB8AC3E}">
        <p14:creationId xmlns:p14="http://schemas.microsoft.com/office/powerpoint/2010/main" val="23166120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049BACE6-EDD5-4577-AADD-9FFBFFCF7CC8}" type="datetime1">
              <a:rPr lang="en-US" smtClean="0"/>
              <a:t>6/11/2020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t>‹#›</a:t>
            </a:fld>
            <a:endParaRPr lang="en-US" dirty="0"/>
          </a:p>
        </p:txBody>
      </p:sp>
    </p:spTree>
    <p:extLst>
      <p:ext uri="{BB962C8B-B14F-4D97-AF65-F5344CB8AC3E}">
        <p14:creationId xmlns:p14="http://schemas.microsoft.com/office/powerpoint/2010/main" val="8737184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5FF1F2A2-C67B-4981-AD94-747309F8D8E6}" type="datetime1">
              <a:rPr lang="en-US" smtClean="0"/>
              <a:t>6/11/2020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t>‹#›</a:t>
            </a:fld>
            <a:endParaRPr lang="en-US" dirty="0"/>
          </a:p>
        </p:txBody>
      </p:sp>
    </p:spTree>
    <p:extLst>
      <p:ext uri="{BB962C8B-B14F-4D97-AF65-F5344CB8AC3E}">
        <p14:creationId xmlns:p14="http://schemas.microsoft.com/office/powerpoint/2010/main" val="40899356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7D2483BC-6651-4318-8D04-A985A876A93E}" type="datetime1">
              <a:rPr lang="en-US" smtClean="0"/>
              <a:t>6/11/2020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t>‹#›</a:t>
            </a:fld>
            <a:endParaRPr lang="en-US" dirty="0"/>
          </a:p>
        </p:txBody>
      </p:sp>
    </p:spTree>
    <p:extLst>
      <p:ext uri="{BB962C8B-B14F-4D97-AF65-F5344CB8AC3E}">
        <p14:creationId xmlns:p14="http://schemas.microsoft.com/office/powerpoint/2010/main" val="6486216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58E1913-9345-4E9A-9FCB-5729BA9224F7}" type="datetime1">
              <a:rPr lang="en-US" smtClean="0"/>
              <a:t>6/11/2020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EC10A0C-BB77-FD4A-8FA4-D4334D01E3A4}" type="slidenum">
              <a:rPr lang="en-US" smtClean="0"/>
              <a:t>‹#›</a:t>
            </a:fld>
            <a:endParaRPr lang="en-US" dirty="0"/>
          </a:p>
        </p:txBody>
      </p:sp>
    </p:spTree>
    <p:extLst>
      <p:ext uri="{BB962C8B-B14F-4D97-AF65-F5344CB8AC3E}">
        <p14:creationId xmlns:p14="http://schemas.microsoft.com/office/powerpoint/2010/main" val="32228223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AD5BDE8-FE5A-4FA4-AA9D-5132DC699435}" type="datetime1">
              <a:rPr lang="en-US" smtClean="0"/>
              <a:t>6/11/2020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EC10A0C-BB77-FD4A-8FA4-D4334D01E3A4}" type="slidenum">
              <a:rPr lang="en-US" smtClean="0"/>
              <a:t>‹#›</a:t>
            </a:fld>
            <a:endParaRPr lang="en-US" dirty="0"/>
          </a:p>
        </p:txBody>
      </p:sp>
    </p:spTree>
    <p:extLst>
      <p:ext uri="{BB962C8B-B14F-4D97-AF65-F5344CB8AC3E}">
        <p14:creationId xmlns:p14="http://schemas.microsoft.com/office/powerpoint/2010/main" val="6962875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397A603-9F58-4668-BE71-248724430663}" type="datetime1">
              <a:rPr lang="en-US" smtClean="0"/>
              <a:t>6/11/2020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EC10A0C-BB77-FD4A-8FA4-D4334D01E3A4}" type="slidenum">
              <a:rPr lang="en-US" smtClean="0"/>
              <a:t>‹#›</a:t>
            </a:fld>
            <a:endParaRPr lang="en-US" dirty="0"/>
          </a:p>
        </p:txBody>
      </p:sp>
    </p:spTree>
    <p:extLst>
      <p:ext uri="{BB962C8B-B14F-4D97-AF65-F5344CB8AC3E}">
        <p14:creationId xmlns:p14="http://schemas.microsoft.com/office/powerpoint/2010/main" val="188422044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3725F51-049C-4F09-985E-88373BC58708}" type="datetime1">
              <a:rPr lang="en-US" smtClean="0"/>
              <a:t>6/11/2020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EC10A0C-BB77-FD4A-8FA4-D4334D01E3A4}" type="slidenum">
              <a:rPr lang="en-US" smtClean="0"/>
              <a:t>‹#›</a:t>
            </a:fld>
            <a:endParaRPr lang="en-US" dirty="0"/>
          </a:p>
        </p:txBody>
      </p:sp>
    </p:spTree>
    <p:extLst>
      <p:ext uri="{BB962C8B-B14F-4D97-AF65-F5344CB8AC3E}">
        <p14:creationId xmlns:p14="http://schemas.microsoft.com/office/powerpoint/2010/main" val="392523935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4E462E8-5B08-4F90-A429-1AF4E7113FA1}" type="datetime1">
              <a:rPr lang="en-US" smtClean="0"/>
              <a:t>6/11/2020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EC10A0C-BB77-FD4A-8FA4-D4334D01E3A4}" type="slidenum">
              <a:rPr lang="en-US" smtClean="0"/>
              <a:t>‹#›</a:t>
            </a:fld>
            <a:endParaRPr lang="en-US" dirty="0"/>
          </a:p>
        </p:txBody>
      </p:sp>
    </p:spTree>
    <p:extLst>
      <p:ext uri="{BB962C8B-B14F-4D97-AF65-F5344CB8AC3E}">
        <p14:creationId xmlns:p14="http://schemas.microsoft.com/office/powerpoint/2010/main" val="27378925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19EFB51-FD0A-4911-843D-29D3378DC883}" type="datetime1">
              <a:rPr lang="en-US" smtClean="0"/>
              <a:t>6/11/2020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AEC10A0C-BB77-FD4A-8FA4-D4334D01E3A4}" type="slidenum">
              <a:rPr lang="en-US" smtClean="0"/>
              <a:t>‹#›</a:t>
            </a:fld>
            <a:endParaRPr lang="en-US" dirty="0"/>
          </a:p>
        </p:txBody>
      </p:sp>
    </p:spTree>
    <p:extLst>
      <p:ext uri="{BB962C8B-B14F-4D97-AF65-F5344CB8AC3E}">
        <p14:creationId xmlns:p14="http://schemas.microsoft.com/office/powerpoint/2010/main" val="262533852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1B8342D-9088-4396-8C29-95D34B3E713D}" type="datetime1">
              <a:rPr lang="en-US" smtClean="0"/>
              <a:t>6/11/2020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AEC10A0C-BB77-FD4A-8FA4-D4334D01E3A4}" type="slidenum">
              <a:rPr lang="en-US" smtClean="0"/>
              <a:t>‹#›</a:t>
            </a:fld>
            <a:endParaRPr lang="en-US" dirty="0"/>
          </a:p>
        </p:txBody>
      </p:sp>
    </p:spTree>
    <p:extLst>
      <p:ext uri="{BB962C8B-B14F-4D97-AF65-F5344CB8AC3E}">
        <p14:creationId xmlns:p14="http://schemas.microsoft.com/office/powerpoint/2010/main" val="216377427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4B6013E-4F04-4D1B-A048-D9B2B59CFC28}" type="datetime1">
              <a:rPr lang="en-US" smtClean="0"/>
              <a:t>6/11/2020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EC10A0C-BB77-FD4A-8FA4-D4334D01E3A4}" type="slidenum">
              <a:rPr lang="en-US" smtClean="0"/>
              <a:t>‹#›</a:t>
            </a:fld>
            <a:endParaRPr lang="en-US" dirty="0"/>
          </a:p>
        </p:txBody>
      </p:sp>
    </p:spTree>
    <p:extLst>
      <p:ext uri="{BB962C8B-B14F-4D97-AF65-F5344CB8AC3E}">
        <p14:creationId xmlns:p14="http://schemas.microsoft.com/office/powerpoint/2010/main" val="356051605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F0C9F20-B75A-49AB-8B88-1D5EA6DABFF5}" type="datetime1">
              <a:rPr lang="en-US" smtClean="0"/>
              <a:t>6/11/2020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EC10A0C-BB77-FD4A-8FA4-D4334D01E3A4}" type="slidenum">
              <a:rPr lang="en-US" smtClean="0"/>
              <a:t>‹#›</a:t>
            </a:fld>
            <a:endParaRPr lang="en-US" dirty="0"/>
          </a:p>
        </p:txBody>
      </p:sp>
    </p:spTree>
    <p:extLst>
      <p:ext uri="{BB962C8B-B14F-4D97-AF65-F5344CB8AC3E}">
        <p14:creationId xmlns:p14="http://schemas.microsoft.com/office/powerpoint/2010/main" val="53119355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FB4907C-8252-455A-BC65-F61580EA8D73}" type="datetime1">
              <a:rPr lang="en-US" smtClean="0"/>
              <a:t>6/11/2020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EC10A0C-BB77-FD4A-8FA4-D4334D01E3A4}" type="slidenum">
              <a:rPr lang="en-US" smtClean="0"/>
              <a:t>‹#›</a:t>
            </a:fld>
            <a:endParaRPr lang="en-US" dirty="0"/>
          </a:p>
        </p:txBody>
      </p:sp>
    </p:spTree>
    <p:extLst>
      <p:ext uri="{BB962C8B-B14F-4D97-AF65-F5344CB8AC3E}">
        <p14:creationId xmlns:p14="http://schemas.microsoft.com/office/powerpoint/2010/main" val="217522374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30726DA-A5B5-49D7-9B12-735498950DA3}" type="datetime1">
              <a:rPr lang="en-US" smtClean="0"/>
              <a:t>6/11/2020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EC10A0C-BB77-FD4A-8FA4-D4334D01E3A4}" type="slidenum">
              <a:rPr lang="en-US" smtClean="0"/>
              <a:t>‹#›</a:t>
            </a:fld>
            <a:endParaRPr lang="en-US" dirty="0"/>
          </a:p>
        </p:txBody>
      </p:sp>
    </p:spTree>
    <p:extLst>
      <p:ext uri="{BB962C8B-B14F-4D97-AF65-F5344CB8AC3E}">
        <p14:creationId xmlns:p14="http://schemas.microsoft.com/office/powerpoint/2010/main" val="87828313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02BE29BA-F8F0-4508-A4BE-7F72180E3ABB}" type="datetime1">
              <a:rPr lang="en-US" smtClean="0"/>
              <a:t>6/11/2020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t>‹#›</a:t>
            </a:fld>
            <a:endParaRPr lang="en-US" dirty="0"/>
          </a:p>
        </p:txBody>
      </p:sp>
    </p:spTree>
    <p:extLst>
      <p:ext uri="{BB962C8B-B14F-4D97-AF65-F5344CB8AC3E}">
        <p14:creationId xmlns:p14="http://schemas.microsoft.com/office/powerpoint/2010/main" val="214114532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27F865CF-A9DB-43E3-ADF8-28E5B1685A28}" type="datetime1">
              <a:rPr lang="en-US" smtClean="0"/>
              <a:t>6/11/2020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t>‹#›</a:t>
            </a:fld>
            <a:endParaRPr lang="en-US" dirty="0"/>
          </a:p>
        </p:txBody>
      </p:sp>
    </p:spTree>
    <p:extLst>
      <p:ext uri="{BB962C8B-B14F-4D97-AF65-F5344CB8AC3E}">
        <p14:creationId xmlns:p14="http://schemas.microsoft.com/office/powerpoint/2010/main" val="18211124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7FE91807-D38D-4528-8CF2-63D388DD1A23}" type="datetime1">
              <a:rPr lang="en-US" smtClean="0"/>
              <a:t>6/11/2020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t>‹#›</a:t>
            </a:fld>
            <a:endParaRPr lang="en-US" dirty="0"/>
          </a:p>
        </p:txBody>
      </p:sp>
    </p:spTree>
    <p:extLst>
      <p:ext uri="{BB962C8B-B14F-4D97-AF65-F5344CB8AC3E}">
        <p14:creationId xmlns:p14="http://schemas.microsoft.com/office/powerpoint/2010/main" val="285881518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946390AC-3BCF-4C22-A2DB-7990E5A54FFD}" type="datetime1">
              <a:rPr lang="en-US" smtClean="0"/>
              <a:t>6/11/2020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t>‹#›</a:t>
            </a:fld>
            <a:endParaRPr lang="en-US" dirty="0"/>
          </a:p>
        </p:txBody>
      </p:sp>
    </p:spTree>
    <p:extLst>
      <p:ext uri="{BB962C8B-B14F-4D97-AF65-F5344CB8AC3E}">
        <p14:creationId xmlns:p14="http://schemas.microsoft.com/office/powerpoint/2010/main" val="421599173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68259FE0-F886-4177-8680-0087672F0DBD}" type="datetime1">
              <a:rPr lang="en-US" smtClean="0"/>
              <a:t>6/11/2020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t>‹#›</a:t>
            </a:fld>
            <a:endParaRPr lang="en-US" dirty="0"/>
          </a:p>
        </p:txBody>
      </p:sp>
    </p:spTree>
    <p:extLst>
      <p:ext uri="{BB962C8B-B14F-4D97-AF65-F5344CB8AC3E}">
        <p14:creationId xmlns:p14="http://schemas.microsoft.com/office/powerpoint/2010/main" val="334879411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68C4881A-3753-44FC-9558-4D53EA0B3115}" type="datetime1">
              <a:rPr lang="en-US" smtClean="0"/>
              <a:t>6/11/2020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t>‹#›</a:t>
            </a:fld>
            <a:endParaRPr lang="en-US" dirty="0"/>
          </a:p>
        </p:txBody>
      </p:sp>
    </p:spTree>
    <p:extLst>
      <p:ext uri="{BB962C8B-B14F-4D97-AF65-F5344CB8AC3E}">
        <p14:creationId xmlns:p14="http://schemas.microsoft.com/office/powerpoint/2010/main" val="164694795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7F6DDC96-0A56-4EC2-A351-5C197C9B424C}" type="datetime1">
              <a:rPr lang="en-US" smtClean="0"/>
              <a:t>6/11/2020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t>‹#›</a:t>
            </a:fld>
            <a:endParaRPr lang="en-US" dirty="0"/>
          </a:p>
        </p:txBody>
      </p:sp>
    </p:spTree>
    <p:extLst>
      <p:ext uri="{BB962C8B-B14F-4D97-AF65-F5344CB8AC3E}">
        <p14:creationId xmlns:p14="http://schemas.microsoft.com/office/powerpoint/2010/main" val="196001323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FE122329-9D6C-4DB8-AB35-E1ADA78AF0CC}" type="datetime1">
              <a:rPr lang="en-US" smtClean="0"/>
              <a:t>6/11/2020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t>‹#›</a:t>
            </a:fld>
            <a:endParaRPr lang="en-US" dirty="0"/>
          </a:p>
        </p:txBody>
      </p:sp>
    </p:spTree>
    <p:extLst>
      <p:ext uri="{BB962C8B-B14F-4D97-AF65-F5344CB8AC3E}">
        <p14:creationId xmlns:p14="http://schemas.microsoft.com/office/powerpoint/2010/main" val="38534656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E44F7ADF-1314-41CB-AC5F-F8E1A67EBEF8}" type="datetime1">
              <a:rPr lang="en-US" smtClean="0"/>
              <a:t>6/11/2020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t>‹#›</a:t>
            </a:fld>
            <a:endParaRPr lang="en-US" dirty="0"/>
          </a:p>
        </p:txBody>
      </p:sp>
    </p:spTree>
    <p:extLst>
      <p:ext uri="{BB962C8B-B14F-4D97-AF65-F5344CB8AC3E}">
        <p14:creationId xmlns:p14="http://schemas.microsoft.com/office/powerpoint/2010/main" val="167461793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127ED441-B249-441C-A420-69A916E4CC25}" type="datetime1">
              <a:rPr lang="en-US" smtClean="0"/>
              <a:t>6/11/2020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t>‹#›</a:t>
            </a:fld>
            <a:endParaRPr lang="en-US" dirty="0"/>
          </a:p>
        </p:txBody>
      </p:sp>
    </p:spTree>
    <p:extLst>
      <p:ext uri="{BB962C8B-B14F-4D97-AF65-F5344CB8AC3E}">
        <p14:creationId xmlns:p14="http://schemas.microsoft.com/office/powerpoint/2010/main" val="196732325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22E0800E-34A0-4176-B5D0-FB4E9EA59786}" type="datetime1">
              <a:rPr lang="en-US" smtClean="0"/>
              <a:t>6/11/2020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t>‹#›</a:t>
            </a:fld>
            <a:endParaRPr lang="en-US" dirty="0"/>
          </a:p>
        </p:txBody>
      </p:sp>
    </p:spTree>
    <p:extLst>
      <p:ext uri="{BB962C8B-B14F-4D97-AF65-F5344CB8AC3E}">
        <p14:creationId xmlns:p14="http://schemas.microsoft.com/office/powerpoint/2010/main" val="56468689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54121760-A27C-4DBB-AB7C-A323C9DF147C}" type="datetime1">
              <a:rPr lang="en-US" smtClean="0">
                <a:solidFill>
                  <a:prstClr val="black">
                    <a:tint val="75000"/>
                  </a:prstClr>
                </a:solidFill>
              </a:rPr>
              <a:t>6/11/2020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03875260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00CEC284-E82C-4EB1-809B-E5E849B6D56D}" type="datetime1">
              <a:rPr lang="en-US" smtClean="0">
                <a:solidFill>
                  <a:prstClr val="black">
                    <a:tint val="75000"/>
                  </a:prstClr>
                </a:solidFill>
              </a:rPr>
              <a:t>6/11/2020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39265345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1C43ED1A-5296-484D-A834-AA97962CCE19}" type="datetime1">
              <a:rPr lang="en-US" smtClean="0">
                <a:solidFill>
                  <a:prstClr val="black">
                    <a:tint val="75000"/>
                  </a:prstClr>
                </a:solidFill>
              </a:rPr>
              <a:t>6/11/2020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76884557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C1C47BC4-0B73-4253-A4D6-DC9E2833E7C7}" type="datetime1">
              <a:rPr lang="en-US" smtClean="0">
                <a:solidFill>
                  <a:prstClr val="black">
                    <a:tint val="75000"/>
                  </a:prstClr>
                </a:solidFill>
              </a:rPr>
              <a:t>6/11/2020</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05716881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6CF0D6C6-7B23-40CA-8C37-357F0B28F17F}" type="datetime1">
              <a:rPr lang="en-US" smtClean="0">
                <a:solidFill>
                  <a:prstClr val="black">
                    <a:tint val="75000"/>
                  </a:prstClr>
                </a:solidFill>
              </a:rPr>
              <a:t>6/11/2020</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48242705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EE312639-AC78-455B-B901-74D8D19387DC}" type="datetime1">
              <a:rPr lang="en-US" smtClean="0">
                <a:solidFill>
                  <a:prstClr val="black">
                    <a:tint val="75000"/>
                  </a:prstClr>
                </a:solidFill>
              </a:rPr>
              <a:t>6/11/2020</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46149515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104ADB85-7F9B-44BF-BB0E-F147399C7D42}" type="datetime1">
              <a:rPr lang="en-US" smtClean="0">
                <a:solidFill>
                  <a:prstClr val="black">
                    <a:tint val="75000"/>
                  </a:prstClr>
                </a:solidFill>
              </a:rPr>
              <a:t>6/11/2020</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422362863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8756FDB1-E957-4F26-8C5A-1C001FA301F0}" type="datetime1">
              <a:rPr lang="en-US" smtClean="0">
                <a:solidFill>
                  <a:prstClr val="black">
                    <a:tint val="75000"/>
                  </a:prstClr>
                </a:solidFill>
              </a:rPr>
              <a:t>6/11/2020</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92322293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651D37E9-2468-4ABE-AB05-DD18207AE817}" type="datetime1">
              <a:rPr lang="en-US" smtClean="0">
                <a:solidFill>
                  <a:prstClr val="black">
                    <a:tint val="75000"/>
                  </a:prstClr>
                </a:solidFill>
              </a:rPr>
              <a:t>6/11/2020</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28046324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2CE94586-3ABD-4339-9426-2C512D9BFF87}" type="datetime1">
              <a:rPr lang="en-US" smtClean="0">
                <a:solidFill>
                  <a:prstClr val="black">
                    <a:tint val="75000"/>
                  </a:prstClr>
                </a:solidFill>
              </a:rPr>
              <a:t>6/11/2020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9084612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BCB1B063-4B04-465A-84B9-A1A68F3F6BB8}" type="datetime1">
              <a:rPr lang="en-US" smtClean="0">
                <a:solidFill>
                  <a:prstClr val="black">
                    <a:tint val="75000"/>
                  </a:prstClr>
                </a:solidFill>
              </a:rPr>
              <a:t>6/11/2020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36041125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73A9849B-CD2E-4E9A-9587-F3F251325C02}" type="datetime1">
              <a:rPr lang="en-US" smtClean="0">
                <a:solidFill>
                  <a:prstClr val="black">
                    <a:tint val="75000"/>
                  </a:prstClr>
                </a:solidFill>
              </a:rPr>
              <a:t>6/11/2020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91209177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888FFE9E-47B5-4A17-A7F9-AF64B538EA52}" type="datetime1">
              <a:rPr lang="en-US" smtClean="0">
                <a:solidFill>
                  <a:prstClr val="black">
                    <a:tint val="75000"/>
                  </a:prstClr>
                </a:solidFill>
              </a:rPr>
              <a:t>6/11/2020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84632489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E3EED7F-1822-414D-AE25-767B43A35B84}" type="datetime1">
              <a:rPr lang="en-US" smtClean="0">
                <a:solidFill>
                  <a:prstClr val="black">
                    <a:tint val="75000"/>
                  </a:prstClr>
                </a:solidFill>
              </a:rPr>
              <a:t>6/11/2020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69775165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A12D7628-275D-482F-ABB5-41123B29C2F4}" type="datetime1">
              <a:rPr lang="en-US" smtClean="0">
                <a:solidFill>
                  <a:prstClr val="black">
                    <a:tint val="75000"/>
                  </a:prstClr>
                </a:solidFill>
              </a:rPr>
              <a:t>6/11/2020</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68249765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8D445A7E-C664-4423-A8D8-F765FD3071AC}" type="datetime1">
              <a:rPr lang="en-US" smtClean="0">
                <a:solidFill>
                  <a:prstClr val="black">
                    <a:tint val="75000"/>
                  </a:prstClr>
                </a:solidFill>
              </a:rPr>
              <a:t>6/11/2020</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94050557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9D7168DB-C706-4D24-9A6B-123E9909724B}" type="datetime1">
              <a:rPr lang="en-US" smtClean="0">
                <a:solidFill>
                  <a:prstClr val="black">
                    <a:tint val="75000"/>
                  </a:prstClr>
                </a:solidFill>
              </a:rPr>
              <a:t>6/11/2020</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17218234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EA59D34F-2793-4406-82CF-547094FF3F4D}" type="datetime1">
              <a:rPr lang="en-US" smtClean="0">
                <a:solidFill>
                  <a:prstClr val="black">
                    <a:tint val="75000"/>
                  </a:prstClr>
                </a:solidFill>
              </a:rPr>
              <a:t>6/11/2020</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0939250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01358F5B-D33E-4151-8A46-504F0DB90E30}" type="datetime1">
              <a:rPr lang="en-US" smtClean="0">
                <a:solidFill>
                  <a:prstClr val="black">
                    <a:tint val="75000"/>
                  </a:prstClr>
                </a:solidFill>
              </a:rPr>
              <a:t>6/11/2020</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04017037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0AFBC2A3-340E-45FA-9D33-A59BE5081A73}" type="datetime1">
              <a:rPr lang="en-US" smtClean="0">
                <a:solidFill>
                  <a:prstClr val="black">
                    <a:tint val="75000"/>
                  </a:prstClr>
                </a:solidFill>
              </a:rPr>
              <a:t>6/11/2020</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65042477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744F5625-F982-431E-A022-A96D7C87C6D3}" type="datetime1">
              <a:rPr lang="en-US" smtClean="0">
                <a:solidFill>
                  <a:prstClr val="black">
                    <a:tint val="75000"/>
                  </a:prstClr>
                </a:solidFill>
              </a:rPr>
              <a:t>6/11/2020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56160670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67A7A11B-55A9-45EA-90B0-A48BEC44034E}" type="datetime1">
              <a:rPr lang="en-US" smtClean="0">
                <a:solidFill>
                  <a:prstClr val="black">
                    <a:tint val="75000"/>
                  </a:prstClr>
                </a:solidFill>
              </a:rPr>
              <a:t>6/11/2020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28685350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Diapositive de titre">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2915816" y="620688"/>
            <a:ext cx="5770984" cy="288032"/>
          </a:xfrm>
        </p:spPr>
        <p:txBody>
          <a:bodyPr anchor="ctr">
            <a:noAutofit/>
          </a:bodyPr>
          <a:lstStyle>
            <a:lvl1pPr marL="0" indent="0" algn="r">
              <a:buNone/>
              <a:defRPr sz="1600" cap="small" baseline="0">
                <a:solidFill>
                  <a:srgbClr val="1D263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endParaRPr lang="en-US" dirty="0"/>
          </a:p>
        </p:txBody>
      </p:sp>
      <p:sp>
        <p:nvSpPr>
          <p:cNvPr id="7" name="Espace réservé du titre 1"/>
          <p:cNvSpPr>
            <a:spLocks noGrp="1"/>
          </p:cNvSpPr>
          <p:nvPr>
            <p:ph type="title"/>
          </p:nvPr>
        </p:nvSpPr>
        <p:spPr>
          <a:xfrm>
            <a:off x="2915816" y="3076"/>
            <a:ext cx="5770984" cy="617612"/>
          </a:xfrm>
          <a:prstGeom prst="rect">
            <a:avLst/>
          </a:prstGeom>
        </p:spPr>
        <p:txBody>
          <a:bodyPr vert="horz" lIns="91440" tIns="45720" rIns="91440" bIns="45720" rtlCol="0" anchor="ctr">
            <a:normAutofit/>
          </a:bodyPr>
          <a:lstStyle/>
          <a:p>
            <a:r>
              <a:rPr lang="fr-FR" dirty="0"/>
              <a:t>Modifiez le style du titre</a:t>
            </a:r>
            <a:endParaRPr lang="en-US" dirty="0"/>
          </a:p>
        </p:txBody>
      </p:sp>
    </p:spTree>
    <p:extLst>
      <p:ext uri="{BB962C8B-B14F-4D97-AF65-F5344CB8AC3E}">
        <p14:creationId xmlns:p14="http://schemas.microsoft.com/office/powerpoint/2010/main" val="146492661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08A169FF-9855-4085-96FF-D8006A565684}" type="datetime1">
              <a:rPr lang="en-US" smtClean="0">
                <a:solidFill>
                  <a:prstClr val="black">
                    <a:tint val="75000"/>
                  </a:prstClr>
                </a:solidFill>
              </a:rPr>
              <a:t>6/11/2020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85663142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73A57310-EF70-44D4-8755-F5A9BF3F5FB7}" type="datetime1">
              <a:rPr lang="en-US" smtClean="0">
                <a:solidFill>
                  <a:prstClr val="black">
                    <a:tint val="75000"/>
                  </a:prstClr>
                </a:solidFill>
              </a:rPr>
              <a:t>6/11/2020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42042930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30D2178-DE1E-4031-94CD-7C7C8C61643A}" type="datetime1">
              <a:rPr lang="en-US" smtClean="0">
                <a:solidFill>
                  <a:prstClr val="black">
                    <a:tint val="75000"/>
                  </a:prstClr>
                </a:solidFill>
              </a:rPr>
              <a:t>6/11/2020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94559800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B8DE7A6D-AB74-49C2-82DA-B4AC59E23162}" type="datetime1">
              <a:rPr lang="en-US" smtClean="0">
                <a:solidFill>
                  <a:prstClr val="black">
                    <a:tint val="75000"/>
                  </a:prstClr>
                </a:solidFill>
              </a:rPr>
              <a:t>6/11/2020</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71094242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736B372D-AC5E-4D5B-B3F2-A70A0CAA81F2}" type="datetime1">
              <a:rPr lang="en-US" smtClean="0">
                <a:solidFill>
                  <a:prstClr val="black">
                    <a:tint val="75000"/>
                  </a:prstClr>
                </a:solidFill>
              </a:rPr>
              <a:t>6/11/2020</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72342340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FDB02DD4-E8CC-4D08-B942-242171DDD275}" type="datetime1">
              <a:rPr lang="en-US" smtClean="0">
                <a:solidFill>
                  <a:prstClr val="black">
                    <a:tint val="75000"/>
                  </a:prstClr>
                </a:solidFill>
              </a:rPr>
              <a:t>6/11/2020</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417294571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AE2615F5-B4C4-48EB-B9DA-7522D3DBDE3E}" type="datetime1">
              <a:rPr lang="en-US" smtClean="0">
                <a:solidFill>
                  <a:prstClr val="black">
                    <a:tint val="75000"/>
                  </a:prstClr>
                </a:solidFill>
              </a:rPr>
              <a:t>6/11/2020</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13791338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DC2EFCE1-E2AF-483A-A70C-E1A97266A18B}" type="datetime1">
              <a:rPr lang="en-US" smtClean="0">
                <a:solidFill>
                  <a:prstClr val="black">
                    <a:tint val="75000"/>
                  </a:prstClr>
                </a:solidFill>
              </a:rPr>
              <a:t>6/11/2020</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94217511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ADCD0D3E-316B-4065-9453-5D37D5564A50}" type="datetime1">
              <a:rPr lang="en-US" smtClean="0">
                <a:solidFill>
                  <a:prstClr val="black">
                    <a:tint val="75000"/>
                  </a:prstClr>
                </a:solidFill>
              </a:rPr>
              <a:t>6/11/2020</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0590935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C0AF82F7-5E20-4C6A-BE77-BD17BA6AC5B3}" type="datetime1">
              <a:rPr lang="en-US" smtClean="0">
                <a:solidFill>
                  <a:prstClr val="black">
                    <a:tint val="75000"/>
                  </a:prstClr>
                </a:solidFill>
              </a:rPr>
              <a:t>6/11/2020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39095432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A7A78B7D-F33D-4B0C-AAB5-A99EF4B061F3}" type="datetime1">
              <a:rPr lang="en-US" smtClean="0">
                <a:solidFill>
                  <a:prstClr val="black">
                    <a:tint val="75000"/>
                  </a:prstClr>
                </a:solidFill>
              </a:rPr>
              <a:t>6/11/2020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984007719"/>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userDrawn="1">
  <p:cSld name="Diapositive de titre">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2915816" y="620688"/>
            <a:ext cx="5770984" cy="288032"/>
          </a:xfrm>
        </p:spPr>
        <p:txBody>
          <a:bodyPr anchor="ctr">
            <a:noAutofit/>
          </a:bodyPr>
          <a:lstStyle>
            <a:lvl1pPr marL="0" indent="0" algn="r">
              <a:buNone/>
              <a:defRPr sz="1600" cap="small" baseline="0">
                <a:solidFill>
                  <a:srgbClr val="1D263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endParaRPr lang="en-US" dirty="0"/>
          </a:p>
        </p:txBody>
      </p:sp>
      <p:sp>
        <p:nvSpPr>
          <p:cNvPr id="7" name="Espace réservé du titre 1"/>
          <p:cNvSpPr>
            <a:spLocks noGrp="1"/>
          </p:cNvSpPr>
          <p:nvPr>
            <p:ph type="title"/>
          </p:nvPr>
        </p:nvSpPr>
        <p:spPr>
          <a:xfrm>
            <a:off x="2915816" y="3076"/>
            <a:ext cx="5770984" cy="617612"/>
          </a:xfrm>
          <a:prstGeom prst="rect">
            <a:avLst/>
          </a:prstGeom>
        </p:spPr>
        <p:txBody>
          <a:bodyPr vert="horz" lIns="91440" tIns="45720" rIns="91440" bIns="45720" rtlCol="0" anchor="ctr">
            <a:normAutofit/>
          </a:bodyPr>
          <a:lstStyle/>
          <a:p>
            <a:r>
              <a:rPr lang="fr-FR" dirty="0"/>
              <a:t>Modifiez le style du titre</a:t>
            </a:r>
            <a:endParaRPr lang="en-US" dirty="0"/>
          </a:p>
        </p:txBody>
      </p:sp>
    </p:spTree>
    <p:extLst>
      <p:ext uri="{BB962C8B-B14F-4D97-AF65-F5344CB8AC3E}">
        <p14:creationId xmlns:p14="http://schemas.microsoft.com/office/powerpoint/2010/main" val="118940703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61014F03-35A4-40AF-A349-9B8AF4F0DD07}" type="datetime1">
              <a:rPr lang="en-US" smtClean="0">
                <a:solidFill>
                  <a:prstClr val="black">
                    <a:tint val="75000"/>
                  </a:prstClr>
                </a:solidFill>
              </a:rPr>
              <a:t>6/11/2020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525617335"/>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1FDB2166-B2EC-49A3-A264-B90D608ECC0E}" type="datetime1">
              <a:rPr lang="en-US" smtClean="0">
                <a:solidFill>
                  <a:prstClr val="black">
                    <a:tint val="75000"/>
                  </a:prstClr>
                </a:solidFill>
              </a:rPr>
              <a:t>6/11/2020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4203173793"/>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2AE68F33-01E8-4DD1-9A4E-D6564E76E6E8}" type="datetime1">
              <a:rPr lang="en-US" smtClean="0">
                <a:solidFill>
                  <a:prstClr val="black">
                    <a:tint val="75000"/>
                  </a:prstClr>
                </a:solidFill>
              </a:rPr>
              <a:t>6/11/2020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555518025"/>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232D34AD-3563-473D-A8A8-A376547390BB}" type="datetime1">
              <a:rPr lang="en-US" smtClean="0">
                <a:solidFill>
                  <a:prstClr val="black">
                    <a:tint val="75000"/>
                  </a:prstClr>
                </a:solidFill>
              </a:rPr>
              <a:t>6/11/2020</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697568557"/>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60AC7994-9298-42FE-BB9D-BC4569096611}" type="datetime1">
              <a:rPr lang="en-US" smtClean="0">
                <a:solidFill>
                  <a:prstClr val="black">
                    <a:tint val="75000"/>
                  </a:prstClr>
                </a:solidFill>
              </a:rPr>
              <a:t>6/11/2020</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636092775"/>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2852DB28-30B8-44E1-BD08-851F10F89E25}" type="datetime1">
              <a:rPr lang="en-US" smtClean="0">
                <a:solidFill>
                  <a:prstClr val="black">
                    <a:tint val="75000"/>
                  </a:prstClr>
                </a:solidFill>
              </a:rPr>
              <a:t>6/11/2020</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885507436"/>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CD818289-C2F5-45E3-B624-666C07A3F316}" type="datetime1">
              <a:rPr lang="en-US" smtClean="0">
                <a:solidFill>
                  <a:prstClr val="black">
                    <a:tint val="75000"/>
                  </a:prstClr>
                </a:solidFill>
              </a:rPr>
              <a:t>6/11/2020</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4029353119"/>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51DB3F4B-CC9E-4DFB-95DD-A50AB4DE1843}" type="datetime1">
              <a:rPr lang="en-US" smtClean="0">
                <a:solidFill>
                  <a:prstClr val="black">
                    <a:tint val="75000"/>
                  </a:prstClr>
                </a:solidFill>
              </a:rPr>
              <a:t>6/11/2020</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03081719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7546DEA0-F4F7-496F-ABC8-2328DC678B8C}" type="datetime1">
              <a:rPr lang="en-US" smtClean="0">
                <a:solidFill>
                  <a:prstClr val="black">
                    <a:tint val="75000"/>
                  </a:prstClr>
                </a:solidFill>
              </a:rPr>
              <a:t>6/11/2020</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245622601"/>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58E37FB-30A6-4BD8-A37A-0850494C84AF}" type="datetime1">
              <a:rPr lang="en-US" smtClean="0">
                <a:solidFill>
                  <a:prstClr val="black">
                    <a:tint val="75000"/>
                  </a:prstClr>
                </a:solidFill>
              </a:rPr>
              <a:t>6/11/2020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591249908"/>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25FB1C7F-EBD1-4FCD-A718-1422D33EB0F8}" type="datetime1">
              <a:rPr lang="en-US" smtClean="0">
                <a:solidFill>
                  <a:prstClr val="black">
                    <a:tint val="75000"/>
                  </a:prstClr>
                </a:solidFill>
              </a:rPr>
              <a:t>6/11/2020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903804010"/>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userDrawn="1">
  <p:cSld name="Diapositive de titre">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2915816" y="620688"/>
            <a:ext cx="5770984" cy="288032"/>
          </a:xfrm>
        </p:spPr>
        <p:txBody>
          <a:bodyPr anchor="ctr">
            <a:noAutofit/>
          </a:bodyPr>
          <a:lstStyle>
            <a:lvl1pPr marL="0" indent="0" algn="r">
              <a:buNone/>
              <a:defRPr sz="1600" cap="small" baseline="0">
                <a:solidFill>
                  <a:srgbClr val="1D263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endParaRPr lang="en-US" dirty="0"/>
          </a:p>
        </p:txBody>
      </p:sp>
      <p:sp>
        <p:nvSpPr>
          <p:cNvPr id="7" name="Espace réservé du titre 1"/>
          <p:cNvSpPr>
            <a:spLocks noGrp="1"/>
          </p:cNvSpPr>
          <p:nvPr>
            <p:ph type="title"/>
          </p:nvPr>
        </p:nvSpPr>
        <p:spPr>
          <a:xfrm>
            <a:off x="2915816" y="3076"/>
            <a:ext cx="5770984" cy="617612"/>
          </a:xfrm>
          <a:prstGeom prst="rect">
            <a:avLst/>
          </a:prstGeom>
        </p:spPr>
        <p:txBody>
          <a:bodyPr vert="horz" lIns="91440" tIns="45720" rIns="91440" bIns="45720" rtlCol="0" anchor="ctr">
            <a:normAutofit/>
          </a:bodyPr>
          <a:lstStyle/>
          <a:p>
            <a:r>
              <a:rPr lang="fr-FR" dirty="0"/>
              <a:t>Modifiez le style du titre</a:t>
            </a:r>
            <a:endParaRPr lang="en-US" dirty="0"/>
          </a:p>
        </p:txBody>
      </p:sp>
    </p:spTree>
    <p:extLst>
      <p:ext uri="{BB962C8B-B14F-4D97-AF65-F5344CB8AC3E}">
        <p14:creationId xmlns:p14="http://schemas.microsoft.com/office/powerpoint/2010/main" val="2952817921"/>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AA2D10BE-8B15-4DDB-A88F-E01F45911DF4}" type="datetime1">
              <a:rPr lang="en-US" smtClean="0">
                <a:solidFill>
                  <a:prstClr val="black">
                    <a:tint val="75000"/>
                  </a:prstClr>
                </a:solidFill>
              </a:rPr>
              <a:t>6/11/2020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809632020"/>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46AE6E9-0A2D-4C01-9E2D-294BA86EFE68}" type="datetime1">
              <a:rPr lang="en-US" smtClean="0">
                <a:solidFill>
                  <a:prstClr val="black">
                    <a:tint val="75000"/>
                  </a:prstClr>
                </a:solidFill>
              </a:rPr>
              <a:t>6/11/2020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886061485"/>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422DB33F-94B9-4D41-91A6-6CD01CF2974E}" type="datetime1">
              <a:rPr lang="en-US" smtClean="0">
                <a:solidFill>
                  <a:prstClr val="black">
                    <a:tint val="75000"/>
                  </a:prstClr>
                </a:solidFill>
              </a:rPr>
              <a:t>6/11/2020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00814516"/>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62B6BFD3-FA1A-43DB-A2AB-7D4E92E4AAAA}" type="datetime1">
              <a:rPr lang="en-US" smtClean="0">
                <a:solidFill>
                  <a:prstClr val="black">
                    <a:tint val="75000"/>
                  </a:prstClr>
                </a:solidFill>
              </a:rPr>
              <a:t>6/11/2020</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990438454"/>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40EE1963-F67F-44A8-8DFB-D2F2E813FAF6}" type="datetime1">
              <a:rPr lang="en-US" smtClean="0">
                <a:solidFill>
                  <a:prstClr val="black">
                    <a:tint val="75000"/>
                  </a:prstClr>
                </a:solidFill>
              </a:rPr>
              <a:t>6/11/2020</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433160655"/>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C42709D5-F6A5-47A5-B122-04652A66FBB3}" type="datetime1">
              <a:rPr lang="en-US" smtClean="0">
                <a:solidFill>
                  <a:prstClr val="black">
                    <a:tint val="75000"/>
                  </a:prstClr>
                </a:solidFill>
              </a:rPr>
              <a:t>6/11/2020</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341691946"/>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64F49261-6E06-42D1-BD34-DC406886816D}" type="datetime1">
              <a:rPr lang="en-US" smtClean="0">
                <a:solidFill>
                  <a:prstClr val="black">
                    <a:tint val="75000"/>
                  </a:prstClr>
                </a:solidFill>
              </a:rPr>
              <a:t>6/11/2020</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714573689"/>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890FB482-715F-4F9A-BEB9-FC06BAC4F62F}" type="datetime1">
              <a:rPr lang="en-US" smtClean="0">
                <a:solidFill>
                  <a:prstClr val="black">
                    <a:tint val="75000"/>
                  </a:prstClr>
                </a:solidFill>
              </a:rPr>
              <a:t>6/11/2020</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79785224"/>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8BC93BD0-C219-413B-984E-FA5E995AD817}" type="datetime1">
              <a:rPr lang="en-US" smtClean="0">
                <a:solidFill>
                  <a:prstClr val="black">
                    <a:tint val="75000"/>
                  </a:prstClr>
                </a:solidFill>
              </a:rPr>
              <a:t>6/11/2020</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562399808"/>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36D67479-150C-4B20-B565-3574245E06AA}" type="datetime1">
              <a:rPr lang="en-US" smtClean="0">
                <a:solidFill>
                  <a:prstClr val="black">
                    <a:tint val="75000"/>
                  </a:prstClr>
                </a:solidFill>
              </a:rPr>
              <a:t>6/11/2020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419891642"/>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B4DF73AA-B2E6-467D-8A76-5F68FDF66A4C}" type="datetime1">
              <a:rPr lang="en-US" smtClean="0">
                <a:solidFill>
                  <a:prstClr val="black">
                    <a:tint val="75000"/>
                  </a:prstClr>
                </a:solidFill>
              </a:rPr>
              <a:t>6/11/2020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740302614"/>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0FF30BE1-2EDF-43BD-A6A3-A40F949A07ED}" type="datetime1">
              <a:rPr lang="en-US" smtClean="0">
                <a:solidFill>
                  <a:prstClr val="black">
                    <a:tint val="75000"/>
                  </a:prstClr>
                </a:solidFill>
              </a:rPr>
              <a:t>6/11/2020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443682227"/>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60D99C69-EF7D-4CEB-9F3B-E683F47AB1ED}" type="datetime1">
              <a:rPr lang="en-US" smtClean="0">
                <a:solidFill>
                  <a:prstClr val="black">
                    <a:tint val="75000"/>
                  </a:prstClr>
                </a:solidFill>
              </a:rPr>
              <a:t>6/11/2020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779459394"/>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F8EF5F27-A703-4D3F-8A13-24C42EF01E91}" type="datetime1">
              <a:rPr lang="en-US" smtClean="0">
                <a:solidFill>
                  <a:prstClr val="black">
                    <a:tint val="75000"/>
                  </a:prstClr>
                </a:solidFill>
              </a:rPr>
              <a:t>6/11/2020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031421575"/>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0123FF70-DD77-49B9-9D8E-125598055643}" type="datetime1">
              <a:rPr lang="en-US" smtClean="0">
                <a:solidFill>
                  <a:prstClr val="black">
                    <a:tint val="75000"/>
                  </a:prstClr>
                </a:solidFill>
              </a:rPr>
              <a:t>6/11/2020</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709174495"/>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00022304-F89C-4019-B912-3E1630DA1CC9}" type="datetime1">
              <a:rPr lang="en-US" smtClean="0">
                <a:solidFill>
                  <a:prstClr val="black">
                    <a:tint val="75000"/>
                  </a:prstClr>
                </a:solidFill>
              </a:rPr>
              <a:t>6/11/2020</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628338288"/>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50044CD9-CB65-4EFD-90E1-B0CFBAE25B91}" type="datetime1">
              <a:rPr lang="en-US" smtClean="0">
                <a:solidFill>
                  <a:prstClr val="black">
                    <a:tint val="75000"/>
                  </a:prstClr>
                </a:solidFill>
              </a:rPr>
              <a:t>6/11/2020</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948454283"/>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1132609F-C4D7-44CE-92BF-2B9B3B9179F8}" type="datetime1">
              <a:rPr lang="en-US" smtClean="0">
                <a:solidFill>
                  <a:prstClr val="black">
                    <a:tint val="75000"/>
                  </a:prstClr>
                </a:solidFill>
              </a:rPr>
              <a:t>6/11/2020</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562672314"/>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E030827F-AF46-4EA3-8108-9AAE9EB97DB5}" type="datetime1">
              <a:rPr lang="en-US" smtClean="0">
                <a:solidFill>
                  <a:prstClr val="black">
                    <a:tint val="75000"/>
                  </a:prstClr>
                </a:solidFill>
              </a:rPr>
              <a:t>6/11/2020</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591662280"/>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FD52BF9E-6463-434D-8EF8-081B1BFE5BE9}" type="datetime1">
              <a:rPr lang="en-US" smtClean="0">
                <a:solidFill>
                  <a:prstClr val="black">
                    <a:tint val="75000"/>
                  </a:prstClr>
                </a:solidFill>
              </a:rPr>
              <a:t>6/11/2020</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669618256"/>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14C80A95-A9DB-48DF-B9E4-FADC0CCD30A9}" type="datetime1">
              <a:rPr lang="en-US" smtClean="0">
                <a:solidFill>
                  <a:prstClr val="black">
                    <a:tint val="75000"/>
                  </a:prstClr>
                </a:solidFill>
              </a:rPr>
              <a:t>6/11/2020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551673025"/>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3D3C5BBF-013D-49A0-8299-37EBF36C5305}" type="datetime1">
              <a:rPr lang="en-US" smtClean="0">
                <a:solidFill>
                  <a:prstClr val="black">
                    <a:tint val="75000"/>
                  </a:prstClr>
                </a:solidFill>
              </a:rPr>
              <a:t>6/11/2020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430530314"/>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userDrawn="1">
  <p:cSld name="Audience Participation">
    <p:spTree>
      <p:nvGrpSpPr>
        <p:cNvPr id="1" name=""/>
        <p:cNvGrpSpPr/>
        <p:nvPr/>
      </p:nvGrpSpPr>
      <p:grpSpPr>
        <a:xfrm>
          <a:off x="0" y="0"/>
          <a:ext cx="0" cy="0"/>
          <a:chOff x="0" y="0"/>
          <a:chExt cx="0" cy="0"/>
        </a:xfrm>
      </p:grpSpPr>
      <p:sp>
        <p:nvSpPr>
          <p:cNvPr id="4" name="Content Placeholder 3"/>
          <p:cNvSpPr>
            <a:spLocks noGrp="1"/>
          </p:cNvSpPr>
          <p:nvPr>
            <p:ph sz="quarter" idx="10"/>
          </p:nvPr>
        </p:nvSpPr>
        <p:spPr>
          <a:xfrm>
            <a:off x="228600" y="1447800"/>
            <a:ext cx="8686800" cy="47244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itle 1"/>
          <p:cNvSpPr>
            <a:spLocks noGrp="1"/>
          </p:cNvSpPr>
          <p:nvPr>
            <p:ph type="title"/>
          </p:nvPr>
        </p:nvSpPr>
        <p:spPr>
          <a:xfrm>
            <a:off x="122238" y="234950"/>
            <a:ext cx="8869362" cy="369332"/>
          </a:xfrm>
        </p:spPr>
        <p:txBody>
          <a:bodyPr/>
          <a:lstStyle>
            <a:lvl1pPr>
              <a:defRPr sz="2400">
                <a:effectLst>
                  <a:outerShdw blurRad="38100" dist="38100" dir="2700000" algn="tl">
                    <a:srgbClr val="000000">
                      <a:alpha val="43137"/>
                    </a:srgbClr>
                  </a:outerShdw>
                </a:effectLst>
              </a:defRPr>
            </a:lvl1pPr>
          </a:lstStyle>
          <a:p>
            <a:r>
              <a:rPr lang="en-US" dirty="0"/>
              <a:t>Click to edit Master title style</a:t>
            </a:r>
          </a:p>
        </p:txBody>
      </p:sp>
      <p:cxnSp>
        <p:nvCxnSpPr>
          <p:cNvPr id="8" name="Straight Connector 7"/>
          <p:cNvCxnSpPr/>
          <p:nvPr userDrawn="1"/>
        </p:nvCxnSpPr>
        <p:spPr>
          <a:xfrm>
            <a:off x="76200" y="609600"/>
            <a:ext cx="8915400" cy="0"/>
          </a:xfrm>
          <a:prstGeom prst="line">
            <a:avLst/>
          </a:prstGeom>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2228474219"/>
      </p:ext>
    </p:extLst>
  </p:cSld>
  <p:clrMapOvr>
    <a:masterClrMapping/>
  </p:clrMapOvr>
  <p:transition>
    <p:wipe dir="d"/>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C87B7B8F-86C7-4C7A-AA7F-EC09E19F55AE}" type="datetime1">
              <a:rPr lang="en-US" smtClean="0">
                <a:solidFill>
                  <a:prstClr val="black">
                    <a:tint val="75000"/>
                  </a:prstClr>
                </a:solidFill>
              </a:rPr>
              <a:t>6/11/2020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317193453"/>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B4669E4A-BB4D-432F-9FA6-725EF4346736}" type="datetime1">
              <a:rPr lang="en-US" smtClean="0">
                <a:solidFill>
                  <a:prstClr val="black">
                    <a:tint val="75000"/>
                  </a:prstClr>
                </a:solidFill>
              </a:rPr>
              <a:t>6/11/2020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055565327"/>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B282442A-9025-4A2E-8FC3-0DFF0A621E88}" type="datetime1">
              <a:rPr lang="en-US" smtClean="0">
                <a:solidFill>
                  <a:prstClr val="black">
                    <a:tint val="75000"/>
                  </a:prstClr>
                </a:solidFill>
              </a:rPr>
              <a:t>6/11/2020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297621218"/>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7785101B-11CE-40A1-AE5E-9F6D3B2CFF41}" type="datetime1">
              <a:rPr lang="en-US" smtClean="0">
                <a:solidFill>
                  <a:prstClr val="black">
                    <a:tint val="75000"/>
                  </a:prstClr>
                </a:solidFill>
              </a:rPr>
              <a:t>6/11/2020</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031874574"/>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E5A4DEB6-440D-4911-9FBD-1CECBD72598A}" type="datetime1">
              <a:rPr lang="en-US" smtClean="0">
                <a:solidFill>
                  <a:prstClr val="black">
                    <a:tint val="75000"/>
                  </a:prstClr>
                </a:solidFill>
              </a:rPr>
              <a:t>6/11/2020</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437172532"/>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3D1032CB-A36F-4489-A2C4-739711ECE5E7}" type="datetime1">
              <a:rPr lang="en-US" smtClean="0">
                <a:solidFill>
                  <a:prstClr val="black">
                    <a:tint val="75000"/>
                  </a:prstClr>
                </a:solidFill>
              </a:rPr>
              <a:t>6/11/2020</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900114182"/>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E35991B1-7D70-40C5-8E46-901602DB1270}" type="datetime1">
              <a:rPr lang="en-US" smtClean="0">
                <a:solidFill>
                  <a:prstClr val="black">
                    <a:tint val="75000"/>
                  </a:prstClr>
                </a:solidFill>
              </a:rPr>
              <a:t>6/11/2020</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145826361"/>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5D15F06A-3FA2-4788-9C33-08857C3AB286}" type="datetime1">
              <a:rPr lang="en-US" smtClean="0">
                <a:solidFill>
                  <a:prstClr val="black">
                    <a:tint val="75000"/>
                  </a:prstClr>
                </a:solidFill>
              </a:rPr>
              <a:t>6/11/2020</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54445425"/>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2DAFDC10-3F74-43CA-A902-2A4A3CC80EA6}" type="datetime1">
              <a:rPr lang="en-US" smtClean="0">
                <a:solidFill>
                  <a:prstClr val="black">
                    <a:tint val="75000"/>
                  </a:prstClr>
                </a:solidFill>
              </a:rPr>
              <a:t>6/11/2020</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641576746"/>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4849D47B-53B8-4593-A521-8FDE420F3C5A}" type="datetime1">
              <a:rPr lang="en-US" smtClean="0">
                <a:solidFill>
                  <a:prstClr val="black">
                    <a:tint val="75000"/>
                  </a:prstClr>
                </a:solidFill>
              </a:rPr>
              <a:t>6/11/2020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258707070"/>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F963B803-55C8-49D7-81F8-3C22BF5D689F}" type="datetime1">
              <a:rPr lang="en-US" smtClean="0">
                <a:solidFill>
                  <a:prstClr val="black">
                    <a:tint val="75000"/>
                  </a:prstClr>
                </a:solidFill>
              </a:rPr>
              <a:t>6/11/2020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414769956"/>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3" name="Freeform 6" title="Page Number Shape"/>
          <p:cNvSpPr/>
          <p:nvPr/>
        </p:nvSpPr>
        <p:spPr bwMode="auto">
          <a:xfrm>
            <a:off x="8736012" y="1189204"/>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2"/>
          </a:solidFill>
          <a:ln w="0">
            <a:noFill/>
            <a:prstDash val="solid"/>
            <a:round/>
            <a:headEnd/>
            <a:tailEnd/>
          </a:ln>
        </p:spPr>
      </p:sp>
      <p:sp>
        <p:nvSpPr>
          <p:cNvPr id="2" name="Title 1"/>
          <p:cNvSpPr>
            <a:spLocks noGrp="1"/>
          </p:cNvSpPr>
          <p:nvPr>
            <p:ph type="ctrTitle"/>
          </p:nvPr>
        </p:nvSpPr>
        <p:spPr>
          <a:xfrm>
            <a:off x="816685" y="1143294"/>
            <a:ext cx="5275772" cy="4268965"/>
          </a:xfrm>
        </p:spPr>
        <p:txBody>
          <a:bodyPr anchor="t">
            <a:normAutofit/>
          </a:bodyPr>
          <a:lstStyle>
            <a:lvl1pPr algn="l">
              <a:lnSpc>
                <a:spcPct val="85000"/>
              </a:lnSpc>
              <a:defRPr sz="5800" cap="all" baseline="0">
                <a:solidFill>
                  <a:schemeClr val="tx2"/>
                </a:solidFill>
              </a:defRPr>
            </a:lvl1pPr>
          </a:lstStyle>
          <a:p>
            <a:r>
              <a:rPr lang="en-US"/>
              <a:t>Click to edit Master title style</a:t>
            </a:r>
            <a:endParaRPr lang="en-US" dirty="0"/>
          </a:p>
        </p:txBody>
      </p:sp>
      <p:sp>
        <p:nvSpPr>
          <p:cNvPr id="3" name="Subtitle 2"/>
          <p:cNvSpPr>
            <a:spLocks noGrp="1"/>
          </p:cNvSpPr>
          <p:nvPr>
            <p:ph type="subTitle" idx="1"/>
          </p:nvPr>
        </p:nvSpPr>
        <p:spPr>
          <a:xfrm>
            <a:off x="816685" y="5537926"/>
            <a:ext cx="5275772" cy="706355"/>
          </a:xfrm>
        </p:spPr>
        <p:txBody>
          <a:bodyPr>
            <a:normAutofit/>
          </a:bodyPr>
          <a:lstStyle>
            <a:lvl1pPr marL="0" indent="0" algn="l">
              <a:lnSpc>
                <a:spcPct val="114000"/>
              </a:lnSpc>
              <a:spcBef>
                <a:spcPts val="0"/>
              </a:spcBef>
              <a:buNone/>
              <a:defRPr sz="1800" b="0" i="1" baseline="0">
                <a:solidFill>
                  <a:schemeClr val="tx2"/>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a:xfrm>
            <a:off x="816685" y="6314441"/>
            <a:ext cx="1197467" cy="365125"/>
          </a:xfrm>
        </p:spPr>
        <p:txBody>
          <a:bodyPr/>
          <a:lstStyle>
            <a:lvl1pPr algn="l">
              <a:defRPr sz="900">
                <a:solidFill>
                  <a:schemeClr val="tx2"/>
                </a:solidFill>
              </a:defRPr>
            </a:lvl1pPr>
          </a:lstStyle>
          <a:p>
            <a:fld id="{DFF420F7-F9EA-435D-B47B-862BE0F22699}" type="datetime1">
              <a:rPr lang="en-US" smtClean="0"/>
              <a:t>6/11/2020</a:t>
            </a:fld>
            <a:endParaRPr lang="en-US" dirty="0"/>
          </a:p>
        </p:txBody>
      </p:sp>
      <p:sp>
        <p:nvSpPr>
          <p:cNvPr id="5" name="Footer Placeholder 4"/>
          <p:cNvSpPr>
            <a:spLocks noGrp="1"/>
          </p:cNvSpPr>
          <p:nvPr>
            <p:ph type="ftr" sz="quarter" idx="11"/>
          </p:nvPr>
        </p:nvSpPr>
        <p:spPr>
          <a:xfrm>
            <a:off x="2250444" y="6314441"/>
            <a:ext cx="3842012" cy="365125"/>
          </a:xfrm>
        </p:spPr>
        <p:txBody>
          <a:bodyPr/>
          <a:lstStyle>
            <a:lvl1pPr algn="l">
              <a:defRPr b="0">
                <a:solidFill>
                  <a:schemeClr val="tx2"/>
                </a:solidFill>
              </a:defRPr>
            </a:lvl1pPr>
          </a:lstStyle>
          <a:p>
            <a:endParaRPr lang="en-US" dirty="0"/>
          </a:p>
        </p:txBody>
      </p:sp>
      <p:sp>
        <p:nvSpPr>
          <p:cNvPr id="6" name="Slide Number Placeholder 5"/>
          <p:cNvSpPr>
            <a:spLocks noGrp="1"/>
          </p:cNvSpPr>
          <p:nvPr>
            <p:ph type="sldNum" sz="quarter" idx="12"/>
          </p:nvPr>
        </p:nvSpPr>
        <p:spPr>
          <a:xfrm>
            <a:off x="8736012" y="1416217"/>
            <a:ext cx="407987" cy="365125"/>
          </a:xfrm>
        </p:spPr>
        <p:txBody>
          <a:bodyPr/>
          <a:lstStyle>
            <a:lvl1pPr algn="r">
              <a:defRPr>
                <a:solidFill>
                  <a:schemeClr val="accent6">
                    <a:lumMod val="50000"/>
                  </a:schemeClr>
                </a:solidFill>
              </a:defRPr>
            </a:lvl1pPr>
          </a:lstStyle>
          <a:p>
            <a:fld id="{3D6C3DC6-EF6E-8948-BFE6-808D46D584D8}" type="slidenum">
              <a:rPr lang="en-US" smtClean="0"/>
              <a:t>‹#›</a:t>
            </a:fld>
            <a:endParaRPr lang="en-US" dirty="0"/>
          </a:p>
        </p:txBody>
      </p:sp>
      <p:cxnSp>
        <p:nvCxnSpPr>
          <p:cNvPr id="9" name="Straight Connector 8"/>
          <p:cNvCxnSpPr/>
          <p:nvPr/>
        </p:nvCxnSpPr>
        <p:spPr>
          <a:xfrm>
            <a:off x="580391" y="1257300"/>
            <a:ext cx="0" cy="5600700"/>
          </a:xfrm>
          <a:prstGeom prst="line">
            <a:avLst/>
          </a:prstGeom>
          <a:ln w="254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580391" y="1257300"/>
            <a:ext cx="0" cy="560070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94631511"/>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792">
          <p15:clr>
            <a:srgbClr val="FBAE40"/>
          </p15:clr>
        </p15:guide>
      </p15:sldGuideLst>
    </p:ext>
  </p:extLst>
</p:sldLayout>
</file>

<file path=ppt/slideLayouts/slideLayout1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7353B91-FA0A-42C0-BA6E-34D14C313382}" type="datetime1">
              <a:rPr lang="en-US" smtClean="0"/>
              <a:t>6/11/2020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D6C3DC6-EF6E-8948-BFE6-808D46D584D8}" type="slidenum">
              <a:rPr lang="en-US" smtClean="0"/>
              <a:t>‹#›</a:t>
            </a:fld>
            <a:endParaRPr lang="en-US" dirty="0"/>
          </a:p>
        </p:txBody>
      </p:sp>
    </p:spTree>
    <p:extLst>
      <p:ext uri="{BB962C8B-B14F-4D97-AF65-F5344CB8AC3E}">
        <p14:creationId xmlns:p14="http://schemas.microsoft.com/office/powerpoint/2010/main" val="4245605845"/>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2"/>
        </a:solidFill>
        <a:effectLst/>
      </p:bgPr>
    </p:bg>
    <p:spTree>
      <p:nvGrpSpPr>
        <p:cNvPr id="1" name=""/>
        <p:cNvGrpSpPr/>
        <p:nvPr/>
      </p:nvGrpSpPr>
      <p:grpSpPr>
        <a:xfrm>
          <a:off x="0" y="0"/>
          <a:ext cx="0" cy="0"/>
          <a:chOff x="0" y="0"/>
          <a:chExt cx="0" cy="0"/>
        </a:xfrm>
      </p:grpSpPr>
      <p:sp>
        <p:nvSpPr>
          <p:cNvPr id="12" name="Freeform 11" title="Page Number Shape"/>
          <p:cNvSpPr/>
          <p:nvPr/>
        </p:nvSpPr>
        <p:spPr bwMode="auto">
          <a:xfrm>
            <a:off x="8736012" y="1393748"/>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sp>
      <p:sp>
        <p:nvSpPr>
          <p:cNvPr id="2" name="Title 1"/>
          <p:cNvSpPr>
            <a:spLocks noGrp="1"/>
          </p:cNvSpPr>
          <p:nvPr>
            <p:ph type="title"/>
          </p:nvPr>
        </p:nvSpPr>
        <p:spPr>
          <a:xfrm>
            <a:off x="1460755" y="2571723"/>
            <a:ext cx="6222491" cy="3286153"/>
          </a:xfrm>
        </p:spPr>
        <p:txBody>
          <a:bodyPr anchor="t">
            <a:normAutofit/>
          </a:bodyPr>
          <a:lstStyle>
            <a:lvl1pPr>
              <a:lnSpc>
                <a:spcPct val="85000"/>
              </a:lnSpc>
              <a:defRPr sz="5800" cap="all" baseline="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460755" y="1393748"/>
            <a:ext cx="6301072" cy="819150"/>
          </a:xfrm>
        </p:spPr>
        <p:txBody>
          <a:bodyPr anchor="ctr">
            <a:normAutofit/>
          </a:bodyPr>
          <a:lstStyle>
            <a:lvl1pPr marL="0" indent="0" algn="r">
              <a:lnSpc>
                <a:spcPct val="113000"/>
              </a:lnSpc>
              <a:spcBef>
                <a:spcPts val="0"/>
              </a:spcBef>
              <a:buNone/>
              <a:defRPr sz="1800" b="0" i="1" baseline="0">
                <a:solidFill>
                  <a:schemeClr val="tx1">
                    <a:lumMod val="85000"/>
                    <a:lumOff val="1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557216" y="6314440"/>
            <a:ext cx="1197467" cy="365125"/>
          </a:xfrm>
        </p:spPr>
        <p:txBody>
          <a:bodyPr/>
          <a:lstStyle>
            <a:lvl1pPr>
              <a:defRPr sz="900">
                <a:solidFill>
                  <a:schemeClr val="tx1">
                    <a:lumMod val="85000"/>
                    <a:lumOff val="15000"/>
                  </a:schemeClr>
                </a:solidFill>
              </a:defRPr>
            </a:lvl1pPr>
          </a:lstStyle>
          <a:p>
            <a:fld id="{A61CB413-1881-4E96-91B7-D6BD7DF37428}" type="datetime1">
              <a:rPr lang="en-US" smtClean="0"/>
              <a:t>6/11/2020</a:t>
            </a:fld>
            <a:endParaRPr lang="en-US" dirty="0"/>
          </a:p>
        </p:txBody>
      </p:sp>
      <p:sp>
        <p:nvSpPr>
          <p:cNvPr id="5" name="Footer Placeholder 4"/>
          <p:cNvSpPr>
            <a:spLocks noGrp="1"/>
          </p:cNvSpPr>
          <p:nvPr>
            <p:ph type="ftr" sz="quarter" idx="11"/>
          </p:nvPr>
        </p:nvSpPr>
        <p:spPr>
          <a:xfrm>
            <a:off x="1460755" y="6314441"/>
            <a:ext cx="4860170" cy="365125"/>
          </a:xfrm>
        </p:spPr>
        <p:txBody>
          <a:bodyPr/>
          <a:lstStyle>
            <a:lvl1pPr>
              <a:defRPr b="0">
                <a:solidFill>
                  <a:schemeClr val="tx1">
                    <a:lumMod val="85000"/>
                    <a:lumOff val="15000"/>
                  </a:schemeClr>
                </a:solidFill>
              </a:defRPr>
            </a:lvl1pPr>
          </a:lstStyle>
          <a:p>
            <a:endParaRPr lang="en-US" dirty="0"/>
          </a:p>
        </p:txBody>
      </p:sp>
      <p:sp>
        <p:nvSpPr>
          <p:cNvPr id="6" name="Slide Number Placeholder 5"/>
          <p:cNvSpPr>
            <a:spLocks noGrp="1"/>
          </p:cNvSpPr>
          <p:nvPr>
            <p:ph type="sldNum" sz="quarter" idx="12"/>
          </p:nvPr>
        </p:nvSpPr>
        <p:spPr>
          <a:xfrm>
            <a:off x="8736012" y="1620761"/>
            <a:ext cx="407987" cy="365125"/>
          </a:xfrm>
        </p:spPr>
        <p:txBody>
          <a:bodyPr/>
          <a:lstStyle>
            <a:lvl1pPr>
              <a:defRPr>
                <a:solidFill>
                  <a:schemeClr val="bg2"/>
                </a:solidFill>
              </a:defRPr>
            </a:lvl1pPr>
          </a:lstStyle>
          <a:p>
            <a:fld id="{3D6C3DC6-EF6E-8948-BFE6-808D46D584D8}" type="slidenum">
              <a:rPr lang="en-US" smtClean="0"/>
              <a:t>‹#›</a:t>
            </a:fld>
            <a:endParaRPr lang="en-US" dirty="0"/>
          </a:p>
        </p:txBody>
      </p:sp>
      <p:cxnSp>
        <p:nvCxnSpPr>
          <p:cNvPr id="10" name="Straight Connector 9"/>
          <p:cNvCxnSpPr/>
          <p:nvPr/>
        </p:nvCxnSpPr>
        <p:spPr>
          <a:xfrm flipH="1">
            <a:off x="1" y="6178167"/>
            <a:ext cx="7683245"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H="1">
            <a:off x="1" y="6178167"/>
            <a:ext cx="7683245"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35921317"/>
      </p:ext>
    </p:extLst>
  </p:cSld>
  <p:clrMapOvr>
    <a:masterClrMapping/>
  </p:clrMapOvr>
  <p:extLst>
    <p:ext uri="{DCECCB84-F9BA-43D5-87BE-67443E8EF086}">
      <p15:sldGuideLst xmlns:p15="http://schemas.microsoft.com/office/powerpoint/2012/main">
        <p15:guide id="1" pos="6456">
          <p15:clr>
            <a:srgbClr val="FBAE40"/>
          </p15:clr>
        </p15:guide>
        <p15:guide id="2" pos="4842">
          <p15:clr>
            <a:srgbClr val="FBAE40"/>
          </p15:clr>
        </p15:guide>
      </p15:sldGuideLst>
    </p:ext>
  </p:extLst>
</p:sldLayout>
</file>

<file path=ppt/slideLayouts/slideLayout1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3886200" y="540628"/>
            <a:ext cx="4686300" cy="248894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886200" y="3712467"/>
            <a:ext cx="4686300" cy="24822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EF80384-6EA1-4E5C-ADE8-D39B22A75603}" type="datetime1">
              <a:rPr lang="en-US" smtClean="0"/>
              <a:t>6/11/2020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D6C3DC6-EF6E-8948-BFE6-808D46D584D8}" type="slidenum">
              <a:rPr lang="en-US" smtClean="0"/>
              <a:t>‹#›</a:t>
            </a:fld>
            <a:endParaRPr lang="en-US" dirty="0"/>
          </a:p>
        </p:txBody>
      </p:sp>
    </p:spTree>
    <p:extLst>
      <p:ext uri="{BB962C8B-B14F-4D97-AF65-F5344CB8AC3E}">
        <p14:creationId xmlns:p14="http://schemas.microsoft.com/office/powerpoint/2010/main" val="105428093"/>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71500" y="557784"/>
            <a:ext cx="2873502" cy="4956048"/>
          </a:xfrm>
        </p:spPr>
        <p:txBody>
          <a:bodyPr/>
          <a:lstStyle/>
          <a:p>
            <a:r>
              <a:rPr lang="en-US"/>
              <a:t>Click to edit Master title style</a:t>
            </a:r>
            <a:endParaRPr lang="en-US" dirty="0"/>
          </a:p>
        </p:txBody>
      </p:sp>
      <p:sp>
        <p:nvSpPr>
          <p:cNvPr id="3" name="Text Placeholder 2"/>
          <p:cNvSpPr>
            <a:spLocks noGrp="1"/>
          </p:cNvSpPr>
          <p:nvPr>
            <p:ph type="body" idx="1"/>
          </p:nvPr>
        </p:nvSpPr>
        <p:spPr>
          <a:xfrm>
            <a:off x="3886200" y="558065"/>
            <a:ext cx="4690872" cy="913212"/>
          </a:xfrm>
        </p:spPr>
        <p:txBody>
          <a:bodyPr anchor="b">
            <a:normAutofit/>
          </a:bodyPr>
          <a:lstStyle>
            <a:lvl1pPr marL="0" indent="0">
              <a:lnSpc>
                <a:spcPct val="113000"/>
              </a:lnSpc>
              <a:spcBef>
                <a:spcPts val="0"/>
              </a:spcBef>
              <a:buNone/>
              <a:defRPr sz="2400" b="0" i="1" baseline="0">
                <a:solidFill>
                  <a:schemeClr val="tx1">
                    <a:lumMod val="85000"/>
                    <a:lumOff val="15000"/>
                  </a:schemeClr>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3886200" y="1526122"/>
            <a:ext cx="4690872" cy="17515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886200" y="3700828"/>
            <a:ext cx="4690872" cy="913759"/>
          </a:xfrm>
        </p:spPr>
        <p:txBody>
          <a:bodyPr anchor="b">
            <a:normAutofit/>
          </a:bodyPr>
          <a:lstStyle>
            <a:lvl1pPr marL="0" indent="0">
              <a:buNone/>
              <a:defRPr sz="2400" b="0" i="1" baseline="0">
                <a:solidFill>
                  <a:schemeClr val="tx1">
                    <a:lumMod val="85000"/>
                    <a:lumOff val="15000"/>
                  </a:schemeClr>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886200" y="4669432"/>
            <a:ext cx="4690872" cy="17521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BC94215-EF08-42BC-A614-2ECBCA1B5C3F}" type="datetime1">
              <a:rPr lang="en-US" smtClean="0"/>
              <a:t>6/11/2020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D6C3DC6-EF6E-8948-BFE6-808D46D584D8}" type="slidenum">
              <a:rPr lang="en-US" smtClean="0"/>
              <a:t>‹#›</a:t>
            </a:fld>
            <a:endParaRPr lang="en-US" dirty="0"/>
          </a:p>
        </p:txBody>
      </p:sp>
    </p:spTree>
    <p:extLst>
      <p:ext uri="{BB962C8B-B14F-4D97-AF65-F5344CB8AC3E}">
        <p14:creationId xmlns:p14="http://schemas.microsoft.com/office/powerpoint/2010/main" val="4195092065"/>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6AFF44F-7BE8-475B-8C37-69D9B694D8DE}" type="datetime1">
              <a:rPr lang="en-US" smtClean="0"/>
              <a:t>6/11/2020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D6C3DC6-EF6E-8948-BFE6-808D46D584D8}" type="slidenum">
              <a:rPr lang="en-US" smtClean="0"/>
              <a:t>‹#›</a:t>
            </a:fld>
            <a:endParaRPr lang="en-US" dirty="0"/>
          </a:p>
        </p:txBody>
      </p:sp>
    </p:spTree>
    <p:extLst>
      <p:ext uri="{BB962C8B-B14F-4D97-AF65-F5344CB8AC3E}">
        <p14:creationId xmlns:p14="http://schemas.microsoft.com/office/powerpoint/2010/main" val="1453989261"/>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C3DB879-2096-4230-B976-A8D306F9008E}" type="datetime1">
              <a:rPr lang="en-US" smtClean="0"/>
              <a:t>6/11/2020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D6C3DC6-EF6E-8948-BFE6-808D46D584D8}" type="slidenum">
              <a:rPr lang="en-US" smtClean="0"/>
              <a:t>‹#›</a:t>
            </a:fld>
            <a:endParaRPr lang="en-US" dirty="0"/>
          </a:p>
        </p:txBody>
      </p:sp>
    </p:spTree>
    <p:extLst>
      <p:ext uri="{BB962C8B-B14F-4D97-AF65-F5344CB8AC3E}">
        <p14:creationId xmlns:p14="http://schemas.microsoft.com/office/powerpoint/2010/main" val="2297121376"/>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71500" y="555479"/>
            <a:ext cx="2879082" cy="1921022"/>
          </a:xfrm>
        </p:spPr>
        <p:txBody>
          <a:bodyPr anchor="t">
            <a:noAutofit/>
          </a:bodyPr>
          <a:lstStyle>
            <a:lvl1pPr>
              <a:lnSpc>
                <a:spcPct val="93000"/>
              </a:lnSpc>
              <a:defRPr sz="3000"/>
            </a:lvl1pPr>
          </a:lstStyle>
          <a:p>
            <a:r>
              <a:rPr lang="en-US"/>
              <a:t>Click to edit Master title style</a:t>
            </a:r>
            <a:endParaRPr lang="en-US" dirty="0"/>
          </a:p>
        </p:txBody>
      </p:sp>
      <p:sp>
        <p:nvSpPr>
          <p:cNvPr id="3" name="Content Placeholder 2"/>
          <p:cNvSpPr>
            <a:spLocks noGrp="1"/>
          </p:cNvSpPr>
          <p:nvPr>
            <p:ph idx="1"/>
          </p:nvPr>
        </p:nvSpPr>
        <p:spPr>
          <a:xfrm>
            <a:off x="3886200" y="564147"/>
            <a:ext cx="4686300" cy="5622644"/>
          </a:xfrm>
        </p:spPr>
        <p:txBody>
          <a:bodyPr/>
          <a:lstStyle>
            <a:lvl1pPr>
              <a:lnSpc>
                <a:spcPct val="112000"/>
              </a:lnSpc>
              <a:defRPr sz="2000"/>
            </a:lvl1pPr>
            <a:lvl2pPr>
              <a:lnSpc>
                <a:spcPct val="112000"/>
              </a:lnSpc>
              <a:defRPr sz="1800"/>
            </a:lvl2pPr>
            <a:lvl3pPr>
              <a:lnSpc>
                <a:spcPct val="112000"/>
              </a:lnSpc>
              <a:defRPr sz="1600"/>
            </a:lvl3pPr>
            <a:lvl4pPr>
              <a:lnSpc>
                <a:spcPct val="112000"/>
              </a:lnSpc>
              <a:defRPr sz="1400"/>
            </a:lvl4pPr>
            <a:lvl5pPr>
              <a:lnSpc>
                <a:spcPct val="112000"/>
              </a:lnSpc>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71500" y="2621513"/>
            <a:ext cx="2879082" cy="3239537"/>
          </a:xfrm>
        </p:spPr>
        <p:txBody>
          <a:bodyPr>
            <a:normAutofit/>
          </a:bodyPr>
          <a:lstStyle>
            <a:lvl1pPr marL="0" indent="0" algn="r">
              <a:lnSpc>
                <a:spcPct val="125000"/>
              </a:lnSpc>
              <a:spcBef>
                <a:spcPts val="1200"/>
              </a:spcBef>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06CBDCD2-2248-49E8-AD04-629A78A461D2}" type="datetime1">
              <a:rPr lang="en-US" smtClean="0"/>
              <a:t>6/11/2020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D6C3DC6-EF6E-8948-BFE6-808D46D584D8}" type="slidenum">
              <a:rPr lang="en-US" smtClean="0"/>
              <a:t>‹#›</a:t>
            </a:fld>
            <a:endParaRPr lang="en-US" dirty="0"/>
          </a:p>
        </p:txBody>
      </p:sp>
    </p:spTree>
    <p:extLst>
      <p:ext uri="{BB962C8B-B14F-4D97-AF65-F5344CB8AC3E}">
        <p14:creationId xmlns:p14="http://schemas.microsoft.com/office/powerpoint/2010/main" val="2918605204"/>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71501" y="557262"/>
            <a:ext cx="2882528" cy="1919239"/>
          </a:xfrm>
        </p:spPr>
        <p:txBody>
          <a:bodyPr anchor="t">
            <a:noAutofit/>
          </a:bodyPr>
          <a:lstStyle>
            <a:lvl1pPr>
              <a:lnSpc>
                <a:spcPct val="93000"/>
              </a:lnSpc>
              <a:defRPr sz="30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3943350" y="1"/>
            <a:ext cx="4629150" cy="685799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571501" y="2621512"/>
            <a:ext cx="2882528" cy="3236976"/>
          </a:xfrm>
        </p:spPr>
        <p:txBody>
          <a:bodyPr>
            <a:normAutofit/>
          </a:bodyPr>
          <a:lstStyle>
            <a:lvl1pPr marL="0" indent="0" algn="r">
              <a:lnSpc>
                <a:spcPct val="125000"/>
              </a:lnSpc>
              <a:spcBef>
                <a:spcPts val="1200"/>
              </a:spcBef>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1EA2B455-628F-49E1-9A9C-9B7CB6F741FC}" type="datetime1">
              <a:rPr lang="en-US" smtClean="0"/>
              <a:t>6/11/2020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D6C3DC6-EF6E-8948-BFE6-808D46D584D8}" type="slidenum">
              <a:rPr lang="en-US" smtClean="0"/>
              <a:t>‹#›</a:t>
            </a:fld>
            <a:endParaRPr lang="en-US" dirty="0"/>
          </a:p>
        </p:txBody>
      </p:sp>
    </p:spTree>
    <p:extLst>
      <p:ext uri="{BB962C8B-B14F-4D97-AF65-F5344CB8AC3E}">
        <p14:creationId xmlns:p14="http://schemas.microsoft.com/office/powerpoint/2010/main" val="1530118770"/>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3886200" y="640080"/>
            <a:ext cx="4686299" cy="558414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26082ED-DD3A-49B9-9247-BD4ECCB894A4}" type="datetime1">
              <a:rPr lang="en-US" smtClean="0"/>
              <a:t>6/11/2020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D6C3DC6-EF6E-8948-BFE6-808D46D584D8}" type="slidenum">
              <a:rPr lang="en-US" smtClean="0"/>
              <a:t>‹#›</a:t>
            </a:fld>
            <a:endParaRPr lang="en-US" dirty="0"/>
          </a:p>
        </p:txBody>
      </p:sp>
    </p:spTree>
    <p:extLst>
      <p:ext uri="{BB962C8B-B14F-4D97-AF65-F5344CB8AC3E}">
        <p14:creationId xmlns:p14="http://schemas.microsoft.com/office/powerpoint/2010/main" val="4201744762"/>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11" name="Freeform 6" title="Page Number Shape"/>
          <p:cNvSpPr/>
          <p:nvPr/>
        </p:nvSpPr>
        <p:spPr bwMode="auto">
          <a:xfrm>
            <a:off x="8736012" y="5380580"/>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sp>
      <p:sp>
        <p:nvSpPr>
          <p:cNvPr id="2" name="Vertical Title 1"/>
          <p:cNvSpPr>
            <a:spLocks noGrp="1"/>
          </p:cNvSpPr>
          <p:nvPr>
            <p:ph type="title" orient="vert"/>
          </p:nvPr>
        </p:nvSpPr>
        <p:spPr>
          <a:xfrm>
            <a:off x="5993074" y="642931"/>
            <a:ext cx="1835003" cy="4678106"/>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628650" y="642933"/>
            <a:ext cx="5303009" cy="467810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4902140" y="5927132"/>
            <a:ext cx="2861142" cy="365125"/>
          </a:xfrm>
        </p:spPr>
        <p:txBody>
          <a:bodyPr/>
          <a:lstStyle/>
          <a:p>
            <a:fld id="{B2DE56CB-EF05-4081-80CA-F7352A82CE7E}" type="datetime1">
              <a:rPr lang="en-US" smtClean="0"/>
              <a:t>6/11/2020</a:t>
            </a:fld>
            <a:endParaRPr lang="en-US" dirty="0"/>
          </a:p>
        </p:txBody>
      </p:sp>
      <p:sp>
        <p:nvSpPr>
          <p:cNvPr id="5" name="Footer Placeholder 4"/>
          <p:cNvSpPr>
            <a:spLocks noGrp="1"/>
          </p:cNvSpPr>
          <p:nvPr>
            <p:ph type="ftr" sz="quarter" idx="11"/>
          </p:nvPr>
        </p:nvSpPr>
        <p:spPr>
          <a:xfrm>
            <a:off x="4902140" y="6315950"/>
            <a:ext cx="2861142" cy="365125"/>
          </a:xfrm>
        </p:spPr>
        <p:txBody>
          <a:bodyPr/>
          <a:lstStyle/>
          <a:p>
            <a:endParaRPr lang="en-US" dirty="0"/>
          </a:p>
        </p:txBody>
      </p:sp>
      <p:sp>
        <p:nvSpPr>
          <p:cNvPr id="6" name="Slide Number Placeholder 5"/>
          <p:cNvSpPr>
            <a:spLocks noGrp="1"/>
          </p:cNvSpPr>
          <p:nvPr>
            <p:ph type="sldNum" sz="quarter" idx="12"/>
          </p:nvPr>
        </p:nvSpPr>
        <p:spPr>
          <a:xfrm>
            <a:off x="8736012" y="5607593"/>
            <a:ext cx="407987" cy="365125"/>
          </a:xfrm>
        </p:spPr>
        <p:txBody>
          <a:bodyPr/>
          <a:lstStyle/>
          <a:p>
            <a:fld id="{3D6C3DC6-EF6E-8948-BFE6-808D46D584D8}" type="slidenum">
              <a:rPr lang="en-US" smtClean="0"/>
              <a:t>‹#›</a:t>
            </a:fld>
            <a:endParaRPr lang="en-US" dirty="0"/>
          </a:p>
        </p:txBody>
      </p:sp>
      <p:cxnSp>
        <p:nvCxnSpPr>
          <p:cNvPr id="13" name="Straight Connector 12"/>
          <p:cNvCxnSpPr/>
          <p:nvPr/>
        </p:nvCxnSpPr>
        <p:spPr>
          <a:xfrm>
            <a:off x="1" y="6199730"/>
            <a:ext cx="7695008"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1" y="6199730"/>
            <a:ext cx="7695008"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45201798"/>
      </p:ext>
    </p:extLst>
  </p:cSld>
  <p:clrMapOvr>
    <a:masterClrMapping/>
  </p:clrMapOvr>
  <p:extLst>
    <p:ext uri="{DCECCB84-F9BA-43D5-87BE-67443E8EF086}">
      <p15:sldGuideLst xmlns:p15="http://schemas.microsoft.com/office/powerpoint/2012/main">
        <p15:guide id="1" pos="6456">
          <p15:clr>
            <a:srgbClr val="FBAE40"/>
          </p15:clr>
        </p15:guide>
        <p15:guide id="2" pos="4842">
          <p15:clr>
            <a:srgbClr val="FBAE40"/>
          </p15:clr>
        </p15:guide>
      </p15:sldGuideLst>
    </p:ext>
  </p:extLst>
</p:sldLayout>
</file>

<file path=ppt/slideLayouts/slideLayout126.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3" name="Freeform 6" title="Page Number Shape"/>
          <p:cNvSpPr/>
          <p:nvPr/>
        </p:nvSpPr>
        <p:spPr bwMode="auto">
          <a:xfrm>
            <a:off x="8736012" y="1189204"/>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2"/>
          </a:solidFill>
          <a:ln w="0">
            <a:noFill/>
            <a:prstDash val="solid"/>
            <a:round/>
            <a:headEnd/>
            <a:tailEnd/>
          </a:ln>
        </p:spPr>
      </p:sp>
      <p:sp>
        <p:nvSpPr>
          <p:cNvPr id="2" name="Title 1"/>
          <p:cNvSpPr>
            <a:spLocks noGrp="1"/>
          </p:cNvSpPr>
          <p:nvPr>
            <p:ph type="ctrTitle"/>
          </p:nvPr>
        </p:nvSpPr>
        <p:spPr>
          <a:xfrm>
            <a:off x="816685" y="1143296"/>
            <a:ext cx="5275772" cy="4268965"/>
          </a:xfrm>
        </p:spPr>
        <p:txBody>
          <a:bodyPr anchor="t">
            <a:normAutofit/>
          </a:bodyPr>
          <a:lstStyle>
            <a:lvl1pPr algn="l">
              <a:lnSpc>
                <a:spcPct val="85000"/>
              </a:lnSpc>
              <a:defRPr sz="4350" cap="all" baseline="0">
                <a:solidFill>
                  <a:schemeClr val="tx2"/>
                </a:solidFill>
              </a:defRPr>
            </a:lvl1pPr>
          </a:lstStyle>
          <a:p>
            <a:r>
              <a:rPr lang="en-US"/>
              <a:t>Click to edit Master title style</a:t>
            </a:r>
            <a:endParaRPr lang="en-US" dirty="0"/>
          </a:p>
        </p:txBody>
      </p:sp>
      <p:sp>
        <p:nvSpPr>
          <p:cNvPr id="3" name="Subtitle 2"/>
          <p:cNvSpPr>
            <a:spLocks noGrp="1"/>
          </p:cNvSpPr>
          <p:nvPr>
            <p:ph type="subTitle" idx="1"/>
          </p:nvPr>
        </p:nvSpPr>
        <p:spPr>
          <a:xfrm>
            <a:off x="816685" y="5537928"/>
            <a:ext cx="5275772" cy="706355"/>
          </a:xfrm>
        </p:spPr>
        <p:txBody>
          <a:bodyPr>
            <a:normAutofit/>
          </a:bodyPr>
          <a:lstStyle>
            <a:lvl1pPr marL="0" indent="0" algn="l">
              <a:lnSpc>
                <a:spcPct val="114000"/>
              </a:lnSpc>
              <a:spcBef>
                <a:spcPts val="0"/>
              </a:spcBef>
              <a:buNone/>
              <a:defRPr sz="1350" b="0" i="1" baseline="0">
                <a:solidFill>
                  <a:schemeClr val="tx2"/>
                </a:solidFill>
              </a:defRPr>
            </a:lvl1pPr>
            <a:lvl2pPr marL="257175" indent="0" algn="ctr">
              <a:buNone/>
              <a:defRPr sz="1125"/>
            </a:lvl2pPr>
            <a:lvl3pPr marL="514350" indent="0" algn="ctr">
              <a:buNone/>
              <a:defRPr sz="1013"/>
            </a:lvl3pPr>
            <a:lvl4pPr marL="771525" indent="0" algn="ctr">
              <a:buNone/>
              <a:defRPr sz="900"/>
            </a:lvl4pPr>
            <a:lvl5pPr marL="1028700" indent="0" algn="ctr">
              <a:buNone/>
              <a:defRPr sz="900"/>
            </a:lvl5pPr>
            <a:lvl6pPr marL="1285875" indent="0" algn="ctr">
              <a:buNone/>
              <a:defRPr sz="900"/>
            </a:lvl6pPr>
            <a:lvl7pPr marL="1543050" indent="0" algn="ctr">
              <a:buNone/>
              <a:defRPr sz="900"/>
            </a:lvl7pPr>
            <a:lvl8pPr marL="1800225" indent="0" algn="ctr">
              <a:buNone/>
              <a:defRPr sz="900"/>
            </a:lvl8pPr>
            <a:lvl9pPr marL="2057400" indent="0" algn="ctr">
              <a:buNone/>
              <a:defRPr sz="900"/>
            </a:lvl9pPr>
          </a:lstStyle>
          <a:p>
            <a:r>
              <a:rPr lang="en-US"/>
              <a:t>Click to edit Master subtitle style</a:t>
            </a:r>
            <a:endParaRPr lang="en-US" dirty="0"/>
          </a:p>
        </p:txBody>
      </p:sp>
      <p:sp>
        <p:nvSpPr>
          <p:cNvPr id="4" name="Date Placeholder 3"/>
          <p:cNvSpPr>
            <a:spLocks noGrp="1"/>
          </p:cNvSpPr>
          <p:nvPr>
            <p:ph type="dt" sz="half" idx="10"/>
          </p:nvPr>
        </p:nvSpPr>
        <p:spPr>
          <a:xfrm>
            <a:off x="816686" y="6314443"/>
            <a:ext cx="1197467" cy="365125"/>
          </a:xfrm>
        </p:spPr>
        <p:txBody>
          <a:bodyPr/>
          <a:lstStyle>
            <a:lvl1pPr algn="l">
              <a:defRPr sz="675">
                <a:solidFill>
                  <a:schemeClr val="tx2"/>
                </a:solidFill>
              </a:defRPr>
            </a:lvl1pPr>
          </a:lstStyle>
          <a:p>
            <a:fld id="{98E2C0A2-D32E-4C59-B7FD-5D0714CA0ACF}" type="datetime1">
              <a:rPr lang="en-US" smtClean="0">
                <a:solidFill>
                  <a:srgbClr val="F5F5F5"/>
                </a:solidFill>
              </a:rPr>
              <a:t>6/11/2020</a:t>
            </a:fld>
            <a:endParaRPr lang="en-US" dirty="0">
              <a:solidFill>
                <a:srgbClr val="F5F5F5"/>
              </a:solidFill>
            </a:endParaRPr>
          </a:p>
        </p:txBody>
      </p:sp>
      <p:sp>
        <p:nvSpPr>
          <p:cNvPr id="5" name="Footer Placeholder 4"/>
          <p:cNvSpPr>
            <a:spLocks noGrp="1"/>
          </p:cNvSpPr>
          <p:nvPr>
            <p:ph type="ftr" sz="quarter" idx="11"/>
          </p:nvPr>
        </p:nvSpPr>
        <p:spPr>
          <a:xfrm>
            <a:off x="2250445" y="6314443"/>
            <a:ext cx="3842012" cy="365125"/>
          </a:xfrm>
        </p:spPr>
        <p:txBody>
          <a:bodyPr/>
          <a:lstStyle>
            <a:lvl1pPr algn="l">
              <a:defRPr b="0">
                <a:solidFill>
                  <a:schemeClr val="tx2"/>
                </a:solidFill>
              </a:defRPr>
            </a:lvl1pPr>
          </a:lstStyle>
          <a:p>
            <a:endParaRPr lang="en-US" dirty="0">
              <a:solidFill>
                <a:srgbClr val="F5F5F5"/>
              </a:solidFill>
            </a:endParaRPr>
          </a:p>
        </p:txBody>
      </p:sp>
      <p:sp>
        <p:nvSpPr>
          <p:cNvPr id="6" name="Slide Number Placeholder 5"/>
          <p:cNvSpPr>
            <a:spLocks noGrp="1"/>
          </p:cNvSpPr>
          <p:nvPr>
            <p:ph type="sldNum" sz="quarter" idx="12"/>
          </p:nvPr>
        </p:nvSpPr>
        <p:spPr>
          <a:xfrm>
            <a:off x="8736013" y="1416219"/>
            <a:ext cx="407987" cy="365125"/>
          </a:xfrm>
        </p:spPr>
        <p:txBody>
          <a:bodyPr/>
          <a:lstStyle>
            <a:lvl1pPr algn="r">
              <a:defRPr>
                <a:solidFill>
                  <a:schemeClr val="accent6">
                    <a:lumMod val="50000"/>
                  </a:schemeClr>
                </a:solidFill>
              </a:defRPr>
            </a:lvl1pPr>
          </a:lstStyle>
          <a:p>
            <a:fld id="{3D6C3DC6-EF6E-8948-BFE6-808D46D584D8}" type="slidenum">
              <a:rPr lang="en-US" smtClean="0">
                <a:solidFill>
                  <a:srgbClr val="645135">
                    <a:lumMod val="50000"/>
                  </a:srgbClr>
                </a:solidFill>
              </a:rPr>
              <a:pPr/>
              <a:t>‹#›</a:t>
            </a:fld>
            <a:endParaRPr lang="en-US" dirty="0">
              <a:solidFill>
                <a:srgbClr val="645135">
                  <a:lumMod val="50000"/>
                </a:srgbClr>
              </a:solidFill>
            </a:endParaRPr>
          </a:p>
        </p:txBody>
      </p:sp>
      <p:cxnSp>
        <p:nvCxnSpPr>
          <p:cNvPr id="9" name="Straight Connector 8"/>
          <p:cNvCxnSpPr/>
          <p:nvPr/>
        </p:nvCxnSpPr>
        <p:spPr>
          <a:xfrm>
            <a:off x="580391" y="1257300"/>
            <a:ext cx="0" cy="5600700"/>
          </a:xfrm>
          <a:prstGeom prst="line">
            <a:avLst/>
          </a:prstGeom>
          <a:ln w="254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580391" y="1257300"/>
            <a:ext cx="0" cy="560070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39460167"/>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792">
          <p15:clr>
            <a:srgbClr val="FBAE40"/>
          </p15:clr>
        </p15:guide>
      </p15:sldGuideLst>
    </p:ext>
  </p:extLst>
</p:sldLayout>
</file>

<file path=ppt/slideLayouts/slideLayout1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7E9EA38-37FD-484A-A7EC-6F8800F8F267}" type="datetime1">
              <a:rPr lang="en-US" smtClean="0">
                <a:solidFill>
                  <a:prstClr val="black">
                    <a:lumMod val="85000"/>
                    <a:lumOff val="15000"/>
                  </a:prstClr>
                </a:solidFill>
              </a:rPr>
              <a:t>6/11/2020</a:t>
            </a:fld>
            <a:endParaRPr lang="en-US" dirty="0">
              <a:solidFill>
                <a:prstClr val="black">
                  <a:lumMod val="85000"/>
                  <a:lumOff val="15000"/>
                </a:prstClr>
              </a:solidFill>
            </a:endParaRPr>
          </a:p>
        </p:txBody>
      </p:sp>
      <p:sp>
        <p:nvSpPr>
          <p:cNvPr id="5" name="Footer Placeholder 4"/>
          <p:cNvSpPr>
            <a:spLocks noGrp="1"/>
          </p:cNvSpPr>
          <p:nvPr>
            <p:ph type="ftr" sz="quarter" idx="11"/>
          </p:nvPr>
        </p:nvSpPr>
        <p:spPr/>
        <p:txBody>
          <a:bodyPr/>
          <a:lstStyle/>
          <a:p>
            <a:endParaRPr lang="en-US" dirty="0">
              <a:solidFill>
                <a:prstClr val="black">
                  <a:lumMod val="85000"/>
                  <a:lumOff val="15000"/>
                </a:prstClr>
              </a:solidFill>
            </a:endParaRPr>
          </a:p>
        </p:txBody>
      </p:sp>
      <p:sp>
        <p:nvSpPr>
          <p:cNvPr id="6" name="Slide Number Placeholder 5"/>
          <p:cNvSpPr>
            <a:spLocks noGrp="1"/>
          </p:cNvSpPr>
          <p:nvPr>
            <p:ph type="sldNum" sz="quarter" idx="12"/>
          </p:nvPr>
        </p:nvSpPr>
        <p:spPr/>
        <p:txBody>
          <a:bodyPr/>
          <a:lstStyle/>
          <a:p>
            <a:fld id="{3D6C3DC6-EF6E-8948-BFE6-808D46D584D8}" type="slidenum">
              <a:rPr lang="en-US" smtClean="0">
                <a:solidFill>
                  <a:srgbClr val="F5F5F5"/>
                </a:solidFill>
              </a:rPr>
              <a:pPr/>
              <a:t>‹#›</a:t>
            </a:fld>
            <a:endParaRPr lang="en-US" dirty="0">
              <a:solidFill>
                <a:srgbClr val="F5F5F5"/>
              </a:solidFill>
            </a:endParaRPr>
          </a:p>
        </p:txBody>
      </p:sp>
    </p:spTree>
    <p:extLst>
      <p:ext uri="{BB962C8B-B14F-4D97-AF65-F5344CB8AC3E}">
        <p14:creationId xmlns:p14="http://schemas.microsoft.com/office/powerpoint/2010/main" val="1161023173"/>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2"/>
        </a:solidFill>
        <a:effectLst/>
      </p:bgPr>
    </p:bg>
    <p:spTree>
      <p:nvGrpSpPr>
        <p:cNvPr id="1" name=""/>
        <p:cNvGrpSpPr/>
        <p:nvPr/>
      </p:nvGrpSpPr>
      <p:grpSpPr>
        <a:xfrm>
          <a:off x="0" y="0"/>
          <a:ext cx="0" cy="0"/>
          <a:chOff x="0" y="0"/>
          <a:chExt cx="0" cy="0"/>
        </a:xfrm>
      </p:grpSpPr>
      <p:sp>
        <p:nvSpPr>
          <p:cNvPr id="12" name="Freeform 11" title="Page Number Shape"/>
          <p:cNvSpPr/>
          <p:nvPr/>
        </p:nvSpPr>
        <p:spPr bwMode="auto">
          <a:xfrm>
            <a:off x="8736012" y="1393748"/>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sp>
      <p:sp>
        <p:nvSpPr>
          <p:cNvPr id="2" name="Title 1"/>
          <p:cNvSpPr>
            <a:spLocks noGrp="1"/>
          </p:cNvSpPr>
          <p:nvPr>
            <p:ph type="title"/>
          </p:nvPr>
        </p:nvSpPr>
        <p:spPr>
          <a:xfrm>
            <a:off x="1460756" y="2571725"/>
            <a:ext cx="6222491" cy="3286153"/>
          </a:xfrm>
        </p:spPr>
        <p:txBody>
          <a:bodyPr anchor="t">
            <a:normAutofit/>
          </a:bodyPr>
          <a:lstStyle>
            <a:lvl1pPr>
              <a:lnSpc>
                <a:spcPct val="85000"/>
              </a:lnSpc>
              <a:defRPr sz="4350" cap="all" baseline="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460755" y="1393748"/>
            <a:ext cx="6301072" cy="819150"/>
          </a:xfrm>
        </p:spPr>
        <p:txBody>
          <a:bodyPr anchor="ctr">
            <a:normAutofit/>
          </a:bodyPr>
          <a:lstStyle>
            <a:lvl1pPr marL="0" indent="0" algn="r">
              <a:lnSpc>
                <a:spcPct val="113000"/>
              </a:lnSpc>
              <a:spcBef>
                <a:spcPts val="0"/>
              </a:spcBef>
              <a:buNone/>
              <a:defRPr sz="1350" b="0" i="1" baseline="0">
                <a:solidFill>
                  <a:schemeClr val="tx1">
                    <a:lumMod val="85000"/>
                    <a:lumOff val="15000"/>
                  </a:schemeClr>
                </a:solidFill>
              </a:defRPr>
            </a:lvl1pPr>
            <a:lvl2pPr marL="257175" indent="0">
              <a:buNone/>
              <a:defRPr sz="1125">
                <a:solidFill>
                  <a:schemeClr val="tx1">
                    <a:tint val="75000"/>
                  </a:schemeClr>
                </a:solidFill>
              </a:defRPr>
            </a:lvl2pPr>
            <a:lvl3pPr marL="514350" indent="0">
              <a:buNone/>
              <a:defRPr sz="1013">
                <a:solidFill>
                  <a:schemeClr val="tx1">
                    <a:tint val="75000"/>
                  </a:schemeClr>
                </a:solidFill>
              </a:defRPr>
            </a:lvl3pPr>
            <a:lvl4pPr marL="771525" indent="0">
              <a:buNone/>
              <a:defRPr sz="900">
                <a:solidFill>
                  <a:schemeClr val="tx1">
                    <a:tint val="75000"/>
                  </a:schemeClr>
                </a:solidFill>
              </a:defRPr>
            </a:lvl4pPr>
            <a:lvl5pPr marL="1028700" indent="0">
              <a:buNone/>
              <a:defRPr sz="900">
                <a:solidFill>
                  <a:schemeClr val="tx1">
                    <a:tint val="75000"/>
                  </a:schemeClr>
                </a:solidFill>
              </a:defRPr>
            </a:lvl5pPr>
            <a:lvl6pPr marL="1285875" indent="0">
              <a:buNone/>
              <a:defRPr sz="900">
                <a:solidFill>
                  <a:schemeClr val="tx1">
                    <a:tint val="75000"/>
                  </a:schemeClr>
                </a:solidFill>
              </a:defRPr>
            </a:lvl6pPr>
            <a:lvl7pPr marL="1543050" indent="0">
              <a:buNone/>
              <a:defRPr sz="900">
                <a:solidFill>
                  <a:schemeClr val="tx1">
                    <a:tint val="75000"/>
                  </a:schemeClr>
                </a:solidFill>
              </a:defRPr>
            </a:lvl7pPr>
            <a:lvl8pPr marL="1800225" indent="0">
              <a:buNone/>
              <a:defRPr sz="900">
                <a:solidFill>
                  <a:schemeClr val="tx1">
                    <a:tint val="75000"/>
                  </a:schemeClr>
                </a:solidFill>
              </a:defRPr>
            </a:lvl8pPr>
            <a:lvl9pPr marL="2057400" indent="0">
              <a:buNone/>
              <a:defRPr sz="9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557217" y="6314442"/>
            <a:ext cx="1197467" cy="365125"/>
          </a:xfrm>
        </p:spPr>
        <p:txBody>
          <a:bodyPr/>
          <a:lstStyle>
            <a:lvl1pPr>
              <a:defRPr sz="675">
                <a:solidFill>
                  <a:schemeClr val="tx1">
                    <a:lumMod val="85000"/>
                    <a:lumOff val="15000"/>
                  </a:schemeClr>
                </a:solidFill>
              </a:defRPr>
            </a:lvl1pPr>
          </a:lstStyle>
          <a:p>
            <a:fld id="{83B1F8C1-AB10-4268-8A83-FC403CC8AE13}" type="datetime1">
              <a:rPr lang="en-US" smtClean="0">
                <a:solidFill>
                  <a:prstClr val="black">
                    <a:lumMod val="85000"/>
                    <a:lumOff val="15000"/>
                  </a:prstClr>
                </a:solidFill>
              </a:rPr>
              <a:t>6/11/2020</a:t>
            </a:fld>
            <a:endParaRPr lang="en-US" dirty="0">
              <a:solidFill>
                <a:prstClr val="black">
                  <a:lumMod val="85000"/>
                  <a:lumOff val="15000"/>
                </a:prstClr>
              </a:solidFill>
            </a:endParaRPr>
          </a:p>
        </p:txBody>
      </p:sp>
      <p:sp>
        <p:nvSpPr>
          <p:cNvPr id="5" name="Footer Placeholder 4"/>
          <p:cNvSpPr>
            <a:spLocks noGrp="1"/>
          </p:cNvSpPr>
          <p:nvPr>
            <p:ph type="ftr" sz="quarter" idx="11"/>
          </p:nvPr>
        </p:nvSpPr>
        <p:spPr>
          <a:xfrm>
            <a:off x="1460755" y="6314443"/>
            <a:ext cx="4860170" cy="365125"/>
          </a:xfrm>
        </p:spPr>
        <p:txBody>
          <a:bodyPr/>
          <a:lstStyle>
            <a:lvl1pPr>
              <a:defRPr b="0">
                <a:solidFill>
                  <a:schemeClr val="tx1">
                    <a:lumMod val="85000"/>
                    <a:lumOff val="15000"/>
                  </a:schemeClr>
                </a:solidFill>
              </a:defRPr>
            </a:lvl1pPr>
          </a:lstStyle>
          <a:p>
            <a:endParaRPr lang="en-US" dirty="0">
              <a:solidFill>
                <a:prstClr val="black">
                  <a:lumMod val="85000"/>
                  <a:lumOff val="15000"/>
                </a:prstClr>
              </a:solidFill>
            </a:endParaRPr>
          </a:p>
        </p:txBody>
      </p:sp>
      <p:sp>
        <p:nvSpPr>
          <p:cNvPr id="6" name="Slide Number Placeholder 5"/>
          <p:cNvSpPr>
            <a:spLocks noGrp="1"/>
          </p:cNvSpPr>
          <p:nvPr>
            <p:ph type="sldNum" sz="quarter" idx="12"/>
          </p:nvPr>
        </p:nvSpPr>
        <p:spPr>
          <a:xfrm>
            <a:off x="8736013" y="1620763"/>
            <a:ext cx="407987" cy="365125"/>
          </a:xfrm>
        </p:spPr>
        <p:txBody>
          <a:bodyPr/>
          <a:lstStyle>
            <a:lvl1pPr>
              <a:defRPr>
                <a:solidFill>
                  <a:schemeClr val="bg2"/>
                </a:solidFill>
              </a:defRPr>
            </a:lvl1pPr>
          </a:lstStyle>
          <a:p>
            <a:fld id="{3D6C3DC6-EF6E-8948-BFE6-808D46D584D8}" type="slidenum">
              <a:rPr lang="en-US" smtClean="0">
                <a:solidFill>
                  <a:srgbClr val="F5F5F5"/>
                </a:solidFill>
              </a:rPr>
              <a:pPr/>
              <a:t>‹#›</a:t>
            </a:fld>
            <a:endParaRPr lang="en-US" dirty="0">
              <a:solidFill>
                <a:srgbClr val="F5F5F5"/>
              </a:solidFill>
            </a:endParaRPr>
          </a:p>
        </p:txBody>
      </p:sp>
      <p:cxnSp>
        <p:nvCxnSpPr>
          <p:cNvPr id="10" name="Straight Connector 9"/>
          <p:cNvCxnSpPr/>
          <p:nvPr/>
        </p:nvCxnSpPr>
        <p:spPr>
          <a:xfrm flipH="1">
            <a:off x="2" y="6178167"/>
            <a:ext cx="7683245"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H="1">
            <a:off x="2" y="6178167"/>
            <a:ext cx="7683245"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08446940"/>
      </p:ext>
    </p:extLst>
  </p:cSld>
  <p:clrMapOvr>
    <a:masterClrMapping/>
  </p:clrMapOvr>
  <p:extLst>
    <p:ext uri="{DCECCB84-F9BA-43D5-87BE-67443E8EF086}">
      <p15:sldGuideLst xmlns:p15="http://schemas.microsoft.com/office/powerpoint/2012/main">
        <p15:guide id="1" pos="6456">
          <p15:clr>
            <a:srgbClr val="FBAE40"/>
          </p15:clr>
        </p15:guide>
        <p15:guide id="2" pos="4842">
          <p15:clr>
            <a:srgbClr val="FBAE40"/>
          </p15:clr>
        </p15:guide>
      </p15:sldGuideLst>
    </p:ext>
  </p:extLst>
</p:sldLayout>
</file>

<file path=ppt/slideLayouts/slideLayout1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3886200" y="540628"/>
            <a:ext cx="4686300" cy="248894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886200" y="3712467"/>
            <a:ext cx="4686300" cy="24822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D1167C4-75BA-4C6B-B80F-60FFD19F788A}" type="datetime1">
              <a:rPr lang="en-US" smtClean="0">
                <a:solidFill>
                  <a:prstClr val="black">
                    <a:lumMod val="85000"/>
                    <a:lumOff val="15000"/>
                  </a:prstClr>
                </a:solidFill>
              </a:rPr>
              <a:t>6/11/2020</a:t>
            </a:fld>
            <a:endParaRPr lang="en-US" dirty="0">
              <a:solidFill>
                <a:prstClr val="black">
                  <a:lumMod val="85000"/>
                  <a:lumOff val="15000"/>
                </a:prstClr>
              </a:solidFill>
            </a:endParaRPr>
          </a:p>
        </p:txBody>
      </p:sp>
      <p:sp>
        <p:nvSpPr>
          <p:cNvPr id="6" name="Footer Placeholder 5"/>
          <p:cNvSpPr>
            <a:spLocks noGrp="1"/>
          </p:cNvSpPr>
          <p:nvPr>
            <p:ph type="ftr" sz="quarter" idx="11"/>
          </p:nvPr>
        </p:nvSpPr>
        <p:spPr/>
        <p:txBody>
          <a:bodyPr/>
          <a:lstStyle/>
          <a:p>
            <a:endParaRPr lang="en-US" dirty="0">
              <a:solidFill>
                <a:prstClr val="black">
                  <a:lumMod val="85000"/>
                  <a:lumOff val="15000"/>
                </a:prstClr>
              </a:solidFill>
            </a:endParaRPr>
          </a:p>
        </p:txBody>
      </p:sp>
      <p:sp>
        <p:nvSpPr>
          <p:cNvPr id="7" name="Slide Number Placeholder 6"/>
          <p:cNvSpPr>
            <a:spLocks noGrp="1"/>
          </p:cNvSpPr>
          <p:nvPr>
            <p:ph type="sldNum" sz="quarter" idx="12"/>
          </p:nvPr>
        </p:nvSpPr>
        <p:spPr/>
        <p:txBody>
          <a:bodyPr/>
          <a:lstStyle/>
          <a:p>
            <a:fld id="{3D6C3DC6-EF6E-8948-BFE6-808D46D584D8}" type="slidenum">
              <a:rPr lang="en-US" smtClean="0">
                <a:solidFill>
                  <a:srgbClr val="F5F5F5"/>
                </a:solidFill>
              </a:rPr>
              <a:pPr/>
              <a:t>‹#›</a:t>
            </a:fld>
            <a:endParaRPr lang="en-US" dirty="0">
              <a:solidFill>
                <a:srgbClr val="F5F5F5"/>
              </a:solidFill>
            </a:endParaRPr>
          </a:p>
        </p:txBody>
      </p:sp>
    </p:spTree>
    <p:extLst>
      <p:ext uri="{BB962C8B-B14F-4D97-AF65-F5344CB8AC3E}">
        <p14:creationId xmlns:p14="http://schemas.microsoft.com/office/powerpoint/2010/main" val="3596741474"/>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71500" y="557784"/>
            <a:ext cx="2873502" cy="4956048"/>
          </a:xfrm>
        </p:spPr>
        <p:txBody>
          <a:bodyPr/>
          <a:lstStyle/>
          <a:p>
            <a:r>
              <a:rPr lang="en-US"/>
              <a:t>Click to edit Master title style</a:t>
            </a:r>
            <a:endParaRPr lang="en-US" dirty="0"/>
          </a:p>
        </p:txBody>
      </p:sp>
      <p:sp>
        <p:nvSpPr>
          <p:cNvPr id="3" name="Text Placeholder 2"/>
          <p:cNvSpPr>
            <a:spLocks noGrp="1"/>
          </p:cNvSpPr>
          <p:nvPr>
            <p:ph type="body" idx="1"/>
          </p:nvPr>
        </p:nvSpPr>
        <p:spPr>
          <a:xfrm>
            <a:off x="3886200" y="558065"/>
            <a:ext cx="4690872" cy="913212"/>
          </a:xfrm>
        </p:spPr>
        <p:txBody>
          <a:bodyPr anchor="b">
            <a:normAutofit/>
          </a:bodyPr>
          <a:lstStyle>
            <a:lvl1pPr marL="0" indent="0">
              <a:lnSpc>
                <a:spcPct val="113000"/>
              </a:lnSpc>
              <a:spcBef>
                <a:spcPts val="0"/>
              </a:spcBef>
              <a:buNone/>
              <a:defRPr sz="1800" b="0" i="1" baseline="0">
                <a:solidFill>
                  <a:schemeClr val="tx1">
                    <a:lumMod val="85000"/>
                    <a:lumOff val="15000"/>
                  </a:schemeClr>
                </a:solidFill>
              </a:defRPr>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a:t>Click to edit Master text styles</a:t>
            </a:r>
          </a:p>
        </p:txBody>
      </p:sp>
      <p:sp>
        <p:nvSpPr>
          <p:cNvPr id="4" name="Content Placeholder 3"/>
          <p:cNvSpPr>
            <a:spLocks noGrp="1"/>
          </p:cNvSpPr>
          <p:nvPr>
            <p:ph sz="half" idx="2"/>
          </p:nvPr>
        </p:nvSpPr>
        <p:spPr>
          <a:xfrm>
            <a:off x="3886200" y="1526124"/>
            <a:ext cx="4690872" cy="17515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886200" y="3700830"/>
            <a:ext cx="4690872" cy="913759"/>
          </a:xfrm>
        </p:spPr>
        <p:txBody>
          <a:bodyPr anchor="b">
            <a:normAutofit/>
          </a:bodyPr>
          <a:lstStyle>
            <a:lvl1pPr marL="0" indent="0">
              <a:buNone/>
              <a:defRPr sz="1800" b="0" i="1" baseline="0">
                <a:solidFill>
                  <a:schemeClr val="tx1">
                    <a:lumMod val="85000"/>
                    <a:lumOff val="15000"/>
                  </a:schemeClr>
                </a:solidFill>
              </a:defRPr>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a:t>Click to edit Master text styles</a:t>
            </a:r>
          </a:p>
        </p:txBody>
      </p:sp>
      <p:sp>
        <p:nvSpPr>
          <p:cNvPr id="6" name="Content Placeholder 5"/>
          <p:cNvSpPr>
            <a:spLocks noGrp="1"/>
          </p:cNvSpPr>
          <p:nvPr>
            <p:ph sz="quarter" idx="4"/>
          </p:nvPr>
        </p:nvSpPr>
        <p:spPr>
          <a:xfrm>
            <a:off x="3886200" y="4669432"/>
            <a:ext cx="4690872" cy="17521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9198645-5B5E-45EA-A2FA-4288E302D485}" type="datetime1">
              <a:rPr lang="en-US" smtClean="0">
                <a:solidFill>
                  <a:prstClr val="black">
                    <a:lumMod val="85000"/>
                    <a:lumOff val="15000"/>
                  </a:prstClr>
                </a:solidFill>
              </a:rPr>
              <a:t>6/11/2020</a:t>
            </a:fld>
            <a:endParaRPr lang="en-US" dirty="0">
              <a:solidFill>
                <a:prstClr val="black">
                  <a:lumMod val="85000"/>
                  <a:lumOff val="15000"/>
                </a:prstClr>
              </a:solidFill>
            </a:endParaRPr>
          </a:p>
        </p:txBody>
      </p:sp>
      <p:sp>
        <p:nvSpPr>
          <p:cNvPr id="8" name="Footer Placeholder 7"/>
          <p:cNvSpPr>
            <a:spLocks noGrp="1"/>
          </p:cNvSpPr>
          <p:nvPr>
            <p:ph type="ftr" sz="quarter" idx="11"/>
          </p:nvPr>
        </p:nvSpPr>
        <p:spPr/>
        <p:txBody>
          <a:bodyPr/>
          <a:lstStyle/>
          <a:p>
            <a:endParaRPr lang="en-US" dirty="0">
              <a:solidFill>
                <a:prstClr val="black">
                  <a:lumMod val="85000"/>
                  <a:lumOff val="15000"/>
                </a:prstClr>
              </a:solidFill>
            </a:endParaRPr>
          </a:p>
        </p:txBody>
      </p:sp>
      <p:sp>
        <p:nvSpPr>
          <p:cNvPr id="9" name="Slide Number Placeholder 8"/>
          <p:cNvSpPr>
            <a:spLocks noGrp="1"/>
          </p:cNvSpPr>
          <p:nvPr>
            <p:ph type="sldNum" sz="quarter" idx="12"/>
          </p:nvPr>
        </p:nvSpPr>
        <p:spPr/>
        <p:txBody>
          <a:bodyPr/>
          <a:lstStyle/>
          <a:p>
            <a:fld id="{3D6C3DC6-EF6E-8948-BFE6-808D46D584D8}" type="slidenum">
              <a:rPr lang="en-US" smtClean="0">
                <a:solidFill>
                  <a:srgbClr val="F5F5F5"/>
                </a:solidFill>
              </a:rPr>
              <a:pPr/>
              <a:t>‹#›</a:t>
            </a:fld>
            <a:endParaRPr lang="en-US" dirty="0">
              <a:solidFill>
                <a:srgbClr val="F5F5F5"/>
              </a:solidFill>
            </a:endParaRPr>
          </a:p>
        </p:txBody>
      </p:sp>
    </p:spTree>
    <p:extLst>
      <p:ext uri="{BB962C8B-B14F-4D97-AF65-F5344CB8AC3E}">
        <p14:creationId xmlns:p14="http://schemas.microsoft.com/office/powerpoint/2010/main" val="452993598"/>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E378437-6BB8-424B-AB0F-7597240F88A9}" type="datetime1">
              <a:rPr lang="en-US" smtClean="0">
                <a:solidFill>
                  <a:prstClr val="black">
                    <a:lumMod val="85000"/>
                    <a:lumOff val="15000"/>
                  </a:prstClr>
                </a:solidFill>
              </a:rPr>
              <a:t>6/11/2020</a:t>
            </a:fld>
            <a:endParaRPr lang="en-US" dirty="0">
              <a:solidFill>
                <a:prstClr val="black">
                  <a:lumMod val="85000"/>
                  <a:lumOff val="15000"/>
                </a:prstClr>
              </a:solidFill>
            </a:endParaRPr>
          </a:p>
        </p:txBody>
      </p:sp>
      <p:sp>
        <p:nvSpPr>
          <p:cNvPr id="4" name="Footer Placeholder 3"/>
          <p:cNvSpPr>
            <a:spLocks noGrp="1"/>
          </p:cNvSpPr>
          <p:nvPr>
            <p:ph type="ftr" sz="quarter" idx="11"/>
          </p:nvPr>
        </p:nvSpPr>
        <p:spPr/>
        <p:txBody>
          <a:bodyPr/>
          <a:lstStyle/>
          <a:p>
            <a:endParaRPr lang="en-US" dirty="0">
              <a:solidFill>
                <a:prstClr val="black">
                  <a:lumMod val="85000"/>
                  <a:lumOff val="15000"/>
                </a:prstClr>
              </a:solidFill>
            </a:endParaRPr>
          </a:p>
        </p:txBody>
      </p:sp>
      <p:sp>
        <p:nvSpPr>
          <p:cNvPr id="5" name="Slide Number Placeholder 4"/>
          <p:cNvSpPr>
            <a:spLocks noGrp="1"/>
          </p:cNvSpPr>
          <p:nvPr>
            <p:ph type="sldNum" sz="quarter" idx="12"/>
          </p:nvPr>
        </p:nvSpPr>
        <p:spPr/>
        <p:txBody>
          <a:bodyPr/>
          <a:lstStyle/>
          <a:p>
            <a:fld id="{3D6C3DC6-EF6E-8948-BFE6-808D46D584D8}" type="slidenum">
              <a:rPr lang="en-US" smtClean="0">
                <a:solidFill>
                  <a:srgbClr val="F5F5F5"/>
                </a:solidFill>
              </a:rPr>
              <a:pPr/>
              <a:t>‹#›</a:t>
            </a:fld>
            <a:endParaRPr lang="en-US" dirty="0">
              <a:solidFill>
                <a:srgbClr val="F5F5F5"/>
              </a:solidFill>
            </a:endParaRPr>
          </a:p>
        </p:txBody>
      </p:sp>
    </p:spTree>
    <p:extLst>
      <p:ext uri="{BB962C8B-B14F-4D97-AF65-F5344CB8AC3E}">
        <p14:creationId xmlns:p14="http://schemas.microsoft.com/office/powerpoint/2010/main" val="2137726493"/>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2D232DD-9F83-4984-8665-1447695AB811}" type="datetime1">
              <a:rPr lang="en-US" smtClean="0">
                <a:solidFill>
                  <a:prstClr val="black">
                    <a:lumMod val="85000"/>
                    <a:lumOff val="15000"/>
                  </a:prstClr>
                </a:solidFill>
              </a:rPr>
              <a:t>6/11/2020</a:t>
            </a:fld>
            <a:endParaRPr lang="en-US" dirty="0">
              <a:solidFill>
                <a:prstClr val="black">
                  <a:lumMod val="85000"/>
                  <a:lumOff val="15000"/>
                </a:prstClr>
              </a:solidFill>
            </a:endParaRPr>
          </a:p>
        </p:txBody>
      </p:sp>
      <p:sp>
        <p:nvSpPr>
          <p:cNvPr id="3" name="Footer Placeholder 2"/>
          <p:cNvSpPr>
            <a:spLocks noGrp="1"/>
          </p:cNvSpPr>
          <p:nvPr>
            <p:ph type="ftr" sz="quarter" idx="11"/>
          </p:nvPr>
        </p:nvSpPr>
        <p:spPr/>
        <p:txBody>
          <a:bodyPr/>
          <a:lstStyle/>
          <a:p>
            <a:endParaRPr lang="en-US" dirty="0">
              <a:solidFill>
                <a:prstClr val="black">
                  <a:lumMod val="85000"/>
                  <a:lumOff val="15000"/>
                </a:prstClr>
              </a:solidFill>
            </a:endParaRPr>
          </a:p>
        </p:txBody>
      </p:sp>
      <p:sp>
        <p:nvSpPr>
          <p:cNvPr id="4" name="Slide Number Placeholder 3"/>
          <p:cNvSpPr>
            <a:spLocks noGrp="1"/>
          </p:cNvSpPr>
          <p:nvPr>
            <p:ph type="sldNum" sz="quarter" idx="12"/>
          </p:nvPr>
        </p:nvSpPr>
        <p:spPr/>
        <p:txBody>
          <a:bodyPr/>
          <a:lstStyle/>
          <a:p>
            <a:fld id="{3D6C3DC6-EF6E-8948-BFE6-808D46D584D8}" type="slidenum">
              <a:rPr lang="en-US" smtClean="0">
                <a:solidFill>
                  <a:srgbClr val="F5F5F5"/>
                </a:solidFill>
              </a:rPr>
              <a:pPr/>
              <a:t>‹#›</a:t>
            </a:fld>
            <a:endParaRPr lang="en-US" dirty="0">
              <a:solidFill>
                <a:srgbClr val="F5F5F5"/>
              </a:solidFill>
            </a:endParaRPr>
          </a:p>
        </p:txBody>
      </p:sp>
    </p:spTree>
    <p:extLst>
      <p:ext uri="{BB962C8B-B14F-4D97-AF65-F5344CB8AC3E}">
        <p14:creationId xmlns:p14="http://schemas.microsoft.com/office/powerpoint/2010/main" val="3909278480"/>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71500" y="555479"/>
            <a:ext cx="2879082" cy="1921022"/>
          </a:xfrm>
        </p:spPr>
        <p:txBody>
          <a:bodyPr anchor="t">
            <a:noAutofit/>
          </a:bodyPr>
          <a:lstStyle>
            <a:lvl1pPr>
              <a:lnSpc>
                <a:spcPct val="93000"/>
              </a:lnSpc>
              <a:defRPr sz="2250"/>
            </a:lvl1pPr>
          </a:lstStyle>
          <a:p>
            <a:r>
              <a:rPr lang="en-US"/>
              <a:t>Click to edit Master title style</a:t>
            </a:r>
            <a:endParaRPr lang="en-US" dirty="0"/>
          </a:p>
        </p:txBody>
      </p:sp>
      <p:sp>
        <p:nvSpPr>
          <p:cNvPr id="3" name="Content Placeholder 2"/>
          <p:cNvSpPr>
            <a:spLocks noGrp="1"/>
          </p:cNvSpPr>
          <p:nvPr>
            <p:ph idx="1"/>
          </p:nvPr>
        </p:nvSpPr>
        <p:spPr>
          <a:xfrm>
            <a:off x="3886200" y="564147"/>
            <a:ext cx="4686300" cy="5622644"/>
          </a:xfrm>
        </p:spPr>
        <p:txBody>
          <a:bodyPr/>
          <a:lstStyle>
            <a:lvl1pPr>
              <a:lnSpc>
                <a:spcPct val="112000"/>
              </a:lnSpc>
              <a:defRPr sz="1500"/>
            </a:lvl1pPr>
            <a:lvl2pPr>
              <a:lnSpc>
                <a:spcPct val="112000"/>
              </a:lnSpc>
              <a:defRPr sz="1350"/>
            </a:lvl2pPr>
            <a:lvl3pPr>
              <a:lnSpc>
                <a:spcPct val="112000"/>
              </a:lnSpc>
              <a:defRPr sz="1200"/>
            </a:lvl3pPr>
            <a:lvl4pPr>
              <a:lnSpc>
                <a:spcPct val="112000"/>
              </a:lnSpc>
              <a:defRPr sz="1050"/>
            </a:lvl4pPr>
            <a:lvl5pPr>
              <a:lnSpc>
                <a:spcPct val="112000"/>
              </a:lnSpc>
              <a:defRPr sz="1050"/>
            </a:lvl5pPr>
            <a:lvl6pPr>
              <a:defRPr sz="1050"/>
            </a:lvl6pPr>
            <a:lvl7pPr>
              <a:defRPr sz="1050"/>
            </a:lvl7pPr>
            <a:lvl8pPr>
              <a:defRPr sz="1050"/>
            </a:lvl8pPr>
            <a:lvl9pPr>
              <a:defRPr sz="10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71500" y="2621515"/>
            <a:ext cx="2879082" cy="3239537"/>
          </a:xfrm>
        </p:spPr>
        <p:txBody>
          <a:bodyPr>
            <a:normAutofit/>
          </a:bodyPr>
          <a:lstStyle>
            <a:lvl1pPr marL="0" indent="0" algn="r">
              <a:lnSpc>
                <a:spcPct val="125000"/>
              </a:lnSpc>
              <a:spcBef>
                <a:spcPts val="900"/>
              </a:spcBef>
              <a:buNone/>
              <a:defRPr sz="1050"/>
            </a:lvl1pPr>
            <a:lvl2pPr marL="257175" indent="0">
              <a:buNone/>
              <a:defRPr sz="788"/>
            </a:lvl2pPr>
            <a:lvl3pPr marL="514350" indent="0">
              <a:buNone/>
              <a:defRPr sz="675"/>
            </a:lvl3pPr>
            <a:lvl4pPr marL="771525" indent="0">
              <a:buNone/>
              <a:defRPr sz="563"/>
            </a:lvl4pPr>
            <a:lvl5pPr marL="1028700" indent="0">
              <a:buNone/>
              <a:defRPr sz="563"/>
            </a:lvl5pPr>
            <a:lvl6pPr marL="1285875" indent="0">
              <a:buNone/>
              <a:defRPr sz="563"/>
            </a:lvl6pPr>
            <a:lvl7pPr marL="1543050" indent="0">
              <a:buNone/>
              <a:defRPr sz="563"/>
            </a:lvl7pPr>
            <a:lvl8pPr marL="1800225" indent="0">
              <a:buNone/>
              <a:defRPr sz="563"/>
            </a:lvl8pPr>
            <a:lvl9pPr marL="2057400" indent="0">
              <a:buNone/>
              <a:defRPr sz="563"/>
            </a:lvl9pPr>
          </a:lstStyle>
          <a:p>
            <a:pPr lvl="0"/>
            <a:r>
              <a:rPr lang="en-US"/>
              <a:t>Click to edit Master text styles</a:t>
            </a:r>
          </a:p>
        </p:txBody>
      </p:sp>
      <p:sp>
        <p:nvSpPr>
          <p:cNvPr id="5" name="Date Placeholder 4"/>
          <p:cNvSpPr>
            <a:spLocks noGrp="1"/>
          </p:cNvSpPr>
          <p:nvPr>
            <p:ph type="dt" sz="half" idx="10"/>
          </p:nvPr>
        </p:nvSpPr>
        <p:spPr/>
        <p:txBody>
          <a:bodyPr/>
          <a:lstStyle/>
          <a:p>
            <a:fld id="{6BB91FBB-D5DC-45BD-94AE-282FF0A079D7}" type="datetime1">
              <a:rPr lang="en-US" smtClean="0">
                <a:solidFill>
                  <a:prstClr val="black">
                    <a:lumMod val="85000"/>
                    <a:lumOff val="15000"/>
                  </a:prstClr>
                </a:solidFill>
              </a:rPr>
              <a:t>6/11/2020</a:t>
            </a:fld>
            <a:endParaRPr lang="en-US" dirty="0">
              <a:solidFill>
                <a:prstClr val="black">
                  <a:lumMod val="85000"/>
                  <a:lumOff val="15000"/>
                </a:prstClr>
              </a:solidFill>
            </a:endParaRPr>
          </a:p>
        </p:txBody>
      </p:sp>
      <p:sp>
        <p:nvSpPr>
          <p:cNvPr id="6" name="Footer Placeholder 5"/>
          <p:cNvSpPr>
            <a:spLocks noGrp="1"/>
          </p:cNvSpPr>
          <p:nvPr>
            <p:ph type="ftr" sz="quarter" idx="11"/>
          </p:nvPr>
        </p:nvSpPr>
        <p:spPr/>
        <p:txBody>
          <a:bodyPr/>
          <a:lstStyle/>
          <a:p>
            <a:endParaRPr lang="en-US" dirty="0">
              <a:solidFill>
                <a:prstClr val="black">
                  <a:lumMod val="85000"/>
                  <a:lumOff val="15000"/>
                </a:prstClr>
              </a:solidFill>
            </a:endParaRPr>
          </a:p>
        </p:txBody>
      </p:sp>
      <p:sp>
        <p:nvSpPr>
          <p:cNvPr id="7" name="Slide Number Placeholder 6"/>
          <p:cNvSpPr>
            <a:spLocks noGrp="1"/>
          </p:cNvSpPr>
          <p:nvPr>
            <p:ph type="sldNum" sz="quarter" idx="12"/>
          </p:nvPr>
        </p:nvSpPr>
        <p:spPr/>
        <p:txBody>
          <a:bodyPr/>
          <a:lstStyle/>
          <a:p>
            <a:fld id="{3D6C3DC6-EF6E-8948-BFE6-808D46D584D8}" type="slidenum">
              <a:rPr lang="en-US" smtClean="0">
                <a:solidFill>
                  <a:srgbClr val="F5F5F5"/>
                </a:solidFill>
              </a:rPr>
              <a:pPr/>
              <a:t>‹#›</a:t>
            </a:fld>
            <a:endParaRPr lang="en-US" dirty="0">
              <a:solidFill>
                <a:srgbClr val="F5F5F5"/>
              </a:solidFill>
            </a:endParaRPr>
          </a:p>
        </p:txBody>
      </p:sp>
    </p:spTree>
    <p:extLst>
      <p:ext uri="{BB962C8B-B14F-4D97-AF65-F5344CB8AC3E}">
        <p14:creationId xmlns:p14="http://schemas.microsoft.com/office/powerpoint/2010/main" val="3635420258"/>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71501" y="557264"/>
            <a:ext cx="2882528" cy="1919239"/>
          </a:xfrm>
        </p:spPr>
        <p:txBody>
          <a:bodyPr anchor="t">
            <a:noAutofit/>
          </a:bodyPr>
          <a:lstStyle>
            <a:lvl1pPr>
              <a:lnSpc>
                <a:spcPct val="93000"/>
              </a:lnSpc>
              <a:defRPr sz="225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3943350" y="3"/>
            <a:ext cx="4629150" cy="6857999"/>
          </a:xfrm>
        </p:spPr>
        <p:txBody>
          <a:bodyPr anchor="t"/>
          <a:lstStyle>
            <a:lvl1pPr marL="0" indent="0">
              <a:buNone/>
              <a:defRPr sz="1800"/>
            </a:lvl1pPr>
            <a:lvl2pPr marL="257175" indent="0">
              <a:buNone/>
              <a:defRPr sz="1575"/>
            </a:lvl2pPr>
            <a:lvl3pPr marL="514350" indent="0">
              <a:buNone/>
              <a:defRPr sz="1350"/>
            </a:lvl3pPr>
            <a:lvl4pPr marL="771525" indent="0">
              <a:buNone/>
              <a:defRPr sz="1125"/>
            </a:lvl4pPr>
            <a:lvl5pPr marL="1028700" indent="0">
              <a:buNone/>
              <a:defRPr sz="1125"/>
            </a:lvl5pPr>
            <a:lvl6pPr marL="1285875" indent="0">
              <a:buNone/>
              <a:defRPr sz="1125"/>
            </a:lvl6pPr>
            <a:lvl7pPr marL="1543050" indent="0">
              <a:buNone/>
              <a:defRPr sz="1125"/>
            </a:lvl7pPr>
            <a:lvl8pPr marL="1800225" indent="0">
              <a:buNone/>
              <a:defRPr sz="1125"/>
            </a:lvl8pPr>
            <a:lvl9pPr marL="2057400" indent="0">
              <a:buNone/>
              <a:defRPr sz="1125"/>
            </a:lvl9pPr>
          </a:lstStyle>
          <a:p>
            <a:r>
              <a:rPr lang="en-US"/>
              <a:t>Click icon to add picture</a:t>
            </a:r>
            <a:endParaRPr lang="en-US" dirty="0"/>
          </a:p>
        </p:txBody>
      </p:sp>
      <p:sp>
        <p:nvSpPr>
          <p:cNvPr id="4" name="Text Placeholder 3"/>
          <p:cNvSpPr>
            <a:spLocks noGrp="1"/>
          </p:cNvSpPr>
          <p:nvPr>
            <p:ph type="body" sz="half" idx="2"/>
          </p:nvPr>
        </p:nvSpPr>
        <p:spPr>
          <a:xfrm>
            <a:off x="571501" y="2621512"/>
            <a:ext cx="2882528" cy="3236976"/>
          </a:xfrm>
        </p:spPr>
        <p:txBody>
          <a:bodyPr>
            <a:normAutofit/>
          </a:bodyPr>
          <a:lstStyle>
            <a:lvl1pPr marL="0" indent="0" algn="r">
              <a:lnSpc>
                <a:spcPct val="125000"/>
              </a:lnSpc>
              <a:spcBef>
                <a:spcPts val="900"/>
              </a:spcBef>
              <a:buNone/>
              <a:defRPr sz="1050"/>
            </a:lvl1pPr>
            <a:lvl2pPr marL="257175" indent="0">
              <a:buNone/>
              <a:defRPr sz="788"/>
            </a:lvl2pPr>
            <a:lvl3pPr marL="514350" indent="0">
              <a:buNone/>
              <a:defRPr sz="675"/>
            </a:lvl3pPr>
            <a:lvl4pPr marL="771525" indent="0">
              <a:buNone/>
              <a:defRPr sz="563"/>
            </a:lvl4pPr>
            <a:lvl5pPr marL="1028700" indent="0">
              <a:buNone/>
              <a:defRPr sz="563"/>
            </a:lvl5pPr>
            <a:lvl6pPr marL="1285875" indent="0">
              <a:buNone/>
              <a:defRPr sz="563"/>
            </a:lvl6pPr>
            <a:lvl7pPr marL="1543050" indent="0">
              <a:buNone/>
              <a:defRPr sz="563"/>
            </a:lvl7pPr>
            <a:lvl8pPr marL="1800225" indent="0">
              <a:buNone/>
              <a:defRPr sz="563"/>
            </a:lvl8pPr>
            <a:lvl9pPr marL="2057400" indent="0">
              <a:buNone/>
              <a:defRPr sz="563"/>
            </a:lvl9pPr>
          </a:lstStyle>
          <a:p>
            <a:pPr lvl="0"/>
            <a:r>
              <a:rPr lang="en-US"/>
              <a:t>Click to edit Master text styles</a:t>
            </a:r>
          </a:p>
        </p:txBody>
      </p:sp>
      <p:sp>
        <p:nvSpPr>
          <p:cNvPr id="5" name="Date Placeholder 4"/>
          <p:cNvSpPr>
            <a:spLocks noGrp="1"/>
          </p:cNvSpPr>
          <p:nvPr>
            <p:ph type="dt" sz="half" idx="10"/>
          </p:nvPr>
        </p:nvSpPr>
        <p:spPr/>
        <p:txBody>
          <a:bodyPr/>
          <a:lstStyle/>
          <a:p>
            <a:fld id="{2F98115B-A3D5-46C5-9414-FCAA74552CCF}" type="datetime1">
              <a:rPr lang="en-US" smtClean="0">
                <a:solidFill>
                  <a:prstClr val="black">
                    <a:lumMod val="85000"/>
                    <a:lumOff val="15000"/>
                  </a:prstClr>
                </a:solidFill>
              </a:rPr>
              <a:t>6/11/2020</a:t>
            </a:fld>
            <a:endParaRPr lang="en-US" dirty="0">
              <a:solidFill>
                <a:prstClr val="black">
                  <a:lumMod val="85000"/>
                  <a:lumOff val="15000"/>
                </a:prstClr>
              </a:solidFill>
            </a:endParaRPr>
          </a:p>
        </p:txBody>
      </p:sp>
      <p:sp>
        <p:nvSpPr>
          <p:cNvPr id="6" name="Footer Placeholder 5"/>
          <p:cNvSpPr>
            <a:spLocks noGrp="1"/>
          </p:cNvSpPr>
          <p:nvPr>
            <p:ph type="ftr" sz="quarter" idx="11"/>
          </p:nvPr>
        </p:nvSpPr>
        <p:spPr/>
        <p:txBody>
          <a:bodyPr/>
          <a:lstStyle/>
          <a:p>
            <a:endParaRPr lang="en-US" dirty="0">
              <a:solidFill>
                <a:prstClr val="black">
                  <a:lumMod val="85000"/>
                  <a:lumOff val="15000"/>
                </a:prstClr>
              </a:solidFill>
            </a:endParaRPr>
          </a:p>
        </p:txBody>
      </p:sp>
      <p:sp>
        <p:nvSpPr>
          <p:cNvPr id="7" name="Slide Number Placeholder 6"/>
          <p:cNvSpPr>
            <a:spLocks noGrp="1"/>
          </p:cNvSpPr>
          <p:nvPr>
            <p:ph type="sldNum" sz="quarter" idx="12"/>
          </p:nvPr>
        </p:nvSpPr>
        <p:spPr/>
        <p:txBody>
          <a:bodyPr/>
          <a:lstStyle/>
          <a:p>
            <a:fld id="{3D6C3DC6-EF6E-8948-BFE6-808D46D584D8}" type="slidenum">
              <a:rPr lang="en-US" smtClean="0">
                <a:solidFill>
                  <a:srgbClr val="F5F5F5"/>
                </a:solidFill>
              </a:rPr>
              <a:pPr/>
              <a:t>‹#›</a:t>
            </a:fld>
            <a:endParaRPr lang="en-US" dirty="0">
              <a:solidFill>
                <a:srgbClr val="F5F5F5"/>
              </a:solidFill>
            </a:endParaRPr>
          </a:p>
        </p:txBody>
      </p:sp>
    </p:spTree>
    <p:extLst>
      <p:ext uri="{BB962C8B-B14F-4D97-AF65-F5344CB8AC3E}">
        <p14:creationId xmlns:p14="http://schemas.microsoft.com/office/powerpoint/2010/main" val="706017258"/>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3886201" y="640080"/>
            <a:ext cx="4686299" cy="558414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8829A76-12C9-4836-A266-521EFEA5A738}" type="datetime1">
              <a:rPr lang="en-US" smtClean="0">
                <a:solidFill>
                  <a:prstClr val="black">
                    <a:lumMod val="85000"/>
                    <a:lumOff val="15000"/>
                  </a:prstClr>
                </a:solidFill>
              </a:rPr>
              <a:t>6/11/2020</a:t>
            </a:fld>
            <a:endParaRPr lang="en-US" dirty="0">
              <a:solidFill>
                <a:prstClr val="black">
                  <a:lumMod val="85000"/>
                  <a:lumOff val="15000"/>
                </a:prstClr>
              </a:solidFill>
            </a:endParaRPr>
          </a:p>
        </p:txBody>
      </p:sp>
      <p:sp>
        <p:nvSpPr>
          <p:cNvPr id="5" name="Footer Placeholder 4"/>
          <p:cNvSpPr>
            <a:spLocks noGrp="1"/>
          </p:cNvSpPr>
          <p:nvPr>
            <p:ph type="ftr" sz="quarter" idx="11"/>
          </p:nvPr>
        </p:nvSpPr>
        <p:spPr/>
        <p:txBody>
          <a:bodyPr/>
          <a:lstStyle/>
          <a:p>
            <a:endParaRPr lang="en-US" dirty="0">
              <a:solidFill>
                <a:prstClr val="black">
                  <a:lumMod val="85000"/>
                  <a:lumOff val="15000"/>
                </a:prstClr>
              </a:solidFill>
            </a:endParaRPr>
          </a:p>
        </p:txBody>
      </p:sp>
      <p:sp>
        <p:nvSpPr>
          <p:cNvPr id="6" name="Slide Number Placeholder 5"/>
          <p:cNvSpPr>
            <a:spLocks noGrp="1"/>
          </p:cNvSpPr>
          <p:nvPr>
            <p:ph type="sldNum" sz="quarter" idx="12"/>
          </p:nvPr>
        </p:nvSpPr>
        <p:spPr/>
        <p:txBody>
          <a:bodyPr/>
          <a:lstStyle/>
          <a:p>
            <a:fld id="{3D6C3DC6-EF6E-8948-BFE6-808D46D584D8}" type="slidenum">
              <a:rPr lang="en-US" smtClean="0">
                <a:solidFill>
                  <a:srgbClr val="F5F5F5"/>
                </a:solidFill>
              </a:rPr>
              <a:pPr/>
              <a:t>‹#›</a:t>
            </a:fld>
            <a:endParaRPr lang="en-US" dirty="0">
              <a:solidFill>
                <a:srgbClr val="F5F5F5"/>
              </a:solidFill>
            </a:endParaRPr>
          </a:p>
        </p:txBody>
      </p:sp>
    </p:spTree>
    <p:extLst>
      <p:ext uri="{BB962C8B-B14F-4D97-AF65-F5344CB8AC3E}">
        <p14:creationId xmlns:p14="http://schemas.microsoft.com/office/powerpoint/2010/main" val="3609080707"/>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11" name="Freeform 6" title="Page Number Shape"/>
          <p:cNvSpPr/>
          <p:nvPr/>
        </p:nvSpPr>
        <p:spPr bwMode="auto">
          <a:xfrm>
            <a:off x="8736012" y="5380580"/>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sp>
      <p:sp>
        <p:nvSpPr>
          <p:cNvPr id="2" name="Vertical Title 1"/>
          <p:cNvSpPr>
            <a:spLocks noGrp="1"/>
          </p:cNvSpPr>
          <p:nvPr>
            <p:ph type="title" orient="vert"/>
          </p:nvPr>
        </p:nvSpPr>
        <p:spPr>
          <a:xfrm>
            <a:off x="5993075" y="642931"/>
            <a:ext cx="1835003" cy="4678106"/>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628651" y="642935"/>
            <a:ext cx="5303009" cy="467810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4902140" y="5927134"/>
            <a:ext cx="2861142" cy="365125"/>
          </a:xfrm>
        </p:spPr>
        <p:txBody>
          <a:bodyPr/>
          <a:lstStyle/>
          <a:p>
            <a:fld id="{A94FF692-782C-4AC0-B237-547D771BAD3A}" type="datetime1">
              <a:rPr lang="en-US" smtClean="0">
                <a:solidFill>
                  <a:prstClr val="black">
                    <a:lumMod val="85000"/>
                    <a:lumOff val="15000"/>
                  </a:prstClr>
                </a:solidFill>
              </a:rPr>
              <a:t>6/11/2020</a:t>
            </a:fld>
            <a:endParaRPr lang="en-US" dirty="0">
              <a:solidFill>
                <a:prstClr val="black">
                  <a:lumMod val="85000"/>
                  <a:lumOff val="15000"/>
                </a:prstClr>
              </a:solidFill>
            </a:endParaRPr>
          </a:p>
        </p:txBody>
      </p:sp>
      <p:sp>
        <p:nvSpPr>
          <p:cNvPr id="5" name="Footer Placeholder 4"/>
          <p:cNvSpPr>
            <a:spLocks noGrp="1"/>
          </p:cNvSpPr>
          <p:nvPr>
            <p:ph type="ftr" sz="quarter" idx="11"/>
          </p:nvPr>
        </p:nvSpPr>
        <p:spPr>
          <a:xfrm>
            <a:off x="4902140" y="6315952"/>
            <a:ext cx="2861142" cy="365125"/>
          </a:xfrm>
        </p:spPr>
        <p:txBody>
          <a:bodyPr/>
          <a:lstStyle/>
          <a:p>
            <a:endParaRPr lang="en-US" dirty="0">
              <a:solidFill>
                <a:prstClr val="black">
                  <a:lumMod val="85000"/>
                  <a:lumOff val="15000"/>
                </a:prstClr>
              </a:solidFill>
            </a:endParaRPr>
          </a:p>
        </p:txBody>
      </p:sp>
      <p:sp>
        <p:nvSpPr>
          <p:cNvPr id="6" name="Slide Number Placeholder 5"/>
          <p:cNvSpPr>
            <a:spLocks noGrp="1"/>
          </p:cNvSpPr>
          <p:nvPr>
            <p:ph type="sldNum" sz="quarter" idx="12"/>
          </p:nvPr>
        </p:nvSpPr>
        <p:spPr>
          <a:xfrm>
            <a:off x="8736013" y="5607595"/>
            <a:ext cx="407987" cy="365125"/>
          </a:xfrm>
        </p:spPr>
        <p:txBody>
          <a:bodyPr/>
          <a:lstStyle/>
          <a:p>
            <a:fld id="{3D6C3DC6-EF6E-8948-BFE6-808D46D584D8}" type="slidenum">
              <a:rPr lang="en-US" smtClean="0">
                <a:solidFill>
                  <a:srgbClr val="F5F5F5"/>
                </a:solidFill>
              </a:rPr>
              <a:pPr/>
              <a:t>‹#›</a:t>
            </a:fld>
            <a:endParaRPr lang="en-US" dirty="0">
              <a:solidFill>
                <a:srgbClr val="F5F5F5"/>
              </a:solidFill>
            </a:endParaRPr>
          </a:p>
        </p:txBody>
      </p:sp>
      <p:cxnSp>
        <p:nvCxnSpPr>
          <p:cNvPr id="13" name="Straight Connector 12"/>
          <p:cNvCxnSpPr/>
          <p:nvPr/>
        </p:nvCxnSpPr>
        <p:spPr>
          <a:xfrm>
            <a:off x="1" y="6199730"/>
            <a:ext cx="7695008"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1" y="6199730"/>
            <a:ext cx="7695008"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02936484"/>
      </p:ext>
    </p:extLst>
  </p:cSld>
  <p:clrMapOvr>
    <a:masterClrMapping/>
  </p:clrMapOvr>
  <p:extLst>
    <p:ext uri="{DCECCB84-F9BA-43D5-87BE-67443E8EF086}">
      <p15:sldGuideLst xmlns:p15="http://schemas.microsoft.com/office/powerpoint/2012/main">
        <p15:guide id="1" pos="6456">
          <p15:clr>
            <a:srgbClr val="FBAE40"/>
          </p15:clr>
        </p15:guide>
        <p15:guide id="2" pos="4842">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3.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3.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theme" Target="../theme/theme5.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slideLayout" Target="../slideLayouts/slideLayout56.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 Id="rId14" Type="http://schemas.openxmlformats.org/officeDocument/2006/relationships/image" Target="../media/image4.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4.xml"/><Relationship Id="rId13" Type="http://schemas.openxmlformats.org/officeDocument/2006/relationships/theme" Target="../theme/theme6.xml"/><Relationship Id="rId3" Type="http://schemas.openxmlformats.org/officeDocument/2006/relationships/slideLayout" Target="../slideLayouts/slideLayout59.xml"/><Relationship Id="rId7" Type="http://schemas.openxmlformats.org/officeDocument/2006/relationships/slideLayout" Target="../slideLayouts/slideLayout63.xml"/><Relationship Id="rId12" Type="http://schemas.openxmlformats.org/officeDocument/2006/relationships/slideLayout" Target="../slideLayouts/slideLayout68.xml"/><Relationship Id="rId2" Type="http://schemas.openxmlformats.org/officeDocument/2006/relationships/slideLayout" Target="../slideLayouts/slideLayout58.xml"/><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slideLayout" Target="../slideLayouts/slideLayout67.xml"/><Relationship Id="rId5" Type="http://schemas.openxmlformats.org/officeDocument/2006/relationships/slideLayout" Target="../slideLayouts/slideLayout61.xml"/><Relationship Id="rId10" Type="http://schemas.openxmlformats.org/officeDocument/2006/relationships/slideLayout" Target="../slideLayouts/slideLayout66.xml"/><Relationship Id="rId4" Type="http://schemas.openxmlformats.org/officeDocument/2006/relationships/slideLayout" Target="../slideLayouts/slideLayout60.xml"/><Relationship Id="rId9" Type="http://schemas.openxmlformats.org/officeDocument/2006/relationships/slideLayout" Target="../slideLayouts/slideLayout65.xml"/><Relationship Id="rId14" Type="http://schemas.openxmlformats.org/officeDocument/2006/relationships/image" Target="../media/image4.pn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theme" Target="../theme/theme7.xml"/><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slideLayout" Target="../slideLayouts/slideLayout80.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 Id="rId14" Type="http://schemas.openxmlformats.org/officeDocument/2006/relationships/image" Target="../media/image1.pn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8.xml"/><Relationship Id="rId13" Type="http://schemas.openxmlformats.org/officeDocument/2006/relationships/image" Target="../media/image1.png"/><Relationship Id="rId3" Type="http://schemas.openxmlformats.org/officeDocument/2006/relationships/slideLayout" Target="../slideLayouts/slideLayout83.xml"/><Relationship Id="rId7" Type="http://schemas.openxmlformats.org/officeDocument/2006/relationships/slideLayout" Target="../slideLayouts/slideLayout87.xml"/><Relationship Id="rId12" Type="http://schemas.openxmlformats.org/officeDocument/2006/relationships/theme" Target="../theme/theme8.xml"/><Relationship Id="rId2" Type="http://schemas.openxmlformats.org/officeDocument/2006/relationships/slideLayout" Target="../slideLayouts/slideLayout82.xml"/><Relationship Id="rId1" Type="http://schemas.openxmlformats.org/officeDocument/2006/relationships/slideLayout" Target="../slideLayouts/slideLayout81.xml"/><Relationship Id="rId6" Type="http://schemas.openxmlformats.org/officeDocument/2006/relationships/slideLayout" Target="../slideLayouts/slideLayout86.xml"/><Relationship Id="rId11" Type="http://schemas.openxmlformats.org/officeDocument/2006/relationships/slideLayout" Target="../slideLayouts/slideLayout91.xml"/><Relationship Id="rId5" Type="http://schemas.openxmlformats.org/officeDocument/2006/relationships/slideLayout" Target="../slideLayouts/slideLayout85.xml"/><Relationship Id="rId10" Type="http://schemas.openxmlformats.org/officeDocument/2006/relationships/slideLayout" Target="../slideLayouts/slideLayout90.xml"/><Relationship Id="rId4" Type="http://schemas.openxmlformats.org/officeDocument/2006/relationships/slideLayout" Target="../slideLayouts/slideLayout84.xml"/><Relationship Id="rId9" Type="http://schemas.openxmlformats.org/officeDocument/2006/relationships/slideLayout" Target="../slideLayouts/slideLayout89.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9.xml"/><Relationship Id="rId13" Type="http://schemas.openxmlformats.org/officeDocument/2006/relationships/theme" Target="../theme/theme9.xml"/><Relationship Id="rId3" Type="http://schemas.openxmlformats.org/officeDocument/2006/relationships/slideLayout" Target="../slideLayouts/slideLayout94.xml"/><Relationship Id="rId7" Type="http://schemas.openxmlformats.org/officeDocument/2006/relationships/slideLayout" Target="../slideLayouts/slideLayout98.xml"/><Relationship Id="rId12" Type="http://schemas.openxmlformats.org/officeDocument/2006/relationships/slideLayout" Target="../slideLayouts/slideLayout103.xml"/><Relationship Id="rId2" Type="http://schemas.openxmlformats.org/officeDocument/2006/relationships/slideLayout" Target="../slideLayouts/slideLayout93.xml"/><Relationship Id="rId1" Type="http://schemas.openxmlformats.org/officeDocument/2006/relationships/slideLayout" Target="../slideLayouts/slideLayout92.xml"/><Relationship Id="rId6" Type="http://schemas.openxmlformats.org/officeDocument/2006/relationships/slideLayout" Target="../slideLayouts/slideLayout97.xml"/><Relationship Id="rId11" Type="http://schemas.openxmlformats.org/officeDocument/2006/relationships/slideLayout" Target="../slideLayouts/slideLayout102.xml"/><Relationship Id="rId5" Type="http://schemas.openxmlformats.org/officeDocument/2006/relationships/slideLayout" Target="../slideLayouts/slideLayout96.xml"/><Relationship Id="rId10" Type="http://schemas.openxmlformats.org/officeDocument/2006/relationships/slideLayout" Target="../slideLayouts/slideLayout101.xml"/><Relationship Id="rId4" Type="http://schemas.openxmlformats.org/officeDocument/2006/relationships/slideLayout" Target="../slideLayouts/slideLayout95.xml"/><Relationship Id="rId9" Type="http://schemas.openxmlformats.org/officeDocument/2006/relationships/slideLayout" Target="../slideLayouts/slideLayout100.xml"/><Relationship Id="rId14" Type="http://schemas.openxmlformats.org/officeDocument/2006/relationships/image" Target="../media/image5.pn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11.xml"/><Relationship Id="rId13" Type="http://schemas.openxmlformats.org/officeDocument/2006/relationships/image" Target="../media/image5.png"/><Relationship Id="rId3" Type="http://schemas.openxmlformats.org/officeDocument/2006/relationships/slideLayout" Target="../slideLayouts/slideLayout106.xml"/><Relationship Id="rId7" Type="http://schemas.openxmlformats.org/officeDocument/2006/relationships/slideLayout" Target="../slideLayouts/slideLayout110.xml"/><Relationship Id="rId12" Type="http://schemas.openxmlformats.org/officeDocument/2006/relationships/theme" Target="../theme/theme10.xml"/><Relationship Id="rId2" Type="http://schemas.openxmlformats.org/officeDocument/2006/relationships/slideLayout" Target="../slideLayouts/slideLayout105.xml"/><Relationship Id="rId1" Type="http://schemas.openxmlformats.org/officeDocument/2006/relationships/slideLayout" Target="../slideLayouts/slideLayout104.xml"/><Relationship Id="rId6" Type="http://schemas.openxmlformats.org/officeDocument/2006/relationships/slideLayout" Target="../slideLayouts/slideLayout109.xml"/><Relationship Id="rId11" Type="http://schemas.openxmlformats.org/officeDocument/2006/relationships/slideLayout" Target="../slideLayouts/slideLayout114.xml"/><Relationship Id="rId5" Type="http://schemas.openxmlformats.org/officeDocument/2006/relationships/slideLayout" Target="../slideLayouts/slideLayout108.xml"/><Relationship Id="rId10" Type="http://schemas.openxmlformats.org/officeDocument/2006/relationships/slideLayout" Target="../slideLayouts/slideLayout113.xml"/><Relationship Id="rId4" Type="http://schemas.openxmlformats.org/officeDocument/2006/relationships/slideLayout" Target="../slideLayouts/slideLayout107.xml"/><Relationship Id="rId9" Type="http://schemas.openxmlformats.org/officeDocument/2006/relationships/slideLayout" Target="../slideLayouts/slideLayout112.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22.xml"/><Relationship Id="rId13" Type="http://schemas.openxmlformats.org/officeDocument/2006/relationships/image" Target="../media/image1.png"/><Relationship Id="rId3" Type="http://schemas.openxmlformats.org/officeDocument/2006/relationships/slideLayout" Target="../slideLayouts/slideLayout117.xml"/><Relationship Id="rId7" Type="http://schemas.openxmlformats.org/officeDocument/2006/relationships/slideLayout" Target="../slideLayouts/slideLayout121.xml"/><Relationship Id="rId12" Type="http://schemas.openxmlformats.org/officeDocument/2006/relationships/theme" Target="../theme/theme11.xml"/><Relationship Id="rId2" Type="http://schemas.openxmlformats.org/officeDocument/2006/relationships/slideLayout" Target="../slideLayouts/slideLayout116.xml"/><Relationship Id="rId1" Type="http://schemas.openxmlformats.org/officeDocument/2006/relationships/slideLayout" Target="../slideLayouts/slideLayout115.xml"/><Relationship Id="rId6" Type="http://schemas.openxmlformats.org/officeDocument/2006/relationships/slideLayout" Target="../slideLayouts/slideLayout120.xml"/><Relationship Id="rId11" Type="http://schemas.openxmlformats.org/officeDocument/2006/relationships/slideLayout" Target="../slideLayouts/slideLayout125.xml"/><Relationship Id="rId5" Type="http://schemas.openxmlformats.org/officeDocument/2006/relationships/slideLayout" Target="../slideLayouts/slideLayout119.xml"/><Relationship Id="rId10" Type="http://schemas.openxmlformats.org/officeDocument/2006/relationships/slideLayout" Target="../slideLayouts/slideLayout124.xml"/><Relationship Id="rId4" Type="http://schemas.openxmlformats.org/officeDocument/2006/relationships/slideLayout" Target="../slideLayouts/slideLayout118.xml"/><Relationship Id="rId9" Type="http://schemas.openxmlformats.org/officeDocument/2006/relationships/slideLayout" Target="../slideLayouts/slideLayout123.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33.xml"/><Relationship Id="rId13" Type="http://schemas.openxmlformats.org/officeDocument/2006/relationships/image" Target="../media/image1.png"/><Relationship Id="rId3" Type="http://schemas.openxmlformats.org/officeDocument/2006/relationships/slideLayout" Target="../slideLayouts/slideLayout128.xml"/><Relationship Id="rId7" Type="http://schemas.openxmlformats.org/officeDocument/2006/relationships/slideLayout" Target="../slideLayouts/slideLayout132.xml"/><Relationship Id="rId12" Type="http://schemas.openxmlformats.org/officeDocument/2006/relationships/theme" Target="../theme/theme12.xml"/><Relationship Id="rId2" Type="http://schemas.openxmlformats.org/officeDocument/2006/relationships/slideLayout" Target="../slideLayouts/slideLayout127.xml"/><Relationship Id="rId1" Type="http://schemas.openxmlformats.org/officeDocument/2006/relationships/slideLayout" Target="../slideLayouts/slideLayout126.xml"/><Relationship Id="rId6" Type="http://schemas.openxmlformats.org/officeDocument/2006/relationships/slideLayout" Target="../slideLayouts/slideLayout131.xml"/><Relationship Id="rId11" Type="http://schemas.openxmlformats.org/officeDocument/2006/relationships/slideLayout" Target="../slideLayouts/slideLayout136.xml"/><Relationship Id="rId5" Type="http://schemas.openxmlformats.org/officeDocument/2006/relationships/slideLayout" Target="../slideLayouts/slideLayout130.xml"/><Relationship Id="rId10" Type="http://schemas.openxmlformats.org/officeDocument/2006/relationships/slideLayout" Target="../slideLayouts/slideLayout135.xml"/><Relationship Id="rId4" Type="http://schemas.openxmlformats.org/officeDocument/2006/relationships/slideLayout" Target="../slideLayouts/slideLayout129.xml"/><Relationship Id="rId9" Type="http://schemas.openxmlformats.org/officeDocument/2006/relationships/slideLayout" Target="../slideLayouts/slideLayout13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PowerPoint__strategic plan template-03.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8" name="Slide Number Placeholder 5"/>
          <p:cNvSpPr>
            <a:spLocks noGrp="1"/>
          </p:cNvSpPr>
          <p:nvPr>
            <p:ph type="sldNum" sz="quarter" idx="4"/>
          </p:nvPr>
        </p:nvSpPr>
        <p:spPr>
          <a:xfrm>
            <a:off x="15976" y="6356350"/>
            <a:ext cx="690332" cy="365125"/>
          </a:xfrm>
          <a:prstGeom prst="rect">
            <a:avLst/>
          </a:prstGeom>
        </p:spPr>
        <p:txBody>
          <a:bodyPr vert="horz" lIns="91440" tIns="45720" rIns="91440" bIns="45720" rtlCol="0" anchor="ctr"/>
          <a:lstStyle>
            <a:lvl1pPr algn="ctr">
              <a:defRPr sz="1050" b="1">
                <a:solidFill>
                  <a:schemeClr val="bg1"/>
                </a:solidFill>
              </a:defRPr>
            </a:lvl1pPr>
          </a:lstStyle>
          <a:p>
            <a:fld id="{AEC10A0C-BB77-FD4A-8FA4-D4334D01E3A4}" type="slidenum">
              <a:rPr lang="en-US" smtClean="0"/>
              <a:pPr/>
              <a:t>‹#›</a:t>
            </a:fld>
            <a:endParaRPr lang="en-US" dirty="0"/>
          </a:p>
        </p:txBody>
      </p:sp>
      <p:sp>
        <p:nvSpPr>
          <p:cNvPr id="9" name="Date Placeholder 3"/>
          <p:cNvSpPr>
            <a:spLocks noGrp="1"/>
          </p:cNvSpPr>
          <p:nvPr>
            <p:ph type="dt" sz="half" idx="2"/>
          </p:nvPr>
        </p:nvSpPr>
        <p:spPr>
          <a:xfrm>
            <a:off x="872702"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A8F9FCD-03E4-44FC-B335-0EF1F4B129E5}" type="datetime1">
              <a:rPr lang="en-US" smtClean="0"/>
              <a:t>6/11/2020</a:t>
            </a:fld>
            <a:endParaRPr lang="en-US" dirty="0"/>
          </a:p>
        </p:txBody>
      </p:sp>
    </p:spTree>
    <p:extLst>
      <p:ext uri="{BB962C8B-B14F-4D97-AF65-F5344CB8AC3E}">
        <p14:creationId xmlns:p14="http://schemas.microsoft.com/office/powerpoint/2010/main" val="165821187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PowerPoint__strategic plan template-04.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72702"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2D50BCB-F821-4E7B-8696-A73310E397FB}" type="datetime1">
              <a:rPr lang="en-US" smtClean="0"/>
              <a:t>6/11/2020</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5976" y="6356350"/>
            <a:ext cx="690332" cy="365125"/>
          </a:xfrm>
          <a:prstGeom prst="rect">
            <a:avLst/>
          </a:prstGeom>
        </p:spPr>
        <p:txBody>
          <a:bodyPr vert="horz" lIns="91440" tIns="45720" rIns="91440" bIns="45720" rtlCol="0" anchor="ctr"/>
          <a:lstStyle>
            <a:lvl1pPr algn="ctr">
              <a:defRPr sz="1050" b="1">
                <a:solidFill>
                  <a:schemeClr val="bg1"/>
                </a:solidFill>
              </a:defRPr>
            </a:lvl1pPr>
          </a:lstStyle>
          <a:p>
            <a:fld id="{AEC10A0C-BB77-FD4A-8FA4-D4334D01E3A4}" type="slidenum">
              <a:rPr lang="en-US" smtClean="0"/>
              <a:pPr/>
              <a:t>‹#›</a:t>
            </a:fld>
            <a:endParaRPr lang="en-US" dirty="0"/>
          </a:p>
        </p:txBody>
      </p:sp>
    </p:spTree>
    <p:extLst>
      <p:ext uri="{BB962C8B-B14F-4D97-AF65-F5344CB8AC3E}">
        <p14:creationId xmlns:p14="http://schemas.microsoft.com/office/powerpoint/2010/main" val="44333806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PowerPoint__strategic plan template-05.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8" name="Slide Number Placeholder 5"/>
          <p:cNvSpPr>
            <a:spLocks noGrp="1"/>
          </p:cNvSpPr>
          <p:nvPr>
            <p:ph type="sldNum" sz="quarter" idx="4"/>
          </p:nvPr>
        </p:nvSpPr>
        <p:spPr>
          <a:xfrm>
            <a:off x="15976" y="6356350"/>
            <a:ext cx="690332" cy="365125"/>
          </a:xfrm>
          <a:prstGeom prst="rect">
            <a:avLst/>
          </a:prstGeom>
        </p:spPr>
        <p:txBody>
          <a:bodyPr vert="horz" lIns="91440" tIns="45720" rIns="91440" bIns="45720" rtlCol="0" anchor="ctr"/>
          <a:lstStyle>
            <a:lvl1pPr algn="ctr">
              <a:defRPr sz="1050" b="1">
                <a:solidFill>
                  <a:schemeClr val="bg1"/>
                </a:solidFill>
              </a:defRPr>
            </a:lvl1pPr>
          </a:lstStyle>
          <a:p>
            <a:fld id="{AEC10A0C-BB77-FD4A-8FA4-D4334D01E3A4}" type="slidenum">
              <a:rPr lang="en-US" smtClean="0"/>
              <a:pPr/>
              <a:t>‹#›</a:t>
            </a:fld>
            <a:endParaRPr lang="en-US" dirty="0"/>
          </a:p>
        </p:txBody>
      </p:sp>
      <p:sp>
        <p:nvSpPr>
          <p:cNvPr id="9" name="Date Placeholder 3"/>
          <p:cNvSpPr>
            <a:spLocks noGrp="1"/>
          </p:cNvSpPr>
          <p:nvPr>
            <p:ph type="dt" sz="half" idx="2"/>
          </p:nvPr>
        </p:nvSpPr>
        <p:spPr>
          <a:xfrm>
            <a:off x="872702"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8321A6-36D9-484D-884F-FF7F5782F158}" type="datetime1">
              <a:rPr lang="en-US" smtClean="0"/>
              <a:t>6/11/2020</a:t>
            </a:fld>
            <a:endParaRPr lang="en-US" dirty="0"/>
          </a:p>
        </p:txBody>
      </p:sp>
    </p:spTree>
    <p:extLst>
      <p:ext uri="{BB962C8B-B14F-4D97-AF65-F5344CB8AC3E}">
        <p14:creationId xmlns:p14="http://schemas.microsoft.com/office/powerpoint/2010/main" val="225679406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PowerPoint__strategic plan template-05.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8" name="Slide Number Placeholder 5"/>
          <p:cNvSpPr>
            <a:spLocks noGrp="1"/>
          </p:cNvSpPr>
          <p:nvPr>
            <p:ph type="sldNum" sz="quarter" idx="4"/>
          </p:nvPr>
        </p:nvSpPr>
        <p:spPr>
          <a:xfrm>
            <a:off x="15976" y="6356350"/>
            <a:ext cx="690332" cy="365125"/>
          </a:xfrm>
          <a:prstGeom prst="rect">
            <a:avLst/>
          </a:prstGeom>
        </p:spPr>
        <p:txBody>
          <a:bodyPr vert="horz" lIns="91440" tIns="45720" rIns="91440" bIns="45720" rtlCol="0" anchor="ctr"/>
          <a:lstStyle>
            <a:lvl1pPr algn="ctr">
              <a:defRPr sz="1050" b="1">
                <a:solidFill>
                  <a:schemeClr val="bg1"/>
                </a:solidFill>
              </a:defRPr>
            </a:lvl1pPr>
          </a:lstStyle>
          <a:p>
            <a:fld id="{AEC10A0C-BB77-FD4A-8FA4-D4334D01E3A4}" type="slidenum">
              <a:rPr lang="en-US" smtClean="0">
                <a:solidFill>
                  <a:prstClr val="white"/>
                </a:solidFill>
              </a:rPr>
              <a:pPr/>
              <a:t>‹#›</a:t>
            </a:fld>
            <a:endParaRPr lang="en-US" dirty="0">
              <a:solidFill>
                <a:prstClr val="white"/>
              </a:solidFill>
            </a:endParaRPr>
          </a:p>
        </p:txBody>
      </p:sp>
      <p:sp>
        <p:nvSpPr>
          <p:cNvPr id="9" name="Date Placeholder 3"/>
          <p:cNvSpPr>
            <a:spLocks noGrp="1"/>
          </p:cNvSpPr>
          <p:nvPr>
            <p:ph type="dt" sz="half" idx="2"/>
          </p:nvPr>
        </p:nvSpPr>
        <p:spPr>
          <a:xfrm>
            <a:off x="872702"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C0A01F3-B8BD-49DA-975B-065DB016DB28}" type="datetime1">
              <a:rPr lang="en-US" smtClean="0">
                <a:solidFill>
                  <a:prstClr val="black">
                    <a:tint val="75000"/>
                  </a:prstClr>
                </a:solidFill>
              </a:rPr>
              <a:t>6/11/2020</a:t>
            </a:fld>
            <a:endParaRPr lang="en-US" dirty="0">
              <a:solidFill>
                <a:prstClr val="black">
                  <a:tint val="75000"/>
                </a:prstClr>
              </a:solidFill>
            </a:endParaRPr>
          </a:p>
        </p:txBody>
      </p:sp>
    </p:spTree>
    <p:extLst>
      <p:ext uri="{BB962C8B-B14F-4D97-AF65-F5344CB8AC3E}">
        <p14:creationId xmlns:p14="http://schemas.microsoft.com/office/powerpoint/2010/main" val="311554741"/>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PowerPoint__strategic plan template-03.png"/>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8" name="Slide Number Placeholder 5"/>
          <p:cNvSpPr>
            <a:spLocks noGrp="1"/>
          </p:cNvSpPr>
          <p:nvPr>
            <p:ph type="sldNum" sz="quarter" idx="4"/>
          </p:nvPr>
        </p:nvSpPr>
        <p:spPr>
          <a:xfrm>
            <a:off x="15976" y="6356350"/>
            <a:ext cx="690332" cy="365125"/>
          </a:xfrm>
          <a:prstGeom prst="rect">
            <a:avLst/>
          </a:prstGeom>
        </p:spPr>
        <p:txBody>
          <a:bodyPr vert="horz" lIns="91440" tIns="45720" rIns="91440" bIns="45720" rtlCol="0" anchor="ctr"/>
          <a:lstStyle>
            <a:lvl1pPr algn="ctr">
              <a:defRPr sz="1050" b="1">
                <a:solidFill>
                  <a:schemeClr val="bg1"/>
                </a:solidFill>
              </a:defRPr>
            </a:lvl1pPr>
          </a:lstStyle>
          <a:p>
            <a:fld id="{AEC10A0C-BB77-FD4A-8FA4-D4334D01E3A4}" type="slidenum">
              <a:rPr lang="en-US" smtClean="0">
                <a:solidFill>
                  <a:prstClr val="white"/>
                </a:solidFill>
              </a:rPr>
              <a:pPr/>
              <a:t>‹#›</a:t>
            </a:fld>
            <a:endParaRPr lang="en-US" dirty="0">
              <a:solidFill>
                <a:prstClr val="white"/>
              </a:solidFill>
            </a:endParaRPr>
          </a:p>
        </p:txBody>
      </p:sp>
      <p:sp>
        <p:nvSpPr>
          <p:cNvPr id="9" name="Date Placeholder 3"/>
          <p:cNvSpPr>
            <a:spLocks noGrp="1"/>
          </p:cNvSpPr>
          <p:nvPr>
            <p:ph type="dt" sz="half" idx="2"/>
          </p:nvPr>
        </p:nvSpPr>
        <p:spPr>
          <a:xfrm>
            <a:off x="872702"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B9F204A-F327-46CC-A2D8-3C1EA69B6ED1}" type="datetime1">
              <a:rPr lang="en-US" smtClean="0">
                <a:solidFill>
                  <a:prstClr val="black">
                    <a:tint val="75000"/>
                  </a:prstClr>
                </a:solidFill>
              </a:rPr>
              <a:t>6/11/2020</a:t>
            </a:fld>
            <a:endParaRPr lang="en-US" dirty="0">
              <a:solidFill>
                <a:prstClr val="black">
                  <a:tint val="75000"/>
                </a:prstClr>
              </a:solidFill>
            </a:endParaRPr>
          </a:p>
        </p:txBody>
      </p:sp>
    </p:spTree>
    <p:extLst>
      <p:ext uri="{BB962C8B-B14F-4D97-AF65-F5344CB8AC3E}">
        <p14:creationId xmlns:p14="http://schemas.microsoft.com/office/powerpoint/2010/main" val="3240091304"/>
      </p:ext>
    </p:extLst>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 id="2147483721" r:id="rId12"/>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PowerPoint__strategic plan template-03.png"/>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8" name="Slide Number Placeholder 5"/>
          <p:cNvSpPr>
            <a:spLocks noGrp="1"/>
          </p:cNvSpPr>
          <p:nvPr>
            <p:ph type="sldNum" sz="quarter" idx="4"/>
          </p:nvPr>
        </p:nvSpPr>
        <p:spPr>
          <a:xfrm>
            <a:off x="15976" y="6356350"/>
            <a:ext cx="690332" cy="365125"/>
          </a:xfrm>
          <a:prstGeom prst="rect">
            <a:avLst/>
          </a:prstGeom>
        </p:spPr>
        <p:txBody>
          <a:bodyPr vert="horz" lIns="91440" tIns="45720" rIns="91440" bIns="45720" rtlCol="0" anchor="ctr"/>
          <a:lstStyle>
            <a:lvl1pPr algn="ctr">
              <a:defRPr sz="1050" b="1">
                <a:solidFill>
                  <a:schemeClr val="bg1"/>
                </a:solidFill>
              </a:defRPr>
            </a:lvl1pPr>
          </a:lstStyle>
          <a:p>
            <a:fld id="{AEC10A0C-BB77-FD4A-8FA4-D4334D01E3A4}" type="slidenum">
              <a:rPr lang="en-US" smtClean="0">
                <a:solidFill>
                  <a:prstClr val="white"/>
                </a:solidFill>
              </a:rPr>
              <a:pPr/>
              <a:t>‹#›</a:t>
            </a:fld>
            <a:endParaRPr lang="en-US" dirty="0">
              <a:solidFill>
                <a:prstClr val="white"/>
              </a:solidFill>
            </a:endParaRPr>
          </a:p>
        </p:txBody>
      </p:sp>
      <p:sp>
        <p:nvSpPr>
          <p:cNvPr id="9" name="Date Placeholder 3"/>
          <p:cNvSpPr>
            <a:spLocks noGrp="1"/>
          </p:cNvSpPr>
          <p:nvPr>
            <p:ph type="dt" sz="half" idx="2"/>
          </p:nvPr>
        </p:nvSpPr>
        <p:spPr>
          <a:xfrm>
            <a:off x="872702"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3E5C65B-2726-4A6B-A8F8-2CB440C8886D}" type="datetime1">
              <a:rPr lang="en-US" smtClean="0">
                <a:solidFill>
                  <a:prstClr val="black">
                    <a:tint val="75000"/>
                  </a:prstClr>
                </a:solidFill>
              </a:rPr>
              <a:t>6/11/2020</a:t>
            </a:fld>
            <a:endParaRPr lang="en-US" dirty="0">
              <a:solidFill>
                <a:prstClr val="black">
                  <a:tint val="75000"/>
                </a:prstClr>
              </a:solidFill>
            </a:endParaRPr>
          </a:p>
        </p:txBody>
      </p:sp>
    </p:spTree>
    <p:extLst>
      <p:ext uri="{BB962C8B-B14F-4D97-AF65-F5344CB8AC3E}">
        <p14:creationId xmlns:p14="http://schemas.microsoft.com/office/powerpoint/2010/main" val="1415463700"/>
      </p:ext>
    </p:extLst>
  </p:cSld>
  <p:clrMap bg1="lt1" tx1="dk1" bg2="lt2" tx2="dk2" accent1="accent1" accent2="accent2" accent3="accent3" accent4="accent4" accent5="accent5" accent6="accent6" hlink="hlink" folHlink="folHlink"/>
  <p:sldLayoutIdLst>
    <p:sldLayoutId id="2147483723" r:id="rId1"/>
    <p:sldLayoutId id="2147483724" r:id="rId2"/>
    <p:sldLayoutId id="2147483725" r:id="rId3"/>
    <p:sldLayoutId id="2147483726" r:id="rId4"/>
    <p:sldLayoutId id="2147483727" r:id="rId5"/>
    <p:sldLayoutId id="2147483728" r:id="rId6"/>
    <p:sldLayoutId id="2147483729" r:id="rId7"/>
    <p:sldLayoutId id="2147483730" r:id="rId8"/>
    <p:sldLayoutId id="2147483731" r:id="rId9"/>
    <p:sldLayoutId id="2147483732" r:id="rId10"/>
    <p:sldLayoutId id="2147483733" r:id="rId11"/>
    <p:sldLayoutId id="2147483734" r:id="rId12"/>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PowerPoint__strategic plan template-03.png"/>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8" name="Slide Number Placeholder 5"/>
          <p:cNvSpPr>
            <a:spLocks noGrp="1"/>
          </p:cNvSpPr>
          <p:nvPr>
            <p:ph type="sldNum" sz="quarter" idx="4"/>
          </p:nvPr>
        </p:nvSpPr>
        <p:spPr>
          <a:xfrm>
            <a:off x="15976" y="6356350"/>
            <a:ext cx="690332" cy="365125"/>
          </a:xfrm>
          <a:prstGeom prst="rect">
            <a:avLst/>
          </a:prstGeom>
        </p:spPr>
        <p:txBody>
          <a:bodyPr vert="horz" lIns="91440" tIns="45720" rIns="91440" bIns="45720" rtlCol="0" anchor="ctr"/>
          <a:lstStyle>
            <a:lvl1pPr algn="ctr">
              <a:defRPr sz="1050" b="1">
                <a:solidFill>
                  <a:schemeClr val="bg1"/>
                </a:solidFill>
              </a:defRPr>
            </a:lvl1pPr>
          </a:lstStyle>
          <a:p>
            <a:fld id="{AEC10A0C-BB77-FD4A-8FA4-D4334D01E3A4}" type="slidenum">
              <a:rPr lang="en-US" smtClean="0">
                <a:solidFill>
                  <a:prstClr val="white"/>
                </a:solidFill>
              </a:rPr>
              <a:pPr/>
              <a:t>‹#›</a:t>
            </a:fld>
            <a:endParaRPr lang="en-US" dirty="0">
              <a:solidFill>
                <a:prstClr val="white"/>
              </a:solidFill>
            </a:endParaRPr>
          </a:p>
        </p:txBody>
      </p:sp>
      <p:sp>
        <p:nvSpPr>
          <p:cNvPr id="9" name="Date Placeholder 3"/>
          <p:cNvSpPr>
            <a:spLocks noGrp="1"/>
          </p:cNvSpPr>
          <p:nvPr>
            <p:ph type="dt" sz="half" idx="2"/>
          </p:nvPr>
        </p:nvSpPr>
        <p:spPr>
          <a:xfrm>
            <a:off x="872702"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A8E805E-DE9B-4A4C-9E48-73FD3721385F}" type="datetime1">
              <a:rPr lang="en-US" smtClean="0">
                <a:solidFill>
                  <a:prstClr val="black">
                    <a:tint val="75000"/>
                  </a:prstClr>
                </a:solidFill>
              </a:rPr>
              <a:t>6/11/2020</a:t>
            </a:fld>
            <a:endParaRPr lang="en-US" dirty="0">
              <a:solidFill>
                <a:prstClr val="black">
                  <a:tint val="75000"/>
                </a:prstClr>
              </a:solidFill>
            </a:endParaRPr>
          </a:p>
        </p:txBody>
      </p:sp>
    </p:spTree>
    <p:extLst>
      <p:ext uri="{BB962C8B-B14F-4D97-AF65-F5344CB8AC3E}">
        <p14:creationId xmlns:p14="http://schemas.microsoft.com/office/powerpoint/2010/main" val="3892109047"/>
      </p:ext>
    </p:extLst>
  </p:cSld>
  <p:clrMap bg1="lt1" tx1="dk1" bg2="lt2" tx2="dk2" accent1="accent1" accent2="accent2" accent3="accent3" accent4="accent4" accent5="accent5" accent6="accent6" hlink="hlink" folHlink="folHlink"/>
  <p:sldLayoutIdLst>
    <p:sldLayoutId id="2147483736" r:id="rId1"/>
    <p:sldLayoutId id="2147483737" r:id="rId2"/>
    <p:sldLayoutId id="2147483738" r:id="rId3"/>
    <p:sldLayoutId id="2147483739" r:id="rId4"/>
    <p:sldLayoutId id="2147483740" r:id="rId5"/>
    <p:sldLayoutId id="2147483741" r:id="rId6"/>
    <p:sldLayoutId id="2147483742" r:id="rId7"/>
    <p:sldLayoutId id="2147483743" r:id="rId8"/>
    <p:sldLayoutId id="2147483744" r:id="rId9"/>
    <p:sldLayoutId id="2147483745" r:id="rId10"/>
    <p:sldLayoutId id="2147483746" r:id="rId11"/>
    <p:sldLayoutId id="2147483747" r:id="rId12"/>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PowerPoint__strategic plan template-03.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8" name="Slide Number Placeholder 5"/>
          <p:cNvSpPr>
            <a:spLocks noGrp="1"/>
          </p:cNvSpPr>
          <p:nvPr>
            <p:ph type="sldNum" sz="quarter" idx="4"/>
          </p:nvPr>
        </p:nvSpPr>
        <p:spPr>
          <a:xfrm>
            <a:off x="15976" y="6356350"/>
            <a:ext cx="690332" cy="365125"/>
          </a:xfrm>
          <a:prstGeom prst="rect">
            <a:avLst/>
          </a:prstGeom>
        </p:spPr>
        <p:txBody>
          <a:bodyPr vert="horz" lIns="91440" tIns="45720" rIns="91440" bIns="45720" rtlCol="0" anchor="ctr"/>
          <a:lstStyle>
            <a:lvl1pPr algn="ctr">
              <a:defRPr sz="1050" b="1">
                <a:solidFill>
                  <a:schemeClr val="bg1"/>
                </a:solidFill>
              </a:defRPr>
            </a:lvl1pPr>
          </a:lstStyle>
          <a:p>
            <a:fld id="{AEC10A0C-BB77-FD4A-8FA4-D4334D01E3A4}" type="slidenum">
              <a:rPr lang="en-US" smtClean="0">
                <a:solidFill>
                  <a:prstClr val="white"/>
                </a:solidFill>
              </a:rPr>
              <a:pPr/>
              <a:t>‹#›</a:t>
            </a:fld>
            <a:endParaRPr lang="en-US" dirty="0">
              <a:solidFill>
                <a:prstClr val="white"/>
              </a:solidFill>
            </a:endParaRPr>
          </a:p>
        </p:txBody>
      </p:sp>
      <p:sp>
        <p:nvSpPr>
          <p:cNvPr id="9" name="Date Placeholder 3"/>
          <p:cNvSpPr>
            <a:spLocks noGrp="1"/>
          </p:cNvSpPr>
          <p:nvPr>
            <p:ph type="dt" sz="half" idx="2"/>
          </p:nvPr>
        </p:nvSpPr>
        <p:spPr>
          <a:xfrm>
            <a:off x="872702"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0160B14-D087-400D-A007-4C2D5545EDC0}" type="datetime1">
              <a:rPr lang="en-US" smtClean="0">
                <a:solidFill>
                  <a:prstClr val="black">
                    <a:tint val="75000"/>
                  </a:prstClr>
                </a:solidFill>
              </a:rPr>
              <a:t>6/11/2020</a:t>
            </a:fld>
            <a:endParaRPr lang="en-US" dirty="0">
              <a:solidFill>
                <a:prstClr val="black">
                  <a:tint val="75000"/>
                </a:prstClr>
              </a:solidFill>
            </a:endParaRPr>
          </a:p>
        </p:txBody>
      </p:sp>
    </p:spTree>
    <p:extLst>
      <p:ext uri="{BB962C8B-B14F-4D97-AF65-F5344CB8AC3E}">
        <p14:creationId xmlns:p14="http://schemas.microsoft.com/office/powerpoint/2010/main" val="3184504786"/>
      </p:ext>
    </p:extLst>
  </p:cSld>
  <p:clrMap bg1="lt1" tx1="dk1" bg2="lt2" tx2="dk2" accent1="accent1" accent2="accent2" accent3="accent3" accent4="accent4" accent5="accent5" accent6="accent6" hlink="hlink" folHlink="folHlink"/>
  <p:sldLayoutIdLst>
    <p:sldLayoutId id="2147483761" r:id="rId1"/>
    <p:sldLayoutId id="2147483762" r:id="rId2"/>
    <p:sldLayoutId id="2147483763" r:id="rId3"/>
    <p:sldLayoutId id="214748376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PowerPoint__strategic plan template-03.png"/>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8" name="Slide Number Placeholder 5"/>
          <p:cNvSpPr>
            <a:spLocks noGrp="1"/>
          </p:cNvSpPr>
          <p:nvPr>
            <p:ph type="sldNum" sz="quarter" idx="4"/>
          </p:nvPr>
        </p:nvSpPr>
        <p:spPr>
          <a:xfrm>
            <a:off x="15976" y="6356350"/>
            <a:ext cx="690332" cy="365125"/>
          </a:xfrm>
          <a:prstGeom prst="rect">
            <a:avLst/>
          </a:prstGeom>
        </p:spPr>
        <p:txBody>
          <a:bodyPr vert="horz" lIns="91440" tIns="45720" rIns="91440" bIns="45720" rtlCol="0" anchor="ctr"/>
          <a:lstStyle>
            <a:lvl1pPr algn="ctr">
              <a:defRPr sz="1050" b="1">
                <a:solidFill>
                  <a:schemeClr val="bg1"/>
                </a:solidFill>
              </a:defRPr>
            </a:lvl1pPr>
          </a:lstStyle>
          <a:p>
            <a:fld id="{AEC10A0C-BB77-FD4A-8FA4-D4334D01E3A4}" type="slidenum">
              <a:rPr lang="en-US" smtClean="0">
                <a:solidFill>
                  <a:prstClr val="white"/>
                </a:solidFill>
              </a:rPr>
              <a:pPr/>
              <a:t>‹#›</a:t>
            </a:fld>
            <a:endParaRPr lang="en-US" dirty="0">
              <a:solidFill>
                <a:prstClr val="white"/>
              </a:solidFill>
            </a:endParaRPr>
          </a:p>
        </p:txBody>
      </p:sp>
      <p:sp>
        <p:nvSpPr>
          <p:cNvPr id="9" name="Date Placeholder 3"/>
          <p:cNvSpPr>
            <a:spLocks noGrp="1"/>
          </p:cNvSpPr>
          <p:nvPr>
            <p:ph type="dt" sz="half" idx="2"/>
          </p:nvPr>
        </p:nvSpPr>
        <p:spPr>
          <a:xfrm>
            <a:off x="872702"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081090F-0A29-47EE-9796-D93E951CE1B3}" type="datetime1">
              <a:rPr lang="en-US" smtClean="0">
                <a:solidFill>
                  <a:prstClr val="black">
                    <a:tint val="75000"/>
                  </a:prstClr>
                </a:solidFill>
              </a:rPr>
              <a:t>6/11/2020</a:t>
            </a:fld>
            <a:endParaRPr lang="en-US" dirty="0">
              <a:solidFill>
                <a:prstClr val="black">
                  <a:tint val="75000"/>
                </a:prstClr>
              </a:solidFill>
            </a:endParaRPr>
          </a:p>
        </p:txBody>
      </p:sp>
    </p:spTree>
    <p:extLst>
      <p:ext uri="{BB962C8B-B14F-4D97-AF65-F5344CB8AC3E}">
        <p14:creationId xmlns:p14="http://schemas.microsoft.com/office/powerpoint/2010/main" val="4067839791"/>
      </p:ext>
    </p:extLst>
  </p:cSld>
  <p:clrMap bg1="lt1" tx1="dk1" bg2="lt2" tx2="dk2" accent1="accent1" accent2="accent2" accent3="accent3" accent4="accent4" accent5="accent5" accent6="accent6" hlink="hlink" folHlink="folHlink"/>
  <p:sldLayoutIdLst>
    <p:sldLayoutId id="2147483785" r:id="rId1"/>
    <p:sldLayoutId id="2147483786" r:id="rId2"/>
    <p:sldLayoutId id="2147483787" r:id="rId3"/>
    <p:sldLayoutId id="2147483788" r:id="rId4"/>
    <p:sldLayoutId id="2147483789" r:id="rId5"/>
    <p:sldLayoutId id="2147483790" r:id="rId6"/>
    <p:sldLayoutId id="2147483791" r:id="rId7"/>
    <p:sldLayoutId id="2147483792" r:id="rId8"/>
    <p:sldLayoutId id="2147483793" r:id="rId9"/>
    <p:sldLayoutId id="2147483794" r:id="rId10"/>
    <p:sldLayoutId id="2147483795" r:id="rId11"/>
    <p:sldLayoutId id="2147483796" r:id="rId12"/>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PowerPoint__strategic plan template-03.png"/>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8" name="Slide Number Placeholder 5"/>
          <p:cNvSpPr>
            <a:spLocks noGrp="1"/>
          </p:cNvSpPr>
          <p:nvPr>
            <p:ph type="sldNum" sz="quarter" idx="4"/>
          </p:nvPr>
        </p:nvSpPr>
        <p:spPr>
          <a:xfrm>
            <a:off x="15976" y="6356350"/>
            <a:ext cx="690332" cy="365125"/>
          </a:xfrm>
          <a:prstGeom prst="rect">
            <a:avLst/>
          </a:prstGeom>
        </p:spPr>
        <p:txBody>
          <a:bodyPr vert="horz" lIns="91440" tIns="45720" rIns="91440" bIns="45720" rtlCol="0" anchor="ctr"/>
          <a:lstStyle>
            <a:lvl1pPr algn="ctr">
              <a:defRPr sz="1050" b="1">
                <a:solidFill>
                  <a:schemeClr val="bg1"/>
                </a:solidFill>
              </a:defRPr>
            </a:lvl1pPr>
          </a:lstStyle>
          <a:p>
            <a:fld id="{AEC10A0C-BB77-FD4A-8FA4-D4334D01E3A4}" type="slidenum">
              <a:rPr lang="en-US" smtClean="0">
                <a:solidFill>
                  <a:prstClr val="white"/>
                </a:solidFill>
              </a:rPr>
              <a:pPr/>
              <a:t>‹#›</a:t>
            </a:fld>
            <a:endParaRPr lang="en-US" dirty="0">
              <a:solidFill>
                <a:prstClr val="white"/>
              </a:solidFill>
            </a:endParaRPr>
          </a:p>
        </p:txBody>
      </p:sp>
      <p:sp>
        <p:nvSpPr>
          <p:cNvPr id="9" name="Date Placeholder 3"/>
          <p:cNvSpPr>
            <a:spLocks noGrp="1"/>
          </p:cNvSpPr>
          <p:nvPr>
            <p:ph type="dt" sz="half" idx="2"/>
          </p:nvPr>
        </p:nvSpPr>
        <p:spPr>
          <a:xfrm>
            <a:off x="872702"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7FBAA56-CFFF-4CF8-B0A0-A251967A96D7}" type="datetime1">
              <a:rPr lang="en-US" smtClean="0">
                <a:solidFill>
                  <a:prstClr val="black">
                    <a:tint val="75000"/>
                  </a:prstClr>
                </a:solidFill>
              </a:rPr>
              <a:t>6/11/2020</a:t>
            </a:fld>
            <a:endParaRPr lang="en-US" dirty="0">
              <a:solidFill>
                <a:prstClr val="black">
                  <a:tint val="75000"/>
                </a:prstClr>
              </a:solidFill>
            </a:endParaRPr>
          </a:p>
        </p:txBody>
      </p:sp>
    </p:spTree>
    <p:extLst>
      <p:ext uri="{BB962C8B-B14F-4D97-AF65-F5344CB8AC3E}">
        <p14:creationId xmlns:p14="http://schemas.microsoft.com/office/powerpoint/2010/main" val="1365785393"/>
      </p:ext>
    </p:extLst>
  </p:cSld>
  <p:clrMap bg1="lt1" tx1="dk1" bg2="lt2" tx2="dk2" accent1="accent1" accent2="accent2" accent3="accent3" accent4="accent4" accent5="accent5" accent6="accent6" hlink="hlink" folHlink="folHlink"/>
  <p:sldLayoutIdLst>
    <p:sldLayoutId id="2147483798" r:id="rId1"/>
    <p:sldLayoutId id="2147483799" r:id="rId2"/>
    <p:sldLayoutId id="2147483800" r:id="rId3"/>
    <p:sldLayoutId id="2147483801" r:id="rId4"/>
    <p:sldLayoutId id="2147483802" r:id="rId5"/>
    <p:sldLayoutId id="2147483803" r:id="rId6"/>
    <p:sldLayoutId id="2147483804" r:id="rId7"/>
    <p:sldLayoutId id="2147483805" r:id="rId8"/>
    <p:sldLayoutId id="2147483806" r:id="rId9"/>
    <p:sldLayoutId id="2147483807" r:id="rId10"/>
    <p:sldLayoutId id="2147483808" r:id="rId11"/>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2" name="Freeform 6" title="Page Number Shape"/>
          <p:cNvSpPr/>
          <p:nvPr/>
        </p:nvSpPr>
        <p:spPr bwMode="auto">
          <a:xfrm>
            <a:off x="8736012" y="5380580"/>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sp>
      <p:sp>
        <p:nvSpPr>
          <p:cNvPr id="2" name="Title Placeholder 1"/>
          <p:cNvSpPr>
            <a:spLocks noGrp="1"/>
          </p:cNvSpPr>
          <p:nvPr>
            <p:ph type="title"/>
          </p:nvPr>
        </p:nvSpPr>
        <p:spPr>
          <a:xfrm>
            <a:off x="571500" y="559678"/>
            <a:ext cx="2875430" cy="4952492"/>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3886200" y="569066"/>
            <a:ext cx="4686299" cy="565515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71501" y="5930061"/>
            <a:ext cx="2861142" cy="365125"/>
          </a:xfrm>
          <a:prstGeom prst="rect">
            <a:avLst/>
          </a:prstGeom>
        </p:spPr>
        <p:txBody>
          <a:bodyPr vert="horz" lIns="91440" tIns="45720" rIns="91440" bIns="45720" rtlCol="0" anchor="t"/>
          <a:lstStyle>
            <a:lvl1pPr algn="r">
              <a:defRPr sz="750" b="0" i="1" baseline="0">
                <a:solidFill>
                  <a:schemeClr val="tx1">
                    <a:lumMod val="85000"/>
                    <a:lumOff val="15000"/>
                  </a:schemeClr>
                </a:solidFill>
                <a:latin typeface="+mj-lt"/>
              </a:defRPr>
            </a:lvl1pPr>
          </a:lstStyle>
          <a:p>
            <a:fld id="{1AF2A079-29A2-4C8A-ACC6-BC57EE83AB58}" type="datetime1">
              <a:rPr lang="en-US" smtClean="0"/>
              <a:t>6/11/2020</a:t>
            </a:fld>
            <a:endParaRPr lang="en-US" dirty="0"/>
          </a:p>
        </p:txBody>
      </p:sp>
      <p:sp>
        <p:nvSpPr>
          <p:cNvPr id="5" name="Footer Placeholder 4"/>
          <p:cNvSpPr>
            <a:spLocks noGrp="1"/>
          </p:cNvSpPr>
          <p:nvPr>
            <p:ph type="ftr" sz="quarter" idx="3"/>
          </p:nvPr>
        </p:nvSpPr>
        <p:spPr>
          <a:xfrm>
            <a:off x="571501" y="6314441"/>
            <a:ext cx="2861142" cy="365125"/>
          </a:xfrm>
          <a:prstGeom prst="rect">
            <a:avLst/>
          </a:prstGeom>
        </p:spPr>
        <p:txBody>
          <a:bodyPr vert="horz" lIns="91440" tIns="45720" rIns="91440" bIns="45720" rtlCol="0" anchor="t"/>
          <a:lstStyle>
            <a:lvl1pPr algn="r">
              <a:defRPr sz="1100" b="1" i="1" baseline="0">
                <a:solidFill>
                  <a:schemeClr val="tx1">
                    <a:lumMod val="85000"/>
                    <a:lumOff val="15000"/>
                  </a:schemeClr>
                </a:solidFill>
                <a:latin typeface="+mj-lt"/>
              </a:defRPr>
            </a:lvl1pPr>
          </a:lstStyle>
          <a:p>
            <a:endParaRPr lang="en-US" dirty="0"/>
          </a:p>
        </p:txBody>
      </p:sp>
      <p:sp>
        <p:nvSpPr>
          <p:cNvPr id="6" name="Slide Number Placeholder 5"/>
          <p:cNvSpPr>
            <a:spLocks noGrp="1"/>
          </p:cNvSpPr>
          <p:nvPr>
            <p:ph type="sldNum" sz="quarter" idx="4"/>
          </p:nvPr>
        </p:nvSpPr>
        <p:spPr>
          <a:xfrm>
            <a:off x="8736012" y="5607593"/>
            <a:ext cx="407987" cy="365125"/>
          </a:xfrm>
          <a:prstGeom prst="rect">
            <a:avLst/>
          </a:prstGeom>
        </p:spPr>
        <p:txBody>
          <a:bodyPr vert="horz" lIns="91440" tIns="45720" rIns="91440" bIns="45720" rtlCol="0" anchor="ctr"/>
          <a:lstStyle>
            <a:lvl1pPr algn="r">
              <a:defRPr sz="1100" b="0" i="1" baseline="0">
                <a:solidFill>
                  <a:schemeClr val="bg2"/>
                </a:solidFill>
                <a:latin typeface="+mj-lt"/>
              </a:defRPr>
            </a:lvl1pPr>
          </a:lstStyle>
          <a:p>
            <a:fld id="{AEC10A0C-BB77-FD4A-8FA4-D4334D01E3A4}" type="slidenum">
              <a:rPr lang="en-US" smtClean="0"/>
              <a:pPr/>
              <a:t>‹#›</a:t>
            </a:fld>
            <a:endParaRPr lang="en-US" dirty="0"/>
          </a:p>
        </p:txBody>
      </p:sp>
      <p:cxnSp>
        <p:nvCxnSpPr>
          <p:cNvPr id="10" name="Straight Connector 9"/>
          <p:cNvCxnSpPr/>
          <p:nvPr/>
        </p:nvCxnSpPr>
        <p:spPr>
          <a:xfrm>
            <a:off x="0" y="6199730"/>
            <a:ext cx="3371850"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0" y="6199730"/>
            <a:ext cx="3371850"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pic>
        <p:nvPicPr>
          <p:cNvPr id="13" name="Picture 12" descr="PowerPoint__strategic plan template-03.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97058117"/>
      </p:ext>
    </p:extLst>
  </p:cSld>
  <p:clrMap bg1="lt1" tx1="dk1" bg2="lt2" tx2="dk2" accent1="accent1" accent2="accent2" accent3="accent3" accent4="accent4" accent5="accent5" accent6="accent6" hlink="hlink" folHlink="folHlink"/>
  <p:sldLayoutIdLst>
    <p:sldLayoutId id="2147483810" r:id="rId1"/>
    <p:sldLayoutId id="2147483811" r:id="rId2"/>
    <p:sldLayoutId id="2147483812" r:id="rId3"/>
    <p:sldLayoutId id="2147483813" r:id="rId4"/>
    <p:sldLayoutId id="2147483814" r:id="rId5"/>
    <p:sldLayoutId id="2147483815" r:id="rId6"/>
    <p:sldLayoutId id="2147483816" r:id="rId7"/>
    <p:sldLayoutId id="2147483817" r:id="rId8"/>
    <p:sldLayoutId id="2147483818" r:id="rId9"/>
    <p:sldLayoutId id="2147483819" r:id="rId10"/>
    <p:sldLayoutId id="2147483820" r:id="rId11"/>
  </p:sldLayoutIdLst>
  <p:hf hdr="0" ftr="0" dt="0"/>
  <p:txStyles>
    <p:titleStyle>
      <a:lvl1pPr algn="r" defTabSz="685800" rtl="0" eaLnBrk="1" latinLnBrk="0" hangingPunct="1">
        <a:lnSpc>
          <a:spcPct val="90000"/>
        </a:lnSpc>
        <a:spcBef>
          <a:spcPct val="0"/>
        </a:spcBef>
        <a:buNone/>
        <a:defRPr sz="3800" b="0" i="1" kern="1200" baseline="0">
          <a:solidFill>
            <a:schemeClr val="tx1">
              <a:lumMod val="85000"/>
              <a:lumOff val="15000"/>
            </a:schemeClr>
          </a:solidFill>
          <a:latin typeface="+mj-lt"/>
          <a:ea typeface="+mj-ea"/>
          <a:cs typeface="+mj-cs"/>
        </a:defRPr>
      </a:lvl1pPr>
    </p:titleStyle>
    <p:bodyStyle>
      <a:lvl1pPr marL="283464" indent="-283464" algn="l" defTabSz="685800" rtl="0" eaLnBrk="1" latinLnBrk="0" hangingPunct="1">
        <a:lnSpc>
          <a:spcPct val="112000"/>
        </a:lnSpc>
        <a:spcBef>
          <a:spcPts val="900"/>
        </a:spcBef>
        <a:buFont typeface="Arial" panose="020B0604020202020204" pitchFamily="34" charset="0"/>
        <a:buChar char="•"/>
        <a:defRPr sz="2000" kern="1200" baseline="0">
          <a:solidFill>
            <a:schemeClr val="tx1">
              <a:lumMod val="85000"/>
              <a:lumOff val="15000"/>
            </a:schemeClr>
          </a:solidFill>
          <a:latin typeface="+mn-lt"/>
          <a:ea typeface="+mn-ea"/>
          <a:cs typeface="+mn-cs"/>
        </a:defRPr>
      </a:lvl1pPr>
      <a:lvl2pPr marL="685800" indent="-283464" algn="l" defTabSz="685800" rtl="0" eaLnBrk="1" latinLnBrk="0" hangingPunct="1">
        <a:lnSpc>
          <a:spcPct val="112000"/>
        </a:lnSpc>
        <a:spcBef>
          <a:spcPts val="900"/>
        </a:spcBef>
        <a:buFont typeface="Corbel" panose="020B0503020204020204" pitchFamily="34" charset="0"/>
        <a:buChar char="–"/>
        <a:defRPr sz="1800" kern="1200" baseline="0">
          <a:solidFill>
            <a:schemeClr val="tx1">
              <a:lumMod val="85000"/>
              <a:lumOff val="15000"/>
            </a:schemeClr>
          </a:solidFill>
          <a:latin typeface="+mn-lt"/>
          <a:ea typeface="+mn-ea"/>
          <a:cs typeface="+mn-cs"/>
        </a:defRPr>
      </a:lvl2pPr>
      <a:lvl3pPr marL="1143000" indent="-283464" algn="l" defTabSz="685800" rtl="0" eaLnBrk="1" latinLnBrk="0" hangingPunct="1">
        <a:lnSpc>
          <a:spcPct val="112000"/>
        </a:lnSpc>
        <a:spcBef>
          <a:spcPts val="900"/>
        </a:spcBef>
        <a:buFont typeface="Arial" panose="020B0604020202020204" pitchFamily="34" charset="0"/>
        <a:buChar char="•"/>
        <a:defRPr sz="1600" kern="1200" baseline="0">
          <a:solidFill>
            <a:schemeClr val="tx1">
              <a:lumMod val="85000"/>
              <a:lumOff val="15000"/>
            </a:schemeClr>
          </a:solidFill>
          <a:latin typeface="+mn-lt"/>
          <a:ea typeface="+mn-ea"/>
          <a:cs typeface="+mn-cs"/>
        </a:defRPr>
      </a:lvl3pPr>
      <a:lvl4pPr marL="1600200" indent="-283464" algn="l" defTabSz="685800" rtl="0" eaLnBrk="1" latinLnBrk="0" hangingPunct="1">
        <a:lnSpc>
          <a:spcPct val="112000"/>
        </a:lnSpc>
        <a:spcBef>
          <a:spcPts val="900"/>
        </a:spcBef>
        <a:buFont typeface="Corbel" panose="020B0503020204020204" pitchFamily="34" charset="0"/>
        <a:buChar char="–"/>
        <a:defRPr sz="1400" kern="1200" baseline="0">
          <a:solidFill>
            <a:schemeClr val="tx1">
              <a:lumMod val="85000"/>
              <a:lumOff val="15000"/>
            </a:schemeClr>
          </a:solidFill>
          <a:latin typeface="+mn-lt"/>
          <a:ea typeface="+mn-ea"/>
          <a:cs typeface="+mn-cs"/>
        </a:defRPr>
      </a:lvl4pPr>
      <a:lvl5pPr marL="2057400" indent="-283464" algn="l" defTabSz="685800" rtl="0" eaLnBrk="1" latinLnBrk="0" hangingPunct="1">
        <a:lnSpc>
          <a:spcPct val="112000"/>
        </a:lnSpc>
        <a:spcBef>
          <a:spcPts val="900"/>
        </a:spcBef>
        <a:buFont typeface="Arial" panose="020B0604020202020204" pitchFamily="34" charset="0"/>
        <a:buChar char="•"/>
        <a:defRPr sz="1400" i="1" kern="1200" baseline="0">
          <a:solidFill>
            <a:schemeClr val="tx1">
              <a:lumMod val="85000"/>
              <a:lumOff val="15000"/>
            </a:schemeClr>
          </a:solidFill>
          <a:latin typeface="+mn-lt"/>
          <a:ea typeface="+mn-ea"/>
          <a:cs typeface="+mn-cs"/>
        </a:defRPr>
      </a:lvl5pPr>
      <a:lvl6pPr marL="2514600" indent="-283464" algn="l" defTabSz="685800" rtl="0" eaLnBrk="1" latinLnBrk="0" hangingPunct="1">
        <a:lnSpc>
          <a:spcPct val="112000"/>
        </a:lnSpc>
        <a:spcBef>
          <a:spcPts val="975"/>
        </a:spcBef>
        <a:buFont typeface="Corbel" panose="020B0503020204020204" pitchFamily="34" charset="0"/>
        <a:buChar char="–"/>
        <a:defRPr sz="1400" kern="1200">
          <a:solidFill>
            <a:schemeClr val="tx1">
              <a:lumMod val="85000"/>
              <a:lumOff val="15000"/>
            </a:schemeClr>
          </a:solidFill>
          <a:latin typeface="+mn-lt"/>
          <a:ea typeface="+mn-ea"/>
          <a:cs typeface="+mn-cs"/>
        </a:defRPr>
      </a:lvl6pPr>
      <a:lvl7pPr marL="2971800" indent="-283464" algn="l" defTabSz="685800" rtl="0" eaLnBrk="1" latinLnBrk="0" hangingPunct="1">
        <a:lnSpc>
          <a:spcPct val="112000"/>
        </a:lnSpc>
        <a:spcBef>
          <a:spcPts val="975"/>
        </a:spcBef>
        <a:buFont typeface="Arial" panose="020B0604020202020204" pitchFamily="34" charset="0"/>
        <a:buChar char="•"/>
        <a:defRPr sz="1400" i="1" kern="1200">
          <a:solidFill>
            <a:schemeClr val="tx1">
              <a:lumMod val="85000"/>
              <a:lumOff val="15000"/>
            </a:schemeClr>
          </a:solidFill>
          <a:latin typeface="+mn-lt"/>
          <a:ea typeface="+mn-ea"/>
          <a:cs typeface="+mn-cs"/>
        </a:defRPr>
      </a:lvl7pPr>
      <a:lvl8pPr marL="3429000" indent="-283464" algn="l" defTabSz="685800" rtl="0" eaLnBrk="1" latinLnBrk="0" hangingPunct="1">
        <a:lnSpc>
          <a:spcPct val="112000"/>
        </a:lnSpc>
        <a:spcBef>
          <a:spcPts val="975"/>
        </a:spcBef>
        <a:buFont typeface="Corbel" panose="020B0503020204020204" pitchFamily="34" charset="0"/>
        <a:buChar char="–"/>
        <a:defRPr sz="1400" kern="1200">
          <a:solidFill>
            <a:schemeClr val="tx1">
              <a:lumMod val="85000"/>
              <a:lumOff val="15000"/>
            </a:schemeClr>
          </a:solidFill>
          <a:latin typeface="+mn-lt"/>
          <a:ea typeface="+mn-ea"/>
          <a:cs typeface="+mn-cs"/>
        </a:defRPr>
      </a:lvl8pPr>
      <a:lvl9pPr marL="3886200" indent="-212598" algn="l" defTabSz="685800" rtl="0" eaLnBrk="1" latinLnBrk="0" hangingPunct="1">
        <a:lnSpc>
          <a:spcPct val="112000"/>
        </a:lnSpc>
        <a:spcBef>
          <a:spcPts val="975"/>
        </a:spcBef>
        <a:buFont typeface="Arial" panose="020B0604020202020204" pitchFamily="34" charset="0"/>
        <a:buChar char="•"/>
        <a:defRPr sz="1050" i="1" kern="1200" baseline="0">
          <a:solidFill>
            <a:schemeClr val="tx1">
              <a:lumMod val="85000"/>
              <a:lumOff val="15000"/>
            </a:schemeClr>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832">
          <p15:clr>
            <a:srgbClr val="F26B43"/>
          </p15:clr>
        </p15:guide>
        <p15:guide id="2" pos="480">
          <p15:clr>
            <a:srgbClr val="F26B43"/>
          </p15:clr>
        </p15:guide>
        <p15:guide id="3" pos="7200">
          <p15:clr>
            <a:srgbClr val="F26B43"/>
          </p15:clr>
        </p15:guide>
        <p15:guide id="4" pos="3264">
          <p15:clr>
            <a:srgbClr val="F26B43"/>
          </p15:clr>
        </p15:guide>
        <p15:guide id="5" pos="2124">
          <p15:clr>
            <a:srgbClr val="F26B43"/>
          </p15:clr>
        </p15:guide>
        <p15:guide id="6" pos="360">
          <p15:clr>
            <a:srgbClr val="F26B43"/>
          </p15:clr>
        </p15:guide>
        <p15:guide id="7" orient="horz" pos="432">
          <p15:clr>
            <a:srgbClr val="F26B43"/>
          </p15:clr>
        </p15:guide>
        <p15:guide id="8" pos="5400">
          <p15:clr>
            <a:srgbClr val="F26B43"/>
          </p15:clr>
        </p15:guide>
        <p15:guide id="9" pos="2448">
          <p15:clr>
            <a:srgbClr val="F26B43"/>
          </p15:clr>
        </p15:guide>
      </p15:sldGuideLst>
    </p:ext>
  </p:extLst>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2" name="Freeform 6" title="Page Number Shape"/>
          <p:cNvSpPr/>
          <p:nvPr/>
        </p:nvSpPr>
        <p:spPr bwMode="auto">
          <a:xfrm>
            <a:off x="8736012" y="5380580"/>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sp>
      <p:sp>
        <p:nvSpPr>
          <p:cNvPr id="2" name="Title Placeholder 1"/>
          <p:cNvSpPr>
            <a:spLocks noGrp="1"/>
          </p:cNvSpPr>
          <p:nvPr>
            <p:ph type="title"/>
          </p:nvPr>
        </p:nvSpPr>
        <p:spPr>
          <a:xfrm>
            <a:off x="571501" y="559678"/>
            <a:ext cx="2875430" cy="4952492"/>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3886201" y="569066"/>
            <a:ext cx="4686299" cy="565515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71501" y="5930063"/>
            <a:ext cx="2861142" cy="365125"/>
          </a:xfrm>
          <a:prstGeom prst="rect">
            <a:avLst/>
          </a:prstGeom>
        </p:spPr>
        <p:txBody>
          <a:bodyPr vert="horz" lIns="91440" tIns="45720" rIns="91440" bIns="45720" rtlCol="0" anchor="t"/>
          <a:lstStyle>
            <a:lvl1pPr algn="r">
              <a:defRPr sz="563" b="0" i="1" baseline="0">
                <a:solidFill>
                  <a:schemeClr val="tx1">
                    <a:lumMod val="85000"/>
                    <a:lumOff val="15000"/>
                  </a:schemeClr>
                </a:solidFill>
                <a:latin typeface="+mj-lt"/>
              </a:defRPr>
            </a:lvl1pPr>
          </a:lstStyle>
          <a:p>
            <a:fld id="{A6AAF22B-50F7-4AF9-A24F-841EA9CC746D}" type="datetime1">
              <a:rPr lang="en-US" smtClean="0">
                <a:solidFill>
                  <a:prstClr val="black">
                    <a:lumMod val="85000"/>
                    <a:lumOff val="15000"/>
                  </a:prstClr>
                </a:solidFill>
              </a:rPr>
              <a:t>6/11/2020</a:t>
            </a:fld>
            <a:endParaRPr lang="en-US" dirty="0">
              <a:solidFill>
                <a:prstClr val="black">
                  <a:lumMod val="85000"/>
                  <a:lumOff val="15000"/>
                </a:prstClr>
              </a:solidFill>
            </a:endParaRPr>
          </a:p>
        </p:txBody>
      </p:sp>
      <p:sp>
        <p:nvSpPr>
          <p:cNvPr id="5" name="Footer Placeholder 4"/>
          <p:cNvSpPr>
            <a:spLocks noGrp="1"/>
          </p:cNvSpPr>
          <p:nvPr>
            <p:ph type="ftr" sz="quarter" idx="3"/>
          </p:nvPr>
        </p:nvSpPr>
        <p:spPr>
          <a:xfrm>
            <a:off x="571501" y="6314443"/>
            <a:ext cx="2861142" cy="365125"/>
          </a:xfrm>
          <a:prstGeom prst="rect">
            <a:avLst/>
          </a:prstGeom>
        </p:spPr>
        <p:txBody>
          <a:bodyPr vert="horz" lIns="91440" tIns="45720" rIns="91440" bIns="45720" rtlCol="0" anchor="t"/>
          <a:lstStyle>
            <a:lvl1pPr algn="r">
              <a:defRPr sz="825" b="1" i="1" baseline="0">
                <a:solidFill>
                  <a:schemeClr val="tx1">
                    <a:lumMod val="85000"/>
                    <a:lumOff val="15000"/>
                  </a:schemeClr>
                </a:solidFill>
                <a:latin typeface="+mj-lt"/>
              </a:defRPr>
            </a:lvl1pPr>
          </a:lstStyle>
          <a:p>
            <a:endParaRPr lang="en-US" dirty="0">
              <a:solidFill>
                <a:prstClr val="black">
                  <a:lumMod val="85000"/>
                  <a:lumOff val="15000"/>
                </a:prstClr>
              </a:solidFill>
            </a:endParaRPr>
          </a:p>
        </p:txBody>
      </p:sp>
      <p:sp>
        <p:nvSpPr>
          <p:cNvPr id="6" name="Slide Number Placeholder 5"/>
          <p:cNvSpPr>
            <a:spLocks noGrp="1"/>
          </p:cNvSpPr>
          <p:nvPr>
            <p:ph type="sldNum" sz="quarter" idx="4"/>
          </p:nvPr>
        </p:nvSpPr>
        <p:spPr>
          <a:xfrm>
            <a:off x="8736013" y="5607595"/>
            <a:ext cx="407987" cy="365125"/>
          </a:xfrm>
          <a:prstGeom prst="rect">
            <a:avLst/>
          </a:prstGeom>
        </p:spPr>
        <p:txBody>
          <a:bodyPr vert="horz" lIns="91440" tIns="45720" rIns="91440" bIns="45720" rtlCol="0" anchor="ctr"/>
          <a:lstStyle>
            <a:lvl1pPr algn="r">
              <a:defRPr sz="825" b="0" i="1" baseline="0">
                <a:solidFill>
                  <a:schemeClr val="bg2"/>
                </a:solidFill>
                <a:latin typeface="+mj-lt"/>
              </a:defRPr>
            </a:lvl1pPr>
          </a:lstStyle>
          <a:p>
            <a:fld id="{AEC10A0C-BB77-FD4A-8FA4-D4334D01E3A4}" type="slidenum">
              <a:rPr lang="en-US" smtClean="0">
                <a:solidFill>
                  <a:srgbClr val="F5F5F5"/>
                </a:solidFill>
              </a:rPr>
              <a:pPr/>
              <a:t>‹#›</a:t>
            </a:fld>
            <a:endParaRPr lang="en-US" dirty="0">
              <a:solidFill>
                <a:srgbClr val="F5F5F5"/>
              </a:solidFill>
            </a:endParaRPr>
          </a:p>
        </p:txBody>
      </p:sp>
      <p:cxnSp>
        <p:nvCxnSpPr>
          <p:cNvPr id="10" name="Straight Connector 9"/>
          <p:cNvCxnSpPr/>
          <p:nvPr/>
        </p:nvCxnSpPr>
        <p:spPr>
          <a:xfrm>
            <a:off x="0" y="6199730"/>
            <a:ext cx="3371850"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0" y="6199730"/>
            <a:ext cx="3371850"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pic>
        <p:nvPicPr>
          <p:cNvPr id="13" name="Picture 12" descr="PowerPoint__strategic plan template-03.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39426007"/>
      </p:ext>
    </p:extLst>
  </p:cSld>
  <p:clrMap bg1="lt1" tx1="dk1" bg2="lt2" tx2="dk2" accent1="accent1" accent2="accent2" accent3="accent3" accent4="accent4" accent5="accent5" accent6="accent6" hlink="hlink" folHlink="folHlink"/>
  <p:sldLayoutIdLst>
    <p:sldLayoutId id="2147483822" r:id="rId1"/>
    <p:sldLayoutId id="2147483823" r:id="rId2"/>
    <p:sldLayoutId id="2147483824" r:id="rId3"/>
    <p:sldLayoutId id="2147483825" r:id="rId4"/>
    <p:sldLayoutId id="2147483826" r:id="rId5"/>
    <p:sldLayoutId id="2147483827" r:id="rId6"/>
    <p:sldLayoutId id="2147483828" r:id="rId7"/>
    <p:sldLayoutId id="2147483829" r:id="rId8"/>
    <p:sldLayoutId id="2147483830" r:id="rId9"/>
    <p:sldLayoutId id="2147483831" r:id="rId10"/>
    <p:sldLayoutId id="2147483832" r:id="rId11"/>
  </p:sldLayoutIdLst>
  <p:hf hdr="0" ftr="0" dt="0"/>
  <p:txStyles>
    <p:titleStyle>
      <a:lvl1pPr algn="r" defTabSz="514350" rtl="0" eaLnBrk="1" latinLnBrk="0" hangingPunct="1">
        <a:lnSpc>
          <a:spcPct val="90000"/>
        </a:lnSpc>
        <a:spcBef>
          <a:spcPct val="0"/>
        </a:spcBef>
        <a:buNone/>
        <a:defRPr sz="2850" b="0" i="1" kern="1200" baseline="0">
          <a:solidFill>
            <a:schemeClr val="tx1">
              <a:lumMod val="85000"/>
              <a:lumOff val="15000"/>
            </a:schemeClr>
          </a:solidFill>
          <a:latin typeface="+mj-lt"/>
          <a:ea typeface="+mj-ea"/>
          <a:cs typeface="+mj-cs"/>
        </a:defRPr>
      </a:lvl1pPr>
    </p:titleStyle>
    <p:bodyStyle>
      <a:lvl1pPr marL="212598" indent="-212598" algn="l" defTabSz="514350" rtl="0" eaLnBrk="1" latinLnBrk="0" hangingPunct="1">
        <a:lnSpc>
          <a:spcPct val="112000"/>
        </a:lnSpc>
        <a:spcBef>
          <a:spcPts val="675"/>
        </a:spcBef>
        <a:buFont typeface="Arial" panose="020B0604020202020204" pitchFamily="34" charset="0"/>
        <a:buChar char="•"/>
        <a:defRPr sz="1500" kern="1200" baseline="0">
          <a:solidFill>
            <a:schemeClr val="tx1">
              <a:lumMod val="85000"/>
              <a:lumOff val="15000"/>
            </a:schemeClr>
          </a:solidFill>
          <a:latin typeface="+mn-lt"/>
          <a:ea typeface="+mn-ea"/>
          <a:cs typeface="+mn-cs"/>
        </a:defRPr>
      </a:lvl1pPr>
      <a:lvl2pPr marL="514350" indent="-212598" algn="l" defTabSz="514350" rtl="0" eaLnBrk="1" latinLnBrk="0" hangingPunct="1">
        <a:lnSpc>
          <a:spcPct val="112000"/>
        </a:lnSpc>
        <a:spcBef>
          <a:spcPts val="675"/>
        </a:spcBef>
        <a:buFont typeface="Corbel" panose="020B0503020204020204" pitchFamily="34" charset="0"/>
        <a:buChar char="–"/>
        <a:defRPr sz="1350" kern="1200" baseline="0">
          <a:solidFill>
            <a:schemeClr val="tx1">
              <a:lumMod val="85000"/>
              <a:lumOff val="15000"/>
            </a:schemeClr>
          </a:solidFill>
          <a:latin typeface="+mn-lt"/>
          <a:ea typeface="+mn-ea"/>
          <a:cs typeface="+mn-cs"/>
        </a:defRPr>
      </a:lvl2pPr>
      <a:lvl3pPr marL="857250" indent="-212598" algn="l" defTabSz="514350" rtl="0" eaLnBrk="1" latinLnBrk="0" hangingPunct="1">
        <a:lnSpc>
          <a:spcPct val="112000"/>
        </a:lnSpc>
        <a:spcBef>
          <a:spcPts val="675"/>
        </a:spcBef>
        <a:buFont typeface="Arial" panose="020B0604020202020204" pitchFamily="34" charset="0"/>
        <a:buChar char="•"/>
        <a:defRPr sz="1200" kern="1200" baseline="0">
          <a:solidFill>
            <a:schemeClr val="tx1">
              <a:lumMod val="85000"/>
              <a:lumOff val="15000"/>
            </a:schemeClr>
          </a:solidFill>
          <a:latin typeface="+mn-lt"/>
          <a:ea typeface="+mn-ea"/>
          <a:cs typeface="+mn-cs"/>
        </a:defRPr>
      </a:lvl3pPr>
      <a:lvl4pPr marL="1200150" indent="-212598" algn="l" defTabSz="514350" rtl="0" eaLnBrk="1" latinLnBrk="0" hangingPunct="1">
        <a:lnSpc>
          <a:spcPct val="112000"/>
        </a:lnSpc>
        <a:spcBef>
          <a:spcPts val="675"/>
        </a:spcBef>
        <a:buFont typeface="Corbel" panose="020B0503020204020204" pitchFamily="34" charset="0"/>
        <a:buChar char="–"/>
        <a:defRPr sz="1050" kern="1200" baseline="0">
          <a:solidFill>
            <a:schemeClr val="tx1">
              <a:lumMod val="85000"/>
              <a:lumOff val="15000"/>
            </a:schemeClr>
          </a:solidFill>
          <a:latin typeface="+mn-lt"/>
          <a:ea typeface="+mn-ea"/>
          <a:cs typeface="+mn-cs"/>
        </a:defRPr>
      </a:lvl4pPr>
      <a:lvl5pPr marL="1543050" indent="-212598" algn="l" defTabSz="514350" rtl="0" eaLnBrk="1" latinLnBrk="0" hangingPunct="1">
        <a:lnSpc>
          <a:spcPct val="112000"/>
        </a:lnSpc>
        <a:spcBef>
          <a:spcPts val="675"/>
        </a:spcBef>
        <a:buFont typeface="Arial" panose="020B0604020202020204" pitchFamily="34" charset="0"/>
        <a:buChar char="•"/>
        <a:defRPr sz="1050" i="1" kern="1200" baseline="0">
          <a:solidFill>
            <a:schemeClr val="tx1">
              <a:lumMod val="85000"/>
              <a:lumOff val="15000"/>
            </a:schemeClr>
          </a:solidFill>
          <a:latin typeface="+mn-lt"/>
          <a:ea typeface="+mn-ea"/>
          <a:cs typeface="+mn-cs"/>
        </a:defRPr>
      </a:lvl5pPr>
      <a:lvl6pPr marL="1885950" indent="-212598" algn="l" defTabSz="514350" rtl="0" eaLnBrk="1" latinLnBrk="0" hangingPunct="1">
        <a:lnSpc>
          <a:spcPct val="112000"/>
        </a:lnSpc>
        <a:spcBef>
          <a:spcPts val="731"/>
        </a:spcBef>
        <a:buFont typeface="Corbel" panose="020B0503020204020204" pitchFamily="34" charset="0"/>
        <a:buChar char="–"/>
        <a:defRPr sz="1050" kern="1200">
          <a:solidFill>
            <a:schemeClr val="tx1">
              <a:lumMod val="85000"/>
              <a:lumOff val="15000"/>
            </a:schemeClr>
          </a:solidFill>
          <a:latin typeface="+mn-lt"/>
          <a:ea typeface="+mn-ea"/>
          <a:cs typeface="+mn-cs"/>
        </a:defRPr>
      </a:lvl6pPr>
      <a:lvl7pPr marL="2228850" indent="-212598" algn="l" defTabSz="514350" rtl="0" eaLnBrk="1" latinLnBrk="0" hangingPunct="1">
        <a:lnSpc>
          <a:spcPct val="112000"/>
        </a:lnSpc>
        <a:spcBef>
          <a:spcPts val="731"/>
        </a:spcBef>
        <a:buFont typeface="Arial" panose="020B0604020202020204" pitchFamily="34" charset="0"/>
        <a:buChar char="•"/>
        <a:defRPr sz="1050" i="1" kern="1200">
          <a:solidFill>
            <a:schemeClr val="tx1">
              <a:lumMod val="85000"/>
              <a:lumOff val="15000"/>
            </a:schemeClr>
          </a:solidFill>
          <a:latin typeface="+mn-lt"/>
          <a:ea typeface="+mn-ea"/>
          <a:cs typeface="+mn-cs"/>
        </a:defRPr>
      </a:lvl7pPr>
      <a:lvl8pPr marL="2571750" indent="-212598" algn="l" defTabSz="514350" rtl="0" eaLnBrk="1" latinLnBrk="0" hangingPunct="1">
        <a:lnSpc>
          <a:spcPct val="112000"/>
        </a:lnSpc>
        <a:spcBef>
          <a:spcPts val="731"/>
        </a:spcBef>
        <a:buFont typeface="Corbel" panose="020B0503020204020204" pitchFamily="34" charset="0"/>
        <a:buChar char="–"/>
        <a:defRPr sz="1050" kern="1200">
          <a:solidFill>
            <a:schemeClr val="tx1">
              <a:lumMod val="85000"/>
              <a:lumOff val="15000"/>
            </a:schemeClr>
          </a:solidFill>
          <a:latin typeface="+mn-lt"/>
          <a:ea typeface="+mn-ea"/>
          <a:cs typeface="+mn-cs"/>
        </a:defRPr>
      </a:lvl8pPr>
      <a:lvl9pPr marL="2914650" indent="-159449" algn="l" defTabSz="514350" rtl="0" eaLnBrk="1" latinLnBrk="0" hangingPunct="1">
        <a:lnSpc>
          <a:spcPct val="112000"/>
        </a:lnSpc>
        <a:spcBef>
          <a:spcPts val="731"/>
        </a:spcBef>
        <a:buFont typeface="Arial" panose="020B0604020202020204" pitchFamily="34" charset="0"/>
        <a:buChar char="•"/>
        <a:defRPr sz="788" i="1" kern="1200" baseline="0">
          <a:solidFill>
            <a:schemeClr val="tx1">
              <a:lumMod val="85000"/>
              <a:lumOff val="15000"/>
            </a:schemeClr>
          </a:solidFill>
          <a:latin typeface="+mn-lt"/>
          <a:ea typeface="+mn-ea"/>
          <a:cs typeface="+mn-cs"/>
        </a:defRPr>
      </a:lvl9pPr>
    </p:bodyStyle>
    <p:otherStyle>
      <a:defPPr>
        <a:defRPr lang="en-US"/>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832">
          <p15:clr>
            <a:srgbClr val="F26B43"/>
          </p15:clr>
        </p15:guide>
        <p15:guide id="2" pos="480">
          <p15:clr>
            <a:srgbClr val="F26B43"/>
          </p15:clr>
        </p15:guide>
        <p15:guide id="3" pos="7200">
          <p15:clr>
            <a:srgbClr val="F26B43"/>
          </p15:clr>
        </p15:guide>
        <p15:guide id="4" pos="3264">
          <p15:clr>
            <a:srgbClr val="F26B43"/>
          </p15:clr>
        </p15:guide>
        <p15:guide id="5" pos="2124">
          <p15:clr>
            <a:srgbClr val="F26B43"/>
          </p15:clr>
        </p15:guide>
        <p15:guide id="6" pos="360">
          <p15:clr>
            <a:srgbClr val="F26B43"/>
          </p15:clr>
        </p15:guide>
        <p15:guide id="7" orient="horz" pos="432">
          <p15:clr>
            <a:srgbClr val="F26B43"/>
          </p15:clr>
        </p15:guide>
        <p15:guide id="8" pos="5400">
          <p15:clr>
            <a:srgbClr val="F26B43"/>
          </p15:clr>
        </p15:guide>
        <p15:guide id="9" pos="2448">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1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11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11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1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1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1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1440781" y="0"/>
            <a:ext cx="8382000" cy="6858000"/>
          </a:xfrm>
          <a:prstGeom prst="rect">
            <a:avLst/>
          </a:prstGeom>
        </p:spPr>
      </p:pic>
      <p:sp>
        <p:nvSpPr>
          <p:cNvPr id="12" name="TextBox 11"/>
          <p:cNvSpPr txBox="1"/>
          <p:nvPr/>
        </p:nvSpPr>
        <p:spPr>
          <a:xfrm>
            <a:off x="1214846" y="2257425"/>
            <a:ext cx="7184571" cy="584775"/>
          </a:xfrm>
          <a:prstGeom prst="rect">
            <a:avLst/>
          </a:prstGeom>
          <a:noFill/>
        </p:spPr>
        <p:txBody>
          <a:bodyPr wrap="square" rtlCol="0">
            <a:spAutoFit/>
          </a:bodyPr>
          <a:lstStyle/>
          <a:p>
            <a:pPr algn="ctr"/>
            <a:r>
              <a:rPr lang="en-US" sz="3200" b="1" dirty="0">
                <a:solidFill>
                  <a:schemeClr val="bg1"/>
                </a:solidFill>
              </a:rPr>
              <a:t>                 Dobbs Elementary School</a:t>
            </a:r>
          </a:p>
        </p:txBody>
      </p:sp>
      <p:sp>
        <p:nvSpPr>
          <p:cNvPr id="2" name="Slide Number Placeholder 1"/>
          <p:cNvSpPr>
            <a:spLocks noGrp="1"/>
          </p:cNvSpPr>
          <p:nvPr>
            <p:ph type="sldNum" sz="quarter" idx="12"/>
          </p:nvPr>
        </p:nvSpPr>
        <p:spPr/>
        <p:txBody>
          <a:bodyPr/>
          <a:lstStyle/>
          <a:p>
            <a:fld id="{3D6C3DC6-EF6E-8948-BFE6-808D46D584D8}" type="slidenum">
              <a:rPr lang="en-US" smtClean="0"/>
              <a:t>1</a:t>
            </a:fld>
            <a:endParaRPr lang="en-US" dirty="0"/>
          </a:p>
        </p:txBody>
      </p:sp>
    </p:spTree>
    <p:extLst>
      <p:ext uri="{BB962C8B-B14F-4D97-AF65-F5344CB8AC3E}">
        <p14:creationId xmlns:p14="http://schemas.microsoft.com/office/powerpoint/2010/main" val="23159680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167"/>
            <a:ext cx="8229600" cy="1143000"/>
          </a:xfrm>
        </p:spPr>
        <p:txBody>
          <a:bodyPr/>
          <a:lstStyle/>
          <a:p>
            <a:r>
              <a:rPr lang="en-US" dirty="0"/>
              <a:t>Norms</a:t>
            </a:r>
          </a:p>
        </p:txBody>
      </p:sp>
      <p:sp>
        <p:nvSpPr>
          <p:cNvPr id="3" name="Content Placeholder 2"/>
          <p:cNvSpPr>
            <a:spLocks noGrp="1"/>
          </p:cNvSpPr>
          <p:nvPr>
            <p:ph idx="1"/>
          </p:nvPr>
        </p:nvSpPr>
        <p:spPr>
          <a:xfrm>
            <a:off x="789709" y="1417638"/>
            <a:ext cx="8229600" cy="4525963"/>
          </a:xfrm>
        </p:spPr>
        <p:txBody>
          <a:bodyPr>
            <a:normAutofit lnSpcReduction="10000"/>
          </a:bodyPr>
          <a:lstStyle/>
          <a:p>
            <a:r>
              <a:rPr lang="en-US" sz="2400" dirty="0"/>
              <a:t>This is a meeting of the GO Team. Only members of the team may participate in the discussion. Any members of the public present are here to quietly observe.</a:t>
            </a:r>
          </a:p>
          <a:p>
            <a:pPr marL="0" indent="0">
              <a:buNone/>
            </a:pPr>
            <a:endParaRPr lang="en-US" sz="2400" dirty="0"/>
          </a:p>
          <a:p>
            <a:r>
              <a:rPr lang="en-US" sz="2400" dirty="0"/>
              <a:t>We will follow the agenda as noticed to the public and stay on task.</a:t>
            </a:r>
          </a:p>
          <a:p>
            <a:endParaRPr lang="en-US" sz="2400" dirty="0"/>
          </a:p>
          <a:p>
            <a:r>
              <a:rPr lang="en-US" sz="2400" dirty="0"/>
              <a:t>We invite and welcome contributions of every member and listen to each other.</a:t>
            </a:r>
          </a:p>
          <a:p>
            <a:endParaRPr lang="en-US" sz="2400" dirty="0"/>
          </a:p>
          <a:p>
            <a:r>
              <a:rPr lang="en-US" sz="2400" dirty="0"/>
              <a:t>We will respect all ideas and assume good intentions.</a:t>
            </a:r>
          </a:p>
          <a:p>
            <a:endParaRPr lang="en-US" sz="2400" dirty="0"/>
          </a:p>
        </p:txBody>
      </p:sp>
      <p:sp>
        <p:nvSpPr>
          <p:cNvPr id="4" name="Slide Number Placeholder 3"/>
          <p:cNvSpPr>
            <a:spLocks noGrp="1"/>
          </p:cNvSpPr>
          <p:nvPr>
            <p:ph type="sldNum" sz="quarter" idx="12"/>
          </p:nvPr>
        </p:nvSpPr>
        <p:spPr/>
        <p:txBody>
          <a:bodyPr/>
          <a:lstStyle/>
          <a:p>
            <a:fld id="{3D6C3DC6-EF6E-8948-BFE6-808D46D584D8}" type="slidenum">
              <a:rPr lang="en-US" smtClean="0"/>
              <a:t>2</a:t>
            </a:fld>
            <a:endParaRPr lang="en-US" dirty="0"/>
          </a:p>
        </p:txBody>
      </p:sp>
    </p:spTree>
    <p:extLst>
      <p:ext uri="{BB962C8B-B14F-4D97-AF65-F5344CB8AC3E}">
        <p14:creationId xmlns:p14="http://schemas.microsoft.com/office/powerpoint/2010/main" val="12006969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Rectangle 51"/>
          <p:cNvSpPr/>
          <p:nvPr/>
        </p:nvSpPr>
        <p:spPr>
          <a:xfrm>
            <a:off x="2085103" y="1433033"/>
            <a:ext cx="5591169" cy="914400"/>
          </a:xfrm>
          <a:prstGeom prst="rect">
            <a:avLst/>
          </a:prstGeom>
          <a:solidFill>
            <a:srgbClr val="0083A9"/>
          </a:solidFill>
          <a:ln>
            <a:solidFill>
              <a:srgbClr val="0083A9"/>
            </a:solidFill>
          </a:ln>
        </p:spPr>
        <p:style>
          <a:lnRef idx="2">
            <a:schemeClr val="accent3">
              <a:shade val="50000"/>
            </a:schemeClr>
          </a:lnRef>
          <a:fillRef idx="1">
            <a:schemeClr val="accent3"/>
          </a:fillRef>
          <a:effectRef idx="0">
            <a:schemeClr val="accent3"/>
          </a:effectRef>
          <a:fontRef idx="minor">
            <a:schemeClr val="lt1"/>
          </a:fontRef>
        </p:style>
        <p:txBody>
          <a:bodyPr rtlCol="0" anchor="t"/>
          <a:lstStyle/>
          <a:p>
            <a:pPr algn="ctr"/>
            <a:r>
              <a:rPr lang="en-US" sz="1600" b="1" dirty="0">
                <a:solidFill>
                  <a:schemeClr val="bg1"/>
                </a:solidFill>
                <a:latin typeface="Berlin Sans FB Demi" panose="020E0802020502020306" pitchFamily="34" charset="0"/>
              </a:rPr>
              <a:t>YOUR SCHOOL STRATEGIC PLAN…</a:t>
            </a:r>
          </a:p>
        </p:txBody>
      </p:sp>
      <p:sp>
        <p:nvSpPr>
          <p:cNvPr id="2" name="Title 1"/>
          <p:cNvSpPr>
            <a:spLocks noGrp="1"/>
          </p:cNvSpPr>
          <p:nvPr>
            <p:ph type="title"/>
          </p:nvPr>
        </p:nvSpPr>
        <p:spPr>
          <a:xfrm>
            <a:off x="717452" y="248713"/>
            <a:ext cx="8426547" cy="625079"/>
          </a:xfrm>
        </p:spPr>
        <p:txBody>
          <a:bodyPr>
            <a:normAutofit fontScale="90000"/>
          </a:bodyPr>
          <a:lstStyle/>
          <a:p>
            <a:pPr algn="ctr"/>
            <a:r>
              <a:rPr lang="en-US" b="1" dirty="0"/>
              <a:t>GO Team Budget Development Process</a:t>
            </a:r>
          </a:p>
        </p:txBody>
      </p:sp>
      <p:sp>
        <p:nvSpPr>
          <p:cNvPr id="5" name="Slide Number Placeholder 4"/>
          <p:cNvSpPr>
            <a:spLocks noGrp="1"/>
          </p:cNvSpPr>
          <p:nvPr>
            <p:ph type="sldNum" sz="quarter" idx="12"/>
          </p:nvPr>
        </p:nvSpPr>
        <p:spPr>
          <a:xfrm>
            <a:off x="7806991" y="5811680"/>
            <a:ext cx="1600200" cy="273844"/>
          </a:xfrm>
        </p:spPr>
        <p:txBody>
          <a:bodyPr/>
          <a:lstStyle/>
          <a:p>
            <a:fld id="{026F2F96-C52A-46BA-9140-C1728DB7CC36}" type="slidenum">
              <a:rPr lang="en-US" smtClean="0">
                <a:solidFill>
                  <a:schemeClr val="tx2"/>
                </a:solidFill>
              </a:rPr>
              <a:pPr/>
              <a:t>3</a:t>
            </a:fld>
            <a:endParaRPr lang="en-US" dirty="0">
              <a:solidFill>
                <a:schemeClr val="tx2"/>
              </a:solidFill>
            </a:endParaRPr>
          </a:p>
        </p:txBody>
      </p:sp>
      <p:sp>
        <p:nvSpPr>
          <p:cNvPr id="53" name="TextBox 52"/>
          <p:cNvSpPr txBox="1"/>
          <p:nvPr/>
        </p:nvSpPr>
        <p:spPr>
          <a:xfrm>
            <a:off x="2085102" y="1694536"/>
            <a:ext cx="5591170" cy="584775"/>
          </a:xfrm>
          <a:prstGeom prst="rect">
            <a:avLst/>
          </a:prstGeom>
          <a:noFill/>
        </p:spPr>
        <p:txBody>
          <a:bodyPr wrap="square" rtlCol="0">
            <a:spAutoFit/>
          </a:bodyPr>
          <a:lstStyle/>
          <a:p>
            <a:pPr algn="ctr"/>
            <a:r>
              <a:rPr lang="en-US" sz="1600" b="1" dirty="0">
                <a:solidFill>
                  <a:schemeClr val="bg1"/>
                </a:solidFill>
              </a:rPr>
              <a:t>is your roadmap and your role. It is your direction, your priorities, your vision, your present, your future. </a:t>
            </a:r>
          </a:p>
        </p:txBody>
      </p:sp>
      <p:graphicFrame>
        <p:nvGraphicFramePr>
          <p:cNvPr id="3" name="Diagram 2"/>
          <p:cNvGraphicFramePr/>
          <p:nvPr>
            <p:extLst>
              <p:ext uri="{D42A27DB-BD31-4B8C-83A1-F6EECF244321}">
                <p14:modId xmlns:p14="http://schemas.microsoft.com/office/powerpoint/2010/main" val="2734216557"/>
              </p:ext>
            </p:extLst>
          </p:nvPr>
        </p:nvGraphicFramePr>
        <p:xfrm>
          <a:off x="1439592" y="2347433"/>
          <a:ext cx="6494585" cy="438964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7" name="Picture 4" descr="Image result for you are here"/>
          <p:cNvPicPr>
            <a:picLocks noChangeAspect="1" noChangeArrowheads="1"/>
          </p:cNvPicPr>
          <p:nvPr/>
        </p:nvPicPr>
        <p:blipFill>
          <a:blip cstate="print">
            <a:extLst>
              <a:ext uri="{28A0092B-C50C-407E-A947-70E740481C1C}">
                <a14:useLocalDpi xmlns:a14="http://schemas.microsoft.com/office/drawing/2010/main" val="0"/>
              </a:ext>
            </a:extLst>
          </a:blip>
          <a:srcRect/>
          <a:stretch>
            <a:fillRect/>
          </a:stretch>
        </p:blipFill>
        <p:spPr bwMode="auto">
          <a:xfrm>
            <a:off x="7270698" y="5674044"/>
            <a:ext cx="574385" cy="8229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345924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1182" y="195833"/>
            <a:ext cx="8482818" cy="732848"/>
          </a:xfrm>
        </p:spPr>
        <p:txBody>
          <a:bodyPr>
            <a:normAutofit/>
          </a:bodyPr>
          <a:lstStyle/>
          <a:p>
            <a:pPr algn="ctr"/>
            <a:r>
              <a:rPr lang="en-US" sz="3600" b="1" dirty="0"/>
              <a:t>FY21 Budget Development Process</a:t>
            </a:r>
          </a:p>
        </p:txBody>
      </p:sp>
      <p:sp>
        <p:nvSpPr>
          <p:cNvPr id="9" name="Content Placeholder 8"/>
          <p:cNvSpPr>
            <a:spLocks noGrp="1"/>
          </p:cNvSpPr>
          <p:nvPr>
            <p:ph idx="1"/>
          </p:nvPr>
        </p:nvSpPr>
        <p:spPr>
          <a:xfrm>
            <a:off x="774068" y="1082999"/>
            <a:ext cx="3887846" cy="5577840"/>
          </a:xfrm>
        </p:spPr>
        <p:txBody>
          <a:bodyPr>
            <a:normAutofit fontScale="85000" lnSpcReduction="20000"/>
          </a:bodyPr>
          <a:lstStyle/>
          <a:p>
            <a:pPr marL="0" indent="0">
              <a:buNone/>
            </a:pPr>
            <a:r>
              <a:rPr lang="en-US" dirty="0">
                <a:latin typeface="Calibri" panose="020F0502020204030204" pitchFamily="34" charset="0"/>
                <a:cs typeface="Calibri" panose="020F0502020204030204" pitchFamily="34" charset="0"/>
              </a:rPr>
              <a:t>Principal’s Role</a:t>
            </a:r>
          </a:p>
          <a:p>
            <a:r>
              <a:rPr lang="en-US" dirty="0">
                <a:latin typeface="Calibri" panose="020F0502020204030204" pitchFamily="34" charset="0"/>
                <a:cs typeface="Calibri" panose="020F0502020204030204" pitchFamily="34" charset="0"/>
              </a:rPr>
              <a:t>Design the budget and propose operational changes that can raise student achievement</a:t>
            </a:r>
          </a:p>
          <a:p>
            <a:r>
              <a:rPr lang="en-US" dirty="0">
                <a:latin typeface="Calibri" panose="020F0502020204030204" pitchFamily="34" charset="0"/>
                <a:cs typeface="Calibri" panose="020F0502020204030204" pitchFamily="34" charset="0"/>
              </a:rPr>
              <a:t>Flesh out strategies, implement and manage them at the school level </a:t>
            </a:r>
          </a:p>
          <a:p>
            <a:r>
              <a:rPr lang="en-US" dirty="0">
                <a:latin typeface="Calibri" panose="020F0502020204030204" pitchFamily="34" charset="0"/>
                <a:cs typeface="Calibri" panose="020F0502020204030204" pitchFamily="34" charset="0"/>
              </a:rPr>
              <a:t>Focus on the day-to-day operations</a:t>
            </a:r>
          </a:p>
          <a:p>
            <a:r>
              <a:rPr lang="en-US" dirty="0">
                <a:latin typeface="Calibri" panose="020F0502020204030204" pitchFamily="34" charset="0"/>
                <a:cs typeface="Calibri" panose="020F0502020204030204" pitchFamily="34" charset="0"/>
              </a:rPr>
              <a:t>Serve as the expert on the school</a:t>
            </a:r>
          </a:p>
          <a:p>
            <a:r>
              <a:rPr lang="en-US" dirty="0">
                <a:latin typeface="Calibri" panose="020F0502020204030204" pitchFamily="34" charset="0"/>
                <a:cs typeface="Calibri" panose="020F0502020204030204" pitchFamily="34" charset="0"/>
              </a:rPr>
              <a:t>Hire quality instructional and support personnel</a:t>
            </a:r>
          </a:p>
          <a:p>
            <a:endParaRPr lang="en-US" dirty="0">
              <a:latin typeface="Calibri" panose="020F0502020204030204" pitchFamily="34" charset="0"/>
              <a:cs typeface="Calibri" panose="020F0502020204030204" pitchFamily="34" charset="0"/>
            </a:endParaRPr>
          </a:p>
          <a:p>
            <a:pPr marL="0" indent="0">
              <a:buNone/>
            </a:pPr>
            <a:r>
              <a:rPr lang="en-US" dirty="0">
                <a:latin typeface="Calibri" panose="020F0502020204030204" pitchFamily="34" charset="0"/>
                <a:cs typeface="Calibri" panose="020F0502020204030204" pitchFamily="34" charset="0"/>
              </a:rPr>
              <a:t>The GO Team’s Role:</a:t>
            </a:r>
          </a:p>
          <a:p>
            <a:r>
              <a:rPr lang="en-US" dirty="0">
                <a:latin typeface="Calibri" panose="020F0502020204030204" pitchFamily="34" charset="0"/>
                <a:cs typeface="Calibri" panose="020F0502020204030204" pitchFamily="34" charset="0"/>
              </a:rPr>
              <a:t>Focus on the big picture (positions and resources, not people)</a:t>
            </a:r>
          </a:p>
          <a:p>
            <a:r>
              <a:rPr lang="en-US" dirty="0">
                <a:latin typeface="Calibri" panose="020F0502020204030204" pitchFamily="34" charset="0"/>
                <a:cs typeface="Calibri" panose="020F0502020204030204" pitchFamily="34" charset="0"/>
              </a:rPr>
              <a:t>Ensure that the budget is aligned to the school’s mission and vision and that resources are allocated to support key strategic priorities</a:t>
            </a:r>
          </a:p>
          <a:p>
            <a:endParaRPr lang="en-US" dirty="0">
              <a:latin typeface="Calibri" panose="020F0502020204030204" pitchFamily="34" charset="0"/>
              <a:cs typeface="Calibri" panose="020F0502020204030204" pitchFamily="34" charset="0"/>
            </a:endParaRPr>
          </a:p>
          <a:p>
            <a:pPr marL="0" indent="0">
              <a:buNone/>
            </a:pPr>
            <a:endParaRPr lang="en-US" dirty="0">
              <a:latin typeface="Calibri" panose="020F0502020204030204" pitchFamily="34" charset="0"/>
              <a:cs typeface="Calibri" panose="020F0502020204030204" pitchFamily="34" charset="0"/>
            </a:endParaRPr>
          </a:p>
          <a:p>
            <a:pPr marL="0" indent="0">
              <a:buNone/>
            </a:pPr>
            <a:endParaRPr lang="en-US" dirty="0">
              <a:latin typeface="Calibri" panose="020F0502020204030204" pitchFamily="34" charset="0"/>
              <a:cs typeface="Calibri" panose="020F0502020204030204" pitchFamily="34" charset="0"/>
            </a:endParaRPr>
          </a:p>
        </p:txBody>
      </p:sp>
      <p:pic>
        <p:nvPicPr>
          <p:cNvPr id="11" name="Picture 10"/>
          <p:cNvPicPr>
            <a:picLocks noChangeAspect="1"/>
          </p:cNvPicPr>
          <p:nvPr/>
        </p:nvPicPr>
        <p:blipFill>
          <a:blip r:embed="rId3"/>
          <a:stretch>
            <a:fillRect/>
          </a:stretch>
        </p:blipFill>
        <p:spPr>
          <a:xfrm>
            <a:off x="4661914" y="1005840"/>
            <a:ext cx="4482086" cy="5577840"/>
          </a:xfrm>
          <a:prstGeom prst="rect">
            <a:avLst/>
          </a:prstGeom>
        </p:spPr>
      </p:pic>
      <p:sp>
        <p:nvSpPr>
          <p:cNvPr id="3" name="Slide Number Placeholder 2"/>
          <p:cNvSpPr>
            <a:spLocks noGrp="1"/>
          </p:cNvSpPr>
          <p:nvPr>
            <p:ph type="sldNum" sz="quarter" idx="12"/>
          </p:nvPr>
        </p:nvSpPr>
        <p:spPr/>
        <p:txBody>
          <a:bodyPr/>
          <a:lstStyle/>
          <a:p>
            <a:fld id="{3D6C3DC6-EF6E-8948-BFE6-808D46D584D8}" type="slidenum">
              <a:rPr lang="en-US" smtClean="0"/>
              <a:t>4</a:t>
            </a:fld>
            <a:endParaRPr lang="en-US" dirty="0"/>
          </a:p>
        </p:txBody>
      </p:sp>
    </p:spTree>
    <p:extLst>
      <p:ext uri="{BB962C8B-B14F-4D97-AF65-F5344CB8AC3E}">
        <p14:creationId xmlns:p14="http://schemas.microsoft.com/office/powerpoint/2010/main" val="8127558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 name="Right Arrow 66"/>
          <p:cNvSpPr/>
          <p:nvPr/>
        </p:nvSpPr>
        <p:spPr>
          <a:xfrm>
            <a:off x="6810176" y="5511292"/>
            <a:ext cx="575474" cy="257661"/>
          </a:xfrm>
          <a:prstGeom prst="rightArrow">
            <a:avLst/>
          </a:prstGeom>
          <a:solidFill>
            <a:sysClr val="window" lastClr="FFFFFF"/>
          </a:solidFill>
          <a:ln w="25400" cap="flat" cmpd="sng" algn="ctr">
            <a:solidFill>
              <a:srgbClr val="FF7C80"/>
            </a:solidFill>
            <a:prstDash val="solid"/>
          </a:ln>
          <a:effectLst/>
        </p:spPr>
        <p:txBody>
          <a:bodyPr rtlCol="0" anchor="ctr"/>
          <a:lstStyle/>
          <a:p>
            <a:pPr algn="ctr">
              <a:defRPr/>
            </a:pPr>
            <a:endParaRPr lang="en-US" sz="1013" kern="0">
              <a:solidFill>
                <a:prstClr val="black"/>
              </a:solidFill>
              <a:latin typeface="Calibri"/>
            </a:endParaRPr>
          </a:p>
        </p:txBody>
      </p:sp>
      <p:sp>
        <p:nvSpPr>
          <p:cNvPr id="63" name="Right Arrow 62"/>
          <p:cNvSpPr/>
          <p:nvPr/>
        </p:nvSpPr>
        <p:spPr>
          <a:xfrm>
            <a:off x="6804423" y="2936813"/>
            <a:ext cx="575474" cy="257661"/>
          </a:xfrm>
          <a:prstGeom prst="rightArrow">
            <a:avLst/>
          </a:prstGeom>
          <a:solidFill>
            <a:sysClr val="window" lastClr="FFFFFF"/>
          </a:solidFill>
          <a:ln w="25400" cap="flat" cmpd="sng" algn="ctr">
            <a:solidFill>
              <a:srgbClr val="F79646"/>
            </a:solidFill>
            <a:prstDash val="solid"/>
          </a:ln>
          <a:effectLst/>
        </p:spPr>
        <p:txBody>
          <a:bodyPr rtlCol="0" anchor="ctr"/>
          <a:lstStyle/>
          <a:p>
            <a:pPr algn="ctr">
              <a:defRPr/>
            </a:pPr>
            <a:endParaRPr lang="en-US" sz="1013" kern="0">
              <a:solidFill>
                <a:prstClr val="black"/>
              </a:solidFill>
              <a:latin typeface="Calibri"/>
            </a:endParaRPr>
          </a:p>
        </p:txBody>
      </p:sp>
      <p:sp>
        <p:nvSpPr>
          <p:cNvPr id="59" name="Right Arrow 58"/>
          <p:cNvSpPr/>
          <p:nvPr/>
        </p:nvSpPr>
        <p:spPr>
          <a:xfrm>
            <a:off x="2724622" y="5558028"/>
            <a:ext cx="575474" cy="257661"/>
          </a:xfrm>
          <a:prstGeom prst="rightArrow">
            <a:avLst/>
          </a:prstGeom>
          <a:solidFill>
            <a:sysClr val="window" lastClr="FFFFFF"/>
          </a:solidFill>
          <a:ln w="25400" cap="flat" cmpd="sng" algn="ctr">
            <a:solidFill>
              <a:srgbClr val="FF7C80"/>
            </a:solidFill>
            <a:prstDash val="solid"/>
          </a:ln>
          <a:effectLst/>
        </p:spPr>
        <p:txBody>
          <a:bodyPr rtlCol="0" anchor="ctr"/>
          <a:lstStyle/>
          <a:p>
            <a:pPr algn="ctr">
              <a:defRPr/>
            </a:pPr>
            <a:endParaRPr lang="en-US" sz="1013" kern="0">
              <a:solidFill>
                <a:prstClr val="black"/>
              </a:solidFill>
              <a:latin typeface="Calibri"/>
            </a:endParaRPr>
          </a:p>
        </p:txBody>
      </p:sp>
      <p:sp>
        <p:nvSpPr>
          <p:cNvPr id="54" name="Right Arrow 53"/>
          <p:cNvSpPr/>
          <p:nvPr/>
        </p:nvSpPr>
        <p:spPr>
          <a:xfrm>
            <a:off x="2734684" y="2930998"/>
            <a:ext cx="575474" cy="257661"/>
          </a:xfrm>
          <a:prstGeom prst="rightArrow">
            <a:avLst/>
          </a:prstGeom>
          <a:solidFill>
            <a:sysClr val="window" lastClr="FFFFFF"/>
          </a:solidFill>
          <a:ln w="25400" cap="flat" cmpd="sng" algn="ctr">
            <a:solidFill>
              <a:srgbClr val="F79646"/>
            </a:solidFill>
            <a:prstDash val="solid"/>
          </a:ln>
          <a:effectLst/>
        </p:spPr>
        <p:txBody>
          <a:bodyPr rtlCol="0" anchor="ctr"/>
          <a:lstStyle/>
          <a:p>
            <a:pPr algn="ctr">
              <a:defRPr/>
            </a:pPr>
            <a:endParaRPr lang="en-US" sz="1013" kern="0">
              <a:solidFill>
                <a:prstClr val="black"/>
              </a:solidFill>
              <a:latin typeface="Calibri"/>
            </a:endParaRPr>
          </a:p>
        </p:txBody>
      </p:sp>
      <p:sp>
        <p:nvSpPr>
          <p:cNvPr id="5" name="TextBox 4"/>
          <p:cNvSpPr txBox="1"/>
          <p:nvPr/>
        </p:nvSpPr>
        <p:spPr>
          <a:xfrm>
            <a:off x="0" y="49884"/>
            <a:ext cx="9144000" cy="276999"/>
          </a:xfrm>
          <a:prstGeom prst="rect">
            <a:avLst/>
          </a:prstGeom>
          <a:solidFill>
            <a:srgbClr val="0066FF"/>
          </a:solidFill>
        </p:spPr>
        <p:txBody>
          <a:bodyPr wrap="square" rtlCol="0">
            <a:spAutoFit/>
          </a:bodyPr>
          <a:lstStyle/>
          <a:p>
            <a:pPr algn="ctr"/>
            <a:r>
              <a:rPr lang="en-US" sz="1200" dirty="0">
                <a:solidFill>
                  <a:schemeClr val="bg1"/>
                </a:solidFill>
                <a:latin typeface="Arial"/>
                <a:cs typeface="Arial"/>
              </a:rPr>
              <a:t>J.W. Dobbs Elementary School Strategic Plan (South Atlanta Cluster)</a:t>
            </a:r>
          </a:p>
        </p:txBody>
      </p:sp>
      <p:sp>
        <p:nvSpPr>
          <p:cNvPr id="38" name="Rounded Rectangle 37"/>
          <p:cNvSpPr/>
          <p:nvPr/>
        </p:nvSpPr>
        <p:spPr>
          <a:xfrm>
            <a:off x="788068" y="4655419"/>
            <a:ext cx="2300175" cy="2085245"/>
          </a:xfrm>
          <a:prstGeom prst="rect">
            <a:avLst/>
          </a:prstGeom>
          <a:solidFill>
            <a:srgbClr val="FFD5D5"/>
          </a:solidFill>
          <a:ln w="25400" cap="flat" cmpd="sng" algn="ctr">
            <a:solidFill>
              <a:srgbClr val="E3A3A3"/>
            </a:solidFill>
            <a:prstDash val="solid"/>
          </a:ln>
          <a:effectLst/>
        </p:spPr>
        <p:txBody>
          <a:bodyPr vert="horz"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228600" indent="-228600">
              <a:spcAft>
                <a:spcPts val="225"/>
              </a:spcAft>
              <a:buFont typeface="+mj-lt"/>
              <a:buAutoNum type="arabicPeriod" startAt="4"/>
            </a:pPr>
            <a:r>
              <a:rPr lang="en-US" sz="900" b="1" u="sng" dirty="0">
                <a:solidFill>
                  <a:srgbClr val="000000"/>
                </a:solidFill>
                <a:latin typeface="Arial"/>
                <a:cs typeface="Arial"/>
              </a:rPr>
              <a:t>Build teacher capacity in core content areas, particularly reading, math and science</a:t>
            </a:r>
          </a:p>
          <a:p>
            <a:pPr marL="228600" indent="-228600">
              <a:spcAft>
                <a:spcPts val="225"/>
              </a:spcAft>
              <a:buFont typeface="+mj-lt"/>
              <a:buAutoNum type="arabicPeriod" startAt="4"/>
            </a:pPr>
            <a:r>
              <a:rPr lang="en-US" sz="900" dirty="0">
                <a:solidFill>
                  <a:srgbClr val="000000"/>
                </a:solidFill>
                <a:latin typeface="Arial"/>
                <a:cs typeface="Arial"/>
              </a:rPr>
              <a:t>Recommend high-quality staff for vacant positions</a:t>
            </a:r>
            <a:endParaRPr lang="en-US" sz="900" dirty="0">
              <a:solidFill>
                <a:prstClr val="black"/>
              </a:solidFill>
              <a:latin typeface="Arial"/>
              <a:cs typeface="Arial"/>
            </a:endParaRPr>
          </a:p>
        </p:txBody>
      </p:sp>
      <p:sp>
        <p:nvSpPr>
          <p:cNvPr id="34" name="Rectangle 33"/>
          <p:cNvSpPr/>
          <p:nvPr/>
        </p:nvSpPr>
        <p:spPr>
          <a:xfrm>
            <a:off x="1585038" y="1870652"/>
            <a:ext cx="1023036" cy="219291"/>
          </a:xfrm>
          <a:prstGeom prst="rect">
            <a:avLst/>
          </a:prstGeom>
        </p:spPr>
        <p:txBody>
          <a:bodyPr wrap="none">
            <a:spAutoFit/>
          </a:bodyPr>
          <a:lstStyle/>
          <a:p>
            <a:pPr algn="ctr"/>
            <a:r>
              <a:rPr lang="en-US" sz="825" b="1" dirty="0">
                <a:latin typeface="Arial"/>
                <a:cs typeface="Arial"/>
              </a:rPr>
              <a:t>School Priorities</a:t>
            </a:r>
          </a:p>
        </p:txBody>
      </p:sp>
      <p:sp>
        <p:nvSpPr>
          <p:cNvPr id="45" name="Rectangle 44"/>
          <p:cNvSpPr/>
          <p:nvPr/>
        </p:nvSpPr>
        <p:spPr>
          <a:xfrm>
            <a:off x="3310155" y="4647034"/>
            <a:ext cx="3861537" cy="2093630"/>
          </a:xfrm>
          <a:prstGeom prst="rect">
            <a:avLst/>
          </a:prstGeom>
          <a:solidFill>
            <a:srgbClr val="FFEAEC"/>
          </a:solidFill>
          <a:ln w="25400" cap="flat" cmpd="sng" algn="ctr">
            <a:solidFill>
              <a:srgbClr val="E3A3A3"/>
            </a:solidFill>
            <a:prstDash val="solid"/>
          </a:ln>
          <a:effectLst/>
        </p:spPr>
        <p:txBody>
          <a:bodyPr vert="horz"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endParaRPr lang="en-US" sz="700" dirty="0">
              <a:solidFill>
                <a:sysClr val="windowText" lastClr="000000"/>
              </a:solidFill>
              <a:latin typeface="Arial"/>
              <a:cs typeface="Arial"/>
            </a:endParaRPr>
          </a:p>
        </p:txBody>
      </p:sp>
      <p:sp>
        <p:nvSpPr>
          <p:cNvPr id="51" name="Rectangle 50"/>
          <p:cNvSpPr/>
          <p:nvPr/>
        </p:nvSpPr>
        <p:spPr>
          <a:xfrm>
            <a:off x="780961" y="2105793"/>
            <a:ext cx="2303307" cy="2329596"/>
          </a:xfrm>
          <a:prstGeom prst="rect">
            <a:avLst/>
          </a:prstGeom>
          <a:solidFill>
            <a:srgbClr val="FFE98B"/>
          </a:solidFill>
          <a:ln w="25400" cap="flat" cmpd="sng" algn="ctr">
            <a:solidFill>
              <a:srgbClr val="FFC000"/>
            </a:solidFill>
            <a:prstDash val="solid"/>
          </a:ln>
          <a:effectLst/>
        </p:spPr>
        <p:txBody>
          <a:bodyPr vert="horz"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228600" indent="-228600">
              <a:spcAft>
                <a:spcPts val="225"/>
              </a:spcAft>
              <a:buFont typeface="+mj-lt"/>
              <a:buAutoNum type="arabicPeriod"/>
            </a:pPr>
            <a:r>
              <a:rPr lang="en-US" sz="900" b="1" u="sng" dirty="0">
                <a:solidFill>
                  <a:srgbClr val="000000"/>
                </a:solidFill>
                <a:latin typeface="Arial"/>
                <a:cs typeface="Arial"/>
              </a:rPr>
              <a:t>Improve student mastery of core content knowledge</a:t>
            </a:r>
          </a:p>
          <a:p>
            <a:pPr marL="228600" indent="-228600">
              <a:spcAft>
                <a:spcPts val="225"/>
              </a:spcAft>
              <a:buFont typeface="+mj-lt"/>
              <a:buAutoNum type="arabicPeriod"/>
            </a:pPr>
            <a:r>
              <a:rPr lang="en-US" sz="900" dirty="0">
                <a:solidFill>
                  <a:srgbClr val="000000"/>
                </a:solidFill>
                <a:latin typeface="Arial"/>
                <a:cs typeface="Arial"/>
              </a:rPr>
              <a:t>Implement STEM program model</a:t>
            </a:r>
          </a:p>
          <a:p>
            <a:pPr marL="228600" indent="-228600">
              <a:spcAft>
                <a:spcPts val="225"/>
              </a:spcAft>
              <a:buFont typeface="+mj-lt"/>
              <a:buAutoNum type="arabicPeriod"/>
            </a:pPr>
            <a:r>
              <a:rPr lang="en-US" sz="900" dirty="0">
                <a:solidFill>
                  <a:srgbClr val="000000"/>
                </a:solidFill>
                <a:latin typeface="Arial"/>
                <a:cs typeface="Arial"/>
              </a:rPr>
              <a:t>Prepare all students to have the essential life skills to be self-aware, collaborative, and accepting of diversity</a:t>
            </a:r>
            <a:endParaRPr lang="en-US" sz="900" b="1" dirty="0">
              <a:solidFill>
                <a:srgbClr val="000000"/>
              </a:solidFill>
              <a:latin typeface="Arial"/>
              <a:cs typeface="Arial"/>
            </a:endParaRPr>
          </a:p>
        </p:txBody>
      </p:sp>
      <p:sp>
        <p:nvSpPr>
          <p:cNvPr id="60" name="Rectangle 59"/>
          <p:cNvSpPr/>
          <p:nvPr/>
        </p:nvSpPr>
        <p:spPr>
          <a:xfrm>
            <a:off x="4927443" y="1852313"/>
            <a:ext cx="1077539" cy="357790"/>
          </a:xfrm>
          <a:prstGeom prst="rect">
            <a:avLst/>
          </a:prstGeom>
        </p:spPr>
        <p:txBody>
          <a:bodyPr wrap="none">
            <a:spAutoFit/>
          </a:bodyPr>
          <a:lstStyle/>
          <a:p>
            <a:r>
              <a:rPr lang="en-US" sz="825" b="1" dirty="0">
                <a:latin typeface="Arial"/>
                <a:cs typeface="Arial"/>
              </a:rPr>
              <a:t>School Strategies</a:t>
            </a:r>
          </a:p>
          <a:p>
            <a:endParaRPr lang="en-US" sz="900" b="1" dirty="0"/>
          </a:p>
        </p:txBody>
      </p:sp>
      <p:sp>
        <p:nvSpPr>
          <p:cNvPr id="9" name="Rectangle 8"/>
          <p:cNvSpPr/>
          <p:nvPr/>
        </p:nvSpPr>
        <p:spPr>
          <a:xfrm>
            <a:off x="3310157" y="2093883"/>
            <a:ext cx="3861534" cy="2330655"/>
          </a:xfrm>
          <a:prstGeom prst="rect">
            <a:avLst/>
          </a:prstGeom>
          <a:solidFill>
            <a:srgbClr val="FFF5C9"/>
          </a:solidFill>
          <a:ln w="25400">
            <a:solidFill>
              <a:schemeClr val="accent2">
                <a:lumMod val="60000"/>
                <a:lumOff val="4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lvl="0"/>
            <a:endParaRPr lang="en-US" sz="700" dirty="0">
              <a:solidFill>
                <a:sysClr val="windowText" lastClr="000000"/>
              </a:solidFill>
              <a:latin typeface="Arial" panose="020B0604020202020204" pitchFamily="34" charset="0"/>
              <a:cs typeface="Arial" panose="020B0604020202020204" pitchFamily="34" charset="0"/>
            </a:endParaRPr>
          </a:p>
        </p:txBody>
      </p:sp>
      <p:sp>
        <p:nvSpPr>
          <p:cNvPr id="65" name="TextBox 64"/>
          <p:cNvSpPr txBox="1"/>
          <p:nvPr/>
        </p:nvSpPr>
        <p:spPr>
          <a:xfrm>
            <a:off x="3310155" y="2166763"/>
            <a:ext cx="3997090" cy="2462213"/>
          </a:xfrm>
          <a:prstGeom prst="rect">
            <a:avLst/>
          </a:prstGeom>
          <a:noFill/>
        </p:spPr>
        <p:txBody>
          <a:bodyPr wrap="square" rtlCol="0">
            <a:spAutoFit/>
          </a:bodyPr>
          <a:lstStyle/>
          <a:p>
            <a:r>
              <a:rPr lang="en-US" sz="800" dirty="0">
                <a:latin typeface="Arial"/>
                <a:cs typeface="Arial"/>
              </a:rPr>
              <a:t>1A. Provide remediation and acceleration as indicated by data through weekly interventions</a:t>
            </a:r>
          </a:p>
          <a:p>
            <a:r>
              <a:rPr lang="en-US" sz="800" dirty="0">
                <a:latin typeface="Arial"/>
                <a:cs typeface="Arial"/>
              </a:rPr>
              <a:t>1B. Ensure that students are writing across the curriculum to improve their ability to respond to extended and constructed responses</a:t>
            </a:r>
          </a:p>
          <a:p>
            <a:r>
              <a:rPr lang="en-US" sz="800" dirty="0">
                <a:latin typeface="Arial"/>
                <a:cs typeface="Arial"/>
              </a:rPr>
              <a:t>1C. Implement Standards-Based practices (skills) Kdg-5th</a:t>
            </a:r>
          </a:p>
          <a:p>
            <a:r>
              <a:rPr lang="en-US" sz="800" dirty="0">
                <a:latin typeface="Arial"/>
                <a:cs typeface="Arial"/>
              </a:rPr>
              <a:t>1D. Implementing guided reading and close reads to improve comprehension</a:t>
            </a:r>
          </a:p>
          <a:p>
            <a:r>
              <a:rPr lang="en-US" sz="800" dirty="0">
                <a:latin typeface="Arial"/>
                <a:cs typeface="Arial"/>
              </a:rPr>
              <a:t>1E. Work closely with </a:t>
            </a:r>
            <a:r>
              <a:rPr lang="en-US" sz="800" dirty="0" err="1">
                <a:latin typeface="Arial"/>
                <a:cs typeface="Arial"/>
              </a:rPr>
              <a:t>KidzMatter</a:t>
            </a:r>
            <a:r>
              <a:rPr lang="en-US" sz="800" dirty="0">
                <a:latin typeface="Arial"/>
                <a:cs typeface="Arial"/>
              </a:rPr>
              <a:t> to reinforce core content after school</a:t>
            </a:r>
          </a:p>
          <a:p>
            <a:r>
              <a:rPr lang="en-US" sz="800" dirty="0">
                <a:latin typeface="Arial"/>
                <a:cs typeface="Arial"/>
              </a:rPr>
              <a:t>1F. Implement Number Talks to increase math fluency</a:t>
            </a:r>
          </a:p>
          <a:p>
            <a:r>
              <a:rPr lang="en-US" sz="800" dirty="0">
                <a:latin typeface="Arial"/>
                <a:cs typeface="Arial"/>
              </a:rPr>
              <a:t>1G. Utilize Gifted and Talented talent development program</a:t>
            </a:r>
          </a:p>
          <a:p>
            <a:r>
              <a:rPr lang="en-US" sz="800" dirty="0">
                <a:latin typeface="Arial"/>
                <a:cs typeface="Arial"/>
              </a:rPr>
              <a:t>1H. Utilize I-Ready and </a:t>
            </a:r>
            <a:r>
              <a:rPr lang="en-US" sz="800" dirty="0" err="1">
                <a:latin typeface="Arial"/>
                <a:cs typeface="Arial"/>
              </a:rPr>
              <a:t>TutorMate</a:t>
            </a:r>
            <a:r>
              <a:rPr lang="en-US" sz="800" dirty="0">
                <a:latin typeface="Arial"/>
                <a:cs typeface="Arial"/>
              </a:rPr>
              <a:t> to assist with interventions</a:t>
            </a:r>
          </a:p>
          <a:p>
            <a:r>
              <a:rPr lang="en-US" sz="800" dirty="0">
                <a:latin typeface="Arial"/>
                <a:cs typeface="Arial"/>
              </a:rPr>
              <a:t>1I. Ensure Teacher Tutors are utilized to assist in Reading. </a:t>
            </a:r>
          </a:p>
          <a:p>
            <a:r>
              <a:rPr lang="en-US" sz="800" dirty="0">
                <a:latin typeface="Arial"/>
                <a:cs typeface="Arial"/>
              </a:rPr>
              <a:t>2A. Implement STEM enriched curriculum</a:t>
            </a:r>
          </a:p>
          <a:p>
            <a:r>
              <a:rPr lang="en-US" sz="800" dirty="0">
                <a:latin typeface="Arial"/>
                <a:cs typeface="Arial"/>
              </a:rPr>
              <a:t>2B. Implement integrated, project-and problem-based learning projects</a:t>
            </a:r>
          </a:p>
          <a:p>
            <a:r>
              <a:rPr lang="en-US" sz="800" dirty="0">
                <a:latin typeface="Arial"/>
                <a:cs typeface="Arial"/>
              </a:rPr>
              <a:t>2C. Implement rigorous and real-world interdisciplinary projects and units</a:t>
            </a:r>
          </a:p>
          <a:p>
            <a:r>
              <a:rPr lang="en-US" sz="800" dirty="0">
                <a:latin typeface="Arial"/>
                <a:cs typeface="Arial"/>
              </a:rPr>
              <a:t>2D. Integrate technology throughout the curriculum</a:t>
            </a:r>
          </a:p>
          <a:p>
            <a:r>
              <a:rPr lang="en-US" sz="800" dirty="0">
                <a:latin typeface="Arial"/>
                <a:cs typeface="Arial"/>
              </a:rPr>
              <a:t>2E. Implement the Engineering Design Process</a:t>
            </a:r>
          </a:p>
          <a:p>
            <a:r>
              <a:rPr lang="en-US" sz="800" dirty="0">
                <a:latin typeface="Arial"/>
                <a:cs typeface="Arial"/>
              </a:rPr>
              <a:t>3A. Implement Social and Emotional Learning (SEL)</a:t>
            </a:r>
          </a:p>
          <a:p>
            <a:endParaRPr lang="en-US" sz="900" dirty="0">
              <a:latin typeface="Arial"/>
              <a:cs typeface="Arial"/>
            </a:endParaRPr>
          </a:p>
          <a:p>
            <a:pPr algn="ctr"/>
            <a:endParaRPr lang="en-US" sz="900" i="1" u="sng" dirty="0">
              <a:latin typeface="Arial"/>
              <a:cs typeface="Arial"/>
            </a:endParaRPr>
          </a:p>
        </p:txBody>
      </p:sp>
      <p:sp>
        <p:nvSpPr>
          <p:cNvPr id="13" name="Rounded Rectangle 12"/>
          <p:cNvSpPr/>
          <p:nvPr/>
        </p:nvSpPr>
        <p:spPr>
          <a:xfrm>
            <a:off x="190990" y="509775"/>
            <a:ext cx="2625038" cy="906347"/>
          </a:xfrm>
          <a:prstGeom prst="roundRect">
            <a:avLst/>
          </a:prstGeom>
          <a:solidFill>
            <a:schemeClr val="accent5">
              <a:lumMod val="20000"/>
              <a:lumOff val="80000"/>
              <a:alpha val="40000"/>
            </a:schemeClr>
          </a:solidFill>
          <a:ln>
            <a:solidFill>
              <a:srgbClr val="0066FF"/>
            </a:solidFill>
          </a:ln>
        </p:spPr>
        <p:style>
          <a:lnRef idx="1">
            <a:schemeClr val="accent1"/>
          </a:lnRef>
          <a:fillRef idx="3">
            <a:schemeClr val="accent1"/>
          </a:fillRef>
          <a:effectRef idx="2">
            <a:schemeClr val="accent1"/>
          </a:effectRef>
          <a:fontRef idx="minor">
            <a:schemeClr val="lt1"/>
          </a:fontRef>
        </p:style>
        <p:txBody>
          <a:bodyPr rtlCol="0" anchor="ctr"/>
          <a:lstStyle/>
          <a:p>
            <a:r>
              <a:rPr lang="en-US" sz="800" dirty="0">
                <a:solidFill>
                  <a:schemeClr val="tx1"/>
                </a:solidFill>
              </a:rPr>
              <a:t>With a caring culture of trust and collaboration, every student will graduate ready for college and career.</a:t>
            </a:r>
          </a:p>
          <a:p>
            <a:endParaRPr lang="en-US" sz="800" dirty="0">
              <a:solidFill>
                <a:schemeClr val="tx1"/>
              </a:solidFill>
            </a:endParaRPr>
          </a:p>
          <a:p>
            <a:r>
              <a:rPr lang="en-US" sz="800" dirty="0">
                <a:solidFill>
                  <a:schemeClr val="tx1"/>
                </a:solidFill>
              </a:rPr>
              <a:t>A high-performing school district where students love to learn, educators inspire, families engage and the community trusts the system</a:t>
            </a:r>
            <a:endParaRPr lang="en-US" sz="800" dirty="0">
              <a:solidFill>
                <a:schemeClr val="tx1"/>
              </a:solidFill>
              <a:cs typeface="Arial"/>
            </a:endParaRPr>
          </a:p>
        </p:txBody>
      </p:sp>
      <p:pic>
        <p:nvPicPr>
          <p:cNvPr id="35" name="Picture 34"/>
          <p:cNvPicPr>
            <a:picLocks noChangeAspect="1"/>
          </p:cNvPicPr>
          <p:nvPr/>
        </p:nvPicPr>
        <p:blipFill>
          <a:blip cstate="email">
            <a:extLst>
              <a:ext uri="{BEBA8EAE-BF5A-486C-A8C5-ECC9F3942E4B}">
                <a14:imgProps xmlns:a14="http://schemas.microsoft.com/office/drawing/2010/main">
                  <a14:imgLayer r:embed="rId3">
                    <a14:imgEffect>
                      <a14:backgroundRemoval t="10000" b="90000" l="10000" r="90000">
                        <a14:backgroundMark x1="23242" y1="35352" x2="23242" y2="35352"/>
                        <a14:backgroundMark x1="81641" y1="38672" x2="81641" y2="38672"/>
                        <a14:backgroundMark x1="69336" y1="88477" x2="69336" y2="88477"/>
                      </a14:backgroundRemoval>
                    </a14:imgEffect>
                  </a14:imgLayer>
                </a14:imgProps>
              </a:ext>
              <a:ext uri="{28A0092B-C50C-407E-A947-70E740481C1C}">
                <a14:useLocalDpi xmlns:a14="http://schemas.microsoft.com/office/drawing/2010/main"/>
              </a:ext>
            </a:extLst>
          </a:blip>
          <a:stretch>
            <a:fillRect/>
          </a:stretch>
        </p:blipFill>
        <p:spPr>
          <a:xfrm>
            <a:off x="173691" y="4664279"/>
            <a:ext cx="468279" cy="468279"/>
          </a:xfrm>
          <a:prstGeom prst="rect">
            <a:avLst/>
          </a:prstGeom>
        </p:spPr>
      </p:pic>
      <p:pic>
        <p:nvPicPr>
          <p:cNvPr id="46" name="Picture 14" descr="http://www.iconsplace.com/icons/preview/orange/graduation-cap-256.png"/>
          <p:cNvPicPr>
            <a:picLocks noChangeAspect="1" noChangeArrowheads="1"/>
          </p:cNvPicPr>
          <p:nvPr/>
        </p:nvPicPr>
        <p:blipFill>
          <a:blip cstate="email">
            <a:extLst>
              <a:ext uri="{28A0092B-C50C-407E-A947-70E740481C1C}">
                <a14:useLocalDpi xmlns:a14="http://schemas.microsoft.com/office/drawing/2010/main"/>
              </a:ext>
            </a:extLst>
          </a:blip>
          <a:srcRect/>
          <a:stretch>
            <a:fillRect/>
          </a:stretch>
        </p:blipFill>
        <p:spPr bwMode="auto">
          <a:xfrm>
            <a:off x="202226" y="2652319"/>
            <a:ext cx="442513" cy="442513"/>
          </a:xfrm>
          <a:prstGeom prst="rect">
            <a:avLst/>
          </a:prstGeom>
          <a:noFill/>
          <a:extLst>
            <a:ext uri="{909E8E84-426E-40DD-AFC4-6F175D3DCCD1}">
              <a14:hiddenFill xmlns:a14="http://schemas.microsoft.com/office/drawing/2010/main">
                <a:solidFill>
                  <a:srgbClr val="FFFFFF"/>
                </a:solidFill>
              </a14:hiddenFill>
            </a:ext>
          </a:extLst>
        </p:spPr>
      </p:pic>
      <p:sp>
        <p:nvSpPr>
          <p:cNvPr id="47" name="Rectangle 46"/>
          <p:cNvSpPr/>
          <p:nvPr/>
        </p:nvSpPr>
        <p:spPr>
          <a:xfrm>
            <a:off x="49640" y="3024553"/>
            <a:ext cx="715259" cy="346249"/>
          </a:xfrm>
          <a:prstGeom prst="rect">
            <a:avLst/>
          </a:prstGeom>
        </p:spPr>
        <p:txBody>
          <a:bodyPr wrap="none">
            <a:spAutoFit/>
          </a:bodyPr>
          <a:lstStyle/>
          <a:p>
            <a:pPr algn="ctr"/>
            <a:r>
              <a:rPr lang="en-US" sz="825" b="1" dirty="0">
                <a:latin typeface="Arial"/>
                <a:cs typeface="Arial"/>
              </a:rPr>
              <a:t>Academic </a:t>
            </a:r>
          </a:p>
          <a:p>
            <a:pPr algn="ctr"/>
            <a:r>
              <a:rPr lang="en-US" sz="825" b="1" dirty="0">
                <a:latin typeface="Arial"/>
                <a:cs typeface="Arial"/>
              </a:rPr>
              <a:t>Program</a:t>
            </a:r>
          </a:p>
        </p:txBody>
      </p:sp>
      <p:sp>
        <p:nvSpPr>
          <p:cNvPr id="48" name="Rectangle 47"/>
          <p:cNvSpPr/>
          <p:nvPr/>
        </p:nvSpPr>
        <p:spPr>
          <a:xfrm>
            <a:off x="-22678" y="5036218"/>
            <a:ext cx="832279" cy="346249"/>
          </a:xfrm>
          <a:prstGeom prst="rect">
            <a:avLst/>
          </a:prstGeom>
        </p:spPr>
        <p:txBody>
          <a:bodyPr wrap="none">
            <a:spAutoFit/>
          </a:bodyPr>
          <a:lstStyle/>
          <a:p>
            <a:pPr algn="ctr"/>
            <a:r>
              <a:rPr lang="en-US" sz="825" b="1" dirty="0">
                <a:latin typeface="Arial"/>
                <a:cs typeface="Arial"/>
              </a:rPr>
              <a:t>Talent </a:t>
            </a:r>
          </a:p>
          <a:p>
            <a:pPr algn="ctr"/>
            <a:r>
              <a:rPr lang="en-US" sz="825" b="1" dirty="0">
                <a:latin typeface="Arial"/>
                <a:cs typeface="Arial"/>
              </a:rPr>
              <a:t>Management</a:t>
            </a:r>
          </a:p>
        </p:txBody>
      </p:sp>
      <p:sp>
        <p:nvSpPr>
          <p:cNvPr id="58" name="TextBox 57"/>
          <p:cNvSpPr txBox="1"/>
          <p:nvPr/>
        </p:nvSpPr>
        <p:spPr>
          <a:xfrm>
            <a:off x="762187" y="314759"/>
            <a:ext cx="1422184" cy="219291"/>
          </a:xfrm>
          <a:prstGeom prst="rect">
            <a:avLst/>
          </a:prstGeom>
          <a:noFill/>
        </p:spPr>
        <p:txBody>
          <a:bodyPr wrap="none" rtlCol="0">
            <a:spAutoFit/>
          </a:bodyPr>
          <a:lstStyle/>
          <a:p>
            <a:pPr algn="ctr"/>
            <a:r>
              <a:rPr lang="en-US" sz="825" b="1" dirty="0">
                <a:latin typeface="Arial"/>
                <a:cs typeface="Arial"/>
              </a:rPr>
              <a:t>District Mission &amp; Vision</a:t>
            </a:r>
          </a:p>
        </p:txBody>
      </p:sp>
      <p:sp>
        <p:nvSpPr>
          <p:cNvPr id="62" name="Rounded Rectangle 61"/>
          <p:cNvSpPr/>
          <p:nvPr/>
        </p:nvSpPr>
        <p:spPr>
          <a:xfrm>
            <a:off x="3206866" y="510719"/>
            <a:ext cx="2625038" cy="905404"/>
          </a:xfrm>
          <a:prstGeom prst="roundRect">
            <a:avLst/>
          </a:prstGeom>
          <a:solidFill>
            <a:schemeClr val="accent5">
              <a:lumMod val="20000"/>
              <a:lumOff val="80000"/>
              <a:alpha val="40000"/>
            </a:schemeClr>
          </a:solidFill>
          <a:ln>
            <a:solidFill>
              <a:srgbClr val="0066FF"/>
            </a:solidFill>
          </a:ln>
        </p:spPr>
        <p:style>
          <a:lnRef idx="1">
            <a:schemeClr val="accent1"/>
          </a:lnRef>
          <a:fillRef idx="3">
            <a:schemeClr val="accent1"/>
          </a:fillRef>
          <a:effectRef idx="2">
            <a:schemeClr val="accent1"/>
          </a:effectRef>
          <a:fontRef idx="minor">
            <a:schemeClr val="lt1"/>
          </a:fontRef>
        </p:style>
        <p:txBody>
          <a:bodyPr rtlCol="0" anchor="ctr"/>
          <a:lstStyle/>
          <a:p>
            <a:pPr lvl="0">
              <a:lnSpc>
                <a:spcPct val="110000"/>
              </a:lnSpc>
              <a:defRPr/>
            </a:pPr>
            <a:r>
              <a:rPr lang="en-US" sz="800" dirty="0">
                <a:solidFill>
                  <a:schemeClr val="tx1"/>
                </a:solidFill>
                <a:cs typeface="Arial"/>
              </a:rPr>
              <a:t> To cultivate a universal culture of excellence through collaboration, academic achievement, personal responsibility, respect and a commitment to service</a:t>
            </a:r>
          </a:p>
          <a:p>
            <a:pPr lvl="0">
              <a:lnSpc>
                <a:spcPct val="110000"/>
              </a:lnSpc>
              <a:defRPr/>
            </a:pPr>
            <a:endParaRPr lang="en-US" sz="800" dirty="0">
              <a:solidFill>
                <a:schemeClr val="tx1"/>
              </a:solidFill>
              <a:cs typeface="Arial"/>
            </a:endParaRPr>
          </a:p>
          <a:p>
            <a:pPr lvl="0">
              <a:lnSpc>
                <a:spcPct val="110000"/>
              </a:lnSpc>
              <a:defRPr/>
            </a:pPr>
            <a:r>
              <a:rPr lang="en-US" sz="800" dirty="0">
                <a:solidFill>
                  <a:schemeClr val="tx1"/>
                </a:solidFill>
                <a:cs typeface="Arial"/>
              </a:rPr>
              <a:t>A high-performing cluster where every students graduate with college and career readiness</a:t>
            </a:r>
          </a:p>
        </p:txBody>
      </p:sp>
      <p:sp>
        <p:nvSpPr>
          <p:cNvPr id="64" name="TextBox 63"/>
          <p:cNvSpPr txBox="1"/>
          <p:nvPr/>
        </p:nvSpPr>
        <p:spPr>
          <a:xfrm>
            <a:off x="3803865" y="308684"/>
            <a:ext cx="1422184" cy="219291"/>
          </a:xfrm>
          <a:prstGeom prst="rect">
            <a:avLst/>
          </a:prstGeom>
          <a:noFill/>
        </p:spPr>
        <p:txBody>
          <a:bodyPr wrap="none" rtlCol="0">
            <a:spAutoFit/>
          </a:bodyPr>
          <a:lstStyle/>
          <a:p>
            <a:pPr algn="ctr"/>
            <a:r>
              <a:rPr lang="en-US" sz="825" b="1" dirty="0">
                <a:latin typeface="Arial"/>
                <a:cs typeface="Arial"/>
              </a:rPr>
              <a:t>Cluster Mission &amp; Vision</a:t>
            </a:r>
          </a:p>
        </p:txBody>
      </p:sp>
      <p:sp>
        <p:nvSpPr>
          <p:cNvPr id="71" name="Rounded Rectangle 70"/>
          <p:cNvSpPr/>
          <p:nvPr/>
        </p:nvSpPr>
        <p:spPr>
          <a:xfrm>
            <a:off x="6222740" y="512021"/>
            <a:ext cx="2807173" cy="901615"/>
          </a:xfrm>
          <a:prstGeom prst="roundRect">
            <a:avLst/>
          </a:prstGeom>
          <a:solidFill>
            <a:schemeClr val="accent5">
              <a:lumMod val="20000"/>
              <a:lumOff val="80000"/>
              <a:alpha val="40000"/>
            </a:schemeClr>
          </a:solidFill>
          <a:ln>
            <a:solidFill>
              <a:srgbClr val="0066FF"/>
            </a:solidFill>
          </a:ln>
        </p:spPr>
        <p:style>
          <a:lnRef idx="1">
            <a:schemeClr val="accent1"/>
          </a:lnRef>
          <a:fillRef idx="3">
            <a:schemeClr val="accent1"/>
          </a:fillRef>
          <a:effectRef idx="2">
            <a:schemeClr val="accent1"/>
          </a:effectRef>
          <a:fontRef idx="minor">
            <a:schemeClr val="lt1"/>
          </a:fontRef>
        </p:style>
        <p:txBody>
          <a:bodyPr rtlCol="0" anchor="ctr"/>
          <a:lstStyle/>
          <a:p>
            <a:pPr lvl="0" algn="ctr">
              <a:lnSpc>
                <a:spcPct val="110000"/>
              </a:lnSpc>
              <a:defRPr/>
            </a:pPr>
            <a:r>
              <a:rPr lang="en-US" sz="800" dirty="0">
                <a:solidFill>
                  <a:schemeClr val="tx1"/>
                </a:solidFill>
                <a:latin typeface="Arial"/>
                <a:cs typeface="Arial"/>
              </a:rPr>
              <a:t> </a:t>
            </a:r>
          </a:p>
        </p:txBody>
      </p:sp>
      <p:sp>
        <p:nvSpPr>
          <p:cNvPr id="72" name="TextBox 71"/>
          <p:cNvSpPr txBox="1"/>
          <p:nvPr/>
        </p:nvSpPr>
        <p:spPr>
          <a:xfrm>
            <a:off x="6801150" y="317006"/>
            <a:ext cx="1407758" cy="219291"/>
          </a:xfrm>
          <a:prstGeom prst="rect">
            <a:avLst/>
          </a:prstGeom>
          <a:noFill/>
        </p:spPr>
        <p:txBody>
          <a:bodyPr wrap="none" rtlCol="0">
            <a:spAutoFit/>
          </a:bodyPr>
          <a:lstStyle/>
          <a:p>
            <a:pPr algn="ctr"/>
            <a:r>
              <a:rPr lang="en-US" sz="825" b="1" dirty="0">
                <a:latin typeface="Arial"/>
                <a:cs typeface="Arial"/>
              </a:rPr>
              <a:t>School Mission &amp; Vision</a:t>
            </a:r>
          </a:p>
        </p:txBody>
      </p:sp>
      <p:sp>
        <p:nvSpPr>
          <p:cNvPr id="74" name="TextBox 73"/>
          <p:cNvSpPr txBox="1"/>
          <p:nvPr/>
        </p:nvSpPr>
        <p:spPr>
          <a:xfrm>
            <a:off x="7716873" y="1759543"/>
            <a:ext cx="1087157" cy="346249"/>
          </a:xfrm>
          <a:prstGeom prst="rect">
            <a:avLst/>
          </a:prstGeom>
          <a:noFill/>
        </p:spPr>
        <p:txBody>
          <a:bodyPr wrap="none" rtlCol="0">
            <a:spAutoFit/>
          </a:bodyPr>
          <a:lstStyle/>
          <a:p>
            <a:pPr algn="ctr"/>
            <a:r>
              <a:rPr lang="en-US" sz="825" b="1" dirty="0">
                <a:latin typeface="Arial"/>
                <a:cs typeface="Arial"/>
              </a:rPr>
              <a:t>Key Performance </a:t>
            </a:r>
          </a:p>
          <a:p>
            <a:pPr algn="ctr"/>
            <a:r>
              <a:rPr lang="en-US" sz="825" b="1" dirty="0">
                <a:latin typeface="Arial"/>
                <a:cs typeface="Arial"/>
              </a:rPr>
              <a:t>Measures</a:t>
            </a:r>
          </a:p>
        </p:txBody>
      </p:sp>
      <p:sp>
        <p:nvSpPr>
          <p:cNvPr id="75" name="Rectangle 74"/>
          <p:cNvSpPr/>
          <p:nvPr/>
        </p:nvSpPr>
        <p:spPr>
          <a:xfrm>
            <a:off x="7462162" y="2093883"/>
            <a:ext cx="1596578" cy="4646781"/>
          </a:xfrm>
          <a:prstGeom prst="rect">
            <a:avLst/>
          </a:prstGeom>
          <a:solidFill>
            <a:schemeClr val="bg1"/>
          </a:solidFill>
          <a:ln w="25400">
            <a:solidFill>
              <a:schemeClr val="accent2">
                <a:lumMod val="60000"/>
                <a:lumOff val="4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lvl="0"/>
            <a:r>
              <a:rPr lang="en-US" sz="900" dirty="0">
                <a:solidFill>
                  <a:sysClr val="windowText" lastClr="000000"/>
                </a:solidFill>
                <a:latin typeface="Arial" panose="020B0604020202020204" pitchFamily="34" charset="0"/>
                <a:cs typeface="Arial" panose="020B0604020202020204" pitchFamily="34" charset="0"/>
              </a:rPr>
              <a:t>Increase ELA, Math, &amp; Science Performance in “Proficient” and “Distinguished” categories on Georgia Milestones</a:t>
            </a:r>
          </a:p>
          <a:p>
            <a:pPr lvl="0"/>
            <a:endParaRPr lang="en-US" sz="900" dirty="0">
              <a:solidFill>
                <a:sysClr val="windowText" lastClr="000000"/>
              </a:solidFill>
              <a:latin typeface="Arial" panose="020B0604020202020204" pitchFamily="34" charset="0"/>
              <a:cs typeface="Arial" panose="020B0604020202020204" pitchFamily="34" charset="0"/>
            </a:endParaRPr>
          </a:p>
          <a:p>
            <a:pPr lvl="0"/>
            <a:r>
              <a:rPr lang="en-US" sz="900" dirty="0">
                <a:solidFill>
                  <a:sysClr val="windowText" lastClr="000000"/>
                </a:solidFill>
                <a:latin typeface="Arial" panose="020B0604020202020204" pitchFamily="34" charset="0"/>
                <a:cs typeface="Arial" panose="020B0604020202020204" pitchFamily="34" charset="0"/>
              </a:rPr>
              <a:t>Increase Progress (percent of students’ meeting typical or high growth on Milestone EOGs)</a:t>
            </a:r>
          </a:p>
          <a:p>
            <a:pPr lvl="0"/>
            <a:endParaRPr lang="en-US" sz="900" dirty="0">
              <a:solidFill>
                <a:sysClr val="windowText" lastClr="000000"/>
              </a:solidFill>
              <a:latin typeface="Arial" panose="020B0604020202020204" pitchFamily="34" charset="0"/>
              <a:cs typeface="Arial" panose="020B0604020202020204" pitchFamily="34" charset="0"/>
            </a:endParaRPr>
          </a:p>
          <a:p>
            <a:pPr lvl="0"/>
            <a:r>
              <a:rPr lang="en-US" sz="900" dirty="0">
                <a:solidFill>
                  <a:sysClr val="windowText" lastClr="000000"/>
                </a:solidFill>
                <a:latin typeface="Arial" panose="020B0604020202020204" pitchFamily="34" charset="0"/>
                <a:cs typeface="Arial" panose="020B0604020202020204" pitchFamily="34" charset="0"/>
              </a:rPr>
              <a:t>Increase students’ scaled scores on STAR Reading, Early Literacy, and Mathematics on each administration Fall to Winter to Spring </a:t>
            </a:r>
          </a:p>
          <a:p>
            <a:pPr lvl="0"/>
            <a:endParaRPr lang="en-US" sz="900" dirty="0">
              <a:solidFill>
                <a:sysClr val="windowText" lastClr="000000"/>
              </a:solidFill>
              <a:latin typeface="Arial" panose="020B0604020202020204" pitchFamily="34" charset="0"/>
              <a:cs typeface="Arial" panose="020B0604020202020204" pitchFamily="34" charset="0"/>
            </a:endParaRPr>
          </a:p>
          <a:p>
            <a:pPr lvl="0"/>
            <a:endParaRPr lang="en-US" sz="900" dirty="0">
              <a:solidFill>
                <a:sysClr val="windowText" lastClr="000000"/>
              </a:solidFill>
              <a:latin typeface="Arial" panose="020B0604020202020204" pitchFamily="34" charset="0"/>
              <a:cs typeface="Arial" panose="020B0604020202020204" pitchFamily="34" charset="0"/>
            </a:endParaRPr>
          </a:p>
          <a:p>
            <a:pPr lvl="0"/>
            <a:endParaRPr lang="en-US" sz="900" dirty="0">
              <a:solidFill>
                <a:sysClr val="windowText" lastClr="000000"/>
              </a:solidFill>
              <a:latin typeface="Arial" panose="020B0604020202020204" pitchFamily="34" charset="0"/>
              <a:cs typeface="Arial" panose="020B0604020202020204" pitchFamily="34" charset="0"/>
            </a:endParaRPr>
          </a:p>
          <a:p>
            <a:pPr lvl="0"/>
            <a:r>
              <a:rPr lang="en-US" sz="900" dirty="0">
                <a:solidFill>
                  <a:sysClr val="windowText" lastClr="000000"/>
                </a:solidFill>
                <a:latin typeface="Arial" panose="020B0604020202020204" pitchFamily="34" charset="0"/>
                <a:cs typeface="Arial" panose="020B0604020202020204" pitchFamily="34" charset="0"/>
              </a:rPr>
              <a:t>Teacher Effective Measure (TEM scores)</a:t>
            </a:r>
          </a:p>
          <a:p>
            <a:pPr lvl="0"/>
            <a:endParaRPr lang="en-US" sz="900" dirty="0">
              <a:solidFill>
                <a:sysClr val="windowText" lastClr="000000"/>
              </a:solidFill>
              <a:latin typeface="Arial" panose="020B0604020202020204" pitchFamily="34" charset="0"/>
              <a:cs typeface="Arial" panose="020B0604020202020204" pitchFamily="34" charset="0"/>
            </a:endParaRPr>
          </a:p>
          <a:p>
            <a:pPr lvl="0"/>
            <a:r>
              <a:rPr lang="en-US" sz="900" dirty="0">
                <a:solidFill>
                  <a:sysClr val="windowText" lastClr="000000"/>
                </a:solidFill>
                <a:latin typeface="Arial" panose="020B0604020202020204" pitchFamily="34" charset="0"/>
                <a:cs typeface="Arial" panose="020B0604020202020204" pitchFamily="34" charset="0"/>
              </a:rPr>
              <a:t>Results of Student Perceptions on School Climate Surveys</a:t>
            </a:r>
          </a:p>
          <a:p>
            <a:pPr lvl="0"/>
            <a:endParaRPr lang="en-US" sz="900" dirty="0">
              <a:solidFill>
                <a:sysClr val="windowText" lastClr="000000"/>
              </a:solidFill>
              <a:latin typeface="Arial" panose="020B0604020202020204" pitchFamily="34" charset="0"/>
              <a:cs typeface="Arial" panose="020B0604020202020204" pitchFamily="34" charset="0"/>
            </a:endParaRPr>
          </a:p>
          <a:p>
            <a:pPr lvl="0"/>
            <a:r>
              <a:rPr lang="en-US" sz="900" dirty="0">
                <a:solidFill>
                  <a:sysClr val="windowText" lastClr="000000"/>
                </a:solidFill>
                <a:latin typeface="Arial" panose="020B0604020202020204" pitchFamily="34" charset="0"/>
                <a:cs typeface="Arial" panose="020B0604020202020204" pitchFamily="34" charset="0"/>
              </a:rPr>
              <a:t>Feedback from Classroom Observations</a:t>
            </a:r>
          </a:p>
        </p:txBody>
      </p:sp>
      <p:sp>
        <p:nvSpPr>
          <p:cNvPr id="77" name="TextBox 76"/>
          <p:cNvSpPr txBox="1"/>
          <p:nvPr/>
        </p:nvSpPr>
        <p:spPr>
          <a:xfrm>
            <a:off x="3301482" y="5013343"/>
            <a:ext cx="3849133" cy="1569660"/>
          </a:xfrm>
          <a:prstGeom prst="rect">
            <a:avLst/>
          </a:prstGeom>
          <a:noFill/>
        </p:spPr>
        <p:txBody>
          <a:bodyPr wrap="square" rtlCol="0">
            <a:spAutoFit/>
          </a:bodyPr>
          <a:lstStyle/>
          <a:p>
            <a:r>
              <a:rPr lang="en-US" sz="800" dirty="0">
                <a:latin typeface="Arial"/>
                <a:cs typeface="Arial"/>
              </a:rPr>
              <a:t>4A. Provide targeted professional learning opportunities focused on the implementation of standards and STEM</a:t>
            </a:r>
          </a:p>
          <a:p>
            <a:r>
              <a:rPr lang="en-US" sz="800" dirty="0">
                <a:latin typeface="Arial"/>
                <a:cs typeface="Arial"/>
              </a:rPr>
              <a:t>4B. Implement intentional vertical and horizontal alignment collaboration throughout school and cluster</a:t>
            </a:r>
          </a:p>
          <a:p>
            <a:r>
              <a:rPr lang="en-US" sz="800" dirty="0">
                <a:latin typeface="Arial"/>
                <a:cs typeface="Arial"/>
              </a:rPr>
              <a:t>4C. Provide targeted professional learning opportunities focused on mathematics &amp; reading through our various partnerships</a:t>
            </a:r>
          </a:p>
          <a:p>
            <a:r>
              <a:rPr lang="en-US" sz="800" dirty="0">
                <a:latin typeface="Arial"/>
                <a:cs typeface="Arial"/>
              </a:rPr>
              <a:t>4D. Increase reading, math and science endorsements and certifications</a:t>
            </a:r>
          </a:p>
          <a:p>
            <a:r>
              <a:rPr lang="en-US" sz="800" dirty="0">
                <a:latin typeface="Arial"/>
                <a:cs typeface="Arial"/>
              </a:rPr>
              <a:t>4E. Emphasis on teachers content expertise (building capacity)</a:t>
            </a:r>
          </a:p>
          <a:p>
            <a:r>
              <a:rPr lang="en-US" sz="800" dirty="0">
                <a:latin typeface="Arial"/>
                <a:cs typeface="Arial"/>
              </a:rPr>
              <a:t>5A. Leverage professional networks of Dobbs staff for referrals</a:t>
            </a:r>
          </a:p>
          <a:p>
            <a:r>
              <a:rPr lang="en-US" sz="800" dirty="0">
                <a:latin typeface="Arial"/>
                <a:cs typeface="Arial"/>
              </a:rPr>
              <a:t>5B. Check professional references of applicants</a:t>
            </a:r>
          </a:p>
          <a:p>
            <a:r>
              <a:rPr lang="en-US" sz="800" dirty="0">
                <a:latin typeface="Arial"/>
                <a:cs typeface="Arial"/>
              </a:rPr>
              <a:t>5C. Look at previous student performance data, if applicable</a:t>
            </a:r>
          </a:p>
          <a:p>
            <a:r>
              <a:rPr lang="en-US" sz="800" dirty="0">
                <a:latin typeface="Arial"/>
                <a:cs typeface="Arial"/>
              </a:rPr>
              <a:t>5D. Model a lesson as a component of the interview</a:t>
            </a:r>
            <a:endParaRPr lang="en-US" sz="800" i="1" u="sng" dirty="0">
              <a:latin typeface="Arial"/>
              <a:cs typeface="Arial"/>
            </a:endParaRPr>
          </a:p>
        </p:txBody>
      </p:sp>
      <p:sp>
        <p:nvSpPr>
          <p:cNvPr id="80" name="TextBox 79"/>
          <p:cNvSpPr txBox="1"/>
          <p:nvPr/>
        </p:nvSpPr>
        <p:spPr>
          <a:xfrm>
            <a:off x="2284373" y="1507129"/>
            <a:ext cx="4317209" cy="219291"/>
          </a:xfrm>
          <a:prstGeom prst="rect">
            <a:avLst/>
          </a:prstGeom>
          <a:noFill/>
        </p:spPr>
        <p:txBody>
          <a:bodyPr wrap="none" rtlCol="0">
            <a:spAutoFit/>
          </a:bodyPr>
          <a:lstStyle/>
          <a:p>
            <a:pPr algn="ctr"/>
            <a:r>
              <a:rPr lang="en-US" sz="825" b="1" dirty="0">
                <a:latin typeface="Arial"/>
                <a:cs typeface="Arial"/>
              </a:rPr>
              <a:t>Signature Program: Science, Technology, Engineering and Mathematics (STEM)</a:t>
            </a:r>
          </a:p>
        </p:txBody>
      </p:sp>
      <p:sp>
        <p:nvSpPr>
          <p:cNvPr id="81" name="Right Arrow 80"/>
          <p:cNvSpPr/>
          <p:nvPr/>
        </p:nvSpPr>
        <p:spPr>
          <a:xfrm rot="16200000">
            <a:off x="8134243" y="1495424"/>
            <a:ext cx="252415" cy="257661"/>
          </a:xfrm>
          <a:prstGeom prst="rightArrow">
            <a:avLst/>
          </a:prstGeom>
          <a:solidFill>
            <a:sysClr val="window" lastClr="FFFFFF"/>
          </a:solidFill>
          <a:ln w="25400" cap="flat" cmpd="sng" algn="ctr">
            <a:solidFill>
              <a:srgbClr val="F79646"/>
            </a:solidFill>
            <a:prstDash val="solid"/>
          </a:ln>
          <a:effectLst/>
        </p:spPr>
        <p:txBody>
          <a:bodyPr rtlCol="0" anchor="ctr"/>
          <a:lstStyle/>
          <a:p>
            <a:pPr algn="ctr">
              <a:defRPr/>
            </a:pPr>
            <a:endParaRPr lang="en-US" sz="1013" kern="0">
              <a:solidFill>
                <a:prstClr val="black"/>
              </a:solidFill>
              <a:latin typeface="Calibri"/>
            </a:endParaRPr>
          </a:p>
        </p:txBody>
      </p:sp>
      <p:sp>
        <p:nvSpPr>
          <p:cNvPr id="82" name="Right Arrow 81"/>
          <p:cNvSpPr/>
          <p:nvPr/>
        </p:nvSpPr>
        <p:spPr>
          <a:xfrm rot="10800000">
            <a:off x="5878774" y="770393"/>
            <a:ext cx="252415" cy="257661"/>
          </a:xfrm>
          <a:prstGeom prst="rightArrow">
            <a:avLst/>
          </a:prstGeom>
          <a:solidFill>
            <a:sysClr val="window" lastClr="FFFFFF"/>
          </a:solidFill>
          <a:ln w="25400" cap="flat" cmpd="sng" algn="ctr">
            <a:solidFill>
              <a:schemeClr val="accent5">
                <a:lumMod val="75000"/>
              </a:schemeClr>
            </a:solidFill>
            <a:prstDash val="solid"/>
          </a:ln>
          <a:effectLst/>
        </p:spPr>
        <p:txBody>
          <a:bodyPr rtlCol="0" anchor="ctr"/>
          <a:lstStyle/>
          <a:p>
            <a:pPr algn="ctr">
              <a:defRPr/>
            </a:pPr>
            <a:endParaRPr lang="en-US" sz="1013" kern="0">
              <a:solidFill>
                <a:prstClr val="black"/>
              </a:solidFill>
              <a:latin typeface="Calibri"/>
            </a:endParaRPr>
          </a:p>
        </p:txBody>
      </p:sp>
      <p:sp>
        <p:nvSpPr>
          <p:cNvPr id="83" name="Right Arrow 82"/>
          <p:cNvSpPr/>
          <p:nvPr/>
        </p:nvSpPr>
        <p:spPr>
          <a:xfrm rot="10800000">
            <a:off x="2886152" y="768215"/>
            <a:ext cx="252415" cy="257661"/>
          </a:xfrm>
          <a:prstGeom prst="rightArrow">
            <a:avLst/>
          </a:prstGeom>
          <a:solidFill>
            <a:sysClr val="window" lastClr="FFFFFF"/>
          </a:solidFill>
          <a:ln w="25400" cap="flat" cmpd="sng" algn="ctr">
            <a:solidFill>
              <a:schemeClr val="accent5">
                <a:lumMod val="75000"/>
              </a:schemeClr>
            </a:solidFill>
            <a:prstDash val="solid"/>
          </a:ln>
          <a:effectLst/>
        </p:spPr>
        <p:txBody>
          <a:bodyPr rtlCol="0" anchor="ctr"/>
          <a:lstStyle/>
          <a:p>
            <a:pPr algn="ctr">
              <a:defRPr/>
            </a:pPr>
            <a:endParaRPr lang="en-US" sz="1013" kern="0">
              <a:solidFill>
                <a:prstClr val="black"/>
              </a:solidFill>
              <a:latin typeface="Calibri"/>
            </a:endParaRPr>
          </a:p>
        </p:txBody>
      </p:sp>
      <p:sp>
        <p:nvSpPr>
          <p:cNvPr id="3" name="TextBox 2"/>
          <p:cNvSpPr txBox="1"/>
          <p:nvPr/>
        </p:nvSpPr>
        <p:spPr>
          <a:xfrm>
            <a:off x="6265803" y="549634"/>
            <a:ext cx="2760120" cy="830997"/>
          </a:xfrm>
          <a:prstGeom prst="rect">
            <a:avLst/>
          </a:prstGeom>
          <a:noFill/>
        </p:spPr>
        <p:txBody>
          <a:bodyPr wrap="square" rtlCol="0">
            <a:spAutoFit/>
          </a:bodyPr>
          <a:lstStyle/>
          <a:p>
            <a:r>
              <a:rPr lang="en-US" sz="800" dirty="0"/>
              <a:t>To foster a 21</a:t>
            </a:r>
            <a:r>
              <a:rPr lang="en-US" sz="800" baseline="30000" dirty="0"/>
              <a:t>st</a:t>
            </a:r>
            <a:r>
              <a:rPr lang="en-US" sz="800" dirty="0"/>
              <a:t> century learning environment that integrates a culture of mutual respect, high academic standards, and technological innovation.</a:t>
            </a:r>
          </a:p>
          <a:p>
            <a:endParaRPr lang="en-US" sz="800" dirty="0"/>
          </a:p>
          <a:p>
            <a:r>
              <a:rPr lang="en-US" sz="800" dirty="0"/>
              <a:t>To provide rigorous, innovative, and engaging learning experiences designed to cultivate life-long learners.</a:t>
            </a:r>
          </a:p>
        </p:txBody>
      </p:sp>
    </p:spTree>
    <p:extLst>
      <p:ext uri="{BB962C8B-B14F-4D97-AF65-F5344CB8AC3E}">
        <p14:creationId xmlns:p14="http://schemas.microsoft.com/office/powerpoint/2010/main" val="1695554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Right Arrow 52"/>
          <p:cNvSpPr/>
          <p:nvPr/>
        </p:nvSpPr>
        <p:spPr>
          <a:xfrm>
            <a:off x="6763160" y="5082627"/>
            <a:ext cx="643324" cy="254168"/>
          </a:xfrm>
          <a:prstGeom prst="rightArrow">
            <a:avLst/>
          </a:prstGeom>
          <a:solidFill>
            <a:sysClr val="window" lastClr="FFFFFF"/>
          </a:solidFill>
          <a:ln w="25400" cap="flat" cmpd="sng" algn="ctr">
            <a:solidFill>
              <a:schemeClr val="tx1">
                <a:lumMod val="50000"/>
                <a:lumOff val="50000"/>
              </a:schemeClr>
            </a:solidFill>
            <a:prstDash val="solid"/>
          </a:ln>
          <a:effectLst/>
        </p:spPr>
        <p:txBody>
          <a:bodyPr rtlCol="0" anchor="ctr"/>
          <a:lstStyle/>
          <a:p>
            <a:pPr algn="ctr">
              <a:defRPr/>
            </a:pPr>
            <a:endParaRPr lang="en-US" sz="1013" kern="0">
              <a:solidFill>
                <a:prstClr val="black"/>
              </a:solidFill>
              <a:latin typeface="Calibri"/>
            </a:endParaRPr>
          </a:p>
        </p:txBody>
      </p:sp>
      <p:sp>
        <p:nvSpPr>
          <p:cNvPr id="44" name="Right Arrow 43"/>
          <p:cNvSpPr/>
          <p:nvPr/>
        </p:nvSpPr>
        <p:spPr>
          <a:xfrm>
            <a:off x="6754257" y="2878571"/>
            <a:ext cx="643324" cy="254168"/>
          </a:xfrm>
          <a:prstGeom prst="rightArrow">
            <a:avLst/>
          </a:prstGeom>
          <a:solidFill>
            <a:sysClr val="window" lastClr="FFFFFF"/>
          </a:solidFill>
          <a:ln w="25400" cap="flat" cmpd="sng" algn="ctr">
            <a:solidFill>
              <a:schemeClr val="accent6">
                <a:lumMod val="75000"/>
              </a:schemeClr>
            </a:solidFill>
            <a:prstDash val="solid"/>
          </a:ln>
          <a:effectLst/>
        </p:spPr>
        <p:txBody>
          <a:bodyPr rtlCol="0" anchor="ctr"/>
          <a:lstStyle/>
          <a:p>
            <a:pPr algn="ctr">
              <a:defRPr/>
            </a:pPr>
            <a:endParaRPr lang="en-US" sz="1013" kern="0">
              <a:solidFill>
                <a:prstClr val="black"/>
              </a:solidFill>
              <a:latin typeface="Calibri"/>
            </a:endParaRPr>
          </a:p>
        </p:txBody>
      </p:sp>
      <p:sp>
        <p:nvSpPr>
          <p:cNvPr id="43" name="Right Arrow 42"/>
          <p:cNvSpPr/>
          <p:nvPr/>
        </p:nvSpPr>
        <p:spPr>
          <a:xfrm>
            <a:off x="2654184" y="5076812"/>
            <a:ext cx="643324" cy="254168"/>
          </a:xfrm>
          <a:prstGeom prst="rightArrow">
            <a:avLst/>
          </a:prstGeom>
          <a:solidFill>
            <a:sysClr val="window" lastClr="FFFFFF"/>
          </a:solidFill>
          <a:ln w="25400" cap="flat" cmpd="sng" algn="ctr">
            <a:solidFill>
              <a:schemeClr val="tx1">
                <a:lumMod val="50000"/>
                <a:lumOff val="50000"/>
              </a:schemeClr>
            </a:solidFill>
            <a:prstDash val="solid"/>
          </a:ln>
          <a:effectLst/>
        </p:spPr>
        <p:txBody>
          <a:bodyPr rtlCol="0" anchor="ctr"/>
          <a:lstStyle/>
          <a:p>
            <a:pPr algn="ctr">
              <a:defRPr/>
            </a:pPr>
            <a:endParaRPr lang="en-US" sz="1013" kern="0">
              <a:solidFill>
                <a:prstClr val="black"/>
              </a:solidFill>
              <a:latin typeface="Calibri"/>
            </a:endParaRPr>
          </a:p>
        </p:txBody>
      </p:sp>
      <p:sp>
        <p:nvSpPr>
          <p:cNvPr id="56" name="Right Arrow 55"/>
          <p:cNvSpPr/>
          <p:nvPr/>
        </p:nvSpPr>
        <p:spPr>
          <a:xfrm>
            <a:off x="2645281" y="2868252"/>
            <a:ext cx="643324" cy="254168"/>
          </a:xfrm>
          <a:prstGeom prst="rightArrow">
            <a:avLst/>
          </a:prstGeom>
          <a:solidFill>
            <a:sysClr val="window" lastClr="FFFFFF"/>
          </a:solidFill>
          <a:ln w="25400" cap="flat" cmpd="sng" algn="ctr">
            <a:solidFill>
              <a:schemeClr val="accent6">
                <a:lumMod val="75000"/>
              </a:schemeClr>
            </a:solidFill>
            <a:prstDash val="solid"/>
          </a:ln>
          <a:effectLst/>
        </p:spPr>
        <p:txBody>
          <a:bodyPr rtlCol="0" anchor="ctr"/>
          <a:lstStyle/>
          <a:p>
            <a:pPr algn="ctr">
              <a:defRPr/>
            </a:pPr>
            <a:endParaRPr lang="en-US" sz="1013" kern="0">
              <a:solidFill>
                <a:prstClr val="black"/>
              </a:solidFill>
              <a:latin typeface="Calibri"/>
            </a:endParaRPr>
          </a:p>
        </p:txBody>
      </p:sp>
      <p:sp>
        <p:nvSpPr>
          <p:cNvPr id="5" name="TextBox 4"/>
          <p:cNvSpPr txBox="1"/>
          <p:nvPr/>
        </p:nvSpPr>
        <p:spPr>
          <a:xfrm>
            <a:off x="0" y="0"/>
            <a:ext cx="9144000" cy="276999"/>
          </a:xfrm>
          <a:prstGeom prst="rect">
            <a:avLst/>
          </a:prstGeom>
          <a:solidFill>
            <a:srgbClr val="0066FF"/>
          </a:solidFill>
        </p:spPr>
        <p:txBody>
          <a:bodyPr wrap="square" rtlCol="0">
            <a:spAutoFit/>
          </a:bodyPr>
          <a:lstStyle/>
          <a:p>
            <a:pPr algn="ctr"/>
            <a:r>
              <a:rPr lang="en-US" sz="1200" dirty="0">
                <a:solidFill>
                  <a:schemeClr val="bg1"/>
                </a:solidFill>
                <a:latin typeface="Arial"/>
                <a:cs typeface="Arial"/>
              </a:rPr>
              <a:t>J.W. Dobbs Elementary School Strategic Plan (South Atlanta Cluster)</a:t>
            </a:r>
          </a:p>
        </p:txBody>
      </p:sp>
      <p:grpSp>
        <p:nvGrpSpPr>
          <p:cNvPr id="37" name="Group 36"/>
          <p:cNvGrpSpPr/>
          <p:nvPr/>
        </p:nvGrpSpPr>
        <p:grpSpPr>
          <a:xfrm>
            <a:off x="762186" y="2269650"/>
            <a:ext cx="2309054" cy="3743668"/>
            <a:chOff x="1368561" y="5797872"/>
            <a:chExt cx="2642834" cy="6834453"/>
          </a:xfrm>
        </p:grpSpPr>
        <p:sp>
          <p:nvSpPr>
            <p:cNvPr id="39" name="Rounded Rectangle 38"/>
            <p:cNvSpPr/>
            <p:nvPr/>
          </p:nvSpPr>
          <p:spPr>
            <a:xfrm>
              <a:off x="1378722" y="5797872"/>
              <a:ext cx="2632673" cy="3181168"/>
            </a:xfrm>
            <a:prstGeom prst="rect">
              <a:avLst/>
            </a:prstGeom>
            <a:solidFill>
              <a:schemeClr val="accent6">
                <a:lumMod val="60000"/>
                <a:lumOff val="40000"/>
              </a:schemeClr>
            </a:solidFill>
            <a:ln w="25400" cap="flat" cmpd="sng" algn="ctr">
              <a:solidFill>
                <a:schemeClr val="accent6">
                  <a:lumMod val="75000"/>
                </a:schemeClr>
              </a:solidFill>
              <a:prstDash val="solid"/>
            </a:ln>
            <a:effectLst/>
          </p:spPr>
          <p:txBody>
            <a:bodyPr vert="horz"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228600" indent="-228600">
                <a:spcAft>
                  <a:spcPts val="225"/>
                </a:spcAft>
                <a:buFont typeface="+mj-lt"/>
                <a:buAutoNum type="arabicPeriod" startAt="6"/>
              </a:pPr>
              <a:r>
                <a:rPr lang="en-US" sz="900" dirty="0">
                  <a:solidFill>
                    <a:schemeClr val="tx1"/>
                  </a:solidFill>
                  <a:latin typeface="Arial"/>
                  <a:cs typeface="Arial"/>
                </a:rPr>
                <a:t>Build systems identifying and addressing root causes to promote social and academic growth</a:t>
              </a:r>
            </a:p>
            <a:p>
              <a:pPr marL="228600" indent="-228600">
                <a:spcAft>
                  <a:spcPts val="225"/>
                </a:spcAft>
                <a:buFont typeface="+mj-lt"/>
                <a:buAutoNum type="arabicPeriod" startAt="6"/>
              </a:pPr>
              <a:r>
                <a:rPr lang="en-US" sz="900" dirty="0">
                  <a:solidFill>
                    <a:schemeClr val="tx1"/>
                  </a:solidFill>
                  <a:latin typeface="Arial"/>
                  <a:cs typeface="Arial"/>
                </a:rPr>
                <a:t>Build systems and resources to support STEM implementation</a:t>
              </a:r>
            </a:p>
          </p:txBody>
        </p:sp>
        <p:sp>
          <p:nvSpPr>
            <p:cNvPr id="40" name="Rounded Rectangle 39"/>
            <p:cNvSpPr/>
            <p:nvPr/>
          </p:nvSpPr>
          <p:spPr>
            <a:xfrm rot="5400000">
              <a:off x="1183129" y="9828120"/>
              <a:ext cx="2989637" cy="2618774"/>
            </a:xfrm>
            <a:prstGeom prst="rect">
              <a:avLst/>
            </a:prstGeom>
            <a:solidFill>
              <a:schemeClr val="bg1">
                <a:lumMod val="75000"/>
              </a:schemeClr>
            </a:solidFill>
            <a:ln w="25400" cap="flat" cmpd="sng" algn="ctr">
              <a:solidFill>
                <a:schemeClr val="bg1">
                  <a:lumMod val="50000"/>
                </a:schemeClr>
              </a:solidFill>
              <a:prstDash val="solid"/>
            </a:ln>
            <a:effectLst/>
          </p:spPr>
          <p:txBody>
            <a:bodyPr vert="vert27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228600" lvl="0" indent="-228600">
                <a:spcAft>
                  <a:spcPts val="225"/>
                </a:spcAft>
                <a:buFont typeface="+mj-lt"/>
                <a:buAutoNum type="arabicPeriod" startAt="8"/>
              </a:pPr>
              <a:r>
                <a:rPr lang="en-US" sz="900" dirty="0">
                  <a:solidFill>
                    <a:prstClr val="black"/>
                  </a:solidFill>
                  <a:latin typeface="Arial"/>
                  <a:cs typeface="Arial"/>
                </a:rPr>
                <a:t>Inform and engage the school community</a:t>
              </a:r>
            </a:p>
            <a:p>
              <a:pPr marL="228600" lvl="0" indent="-228600">
                <a:spcAft>
                  <a:spcPts val="225"/>
                </a:spcAft>
                <a:buFont typeface="+mj-lt"/>
                <a:buAutoNum type="arabicPeriod" startAt="8"/>
              </a:pPr>
              <a:r>
                <a:rPr lang="en-US" sz="900" dirty="0">
                  <a:solidFill>
                    <a:prstClr val="black"/>
                  </a:solidFill>
                  <a:latin typeface="Arial"/>
                  <a:cs typeface="Arial"/>
                </a:rPr>
                <a:t>Develop a positive, informed and engaged school culture</a:t>
              </a:r>
              <a:endParaRPr lang="en-US" sz="800" b="1" dirty="0">
                <a:solidFill>
                  <a:prstClr val="black"/>
                </a:solidFill>
                <a:latin typeface="Calibri"/>
              </a:endParaRPr>
            </a:p>
          </p:txBody>
        </p:sp>
      </p:grpSp>
      <p:sp>
        <p:nvSpPr>
          <p:cNvPr id="34" name="Rectangle 33"/>
          <p:cNvSpPr/>
          <p:nvPr/>
        </p:nvSpPr>
        <p:spPr>
          <a:xfrm>
            <a:off x="1585038" y="1820768"/>
            <a:ext cx="1023036" cy="219291"/>
          </a:xfrm>
          <a:prstGeom prst="rect">
            <a:avLst/>
          </a:prstGeom>
        </p:spPr>
        <p:txBody>
          <a:bodyPr wrap="none">
            <a:spAutoFit/>
          </a:bodyPr>
          <a:lstStyle/>
          <a:p>
            <a:pPr algn="ctr"/>
            <a:r>
              <a:rPr lang="en-US" sz="825" b="1" dirty="0">
                <a:latin typeface="Arial"/>
                <a:cs typeface="Arial"/>
              </a:rPr>
              <a:t>School Priorities</a:t>
            </a:r>
          </a:p>
        </p:txBody>
      </p:sp>
      <p:sp>
        <p:nvSpPr>
          <p:cNvPr id="36" name="Rectangle 35"/>
          <p:cNvSpPr/>
          <p:nvPr/>
        </p:nvSpPr>
        <p:spPr>
          <a:xfrm>
            <a:off x="3335084" y="2269651"/>
            <a:ext cx="3856909" cy="1747678"/>
          </a:xfrm>
          <a:prstGeom prst="rect">
            <a:avLst/>
          </a:prstGeom>
          <a:solidFill>
            <a:schemeClr val="accent6">
              <a:lumMod val="20000"/>
              <a:lumOff val="80000"/>
            </a:schemeClr>
          </a:solidFill>
          <a:ln w="25400" cap="flat" cmpd="sng" algn="ctr">
            <a:solidFill>
              <a:schemeClr val="accent6"/>
            </a:solidFill>
            <a:prstDash val="solid"/>
          </a:ln>
          <a:effectLst/>
        </p:spPr>
        <p:txBody>
          <a:bodyPr vert="horz"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r>
              <a:rPr lang="en-US" sz="800" dirty="0">
                <a:solidFill>
                  <a:sysClr val="windowText" lastClr="000000"/>
                </a:solidFill>
                <a:latin typeface="Arial" panose="020B0604020202020204" pitchFamily="34" charset="0"/>
                <a:cs typeface="Arial" panose="020B0604020202020204" pitchFamily="34" charset="0"/>
              </a:rPr>
              <a:t>6A. Develop business and education partnerships</a:t>
            </a:r>
          </a:p>
          <a:p>
            <a:pPr lvl="0"/>
            <a:r>
              <a:rPr lang="en-US" sz="800" dirty="0">
                <a:solidFill>
                  <a:sysClr val="windowText" lastClr="000000"/>
                </a:solidFill>
                <a:latin typeface="Arial" panose="020B0604020202020204" pitchFamily="34" charset="0"/>
                <a:cs typeface="Arial" panose="020B0604020202020204" pitchFamily="34" charset="0"/>
              </a:rPr>
              <a:t>6B. Ensure the necessary technology infrastructure and equipment are available</a:t>
            </a:r>
          </a:p>
          <a:p>
            <a:pPr lvl="0"/>
            <a:r>
              <a:rPr lang="en-US" sz="800" dirty="0">
                <a:solidFill>
                  <a:sysClr val="windowText" lastClr="000000"/>
                </a:solidFill>
                <a:latin typeface="Arial" panose="020B0604020202020204" pitchFamily="34" charset="0"/>
                <a:cs typeface="Arial" panose="020B0604020202020204" pitchFamily="34" charset="0"/>
              </a:rPr>
              <a:t>6C. Utilize Care Center @Dobbs to promote healthy living to increase attendance</a:t>
            </a:r>
          </a:p>
          <a:p>
            <a:pPr lvl="0"/>
            <a:r>
              <a:rPr lang="en-US" sz="800" dirty="0">
                <a:solidFill>
                  <a:sysClr val="windowText" lastClr="000000"/>
                </a:solidFill>
                <a:latin typeface="Arial" panose="020B0604020202020204" pitchFamily="34" charset="0"/>
                <a:cs typeface="Arial" panose="020B0604020202020204" pitchFamily="34" charset="0"/>
              </a:rPr>
              <a:t>6D. Use wrap-around services to assist students and their families with emotional,</a:t>
            </a:r>
          </a:p>
          <a:p>
            <a:pPr lvl="0"/>
            <a:r>
              <a:rPr lang="en-US" sz="800" dirty="0">
                <a:solidFill>
                  <a:sysClr val="windowText" lastClr="000000"/>
                </a:solidFill>
                <a:latin typeface="Arial" panose="020B0604020202020204" pitchFamily="34" charset="0"/>
                <a:cs typeface="Arial" panose="020B0604020202020204" pitchFamily="34" charset="0"/>
              </a:rPr>
              <a:t>mental, and physiological needs</a:t>
            </a:r>
          </a:p>
          <a:p>
            <a:pPr lvl="0"/>
            <a:r>
              <a:rPr lang="en-US" sz="800" dirty="0">
                <a:solidFill>
                  <a:sysClr val="windowText" lastClr="000000"/>
                </a:solidFill>
                <a:latin typeface="Arial" panose="020B0604020202020204" pitchFamily="34" charset="0"/>
                <a:cs typeface="Arial" panose="020B0604020202020204" pitchFamily="34" charset="0"/>
              </a:rPr>
              <a:t>6E. Utilize the parent liaison to build and strengthen school-home relationships</a:t>
            </a:r>
          </a:p>
          <a:p>
            <a:pPr lvl="0"/>
            <a:r>
              <a:rPr lang="en-US" sz="800" dirty="0">
                <a:solidFill>
                  <a:sysClr val="windowText" lastClr="000000"/>
                </a:solidFill>
                <a:latin typeface="Arial" panose="020B0604020202020204" pitchFamily="34" charset="0"/>
                <a:cs typeface="Arial" panose="020B0604020202020204" pitchFamily="34" charset="0"/>
              </a:rPr>
              <a:t>6F. Design and implement behavior goals for all students to promote positive</a:t>
            </a:r>
          </a:p>
          <a:p>
            <a:pPr lvl="0"/>
            <a:r>
              <a:rPr lang="en-US" sz="800" dirty="0">
                <a:solidFill>
                  <a:sysClr val="windowText" lastClr="000000"/>
                </a:solidFill>
                <a:latin typeface="Arial" panose="020B0604020202020204" pitchFamily="34" charset="0"/>
                <a:cs typeface="Arial" panose="020B0604020202020204" pitchFamily="34" charset="0"/>
              </a:rPr>
              <a:t>interactions with adults and peers</a:t>
            </a:r>
          </a:p>
          <a:p>
            <a:pPr lvl="0"/>
            <a:r>
              <a:rPr lang="en-US" sz="800" dirty="0">
                <a:solidFill>
                  <a:sysClr val="windowText" lastClr="000000"/>
                </a:solidFill>
                <a:latin typeface="Arial" panose="020B0604020202020204" pitchFamily="34" charset="0"/>
                <a:cs typeface="Arial" panose="020B0604020202020204" pitchFamily="34" charset="0"/>
              </a:rPr>
              <a:t>7A. Implement PBL Units, STEM Days &amp; Celebrations</a:t>
            </a:r>
          </a:p>
          <a:p>
            <a:pPr lvl="0"/>
            <a:r>
              <a:rPr lang="en-US" sz="800" dirty="0">
                <a:solidFill>
                  <a:sysClr val="windowText" lastClr="000000"/>
                </a:solidFill>
                <a:latin typeface="Arial" panose="020B0604020202020204" pitchFamily="34" charset="0"/>
                <a:cs typeface="Arial" panose="020B0604020202020204" pitchFamily="34" charset="0"/>
              </a:rPr>
              <a:t>7B. Visit STEM certified schools</a:t>
            </a:r>
          </a:p>
          <a:p>
            <a:pPr lvl="0"/>
            <a:r>
              <a:rPr lang="en-US" sz="800" dirty="0">
                <a:solidFill>
                  <a:sysClr val="windowText" lastClr="000000"/>
                </a:solidFill>
                <a:latin typeface="Arial" panose="020B0604020202020204" pitchFamily="34" charset="0"/>
                <a:cs typeface="Arial" panose="020B0604020202020204" pitchFamily="34" charset="0"/>
              </a:rPr>
              <a:t>7C. Design lessons that focus on technology with ETS or core content specialists</a:t>
            </a:r>
          </a:p>
        </p:txBody>
      </p:sp>
      <p:sp>
        <p:nvSpPr>
          <p:cNvPr id="60" name="Rectangle 59"/>
          <p:cNvSpPr/>
          <p:nvPr/>
        </p:nvSpPr>
        <p:spPr>
          <a:xfrm>
            <a:off x="4927443" y="1802429"/>
            <a:ext cx="1077539" cy="357790"/>
          </a:xfrm>
          <a:prstGeom prst="rect">
            <a:avLst/>
          </a:prstGeom>
        </p:spPr>
        <p:txBody>
          <a:bodyPr wrap="none">
            <a:spAutoFit/>
          </a:bodyPr>
          <a:lstStyle/>
          <a:p>
            <a:r>
              <a:rPr lang="en-US" sz="825" b="1" dirty="0">
                <a:latin typeface="Arial"/>
                <a:cs typeface="Arial"/>
              </a:rPr>
              <a:t>School Strategies</a:t>
            </a:r>
          </a:p>
          <a:p>
            <a:endParaRPr lang="en-US" sz="900" b="1" dirty="0"/>
          </a:p>
        </p:txBody>
      </p:sp>
      <p:sp>
        <p:nvSpPr>
          <p:cNvPr id="61" name="Rectangle 60"/>
          <p:cNvSpPr/>
          <p:nvPr/>
        </p:nvSpPr>
        <p:spPr>
          <a:xfrm>
            <a:off x="3343300" y="4356094"/>
            <a:ext cx="3848693" cy="1657225"/>
          </a:xfrm>
          <a:prstGeom prst="rect">
            <a:avLst/>
          </a:prstGeom>
          <a:solidFill>
            <a:schemeClr val="bg1">
              <a:lumMod val="95000"/>
            </a:schemeClr>
          </a:solidFill>
          <a:ln w="25400" cap="flat" cmpd="sng" algn="ctr">
            <a:solidFill>
              <a:schemeClr val="bg1">
                <a:lumMod val="50000"/>
              </a:schemeClr>
            </a:solidFill>
            <a:prstDash val="solid"/>
          </a:ln>
          <a:effectLst/>
        </p:spPr>
        <p:txBody>
          <a:bodyPr vert="horz"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endParaRPr lang="en-US" sz="700" dirty="0">
              <a:solidFill>
                <a:sysClr val="windowText" lastClr="000000"/>
              </a:solidFill>
              <a:latin typeface="Arial"/>
              <a:cs typeface="Arial"/>
            </a:endParaRPr>
          </a:p>
        </p:txBody>
      </p:sp>
      <p:sp>
        <p:nvSpPr>
          <p:cNvPr id="13" name="Rounded Rectangle 12"/>
          <p:cNvSpPr/>
          <p:nvPr/>
        </p:nvSpPr>
        <p:spPr>
          <a:xfrm>
            <a:off x="190990" y="459891"/>
            <a:ext cx="2625038" cy="906347"/>
          </a:xfrm>
          <a:prstGeom prst="roundRect">
            <a:avLst/>
          </a:prstGeom>
          <a:solidFill>
            <a:schemeClr val="accent5">
              <a:lumMod val="20000"/>
              <a:lumOff val="80000"/>
              <a:alpha val="40000"/>
            </a:schemeClr>
          </a:solidFill>
          <a:ln>
            <a:solidFill>
              <a:srgbClr val="0066FF"/>
            </a:solidFill>
          </a:ln>
        </p:spPr>
        <p:style>
          <a:lnRef idx="1">
            <a:schemeClr val="accent1"/>
          </a:lnRef>
          <a:fillRef idx="3">
            <a:schemeClr val="accent1"/>
          </a:fillRef>
          <a:effectRef idx="2">
            <a:schemeClr val="accent1"/>
          </a:effectRef>
          <a:fontRef idx="minor">
            <a:schemeClr val="lt1"/>
          </a:fontRef>
        </p:style>
        <p:txBody>
          <a:bodyPr rtlCol="0" anchor="ctr"/>
          <a:lstStyle/>
          <a:p>
            <a:r>
              <a:rPr lang="en-US" sz="800" dirty="0">
                <a:solidFill>
                  <a:schemeClr val="tx1"/>
                </a:solidFill>
              </a:rPr>
              <a:t>With a caring culture of trust and collaboration, every student will graduate ready for college and career.</a:t>
            </a:r>
          </a:p>
          <a:p>
            <a:endParaRPr lang="en-US" sz="800" dirty="0">
              <a:solidFill>
                <a:schemeClr val="tx1"/>
              </a:solidFill>
            </a:endParaRPr>
          </a:p>
          <a:p>
            <a:r>
              <a:rPr lang="en-US" sz="800" dirty="0">
                <a:solidFill>
                  <a:schemeClr val="tx1"/>
                </a:solidFill>
              </a:rPr>
              <a:t>A high-performing school district where students love to learn, educators inspire, families engage and the community trusts the system</a:t>
            </a:r>
            <a:endParaRPr lang="en-US" sz="800" dirty="0">
              <a:solidFill>
                <a:schemeClr val="tx1"/>
              </a:solidFill>
              <a:cs typeface="Arial"/>
            </a:endParaRPr>
          </a:p>
        </p:txBody>
      </p:sp>
      <p:pic>
        <p:nvPicPr>
          <p:cNvPr id="33" name="Picture 32"/>
          <p:cNvPicPr>
            <a:picLocks noChangeAspect="1"/>
          </p:cNvPicPr>
          <p:nvPr/>
        </p:nvPicPr>
        <p:blipFill rotWithShape="1">
          <a:blip cstate="email">
            <a:extLst>
              <a:ext uri="{28A0092B-C50C-407E-A947-70E740481C1C}">
                <a14:useLocalDpi xmlns:a14="http://schemas.microsoft.com/office/drawing/2010/main"/>
              </a:ext>
            </a:extLst>
          </a:blip>
          <a:srcRect b="-1"/>
          <a:stretch/>
        </p:blipFill>
        <p:spPr>
          <a:xfrm>
            <a:off x="190223" y="2326985"/>
            <a:ext cx="367706" cy="327084"/>
          </a:xfrm>
          <a:prstGeom prst="rect">
            <a:avLst/>
          </a:prstGeom>
        </p:spPr>
      </p:pic>
      <p:pic>
        <p:nvPicPr>
          <p:cNvPr id="41" name="Picture 40"/>
          <p:cNvPicPr>
            <a:picLocks noChangeAspect="1"/>
          </p:cNvPicPr>
          <p:nvPr/>
        </p:nvPicPr>
        <p:blipFill>
          <a:blip cstate="email">
            <a:extLst>
              <a:ext uri="{28A0092B-C50C-407E-A947-70E740481C1C}">
                <a14:useLocalDpi xmlns:a14="http://schemas.microsoft.com/office/drawing/2010/main"/>
              </a:ext>
            </a:extLst>
          </a:blip>
          <a:stretch>
            <a:fillRect/>
          </a:stretch>
        </p:blipFill>
        <p:spPr>
          <a:xfrm>
            <a:off x="329452" y="4819685"/>
            <a:ext cx="248330" cy="265496"/>
          </a:xfrm>
          <a:prstGeom prst="rect">
            <a:avLst/>
          </a:prstGeom>
        </p:spPr>
      </p:pic>
      <p:sp>
        <p:nvSpPr>
          <p:cNvPr id="52" name="Rectangle 51"/>
          <p:cNvSpPr/>
          <p:nvPr/>
        </p:nvSpPr>
        <p:spPr>
          <a:xfrm>
            <a:off x="0" y="2617611"/>
            <a:ext cx="728084" cy="346249"/>
          </a:xfrm>
          <a:prstGeom prst="rect">
            <a:avLst/>
          </a:prstGeom>
        </p:spPr>
        <p:txBody>
          <a:bodyPr wrap="none">
            <a:spAutoFit/>
          </a:bodyPr>
          <a:lstStyle/>
          <a:p>
            <a:pPr algn="ctr"/>
            <a:r>
              <a:rPr lang="en-US" sz="825" b="1" dirty="0">
                <a:latin typeface="Arial"/>
                <a:cs typeface="Arial"/>
              </a:rPr>
              <a:t>Systems &amp;</a:t>
            </a:r>
          </a:p>
          <a:p>
            <a:pPr algn="ctr"/>
            <a:r>
              <a:rPr lang="en-US" sz="825" b="1" dirty="0">
                <a:latin typeface="Arial"/>
                <a:cs typeface="Arial"/>
              </a:rPr>
              <a:t>Resources</a:t>
            </a:r>
          </a:p>
        </p:txBody>
      </p:sp>
      <p:sp>
        <p:nvSpPr>
          <p:cNvPr id="55" name="Rectangle 54"/>
          <p:cNvSpPr/>
          <p:nvPr/>
        </p:nvSpPr>
        <p:spPr>
          <a:xfrm>
            <a:off x="156156" y="5085181"/>
            <a:ext cx="554960" cy="219291"/>
          </a:xfrm>
          <a:prstGeom prst="rect">
            <a:avLst/>
          </a:prstGeom>
        </p:spPr>
        <p:txBody>
          <a:bodyPr wrap="none">
            <a:spAutoFit/>
          </a:bodyPr>
          <a:lstStyle/>
          <a:p>
            <a:pPr algn="ctr"/>
            <a:r>
              <a:rPr lang="en-US" sz="825" b="1" dirty="0">
                <a:latin typeface="Arial"/>
                <a:cs typeface="Arial"/>
              </a:rPr>
              <a:t>Culture</a:t>
            </a:r>
          </a:p>
        </p:txBody>
      </p:sp>
      <p:sp>
        <p:nvSpPr>
          <p:cNvPr id="58" name="TextBox 57"/>
          <p:cNvSpPr txBox="1"/>
          <p:nvPr/>
        </p:nvSpPr>
        <p:spPr>
          <a:xfrm>
            <a:off x="762187" y="264875"/>
            <a:ext cx="1422184" cy="219291"/>
          </a:xfrm>
          <a:prstGeom prst="rect">
            <a:avLst/>
          </a:prstGeom>
          <a:noFill/>
        </p:spPr>
        <p:txBody>
          <a:bodyPr wrap="none" rtlCol="0">
            <a:spAutoFit/>
          </a:bodyPr>
          <a:lstStyle/>
          <a:p>
            <a:pPr algn="ctr"/>
            <a:r>
              <a:rPr lang="en-US" sz="825" b="1" dirty="0">
                <a:latin typeface="Arial"/>
                <a:cs typeface="Arial"/>
              </a:rPr>
              <a:t>District Mission &amp; Vision</a:t>
            </a:r>
          </a:p>
        </p:txBody>
      </p:sp>
      <p:sp>
        <p:nvSpPr>
          <p:cNvPr id="62" name="Rounded Rectangle 61"/>
          <p:cNvSpPr/>
          <p:nvPr/>
        </p:nvSpPr>
        <p:spPr>
          <a:xfrm>
            <a:off x="3206866" y="460835"/>
            <a:ext cx="2625038" cy="905404"/>
          </a:xfrm>
          <a:prstGeom prst="roundRect">
            <a:avLst/>
          </a:prstGeom>
          <a:solidFill>
            <a:schemeClr val="accent5">
              <a:lumMod val="20000"/>
              <a:lumOff val="80000"/>
              <a:alpha val="40000"/>
            </a:schemeClr>
          </a:solidFill>
          <a:ln>
            <a:solidFill>
              <a:srgbClr val="0066FF"/>
            </a:solidFill>
          </a:ln>
        </p:spPr>
        <p:style>
          <a:lnRef idx="1">
            <a:schemeClr val="accent1"/>
          </a:lnRef>
          <a:fillRef idx="3">
            <a:schemeClr val="accent1"/>
          </a:fillRef>
          <a:effectRef idx="2">
            <a:schemeClr val="accent1"/>
          </a:effectRef>
          <a:fontRef idx="minor">
            <a:schemeClr val="lt1"/>
          </a:fontRef>
        </p:style>
        <p:txBody>
          <a:bodyPr rtlCol="0" anchor="ctr"/>
          <a:lstStyle/>
          <a:p>
            <a:pPr lvl="0">
              <a:lnSpc>
                <a:spcPct val="110000"/>
              </a:lnSpc>
              <a:defRPr/>
            </a:pPr>
            <a:r>
              <a:rPr lang="en-US" sz="800" dirty="0">
                <a:solidFill>
                  <a:schemeClr val="tx1"/>
                </a:solidFill>
                <a:cs typeface="Arial"/>
              </a:rPr>
              <a:t> To cultivate a universal culture of excellence through collaboration, academic achievement, personal responsibility, respect and a commitment to service</a:t>
            </a:r>
          </a:p>
          <a:p>
            <a:pPr lvl="0">
              <a:lnSpc>
                <a:spcPct val="110000"/>
              </a:lnSpc>
              <a:defRPr/>
            </a:pPr>
            <a:endParaRPr lang="en-US" sz="800" dirty="0">
              <a:solidFill>
                <a:schemeClr val="tx1"/>
              </a:solidFill>
              <a:cs typeface="Arial"/>
            </a:endParaRPr>
          </a:p>
          <a:p>
            <a:pPr lvl="0">
              <a:lnSpc>
                <a:spcPct val="110000"/>
              </a:lnSpc>
              <a:defRPr/>
            </a:pPr>
            <a:r>
              <a:rPr lang="en-US" sz="800" dirty="0">
                <a:solidFill>
                  <a:schemeClr val="tx1"/>
                </a:solidFill>
                <a:cs typeface="Arial"/>
              </a:rPr>
              <a:t>A high-performing cluster where every students graduate with college and career readiness</a:t>
            </a:r>
          </a:p>
        </p:txBody>
      </p:sp>
      <p:sp>
        <p:nvSpPr>
          <p:cNvPr id="64" name="TextBox 63"/>
          <p:cNvSpPr txBox="1"/>
          <p:nvPr/>
        </p:nvSpPr>
        <p:spPr>
          <a:xfrm>
            <a:off x="3803865" y="258800"/>
            <a:ext cx="1422184" cy="219291"/>
          </a:xfrm>
          <a:prstGeom prst="rect">
            <a:avLst/>
          </a:prstGeom>
          <a:noFill/>
        </p:spPr>
        <p:txBody>
          <a:bodyPr wrap="none" rtlCol="0">
            <a:spAutoFit/>
          </a:bodyPr>
          <a:lstStyle/>
          <a:p>
            <a:pPr algn="ctr"/>
            <a:r>
              <a:rPr lang="en-US" sz="825" b="1" dirty="0">
                <a:latin typeface="Arial"/>
                <a:cs typeface="Arial"/>
              </a:rPr>
              <a:t>Cluster Mission &amp; Vision</a:t>
            </a:r>
          </a:p>
        </p:txBody>
      </p:sp>
      <p:sp>
        <p:nvSpPr>
          <p:cNvPr id="71" name="Rounded Rectangle 70"/>
          <p:cNvSpPr/>
          <p:nvPr/>
        </p:nvSpPr>
        <p:spPr>
          <a:xfrm>
            <a:off x="6222740" y="462137"/>
            <a:ext cx="2807173" cy="901615"/>
          </a:xfrm>
          <a:prstGeom prst="roundRect">
            <a:avLst/>
          </a:prstGeom>
          <a:solidFill>
            <a:schemeClr val="accent5">
              <a:lumMod val="20000"/>
              <a:lumOff val="80000"/>
              <a:alpha val="40000"/>
            </a:schemeClr>
          </a:solidFill>
          <a:ln>
            <a:solidFill>
              <a:srgbClr val="0066FF"/>
            </a:solidFill>
          </a:ln>
        </p:spPr>
        <p:style>
          <a:lnRef idx="1">
            <a:schemeClr val="accent1"/>
          </a:lnRef>
          <a:fillRef idx="3">
            <a:schemeClr val="accent1"/>
          </a:fillRef>
          <a:effectRef idx="2">
            <a:schemeClr val="accent1"/>
          </a:effectRef>
          <a:fontRef idx="minor">
            <a:schemeClr val="lt1"/>
          </a:fontRef>
        </p:style>
        <p:txBody>
          <a:bodyPr rtlCol="0" anchor="ctr"/>
          <a:lstStyle/>
          <a:p>
            <a:pPr lvl="0" algn="ctr">
              <a:lnSpc>
                <a:spcPct val="110000"/>
              </a:lnSpc>
              <a:defRPr/>
            </a:pPr>
            <a:r>
              <a:rPr lang="en-US" sz="800" dirty="0">
                <a:solidFill>
                  <a:schemeClr val="tx1"/>
                </a:solidFill>
                <a:latin typeface="Arial"/>
                <a:cs typeface="Arial"/>
              </a:rPr>
              <a:t> </a:t>
            </a:r>
          </a:p>
        </p:txBody>
      </p:sp>
      <p:sp>
        <p:nvSpPr>
          <p:cNvPr id="72" name="TextBox 71"/>
          <p:cNvSpPr txBox="1"/>
          <p:nvPr/>
        </p:nvSpPr>
        <p:spPr>
          <a:xfrm>
            <a:off x="6801150" y="267122"/>
            <a:ext cx="1407758" cy="219291"/>
          </a:xfrm>
          <a:prstGeom prst="rect">
            <a:avLst/>
          </a:prstGeom>
          <a:noFill/>
        </p:spPr>
        <p:txBody>
          <a:bodyPr wrap="none" rtlCol="0">
            <a:spAutoFit/>
          </a:bodyPr>
          <a:lstStyle/>
          <a:p>
            <a:pPr algn="ctr"/>
            <a:r>
              <a:rPr lang="en-US" sz="825" b="1" dirty="0">
                <a:latin typeface="Arial"/>
                <a:cs typeface="Arial"/>
              </a:rPr>
              <a:t>School Mission &amp; Vision</a:t>
            </a:r>
          </a:p>
        </p:txBody>
      </p:sp>
      <p:sp>
        <p:nvSpPr>
          <p:cNvPr id="74" name="TextBox 73"/>
          <p:cNvSpPr txBox="1"/>
          <p:nvPr/>
        </p:nvSpPr>
        <p:spPr>
          <a:xfrm>
            <a:off x="7716873" y="1709659"/>
            <a:ext cx="1087157" cy="346249"/>
          </a:xfrm>
          <a:prstGeom prst="rect">
            <a:avLst/>
          </a:prstGeom>
          <a:noFill/>
        </p:spPr>
        <p:txBody>
          <a:bodyPr wrap="none" rtlCol="0">
            <a:spAutoFit/>
          </a:bodyPr>
          <a:lstStyle/>
          <a:p>
            <a:pPr algn="ctr"/>
            <a:r>
              <a:rPr lang="en-US" sz="825" b="1" dirty="0">
                <a:latin typeface="Arial"/>
                <a:cs typeface="Arial"/>
              </a:rPr>
              <a:t>Key Performance </a:t>
            </a:r>
          </a:p>
          <a:p>
            <a:pPr algn="ctr"/>
            <a:r>
              <a:rPr lang="en-US" sz="825" b="1" dirty="0">
                <a:latin typeface="Arial"/>
                <a:cs typeface="Arial"/>
              </a:rPr>
              <a:t>Measures</a:t>
            </a:r>
          </a:p>
        </p:txBody>
      </p:sp>
      <p:sp>
        <p:nvSpPr>
          <p:cNvPr id="75" name="Rectangle 74"/>
          <p:cNvSpPr/>
          <p:nvPr/>
        </p:nvSpPr>
        <p:spPr>
          <a:xfrm>
            <a:off x="7462162" y="2269650"/>
            <a:ext cx="1596578" cy="3743670"/>
          </a:xfrm>
          <a:prstGeom prst="rect">
            <a:avLst/>
          </a:prstGeom>
          <a:solidFill>
            <a:schemeClr val="bg1"/>
          </a:solidFill>
          <a:ln w="25400">
            <a:solidFill>
              <a:schemeClr val="accent2">
                <a:lumMod val="60000"/>
                <a:lumOff val="4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lvl="0"/>
            <a:r>
              <a:rPr lang="en-US" sz="900" dirty="0">
                <a:solidFill>
                  <a:sysClr val="windowText" lastClr="000000"/>
                </a:solidFill>
                <a:latin typeface="Arial" panose="020B0604020202020204" pitchFamily="34" charset="0"/>
                <a:cs typeface="Arial" panose="020B0604020202020204" pitchFamily="34" charset="0"/>
              </a:rPr>
              <a:t>Increase Student Attendance</a:t>
            </a:r>
          </a:p>
          <a:p>
            <a:pPr lvl="0"/>
            <a:endParaRPr lang="en-US" sz="900" dirty="0">
              <a:solidFill>
                <a:sysClr val="windowText" lastClr="000000"/>
              </a:solidFill>
              <a:latin typeface="Arial" panose="020B0604020202020204" pitchFamily="34" charset="0"/>
              <a:cs typeface="Arial" panose="020B0604020202020204" pitchFamily="34" charset="0"/>
            </a:endParaRPr>
          </a:p>
          <a:p>
            <a:pPr lvl="0"/>
            <a:r>
              <a:rPr lang="en-US" sz="900" dirty="0">
                <a:solidFill>
                  <a:sysClr val="windowText" lastClr="000000"/>
                </a:solidFill>
                <a:latin typeface="Arial" panose="020B0604020202020204" pitchFamily="34" charset="0"/>
                <a:cs typeface="Arial" panose="020B0604020202020204" pitchFamily="34" charset="0"/>
              </a:rPr>
              <a:t>Increase Number of School Partnerships </a:t>
            </a:r>
          </a:p>
          <a:p>
            <a:pPr lvl="0"/>
            <a:endParaRPr lang="en-US" sz="900" dirty="0">
              <a:solidFill>
                <a:sysClr val="windowText" lastClr="000000"/>
              </a:solidFill>
              <a:latin typeface="Arial" panose="020B0604020202020204" pitchFamily="34" charset="0"/>
              <a:cs typeface="Arial" panose="020B0604020202020204" pitchFamily="34" charset="0"/>
            </a:endParaRPr>
          </a:p>
          <a:p>
            <a:pPr lvl="0"/>
            <a:r>
              <a:rPr lang="en-US" sz="900" dirty="0">
                <a:solidFill>
                  <a:sysClr val="windowText" lastClr="000000"/>
                </a:solidFill>
                <a:latin typeface="Arial" panose="020B0604020202020204" pitchFamily="34" charset="0"/>
                <a:cs typeface="Arial" panose="020B0604020202020204" pitchFamily="34" charset="0"/>
              </a:rPr>
              <a:t>Increase Quality and Number of Projects Produced during STEM Days</a:t>
            </a:r>
          </a:p>
          <a:p>
            <a:pPr lvl="0"/>
            <a:endParaRPr lang="en-US" sz="900" dirty="0">
              <a:solidFill>
                <a:sysClr val="windowText" lastClr="000000"/>
              </a:solidFill>
              <a:latin typeface="Arial" panose="020B0604020202020204" pitchFamily="34" charset="0"/>
              <a:cs typeface="Arial" panose="020B0604020202020204" pitchFamily="34" charset="0"/>
            </a:endParaRPr>
          </a:p>
          <a:p>
            <a:pPr lvl="0"/>
            <a:endParaRPr lang="en-US" sz="900" dirty="0">
              <a:solidFill>
                <a:sysClr val="windowText" lastClr="000000"/>
              </a:solidFill>
              <a:latin typeface="Arial" panose="020B0604020202020204" pitchFamily="34" charset="0"/>
              <a:cs typeface="Arial" panose="020B0604020202020204" pitchFamily="34" charset="0"/>
            </a:endParaRPr>
          </a:p>
          <a:p>
            <a:pPr lvl="0"/>
            <a:endParaRPr lang="en-US" sz="900" dirty="0">
              <a:solidFill>
                <a:sysClr val="windowText" lastClr="000000"/>
              </a:solidFill>
              <a:latin typeface="Arial" panose="020B0604020202020204" pitchFamily="34" charset="0"/>
              <a:cs typeface="Arial" panose="020B0604020202020204" pitchFamily="34" charset="0"/>
            </a:endParaRPr>
          </a:p>
          <a:p>
            <a:pPr lvl="0"/>
            <a:endParaRPr lang="en-US" sz="900" dirty="0">
              <a:solidFill>
                <a:sysClr val="windowText" lastClr="000000"/>
              </a:solidFill>
              <a:latin typeface="Arial" panose="020B0604020202020204" pitchFamily="34" charset="0"/>
              <a:cs typeface="Arial" panose="020B0604020202020204" pitchFamily="34" charset="0"/>
            </a:endParaRPr>
          </a:p>
          <a:p>
            <a:pPr lvl="0"/>
            <a:r>
              <a:rPr lang="en-US" sz="900" dirty="0">
                <a:solidFill>
                  <a:sysClr val="windowText" lastClr="000000"/>
                </a:solidFill>
                <a:latin typeface="Arial" panose="020B0604020202020204" pitchFamily="34" charset="0"/>
                <a:cs typeface="Arial" panose="020B0604020202020204" pitchFamily="34" charset="0"/>
              </a:rPr>
              <a:t>Increase Student Attendance</a:t>
            </a:r>
          </a:p>
          <a:p>
            <a:pPr lvl="0"/>
            <a:endParaRPr lang="en-US" sz="900" dirty="0">
              <a:solidFill>
                <a:sysClr val="windowText" lastClr="000000"/>
              </a:solidFill>
              <a:latin typeface="Arial" panose="020B0604020202020204" pitchFamily="34" charset="0"/>
              <a:cs typeface="Arial" panose="020B0604020202020204" pitchFamily="34" charset="0"/>
            </a:endParaRPr>
          </a:p>
          <a:p>
            <a:pPr lvl="0"/>
            <a:r>
              <a:rPr lang="en-US" sz="900" dirty="0">
                <a:solidFill>
                  <a:sysClr val="windowText" lastClr="000000"/>
                </a:solidFill>
                <a:latin typeface="Arial" panose="020B0604020202020204" pitchFamily="34" charset="0"/>
                <a:cs typeface="Arial" panose="020B0604020202020204" pitchFamily="34" charset="0"/>
              </a:rPr>
              <a:t>Improve Culture Climate Survey Scores for Students Getting Along with Other Students</a:t>
            </a:r>
          </a:p>
          <a:p>
            <a:pPr lvl="0"/>
            <a:endParaRPr lang="en-US" sz="900" dirty="0">
              <a:solidFill>
                <a:sysClr val="windowText" lastClr="000000"/>
              </a:solidFill>
              <a:latin typeface="Arial" panose="020B0604020202020204" pitchFamily="34" charset="0"/>
              <a:cs typeface="Arial" panose="020B0604020202020204" pitchFamily="34" charset="0"/>
            </a:endParaRPr>
          </a:p>
          <a:p>
            <a:pPr lvl="0"/>
            <a:r>
              <a:rPr lang="en-US" sz="900" dirty="0">
                <a:solidFill>
                  <a:sysClr val="windowText" lastClr="000000"/>
                </a:solidFill>
                <a:latin typeface="Arial" panose="020B0604020202020204" pitchFamily="34" charset="0"/>
                <a:cs typeface="Arial" panose="020B0604020202020204" pitchFamily="34" charset="0"/>
              </a:rPr>
              <a:t>Improve Climate Survey scores for teachers’ perceptions of student behavior</a:t>
            </a:r>
          </a:p>
        </p:txBody>
      </p:sp>
      <p:sp>
        <p:nvSpPr>
          <p:cNvPr id="78" name="TextBox 77"/>
          <p:cNvSpPr txBox="1"/>
          <p:nvPr/>
        </p:nvSpPr>
        <p:spPr>
          <a:xfrm>
            <a:off x="3343300" y="4497219"/>
            <a:ext cx="3871573" cy="1361911"/>
          </a:xfrm>
          <a:prstGeom prst="rect">
            <a:avLst/>
          </a:prstGeom>
          <a:noFill/>
        </p:spPr>
        <p:txBody>
          <a:bodyPr wrap="none" rtlCol="0">
            <a:spAutoFit/>
          </a:bodyPr>
          <a:lstStyle/>
          <a:p>
            <a:r>
              <a:rPr lang="en-US" sz="800" dirty="0">
                <a:latin typeface="Arial"/>
                <a:cs typeface="Arial"/>
              </a:rPr>
              <a:t>8A. Build community awareness, knowledge and support for STEM</a:t>
            </a:r>
          </a:p>
          <a:p>
            <a:r>
              <a:rPr lang="en-US" sz="800" dirty="0">
                <a:latin typeface="Arial"/>
                <a:cs typeface="Arial"/>
              </a:rPr>
              <a:t>8B. Build parent capacity to understand student needs academically &amp;</a:t>
            </a:r>
          </a:p>
          <a:p>
            <a:r>
              <a:rPr lang="en-US" sz="800" dirty="0">
                <a:latin typeface="Arial"/>
                <a:cs typeface="Arial"/>
              </a:rPr>
              <a:t>behaviorally through curriculum nights, workshops with the parent liaison, and</a:t>
            </a:r>
          </a:p>
          <a:p>
            <a:r>
              <a:rPr lang="en-US" sz="800" dirty="0" err="1">
                <a:latin typeface="Arial"/>
                <a:cs typeface="Arial"/>
              </a:rPr>
              <a:t>Kidz</a:t>
            </a:r>
            <a:r>
              <a:rPr lang="en-US" sz="800" dirty="0">
                <a:latin typeface="Arial"/>
                <a:cs typeface="Arial"/>
              </a:rPr>
              <a:t> Matter</a:t>
            </a:r>
          </a:p>
          <a:p>
            <a:r>
              <a:rPr lang="en-US" sz="800" dirty="0">
                <a:latin typeface="Arial"/>
                <a:cs typeface="Arial"/>
              </a:rPr>
              <a:t>8C. Implement student behavior and attendance initiatives</a:t>
            </a:r>
          </a:p>
          <a:p>
            <a:r>
              <a:rPr lang="en-US" sz="800" dirty="0">
                <a:latin typeface="Arial"/>
                <a:cs typeface="Arial"/>
              </a:rPr>
              <a:t>9A. Implement Social and Emotional Learning (SEL) for school staff, students,</a:t>
            </a:r>
          </a:p>
          <a:p>
            <a:r>
              <a:rPr lang="en-US" sz="800" dirty="0">
                <a:latin typeface="Arial"/>
                <a:cs typeface="Arial"/>
              </a:rPr>
              <a:t>and parents through the use of Mind Yeti, Second Step, etc.</a:t>
            </a:r>
          </a:p>
          <a:p>
            <a:r>
              <a:rPr lang="en-US" sz="800" dirty="0">
                <a:latin typeface="Arial"/>
                <a:cs typeface="Arial"/>
              </a:rPr>
              <a:t>9B. Increase effective external communication through </a:t>
            </a:r>
            <a:r>
              <a:rPr lang="en-US" sz="800" dirty="0" err="1">
                <a:latin typeface="Arial"/>
                <a:cs typeface="Arial"/>
              </a:rPr>
              <a:t>RoboCall</a:t>
            </a:r>
            <a:r>
              <a:rPr lang="en-US" sz="800" dirty="0">
                <a:latin typeface="Arial"/>
                <a:cs typeface="Arial"/>
              </a:rPr>
              <a:t>, Remind 101,</a:t>
            </a:r>
          </a:p>
          <a:p>
            <a:r>
              <a:rPr lang="en-US" sz="800" dirty="0">
                <a:latin typeface="Arial"/>
                <a:cs typeface="Arial"/>
              </a:rPr>
              <a:t>Flyers, Class Dojo, and Infinite Campus</a:t>
            </a:r>
          </a:p>
          <a:p>
            <a:r>
              <a:rPr lang="en-US" sz="800" dirty="0">
                <a:latin typeface="Arial"/>
                <a:cs typeface="Arial"/>
              </a:rPr>
              <a:t>9C. Improve customer service systemically</a:t>
            </a:r>
          </a:p>
        </p:txBody>
      </p:sp>
      <p:sp>
        <p:nvSpPr>
          <p:cNvPr id="80" name="TextBox 79"/>
          <p:cNvSpPr txBox="1"/>
          <p:nvPr/>
        </p:nvSpPr>
        <p:spPr>
          <a:xfrm>
            <a:off x="2284373" y="1457245"/>
            <a:ext cx="4317209" cy="219291"/>
          </a:xfrm>
          <a:prstGeom prst="rect">
            <a:avLst/>
          </a:prstGeom>
          <a:noFill/>
        </p:spPr>
        <p:txBody>
          <a:bodyPr wrap="none" rtlCol="0">
            <a:spAutoFit/>
          </a:bodyPr>
          <a:lstStyle/>
          <a:p>
            <a:pPr algn="ctr"/>
            <a:r>
              <a:rPr lang="en-US" sz="825" b="1" dirty="0">
                <a:latin typeface="Arial"/>
                <a:cs typeface="Arial"/>
              </a:rPr>
              <a:t>Signature Program: Science, Technology, Engineering and Mathematics (STEM)</a:t>
            </a:r>
          </a:p>
        </p:txBody>
      </p:sp>
      <p:sp>
        <p:nvSpPr>
          <p:cNvPr id="81" name="Right Arrow 80"/>
          <p:cNvSpPr/>
          <p:nvPr/>
        </p:nvSpPr>
        <p:spPr>
          <a:xfrm rot="16200000">
            <a:off x="8134243" y="1445540"/>
            <a:ext cx="252415" cy="257661"/>
          </a:xfrm>
          <a:prstGeom prst="rightArrow">
            <a:avLst/>
          </a:prstGeom>
          <a:solidFill>
            <a:sysClr val="window" lastClr="FFFFFF"/>
          </a:solidFill>
          <a:ln w="25400" cap="flat" cmpd="sng" algn="ctr">
            <a:solidFill>
              <a:srgbClr val="F79646"/>
            </a:solidFill>
            <a:prstDash val="solid"/>
          </a:ln>
          <a:effectLst/>
        </p:spPr>
        <p:txBody>
          <a:bodyPr rtlCol="0" anchor="ctr"/>
          <a:lstStyle/>
          <a:p>
            <a:pPr algn="ctr">
              <a:defRPr/>
            </a:pPr>
            <a:endParaRPr lang="en-US" sz="1013" kern="0">
              <a:solidFill>
                <a:prstClr val="black"/>
              </a:solidFill>
              <a:latin typeface="Calibri"/>
            </a:endParaRPr>
          </a:p>
        </p:txBody>
      </p:sp>
      <p:sp>
        <p:nvSpPr>
          <p:cNvPr id="82" name="Right Arrow 81"/>
          <p:cNvSpPr/>
          <p:nvPr/>
        </p:nvSpPr>
        <p:spPr>
          <a:xfrm rot="10800000">
            <a:off x="5878774" y="720509"/>
            <a:ext cx="252415" cy="257661"/>
          </a:xfrm>
          <a:prstGeom prst="rightArrow">
            <a:avLst/>
          </a:prstGeom>
          <a:solidFill>
            <a:sysClr val="window" lastClr="FFFFFF"/>
          </a:solidFill>
          <a:ln w="25400" cap="flat" cmpd="sng" algn="ctr">
            <a:solidFill>
              <a:schemeClr val="accent5">
                <a:lumMod val="75000"/>
              </a:schemeClr>
            </a:solidFill>
            <a:prstDash val="solid"/>
          </a:ln>
          <a:effectLst/>
        </p:spPr>
        <p:txBody>
          <a:bodyPr rtlCol="0" anchor="ctr"/>
          <a:lstStyle/>
          <a:p>
            <a:pPr algn="ctr">
              <a:defRPr/>
            </a:pPr>
            <a:endParaRPr lang="en-US" sz="1013" kern="0">
              <a:solidFill>
                <a:prstClr val="black"/>
              </a:solidFill>
              <a:latin typeface="Calibri"/>
            </a:endParaRPr>
          </a:p>
        </p:txBody>
      </p:sp>
      <p:sp>
        <p:nvSpPr>
          <p:cNvPr id="83" name="Right Arrow 82"/>
          <p:cNvSpPr/>
          <p:nvPr/>
        </p:nvSpPr>
        <p:spPr>
          <a:xfrm rot="10800000">
            <a:off x="2886152" y="718331"/>
            <a:ext cx="252415" cy="257661"/>
          </a:xfrm>
          <a:prstGeom prst="rightArrow">
            <a:avLst/>
          </a:prstGeom>
          <a:solidFill>
            <a:sysClr val="window" lastClr="FFFFFF"/>
          </a:solidFill>
          <a:ln w="25400" cap="flat" cmpd="sng" algn="ctr">
            <a:solidFill>
              <a:schemeClr val="accent5">
                <a:lumMod val="75000"/>
              </a:schemeClr>
            </a:solidFill>
            <a:prstDash val="solid"/>
          </a:ln>
          <a:effectLst/>
        </p:spPr>
        <p:txBody>
          <a:bodyPr rtlCol="0" anchor="ctr"/>
          <a:lstStyle/>
          <a:p>
            <a:pPr algn="ctr">
              <a:defRPr/>
            </a:pPr>
            <a:endParaRPr lang="en-US" sz="1013" kern="0">
              <a:solidFill>
                <a:prstClr val="black"/>
              </a:solidFill>
              <a:latin typeface="Calibri"/>
            </a:endParaRPr>
          </a:p>
        </p:txBody>
      </p:sp>
      <p:sp>
        <p:nvSpPr>
          <p:cNvPr id="3" name="TextBox 2"/>
          <p:cNvSpPr txBox="1"/>
          <p:nvPr/>
        </p:nvSpPr>
        <p:spPr>
          <a:xfrm>
            <a:off x="6265803" y="499750"/>
            <a:ext cx="2760120" cy="830997"/>
          </a:xfrm>
          <a:prstGeom prst="rect">
            <a:avLst/>
          </a:prstGeom>
          <a:noFill/>
        </p:spPr>
        <p:txBody>
          <a:bodyPr wrap="square" rtlCol="0">
            <a:spAutoFit/>
          </a:bodyPr>
          <a:lstStyle/>
          <a:p>
            <a:r>
              <a:rPr lang="en-US" sz="800" dirty="0"/>
              <a:t>To foster a 21</a:t>
            </a:r>
            <a:r>
              <a:rPr lang="en-US" sz="800" baseline="30000" dirty="0"/>
              <a:t>st</a:t>
            </a:r>
            <a:r>
              <a:rPr lang="en-US" sz="800" dirty="0"/>
              <a:t> century learning environment that integrates a culture of mutual respect , high academic standards, and technological innovation.</a:t>
            </a:r>
          </a:p>
          <a:p>
            <a:endParaRPr lang="en-US" sz="800" dirty="0"/>
          </a:p>
          <a:p>
            <a:r>
              <a:rPr lang="en-US" sz="800" dirty="0"/>
              <a:t>To provide rigorous, innovative, and engaging learning experiences designed to cultivate life-long learners.</a:t>
            </a:r>
          </a:p>
        </p:txBody>
      </p:sp>
    </p:spTree>
    <p:extLst>
      <p:ext uri="{BB962C8B-B14F-4D97-AF65-F5344CB8AC3E}">
        <p14:creationId xmlns:p14="http://schemas.microsoft.com/office/powerpoint/2010/main" val="14559269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717725" y="709358"/>
            <a:ext cx="8406158" cy="1587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prstClr val="black"/>
              </a:solidFill>
            </a:endParaRPr>
          </a:p>
        </p:txBody>
      </p:sp>
      <p:pic>
        <p:nvPicPr>
          <p:cNvPr id="3" name="Picture 2"/>
          <p:cNvPicPr>
            <a:picLocks noChangeAspect="1"/>
          </p:cNvPicPr>
          <p:nvPr/>
        </p:nvPicPr>
        <p:blipFill>
          <a:blip>
            <a:extLst>
              <a:ext uri="{28A0092B-C50C-407E-A947-70E740481C1C}">
                <a14:useLocalDpi xmlns:a14="http://schemas.microsoft.com/office/drawing/2010/main" val="0"/>
              </a:ext>
            </a:extLst>
          </a:blip>
          <a:stretch>
            <a:fillRect/>
          </a:stretch>
        </p:blipFill>
        <p:spPr>
          <a:xfrm>
            <a:off x="7887271" y="6219824"/>
            <a:ext cx="1160412" cy="523875"/>
          </a:xfrm>
          <a:prstGeom prst="rect">
            <a:avLst/>
          </a:prstGeom>
        </p:spPr>
      </p:pic>
      <p:sp>
        <p:nvSpPr>
          <p:cNvPr id="2" name="TextBox 1"/>
          <p:cNvSpPr txBox="1"/>
          <p:nvPr/>
        </p:nvSpPr>
        <p:spPr>
          <a:xfrm>
            <a:off x="880716" y="76243"/>
            <a:ext cx="8166967" cy="584775"/>
          </a:xfrm>
          <a:prstGeom prst="rect">
            <a:avLst/>
          </a:prstGeom>
          <a:noFill/>
        </p:spPr>
        <p:txBody>
          <a:bodyPr wrap="square" rtlCol="0">
            <a:spAutoFit/>
          </a:bodyPr>
          <a:lstStyle/>
          <a:p>
            <a:pPr algn="ctr"/>
            <a:r>
              <a:rPr lang="en-US" sz="3200" b="1" i="1" dirty="0">
                <a:latin typeface="+mj-lt"/>
              </a:rPr>
              <a:t>FY21 Priorities &amp; SMART Goals</a:t>
            </a:r>
          </a:p>
        </p:txBody>
      </p:sp>
      <p:sp>
        <p:nvSpPr>
          <p:cNvPr id="8" name="TextBox 7"/>
          <p:cNvSpPr txBox="1"/>
          <p:nvPr/>
        </p:nvSpPr>
        <p:spPr>
          <a:xfrm>
            <a:off x="717725" y="1004719"/>
            <a:ext cx="8426275" cy="369332"/>
          </a:xfrm>
          <a:prstGeom prst="rect">
            <a:avLst/>
          </a:prstGeom>
          <a:noFill/>
        </p:spPr>
        <p:txBody>
          <a:bodyPr wrap="square" rtlCol="0">
            <a:spAutoFit/>
          </a:bodyPr>
          <a:lstStyle/>
          <a:p>
            <a:pPr algn="ctr"/>
            <a:r>
              <a:rPr lang="en-US" b="1" dirty="0"/>
              <a:t>( Top 2 Priorities &amp; SMART Goals for FY21)</a:t>
            </a:r>
            <a:endParaRPr lang="en-US" dirty="0"/>
          </a:p>
        </p:txBody>
      </p:sp>
      <p:sp>
        <p:nvSpPr>
          <p:cNvPr id="9" name="Rectangle 8"/>
          <p:cNvSpPr/>
          <p:nvPr/>
        </p:nvSpPr>
        <p:spPr>
          <a:xfrm>
            <a:off x="1958336" y="1393611"/>
            <a:ext cx="1003801" cy="215444"/>
          </a:xfrm>
          <a:prstGeom prst="rect">
            <a:avLst/>
          </a:prstGeom>
        </p:spPr>
        <p:txBody>
          <a:bodyPr wrap="none">
            <a:spAutoFit/>
          </a:bodyPr>
          <a:lstStyle/>
          <a:p>
            <a:pPr algn="ctr"/>
            <a:r>
              <a:rPr lang="en-US" sz="800" b="1" dirty="0">
                <a:latin typeface="Arial"/>
                <a:cs typeface="Arial"/>
              </a:rPr>
              <a:t>School Priorities</a:t>
            </a:r>
          </a:p>
        </p:txBody>
      </p:sp>
      <p:sp>
        <p:nvSpPr>
          <p:cNvPr id="10" name="TextBox 9"/>
          <p:cNvSpPr txBox="1"/>
          <p:nvPr/>
        </p:nvSpPr>
        <p:spPr>
          <a:xfrm>
            <a:off x="5581415" y="1399234"/>
            <a:ext cx="1175054" cy="215444"/>
          </a:xfrm>
          <a:prstGeom prst="rect">
            <a:avLst/>
          </a:prstGeom>
          <a:noFill/>
        </p:spPr>
        <p:txBody>
          <a:bodyPr wrap="square" rtlCol="0">
            <a:spAutoFit/>
          </a:bodyPr>
          <a:lstStyle/>
          <a:p>
            <a:pPr algn="ctr"/>
            <a:r>
              <a:rPr lang="en-US" sz="800" b="1" dirty="0">
                <a:latin typeface="Arial"/>
                <a:cs typeface="Arial"/>
              </a:rPr>
              <a:t>SMART Goals</a:t>
            </a:r>
          </a:p>
        </p:txBody>
      </p:sp>
      <p:sp>
        <p:nvSpPr>
          <p:cNvPr id="11" name="Rectangle 10"/>
          <p:cNvSpPr/>
          <p:nvPr/>
        </p:nvSpPr>
        <p:spPr>
          <a:xfrm>
            <a:off x="4173717" y="1617843"/>
            <a:ext cx="4724956" cy="2530411"/>
          </a:xfrm>
          <a:prstGeom prst="rect">
            <a:avLst/>
          </a:prstGeom>
          <a:solidFill>
            <a:srgbClr val="FDF1E9"/>
          </a:solidFill>
          <a:ln w="25400">
            <a:solidFill>
              <a:schemeClr val="accent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r>
              <a:rPr lang="en-US" sz="1400" dirty="0">
                <a:solidFill>
                  <a:prstClr val="black"/>
                </a:solidFill>
              </a:rPr>
              <a:t>Students will increase ELA, Math, &amp; Science Performance by 5% in the proficient and distinguished categories on the GA Milestones by May 2021. </a:t>
            </a:r>
          </a:p>
          <a:p>
            <a:pPr lvl="0"/>
            <a:endParaRPr lang="en-US" sz="1200" dirty="0">
              <a:solidFill>
                <a:prstClr val="black"/>
              </a:solidFill>
            </a:endParaRPr>
          </a:p>
          <a:p>
            <a:pPr lvl="0"/>
            <a:endParaRPr lang="en-US" sz="1200" dirty="0">
              <a:solidFill>
                <a:prstClr val="black"/>
              </a:solidFill>
            </a:endParaRPr>
          </a:p>
        </p:txBody>
      </p:sp>
      <p:sp>
        <p:nvSpPr>
          <p:cNvPr id="12" name="Rectangle 11"/>
          <p:cNvSpPr/>
          <p:nvPr/>
        </p:nvSpPr>
        <p:spPr>
          <a:xfrm>
            <a:off x="932323" y="1628930"/>
            <a:ext cx="2812861" cy="2519324"/>
          </a:xfrm>
          <a:prstGeom prst="rect">
            <a:avLst/>
          </a:prstGeom>
          <a:solidFill>
            <a:schemeClr val="accent2">
              <a:lumMod val="20000"/>
              <a:lumOff val="80000"/>
            </a:schemeClr>
          </a:solidFill>
          <a:ln w="25400" cap="flat" cmpd="sng" algn="ctr">
            <a:solidFill>
              <a:schemeClr val="accent2">
                <a:lumMod val="75000"/>
              </a:schemeClr>
            </a:solidFill>
            <a:prstDash val="solid"/>
          </a:ln>
          <a:effectLst/>
        </p:spPr>
        <p:txBody>
          <a:bodyPr vert="horz"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228600" indent="-228600">
              <a:spcAft>
                <a:spcPts val="225"/>
              </a:spcAft>
              <a:buFont typeface="+mj-lt"/>
              <a:buAutoNum type="arabicPeriod"/>
            </a:pPr>
            <a:r>
              <a:rPr lang="en-US" sz="1600" dirty="0">
                <a:solidFill>
                  <a:srgbClr val="000000"/>
                </a:solidFill>
                <a:latin typeface="Arial"/>
                <a:cs typeface="Arial"/>
              </a:rPr>
              <a:t>Improve student mastery of core content knowledge in all grades as measured by school, district, and state data. </a:t>
            </a:r>
          </a:p>
        </p:txBody>
      </p:sp>
      <p:sp>
        <p:nvSpPr>
          <p:cNvPr id="13" name="Rectangle 12"/>
          <p:cNvSpPr/>
          <p:nvPr/>
        </p:nvSpPr>
        <p:spPr>
          <a:xfrm>
            <a:off x="4215049" y="4296232"/>
            <a:ext cx="4724956" cy="2530411"/>
          </a:xfrm>
          <a:prstGeom prst="rect">
            <a:avLst/>
          </a:prstGeom>
          <a:solidFill>
            <a:srgbClr val="FDF1E9"/>
          </a:solidFill>
          <a:ln w="25400">
            <a:solidFill>
              <a:schemeClr val="accent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r>
              <a:rPr lang="en-US" sz="1400" dirty="0">
                <a:solidFill>
                  <a:schemeClr val="tx1"/>
                </a:solidFill>
              </a:rPr>
              <a:t>Teachers will increase their capacity in content areas by 2-3% as measured by STAR and/or Interim Assessment data monthly during each administration. </a:t>
            </a:r>
          </a:p>
        </p:txBody>
      </p:sp>
      <p:sp>
        <p:nvSpPr>
          <p:cNvPr id="14" name="Rectangle 13"/>
          <p:cNvSpPr/>
          <p:nvPr/>
        </p:nvSpPr>
        <p:spPr>
          <a:xfrm>
            <a:off x="978553" y="4300654"/>
            <a:ext cx="2812861" cy="2519324"/>
          </a:xfrm>
          <a:prstGeom prst="rect">
            <a:avLst/>
          </a:prstGeom>
          <a:solidFill>
            <a:schemeClr val="accent2">
              <a:lumMod val="20000"/>
              <a:lumOff val="80000"/>
            </a:schemeClr>
          </a:solidFill>
          <a:ln w="25400" cap="flat" cmpd="sng" algn="ctr">
            <a:solidFill>
              <a:schemeClr val="accent2">
                <a:lumMod val="75000"/>
              </a:schemeClr>
            </a:solidFill>
            <a:prstDash val="solid"/>
          </a:ln>
          <a:effectLst/>
        </p:spPr>
        <p:txBody>
          <a:bodyPr vert="horz"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228600" indent="-228600">
              <a:spcAft>
                <a:spcPts val="225"/>
              </a:spcAft>
              <a:buFont typeface="+mj-lt"/>
              <a:buAutoNum type="arabicPeriod" startAt="4"/>
            </a:pPr>
            <a:r>
              <a:rPr lang="en-US" sz="1600" dirty="0">
                <a:solidFill>
                  <a:srgbClr val="000000"/>
                </a:solidFill>
                <a:latin typeface="Arial"/>
                <a:cs typeface="Arial"/>
              </a:rPr>
              <a:t>Build teacher capacity in core content areas, particularly reading, math and science</a:t>
            </a:r>
          </a:p>
        </p:txBody>
      </p:sp>
      <p:sp>
        <p:nvSpPr>
          <p:cNvPr id="15" name="Right Arrow 14"/>
          <p:cNvSpPr/>
          <p:nvPr/>
        </p:nvSpPr>
        <p:spPr>
          <a:xfrm>
            <a:off x="3868638" y="2632022"/>
            <a:ext cx="211874" cy="267630"/>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6" name="Right Arrow 15"/>
          <p:cNvSpPr/>
          <p:nvPr/>
        </p:nvSpPr>
        <p:spPr>
          <a:xfrm>
            <a:off x="3876628" y="5242872"/>
            <a:ext cx="211874" cy="267630"/>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4" name="Slide Number Placeholder 3"/>
          <p:cNvSpPr>
            <a:spLocks noGrp="1"/>
          </p:cNvSpPr>
          <p:nvPr>
            <p:ph type="sldNum" sz="quarter" idx="12"/>
          </p:nvPr>
        </p:nvSpPr>
        <p:spPr/>
        <p:txBody>
          <a:bodyPr/>
          <a:lstStyle/>
          <a:p>
            <a:fld id="{3D6C3DC6-EF6E-8948-BFE6-808D46D584D8}" type="slidenum">
              <a:rPr lang="en-US" smtClean="0"/>
              <a:t>7</a:t>
            </a:fld>
            <a:endParaRPr lang="en-US" dirty="0"/>
          </a:p>
        </p:txBody>
      </p:sp>
    </p:spTree>
    <p:extLst>
      <p:ext uri="{BB962C8B-B14F-4D97-AF65-F5344CB8AC3E}">
        <p14:creationId xmlns:p14="http://schemas.microsoft.com/office/powerpoint/2010/main" val="9441285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717725" y="709358"/>
            <a:ext cx="8406158" cy="1587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prstClr val="black"/>
              </a:solidFill>
            </a:endParaRPr>
          </a:p>
        </p:txBody>
      </p:sp>
      <p:pic>
        <p:nvPicPr>
          <p:cNvPr id="3" name="Picture 2"/>
          <p:cNvPicPr>
            <a:picLocks noChangeAspect="1"/>
          </p:cNvPicPr>
          <p:nvPr/>
        </p:nvPicPr>
        <p:blipFill>
          <a:blip>
            <a:extLst>
              <a:ext uri="{28A0092B-C50C-407E-A947-70E740481C1C}">
                <a14:useLocalDpi xmlns:a14="http://schemas.microsoft.com/office/drawing/2010/main" val="0"/>
              </a:ext>
            </a:extLst>
          </a:blip>
          <a:stretch>
            <a:fillRect/>
          </a:stretch>
        </p:blipFill>
        <p:spPr>
          <a:xfrm>
            <a:off x="7887271" y="6219824"/>
            <a:ext cx="1160412" cy="523875"/>
          </a:xfrm>
          <a:prstGeom prst="rect">
            <a:avLst/>
          </a:prstGeom>
        </p:spPr>
      </p:pic>
      <p:sp>
        <p:nvSpPr>
          <p:cNvPr id="2" name="TextBox 1"/>
          <p:cNvSpPr txBox="1"/>
          <p:nvPr/>
        </p:nvSpPr>
        <p:spPr>
          <a:xfrm>
            <a:off x="880716" y="76243"/>
            <a:ext cx="8166967" cy="584775"/>
          </a:xfrm>
          <a:prstGeom prst="rect">
            <a:avLst/>
          </a:prstGeom>
          <a:noFill/>
        </p:spPr>
        <p:txBody>
          <a:bodyPr wrap="square" rtlCol="0">
            <a:spAutoFit/>
          </a:bodyPr>
          <a:lstStyle/>
          <a:p>
            <a:pPr algn="ctr"/>
            <a:r>
              <a:rPr lang="en-US" sz="3200" b="1" i="1" dirty="0">
                <a:latin typeface="+mj-lt"/>
              </a:rPr>
              <a:t>FY21 Budget Parameters</a:t>
            </a:r>
          </a:p>
        </p:txBody>
      </p:sp>
      <p:graphicFrame>
        <p:nvGraphicFramePr>
          <p:cNvPr id="4" name="Table 3"/>
          <p:cNvGraphicFramePr>
            <a:graphicFrameLocks noGrp="1"/>
          </p:cNvGraphicFramePr>
          <p:nvPr>
            <p:extLst>
              <p:ext uri="{D42A27DB-BD31-4B8C-83A1-F6EECF244321}">
                <p14:modId xmlns:p14="http://schemas.microsoft.com/office/powerpoint/2010/main" val="3169233860"/>
              </p:ext>
            </p:extLst>
          </p:nvPr>
        </p:nvGraphicFramePr>
        <p:xfrm>
          <a:off x="994298" y="1057247"/>
          <a:ext cx="7723574" cy="3571486"/>
        </p:xfrm>
        <a:graphic>
          <a:graphicData uri="http://schemas.openxmlformats.org/drawingml/2006/table">
            <a:tbl>
              <a:tblPr firstRow="1" bandRow="1">
                <a:tableStyleId>{5C22544A-7EE6-4342-B048-85BDC9FD1C3A}</a:tableStyleId>
              </a:tblPr>
              <a:tblGrid>
                <a:gridCol w="3588335">
                  <a:extLst>
                    <a:ext uri="{9D8B030D-6E8A-4147-A177-3AD203B41FA5}">
                      <a16:colId xmlns:a16="http://schemas.microsoft.com/office/drawing/2014/main" val="20000"/>
                    </a:ext>
                  </a:extLst>
                </a:gridCol>
                <a:gridCol w="4135239">
                  <a:extLst>
                    <a:ext uri="{9D8B030D-6E8A-4147-A177-3AD203B41FA5}">
                      <a16:colId xmlns:a16="http://schemas.microsoft.com/office/drawing/2014/main" val="20001"/>
                    </a:ext>
                  </a:extLst>
                </a:gridCol>
              </a:tblGrid>
              <a:tr h="825623">
                <a:tc>
                  <a:txBody>
                    <a:bodyPr/>
                    <a:lstStyle/>
                    <a:p>
                      <a:pPr algn="ctr"/>
                      <a:endParaRPr lang="en-US" sz="2000" dirty="0">
                        <a:latin typeface="Arial" panose="020B0604020202020204" pitchFamily="34" charset="0"/>
                        <a:cs typeface="Arial" panose="020B0604020202020204" pitchFamily="34" charset="0"/>
                      </a:endParaRPr>
                    </a:p>
                    <a:p>
                      <a:pPr algn="ctr"/>
                      <a:r>
                        <a:rPr lang="en-US" sz="2000" dirty="0">
                          <a:latin typeface="Arial" panose="020B0604020202020204" pitchFamily="34" charset="0"/>
                          <a:cs typeface="Arial" panose="020B0604020202020204" pitchFamily="34" charset="0"/>
                        </a:rPr>
                        <a:t>FY21 </a:t>
                      </a:r>
                      <a:r>
                        <a:rPr lang="en-US" sz="2000" baseline="0" dirty="0">
                          <a:latin typeface="Arial" panose="020B0604020202020204" pitchFamily="34" charset="0"/>
                          <a:cs typeface="Arial" panose="020B0604020202020204" pitchFamily="34" charset="0"/>
                        </a:rPr>
                        <a:t>School Priorities</a:t>
                      </a:r>
                      <a:endParaRPr lang="en-US" sz="2000" dirty="0">
                        <a:latin typeface="Arial" panose="020B0604020202020204" pitchFamily="34" charset="0"/>
                        <a:cs typeface="Arial" panose="020B0604020202020204" pitchFamily="34" charset="0"/>
                      </a:endParaRPr>
                    </a:p>
                  </a:txBody>
                  <a:tcPr/>
                </a:tc>
                <a:tc>
                  <a:txBody>
                    <a:bodyPr/>
                    <a:lstStyle/>
                    <a:p>
                      <a:pPr algn="ctr"/>
                      <a:endParaRPr lang="en-US" sz="2000" dirty="0">
                        <a:latin typeface="Arial" panose="020B0604020202020204" pitchFamily="34" charset="0"/>
                        <a:cs typeface="Arial" panose="020B0604020202020204" pitchFamily="34" charset="0"/>
                      </a:endParaRPr>
                    </a:p>
                    <a:p>
                      <a:pPr algn="ctr"/>
                      <a:r>
                        <a:rPr lang="en-US" sz="2000" dirty="0">
                          <a:latin typeface="Arial" panose="020B0604020202020204" pitchFamily="34" charset="0"/>
                          <a:cs typeface="Arial" panose="020B0604020202020204" pitchFamily="34" charset="0"/>
                        </a:rPr>
                        <a:t>Rationale</a:t>
                      </a:r>
                    </a:p>
                  </a:txBody>
                  <a:tcPr/>
                </a:tc>
                <a:extLst>
                  <a:ext uri="{0D108BD9-81ED-4DB2-BD59-A6C34878D82A}">
                    <a16:rowId xmlns:a16="http://schemas.microsoft.com/office/drawing/2014/main" val="10000"/>
                  </a:ext>
                </a:extLst>
              </a:tr>
              <a:tr h="825623">
                <a:tc>
                  <a:txBody>
                    <a:bodyPr/>
                    <a:lstStyle/>
                    <a:p>
                      <a:pPr marL="228600" indent="-228600">
                        <a:spcAft>
                          <a:spcPts val="225"/>
                        </a:spcAft>
                        <a:buFont typeface="+mj-lt"/>
                        <a:buAutoNum type="arabicPeriod"/>
                      </a:pPr>
                      <a:r>
                        <a:rPr lang="en-US" sz="2000" dirty="0">
                          <a:solidFill>
                            <a:srgbClr val="000000"/>
                          </a:solidFill>
                          <a:latin typeface="Arial"/>
                          <a:cs typeface="Arial"/>
                        </a:rPr>
                        <a:t>Improve student mastery of core content knowledge in all grades as measured by school, district, and state data. </a:t>
                      </a:r>
                    </a:p>
                  </a:txBody>
                  <a:tcPr/>
                </a:tc>
                <a:tc>
                  <a:txBody>
                    <a:bodyPr/>
                    <a:lstStyle/>
                    <a:p>
                      <a:pPr algn="ctr"/>
                      <a:r>
                        <a:rPr lang="en-US" sz="2000" dirty="0"/>
                        <a:t>Students are showing success in literacy and math as evidenced by increased data in grade K-2,</a:t>
                      </a:r>
                      <a:r>
                        <a:rPr lang="en-US" sz="2000" baseline="0" dirty="0"/>
                        <a:t> but </a:t>
                      </a:r>
                      <a:r>
                        <a:rPr lang="en-US" sz="2000" u="sng" baseline="0" dirty="0"/>
                        <a:t>all</a:t>
                      </a:r>
                      <a:r>
                        <a:rPr lang="en-US" sz="2000" baseline="0" dirty="0"/>
                        <a:t> grade levels (tested) and other core content areas are not showing evidence of success.</a:t>
                      </a:r>
                      <a:endParaRPr lang="en-US" sz="2000" dirty="0"/>
                    </a:p>
                  </a:txBody>
                  <a:tcPr/>
                </a:tc>
                <a:extLst>
                  <a:ext uri="{0D108BD9-81ED-4DB2-BD59-A6C34878D82A}">
                    <a16:rowId xmlns:a16="http://schemas.microsoft.com/office/drawing/2014/main" val="10001"/>
                  </a:ext>
                </a:extLst>
              </a:tr>
              <a:tr h="825623">
                <a:tc>
                  <a:txBody>
                    <a:bodyPr/>
                    <a:lstStyle/>
                    <a:p>
                      <a:pPr algn="ctr"/>
                      <a:endParaRPr lang="en-US" sz="2000" dirty="0"/>
                    </a:p>
                  </a:txBody>
                  <a:tcPr/>
                </a:tc>
                <a:tc>
                  <a:txBody>
                    <a:bodyPr/>
                    <a:lstStyle/>
                    <a:p>
                      <a:pPr algn="ctr"/>
                      <a:endParaRPr lang="en-US" sz="2000" dirty="0"/>
                    </a:p>
                  </a:txBody>
                  <a:tcPr/>
                </a:tc>
                <a:extLst>
                  <a:ext uri="{0D108BD9-81ED-4DB2-BD59-A6C34878D82A}">
                    <a16:rowId xmlns:a16="http://schemas.microsoft.com/office/drawing/2014/main" val="10002"/>
                  </a:ext>
                </a:extLst>
              </a:tr>
            </a:tbl>
          </a:graphicData>
        </a:graphic>
      </p:graphicFrame>
      <p:sp>
        <p:nvSpPr>
          <p:cNvPr id="5" name="Slide Number Placeholder 4"/>
          <p:cNvSpPr>
            <a:spLocks noGrp="1"/>
          </p:cNvSpPr>
          <p:nvPr>
            <p:ph type="sldNum" sz="quarter" idx="12"/>
          </p:nvPr>
        </p:nvSpPr>
        <p:spPr/>
        <p:txBody>
          <a:bodyPr/>
          <a:lstStyle/>
          <a:p>
            <a:fld id="{3D6C3DC6-EF6E-8948-BFE6-808D46D584D8}" type="slidenum">
              <a:rPr lang="en-US" smtClean="0"/>
              <a:t>8</a:t>
            </a:fld>
            <a:endParaRPr lang="en-US" dirty="0"/>
          </a:p>
        </p:txBody>
      </p:sp>
    </p:spTree>
    <p:extLst>
      <p:ext uri="{BB962C8B-B14F-4D97-AF65-F5344CB8AC3E}">
        <p14:creationId xmlns:p14="http://schemas.microsoft.com/office/powerpoint/2010/main" val="14300913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717725" y="709358"/>
            <a:ext cx="8406158" cy="1587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prstClr val="black"/>
              </a:solidFill>
            </a:endParaRPr>
          </a:p>
        </p:txBody>
      </p:sp>
      <p:pic>
        <p:nvPicPr>
          <p:cNvPr id="3" name="Picture 2"/>
          <p:cNvPicPr>
            <a:picLocks noChangeAspect="1"/>
          </p:cNvPicPr>
          <p:nvPr/>
        </p:nvPicPr>
        <p:blipFill>
          <a:blip>
            <a:extLst>
              <a:ext uri="{28A0092B-C50C-407E-A947-70E740481C1C}">
                <a14:useLocalDpi xmlns:a14="http://schemas.microsoft.com/office/drawing/2010/main" val="0"/>
              </a:ext>
            </a:extLst>
          </a:blip>
          <a:stretch>
            <a:fillRect/>
          </a:stretch>
        </p:blipFill>
        <p:spPr>
          <a:xfrm>
            <a:off x="7887271" y="6219824"/>
            <a:ext cx="1160412" cy="523875"/>
          </a:xfrm>
          <a:prstGeom prst="rect">
            <a:avLst/>
          </a:prstGeom>
        </p:spPr>
      </p:pic>
      <p:sp>
        <p:nvSpPr>
          <p:cNvPr id="2" name="TextBox 1"/>
          <p:cNvSpPr txBox="1"/>
          <p:nvPr/>
        </p:nvSpPr>
        <p:spPr>
          <a:xfrm>
            <a:off x="880716" y="76243"/>
            <a:ext cx="8166967" cy="584775"/>
          </a:xfrm>
          <a:prstGeom prst="rect">
            <a:avLst/>
          </a:prstGeom>
          <a:noFill/>
        </p:spPr>
        <p:txBody>
          <a:bodyPr wrap="square" rtlCol="0">
            <a:spAutoFit/>
          </a:bodyPr>
          <a:lstStyle/>
          <a:p>
            <a:pPr algn="ctr"/>
            <a:r>
              <a:rPr lang="en-US" sz="3200" b="1" i="1" dirty="0">
                <a:latin typeface="+mj-lt"/>
              </a:rPr>
              <a:t>FY21 Budget Parameters</a:t>
            </a:r>
          </a:p>
        </p:txBody>
      </p:sp>
      <p:graphicFrame>
        <p:nvGraphicFramePr>
          <p:cNvPr id="4" name="Table 3"/>
          <p:cNvGraphicFramePr>
            <a:graphicFrameLocks noGrp="1"/>
          </p:cNvGraphicFramePr>
          <p:nvPr>
            <p:extLst>
              <p:ext uri="{D42A27DB-BD31-4B8C-83A1-F6EECF244321}">
                <p14:modId xmlns:p14="http://schemas.microsoft.com/office/powerpoint/2010/main" val="2086917862"/>
              </p:ext>
            </p:extLst>
          </p:nvPr>
        </p:nvGraphicFramePr>
        <p:xfrm>
          <a:off x="994298" y="1057247"/>
          <a:ext cx="7723574" cy="3876286"/>
        </p:xfrm>
        <a:graphic>
          <a:graphicData uri="http://schemas.openxmlformats.org/drawingml/2006/table">
            <a:tbl>
              <a:tblPr firstRow="1" bandRow="1">
                <a:tableStyleId>{5C22544A-7EE6-4342-B048-85BDC9FD1C3A}</a:tableStyleId>
              </a:tblPr>
              <a:tblGrid>
                <a:gridCol w="3588335">
                  <a:extLst>
                    <a:ext uri="{9D8B030D-6E8A-4147-A177-3AD203B41FA5}">
                      <a16:colId xmlns:a16="http://schemas.microsoft.com/office/drawing/2014/main" val="20000"/>
                    </a:ext>
                  </a:extLst>
                </a:gridCol>
                <a:gridCol w="4135239">
                  <a:extLst>
                    <a:ext uri="{9D8B030D-6E8A-4147-A177-3AD203B41FA5}">
                      <a16:colId xmlns:a16="http://schemas.microsoft.com/office/drawing/2014/main" val="20001"/>
                    </a:ext>
                  </a:extLst>
                </a:gridCol>
              </a:tblGrid>
              <a:tr h="825623">
                <a:tc>
                  <a:txBody>
                    <a:bodyPr/>
                    <a:lstStyle/>
                    <a:p>
                      <a:pPr algn="ctr"/>
                      <a:endParaRPr lang="en-US" sz="2000" dirty="0">
                        <a:latin typeface="Arial" panose="020B0604020202020204" pitchFamily="34" charset="0"/>
                        <a:cs typeface="Arial" panose="020B0604020202020204" pitchFamily="34" charset="0"/>
                      </a:endParaRPr>
                    </a:p>
                    <a:p>
                      <a:pPr algn="ctr"/>
                      <a:r>
                        <a:rPr lang="en-US" sz="2000" dirty="0">
                          <a:latin typeface="Arial" panose="020B0604020202020204" pitchFamily="34" charset="0"/>
                          <a:cs typeface="Arial" panose="020B0604020202020204" pitchFamily="34" charset="0"/>
                        </a:rPr>
                        <a:t>FY21 </a:t>
                      </a:r>
                      <a:r>
                        <a:rPr lang="en-US" sz="2000" baseline="0" dirty="0">
                          <a:latin typeface="Arial" panose="020B0604020202020204" pitchFamily="34" charset="0"/>
                          <a:cs typeface="Arial" panose="020B0604020202020204" pitchFamily="34" charset="0"/>
                        </a:rPr>
                        <a:t>School Priorities</a:t>
                      </a:r>
                      <a:endParaRPr lang="en-US" sz="2000" dirty="0">
                        <a:latin typeface="Arial" panose="020B0604020202020204" pitchFamily="34" charset="0"/>
                        <a:cs typeface="Arial" panose="020B0604020202020204" pitchFamily="34" charset="0"/>
                      </a:endParaRPr>
                    </a:p>
                  </a:txBody>
                  <a:tcPr/>
                </a:tc>
                <a:tc>
                  <a:txBody>
                    <a:bodyPr/>
                    <a:lstStyle/>
                    <a:p>
                      <a:pPr algn="ctr"/>
                      <a:endParaRPr lang="en-US" sz="2000" dirty="0">
                        <a:latin typeface="Arial" panose="020B0604020202020204" pitchFamily="34" charset="0"/>
                        <a:cs typeface="Arial" panose="020B0604020202020204" pitchFamily="34" charset="0"/>
                      </a:endParaRPr>
                    </a:p>
                    <a:p>
                      <a:pPr algn="ctr"/>
                      <a:r>
                        <a:rPr lang="en-US" sz="2000" dirty="0">
                          <a:latin typeface="Arial" panose="020B0604020202020204" pitchFamily="34" charset="0"/>
                          <a:cs typeface="Arial" panose="020B0604020202020204" pitchFamily="34" charset="0"/>
                        </a:rPr>
                        <a:t>Rationale</a:t>
                      </a:r>
                    </a:p>
                  </a:txBody>
                  <a:tcPr/>
                </a:tc>
                <a:extLst>
                  <a:ext uri="{0D108BD9-81ED-4DB2-BD59-A6C34878D82A}">
                    <a16:rowId xmlns:a16="http://schemas.microsoft.com/office/drawing/2014/main" val="10000"/>
                  </a:ext>
                </a:extLst>
              </a:tr>
              <a:tr h="825623">
                <a:tc>
                  <a:txBody>
                    <a:bodyPr/>
                    <a:lstStyle/>
                    <a:p>
                      <a:pPr marL="0" marR="0" lvl="0" indent="0" algn="l" defTabSz="685800" rtl="0" eaLnBrk="1" fontAlgn="auto" latinLnBrk="0" hangingPunct="1">
                        <a:lnSpc>
                          <a:spcPct val="100000"/>
                        </a:lnSpc>
                        <a:spcBef>
                          <a:spcPts val="0"/>
                        </a:spcBef>
                        <a:spcAft>
                          <a:spcPts val="225"/>
                        </a:spcAft>
                        <a:buClrTx/>
                        <a:buSzTx/>
                        <a:buFont typeface="+mj-lt"/>
                        <a:buNone/>
                        <a:tabLst/>
                        <a:defRPr/>
                      </a:pPr>
                      <a:r>
                        <a:rPr lang="en-US" sz="2000" dirty="0">
                          <a:solidFill>
                            <a:srgbClr val="000000"/>
                          </a:solidFill>
                          <a:latin typeface="Arial"/>
                          <a:cs typeface="Arial"/>
                        </a:rPr>
                        <a:t>Build teacher capacity in core content areas, particularly reading, math and science</a:t>
                      </a:r>
                    </a:p>
                    <a:p>
                      <a:pPr marL="228600" indent="-228600">
                        <a:spcAft>
                          <a:spcPts val="225"/>
                        </a:spcAft>
                        <a:buFont typeface="+mj-lt"/>
                        <a:buAutoNum type="arabicPeriod"/>
                      </a:pPr>
                      <a:endParaRPr lang="en-US" sz="2000" dirty="0">
                        <a:solidFill>
                          <a:srgbClr val="000000"/>
                        </a:solidFill>
                        <a:latin typeface="Arial"/>
                        <a:cs typeface="Arial"/>
                      </a:endParaRPr>
                    </a:p>
                  </a:txBody>
                  <a:tcPr/>
                </a:tc>
                <a:tc>
                  <a:txBody>
                    <a:bodyPr/>
                    <a:lstStyle/>
                    <a:p>
                      <a:pPr algn="ctr"/>
                      <a:r>
                        <a:rPr lang="en-US" sz="2000" dirty="0"/>
                        <a:t>As a school, consistent increased achievement in core content areas has not been evident.  </a:t>
                      </a:r>
                      <a:r>
                        <a:rPr lang="en-US" sz="2000" baseline="0" dirty="0"/>
                        <a:t>Many of the t</a:t>
                      </a:r>
                      <a:r>
                        <a:rPr lang="en-US" sz="2000" dirty="0"/>
                        <a:t>eachers have not</a:t>
                      </a:r>
                      <a:r>
                        <a:rPr lang="en-US" sz="2000" baseline="0" dirty="0"/>
                        <a:t> had enough opportunities to improve their teaching skills </a:t>
                      </a:r>
                      <a:r>
                        <a:rPr lang="en-US" sz="2000" dirty="0"/>
                        <a:t> via</a:t>
                      </a:r>
                      <a:r>
                        <a:rPr lang="en-US" sz="2000" baseline="0" dirty="0"/>
                        <a:t> professional learning and coaching. </a:t>
                      </a:r>
                      <a:endParaRPr lang="en-US" sz="2000" dirty="0"/>
                    </a:p>
                  </a:txBody>
                  <a:tcPr/>
                </a:tc>
                <a:extLst>
                  <a:ext uri="{0D108BD9-81ED-4DB2-BD59-A6C34878D82A}">
                    <a16:rowId xmlns:a16="http://schemas.microsoft.com/office/drawing/2014/main" val="10001"/>
                  </a:ext>
                </a:extLst>
              </a:tr>
              <a:tr h="825623">
                <a:tc>
                  <a:txBody>
                    <a:bodyPr/>
                    <a:lstStyle/>
                    <a:p>
                      <a:pPr algn="ctr"/>
                      <a:endParaRPr lang="en-US" sz="2000" dirty="0"/>
                    </a:p>
                  </a:txBody>
                  <a:tcPr/>
                </a:tc>
                <a:tc>
                  <a:txBody>
                    <a:bodyPr/>
                    <a:lstStyle/>
                    <a:p>
                      <a:pPr algn="ctr"/>
                      <a:endParaRPr lang="en-US" sz="2000" dirty="0"/>
                    </a:p>
                  </a:txBody>
                  <a:tcPr/>
                </a:tc>
                <a:extLst>
                  <a:ext uri="{0D108BD9-81ED-4DB2-BD59-A6C34878D82A}">
                    <a16:rowId xmlns:a16="http://schemas.microsoft.com/office/drawing/2014/main" val="10002"/>
                  </a:ext>
                </a:extLst>
              </a:tr>
            </a:tbl>
          </a:graphicData>
        </a:graphic>
      </p:graphicFrame>
      <p:sp>
        <p:nvSpPr>
          <p:cNvPr id="5" name="Slide Number Placeholder 4"/>
          <p:cNvSpPr>
            <a:spLocks noGrp="1"/>
          </p:cNvSpPr>
          <p:nvPr>
            <p:ph type="sldNum" sz="quarter" idx="12"/>
          </p:nvPr>
        </p:nvSpPr>
        <p:spPr/>
        <p:txBody>
          <a:bodyPr/>
          <a:lstStyle/>
          <a:p>
            <a:fld id="{3D6C3DC6-EF6E-8948-BFE6-808D46D584D8}" type="slidenum">
              <a:rPr lang="en-US" smtClean="0"/>
              <a:t>9</a:t>
            </a:fld>
            <a:endParaRPr lang="en-US" dirty="0"/>
          </a:p>
        </p:txBody>
      </p:sp>
    </p:spTree>
    <p:extLst>
      <p:ext uri="{BB962C8B-B14F-4D97-AF65-F5344CB8AC3E}">
        <p14:creationId xmlns:p14="http://schemas.microsoft.com/office/powerpoint/2010/main" val="7307008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717725" y="709358"/>
            <a:ext cx="8406158" cy="1587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prstClr val="black"/>
              </a:solidFill>
            </a:endParaRPr>
          </a:p>
        </p:txBody>
      </p:sp>
      <p:pic>
        <p:nvPicPr>
          <p:cNvPr id="3" name="Picture 2"/>
          <p:cNvPicPr>
            <a:picLocks noChangeAspect="1"/>
          </p:cNvPicPr>
          <p:nvPr/>
        </p:nvPicPr>
        <p:blipFill>
          <a:blip>
            <a:extLst>
              <a:ext uri="{28A0092B-C50C-407E-A947-70E740481C1C}">
                <a14:useLocalDpi xmlns:a14="http://schemas.microsoft.com/office/drawing/2010/main" val="0"/>
              </a:ext>
            </a:extLst>
          </a:blip>
          <a:stretch>
            <a:fillRect/>
          </a:stretch>
        </p:blipFill>
        <p:spPr>
          <a:xfrm>
            <a:off x="7887271" y="6219824"/>
            <a:ext cx="1160412" cy="523875"/>
          </a:xfrm>
          <a:prstGeom prst="rect">
            <a:avLst/>
          </a:prstGeom>
        </p:spPr>
      </p:pic>
      <p:sp>
        <p:nvSpPr>
          <p:cNvPr id="2" name="TextBox 1"/>
          <p:cNvSpPr txBox="1"/>
          <p:nvPr/>
        </p:nvSpPr>
        <p:spPr>
          <a:xfrm>
            <a:off x="814042" y="2466748"/>
            <a:ext cx="8329958" cy="1446550"/>
          </a:xfrm>
          <a:prstGeom prst="rect">
            <a:avLst/>
          </a:prstGeom>
          <a:noFill/>
        </p:spPr>
        <p:txBody>
          <a:bodyPr wrap="square" rtlCol="0">
            <a:spAutoFit/>
          </a:bodyPr>
          <a:lstStyle/>
          <a:p>
            <a:pPr algn="ctr"/>
            <a:r>
              <a:rPr lang="en-US" sz="3200" b="1" dirty="0">
                <a:latin typeface="+mj-lt"/>
              </a:rPr>
              <a:t>Discussion of Budget Summary</a:t>
            </a:r>
          </a:p>
          <a:p>
            <a:pPr algn="ctr"/>
            <a:r>
              <a:rPr lang="en-US" sz="2400" b="1" dirty="0">
                <a:latin typeface="+mj-lt"/>
              </a:rPr>
              <a:t>(Step 4: Budget Choices)</a:t>
            </a:r>
          </a:p>
          <a:p>
            <a:pPr algn="ctr"/>
            <a:endParaRPr lang="en-US" sz="3200" b="1" dirty="0">
              <a:latin typeface="+mj-lt"/>
            </a:endParaRPr>
          </a:p>
        </p:txBody>
      </p:sp>
      <p:sp>
        <p:nvSpPr>
          <p:cNvPr id="4" name="Slide Number Placeholder 3"/>
          <p:cNvSpPr>
            <a:spLocks noGrp="1"/>
          </p:cNvSpPr>
          <p:nvPr>
            <p:ph type="sldNum" sz="quarter" idx="12"/>
          </p:nvPr>
        </p:nvSpPr>
        <p:spPr/>
        <p:txBody>
          <a:bodyPr/>
          <a:lstStyle/>
          <a:p>
            <a:fld id="{3D6C3DC6-EF6E-8948-BFE6-808D46D584D8}" type="slidenum">
              <a:rPr lang="en-US" smtClean="0">
                <a:solidFill>
                  <a:srgbClr val="F5F5F5"/>
                </a:solidFill>
              </a:rPr>
              <a:pPr/>
              <a:t>10</a:t>
            </a:fld>
            <a:endParaRPr lang="en-US" dirty="0">
              <a:solidFill>
                <a:srgbClr val="F5F5F5"/>
              </a:solidFill>
            </a:endParaRPr>
          </a:p>
        </p:txBody>
      </p:sp>
    </p:spTree>
    <p:extLst>
      <p:ext uri="{BB962C8B-B14F-4D97-AF65-F5344CB8AC3E}">
        <p14:creationId xmlns:p14="http://schemas.microsoft.com/office/powerpoint/2010/main" val="18018993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84274" y="26474"/>
            <a:ext cx="7772400" cy="908197"/>
          </a:xfrm>
        </p:spPr>
        <p:txBody>
          <a:bodyPr/>
          <a:lstStyle/>
          <a:p>
            <a:r>
              <a:rPr lang="en-US" sz="3400" b="1" i="1" dirty="0">
                <a:solidFill>
                  <a:prstClr val="black">
                    <a:lumMod val="85000"/>
                    <a:lumOff val="15000"/>
                  </a:prstClr>
                </a:solidFill>
                <a:latin typeface="Century Schoolbook" panose="02040604050505020304"/>
              </a:rPr>
              <a:t>Executive Summary</a:t>
            </a:r>
            <a:endParaRPr lang="en-US" dirty="0"/>
          </a:p>
        </p:txBody>
      </p:sp>
      <p:sp>
        <p:nvSpPr>
          <p:cNvPr id="3" name="Subtitle 2"/>
          <p:cNvSpPr>
            <a:spLocks noGrp="1"/>
          </p:cNvSpPr>
          <p:nvPr>
            <p:ph type="subTitle" idx="1"/>
          </p:nvPr>
        </p:nvSpPr>
        <p:spPr>
          <a:xfrm>
            <a:off x="784273" y="1354014"/>
            <a:ext cx="8134643" cy="4437185"/>
          </a:xfrm>
        </p:spPr>
        <p:txBody>
          <a:bodyPr>
            <a:normAutofit fontScale="92500" lnSpcReduction="10000"/>
          </a:bodyPr>
          <a:lstStyle/>
          <a:p>
            <a:pPr marL="457200" indent="-457200" algn="l">
              <a:buFont typeface="Arial" panose="020B0604020202020204" pitchFamily="34" charset="0"/>
              <a:buChar char="•"/>
            </a:pPr>
            <a:r>
              <a:rPr lang="en-US" sz="2400" dirty="0">
                <a:solidFill>
                  <a:schemeClr val="tx1"/>
                </a:solidFill>
              </a:rPr>
              <a:t>This budget represents an investment plan for our school’s students, employees and the community as a whole.</a:t>
            </a:r>
          </a:p>
          <a:p>
            <a:pPr marL="457200" indent="-457200" algn="l">
              <a:buFont typeface="Arial" panose="020B0604020202020204" pitchFamily="34" charset="0"/>
              <a:buChar char="•"/>
            </a:pPr>
            <a:endParaRPr lang="en-US" sz="2400" dirty="0">
              <a:solidFill>
                <a:schemeClr val="tx1"/>
              </a:solidFill>
            </a:endParaRPr>
          </a:p>
          <a:p>
            <a:pPr marL="457200" indent="-457200" algn="l">
              <a:buFont typeface="Arial" panose="020B0604020202020204" pitchFamily="34" charset="0"/>
              <a:buChar char="•"/>
            </a:pPr>
            <a:r>
              <a:rPr lang="en-US" sz="2400" dirty="0">
                <a:solidFill>
                  <a:schemeClr val="tx1"/>
                </a:solidFill>
              </a:rPr>
              <a:t>The budget recommendations are tied directly to the school’s strategic vision and direction.</a:t>
            </a:r>
          </a:p>
          <a:p>
            <a:pPr marL="457200" indent="-457200" algn="l">
              <a:buFont typeface="Arial" panose="020B0604020202020204" pitchFamily="34" charset="0"/>
              <a:buChar char="•"/>
            </a:pPr>
            <a:endParaRPr lang="en-US" sz="2400" dirty="0">
              <a:solidFill>
                <a:schemeClr val="tx1"/>
              </a:solidFill>
            </a:endParaRPr>
          </a:p>
          <a:p>
            <a:pPr marL="457200" indent="-457200" algn="l">
              <a:buFont typeface="Arial" panose="020B0604020202020204" pitchFamily="34" charset="0"/>
              <a:buChar char="•"/>
            </a:pPr>
            <a:r>
              <a:rPr lang="en-US" sz="2400" dirty="0">
                <a:solidFill>
                  <a:schemeClr val="tx1"/>
                </a:solidFill>
              </a:rPr>
              <a:t>The proposed budget for the general operations of the school are reflected at $______</a:t>
            </a:r>
          </a:p>
          <a:p>
            <a:pPr marL="457200" indent="-457200" algn="l">
              <a:buFont typeface="Arial" panose="020B0604020202020204" pitchFamily="34" charset="0"/>
              <a:buChar char="•"/>
            </a:pPr>
            <a:endParaRPr lang="en-US" sz="2400" dirty="0">
              <a:solidFill>
                <a:schemeClr val="tx1"/>
              </a:solidFill>
            </a:endParaRPr>
          </a:p>
          <a:p>
            <a:pPr marL="457200" indent="-457200" algn="l">
              <a:buFont typeface="Arial" panose="020B0604020202020204" pitchFamily="34" charset="0"/>
              <a:buChar char="•"/>
            </a:pPr>
            <a:r>
              <a:rPr lang="en-US" sz="2400" dirty="0">
                <a:solidFill>
                  <a:schemeClr val="tx1"/>
                </a:solidFill>
              </a:rPr>
              <a:t>This investment plan for FY21 accommodates a student population that is projected to be _____ students, which is a increase/decrease of ______ students from FY20.</a:t>
            </a:r>
          </a:p>
        </p:txBody>
      </p:sp>
      <p:sp>
        <p:nvSpPr>
          <p:cNvPr id="4" name="Slide Number Placeholder 3"/>
          <p:cNvSpPr>
            <a:spLocks noGrp="1"/>
          </p:cNvSpPr>
          <p:nvPr>
            <p:ph type="sldNum" sz="quarter" idx="12"/>
          </p:nvPr>
        </p:nvSpPr>
        <p:spPr/>
        <p:txBody>
          <a:bodyPr/>
          <a:lstStyle/>
          <a:p>
            <a:fld id="{3D6C3DC6-EF6E-8948-BFE6-808D46D584D8}" type="slidenum">
              <a:rPr lang="en-US" smtClean="0"/>
              <a:t>11</a:t>
            </a:fld>
            <a:endParaRPr lang="en-US" dirty="0"/>
          </a:p>
        </p:txBody>
      </p:sp>
    </p:spTree>
    <p:extLst>
      <p:ext uri="{BB962C8B-B14F-4D97-AF65-F5344CB8AC3E}">
        <p14:creationId xmlns:p14="http://schemas.microsoft.com/office/powerpoint/2010/main" val="13036400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457200" y="150073"/>
            <a:ext cx="8229600" cy="390380"/>
          </a:xfrm>
          <a:prstGeom prst="rect">
            <a:avLst/>
          </a:prstGeom>
        </p:spPr>
        <p:txBody>
          <a:bodyPr vert="horz" lIns="91440" tIns="45720" rIns="91440" bIns="45720" rtlCol="0" anchor="ctr">
            <a:normAutofit fontScale="55000" lnSpcReduction="2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dirty="0">
                <a:ln>
                  <a:noFill/>
                </a:ln>
                <a:solidFill>
                  <a:sysClr val="windowText" lastClr="000000"/>
                </a:solidFill>
                <a:effectLst/>
                <a:uLnTx/>
                <a:uFillTx/>
                <a:latin typeface="Calibri"/>
                <a:ea typeface="+mj-ea"/>
                <a:cs typeface="+mj-cs"/>
              </a:rPr>
              <a:t>Dobb’s School Allocation</a:t>
            </a:r>
          </a:p>
        </p:txBody>
      </p:sp>
      <p:sp>
        <p:nvSpPr>
          <p:cNvPr id="2" name="Slide Number Placeholder 1"/>
          <p:cNvSpPr>
            <a:spLocks noGrp="1"/>
          </p:cNvSpPr>
          <p:nvPr>
            <p:ph type="sldNum" sz="quarter" idx="12"/>
          </p:nvPr>
        </p:nvSpPr>
        <p:spPr/>
        <p:txBody>
          <a:bodyPr/>
          <a:lstStyle/>
          <a:p>
            <a:fld id="{3D6C3DC6-EF6E-8948-BFE6-808D46D584D8}" type="slidenum">
              <a:rPr lang="en-US" smtClean="0">
                <a:solidFill>
                  <a:srgbClr val="F5F5F5"/>
                </a:solidFill>
              </a:rPr>
              <a:pPr/>
              <a:t>12</a:t>
            </a:fld>
            <a:endParaRPr lang="en-US" dirty="0">
              <a:solidFill>
                <a:srgbClr val="F5F5F5"/>
              </a:solidFill>
            </a:endParaRPr>
          </a:p>
        </p:txBody>
      </p:sp>
      <p:graphicFrame>
        <p:nvGraphicFramePr>
          <p:cNvPr id="5" name="Table 4"/>
          <p:cNvGraphicFramePr>
            <a:graphicFrameLocks noGrp="1"/>
          </p:cNvGraphicFramePr>
          <p:nvPr>
            <p:extLst>
              <p:ext uri="{D42A27DB-BD31-4B8C-83A1-F6EECF244321}">
                <p14:modId xmlns:p14="http://schemas.microsoft.com/office/powerpoint/2010/main" val="276562583"/>
              </p:ext>
            </p:extLst>
          </p:nvPr>
        </p:nvGraphicFramePr>
        <p:xfrm>
          <a:off x="257695" y="150073"/>
          <a:ext cx="216131" cy="1173480"/>
        </p:xfrm>
        <a:graphic>
          <a:graphicData uri="http://schemas.openxmlformats.org/drawingml/2006/table">
            <a:tbl>
              <a:tblPr>
                <a:tableStyleId>{5C22544A-7EE6-4342-B048-85BDC9FD1C3A}</a:tableStyleId>
              </a:tblPr>
              <a:tblGrid>
                <a:gridCol w="124044">
                  <a:extLst>
                    <a:ext uri="{9D8B030D-6E8A-4147-A177-3AD203B41FA5}">
                      <a16:colId xmlns:a16="http://schemas.microsoft.com/office/drawing/2014/main" val="2192476854"/>
                    </a:ext>
                  </a:extLst>
                </a:gridCol>
                <a:gridCol w="92087">
                  <a:extLst>
                    <a:ext uri="{9D8B030D-6E8A-4147-A177-3AD203B41FA5}">
                      <a16:colId xmlns:a16="http://schemas.microsoft.com/office/drawing/2014/main" val="1762759516"/>
                    </a:ext>
                  </a:extLst>
                </a:gridCol>
              </a:tblGrid>
              <a:tr h="0">
                <a:tc>
                  <a:txBody>
                    <a:bodyPr/>
                    <a:lstStyle/>
                    <a:p>
                      <a:pPr algn="l" fontAlgn="t"/>
                      <a:endParaRPr lang="en-US" sz="1100" b="1" i="0" u="none" strike="noStrike" dirty="0">
                        <a:solidFill>
                          <a:srgbClr val="000000"/>
                        </a:solidFill>
                        <a:effectLst/>
                        <a:latin typeface="Calibri" panose="020F0502020204030204" pitchFamily="34" charset="0"/>
                      </a:endParaRPr>
                    </a:p>
                  </a:txBody>
                  <a:tcPr marL="0" marR="0" marT="0" marB="0"/>
                </a:tc>
                <a:tc>
                  <a:txBody>
                    <a:bodyPr/>
                    <a:lstStyle/>
                    <a:p>
                      <a:pPr algn="ctr" fontAlgn="b"/>
                      <a:endParaRPr lang="en-US" sz="1100" b="0" i="0" u="none" strike="noStrike" dirty="0">
                        <a:effectLst/>
                        <a:latin typeface="Calibri" panose="020F0502020204030204" pitchFamily="34" charset="0"/>
                      </a:endParaRPr>
                    </a:p>
                  </a:txBody>
                  <a:tcPr marL="0" marR="0" marT="0" marB="0" anchor="b"/>
                </a:tc>
                <a:extLst>
                  <a:ext uri="{0D108BD9-81ED-4DB2-BD59-A6C34878D82A}">
                    <a16:rowId xmlns:a16="http://schemas.microsoft.com/office/drawing/2014/main" val="485654777"/>
                  </a:ext>
                </a:extLst>
              </a:tr>
              <a:tr h="0">
                <a:tc>
                  <a:txBody>
                    <a:bodyPr/>
                    <a:lstStyle/>
                    <a:p>
                      <a:pPr algn="l" fontAlgn="t"/>
                      <a:endParaRPr lang="en-US" sz="1100" b="1" i="0" u="none" strike="noStrike">
                        <a:solidFill>
                          <a:srgbClr val="000000"/>
                        </a:solidFill>
                        <a:effectLst/>
                        <a:latin typeface="Calibri" panose="020F0502020204030204" pitchFamily="34" charset="0"/>
                      </a:endParaRPr>
                    </a:p>
                  </a:txBody>
                  <a:tcPr marL="0" marR="0" marT="0" marB="0"/>
                </a:tc>
                <a:tc>
                  <a:txBody>
                    <a:bodyPr/>
                    <a:lstStyle/>
                    <a:p>
                      <a:pPr algn="ctr" fontAlgn="b"/>
                      <a:endParaRPr lang="en-US" sz="1100" b="0" i="0" u="none" strike="noStrike" dirty="0">
                        <a:effectLst/>
                        <a:latin typeface="Calibri" panose="020F0502020204030204" pitchFamily="34" charset="0"/>
                      </a:endParaRPr>
                    </a:p>
                  </a:txBody>
                  <a:tcPr marL="0" marR="0" marT="0" marB="0" anchor="b"/>
                </a:tc>
                <a:extLst>
                  <a:ext uri="{0D108BD9-81ED-4DB2-BD59-A6C34878D82A}">
                    <a16:rowId xmlns:a16="http://schemas.microsoft.com/office/drawing/2014/main" val="2118447013"/>
                  </a:ext>
                </a:extLst>
              </a:tr>
              <a:tr h="0">
                <a:tc>
                  <a:txBody>
                    <a:bodyPr/>
                    <a:lstStyle/>
                    <a:p>
                      <a:pPr algn="l" fontAlgn="t"/>
                      <a:endParaRPr lang="en-US" sz="1100" b="1" i="0" u="none" strike="noStrike" dirty="0">
                        <a:solidFill>
                          <a:srgbClr val="000000"/>
                        </a:solidFill>
                        <a:effectLst/>
                        <a:latin typeface="Calibri" panose="020F0502020204030204" pitchFamily="34" charset="0"/>
                      </a:endParaRPr>
                    </a:p>
                  </a:txBody>
                  <a:tcPr marL="0" marR="0" marT="0" marB="0"/>
                </a:tc>
                <a:tc>
                  <a:txBody>
                    <a:bodyPr/>
                    <a:lstStyle/>
                    <a:p>
                      <a:pPr algn="ctr" fontAlgn="b"/>
                      <a:endParaRPr lang="en-US" sz="1100" b="0" i="0" u="none" strike="noStrike" dirty="0">
                        <a:effectLst/>
                        <a:latin typeface="Calibri" panose="020F0502020204030204" pitchFamily="34" charset="0"/>
                      </a:endParaRPr>
                    </a:p>
                  </a:txBody>
                  <a:tcPr marL="0" marR="0" marT="0" marB="0" anchor="b"/>
                </a:tc>
                <a:extLst>
                  <a:ext uri="{0D108BD9-81ED-4DB2-BD59-A6C34878D82A}">
                    <a16:rowId xmlns:a16="http://schemas.microsoft.com/office/drawing/2014/main" val="898935595"/>
                  </a:ext>
                </a:extLst>
              </a:tr>
              <a:tr h="0">
                <a:tc>
                  <a:txBody>
                    <a:bodyPr/>
                    <a:lstStyle/>
                    <a:p>
                      <a:pPr algn="l" fontAlgn="t"/>
                      <a:endParaRPr lang="en-US" sz="1100" b="1" i="0" u="none" strike="noStrike" dirty="0">
                        <a:solidFill>
                          <a:srgbClr val="000000"/>
                        </a:solidFill>
                        <a:effectLst/>
                        <a:latin typeface="Calibri" panose="020F0502020204030204" pitchFamily="34" charset="0"/>
                      </a:endParaRPr>
                    </a:p>
                  </a:txBody>
                  <a:tcPr marL="0" marR="0" marT="0" marB="0"/>
                </a:tc>
                <a:tc>
                  <a:txBody>
                    <a:bodyPr/>
                    <a:lstStyle/>
                    <a:p>
                      <a:pPr algn="ctr" fontAlgn="b"/>
                      <a:endParaRPr lang="en-US" sz="1100" b="0" i="0" u="none" strike="noStrike" dirty="0">
                        <a:effectLst/>
                        <a:latin typeface="Calibri" panose="020F0502020204030204" pitchFamily="34" charset="0"/>
                      </a:endParaRPr>
                    </a:p>
                  </a:txBody>
                  <a:tcPr marL="0" marR="0" marT="0" marB="0" anchor="b"/>
                </a:tc>
                <a:extLst>
                  <a:ext uri="{0D108BD9-81ED-4DB2-BD59-A6C34878D82A}">
                    <a16:rowId xmlns:a16="http://schemas.microsoft.com/office/drawing/2014/main" val="1416034555"/>
                  </a:ext>
                </a:extLst>
              </a:tr>
              <a:tr h="0">
                <a:tc>
                  <a:txBody>
                    <a:bodyPr/>
                    <a:lstStyle/>
                    <a:p>
                      <a:pPr algn="l" fontAlgn="t"/>
                      <a:endParaRPr lang="en-US" sz="1100" b="1" i="0" u="none" strike="noStrike" dirty="0">
                        <a:solidFill>
                          <a:srgbClr val="000000"/>
                        </a:solidFill>
                        <a:effectLst/>
                        <a:latin typeface="Calibri" panose="020F0502020204030204" pitchFamily="34" charset="0"/>
                      </a:endParaRPr>
                    </a:p>
                  </a:txBody>
                  <a:tcPr marL="0" marR="0" marT="0" marB="0"/>
                </a:tc>
                <a:tc>
                  <a:txBody>
                    <a:bodyPr/>
                    <a:lstStyle/>
                    <a:p>
                      <a:pPr algn="ctr" fontAlgn="b"/>
                      <a:endParaRPr lang="en-US" sz="1100" b="0" i="0" u="none" strike="noStrike" dirty="0">
                        <a:effectLst/>
                        <a:latin typeface="Calibri" panose="020F0502020204030204" pitchFamily="34" charset="0"/>
                      </a:endParaRPr>
                    </a:p>
                  </a:txBody>
                  <a:tcPr marL="0" marR="0" marT="0" marB="0" anchor="b"/>
                </a:tc>
                <a:extLst>
                  <a:ext uri="{0D108BD9-81ED-4DB2-BD59-A6C34878D82A}">
                    <a16:rowId xmlns:a16="http://schemas.microsoft.com/office/drawing/2014/main" val="3292549697"/>
                  </a:ext>
                </a:extLst>
              </a:tr>
              <a:tr h="0">
                <a:tc>
                  <a:txBody>
                    <a:bodyPr/>
                    <a:lstStyle/>
                    <a:p>
                      <a:pPr algn="l" fontAlgn="t"/>
                      <a:endParaRPr lang="en-US" sz="1100" b="1" i="0" u="none" strike="noStrike" dirty="0">
                        <a:solidFill>
                          <a:srgbClr val="000000"/>
                        </a:solidFill>
                        <a:effectLst/>
                        <a:latin typeface="Calibri" panose="020F0502020204030204" pitchFamily="34" charset="0"/>
                      </a:endParaRPr>
                    </a:p>
                  </a:txBody>
                  <a:tcPr marL="0" marR="0" marT="0" marB="0"/>
                </a:tc>
                <a:tc>
                  <a:txBody>
                    <a:bodyPr/>
                    <a:lstStyle/>
                    <a:p>
                      <a:pPr algn="l" fontAlgn="b"/>
                      <a:endParaRPr lang="en-US" sz="1100" b="0" i="0" u="none" strike="noStrike" dirty="0">
                        <a:effectLst/>
                        <a:latin typeface="Calibri" panose="020F0502020204030204" pitchFamily="34" charset="0"/>
                      </a:endParaRPr>
                    </a:p>
                  </a:txBody>
                  <a:tcPr marL="0" marR="0" marT="0" marB="0" anchor="b"/>
                </a:tc>
                <a:extLst>
                  <a:ext uri="{0D108BD9-81ED-4DB2-BD59-A6C34878D82A}">
                    <a16:rowId xmlns:a16="http://schemas.microsoft.com/office/drawing/2014/main" val="3041692375"/>
                  </a:ext>
                </a:extLst>
              </a:tr>
              <a:tr h="0">
                <a:tc>
                  <a:txBody>
                    <a:bodyPr/>
                    <a:lstStyle/>
                    <a:p>
                      <a:pPr algn="l" fontAlgn="t"/>
                      <a:endParaRPr lang="en-US" sz="1100" b="1" i="0" u="none" strike="noStrike" dirty="0">
                        <a:solidFill>
                          <a:srgbClr val="000000"/>
                        </a:solidFill>
                        <a:effectLst/>
                        <a:latin typeface="Calibri" panose="020F0502020204030204" pitchFamily="34" charset="0"/>
                      </a:endParaRPr>
                    </a:p>
                  </a:txBody>
                  <a:tcPr marL="0" marR="0" marT="0" marB="0"/>
                </a:tc>
                <a:tc>
                  <a:txBody>
                    <a:bodyPr/>
                    <a:lstStyle/>
                    <a:p>
                      <a:pPr algn="ctr" fontAlgn="b"/>
                      <a:endParaRPr lang="en-US" sz="1100" b="0" i="0" u="none" strike="noStrike" dirty="0">
                        <a:effectLst/>
                        <a:latin typeface="Calibri" panose="020F0502020204030204" pitchFamily="34" charset="0"/>
                      </a:endParaRPr>
                    </a:p>
                  </a:txBody>
                  <a:tcPr marL="0" marR="0" marT="0" marB="0" anchor="b"/>
                </a:tc>
                <a:extLst>
                  <a:ext uri="{0D108BD9-81ED-4DB2-BD59-A6C34878D82A}">
                    <a16:rowId xmlns:a16="http://schemas.microsoft.com/office/drawing/2014/main" val="1858029138"/>
                  </a:ext>
                </a:extLst>
              </a:tr>
            </a:tbl>
          </a:graphicData>
        </a:graphic>
      </p:graphicFrame>
      <p:graphicFrame>
        <p:nvGraphicFramePr>
          <p:cNvPr id="8" name="Table 7"/>
          <p:cNvGraphicFramePr>
            <a:graphicFrameLocks noGrp="1"/>
          </p:cNvGraphicFramePr>
          <p:nvPr>
            <p:extLst>
              <p:ext uri="{D42A27DB-BD31-4B8C-83A1-F6EECF244321}">
                <p14:modId xmlns:p14="http://schemas.microsoft.com/office/powerpoint/2010/main" val="4227407273"/>
              </p:ext>
            </p:extLst>
          </p:nvPr>
        </p:nvGraphicFramePr>
        <p:xfrm>
          <a:off x="1404852" y="540465"/>
          <a:ext cx="6309360" cy="5145445"/>
        </p:xfrm>
        <a:graphic>
          <a:graphicData uri="http://schemas.openxmlformats.org/drawingml/2006/table">
            <a:tbl>
              <a:tblPr>
                <a:tableStyleId>{5C22544A-7EE6-4342-B048-85BDC9FD1C3A}</a:tableStyleId>
              </a:tblPr>
              <a:tblGrid>
                <a:gridCol w="2001845">
                  <a:extLst>
                    <a:ext uri="{9D8B030D-6E8A-4147-A177-3AD203B41FA5}">
                      <a16:colId xmlns:a16="http://schemas.microsoft.com/office/drawing/2014/main" val="364331203"/>
                    </a:ext>
                  </a:extLst>
                </a:gridCol>
                <a:gridCol w="1277772">
                  <a:extLst>
                    <a:ext uri="{9D8B030D-6E8A-4147-A177-3AD203B41FA5}">
                      <a16:colId xmlns:a16="http://schemas.microsoft.com/office/drawing/2014/main" val="2095907052"/>
                    </a:ext>
                  </a:extLst>
                </a:gridCol>
                <a:gridCol w="1385674">
                  <a:extLst>
                    <a:ext uri="{9D8B030D-6E8A-4147-A177-3AD203B41FA5}">
                      <a16:colId xmlns:a16="http://schemas.microsoft.com/office/drawing/2014/main" val="4088444245"/>
                    </a:ext>
                  </a:extLst>
                </a:gridCol>
                <a:gridCol w="1644069">
                  <a:extLst>
                    <a:ext uri="{9D8B030D-6E8A-4147-A177-3AD203B41FA5}">
                      <a16:colId xmlns:a16="http://schemas.microsoft.com/office/drawing/2014/main" val="3719173566"/>
                    </a:ext>
                  </a:extLst>
                </a:gridCol>
              </a:tblGrid>
              <a:tr h="172717">
                <a:tc gridSpan="4">
                  <a:txBody>
                    <a:bodyPr/>
                    <a:lstStyle/>
                    <a:p>
                      <a:pPr algn="ctr" fontAlgn="b"/>
                      <a:r>
                        <a:rPr lang="en-US" sz="1100" u="none" strike="noStrike">
                          <a:effectLst/>
                        </a:rPr>
                        <a:t>FY2021 TOTAL SCHOOL ALLOCATIONS</a:t>
                      </a:r>
                      <a:endParaRPr lang="en-US" sz="1100" b="1" i="0" u="none" strike="noStrike">
                        <a:solidFill>
                          <a:srgbClr val="FFFFFF"/>
                        </a:solidFill>
                        <a:effectLst/>
                        <a:latin typeface="Calibri" panose="020F0502020204030204" pitchFamily="34" charset="0"/>
                      </a:endParaRPr>
                    </a:p>
                  </a:txBody>
                  <a:tcPr marL="0" marR="0" marT="0" marB="0" anchor="b"/>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433964204"/>
                  </a:ext>
                </a:extLst>
              </a:tr>
              <a:tr h="156310">
                <a:tc>
                  <a:txBody>
                    <a:bodyPr/>
                    <a:lstStyle/>
                    <a:p>
                      <a:pPr algn="l" fontAlgn="b"/>
                      <a:r>
                        <a:rPr lang="en-US" sz="900" u="none" strike="noStrike">
                          <a:effectLst/>
                        </a:rPr>
                        <a:t>School</a:t>
                      </a:r>
                      <a:endParaRPr lang="en-US" sz="900" b="0" i="0" u="none" strike="noStrike">
                        <a:effectLst/>
                        <a:latin typeface="Calibri" panose="020F0502020204030204" pitchFamily="34" charset="0"/>
                      </a:endParaRPr>
                    </a:p>
                  </a:txBody>
                  <a:tcPr marL="0" marR="0" marT="0" marB="0" anchor="b"/>
                </a:tc>
                <a:tc gridSpan="3">
                  <a:txBody>
                    <a:bodyPr/>
                    <a:lstStyle/>
                    <a:p>
                      <a:pPr algn="ctr" fontAlgn="b"/>
                      <a:r>
                        <a:rPr lang="en-US" sz="900" u="none" strike="noStrike">
                          <a:effectLst/>
                        </a:rPr>
                        <a:t>Dobbs Elementary School</a:t>
                      </a:r>
                      <a:endParaRPr lang="en-US" sz="900" b="1" i="0" u="none" strike="noStrike">
                        <a:effectLst/>
                        <a:latin typeface="Calibri" panose="020F0502020204030204" pitchFamily="34" charset="0"/>
                      </a:endParaRPr>
                    </a:p>
                  </a:txBody>
                  <a:tcPr marL="0" marR="0" marT="0" marB="0" anchor="b"/>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007623636"/>
                  </a:ext>
                </a:extLst>
              </a:tr>
              <a:tr h="156310">
                <a:tc>
                  <a:txBody>
                    <a:bodyPr/>
                    <a:lstStyle/>
                    <a:p>
                      <a:pPr algn="l" fontAlgn="b"/>
                      <a:r>
                        <a:rPr lang="en-US" sz="900" u="none" strike="noStrike">
                          <a:effectLst/>
                        </a:rPr>
                        <a:t>Location</a:t>
                      </a:r>
                      <a:endParaRPr lang="en-US" sz="900" b="0" i="0" u="none" strike="noStrike">
                        <a:effectLst/>
                        <a:latin typeface="Calibri" panose="020F0502020204030204" pitchFamily="34" charset="0"/>
                      </a:endParaRPr>
                    </a:p>
                  </a:txBody>
                  <a:tcPr marL="0" marR="0" marT="0" marB="0" anchor="b"/>
                </a:tc>
                <a:tc gridSpan="3">
                  <a:txBody>
                    <a:bodyPr/>
                    <a:lstStyle/>
                    <a:p>
                      <a:pPr algn="ctr" fontAlgn="b"/>
                      <a:r>
                        <a:rPr lang="en-US" sz="900" u="none" strike="noStrike">
                          <a:effectLst/>
                        </a:rPr>
                        <a:t> 0104 </a:t>
                      </a:r>
                      <a:endParaRPr lang="en-US" sz="900" b="1" i="0" u="none" strike="noStrike">
                        <a:effectLst/>
                        <a:latin typeface="Calibri" panose="020F0502020204030204" pitchFamily="34" charset="0"/>
                      </a:endParaRPr>
                    </a:p>
                  </a:txBody>
                  <a:tcPr marL="0" marR="0" marT="0" marB="0" anchor="b"/>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026931801"/>
                  </a:ext>
                </a:extLst>
              </a:tr>
              <a:tr h="156310">
                <a:tc>
                  <a:txBody>
                    <a:bodyPr/>
                    <a:lstStyle/>
                    <a:p>
                      <a:pPr algn="l" fontAlgn="b"/>
                      <a:r>
                        <a:rPr lang="en-US" sz="900" u="none" strike="noStrike">
                          <a:effectLst/>
                        </a:rPr>
                        <a:t>Level</a:t>
                      </a:r>
                      <a:endParaRPr lang="en-US" sz="900" b="0" i="0" u="none" strike="noStrike">
                        <a:effectLst/>
                        <a:latin typeface="Calibri" panose="020F0502020204030204" pitchFamily="34" charset="0"/>
                      </a:endParaRPr>
                    </a:p>
                  </a:txBody>
                  <a:tcPr marL="0" marR="0" marT="0" marB="0" anchor="b"/>
                </a:tc>
                <a:tc gridSpan="3">
                  <a:txBody>
                    <a:bodyPr/>
                    <a:lstStyle/>
                    <a:p>
                      <a:pPr algn="ctr" fontAlgn="b"/>
                      <a:r>
                        <a:rPr lang="en-US" sz="900" u="none" strike="noStrike">
                          <a:effectLst/>
                        </a:rPr>
                        <a:t> ES </a:t>
                      </a:r>
                      <a:endParaRPr lang="en-US" sz="900" b="1" i="0" u="none" strike="noStrike">
                        <a:effectLst/>
                        <a:latin typeface="Calibri" panose="020F0502020204030204" pitchFamily="34" charset="0"/>
                      </a:endParaRPr>
                    </a:p>
                  </a:txBody>
                  <a:tcPr marL="0" marR="0" marT="0" marB="0" anchor="b"/>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215225233"/>
                  </a:ext>
                </a:extLst>
              </a:tr>
              <a:tr h="156310">
                <a:tc>
                  <a:txBody>
                    <a:bodyPr/>
                    <a:lstStyle/>
                    <a:p>
                      <a:pPr algn="l" fontAlgn="b"/>
                      <a:r>
                        <a:rPr lang="en-US" sz="900" u="none" strike="noStrike">
                          <a:effectLst/>
                        </a:rPr>
                        <a:t>FY2021 Projected Enrollment</a:t>
                      </a:r>
                      <a:endParaRPr lang="en-US" sz="900" b="0" i="0" u="none" strike="noStrike">
                        <a:effectLst/>
                        <a:latin typeface="Calibri" panose="020F0502020204030204" pitchFamily="34" charset="0"/>
                      </a:endParaRPr>
                    </a:p>
                  </a:txBody>
                  <a:tcPr marL="0" marR="0" marT="0" marB="0" anchor="b"/>
                </a:tc>
                <a:tc gridSpan="3">
                  <a:txBody>
                    <a:bodyPr/>
                    <a:lstStyle/>
                    <a:p>
                      <a:pPr algn="ctr" fontAlgn="b"/>
                      <a:r>
                        <a:rPr lang="en-US" sz="900" u="none" strike="noStrike">
                          <a:effectLst/>
                        </a:rPr>
                        <a:t>424</a:t>
                      </a:r>
                      <a:endParaRPr lang="en-US" sz="900" b="1" i="0" u="none" strike="noStrike">
                        <a:effectLst/>
                        <a:latin typeface="Calibri" panose="020F0502020204030204" pitchFamily="34" charset="0"/>
                      </a:endParaRPr>
                    </a:p>
                  </a:txBody>
                  <a:tcPr marL="0" marR="0" marT="0" marB="0" anchor="b"/>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56998832"/>
                  </a:ext>
                </a:extLst>
              </a:tr>
              <a:tr h="156310">
                <a:tc>
                  <a:txBody>
                    <a:bodyPr/>
                    <a:lstStyle/>
                    <a:p>
                      <a:pPr algn="l" fontAlgn="b"/>
                      <a:r>
                        <a:rPr lang="en-US" sz="900" u="none" strike="noStrike">
                          <a:effectLst/>
                        </a:rPr>
                        <a:t>Change in Enrollment</a:t>
                      </a:r>
                      <a:endParaRPr lang="en-US" sz="900" b="0" i="0" u="none" strike="noStrike">
                        <a:effectLst/>
                        <a:latin typeface="Calibri" panose="020F0502020204030204" pitchFamily="34" charset="0"/>
                      </a:endParaRPr>
                    </a:p>
                  </a:txBody>
                  <a:tcPr marL="0" marR="0" marT="0" marB="0" anchor="b"/>
                </a:tc>
                <a:tc gridSpan="3">
                  <a:txBody>
                    <a:bodyPr/>
                    <a:lstStyle/>
                    <a:p>
                      <a:pPr algn="ctr" fontAlgn="b"/>
                      <a:r>
                        <a:rPr lang="en-US" sz="900" u="none" strike="noStrike">
                          <a:effectLst/>
                        </a:rPr>
                        <a:t>15</a:t>
                      </a:r>
                      <a:endParaRPr lang="en-US" sz="900" b="1" i="0" u="none" strike="noStrike">
                        <a:effectLst/>
                        <a:latin typeface="Calibri" panose="020F0502020204030204" pitchFamily="34" charset="0"/>
                      </a:endParaRPr>
                    </a:p>
                  </a:txBody>
                  <a:tcPr marL="0" marR="0" marT="0" marB="0" anchor="b"/>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927857787"/>
                  </a:ext>
                </a:extLst>
              </a:tr>
              <a:tr h="162822">
                <a:tc>
                  <a:txBody>
                    <a:bodyPr/>
                    <a:lstStyle/>
                    <a:p>
                      <a:pPr algn="l" fontAlgn="b"/>
                      <a:r>
                        <a:rPr lang="en-US" sz="900" u="none" strike="noStrike">
                          <a:effectLst/>
                        </a:rPr>
                        <a:t>Total Earned</a:t>
                      </a:r>
                      <a:endParaRPr lang="en-US" sz="900" b="0" i="0" u="none" strike="noStrike">
                        <a:effectLst/>
                        <a:latin typeface="Calibri" panose="020F0502020204030204" pitchFamily="34" charset="0"/>
                      </a:endParaRPr>
                    </a:p>
                  </a:txBody>
                  <a:tcPr marL="0" marR="0" marT="0" marB="0" anchor="b"/>
                </a:tc>
                <a:tc gridSpan="3">
                  <a:txBody>
                    <a:bodyPr/>
                    <a:lstStyle/>
                    <a:p>
                      <a:pPr algn="ctr" fontAlgn="b"/>
                      <a:r>
                        <a:rPr lang="en-US" sz="900" u="none" strike="noStrike">
                          <a:effectLst/>
                        </a:rPr>
                        <a:t>$5,138,072</a:t>
                      </a:r>
                      <a:endParaRPr lang="en-US" sz="900" b="1" i="0" u="none" strike="noStrike">
                        <a:effectLst/>
                        <a:latin typeface="Calibri" panose="020F0502020204030204" pitchFamily="34" charset="0"/>
                      </a:endParaRPr>
                    </a:p>
                  </a:txBody>
                  <a:tcPr marL="0" marR="0" marT="0" marB="0" anchor="b"/>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217045093"/>
                  </a:ext>
                </a:extLst>
              </a:tr>
              <a:tr h="172717">
                <a:tc>
                  <a:txBody>
                    <a:bodyPr/>
                    <a:lstStyle/>
                    <a:p>
                      <a:pPr algn="ctr" fontAlgn="b"/>
                      <a:r>
                        <a:rPr lang="en-US" sz="1100" u="none" strike="noStrike">
                          <a:effectLst/>
                        </a:rPr>
                        <a:t> </a:t>
                      </a:r>
                      <a:endParaRPr lang="en-US" sz="1100" b="1" i="0" u="none" strike="noStrike">
                        <a:solidFill>
                          <a:srgbClr val="FFFFFF"/>
                        </a:solidFill>
                        <a:effectLst/>
                        <a:latin typeface="Arial" panose="020B0604020202020204" pitchFamily="34" charset="0"/>
                      </a:endParaRPr>
                    </a:p>
                  </a:txBody>
                  <a:tcPr marL="0" marR="0" marT="0" marB="0" anchor="b"/>
                </a:tc>
                <a:tc>
                  <a:txBody>
                    <a:bodyPr/>
                    <a:lstStyle/>
                    <a:p>
                      <a:pPr algn="ctr" fontAlgn="b"/>
                      <a:r>
                        <a:rPr lang="en-US" sz="1100" u="none" strike="noStrike">
                          <a:effectLst/>
                        </a:rPr>
                        <a:t> </a:t>
                      </a:r>
                      <a:endParaRPr lang="en-US" sz="1100" b="1" i="0" u="none" strike="noStrike">
                        <a:solidFill>
                          <a:srgbClr val="FFFFFF"/>
                        </a:solidFill>
                        <a:effectLst/>
                        <a:latin typeface="Arial" panose="020B0604020202020204" pitchFamily="34" charset="0"/>
                      </a:endParaRPr>
                    </a:p>
                  </a:txBody>
                  <a:tcPr marL="0" marR="0" marT="0" marB="0" anchor="b"/>
                </a:tc>
                <a:tc>
                  <a:txBody>
                    <a:bodyPr/>
                    <a:lstStyle/>
                    <a:p>
                      <a:pPr algn="ctr" fontAlgn="b"/>
                      <a:r>
                        <a:rPr lang="en-US" sz="1100" u="none" strike="noStrike">
                          <a:effectLst/>
                        </a:rPr>
                        <a:t> </a:t>
                      </a:r>
                      <a:endParaRPr lang="en-US" sz="1100" b="1" i="0" u="none" strike="noStrike">
                        <a:solidFill>
                          <a:srgbClr val="FFFFFF"/>
                        </a:solidFill>
                        <a:effectLst/>
                        <a:latin typeface="Arial" panose="020B0604020202020204" pitchFamily="34" charset="0"/>
                      </a:endParaRPr>
                    </a:p>
                  </a:txBody>
                  <a:tcPr marL="0" marR="0" marT="0" marB="0" anchor="b"/>
                </a:tc>
                <a:tc>
                  <a:txBody>
                    <a:bodyPr/>
                    <a:lstStyle/>
                    <a:p>
                      <a:pPr algn="ctr" fontAlgn="b"/>
                      <a:r>
                        <a:rPr lang="en-US" sz="1100" u="none" strike="noStrike">
                          <a:effectLst/>
                        </a:rPr>
                        <a:t> </a:t>
                      </a:r>
                      <a:endParaRPr lang="en-US" sz="1100" b="1" i="0" u="none" strike="noStrike">
                        <a:solidFill>
                          <a:srgbClr val="FFFFFF"/>
                        </a:solidFill>
                        <a:effectLst/>
                        <a:latin typeface="Arial" panose="020B0604020202020204" pitchFamily="34" charset="0"/>
                      </a:endParaRPr>
                    </a:p>
                  </a:txBody>
                  <a:tcPr marL="0" marR="0" marT="0" marB="0" anchor="b"/>
                </a:tc>
                <a:extLst>
                  <a:ext uri="{0D108BD9-81ED-4DB2-BD59-A6C34878D82A}">
                    <a16:rowId xmlns:a16="http://schemas.microsoft.com/office/drawing/2014/main" val="2633631462"/>
                  </a:ext>
                </a:extLst>
              </a:tr>
              <a:tr h="162822">
                <a:tc>
                  <a:txBody>
                    <a:bodyPr/>
                    <a:lstStyle/>
                    <a:p>
                      <a:pPr algn="l" fontAlgn="b"/>
                      <a:r>
                        <a:rPr lang="en-US" sz="900" u="none" strike="noStrike">
                          <a:effectLst/>
                        </a:rPr>
                        <a:t>SSF Category</a:t>
                      </a:r>
                      <a:endParaRPr lang="en-US" sz="900" b="1" i="0" u="none" strike="noStrike">
                        <a:effectLst/>
                        <a:latin typeface="Calibri" panose="020F0502020204030204" pitchFamily="34" charset="0"/>
                      </a:endParaRPr>
                    </a:p>
                  </a:txBody>
                  <a:tcPr marL="0" marR="0" marT="0" marB="0" anchor="b"/>
                </a:tc>
                <a:tc>
                  <a:txBody>
                    <a:bodyPr/>
                    <a:lstStyle/>
                    <a:p>
                      <a:pPr algn="ctr" fontAlgn="b"/>
                      <a:r>
                        <a:rPr lang="en-US" sz="900" u="none" strike="noStrike">
                          <a:effectLst/>
                        </a:rPr>
                        <a:t>Count</a:t>
                      </a:r>
                      <a:endParaRPr lang="en-US" sz="900" b="1" i="0" u="none" strike="noStrike">
                        <a:effectLst/>
                        <a:latin typeface="Calibri" panose="020F0502020204030204" pitchFamily="34" charset="0"/>
                      </a:endParaRPr>
                    </a:p>
                  </a:txBody>
                  <a:tcPr marL="0" marR="0" marT="0" marB="0" anchor="b"/>
                </a:tc>
                <a:tc>
                  <a:txBody>
                    <a:bodyPr/>
                    <a:lstStyle/>
                    <a:p>
                      <a:pPr algn="ctr" fontAlgn="b"/>
                      <a:r>
                        <a:rPr lang="en-US" sz="900" u="none" strike="noStrike">
                          <a:effectLst/>
                        </a:rPr>
                        <a:t>Weight</a:t>
                      </a:r>
                      <a:endParaRPr lang="en-US" sz="900" b="1" i="0" u="none" strike="noStrike">
                        <a:effectLst/>
                        <a:latin typeface="Calibri" panose="020F0502020204030204" pitchFamily="34" charset="0"/>
                      </a:endParaRPr>
                    </a:p>
                  </a:txBody>
                  <a:tcPr marL="0" marR="0" marT="0" marB="0" anchor="b"/>
                </a:tc>
                <a:tc>
                  <a:txBody>
                    <a:bodyPr/>
                    <a:lstStyle/>
                    <a:p>
                      <a:pPr algn="ctr" fontAlgn="b"/>
                      <a:r>
                        <a:rPr lang="en-US" sz="900" u="none" strike="noStrike">
                          <a:effectLst/>
                        </a:rPr>
                        <a:t>Allocation</a:t>
                      </a:r>
                      <a:endParaRPr lang="en-US" sz="900" b="1" i="0" u="none" strike="noStrike">
                        <a:effectLst/>
                        <a:latin typeface="Calibri" panose="020F0502020204030204" pitchFamily="34" charset="0"/>
                      </a:endParaRPr>
                    </a:p>
                  </a:txBody>
                  <a:tcPr marL="0" marR="0" marT="0" marB="0" anchor="b"/>
                </a:tc>
                <a:extLst>
                  <a:ext uri="{0D108BD9-81ED-4DB2-BD59-A6C34878D82A}">
                    <a16:rowId xmlns:a16="http://schemas.microsoft.com/office/drawing/2014/main" val="2057823325"/>
                  </a:ext>
                </a:extLst>
              </a:tr>
              <a:tr h="136771">
                <a:tc>
                  <a:txBody>
                    <a:bodyPr/>
                    <a:lstStyle/>
                    <a:p>
                      <a:pPr algn="l" fontAlgn="b"/>
                      <a:r>
                        <a:rPr lang="en-US" sz="800" u="none" strike="noStrike">
                          <a:effectLst/>
                        </a:rPr>
                        <a:t>Base Per Pupil</a:t>
                      </a:r>
                      <a:endParaRPr lang="en-US" sz="800" b="0" i="0" u="none" strike="noStrike">
                        <a:effectLst/>
                        <a:latin typeface="Calibri" panose="020F0502020204030204" pitchFamily="34" charset="0"/>
                      </a:endParaRPr>
                    </a:p>
                  </a:txBody>
                  <a:tcPr marL="0" marR="0" marT="0" marB="0" anchor="b"/>
                </a:tc>
                <a:tc>
                  <a:txBody>
                    <a:bodyPr/>
                    <a:lstStyle/>
                    <a:p>
                      <a:pPr algn="ctr" fontAlgn="b"/>
                      <a:r>
                        <a:rPr lang="en-US" sz="800" u="none" strike="noStrike">
                          <a:effectLst/>
                        </a:rPr>
                        <a:t>424</a:t>
                      </a:r>
                      <a:endParaRPr lang="en-US" sz="800" b="0" i="0" u="none" strike="noStrike">
                        <a:effectLst/>
                        <a:latin typeface="Calibri" panose="020F0502020204030204" pitchFamily="34" charset="0"/>
                      </a:endParaRPr>
                    </a:p>
                  </a:txBody>
                  <a:tcPr marL="0" marR="0" marT="0" marB="0" anchor="b"/>
                </a:tc>
                <a:tc>
                  <a:txBody>
                    <a:bodyPr/>
                    <a:lstStyle/>
                    <a:p>
                      <a:pPr algn="ctr" fontAlgn="b"/>
                      <a:r>
                        <a:rPr lang="en-US" sz="800" u="none" strike="noStrike">
                          <a:effectLst/>
                        </a:rPr>
                        <a:t>$4,586 </a:t>
                      </a:r>
                      <a:endParaRPr lang="en-US" sz="800" b="0" i="0" u="none" strike="noStrike">
                        <a:effectLst/>
                        <a:latin typeface="Calibri" panose="020F0502020204030204" pitchFamily="34" charset="0"/>
                      </a:endParaRPr>
                    </a:p>
                  </a:txBody>
                  <a:tcPr marL="0" marR="0" marT="0" marB="0" anchor="b"/>
                </a:tc>
                <a:tc>
                  <a:txBody>
                    <a:bodyPr/>
                    <a:lstStyle/>
                    <a:p>
                      <a:pPr algn="ctr" fontAlgn="b"/>
                      <a:r>
                        <a:rPr lang="en-US" sz="800" u="none" strike="noStrike">
                          <a:effectLst/>
                        </a:rPr>
                        <a:t>$1,944,462</a:t>
                      </a:r>
                      <a:endParaRPr lang="en-US" sz="800" b="0" i="0" u="none" strike="noStrike">
                        <a:effectLst/>
                        <a:latin typeface="Calibri" panose="020F0502020204030204" pitchFamily="34" charset="0"/>
                      </a:endParaRPr>
                    </a:p>
                  </a:txBody>
                  <a:tcPr marL="0" marR="0" marT="0" marB="0" anchor="b"/>
                </a:tc>
                <a:extLst>
                  <a:ext uri="{0D108BD9-81ED-4DB2-BD59-A6C34878D82A}">
                    <a16:rowId xmlns:a16="http://schemas.microsoft.com/office/drawing/2014/main" val="2184452331"/>
                  </a:ext>
                </a:extLst>
              </a:tr>
              <a:tr h="136771">
                <a:tc>
                  <a:txBody>
                    <a:bodyPr/>
                    <a:lstStyle/>
                    <a:p>
                      <a:pPr algn="l" fontAlgn="b"/>
                      <a:r>
                        <a:rPr lang="en-US" sz="800" u="none" strike="noStrike">
                          <a:effectLst/>
                        </a:rPr>
                        <a:t>Grade Level</a:t>
                      </a:r>
                      <a:endParaRPr lang="en-US" sz="800" b="1" i="0" u="none" strike="noStrike">
                        <a:effectLst/>
                        <a:latin typeface="Calibri" panose="020F0502020204030204" pitchFamily="34" charset="0"/>
                      </a:endParaRPr>
                    </a:p>
                  </a:txBody>
                  <a:tcPr marL="0" marR="0" marT="0" marB="0" anchor="b"/>
                </a:tc>
                <a:tc>
                  <a:txBody>
                    <a:bodyPr/>
                    <a:lstStyle/>
                    <a:p>
                      <a:pPr algn="l" fontAlgn="b"/>
                      <a:r>
                        <a:rPr lang="en-US" sz="800" u="none" strike="noStrike">
                          <a:effectLst/>
                        </a:rPr>
                        <a:t> </a:t>
                      </a:r>
                      <a:endParaRPr lang="en-US" sz="800" b="0" i="0" u="none" strike="noStrike">
                        <a:effectLst/>
                        <a:latin typeface="Calibri" panose="020F0502020204030204" pitchFamily="34" charset="0"/>
                      </a:endParaRPr>
                    </a:p>
                  </a:txBody>
                  <a:tcPr marL="0" marR="0" marT="0" marB="0" anchor="b"/>
                </a:tc>
                <a:tc>
                  <a:txBody>
                    <a:bodyPr/>
                    <a:lstStyle/>
                    <a:p>
                      <a:pPr algn="l" fontAlgn="b"/>
                      <a:r>
                        <a:rPr lang="en-US" sz="800" u="none" strike="noStrike">
                          <a:effectLst/>
                        </a:rPr>
                        <a:t> </a:t>
                      </a:r>
                      <a:endParaRPr lang="en-US" sz="800" b="0" i="0" u="none" strike="noStrike">
                        <a:effectLst/>
                        <a:latin typeface="Calibri" panose="020F0502020204030204" pitchFamily="34" charset="0"/>
                      </a:endParaRPr>
                    </a:p>
                  </a:txBody>
                  <a:tcPr marL="0" marR="0" marT="0" marB="0" anchor="b"/>
                </a:tc>
                <a:tc>
                  <a:txBody>
                    <a:bodyPr/>
                    <a:lstStyle/>
                    <a:p>
                      <a:pPr algn="ctr" fontAlgn="b"/>
                      <a:r>
                        <a:rPr lang="en-US" sz="800" u="none" strike="noStrike">
                          <a:effectLst/>
                        </a:rPr>
                        <a:t> </a:t>
                      </a:r>
                      <a:endParaRPr lang="en-US" sz="800" b="0" i="0" u="none" strike="noStrike">
                        <a:effectLst/>
                        <a:latin typeface="Calibri" panose="020F0502020204030204" pitchFamily="34" charset="0"/>
                      </a:endParaRPr>
                    </a:p>
                  </a:txBody>
                  <a:tcPr marL="0" marR="0" marT="0" marB="0" anchor="b"/>
                </a:tc>
                <a:extLst>
                  <a:ext uri="{0D108BD9-81ED-4DB2-BD59-A6C34878D82A}">
                    <a16:rowId xmlns:a16="http://schemas.microsoft.com/office/drawing/2014/main" val="2881330176"/>
                  </a:ext>
                </a:extLst>
              </a:tr>
              <a:tr h="136771">
                <a:tc>
                  <a:txBody>
                    <a:bodyPr/>
                    <a:lstStyle/>
                    <a:p>
                      <a:pPr algn="l" fontAlgn="b"/>
                      <a:r>
                        <a:rPr lang="en-US" sz="800" u="none" strike="noStrike">
                          <a:effectLst/>
                        </a:rPr>
                        <a:t>       Kindergarten</a:t>
                      </a:r>
                      <a:endParaRPr lang="en-US" sz="800" b="0" i="0" u="none" strike="noStrike">
                        <a:effectLst/>
                        <a:latin typeface="Calibri" panose="020F0502020204030204" pitchFamily="34" charset="0"/>
                      </a:endParaRPr>
                    </a:p>
                  </a:txBody>
                  <a:tcPr marL="0" marR="0" marT="0" marB="0" anchor="b"/>
                </a:tc>
                <a:tc>
                  <a:txBody>
                    <a:bodyPr/>
                    <a:lstStyle/>
                    <a:p>
                      <a:pPr algn="ctr" fontAlgn="b"/>
                      <a:r>
                        <a:rPr lang="en-US" sz="800" u="none" strike="noStrike">
                          <a:effectLst/>
                        </a:rPr>
                        <a:t>66</a:t>
                      </a:r>
                      <a:endParaRPr lang="en-US" sz="800" b="0" i="0" u="none" strike="noStrike">
                        <a:effectLst/>
                        <a:latin typeface="Calibri" panose="020F0502020204030204" pitchFamily="34" charset="0"/>
                      </a:endParaRPr>
                    </a:p>
                  </a:txBody>
                  <a:tcPr marL="0" marR="0" marT="0" marB="0" anchor="b"/>
                </a:tc>
                <a:tc>
                  <a:txBody>
                    <a:bodyPr/>
                    <a:lstStyle/>
                    <a:p>
                      <a:pPr algn="ctr" fontAlgn="b"/>
                      <a:r>
                        <a:rPr lang="en-US" sz="800" u="none" strike="noStrike">
                          <a:effectLst/>
                        </a:rPr>
                        <a:t>0.60 </a:t>
                      </a:r>
                      <a:endParaRPr lang="en-US" sz="800" b="0" i="0" u="none" strike="noStrike">
                        <a:effectLst/>
                        <a:latin typeface="Calibri" panose="020F0502020204030204" pitchFamily="34" charset="0"/>
                      </a:endParaRPr>
                    </a:p>
                  </a:txBody>
                  <a:tcPr marL="0" marR="0" marT="0" marB="0" anchor="b"/>
                </a:tc>
                <a:tc>
                  <a:txBody>
                    <a:bodyPr/>
                    <a:lstStyle/>
                    <a:p>
                      <a:pPr algn="ctr" fontAlgn="b"/>
                      <a:r>
                        <a:rPr lang="en-US" sz="800" u="none" strike="noStrike">
                          <a:effectLst/>
                        </a:rPr>
                        <a:t>$181,605</a:t>
                      </a:r>
                      <a:endParaRPr lang="en-US" sz="800" b="0" i="0" u="none" strike="noStrike">
                        <a:effectLst/>
                        <a:latin typeface="Calibri" panose="020F0502020204030204" pitchFamily="34" charset="0"/>
                      </a:endParaRPr>
                    </a:p>
                  </a:txBody>
                  <a:tcPr marL="0" marR="0" marT="0" marB="0" anchor="b"/>
                </a:tc>
                <a:extLst>
                  <a:ext uri="{0D108BD9-81ED-4DB2-BD59-A6C34878D82A}">
                    <a16:rowId xmlns:a16="http://schemas.microsoft.com/office/drawing/2014/main" val="3930224169"/>
                  </a:ext>
                </a:extLst>
              </a:tr>
              <a:tr h="136771">
                <a:tc>
                  <a:txBody>
                    <a:bodyPr/>
                    <a:lstStyle/>
                    <a:p>
                      <a:pPr algn="l" fontAlgn="b"/>
                      <a:r>
                        <a:rPr lang="en-US" sz="800" u="none" strike="noStrike">
                          <a:effectLst/>
                        </a:rPr>
                        <a:t>       1st </a:t>
                      </a:r>
                      <a:endParaRPr lang="en-US" sz="800" b="0" i="0" u="none" strike="noStrike">
                        <a:effectLst/>
                        <a:latin typeface="Calibri" panose="020F0502020204030204" pitchFamily="34" charset="0"/>
                      </a:endParaRPr>
                    </a:p>
                  </a:txBody>
                  <a:tcPr marL="0" marR="0" marT="0" marB="0" anchor="b"/>
                </a:tc>
                <a:tc>
                  <a:txBody>
                    <a:bodyPr/>
                    <a:lstStyle/>
                    <a:p>
                      <a:pPr algn="ctr" fontAlgn="b"/>
                      <a:r>
                        <a:rPr lang="en-US" sz="800" u="none" strike="noStrike">
                          <a:effectLst/>
                        </a:rPr>
                        <a:t>68</a:t>
                      </a:r>
                      <a:endParaRPr lang="en-US" sz="800" b="0" i="0" u="none" strike="noStrike">
                        <a:effectLst/>
                        <a:latin typeface="Calibri" panose="020F0502020204030204" pitchFamily="34" charset="0"/>
                      </a:endParaRPr>
                    </a:p>
                  </a:txBody>
                  <a:tcPr marL="0" marR="0" marT="0" marB="0" anchor="b"/>
                </a:tc>
                <a:tc>
                  <a:txBody>
                    <a:bodyPr/>
                    <a:lstStyle/>
                    <a:p>
                      <a:pPr algn="ctr" fontAlgn="b"/>
                      <a:r>
                        <a:rPr lang="en-US" sz="800" u="none" strike="noStrike">
                          <a:effectLst/>
                        </a:rPr>
                        <a:t>0.25 </a:t>
                      </a:r>
                      <a:endParaRPr lang="en-US" sz="800" b="0" i="0" u="none" strike="noStrike">
                        <a:effectLst/>
                        <a:latin typeface="Calibri" panose="020F0502020204030204" pitchFamily="34" charset="0"/>
                      </a:endParaRPr>
                    </a:p>
                  </a:txBody>
                  <a:tcPr marL="0" marR="0" marT="0" marB="0" anchor="b"/>
                </a:tc>
                <a:tc>
                  <a:txBody>
                    <a:bodyPr/>
                    <a:lstStyle/>
                    <a:p>
                      <a:pPr algn="ctr" fontAlgn="b"/>
                      <a:r>
                        <a:rPr lang="en-US" sz="800" u="none" strike="noStrike">
                          <a:effectLst/>
                        </a:rPr>
                        <a:t>$77,962</a:t>
                      </a:r>
                      <a:endParaRPr lang="en-US" sz="800" b="0" i="0" u="none" strike="noStrike">
                        <a:effectLst/>
                        <a:latin typeface="Calibri" panose="020F0502020204030204" pitchFamily="34" charset="0"/>
                      </a:endParaRPr>
                    </a:p>
                  </a:txBody>
                  <a:tcPr marL="0" marR="0" marT="0" marB="0" anchor="b"/>
                </a:tc>
                <a:extLst>
                  <a:ext uri="{0D108BD9-81ED-4DB2-BD59-A6C34878D82A}">
                    <a16:rowId xmlns:a16="http://schemas.microsoft.com/office/drawing/2014/main" val="1108633240"/>
                  </a:ext>
                </a:extLst>
              </a:tr>
              <a:tr h="136771">
                <a:tc>
                  <a:txBody>
                    <a:bodyPr/>
                    <a:lstStyle/>
                    <a:p>
                      <a:pPr algn="l" fontAlgn="b"/>
                      <a:r>
                        <a:rPr lang="en-US" sz="800" u="none" strike="noStrike">
                          <a:effectLst/>
                        </a:rPr>
                        <a:t>       2nd</a:t>
                      </a:r>
                      <a:endParaRPr lang="en-US" sz="800" b="0" i="0" u="none" strike="noStrike">
                        <a:effectLst/>
                        <a:latin typeface="Calibri" panose="020F0502020204030204" pitchFamily="34" charset="0"/>
                      </a:endParaRPr>
                    </a:p>
                  </a:txBody>
                  <a:tcPr marL="0" marR="0" marT="0" marB="0" anchor="b"/>
                </a:tc>
                <a:tc>
                  <a:txBody>
                    <a:bodyPr/>
                    <a:lstStyle/>
                    <a:p>
                      <a:pPr algn="ctr" fontAlgn="b"/>
                      <a:r>
                        <a:rPr lang="en-US" sz="800" u="none" strike="noStrike">
                          <a:effectLst/>
                        </a:rPr>
                        <a:t>56</a:t>
                      </a:r>
                      <a:endParaRPr lang="en-US" sz="800" b="0" i="0" u="none" strike="noStrike">
                        <a:effectLst/>
                        <a:latin typeface="Calibri" panose="020F0502020204030204" pitchFamily="34" charset="0"/>
                      </a:endParaRPr>
                    </a:p>
                  </a:txBody>
                  <a:tcPr marL="0" marR="0" marT="0" marB="0" anchor="b"/>
                </a:tc>
                <a:tc>
                  <a:txBody>
                    <a:bodyPr/>
                    <a:lstStyle/>
                    <a:p>
                      <a:pPr algn="ctr" fontAlgn="b"/>
                      <a:r>
                        <a:rPr lang="en-US" sz="800" u="none" strike="noStrike">
                          <a:effectLst/>
                        </a:rPr>
                        <a:t>0.25 </a:t>
                      </a:r>
                      <a:endParaRPr lang="en-US" sz="800" b="0" i="0" u="none" strike="noStrike">
                        <a:effectLst/>
                        <a:latin typeface="Calibri" panose="020F0502020204030204" pitchFamily="34" charset="0"/>
                      </a:endParaRPr>
                    </a:p>
                  </a:txBody>
                  <a:tcPr marL="0" marR="0" marT="0" marB="0" anchor="b"/>
                </a:tc>
                <a:tc>
                  <a:txBody>
                    <a:bodyPr/>
                    <a:lstStyle/>
                    <a:p>
                      <a:pPr algn="ctr" fontAlgn="b"/>
                      <a:r>
                        <a:rPr lang="en-US" sz="800" u="none" strike="noStrike">
                          <a:effectLst/>
                        </a:rPr>
                        <a:t>$64,204</a:t>
                      </a:r>
                      <a:endParaRPr lang="en-US" sz="800" b="0" i="0" u="none" strike="noStrike">
                        <a:effectLst/>
                        <a:latin typeface="Calibri" panose="020F0502020204030204" pitchFamily="34" charset="0"/>
                      </a:endParaRPr>
                    </a:p>
                  </a:txBody>
                  <a:tcPr marL="0" marR="0" marT="0" marB="0" anchor="b"/>
                </a:tc>
                <a:extLst>
                  <a:ext uri="{0D108BD9-81ED-4DB2-BD59-A6C34878D82A}">
                    <a16:rowId xmlns:a16="http://schemas.microsoft.com/office/drawing/2014/main" val="3272863814"/>
                  </a:ext>
                </a:extLst>
              </a:tr>
              <a:tr h="136771">
                <a:tc>
                  <a:txBody>
                    <a:bodyPr/>
                    <a:lstStyle/>
                    <a:p>
                      <a:pPr algn="l" fontAlgn="b"/>
                      <a:r>
                        <a:rPr lang="en-US" sz="800" u="none" strike="noStrike">
                          <a:effectLst/>
                        </a:rPr>
                        <a:t>       3rd</a:t>
                      </a:r>
                      <a:endParaRPr lang="en-US" sz="800" b="0" i="0" u="none" strike="noStrike">
                        <a:effectLst/>
                        <a:latin typeface="Calibri" panose="020F0502020204030204" pitchFamily="34" charset="0"/>
                      </a:endParaRPr>
                    </a:p>
                  </a:txBody>
                  <a:tcPr marL="0" marR="0" marT="0" marB="0" anchor="b"/>
                </a:tc>
                <a:tc>
                  <a:txBody>
                    <a:bodyPr/>
                    <a:lstStyle/>
                    <a:p>
                      <a:pPr algn="ctr" fontAlgn="b"/>
                      <a:r>
                        <a:rPr lang="en-US" sz="800" u="none" strike="noStrike">
                          <a:effectLst/>
                        </a:rPr>
                        <a:t>82</a:t>
                      </a:r>
                      <a:endParaRPr lang="en-US" sz="800" b="0" i="0" u="none" strike="noStrike">
                        <a:effectLst/>
                        <a:latin typeface="Calibri" panose="020F0502020204030204" pitchFamily="34" charset="0"/>
                      </a:endParaRPr>
                    </a:p>
                  </a:txBody>
                  <a:tcPr marL="0" marR="0" marT="0" marB="0" anchor="b"/>
                </a:tc>
                <a:tc>
                  <a:txBody>
                    <a:bodyPr/>
                    <a:lstStyle/>
                    <a:p>
                      <a:pPr algn="ctr" fontAlgn="b"/>
                      <a:r>
                        <a:rPr lang="en-US" sz="800" u="none" strike="noStrike">
                          <a:effectLst/>
                        </a:rPr>
                        <a:t>0.25 </a:t>
                      </a:r>
                      <a:endParaRPr lang="en-US" sz="800" b="0" i="0" u="none" strike="noStrike">
                        <a:effectLst/>
                        <a:latin typeface="Calibri" panose="020F0502020204030204" pitchFamily="34" charset="0"/>
                      </a:endParaRPr>
                    </a:p>
                  </a:txBody>
                  <a:tcPr marL="0" marR="0" marT="0" marB="0" anchor="b"/>
                </a:tc>
                <a:tc>
                  <a:txBody>
                    <a:bodyPr/>
                    <a:lstStyle/>
                    <a:p>
                      <a:pPr algn="ctr" fontAlgn="b"/>
                      <a:r>
                        <a:rPr lang="en-US" sz="800" u="none" strike="noStrike">
                          <a:effectLst/>
                        </a:rPr>
                        <a:t>$94,013</a:t>
                      </a:r>
                      <a:endParaRPr lang="en-US" sz="800" b="0" i="0" u="none" strike="noStrike">
                        <a:effectLst/>
                        <a:latin typeface="Calibri" panose="020F0502020204030204" pitchFamily="34" charset="0"/>
                      </a:endParaRPr>
                    </a:p>
                  </a:txBody>
                  <a:tcPr marL="0" marR="0" marT="0" marB="0" anchor="b"/>
                </a:tc>
                <a:extLst>
                  <a:ext uri="{0D108BD9-81ED-4DB2-BD59-A6C34878D82A}">
                    <a16:rowId xmlns:a16="http://schemas.microsoft.com/office/drawing/2014/main" val="2907998551"/>
                  </a:ext>
                </a:extLst>
              </a:tr>
              <a:tr h="136771">
                <a:tc>
                  <a:txBody>
                    <a:bodyPr/>
                    <a:lstStyle/>
                    <a:p>
                      <a:pPr algn="l" fontAlgn="b"/>
                      <a:r>
                        <a:rPr lang="en-US" sz="800" u="none" strike="noStrike">
                          <a:effectLst/>
                        </a:rPr>
                        <a:t>       4th</a:t>
                      </a:r>
                      <a:endParaRPr lang="en-US" sz="800" b="0" i="0" u="none" strike="noStrike">
                        <a:effectLst/>
                        <a:latin typeface="Calibri" panose="020F0502020204030204" pitchFamily="34" charset="0"/>
                      </a:endParaRPr>
                    </a:p>
                  </a:txBody>
                  <a:tcPr marL="0" marR="0" marT="0" marB="0" anchor="b"/>
                </a:tc>
                <a:tc>
                  <a:txBody>
                    <a:bodyPr/>
                    <a:lstStyle/>
                    <a:p>
                      <a:pPr algn="ctr" fontAlgn="b"/>
                      <a:r>
                        <a:rPr lang="en-US" sz="800" u="none" strike="noStrike">
                          <a:effectLst/>
                        </a:rPr>
                        <a:t>75</a:t>
                      </a:r>
                      <a:endParaRPr lang="en-US" sz="800" b="0" i="0" u="none" strike="noStrike">
                        <a:effectLst/>
                        <a:latin typeface="Calibri" panose="020F0502020204030204" pitchFamily="34" charset="0"/>
                      </a:endParaRPr>
                    </a:p>
                  </a:txBody>
                  <a:tcPr marL="0" marR="0" marT="0" marB="0" anchor="b"/>
                </a:tc>
                <a:tc>
                  <a:txBody>
                    <a:bodyPr/>
                    <a:lstStyle/>
                    <a:p>
                      <a:pPr algn="ctr" fontAlgn="b"/>
                      <a:r>
                        <a:rPr lang="en-US" sz="800" u="none" strike="noStrike">
                          <a:effectLst/>
                        </a:rPr>
                        <a:t>0.00 </a:t>
                      </a:r>
                      <a:endParaRPr lang="en-US" sz="800" b="0" i="0" u="none" strike="noStrike">
                        <a:effectLst/>
                        <a:latin typeface="Calibri" panose="020F0502020204030204" pitchFamily="34" charset="0"/>
                      </a:endParaRPr>
                    </a:p>
                  </a:txBody>
                  <a:tcPr marL="0" marR="0" marT="0" marB="0" anchor="b"/>
                </a:tc>
                <a:tc>
                  <a:txBody>
                    <a:bodyPr/>
                    <a:lstStyle/>
                    <a:p>
                      <a:pPr algn="ctr" fontAlgn="b"/>
                      <a:r>
                        <a:rPr lang="en-US" sz="800" u="none" strike="noStrike">
                          <a:effectLst/>
                        </a:rPr>
                        <a:t>$0</a:t>
                      </a:r>
                      <a:endParaRPr lang="en-US" sz="800" b="0" i="0" u="none" strike="noStrike">
                        <a:effectLst/>
                        <a:latin typeface="Calibri" panose="020F0502020204030204" pitchFamily="34" charset="0"/>
                      </a:endParaRPr>
                    </a:p>
                  </a:txBody>
                  <a:tcPr marL="0" marR="0" marT="0" marB="0" anchor="b"/>
                </a:tc>
                <a:extLst>
                  <a:ext uri="{0D108BD9-81ED-4DB2-BD59-A6C34878D82A}">
                    <a16:rowId xmlns:a16="http://schemas.microsoft.com/office/drawing/2014/main" val="2773398591"/>
                  </a:ext>
                </a:extLst>
              </a:tr>
              <a:tr h="136771">
                <a:tc>
                  <a:txBody>
                    <a:bodyPr/>
                    <a:lstStyle/>
                    <a:p>
                      <a:pPr algn="l" fontAlgn="b"/>
                      <a:r>
                        <a:rPr lang="en-US" sz="800" u="none" strike="noStrike">
                          <a:effectLst/>
                        </a:rPr>
                        <a:t>       5th</a:t>
                      </a:r>
                      <a:endParaRPr lang="en-US" sz="800" b="0" i="0" u="none" strike="noStrike">
                        <a:effectLst/>
                        <a:latin typeface="Calibri" panose="020F0502020204030204" pitchFamily="34" charset="0"/>
                      </a:endParaRPr>
                    </a:p>
                  </a:txBody>
                  <a:tcPr marL="0" marR="0" marT="0" marB="0" anchor="b"/>
                </a:tc>
                <a:tc>
                  <a:txBody>
                    <a:bodyPr/>
                    <a:lstStyle/>
                    <a:p>
                      <a:pPr algn="ctr" fontAlgn="b"/>
                      <a:r>
                        <a:rPr lang="en-US" sz="800" u="none" strike="noStrike">
                          <a:effectLst/>
                        </a:rPr>
                        <a:t>77</a:t>
                      </a:r>
                      <a:endParaRPr lang="en-US" sz="800" b="0" i="0" u="none" strike="noStrike">
                        <a:effectLst/>
                        <a:latin typeface="Calibri" panose="020F0502020204030204" pitchFamily="34" charset="0"/>
                      </a:endParaRPr>
                    </a:p>
                  </a:txBody>
                  <a:tcPr marL="0" marR="0" marT="0" marB="0" anchor="b"/>
                </a:tc>
                <a:tc>
                  <a:txBody>
                    <a:bodyPr/>
                    <a:lstStyle/>
                    <a:p>
                      <a:pPr algn="ctr" fontAlgn="b"/>
                      <a:r>
                        <a:rPr lang="en-US" sz="800" u="none" strike="noStrike">
                          <a:effectLst/>
                        </a:rPr>
                        <a:t>0.00 </a:t>
                      </a:r>
                      <a:endParaRPr lang="en-US" sz="800" b="0" i="0" u="none" strike="noStrike">
                        <a:effectLst/>
                        <a:latin typeface="Calibri" panose="020F0502020204030204" pitchFamily="34" charset="0"/>
                      </a:endParaRPr>
                    </a:p>
                  </a:txBody>
                  <a:tcPr marL="0" marR="0" marT="0" marB="0" anchor="b"/>
                </a:tc>
                <a:tc>
                  <a:txBody>
                    <a:bodyPr/>
                    <a:lstStyle/>
                    <a:p>
                      <a:pPr algn="ctr" fontAlgn="b"/>
                      <a:r>
                        <a:rPr lang="en-US" sz="800" u="none" strike="noStrike">
                          <a:effectLst/>
                        </a:rPr>
                        <a:t>$0</a:t>
                      </a:r>
                      <a:endParaRPr lang="en-US" sz="800" b="0" i="0" u="none" strike="noStrike">
                        <a:effectLst/>
                        <a:latin typeface="Calibri" panose="020F0502020204030204" pitchFamily="34" charset="0"/>
                      </a:endParaRPr>
                    </a:p>
                  </a:txBody>
                  <a:tcPr marL="0" marR="0" marT="0" marB="0" anchor="b"/>
                </a:tc>
                <a:extLst>
                  <a:ext uri="{0D108BD9-81ED-4DB2-BD59-A6C34878D82A}">
                    <a16:rowId xmlns:a16="http://schemas.microsoft.com/office/drawing/2014/main" val="1073353058"/>
                  </a:ext>
                </a:extLst>
              </a:tr>
              <a:tr h="136771">
                <a:tc>
                  <a:txBody>
                    <a:bodyPr/>
                    <a:lstStyle/>
                    <a:p>
                      <a:pPr algn="l" fontAlgn="b"/>
                      <a:r>
                        <a:rPr lang="en-US" sz="800" u="none" strike="noStrike">
                          <a:effectLst/>
                        </a:rPr>
                        <a:t>       6th</a:t>
                      </a:r>
                      <a:endParaRPr lang="en-US" sz="800" b="0" i="0" u="none" strike="noStrike">
                        <a:effectLst/>
                        <a:latin typeface="Calibri" panose="020F0502020204030204" pitchFamily="34" charset="0"/>
                      </a:endParaRPr>
                    </a:p>
                  </a:txBody>
                  <a:tcPr marL="0" marR="0" marT="0" marB="0" anchor="b"/>
                </a:tc>
                <a:tc>
                  <a:txBody>
                    <a:bodyPr/>
                    <a:lstStyle/>
                    <a:p>
                      <a:pPr algn="ctr" fontAlgn="b"/>
                      <a:r>
                        <a:rPr lang="en-US" sz="800" u="none" strike="noStrike">
                          <a:effectLst/>
                        </a:rPr>
                        <a:t>0</a:t>
                      </a:r>
                      <a:endParaRPr lang="en-US" sz="800" b="0" i="0" u="none" strike="noStrike">
                        <a:effectLst/>
                        <a:latin typeface="Calibri" panose="020F0502020204030204" pitchFamily="34" charset="0"/>
                      </a:endParaRPr>
                    </a:p>
                  </a:txBody>
                  <a:tcPr marL="0" marR="0" marT="0" marB="0" anchor="b"/>
                </a:tc>
                <a:tc>
                  <a:txBody>
                    <a:bodyPr/>
                    <a:lstStyle/>
                    <a:p>
                      <a:pPr algn="ctr" fontAlgn="b"/>
                      <a:r>
                        <a:rPr lang="en-US" sz="800" u="none" strike="noStrike">
                          <a:effectLst/>
                        </a:rPr>
                        <a:t>0.12 </a:t>
                      </a:r>
                      <a:endParaRPr lang="en-US" sz="800" b="0" i="0" u="none" strike="noStrike">
                        <a:effectLst/>
                        <a:latin typeface="Calibri" panose="020F0502020204030204" pitchFamily="34" charset="0"/>
                      </a:endParaRPr>
                    </a:p>
                  </a:txBody>
                  <a:tcPr marL="0" marR="0" marT="0" marB="0" anchor="b"/>
                </a:tc>
                <a:tc>
                  <a:txBody>
                    <a:bodyPr/>
                    <a:lstStyle/>
                    <a:p>
                      <a:pPr algn="ctr" fontAlgn="b"/>
                      <a:r>
                        <a:rPr lang="en-US" sz="800" u="none" strike="noStrike">
                          <a:effectLst/>
                        </a:rPr>
                        <a:t>$0</a:t>
                      </a:r>
                      <a:endParaRPr lang="en-US" sz="800" b="0" i="0" u="none" strike="noStrike">
                        <a:effectLst/>
                        <a:latin typeface="Calibri" panose="020F0502020204030204" pitchFamily="34" charset="0"/>
                      </a:endParaRPr>
                    </a:p>
                  </a:txBody>
                  <a:tcPr marL="0" marR="0" marT="0" marB="0" anchor="b"/>
                </a:tc>
                <a:extLst>
                  <a:ext uri="{0D108BD9-81ED-4DB2-BD59-A6C34878D82A}">
                    <a16:rowId xmlns:a16="http://schemas.microsoft.com/office/drawing/2014/main" val="696419755"/>
                  </a:ext>
                </a:extLst>
              </a:tr>
              <a:tr h="136771">
                <a:tc>
                  <a:txBody>
                    <a:bodyPr/>
                    <a:lstStyle/>
                    <a:p>
                      <a:pPr algn="l" fontAlgn="b"/>
                      <a:r>
                        <a:rPr lang="en-US" sz="800" u="none" strike="noStrike">
                          <a:effectLst/>
                        </a:rPr>
                        <a:t>       7th</a:t>
                      </a:r>
                      <a:endParaRPr lang="en-US" sz="800" b="0" i="0" u="none" strike="noStrike">
                        <a:effectLst/>
                        <a:latin typeface="Calibri" panose="020F0502020204030204" pitchFamily="34" charset="0"/>
                      </a:endParaRPr>
                    </a:p>
                  </a:txBody>
                  <a:tcPr marL="0" marR="0" marT="0" marB="0" anchor="b"/>
                </a:tc>
                <a:tc>
                  <a:txBody>
                    <a:bodyPr/>
                    <a:lstStyle/>
                    <a:p>
                      <a:pPr algn="ctr" fontAlgn="b"/>
                      <a:r>
                        <a:rPr lang="en-US" sz="800" u="none" strike="noStrike">
                          <a:effectLst/>
                        </a:rPr>
                        <a:t>0</a:t>
                      </a:r>
                      <a:endParaRPr lang="en-US" sz="800" b="0" i="0" u="none" strike="noStrike">
                        <a:effectLst/>
                        <a:latin typeface="Calibri" panose="020F0502020204030204" pitchFamily="34" charset="0"/>
                      </a:endParaRPr>
                    </a:p>
                  </a:txBody>
                  <a:tcPr marL="0" marR="0" marT="0" marB="0" anchor="b"/>
                </a:tc>
                <a:tc>
                  <a:txBody>
                    <a:bodyPr/>
                    <a:lstStyle/>
                    <a:p>
                      <a:pPr algn="ctr" fontAlgn="b"/>
                      <a:r>
                        <a:rPr lang="en-US" sz="800" u="none" strike="noStrike">
                          <a:effectLst/>
                        </a:rPr>
                        <a:t>0.07 </a:t>
                      </a:r>
                      <a:endParaRPr lang="en-US" sz="800" b="0" i="0" u="none" strike="noStrike">
                        <a:effectLst/>
                        <a:latin typeface="Calibri" panose="020F0502020204030204" pitchFamily="34" charset="0"/>
                      </a:endParaRPr>
                    </a:p>
                  </a:txBody>
                  <a:tcPr marL="0" marR="0" marT="0" marB="0" anchor="b"/>
                </a:tc>
                <a:tc>
                  <a:txBody>
                    <a:bodyPr/>
                    <a:lstStyle/>
                    <a:p>
                      <a:pPr algn="ctr" fontAlgn="b"/>
                      <a:r>
                        <a:rPr lang="en-US" sz="800" u="none" strike="noStrike">
                          <a:effectLst/>
                        </a:rPr>
                        <a:t>$0</a:t>
                      </a:r>
                      <a:endParaRPr lang="en-US" sz="800" b="0" i="0" u="none" strike="noStrike">
                        <a:effectLst/>
                        <a:latin typeface="Calibri" panose="020F0502020204030204" pitchFamily="34" charset="0"/>
                      </a:endParaRPr>
                    </a:p>
                  </a:txBody>
                  <a:tcPr marL="0" marR="0" marT="0" marB="0" anchor="b"/>
                </a:tc>
                <a:extLst>
                  <a:ext uri="{0D108BD9-81ED-4DB2-BD59-A6C34878D82A}">
                    <a16:rowId xmlns:a16="http://schemas.microsoft.com/office/drawing/2014/main" val="1992555730"/>
                  </a:ext>
                </a:extLst>
              </a:tr>
              <a:tr h="136771">
                <a:tc>
                  <a:txBody>
                    <a:bodyPr/>
                    <a:lstStyle/>
                    <a:p>
                      <a:pPr algn="l" fontAlgn="b"/>
                      <a:r>
                        <a:rPr lang="en-US" sz="800" u="none" strike="noStrike">
                          <a:effectLst/>
                        </a:rPr>
                        <a:t>       8th</a:t>
                      </a:r>
                      <a:endParaRPr lang="en-US" sz="800" b="0" i="0" u="none" strike="noStrike">
                        <a:effectLst/>
                        <a:latin typeface="Calibri" panose="020F0502020204030204" pitchFamily="34" charset="0"/>
                      </a:endParaRPr>
                    </a:p>
                  </a:txBody>
                  <a:tcPr marL="0" marR="0" marT="0" marB="0" anchor="b"/>
                </a:tc>
                <a:tc>
                  <a:txBody>
                    <a:bodyPr/>
                    <a:lstStyle/>
                    <a:p>
                      <a:pPr algn="ctr" fontAlgn="b"/>
                      <a:r>
                        <a:rPr lang="en-US" sz="800" u="none" strike="noStrike">
                          <a:effectLst/>
                        </a:rPr>
                        <a:t>0</a:t>
                      </a:r>
                      <a:endParaRPr lang="en-US" sz="800" b="0" i="0" u="none" strike="noStrike">
                        <a:effectLst/>
                        <a:latin typeface="Calibri" panose="020F0502020204030204" pitchFamily="34" charset="0"/>
                      </a:endParaRPr>
                    </a:p>
                  </a:txBody>
                  <a:tcPr marL="0" marR="0" marT="0" marB="0" anchor="b"/>
                </a:tc>
                <a:tc>
                  <a:txBody>
                    <a:bodyPr/>
                    <a:lstStyle/>
                    <a:p>
                      <a:pPr algn="ctr" fontAlgn="b"/>
                      <a:r>
                        <a:rPr lang="en-US" sz="800" u="none" strike="noStrike">
                          <a:effectLst/>
                        </a:rPr>
                        <a:t>0.07 </a:t>
                      </a:r>
                      <a:endParaRPr lang="en-US" sz="800" b="0" i="0" u="none" strike="noStrike">
                        <a:effectLst/>
                        <a:latin typeface="Calibri" panose="020F0502020204030204" pitchFamily="34" charset="0"/>
                      </a:endParaRPr>
                    </a:p>
                  </a:txBody>
                  <a:tcPr marL="0" marR="0" marT="0" marB="0" anchor="b"/>
                </a:tc>
                <a:tc>
                  <a:txBody>
                    <a:bodyPr/>
                    <a:lstStyle/>
                    <a:p>
                      <a:pPr algn="ctr" fontAlgn="b"/>
                      <a:r>
                        <a:rPr lang="en-US" sz="800" u="none" strike="noStrike">
                          <a:effectLst/>
                        </a:rPr>
                        <a:t>$0</a:t>
                      </a:r>
                      <a:endParaRPr lang="en-US" sz="800" b="0" i="0" u="none" strike="noStrike">
                        <a:effectLst/>
                        <a:latin typeface="Calibri" panose="020F0502020204030204" pitchFamily="34" charset="0"/>
                      </a:endParaRPr>
                    </a:p>
                  </a:txBody>
                  <a:tcPr marL="0" marR="0" marT="0" marB="0" anchor="b"/>
                </a:tc>
                <a:extLst>
                  <a:ext uri="{0D108BD9-81ED-4DB2-BD59-A6C34878D82A}">
                    <a16:rowId xmlns:a16="http://schemas.microsoft.com/office/drawing/2014/main" val="3118151877"/>
                  </a:ext>
                </a:extLst>
              </a:tr>
              <a:tr h="136771">
                <a:tc>
                  <a:txBody>
                    <a:bodyPr/>
                    <a:lstStyle/>
                    <a:p>
                      <a:pPr algn="l" fontAlgn="b"/>
                      <a:r>
                        <a:rPr lang="en-US" sz="800" u="none" strike="noStrike">
                          <a:effectLst/>
                        </a:rPr>
                        <a:t>       9th</a:t>
                      </a:r>
                      <a:endParaRPr lang="en-US" sz="800" b="0" i="0" u="none" strike="noStrike">
                        <a:effectLst/>
                        <a:latin typeface="Calibri" panose="020F0502020204030204" pitchFamily="34" charset="0"/>
                      </a:endParaRPr>
                    </a:p>
                  </a:txBody>
                  <a:tcPr marL="0" marR="0" marT="0" marB="0" anchor="b"/>
                </a:tc>
                <a:tc>
                  <a:txBody>
                    <a:bodyPr/>
                    <a:lstStyle/>
                    <a:p>
                      <a:pPr algn="ctr" fontAlgn="b"/>
                      <a:r>
                        <a:rPr lang="en-US" sz="800" u="none" strike="noStrike">
                          <a:effectLst/>
                        </a:rPr>
                        <a:t>0</a:t>
                      </a:r>
                      <a:endParaRPr lang="en-US" sz="800" b="0" i="0" u="none" strike="noStrike">
                        <a:effectLst/>
                        <a:latin typeface="Calibri" panose="020F0502020204030204" pitchFamily="34" charset="0"/>
                      </a:endParaRPr>
                    </a:p>
                  </a:txBody>
                  <a:tcPr marL="0" marR="0" marT="0" marB="0" anchor="b"/>
                </a:tc>
                <a:tc>
                  <a:txBody>
                    <a:bodyPr/>
                    <a:lstStyle/>
                    <a:p>
                      <a:pPr algn="ctr" fontAlgn="b"/>
                      <a:r>
                        <a:rPr lang="en-US" sz="800" u="none" strike="noStrike">
                          <a:effectLst/>
                        </a:rPr>
                        <a:t>0.07 </a:t>
                      </a:r>
                      <a:endParaRPr lang="en-US" sz="800" b="0" i="0" u="none" strike="noStrike">
                        <a:effectLst/>
                        <a:latin typeface="Calibri" panose="020F0502020204030204" pitchFamily="34" charset="0"/>
                      </a:endParaRPr>
                    </a:p>
                  </a:txBody>
                  <a:tcPr marL="0" marR="0" marT="0" marB="0" anchor="b"/>
                </a:tc>
                <a:tc>
                  <a:txBody>
                    <a:bodyPr/>
                    <a:lstStyle/>
                    <a:p>
                      <a:pPr algn="ctr" fontAlgn="b"/>
                      <a:r>
                        <a:rPr lang="en-US" sz="800" u="none" strike="noStrike">
                          <a:effectLst/>
                        </a:rPr>
                        <a:t>$0</a:t>
                      </a:r>
                      <a:endParaRPr lang="en-US" sz="800" b="0" i="0" u="none" strike="noStrike">
                        <a:effectLst/>
                        <a:latin typeface="Calibri" panose="020F0502020204030204" pitchFamily="34" charset="0"/>
                      </a:endParaRPr>
                    </a:p>
                  </a:txBody>
                  <a:tcPr marL="0" marR="0" marT="0" marB="0" anchor="b"/>
                </a:tc>
                <a:extLst>
                  <a:ext uri="{0D108BD9-81ED-4DB2-BD59-A6C34878D82A}">
                    <a16:rowId xmlns:a16="http://schemas.microsoft.com/office/drawing/2014/main" val="1613398021"/>
                  </a:ext>
                </a:extLst>
              </a:tr>
              <a:tr h="136771">
                <a:tc>
                  <a:txBody>
                    <a:bodyPr/>
                    <a:lstStyle/>
                    <a:p>
                      <a:pPr algn="l" fontAlgn="b"/>
                      <a:r>
                        <a:rPr lang="en-US" sz="800" u="none" strike="noStrike">
                          <a:effectLst/>
                        </a:rPr>
                        <a:t>       10th</a:t>
                      </a:r>
                      <a:endParaRPr lang="en-US" sz="800" b="0" i="0" u="none" strike="noStrike">
                        <a:effectLst/>
                        <a:latin typeface="Calibri" panose="020F0502020204030204" pitchFamily="34" charset="0"/>
                      </a:endParaRPr>
                    </a:p>
                  </a:txBody>
                  <a:tcPr marL="0" marR="0" marT="0" marB="0" anchor="b"/>
                </a:tc>
                <a:tc>
                  <a:txBody>
                    <a:bodyPr/>
                    <a:lstStyle/>
                    <a:p>
                      <a:pPr algn="ctr" fontAlgn="b"/>
                      <a:r>
                        <a:rPr lang="en-US" sz="800" u="none" strike="noStrike">
                          <a:effectLst/>
                        </a:rPr>
                        <a:t>0</a:t>
                      </a:r>
                      <a:endParaRPr lang="en-US" sz="800" b="0" i="0" u="none" strike="noStrike">
                        <a:effectLst/>
                        <a:latin typeface="Calibri" panose="020F0502020204030204" pitchFamily="34" charset="0"/>
                      </a:endParaRPr>
                    </a:p>
                  </a:txBody>
                  <a:tcPr marL="0" marR="0" marT="0" marB="0" anchor="b"/>
                </a:tc>
                <a:tc>
                  <a:txBody>
                    <a:bodyPr/>
                    <a:lstStyle/>
                    <a:p>
                      <a:pPr algn="ctr" fontAlgn="b"/>
                      <a:r>
                        <a:rPr lang="en-US" sz="800" u="none" strike="noStrike">
                          <a:effectLst/>
                        </a:rPr>
                        <a:t>0.07 </a:t>
                      </a:r>
                      <a:endParaRPr lang="en-US" sz="800" b="0" i="0" u="none" strike="noStrike">
                        <a:effectLst/>
                        <a:latin typeface="Calibri" panose="020F0502020204030204" pitchFamily="34" charset="0"/>
                      </a:endParaRPr>
                    </a:p>
                  </a:txBody>
                  <a:tcPr marL="0" marR="0" marT="0" marB="0" anchor="b"/>
                </a:tc>
                <a:tc>
                  <a:txBody>
                    <a:bodyPr/>
                    <a:lstStyle/>
                    <a:p>
                      <a:pPr algn="ctr" fontAlgn="b"/>
                      <a:r>
                        <a:rPr lang="en-US" sz="800" u="none" strike="noStrike">
                          <a:effectLst/>
                        </a:rPr>
                        <a:t>$0</a:t>
                      </a:r>
                      <a:endParaRPr lang="en-US" sz="800" b="0" i="0" u="none" strike="noStrike">
                        <a:effectLst/>
                        <a:latin typeface="Calibri" panose="020F0502020204030204" pitchFamily="34" charset="0"/>
                      </a:endParaRPr>
                    </a:p>
                  </a:txBody>
                  <a:tcPr marL="0" marR="0" marT="0" marB="0" anchor="b"/>
                </a:tc>
                <a:extLst>
                  <a:ext uri="{0D108BD9-81ED-4DB2-BD59-A6C34878D82A}">
                    <a16:rowId xmlns:a16="http://schemas.microsoft.com/office/drawing/2014/main" val="594749193"/>
                  </a:ext>
                </a:extLst>
              </a:tr>
              <a:tr h="136771">
                <a:tc>
                  <a:txBody>
                    <a:bodyPr/>
                    <a:lstStyle/>
                    <a:p>
                      <a:pPr algn="l" fontAlgn="b"/>
                      <a:r>
                        <a:rPr lang="en-US" sz="800" u="none" strike="noStrike">
                          <a:effectLst/>
                        </a:rPr>
                        <a:t>       11th</a:t>
                      </a:r>
                      <a:endParaRPr lang="en-US" sz="800" b="0" i="0" u="none" strike="noStrike">
                        <a:effectLst/>
                        <a:latin typeface="Calibri" panose="020F0502020204030204" pitchFamily="34" charset="0"/>
                      </a:endParaRPr>
                    </a:p>
                  </a:txBody>
                  <a:tcPr marL="0" marR="0" marT="0" marB="0" anchor="b"/>
                </a:tc>
                <a:tc>
                  <a:txBody>
                    <a:bodyPr/>
                    <a:lstStyle/>
                    <a:p>
                      <a:pPr algn="ctr" fontAlgn="b"/>
                      <a:r>
                        <a:rPr lang="en-US" sz="800" u="none" strike="noStrike">
                          <a:effectLst/>
                        </a:rPr>
                        <a:t>0</a:t>
                      </a:r>
                      <a:endParaRPr lang="en-US" sz="800" b="0" i="0" u="none" strike="noStrike">
                        <a:effectLst/>
                        <a:latin typeface="Calibri" panose="020F0502020204030204" pitchFamily="34" charset="0"/>
                      </a:endParaRPr>
                    </a:p>
                  </a:txBody>
                  <a:tcPr marL="0" marR="0" marT="0" marB="0" anchor="b"/>
                </a:tc>
                <a:tc>
                  <a:txBody>
                    <a:bodyPr/>
                    <a:lstStyle/>
                    <a:p>
                      <a:pPr algn="ctr" fontAlgn="b"/>
                      <a:r>
                        <a:rPr lang="en-US" sz="800" u="none" strike="noStrike">
                          <a:effectLst/>
                        </a:rPr>
                        <a:t>0.07 </a:t>
                      </a:r>
                      <a:endParaRPr lang="en-US" sz="800" b="0" i="0" u="none" strike="noStrike">
                        <a:effectLst/>
                        <a:latin typeface="Calibri" panose="020F0502020204030204" pitchFamily="34" charset="0"/>
                      </a:endParaRPr>
                    </a:p>
                  </a:txBody>
                  <a:tcPr marL="0" marR="0" marT="0" marB="0" anchor="b"/>
                </a:tc>
                <a:tc>
                  <a:txBody>
                    <a:bodyPr/>
                    <a:lstStyle/>
                    <a:p>
                      <a:pPr algn="ctr" fontAlgn="b"/>
                      <a:r>
                        <a:rPr lang="en-US" sz="800" u="none" strike="noStrike">
                          <a:effectLst/>
                        </a:rPr>
                        <a:t>$0</a:t>
                      </a:r>
                      <a:endParaRPr lang="en-US" sz="800" b="0" i="0" u="none" strike="noStrike">
                        <a:effectLst/>
                        <a:latin typeface="Calibri" panose="020F0502020204030204" pitchFamily="34" charset="0"/>
                      </a:endParaRPr>
                    </a:p>
                  </a:txBody>
                  <a:tcPr marL="0" marR="0" marT="0" marB="0" anchor="b"/>
                </a:tc>
                <a:extLst>
                  <a:ext uri="{0D108BD9-81ED-4DB2-BD59-A6C34878D82A}">
                    <a16:rowId xmlns:a16="http://schemas.microsoft.com/office/drawing/2014/main" val="709688362"/>
                  </a:ext>
                </a:extLst>
              </a:tr>
              <a:tr h="136771">
                <a:tc>
                  <a:txBody>
                    <a:bodyPr/>
                    <a:lstStyle/>
                    <a:p>
                      <a:pPr algn="l" fontAlgn="b"/>
                      <a:r>
                        <a:rPr lang="en-US" sz="800" u="none" strike="noStrike">
                          <a:effectLst/>
                        </a:rPr>
                        <a:t>       12th</a:t>
                      </a:r>
                      <a:endParaRPr lang="en-US" sz="800" b="0" i="0" u="none" strike="noStrike">
                        <a:effectLst/>
                        <a:latin typeface="Calibri" panose="020F0502020204030204" pitchFamily="34" charset="0"/>
                      </a:endParaRPr>
                    </a:p>
                  </a:txBody>
                  <a:tcPr marL="0" marR="0" marT="0" marB="0" anchor="b"/>
                </a:tc>
                <a:tc>
                  <a:txBody>
                    <a:bodyPr/>
                    <a:lstStyle/>
                    <a:p>
                      <a:pPr algn="ctr" fontAlgn="b"/>
                      <a:r>
                        <a:rPr lang="en-US" sz="800" u="none" strike="noStrike">
                          <a:effectLst/>
                        </a:rPr>
                        <a:t>0</a:t>
                      </a:r>
                      <a:endParaRPr lang="en-US" sz="800" b="0" i="0" u="none" strike="noStrike">
                        <a:effectLst/>
                        <a:latin typeface="Calibri" panose="020F0502020204030204" pitchFamily="34" charset="0"/>
                      </a:endParaRPr>
                    </a:p>
                  </a:txBody>
                  <a:tcPr marL="0" marR="0" marT="0" marB="0" anchor="b"/>
                </a:tc>
                <a:tc>
                  <a:txBody>
                    <a:bodyPr/>
                    <a:lstStyle/>
                    <a:p>
                      <a:pPr algn="ctr" fontAlgn="b"/>
                      <a:r>
                        <a:rPr lang="en-US" sz="800" u="none" strike="noStrike">
                          <a:effectLst/>
                        </a:rPr>
                        <a:t>0.07 </a:t>
                      </a:r>
                      <a:endParaRPr lang="en-US" sz="800" b="0" i="0" u="none" strike="noStrike">
                        <a:effectLst/>
                        <a:latin typeface="Calibri" panose="020F0502020204030204" pitchFamily="34" charset="0"/>
                      </a:endParaRPr>
                    </a:p>
                  </a:txBody>
                  <a:tcPr marL="0" marR="0" marT="0" marB="0" anchor="b"/>
                </a:tc>
                <a:tc>
                  <a:txBody>
                    <a:bodyPr/>
                    <a:lstStyle/>
                    <a:p>
                      <a:pPr algn="ctr" fontAlgn="b"/>
                      <a:r>
                        <a:rPr lang="en-US" sz="800" u="none" strike="noStrike">
                          <a:effectLst/>
                        </a:rPr>
                        <a:t>$0</a:t>
                      </a:r>
                      <a:endParaRPr lang="en-US" sz="800" b="0" i="0" u="none" strike="noStrike">
                        <a:effectLst/>
                        <a:latin typeface="Calibri" panose="020F0502020204030204" pitchFamily="34" charset="0"/>
                      </a:endParaRPr>
                    </a:p>
                  </a:txBody>
                  <a:tcPr marL="0" marR="0" marT="0" marB="0" anchor="b"/>
                </a:tc>
                <a:extLst>
                  <a:ext uri="{0D108BD9-81ED-4DB2-BD59-A6C34878D82A}">
                    <a16:rowId xmlns:a16="http://schemas.microsoft.com/office/drawing/2014/main" val="2136647649"/>
                  </a:ext>
                </a:extLst>
              </a:tr>
              <a:tr h="136771">
                <a:tc>
                  <a:txBody>
                    <a:bodyPr/>
                    <a:lstStyle/>
                    <a:p>
                      <a:pPr algn="l" fontAlgn="b"/>
                      <a:r>
                        <a:rPr lang="en-US" sz="800" u="none" strike="noStrike">
                          <a:effectLst/>
                        </a:rPr>
                        <a:t>Poverty</a:t>
                      </a:r>
                      <a:endParaRPr lang="en-US" sz="800" b="0" i="0" u="none" strike="noStrike">
                        <a:effectLst/>
                        <a:latin typeface="Calibri" panose="020F0502020204030204" pitchFamily="34" charset="0"/>
                      </a:endParaRPr>
                    </a:p>
                  </a:txBody>
                  <a:tcPr marL="0" marR="0" marT="0" marB="0" anchor="b"/>
                </a:tc>
                <a:tc>
                  <a:txBody>
                    <a:bodyPr/>
                    <a:lstStyle/>
                    <a:p>
                      <a:pPr algn="ctr" fontAlgn="b"/>
                      <a:r>
                        <a:rPr lang="en-US" sz="800" u="none" strike="noStrike">
                          <a:effectLst/>
                        </a:rPr>
                        <a:t>358</a:t>
                      </a:r>
                      <a:endParaRPr lang="en-US" sz="800" b="0" i="0" u="none" strike="noStrike">
                        <a:effectLst/>
                        <a:latin typeface="Calibri" panose="020F0502020204030204" pitchFamily="34" charset="0"/>
                      </a:endParaRPr>
                    </a:p>
                  </a:txBody>
                  <a:tcPr marL="0" marR="0" marT="0" marB="0" anchor="b"/>
                </a:tc>
                <a:tc>
                  <a:txBody>
                    <a:bodyPr/>
                    <a:lstStyle/>
                    <a:p>
                      <a:pPr algn="ctr" fontAlgn="b"/>
                      <a:r>
                        <a:rPr lang="en-US" sz="800" u="none" strike="noStrike">
                          <a:effectLst/>
                        </a:rPr>
                        <a:t>0.50</a:t>
                      </a:r>
                      <a:endParaRPr lang="en-US" sz="800" b="0" i="0" u="none" strike="noStrike">
                        <a:effectLst/>
                        <a:latin typeface="Calibri" panose="020F0502020204030204" pitchFamily="34" charset="0"/>
                      </a:endParaRPr>
                    </a:p>
                  </a:txBody>
                  <a:tcPr marL="0" marR="0" marT="0" marB="0" anchor="b"/>
                </a:tc>
                <a:tc>
                  <a:txBody>
                    <a:bodyPr/>
                    <a:lstStyle/>
                    <a:p>
                      <a:pPr algn="ctr" fontAlgn="b"/>
                      <a:r>
                        <a:rPr lang="en-US" sz="800" u="none" strike="noStrike">
                          <a:effectLst/>
                        </a:rPr>
                        <a:t>$820,893</a:t>
                      </a:r>
                      <a:endParaRPr lang="en-US" sz="800" b="0" i="0" u="none" strike="noStrike">
                        <a:effectLst/>
                        <a:latin typeface="Calibri" panose="020F0502020204030204" pitchFamily="34" charset="0"/>
                      </a:endParaRPr>
                    </a:p>
                  </a:txBody>
                  <a:tcPr marL="0" marR="0" marT="0" marB="0" anchor="b"/>
                </a:tc>
                <a:extLst>
                  <a:ext uri="{0D108BD9-81ED-4DB2-BD59-A6C34878D82A}">
                    <a16:rowId xmlns:a16="http://schemas.microsoft.com/office/drawing/2014/main" val="2317375817"/>
                  </a:ext>
                </a:extLst>
              </a:tr>
              <a:tr h="136771">
                <a:tc>
                  <a:txBody>
                    <a:bodyPr/>
                    <a:lstStyle/>
                    <a:p>
                      <a:pPr algn="l" fontAlgn="b"/>
                      <a:r>
                        <a:rPr lang="en-US" sz="800" u="none" strike="noStrike">
                          <a:effectLst/>
                        </a:rPr>
                        <a:t>Concentration of Poverty</a:t>
                      </a:r>
                      <a:endParaRPr lang="en-US" sz="800" b="0" i="0" u="none" strike="noStrike">
                        <a:effectLst/>
                        <a:latin typeface="Calibri" panose="020F0502020204030204" pitchFamily="34" charset="0"/>
                      </a:endParaRPr>
                    </a:p>
                  </a:txBody>
                  <a:tcPr marL="0" marR="0" marT="0" marB="0" anchor="b"/>
                </a:tc>
                <a:tc>
                  <a:txBody>
                    <a:bodyPr/>
                    <a:lstStyle/>
                    <a:p>
                      <a:pPr algn="ctr" fontAlgn="b"/>
                      <a:r>
                        <a:rPr lang="en-US" sz="800" u="none" strike="noStrike">
                          <a:effectLst/>
                        </a:rPr>
                        <a:t> </a:t>
                      </a:r>
                      <a:endParaRPr lang="en-US" sz="800" b="0" i="0" u="none" strike="noStrike">
                        <a:effectLst/>
                        <a:latin typeface="Calibri" panose="020F0502020204030204" pitchFamily="34" charset="0"/>
                      </a:endParaRPr>
                    </a:p>
                  </a:txBody>
                  <a:tcPr marL="0" marR="0" marT="0" marB="0" anchor="b"/>
                </a:tc>
                <a:tc>
                  <a:txBody>
                    <a:bodyPr/>
                    <a:lstStyle/>
                    <a:p>
                      <a:pPr algn="ctr" fontAlgn="b"/>
                      <a:r>
                        <a:rPr lang="en-US" sz="800" u="none" strike="noStrike">
                          <a:effectLst/>
                        </a:rPr>
                        <a:t>0.06</a:t>
                      </a:r>
                      <a:endParaRPr lang="en-US" sz="800" b="0" i="0" u="none" strike="noStrike">
                        <a:effectLst/>
                        <a:latin typeface="Calibri" panose="020F0502020204030204" pitchFamily="34" charset="0"/>
                      </a:endParaRPr>
                    </a:p>
                  </a:txBody>
                  <a:tcPr marL="0" marR="0" marT="0" marB="0" anchor="b"/>
                </a:tc>
                <a:tc>
                  <a:txBody>
                    <a:bodyPr/>
                    <a:lstStyle/>
                    <a:p>
                      <a:pPr algn="ctr" fontAlgn="b"/>
                      <a:r>
                        <a:rPr lang="en-US" sz="800" u="none" strike="noStrike">
                          <a:effectLst/>
                        </a:rPr>
                        <a:t>$54,561</a:t>
                      </a:r>
                      <a:endParaRPr lang="en-US" sz="800" b="0" i="0" u="none" strike="noStrike">
                        <a:effectLst/>
                        <a:latin typeface="Calibri" panose="020F0502020204030204" pitchFamily="34" charset="0"/>
                      </a:endParaRPr>
                    </a:p>
                  </a:txBody>
                  <a:tcPr marL="0" marR="0" marT="0" marB="0" anchor="b"/>
                </a:tc>
                <a:extLst>
                  <a:ext uri="{0D108BD9-81ED-4DB2-BD59-A6C34878D82A}">
                    <a16:rowId xmlns:a16="http://schemas.microsoft.com/office/drawing/2014/main" val="2330759447"/>
                  </a:ext>
                </a:extLst>
              </a:tr>
              <a:tr h="136771">
                <a:tc>
                  <a:txBody>
                    <a:bodyPr/>
                    <a:lstStyle/>
                    <a:p>
                      <a:pPr algn="l" fontAlgn="b"/>
                      <a:r>
                        <a:rPr lang="en-US" sz="800" u="none" strike="noStrike">
                          <a:effectLst/>
                        </a:rPr>
                        <a:t>EIP/REP</a:t>
                      </a:r>
                      <a:endParaRPr lang="en-US" sz="800" b="0" i="0" u="none" strike="noStrike">
                        <a:effectLst/>
                        <a:latin typeface="Calibri" panose="020F0502020204030204" pitchFamily="34" charset="0"/>
                      </a:endParaRPr>
                    </a:p>
                  </a:txBody>
                  <a:tcPr marL="0" marR="0" marT="0" marB="0" anchor="b"/>
                </a:tc>
                <a:tc>
                  <a:txBody>
                    <a:bodyPr/>
                    <a:lstStyle/>
                    <a:p>
                      <a:pPr algn="ctr" fontAlgn="b"/>
                      <a:r>
                        <a:rPr lang="en-US" sz="800" u="none" strike="noStrike">
                          <a:effectLst/>
                        </a:rPr>
                        <a:t>123</a:t>
                      </a:r>
                      <a:endParaRPr lang="en-US" sz="800" b="0" i="0" u="none" strike="noStrike">
                        <a:effectLst/>
                        <a:latin typeface="Calibri" panose="020F0502020204030204" pitchFamily="34" charset="0"/>
                      </a:endParaRPr>
                    </a:p>
                  </a:txBody>
                  <a:tcPr marL="0" marR="0" marT="0" marB="0" anchor="b"/>
                </a:tc>
                <a:tc>
                  <a:txBody>
                    <a:bodyPr/>
                    <a:lstStyle/>
                    <a:p>
                      <a:pPr algn="ctr" fontAlgn="b"/>
                      <a:r>
                        <a:rPr lang="en-US" sz="800" u="none" strike="noStrike">
                          <a:effectLst/>
                        </a:rPr>
                        <a:t>1.05</a:t>
                      </a:r>
                      <a:endParaRPr lang="en-US" sz="800" b="0" i="0" u="none" strike="noStrike">
                        <a:effectLst/>
                        <a:latin typeface="Calibri" panose="020F0502020204030204" pitchFamily="34" charset="0"/>
                      </a:endParaRPr>
                    </a:p>
                  </a:txBody>
                  <a:tcPr marL="0" marR="0" marT="0" marB="0" anchor="b"/>
                </a:tc>
                <a:tc>
                  <a:txBody>
                    <a:bodyPr/>
                    <a:lstStyle/>
                    <a:p>
                      <a:pPr algn="ctr" fontAlgn="b"/>
                      <a:r>
                        <a:rPr lang="en-US" sz="800" u="none" strike="noStrike">
                          <a:effectLst/>
                        </a:rPr>
                        <a:t>$592,281</a:t>
                      </a:r>
                      <a:endParaRPr lang="en-US" sz="800" b="0" i="0" u="none" strike="noStrike">
                        <a:effectLst/>
                        <a:latin typeface="Calibri" panose="020F0502020204030204" pitchFamily="34" charset="0"/>
                      </a:endParaRPr>
                    </a:p>
                  </a:txBody>
                  <a:tcPr marL="0" marR="0" marT="0" marB="0" anchor="b"/>
                </a:tc>
                <a:extLst>
                  <a:ext uri="{0D108BD9-81ED-4DB2-BD59-A6C34878D82A}">
                    <a16:rowId xmlns:a16="http://schemas.microsoft.com/office/drawing/2014/main" val="1815989221"/>
                  </a:ext>
                </a:extLst>
              </a:tr>
              <a:tr h="136771">
                <a:tc>
                  <a:txBody>
                    <a:bodyPr/>
                    <a:lstStyle/>
                    <a:p>
                      <a:pPr algn="l" fontAlgn="b"/>
                      <a:r>
                        <a:rPr lang="en-US" sz="800" u="none" strike="noStrike">
                          <a:effectLst/>
                        </a:rPr>
                        <a:t>Special Education</a:t>
                      </a:r>
                      <a:endParaRPr lang="en-US" sz="800" b="0" i="0" u="none" strike="noStrike">
                        <a:effectLst/>
                        <a:latin typeface="Calibri" panose="020F0502020204030204" pitchFamily="34" charset="0"/>
                      </a:endParaRPr>
                    </a:p>
                  </a:txBody>
                  <a:tcPr marL="0" marR="0" marT="0" marB="0" anchor="b"/>
                </a:tc>
                <a:tc>
                  <a:txBody>
                    <a:bodyPr/>
                    <a:lstStyle/>
                    <a:p>
                      <a:pPr algn="ctr" fontAlgn="b"/>
                      <a:r>
                        <a:rPr lang="en-US" sz="800" u="none" strike="noStrike">
                          <a:effectLst/>
                        </a:rPr>
                        <a:t>63</a:t>
                      </a:r>
                      <a:endParaRPr lang="en-US" sz="800" b="0" i="0" u="none" strike="noStrike">
                        <a:effectLst/>
                        <a:latin typeface="Calibri" panose="020F0502020204030204" pitchFamily="34" charset="0"/>
                      </a:endParaRPr>
                    </a:p>
                  </a:txBody>
                  <a:tcPr marL="0" marR="0" marT="0" marB="0" anchor="b"/>
                </a:tc>
                <a:tc>
                  <a:txBody>
                    <a:bodyPr/>
                    <a:lstStyle/>
                    <a:p>
                      <a:pPr algn="ctr" fontAlgn="b"/>
                      <a:r>
                        <a:rPr lang="en-US" sz="800" u="none" strike="noStrike">
                          <a:effectLst/>
                        </a:rPr>
                        <a:t>0.03</a:t>
                      </a:r>
                      <a:endParaRPr lang="en-US" sz="800" b="0" i="0" u="none" strike="noStrike">
                        <a:effectLst/>
                        <a:latin typeface="Calibri" panose="020F0502020204030204" pitchFamily="34" charset="0"/>
                      </a:endParaRPr>
                    </a:p>
                  </a:txBody>
                  <a:tcPr marL="0" marR="0" marT="0" marB="0" anchor="b"/>
                </a:tc>
                <a:tc>
                  <a:txBody>
                    <a:bodyPr/>
                    <a:lstStyle/>
                    <a:p>
                      <a:pPr algn="ctr" fontAlgn="b"/>
                      <a:r>
                        <a:rPr lang="en-US" sz="800" u="none" strike="noStrike">
                          <a:effectLst/>
                        </a:rPr>
                        <a:t>$8,668</a:t>
                      </a:r>
                      <a:endParaRPr lang="en-US" sz="800" b="0" i="0" u="none" strike="noStrike">
                        <a:effectLst/>
                        <a:latin typeface="Calibri" panose="020F0502020204030204" pitchFamily="34" charset="0"/>
                      </a:endParaRPr>
                    </a:p>
                  </a:txBody>
                  <a:tcPr marL="0" marR="0" marT="0" marB="0" anchor="b"/>
                </a:tc>
                <a:extLst>
                  <a:ext uri="{0D108BD9-81ED-4DB2-BD59-A6C34878D82A}">
                    <a16:rowId xmlns:a16="http://schemas.microsoft.com/office/drawing/2014/main" val="3395025078"/>
                  </a:ext>
                </a:extLst>
              </a:tr>
              <a:tr h="136771">
                <a:tc>
                  <a:txBody>
                    <a:bodyPr/>
                    <a:lstStyle/>
                    <a:p>
                      <a:pPr algn="l" fontAlgn="b"/>
                      <a:r>
                        <a:rPr lang="en-US" sz="800" u="none" strike="noStrike">
                          <a:effectLst/>
                        </a:rPr>
                        <a:t>Gifted</a:t>
                      </a:r>
                      <a:endParaRPr lang="en-US" sz="800" b="0" i="0" u="none" strike="noStrike">
                        <a:effectLst/>
                        <a:latin typeface="Calibri" panose="020F0502020204030204" pitchFamily="34" charset="0"/>
                      </a:endParaRPr>
                    </a:p>
                  </a:txBody>
                  <a:tcPr marL="0" marR="0" marT="0" marB="0" anchor="b"/>
                </a:tc>
                <a:tc>
                  <a:txBody>
                    <a:bodyPr/>
                    <a:lstStyle/>
                    <a:p>
                      <a:pPr algn="ctr" fontAlgn="b"/>
                      <a:r>
                        <a:rPr lang="en-US" sz="800" u="none" strike="noStrike">
                          <a:effectLst/>
                        </a:rPr>
                        <a:t>4</a:t>
                      </a:r>
                      <a:endParaRPr lang="en-US" sz="800" b="0" i="0" u="none" strike="noStrike">
                        <a:effectLst/>
                        <a:latin typeface="Calibri" panose="020F0502020204030204" pitchFamily="34" charset="0"/>
                      </a:endParaRPr>
                    </a:p>
                  </a:txBody>
                  <a:tcPr marL="0" marR="0" marT="0" marB="0" anchor="b"/>
                </a:tc>
                <a:tc>
                  <a:txBody>
                    <a:bodyPr/>
                    <a:lstStyle/>
                    <a:p>
                      <a:pPr algn="ctr" fontAlgn="b"/>
                      <a:r>
                        <a:rPr lang="en-US" sz="800" u="none" strike="noStrike">
                          <a:effectLst/>
                        </a:rPr>
                        <a:t>0.60</a:t>
                      </a:r>
                      <a:endParaRPr lang="en-US" sz="800" b="0" i="0" u="none" strike="noStrike">
                        <a:effectLst/>
                        <a:latin typeface="Calibri" panose="020F0502020204030204" pitchFamily="34" charset="0"/>
                      </a:endParaRPr>
                    </a:p>
                  </a:txBody>
                  <a:tcPr marL="0" marR="0" marT="0" marB="0" anchor="b"/>
                </a:tc>
                <a:tc>
                  <a:txBody>
                    <a:bodyPr/>
                    <a:lstStyle/>
                    <a:p>
                      <a:pPr algn="ctr" fontAlgn="b"/>
                      <a:r>
                        <a:rPr lang="en-US" sz="800" u="none" strike="noStrike">
                          <a:effectLst/>
                        </a:rPr>
                        <a:t>$11,006</a:t>
                      </a:r>
                      <a:endParaRPr lang="en-US" sz="800" b="0" i="0" u="none" strike="noStrike">
                        <a:effectLst/>
                        <a:latin typeface="Calibri" panose="020F0502020204030204" pitchFamily="34" charset="0"/>
                      </a:endParaRPr>
                    </a:p>
                  </a:txBody>
                  <a:tcPr marL="0" marR="0" marT="0" marB="0" anchor="b"/>
                </a:tc>
                <a:extLst>
                  <a:ext uri="{0D108BD9-81ED-4DB2-BD59-A6C34878D82A}">
                    <a16:rowId xmlns:a16="http://schemas.microsoft.com/office/drawing/2014/main" val="1241227141"/>
                  </a:ext>
                </a:extLst>
              </a:tr>
              <a:tr h="136771">
                <a:tc>
                  <a:txBody>
                    <a:bodyPr/>
                    <a:lstStyle/>
                    <a:p>
                      <a:pPr algn="l" fontAlgn="b"/>
                      <a:r>
                        <a:rPr lang="en-US" sz="800" u="none" strike="noStrike">
                          <a:effectLst/>
                        </a:rPr>
                        <a:t>Gifted Supplement</a:t>
                      </a:r>
                      <a:endParaRPr lang="en-US" sz="800" b="0" i="0" u="none" strike="noStrike">
                        <a:effectLst/>
                        <a:latin typeface="Calibri" panose="020F0502020204030204" pitchFamily="34" charset="0"/>
                      </a:endParaRPr>
                    </a:p>
                  </a:txBody>
                  <a:tcPr marL="0" marR="0" marT="0" marB="0" anchor="b"/>
                </a:tc>
                <a:tc>
                  <a:txBody>
                    <a:bodyPr/>
                    <a:lstStyle/>
                    <a:p>
                      <a:pPr algn="ctr" fontAlgn="b"/>
                      <a:r>
                        <a:rPr lang="en-US" sz="800" u="none" strike="noStrike">
                          <a:effectLst/>
                        </a:rPr>
                        <a:t>18</a:t>
                      </a:r>
                      <a:endParaRPr lang="en-US" sz="800" b="0" i="0" u="none" strike="noStrike">
                        <a:effectLst/>
                        <a:latin typeface="Calibri" panose="020F0502020204030204" pitchFamily="34" charset="0"/>
                      </a:endParaRPr>
                    </a:p>
                  </a:txBody>
                  <a:tcPr marL="0" marR="0" marT="0" marB="0" anchor="b"/>
                </a:tc>
                <a:tc>
                  <a:txBody>
                    <a:bodyPr/>
                    <a:lstStyle/>
                    <a:p>
                      <a:pPr algn="ctr" fontAlgn="b"/>
                      <a:r>
                        <a:rPr lang="en-US" sz="800" u="none" strike="noStrike">
                          <a:effectLst/>
                        </a:rPr>
                        <a:t>0.60</a:t>
                      </a:r>
                      <a:endParaRPr lang="en-US" sz="800" b="0" i="0" u="none" strike="noStrike">
                        <a:effectLst/>
                        <a:latin typeface="Calibri" panose="020F0502020204030204" pitchFamily="34" charset="0"/>
                      </a:endParaRPr>
                    </a:p>
                  </a:txBody>
                  <a:tcPr marL="0" marR="0" marT="0" marB="0" anchor="b"/>
                </a:tc>
                <a:tc>
                  <a:txBody>
                    <a:bodyPr/>
                    <a:lstStyle/>
                    <a:p>
                      <a:pPr algn="ctr" fontAlgn="b"/>
                      <a:r>
                        <a:rPr lang="en-US" sz="800" u="none" strike="noStrike">
                          <a:effectLst/>
                        </a:rPr>
                        <a:t>$49,971</a:t>
                      </a:r>
                      <a:endParaRPr lang="en-US" sz="800" b="0" i="0" u="none" strike="noStrike">
                        <a:effectLst/>
                        <a:latin typeface="Calibri" panose="020F0502020204030204" pitchFamily="34" charset="0"/>
                      </a:endParaRPr>
                    </a:p>
                  </a:txBody>
                  <a:tcPr marL="0" marR="0" marT="0" marB="0" anchor="b"/>
                </a:tc>
                <a:extLst>
                  <a:ext uri="{0D108BD9-81ED-4DB2-BD59-A6C34878D82A}">
                    <a16:rowId xmlns:a16="http://schemas.microsoft.com/office/drawing/2014/main" val="887745117"/>
                  </a:ext>
                </a:extLst>
              </a:tr>
              <a:tr h="136771">
                <a:tc>
                  <a:txBody>
                    <a:bodyPr/>
                    <a:lstStyle/>
                    <a:p>
                      <a:pPr algn="l" fontAlgn="b"/>
                      <a:r>
                        <a:rPr lang="en-US" sz="800" u="none" strike="noStrike">
                          <a:effectLst/>
                        </a:rPr>
                        <a:t>ELL</a:t>
                      </a:r>
                      <a:endParaRPr lang="en-US" sz="800" b="0" i="0" u="none" strike="noStrike">
                        <a:effectLst/>
                        <a:latin typeface="Calibri" panose="020F0502020204030204" pitchFamily="34" charset="0"/>
                      </a:endParaRPr>
                    </a:p>
                  </a:txBody>
                  <a:tcPr marL="0" marR="0" marT="0" marB="0" anchor="b"/>
                </a:tc>
                <a:tc>
                  <a:txBody>
                    <a:bodyPr/>
                    <a:lstStyle/>
                    <a:p>
                      <a:pPr algn="ctr" fontAlgn="b"/>
                      <a:r>
                        <a:rPr lang="en-US" sz="800" u="none" strike="noStrike">
                          <a:effectLst/>
                        </a:rPr>
                        <a:t>10</a:t>
                      </a:r>
                      <a:endParaRPr lang="en-US" sz="800" b="0" i="0" u="none" strike="noStrike">
                        <a:effectLst/>
                        <a:latin typeface="Calibri" panose="020F0502020204030204" pitchFamily="34" charset="0"/>
                      </a:endParaRPr>
                    </a:p>
                  </a:txBody>
                  <a:tcPr marL="0" marR="0" marT="0" marB="0" anchor="b"/>
                </a:tc>
                <a:tc>
                  <a:txBody>
                    <a:bodyPr/>
                    <a:lstStyle/>
                    <a:p>
                      <a:pPr algn="ctr" fontAlgn="b"/>
                      <a:r>
                        <a:rPr lang="en-US" sz="800" u="none" strike="noStrike">
                          <a:effectLst/>
                        </a:rPr>
                        <a:t>0.15</a:t>
                      </a:r>
                      <a:endParaRPr lang="en-US" sz="800" b="0" i="0" u="none" strike="noStrike">
                        <a:effectLst/>
                        <a:latin typeface="Calibri" panose="020F0502020204030204" pitchFamily="34" charset="0"/>
                      </a:endParaRPr>
                    </a:p>
                  </a:txBody>
                  <a:tcPr marL="0" marR="0" marT="0" marB="0" anchor="b"/>
                </a:tc>
                <a:tc>
                  <a:txBody>
                    <a:bodyPr/>
                    <a:lstStyle/>
                    <a:p>
                      <a:pPr algn="ctr" fontAlgn="b"/>
                      <a:r>
                        <a:rPr lang="en-US" sz="800" u="none" strike="noStrike">
                          <a:effectLst/>
                        </a:rPr>
                        <a:t>$6,879</a:t>
                      </a:r>
                      <a:endParaRPr lang="en-US" sz="800" b="0" i="0" u="none" strike="noStrike">
                        <a:effectLst/>
                        <a:latin typeface="Calibri" panose="020F0502020204030204" pitchFamily="34" charset="0"/>
                      </a:endParaRPr>
                    </a:p>
                  </a:txBody>
                  <a:tcPr marL="0" marR="0" marT="0" marB="0" anchor="b"/>
                </a:tc>
                <a:extLst>
                  <a:ext uri="{0D108BD9-81ED-4DB2-BD59-A6C34878D82A}">
                    <a16:rowId xmlns:a16="http://schemas.microsoft.com/office/drawing/2014/main" val="3981741689"/>
                  </a:ext>
                </a:extLst>
              </a:tr>
              <a:tr h="136771">
                <a:tc>
                  <a:txBody>
                    <a:bodyPr/>
                    <a:lstStyle/>
                    <a:p>
                      <a:pPr algn="l" fontAlgn="b"/>
                      <a:r>
                        <a:rPr lang="en-US" sz="800" u="none" strike="noStrike">
                          <a:effectLst/>
                        </a:rPr>
                        <a:t>Small School Supplement</a:t>
                      </a:r>
                      <a:endParaRPr lang="en-US" sz="800" b="0" i="0" u="none" strike="noStrike">
                        <a:effectLst/>
                        <a:latin typeface="Calibri" panose="020F0502020204030204" pitchFamily="34" charset="0"/>
                      </a:endParaRPr>
                    </a:p>
                  </a:txBody>
                  <a:tcPr marL="0" marR="0" marT="0" marB="0" anchor="b"/>
                </a:tc>
                <a:tc>
                  <a:txBody>
                    <a:bodyPr/>
                    <a:lstStyle/>
                    <a:p>
                      <a:pPr algn="ctr" fontAlgn="b"/>
                      <a:r>
                        <a:rPr lang="en-US" sz="800" u="none" strike="noStrike">
                          <a:effectLst/>
                        </a:rPr>
                        <a:t>26</a:t>
                      </a:r>
                      <a:endParaRPr lang="en-US" sz="800" b="0" i="0" u="none" strike="noStrike">
                        <a:effectLst/>
                        <a:latin typeface="Calibri" panose="020F0502020204030204" pitchFamily="34" charset="0"/>
                      </a:endParaRPr>
                    </a:p>
                  </a:txBody>
                  <a:tcPr marL="0" marR="0" marT="0" marB="0" anchor="b"/>
                </a:tc>
                <a:tc>
                  <a:txBody>
                    <a:bodyPr/>
                    <a:lstStyle/>
                    <a:p>
                      <a:pPr algn="ctr" fontAlgn="b"/>
                      <a:r>
                        <a:rPr lang="en-US" sz="800" u="none" strike="noStrike">
                          <a:effectLst/>
                        </a:rPr>
                        <a:t>0.40</a:t>
                      </a:r>
                      <a:endParaRPr lang="en-US" sz="800" b="0" i="0" u="none" strike="noStrike">
                        <a:effectLst/>
                        <a:latin typeface="Calibri" panose="020F0502020204030204" pitchFamily="34" charset="0"/>
                      </a:endParaRPr>
                    </a:p>
                  </a:txBody>
                  <a:tcPr marL="0" marR="0" marT="0" marB="0" anchor="b"/>
                </a:tc>
                <a:tc>
                  <a:txBody>
                    <a:bodyPr/>
                    <a:lstStyle/>
                    <a:p>
                      <a:pPr algn="ctr" fontAlgn="b"/>
                      <a:r>
                        <a:rPr lang="en-US" sz="800" u="none" strike="noStrike">
                          <a:effectLst/>
                        </a:rPr>
                        <a:t>$47,694</a:t>
                      </a:r>
                      <a:endParaRPr lang="en-US" sz="800" b="0" i="0" u="none" strike="noStrike">
                        <a:effectLst/>
                        <a:latin typeface="Calibri" panose="020F0502020204030204" pitchFamily="34" charset="0"/>
                      </a:endParaRPr>
                    </a:p>
                  </a:txBody>
                  <a:tcPr marL="0" marR="0" marT="0" marB="0" anchor="b"/>
                </a:tc>
                <a:extLst>
                  <a:ext uri="{0D108BD9-81ED-4DB2-BD59-A6C34878D82A}">
                    <a16:rowId xmlns:a16="http://schemas.microsoft.com/office/drawing/2014/main" val="810504571"/>
                  </a:ext>
                </a:extLst>
              </a:tr>
              <a:tr h="136771">
                <a:tc>
                  <a:txBody>
                    <a:bodyPr/>
                    <a:lstStyle/>
                    <a:p>
                      <a:pPr algn="l" fontAlgn="b"/>
                      <a:r>
                        <a:rPr lang="en-US" sz="800" u="none" strike="noStrike">
                          <a:effectLst/>
                        </a:rPr>
                        <a:t>Incoming Performance</a:t>
                      </a:r>
                      <a:endParaRPr lang="en-US" sz="800" b="0" i="0" u="none" strike="noStrike">
                        <a:effectLst/>
                        <a:latin typeface="Calibri" panose="020F0502020204030204" pitchFamily="34" charset="0"/>
                      </a:endParaRPr>
                    </a:p>
                  </a:txBody>
                  <a:tcPr marL="0" marR="0" marT="0" marB="0" anchor="b"/>
                </a:tc>
                <a:tc>
                  <a:txBody>
                    <a:bodyPr/>
                    <a:lstStyle/>
                    <a:p>
                      <a:pPr algn="ctr" fontAlgn="b"/>
                      <a:r>
                        <a:rPr lang="en-US" sz="800" u="none" strike="noStrike">
                          <a:effectLst/>
                        </a:rPr>
                        <a:t>0</a:t>
                      </a:r>
                      <a:endParaRPr lang="en-US" sz="800" b="0" i="0" u="none" strike="noStrike">
                        <a:effectLst/>
                        <a:latin typeface="Calibri" panose="020F0502020204030204" pitchFamily="34" charset="0"/>
                      </a:endParaRPr>
                    </a:p>
                  </a:txBody>
                  <a:tcPr marL="0" marR="0" marT="0" marB="0" anchor="b"/>
                </a:tc>
                <a:tc>
                  <a:txBody>
                    <a:bodyPr/>
                    <a:lstStyle/>
                    <a:p>
                      <a:pPr algn="ctr" fontAlgn="b"/>
                      <a:r>
                        <a:rPr lang="en-US" sz="800" u="none" strike="noStrike">
                          <a:effectLst/>
                        </a:rPr>
                        <a:t>0.10</a:t>
                      </a:r>
                      <a:endParaRPr lang="en-US" sz="800" b="0" i="0" u="none" strike="noStrike">
                        <a:effectLst/>
                        <a:latin typeface="Calibri" panose="020F0502020204030204" pitchFamily="34" charset="0"/>
                      </a:endParaRPr>
                    </a:p>
                  </a:txBody>
                  <a:tcPr marL="0" marR="0" marT="0" marB="0" anchor="b"/>
                </a:tc>
                <a:tc>
                  <a:txBody>
                    <a:bodyPr/>
                    <a:lstStyle/>
                    <a:p>
                      <a:pPr algn="ctr" fontAlgn="b"/>
                      <a:r>
                        <a:rPr lang="en-US" sz="800" u="none" strike="noStrike">
                          <a:effectLst/>
                        </a:rPr>
                        <a:t>$0</a:t>
                      </a:r>
                      <a:endParaRPr lang="en-US" sz="800" b="0" i="0" u="none" strike="noStrike">
                        <a:effectLst/>
                        <a:latin typeface="Calibri" panose="020F0502020204030204" pitchFamily="34" charset="0"/>
                      </a:endParaRPr>
                    </a:p>
                  </a:txBody>
                  <a:tcPr marL="0" marR="0" marT="0" marB="0" anchor="b"/>
                </a:tc>
                <a:extLst>
                  <a:ext uri="{0D108BD9-81ED-4DB2-BD59-A6C34878D82A}">
                    <a16:rowId xmlns:a16="http://schemas.microsoft.com/office/drawing/2014/main" val="210957131"/>
                  </a:ext>
                </a:extLst>
              </a:tr>
              <a:tr h="136771">
                <a:tc>
                  <a:txBody>
                    <a:bodyPr/>
                    <a:lstStyle/>
                    <a:p>
                      <a:pPr algn="l" fontAlgn="b"/>
                      <a:r>
                        <a:rPr lang="en-US" sz="800" u="none" strike="noStrike">
                          <a:effectLst/>
                        </a:rPr>
                        <a:t>Baseline Supplement</a:t>
                      </a:r>
                      <a:endParaRPr lang="en-US" sz="800" b="0" i="0" u="none" strike="noStrike">
                        <a:effectLst/>
                        <a:latin typeface="Calibri" panose="020F0502020204030204" pitchFamily="34" charset="0"/>
                      </a:endParaRPr>
                    </a:p>
                  </a:txBody>
                  <a:tcPr marL="0" marR="0" marT="0" marB="0" anchor="b"/>
                </a:tc>
                <a:tc>
                  <a:txBody>
                    <a:bodyPr/>
                    <a:lstStyle/>
                    <a:p>
                      <a:pPr algn="ctr" fontAlgn="b"/>
                      <a:r>
                        <a:rPr lang="en-US" sz="800" u="none" strike="noStrike">
                          <a:effectLst/>
                        </a:rPr>
                        <a:t>No</a:t>
                      </a:r>
                      <a:endParaRPr lang="en-US" sz="800" b="0" i="0" u="none" strike="noStrike">
                        <a:effectLst/>
                        <a:latin typeface="Calibri" panose="020F0502020204030204" pitchFamily="34" charset="0"/>
                      </a:endParaRPr>
                    </a:p>
                  </a:txBody>
                  <a:tcPr marL="0" marR="0" marT="0" marB="0" anchor="b"/>
                </a:tc>
                <a:tc>
                  <a:txBody>
                    <a:bodyPr/>
                    <a:lstStyle/>
                    <a:p>
                      <a:pPr algn="ctr" fontAlgn="b"/>
                      <a:r>
                        <a:rPr lang="en-US" sz="800" u="none" strike="noStrike">
                          <a:effectLst/>
                        </a:rPr>
                        <a:t> </a:t>
                      </a:r>
                      <a:endParaRPr lang="en-US" sz="800" b="0" i="0" u="none" strike="noStrike">
                        <a:effectLst/>
                        <a:latin typeface="Calibri" panose="020F0502020204030204" pitchFamily="34" charset="0"/>
                      </a:endParaRPr>
                    </a:p>
                  </a:txBody>
                  <a:tcPr marL="0" marR="0" marT="0" marB="0" anchor="b"/>
                </a:tc>
                <a:tc>
                  <a:txBody>
                    <a:bodyPr/>
                    <a:lstStyle/>
                    <a:p>
                      <a:pPr algn="ctr" fontAlgn="b"/>
                      <a:r>
                        <a:rPr lang="en-US" sz="800" u="none" strike="noStrike">
                          <a:effectLst/>
                        </a:rPr>
                        <a:t>$0</a:t>
                      </a:r>
                      <a:endParaRPr lang="en-US" sz="800" b="0" i="0" u="none" strike="noStrike">
                        <a:effectLst/>
                        <a:latin typeface="Calibri" panose="020F0502020204030204" pitchFamily="34" charset="0"/>
                      </a:endParaRPr>
                    </a:p>
                  </a:txBody>
                  <a:tcPr marL="0" marR="0" marT="0" marB="0" anchor="b"/>
                </a:tc>
                <a:extLst>
                  <a:ext uri="{0D108BD9-81ED-4DB2-BD59-A6C34878D82A}">
                    <a16:rowId xmlns:a16="http://schemas.microsoft.com/office/drawing/2014/main" val="4266745129"/>
                  </a:ext>
                </a:extLst>
              </a:tr>
              <a:tr h="136771">
                <a:tc>
                  <a:txBody>
                    <a:bodyPr/>
                    <a:lstStyle/>
                    <a:p>
                      <a:pPr algn="l" fontAlgn="b"/>
                      <a:r>
                        <a:rPr lang="en-US" sz="800" u="none" strike="noStrike">
                          <a:effectLst/>
                        </a:rPr>
                        <a:t>Transition Policy Supplement</a:t>
                      </a:r>
                      <a:endParaRPr lang="en-US" sz="800" b="0" i="0" u="none" strike="noStrike">
                        <a:effectLst/>
                        <a:latin typeface="Calibri" panose="020F0502020204030204" pitchFamily="34" charset="0"/>
                      </a:endParaRPr>
                    </a:p>
                  </a:txBody>
                  <a:tcPr marL="0" marR="0" marT="0" marB="0" anchor="b"/>
                </a:tc>
                <a:tc>
                  <a:txBody>
                    <a:bodyPr/>
                    <a:lstStyle/>
                    <a:p>
                      <a:pPr algn="ctr" fontAlgn="b"/>
                      <a:r>
                        <a:rPr lang="en-US" sz="800" u="none" strike="noStrike">
                          <a:effectLst/>
                        </a:rPr>
                        <a:t>No</a:t>
                      </a:r>
                      <a:endParaRPr lang="en-US" sz="800" b="0" i="0" u="none" strike="noStrike">
                        <a:effectLst/>
                        <a:latin typeface="Calibri" panose="020F0502020204030204" pitchFamily="34" charset="0"/>
                      </a:endParaRPr>
                    </a:p>
                  </a:txBody>
                  <a:tcPr marL="0" marR="0" marT="0" marB="0" anchor="b"/>
                </a:tc>
                <a:tc>
                  <a:txBody>
                    <a:bodyPr/>
                    <a:lstStyle/>
                    <a:p>
                      <a:pPr algn="ctr" fontAlgn="b"/>
                      <a:r>
                        <a:rPr lang="en-US" sz="800" u="none" strike="noStrike">
                          <a:effectLst/>
                        </a:rPr>
                        <a:t> </a:t>
                      </a:r>
                      <a:endParaRPr lang="en-US" sz="800" b="0" i="0" u="none" strike="noStrike">
                        <a:effectLst/>
                        <a:latin typeface="Calibri" panose="020F0502020204030204" pitchFamily="34" charset="0"/>
                      </a:endParaRPr>
                    </a:p>
                  </a:txBody>
                  <a:tcPr marL="0" marR="0" marT="0" marB="0" anchor="b"/>
                </a:tc>
                <a:tc>
                  <a:txBody>
                    <a:bodyPr/>
                    <a:lstStyle/>
                    <a:p>
                      <a:pPr algn="ctr" fontAlgn="b"/>
                      <a:r>
                        <a:rPr lang="en-US" sz="800" u="none" strike="noStrike">
                          <a:effectLst/>
                        </a:rPr>
                        <a:t>$0</a:t>
                      </a:r>
                      <a:endParaRPr lang="en-US" sz="800" b="0" i="0" u="none" strike="noStrike">
                        <a:effectLst/>
                        <a:latin typeface="Calibri" panose="020F0502020204030204" pitchFamily="34" charset="0"/>
                      </a:endParaRPr>
                    </a:p>
                  </a:txBody>
                  <a:tcPr marL="0" marR="0" marT="0" marB="0" anchor="b"/>
                </a:tc>
                <a:extLst>
                  <a:ext uri="{0D108BD9-81ED-4DB2-BD59-A6C34878D82A}">
                    <a16:rowId xmlns:a16="http://schemas.microsoft.com/office/drawing/2014/main" val="4182371501"/>
                  </a:ext>
                </a:extLst>
              </a:tr>
              <a:tr h="136771">
                <a:tc>
                  <a:txBody>
                    <a:bodyPr/>
                    <a:lstStyle/>
                    <a:p>
                      <a:pPr algn="l" fontAlgn="b"/>
                      <a:r>
                        <a:rPr lang="en-US" sz="800" u="none" strike="noStrike">
                          <a:effectLst/>
                        </a:rPr>
                        <a:t>Total SSF Allocation</a:t>
                      </a:r>
                      <a:endParaRPr lang="en-US" sz="800" b="1" i="0" u="none" strike="noStrike">
                        <a:effectLst/>
                        <a:latin typeface="Calibri" panose="020F0502020204030204" pitchFamily="34" charset="0"/>
                      </a:endParaRPr>
                    </a:p>
                  </a:txBody>
                  <a:tcPr marL="0" marR="0" marT="0" marB="0" anchor="b"/>
                </a:tc>
                <a:tc>
                  <a:txBody>
                    <a:bodyPr/>
                    <a:lstStyle/>
                    <a:p>
                      <a:pPr algn="l" fontAlgn="b"/>
                      <a:r>
                        <a:rPr lang="en-US" sz="800" u="none" strike="noStrike">
                          <a:effectLst/>
                        </a:rPr>
                        <a:t> </a:t>
                      </a:r>
                      <a:endParaRPr lang="en-US" sz="800" b="1" i="0" u="none" strike="noStrike">
                        <a:effectLst/>
                        <a:latin typeface="Calibri" panose="020F0502020204030204" pitchFamily="34" charset="0"/>
                      </a:endParaRPr>
                    </a:p>
                  </a:txBody>
                  <a:tcPr marL="0" marR="0" marT="0" marB="0" anchor="b"/>
                </a:tc>
                <a:tc>
                  <a:txBody>
                    <a:bodyPr/>
                    <a:lstStyle/>
                    <a:p>
                      <a:pPr algn="l" fontAlgn="b"/>
                      <a:r>
                        <a:rPr lang="en-US" sz="800" u="none" strike="noStrike">
                          <a:effectLst/>
                        </a:rPr>
                        <a:t> </a:t>
                      </a:r>
                      <a:endParaRPr lang="en-US" sz="800" b="1" i="0" u="none" strike="noStrike">
                        <a:effectLst/>
                        <a:latin typeface="Calibri" panose="020F0502020204030204" pitchFamily="34" charset="0"/>
                      </a:endParaRPr>
                    </a:p>
                  </a:txBody>
                  <a:tcPr marL="0" marR="0" marT="0" marB="0" anchor="b"/>
                </a:tc>
                <a:tc>
                  <a:txBody>
                    <a:bodyPr/>
                    <a:lstStyle/>
                    <a:p>
                      <a:pPr algn="ctr" fontAlgn="b"/>
                      <a:r>
                        <a:rPr lang="en-US" sz="800" u="none" strike="noStrike" dirty="0">
                          <a:effectLst/>
                        </a:rPr>
                        <a:t>$3,954,201</a:t>
                      </a:r>
                      <a:endParaRPr lang="en-US" sz="800" b="1" i="0" u="none" strike="noStrike" dirty="0">
                        <a:effectLst/>
                        <a:latin typeface="Calibri" panose="020F0502020204030204" pitchFamily="34" charset="0"/>
                      </a:endParaRPr>
                    </a:p>
                  </a:txBody>
                  <a:tcPr marL="0" marR="0" marT="0" marB="0" anchor="b"/>
                </a:tc>
                <a:extLst>
                  <a:ext uri="{0D108BD9-81ED-4DB2-BD59-A6C34878D82A}">
                    <a16:rowId xmlns:a16="http://schemas.microsoft.com/office/drawing/2014/main" val="3424648157"/>
                  </a:ext>
                </a:extLst>
              </a:tr>
            </a:tbl>
          </a:graphicData>
        </a:graphic>
      </p:graphicFrame>
    </p:spTree>
    <p:extLst>
      <p:ext uri="{BB962C8B-B14F-4D97-AF65-F5344CB8AC3E}">
        <p14:creationId xmlns:p14="http://schemas.microsoft.com/office/powerpoint/2010/main" val="14746188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1108363" y="469828"/>
            <a:ext cx="8229600" cy="390380"/>
          </a:xfrm>
          <a:prstGeom prst="rect">
            <a:avLst/>
          </a:prstGeom>
        </p:spPr>
        <p:txBody>
          <a:bodyPr vert="horz" lIns="91440" tIns="45720" rIns="91440" bIns="45720" rtlCol="0" anchor="ctr">
            <a:normAutofit fontScale="55000" lnSpcReduction="2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dirty="0">
                <a:ln>
                  <a:noFill/>
                </a:ln>
                <a:solidFill>
                  <a:sysClr val="windowText" lastClr="000000"/>
                </a:solidFill>
                <a:effectLst/>
                <a:uLnTx/>
                <a:uFillTx/>
                <a:latin typeface="Calibri"/>
                <a:ea typeface="+mj-ea"/>
                <a:cs typeface="+mj-cs"/>
              </a:rPr>
              <a:t>School Allocation</a:t>
            </a:r>
          </a:p>
        </p:txBody>
      </p:sp>
      <p:sp>
        <p:nvSpPr>
          <p:cNvPr id="2" name="Slide Number Placeholder 1"/>
          <p:cNvSpPr>
            <a:spLocks noGrp="1"/>
          </p:cNvSpPr>
          <p:nvPr>
            <p:ph type="sldNum" sz="quarter" idx="12"/>
          </p:nvPr>
        </p:nvSpPr>
        <p:spPr/>
        <p:txBody>
          <a:bodyPr/>
          <a:lstStyle/>
          <a:p>
            <a:fld id="{3D6C3DC6-EF6E-8948-BFE6-808D46D584D8}" type="slidenum">
              <a:rPr lang="en-US" smtClean="0">
                <a:solidFill>
                  <a:srgbClr val="F5F5F5"/>
                </a:solidFill>
              </a:rPr>
              <a:pPr/>
              <a:t>13</a:t>
            </a:fld>
            <a:endParaRPr lang="en-US" dirty="0">
              <a:solidFill>
                <a:srgbClr val="F5F5F5"/>
              </a:solidFill>
            </a:endParaRPr>
          </a:p>
        </p:txBody>
      </p:sp>
      <p:graphicFrame>
        <p:nvGraphicFramePr>
          <p:cNvPr id="7" name="Table 6"/>
          <p:cNvGraphicFramePr>
            <a:graphicFrameLocks noGrp="1"/>
          </p:cNvGraphicFramePr>
          <p:nvPr>
            <p:extLst>
              <p:ext uri="{D42A27DB-BD31-4B8C-83A1-F6EECF244321}">
                <p14:modId xmlns:p14="http://schemas.microsoft.com/office/powerpoint/2010/main" val="1801140790"/>
              </p:ext>
            </p:extLst>
          </p:nvPr>
        </p:nvGraphicFramePr>
        <p:xfrm>
          <a:off x="1354975" y="972589"/>
          <a:ext cx="7381039" cy="4480556"/>
        </p:xfrm>
        <a:graphic>
          <a:graphicData uri="http://schemas.openxmlformats.org/drawingml/2006/table">
            <a:tbl>
              <a:tblPr>
                <a:tableStyleId>{5C22544A-7EE6-4342-B048-85BDC9FD1C3A}</a:tableStyleId>
              </a:tblPr>
              <a:tblGrid>
                <a:gridCol w="2338712">
                  <a:extLst>
                    <a:ext uri="{9D8B030D-6E8A-4147-A177-3AD203B41FA5}">
                      <a16:colId xmlns:a16="http://schemas.microsoft.com/office/drawing/2014/main" val="2216296486"/>
                    </a:ext>
                  </a:extLst>
                </a:gridCol>
                <a:gridCol w="1499428">
                  <a:extLst>
                    <a:ext uri="{9D8B030D-6E8A-4147-A177-3AD203B41FA5}">
                      <a16:colId xmlns:a16="http://schemas.microsoft.com/office/drawing/2014/main" val="1575616546"/>
                    </a:ext>
                  </a:extLst>
                </a:gridCol>
                <a:gridCol w="1618853">
                  <a:extLst>
                    <a:ext uri="{9D8B030D-6E8A-4147-A177-3AD203B41FA5}">
                      <a16:colId xmlns:a16="http://schemas.microsoft.com/office/drawing/2014/main" val="140992627"/>
                    </a:ext>
                  </a:extLst>
                </a:gridCol>
                <a:gridCol w="1924046">
                  <a:extLst>
                    <a:ext uri="{9D8B030D-6E8A-4147-A177-3AD203B41FA5}">
                      <a16:colId xmlns:a16="http://schemas.microsoft.com/office/drawing/2014/main" val="3835773116"/>
                    </a:ext>
                  </a:extLst>
                </a:gridCol>
              </a:tblGrid>
              <a:tr h="255657">
                <a:tc>
                  <a:txBody>
                    <a:bodyPr/>
                    <a:lstStyle/>
                    <a:p>
                      <a:pPr algn="l" fontAlgn="b"/>
                      <a:r>
                        <a:rPr lang="en-US" sz="800" u="none" strike="noStrike">
                          <a:effectLst/>
                        </a:rPr>
                        <a:t>Additional Earnings</a:t>
                      </a:r>
                      <a:endParaRPr lang="en-US" sz="800" b="1" i="0" u="none" strike="noStrike">
                        <a:effectLst/>
                        <a:latin typeface="Calibri" panose="020F0502020204030204" pitchFamily="34" charset="0"/>
                      </a:endParaRPr>
                    </a:p>
                  </a:txBody>
                  <a:tcPr marL="0" marR="0" marT="0" marB="0" anchor="b"/>
                </a:tc>
                <a:tc>
                  <a:txBody>
                    <a:bodyPr/>
                    <a:lstStyle/>
                    <a:p>
                      <a:pPr algn="l" fontAlgn="b"/>
                      <a:r>
                        <a:rPr lang="en-US" sz="800" u="none" strike="noStrike">
                          <a:effectLst/>
                        </a:rPr>
                        <a:t> </a:t>
                      </a:r>
                      <a:endParaRPr lang="en-US" sz="800" b="1" i="0" u="none" strike="noStrike">
                        <a:effectLst/>
                        <a:latin typeface="Calibri" panose="020F0502020204030204" pitchFamily="34" charset="0"/>
                      </a:endParaRPr>
                    </a:p>
                  </a:txBody>
                  <a:tcPr marL="0" marR="0" marT="0" marB="0" anchor="b"/>
                </a:tc>
                <a:tc>
                  <a:txBody>
                    <a:bodyPr/>
                    <a:lstStyle/>
                    <a:p>
                      <a:pPr algn="l" fontAlgn="b"/>
                      <a:r>
                        <a:rPr lang="en-US" sz="800" u="none" strike="noStrike">
                          <a:effectLst/>
                        </a:rPr>
                        <a:t> </a:t>
                      </a:r>
                      <a:endParaRPr lang="en-US" sz="800" b="1" i="0" u="none" strike="noStrike">
                        <a:effectLst/>
                        <a:latin typeface="Calibri" panose="020F0502020204030204" pitchFamily="34" charset="0"/>
                      </a:endParaRPr>
                    </a:p>
                  </a:txBody>
                  <a:tcPr marL="0" marR="0" marT="0" marB="0" anchor="b"/>
                </a:tc>
                <a:tc>
                  <a:txBody>
                    <a:bodyPr/>
                    <a:lstStyle/>
                    <a:p>
                      <a:pPr algn="ctr" fontAlgn="b"/>
                      <a:r>
                        <a:rPr lang="en-US" sz="800" u="none" strike="noStrike">
                          <a:effectLst/>
                        </a:rPr>
                        <a:t> </a:t>
                      </a:r>
                      <a:endParaRPr lang="en-US" sz="800" b="1" i="0" u="none" strike="noStrike">
                        <a:effectLst/>
                        <a:latin typeface="Calibri" panose="020F0502020204030204" pitchFamily="34" charset="0"/>
                      </a:endParaRPr>
                    </a:p>
                  </a:txBody>
                  <a:tcPr marL="0" marR="0" marT="0" marB="0" anchor="b"/>
                </a:tc>
                <a:extLst>
                  <a:ext uri="{0D108BD9-81ED-4DB2-BD59-A6C34878D82A}">
                    <a16:rowId xmlns:a16="http://schemas.microsoft.com/office/drawing/2014/main" val="3665821477"/>
                  </a:ext>
                </a:extLst>
              </a:tr>
              <a:tr h="255657">
                <a:tc>
                  <a:txBody>
                    <a:bodyPr/>
                    <a:lstStyle/>
                    <a:p>
                      <a:pPr algn="l" fontAlgn="b"/>
                      <a:r>
                        <a:rPr lang="en-US" sz="800" u="none" strike="noStrike">
                          <a:effectLst/>
                        </a:rPr>
                        <a:t>Signature</a:t>
                      </a:r>
                      <a:endParaRPr lang="en-US" sz="800" b="0" i="0" u="none" strike="noStrike">
                        <a:effectLst/>
                        <a:latin typeface="Calibri" panose="020F0502020204030204" pitchFamily="34" charset="0"/>
                      </a:endParaRPr>
                    </a:p>
                  </a:txBody>
                  <a:tcPr marL="0" marR="0" marT="0" marB="0" anchor="b"/>
                </a:tc>
                <a:tc>
                  <a:txBody>
                    <a:bodyPr/>
                    <a:lstStyle/>
                    <a:p>
                      <a:pPr algn="l" fontAlgn="b"/>
                      <a:r>
                        <a:rPr lang="en-US" sz="800" u="none" strike="noStrike">
                          <a:effectLst/>
                        </a:rPr>
                        <a:t> </a:t>
                      </a:r>
                      <a:endParaRPr lang="en-US" sz="800" b="0" i="0" u="none" strike="noStrike">
                        <a:effectLst/>
                        <a:latin typeface="Calibri" panose="020F0502020204030204" pitchFamily="34" charset="0"/>
                      </a:endParaRPr>
                    </a:p>
                  </a:txBody>
                  <a:tcPr marL="0" marR="0" marT="0" marB="0" anchor="b"/>
                </a:tc>
                <a:tc>
                  <a:txBody>
                    <a:bodyPr/>
                    <a:lstStyle/>
                    <a:p>
                      <a:pPr algn="l" fontAlgn="b"/>
                      <a:r>
                        <a:rPr lang="en-US" sz="800" u="none" strike="noStrike">
                          <a:effectLst/>
                        </a:rPr>
                        <a:t> </a:t>
                      </a:r>
                      <a:endParaRPr lang="en-US" sz="800" b="0" i="0" u="none" strike="noStrike">
                        <a:effectLst/>
                        <a:latin typeface="Calibri" panose="020F0502020204030204" pitchFamily="34" charset="0"/>
                      </a:endParaRPr>
                    </a:p>
                  </a:txBody>
                  <a:tcPr marL="0" marR="0" marT="0" marB="0" anchor="b"/>
                </a:tc>
                <a:tc>
                  <a:txBody>
                    <a:bodyPr/>
                    <a:lstStyle/>
                    <a:p>
                      <a:pPr algn="ctr" fontAlgn="b"/>
                      <a:r>
                        <a:rPr lang="en-US" sz="800" u="none" strike="noStrike">
                          <a:effectLst/>
                        </a:rPr>
                        <a:t>$137,000</a:t>
                      </a:r>
                      <a:endParaRPr lang="en-US" sz="800" b="0" i="0" u="none" strike="noStrike">
                        <a:effectLst/>
                        <a:latin typeface="Calibri" panose="020F0502020204030204" pitchFamily="34" charset="0"/>
                      </a:endParaRPr>
                    </a:p>
                  </a:txBody>
                  <a:tcPr marL="0" marR="0" marT="0" marB="0" anchor="b"/>
                </a:tc>
                <a:extLst>
                  <a:ext uri="{0D108BD9-81ED-4DB2-BD59-A6C34878D82A}">
                    <a16:rowId xmlns:a16="http://schemas.microsoft.com/office/drawing/2014/main" val="2145017703"/>
                  </a:ext>
                </a:extLst>
              </a:tr>
              <a:tr h="255657">
                <a:tc>
                  <a:txBody>
                    <a:bodyPr/>
                    <a:lstStyle/>
                    <a:p>
                      <a:pPr algn="l" fontAlgn="b"/>
                      <a:r>
                        <a:rPr lang="en-US" sz="800" u="none" strike="noStrike">
                          <a:effectLst/>
                        </a:rPr>
                        <a:t>Turnaround</a:t>
                      </a:r>
                      <a:endParaRPr lang="en-US" sz="800" b="0" i="0" u="none" strike="noStrike">
                        <a:effectLst/>
                        <a:latin typeface="Calibri" panose="020F0502020204030204" pitchFamily="34" charset="0"/>
                      </a:endParaRPr>
                    </a:p>
                  </a:txBody>
                  <a:tcPr marL="0" marR="0" marT="0" marB="0" anchor="b"/>
                </a:tc>
                <a:tc>
                  <a:txBody>
                    <a:bodyPr/>
                    <a:lstStyle/>
                    <a:p>
                      <a:pPr algn="l" fontAlgn="b"/>
                      <a:r>
                        <a:rPr lang="en-US" sz="800" u="none" strike="noStrike">
                          <a:effectLst/>
                        </a:rPr>
                        <a:t> </a:t>
                      </a:r>
                      <a:endParaRPr lang="en-US" sz="800" b="0" i="0" u="none" strike="noStrike">
                        <a:effectLst/>
                        <a:latin typeface="Calibri" panose="020F0502020204030204" pitchFamily="34" charset="0"/>
                      </a:endParaRPr>
                    </a:p>
                  </a:txBody>
                  <a:tcPr marL="0" marR="0" marT="0" marB="0" anchor="b"/>
                </a:tc>
                <a:tc>
                  <a:txBody>
                    <a:bodyPr/>
                    <a:lstStyle/>
                    <a:p>
                      <a:pPr algn="l" fontAlgn="b"/>
                      <a:r>
                        <a:rPr lang="en-US" sz="800" u="none" strike="noStrike">
                          <a:effectLst/>
                        </a:rPr>
                        <a:t> </a:t>
                      </a:r>
                      <a:endParaRPr lang="en-US" sz="800" b="0" i="0" u="none" strike="noStrike">
                        <a:effectLst/>
                        <a:latin typeface="Calibri" panose="020F0502020204030204" pitchFamily="34" charset="0"/>
                      </a:endParaRPr>
                    </a:p>
                  </a:txBody>
                  <a:tcPr marL="0" marR="0" marT="0" marB="0" anchor="b"/>
                </a:tc>
                <a:tc>
                  <a:txBody>
                    <a:bodyPr/>
                    <a:lstStyle/>
                    <a:p>
                      <a:pPr algn="ctr" fontAlgn="b"/>
                      <a:r>
                        <a:rPr lang="en-US" sz="800" u="none" strike="noStrike">
                          <a:effectLst/>
                        </a:rPr>
                        <a:t>$0</a:t>
                      </a:r>
                      <a:endParaRPr lang="en-US" sz="800" b="0" i="0" u="none" strike="noStrike">
                        <a:effectLst/>
                        <a:latin typeface="Calibri" panose="020F0502020204030204" pitchFamily="34" charset="0"/>
                      </a:endParaRPr>
                    </a:p>
                  </a:txBody>
                  <a:tcPr marL="0" marR="0" marT="0" marB="0" anchor="b"/>
                </a:tc>
                <a:extLst>
                  <a:ext uri="{0D108BD9-81ED-4DB2-BD59-A6C34878D82A}">
                    <a16:rowId xmlns:a16="http://schemas.microsoft.com/office/drawing/2014/main" val="2370970777"/>
                  </a:ext>
                </a:extLst>
              </a:tr>
              <a:tr h="255657">
                <a:tc>
                  <a:txBody>
                    <a:bodyPr/>
                    <a:lstStyle/>
                    <a:p>
                      <a:pPr algn="l" fontAlgn="b"/>
                      <a:r>
                        <a:rPr lang="en-US" sz="800" u="none" strike="noStrike">
                          <a:effectLst/>
                        </a:rPr>
                        <a:t>Title I</a:t>
                      </a:r>
                      <a:endParaRPr lang="en-US" sz="800" b="0" i="0" u="none" strike="noStrike">
                        <a:effectLst/>
                        <a:latin typeface="Calibri" panose="020F0502020204030204" pitchFamily="34" charset="0"/>
                      </a:endParaRPr>
                    </a:p>
                  </a:txBody>
                  <a:tcPr marL="0" marR="0" marT="0" marB="0" anchor="b"/>
                </a:tc>
                <a:tc>
                  <a:txBody>
                    <a:bodyPr/>
                    <a:lstStyle/>
                    <a:p>
                      <a:pPr algn="l" fontAlgn="b"/>
                      <a:r>
                        <a:rPr lang="en-US" sz="800" u="none" strike="noStrike">
                          <a:effectLst/>
                        </a:rPr>
                        <a:t> </a:t>
                      </a:r>
                      <a:endParaRPr lang="en-US" sz="800" b="0" i="0" u="none" strike="noStrike">
                        <a:effectLst/>
                        <a:latin typeface="Calibri" panose="020F0502020204030204" pitchFamily="34" charset="0"/>
                      </a:endParaRPr>
                    </a:p>
                  </a:txBody>
                  <a:tcPr marL="0" marR="0" marT="0" marB="0" anchor="b"/>
                </a:tc>
                <a:tc>
                  <a:txBody>
                    <a:bodyPr/>
                    <a:lstStyle/>
                    <a:p>
                      <a:pPr algn="l" fontAlgn="b"/>
                      <a:r>
                        <a:rPr lang="en-US" sz="800" u="none" strike="noStrike">
                          <a:effectLst/>
                        </a:rPr>
                        <a:t> </a:t>
                      </a:r>
                      <a:endParaRPr lang="en-US" sz="800" b="0" i="0" u="none" strike="noStrike">
                        <a:effectLst/>
                        <a:latin typeface="Calibri" panose="020F0502020204030204" pitchFamily="34" charset="0"/>
                      </a:endParaRPr>
                    </a:p>
                  </a:txBody>
                  <a:tcPr marL="0" marR="0" marT="0" marB="0" anchor="b"/>
                </a:tc>
                <a:tc>
                  <a:txBody>
                    <a:bodyPr/>
                    <a:lstStyle/>
                    <a:p>
                      <a:pPr algn="ctr" fontAlgn="b"/>
                      <a:r>
                        <a:rPr lang="en-US" sz="800" u="none" strike="noStrike">
                          <a:effectLst/>
                        </a:rPr>
                        <a:t>$288,900</a:t>
                      </a:r>
                      <a:endParaRPr lang="en-US" sz="800" b="0" i="0" u="none" strike="noStrike">
                        <a:effectLst/>
                        <a:latin typeface="Calibri" panose="020F0502020204030204" pitchFamily="34" charset="0"/>
                      </a:endParaRPr>
                    </a:p>
                  </a:txBody>
                  <a:tcPr marL="0" marR="0" marT="0" marB="0" anchor="b"/>
                </a:tc>
                <a:extLst>
                  <a:ext uri="{0D108BD9-81ED-4DB2-BD59-A6C34878D82A}">
                    <a16:rowId xmlns:a16="http://schemas.microsoft.com/office/drawing/2014/main" val="2767641204"/>
                  </a:ext>
                </a:extLst>
              </a:tr>
              <a:tr h="255657">
                <a:tc>
                  <a:txBody>
                    <a:bodyPr/>
                    <a:lstStyle/>
                    <a:p>
                      <a:pPr algn="l" fontAlgn="b"/>
                      <a:r>
                        <a:rPr lang="en-US" sz="800" u="none" strike="noStrike">
                          <a:effectLst/>
                        </a:rPr>
                        <a:t>Title I Holdback</a:t>
                      </a:r>
                      <a:endParaRPr lang="en-US" sz="800" b="0" i="0" u="none" strike="noStrike">
                        <a:effectLst/>
                        <a:latin typeface="Calibri" panose="020F0502020204030204" pitchFamily="34" charset="0"/>
                      </a:endParaRPr>
                    </a:p>
                  </a:txBody>
                  <a:tcPr marL="0" marR="0" marT="0" marB="0" anchor="b"/>
                </a:tc>
                <a:tc>
                  <a:txBody>
                    <a:bodyPr/>
                    <a:lstStyle/>
                    <a:p>
                      <a:pPr algn="l" fontAlgn="b"/>
                      <a:r>
                        <a:rPr lang="en-US" sz="800" u="none" strike="noStrike">
                          <a:effectLst/>
                        </a:rPr>
                        <a:t> </a:t>
                      </a:r>
                      <a:endParaRPr lang="en-US" sz="800" b="0" i="0" u="none" strike="noStrike">
                        <a:effectLst/>
                        <a:latin typeface="Calibri" panose="020F0502020204030204" pitchFamily="34" charset="0"/>
                      </a:endParaRPr>
                    </a:p>
                  </a:txBody>
                  <a:tcPr marL="0" marR="0" marT="0" marB="0" anchor="b"/>
                </a:tc>
                <a:tc>
                  <a:txBody>
                    <a:bodyPr/>
                    <a:lstStyle/>
                    <a:p>
                      <a:pPr algn="l" fontAlgn="b"/>
                      <a:r>
                        <a:rPr lang="en-US" sz="800" u="none" strike="noStrike" dirty="0">
                          <a:effectLst/>
                        </a:rPr>
                        <a:t> </a:t>
                      </a:r>
                      <a:endParaRPr lang="en-US" sz="800" b="0" i="0" u="none" strike="noStrike" dirty="0">
                        <a:effectLst/>
                        <a:latin typeface="Calibri" panose="020F0502020204030204" pitchFamily="34" charset="0"/>
                      </a:endParaRPr>
                    </a:p>
                  </a:txBody>
                  <a:tcPr marL="0" marR="0" marT="0" marB="0" anchor="b"/>
                </a:tc>
                <a:tc>
                  <a:txBody>
                    <a:bodyPr/>
                    <a:lstStyle/>
                    <a:p>
                      <a:pPr algn="ctr" fontAlgn="b"/>
                      <a:r>
                        <a:rPr lang="en-US" sz="800" u="none" strike="noStrike" dirty="0">
                          <a:effectLst/>
                        </a:rPr>
                        <a:t>-$43,335</a:t>
                      </a:r>
                      <a:endParaRPr lang="en-US" sz="800" b="0" i="0" u="none" strike="noStrike" dirty="0">
                        <a:effectLst/>
                        <a:latin typeface="Calibri" panose="020F0502020204030204" pitchFamily="34" charset="0"/>
                      </a:endParaRPr>
                    </a:p>
                  </a:txBody>
                  <a:tcPr marL="0" marR="0" marT="0" marB="0" anchor="b"/>
                </a:tc>
                <a:extLst>
                  <a:ext uri="{0D108BD9-81ED-4DB2-BD59-A6C34878D82A}">
                    <a16:rowId xmlns:a16="http://schemas.microsoft.com/office/drawing/2014/main" val="674699444"/>
                  </a:ext>
                </a:extLst>
              </a:tr>
              <a:tr h="255657">
                <a:tc>
                  <a:txBody>
                    <a:bodyPr/>
                    <a:lstStyle/>
                    <a:p>
                      <a:pPr algn="l" fontAlgn="b"/>
                      <a:r>
                        <a:rPr lang="en-US" sz="800" u="none" strike="noStrike">
                          <a:effectLst/>
                        </a:rPr>
                        <a:t>Title I Family Engagement</a:t>
                      </a:r>
                      <a:endParaRPr lang="en-US" sz="800" b="0" i="0" u="none" strike="noStrike">
                        <a:effectLst/>
                        <a:latin typeface="Calibri" panose="020F0502020204030204" pitchFamily="34" charset="0"/>
                      </a:endParaRPr>
                    </a:p>
                  </a:txBody>
                  <a:tcPr marL="0" marR="0" marT="0" marB="0" anchor="b"/>
                </a:tc>
                <a:tc>
                  <a:txBody>
                    <a:bodyPr/>
                    <a:lstStyle/>
                    <a:p>
                      <a:pPr algn="l" fontAlgn="b"/>
                      <a:r>
                        <a:rPr lang="en-US" sz="800" u="none" strike="noStrike">
                          <a:effectLst/>
                        </a:rPr>
                        <a:t> </a:t>
                      </a:r>
                      <a:endParaRPr lang="en-US" sz="800" b="0" i="0" u="none" strike="noStrike">
                        <a:effectLst/>
                        <a:latin typeface="Calibri" panose="020F0502020204030204" pitchFamily="34" charset="0"/>
                      </a:endParaRPr>
                    </a:p>
                  </a:txBody>
                  <a:tcPr marL="0" marR="0" marT="0" marB="0" anchor="b"/>
                </a:tc>
                <a:tc>
                  <a:txBody>
                    <a:bodyPr/>
                    <a:lstStyle/>
                    <a:p>
                      <a:pPr algn="l" fontAlgn="b"/>
                      <a:r>
                        <a:rPr lang="en-US" sz="800" u="none" strike="noStrike">
                          <a:effectLst/>
                        </a:rPr>
                        <a:t> </a:t>
                      </a:r>
                      <a:endParaRPr lang="en-US" sz="800" b="0" i="0" u="none" strike="noStrike">
                        <a:effectLst/>
                        <a:latin typeface="Calibri" panose="020F0502020204030204" pitchFamily="34" charset="0"/>
                      </a:endParaRPr>
                    </a:p>
                  </a:txBody>
                  <a:tcPr marL="0" marR="0" marT="0" marB="0" anchor="b"/>
                </a:tc>
                <a:tc>
                  <a:txBody>
                    <a:bodyPr/>
                    <a:lstStyle/>
                    <a:p>
                      <a:pPr algn="ctr" fontAlgn="b"/>
                      <a:r>
                        <a:rPr lang="en-US" sz="800" u="none" strike="noStrike" dirty="0">
                          <a:effectLst/>
                        </a:rPr>
                        <a:t>$6,000</a:t>
                      </a:r>
                      <a:endParaRPr lang="en-US" sz="800" b="0" i="0" u="none" strike="noStrike" dirty="0">
                        <a:effectLst/>
                        <a:latin typeface="Calibri" panose="020F0502020204030204" pitchFamily="34" charset="0"/>
                      </a:endParaRPr>
                    </a:p>
                  </a:txBody>
                  <a:tcPr marL="0" marR="0" marT="0" marB="0" anchor="b"/>
                </a:tc>
                <a:extLst>
                  <a:ext uri="{0D108BD9-81ED-4DB2-BD59-A6C34878D82A}">
                    <a16:rowId xmlns:a16="http://schemas.microsoft.com/office/drawing/2014/main" val="1373354266"/>
                  </a:ext>
                </a:extLst>
              </a:tr>
              <a:tr h="255657">
                <a:tc>
                  <a:txBody>
                    <a:bodyPr/>
                    <a:lstStyle/>
                    <a:p>
                      <a:pPr algn="l" fontAlgn="b"/>
                      <a:r>
                        <a:rPr lang="en-US" sz="800" u="none" strike="noStrike">
                          <a:effectLst/>
                        </a:rPr>
                        <a:t>Title I School Improvement</a:t>
                      </a:r>
                      <a:endParaRPr lang="en-US" sz="800" b="0" i="0" u="none" strike="noStrike">
                        <a:effectLst/>
                        <a:latin typeface="Calibri" panose="020F0502020204030204" pitchFamily="34" charset="0"/>
                      </a:endParaRPr>
                    </a:p>
                  </a:txBody>
                  <a:tcPr marL="0" marR="0" marT="0" marB="0" anchor="b"/>
                </a:tc>
                <a:tc>
                  <a:txBody>
                    <a:bodyPr/>
                    <a:lstStyle/>
                    <a:p>
                      <a:pPr algn="l" fontAlgn="b"/>
                      <a:r>
                        <a:rPr lang="en-US" sz="800" u="none" strike="noStrike">
                          <a:effectLst/>
                        </a:rPr>
                        <a:t> </a:t>
                      </a:r>
                      <a:endParaRPr lang="en-US" sz="800" b="0" i="0" u="none" strike="noStrike">
                        <a:effectLst/>
                        <a:latin typeface="Calibri" panose="020F0502020204030204" pitchFamily="34" charset="0"/>
                      </a:endParaRPr>
                    </a:p>
                  </a:txBody>
                  <a:tcPr marL="0" marR="0" marT="0" marB="0" anchor="b"/>
                </a:tc>
                <a:tc>
                  <a:txBody>
                    <a:bodyPr/>
                    <a:lstStyle/>
                    <a:p>
                      <a:pPr algn="l" fontAlgn="b"/>
                      <a:r>
                        <a:rPr lang="en-US" sz="800" u="none" strike="noStrike">
                          <a:effectLst/>
                        </a:rPr>
                        <a:t> </a:t>
                      </a:r>
                      <a:endParaRPr lang="en-US" sz="800" b="0" i="0" u="none" strike="noStrike">
                        <a:effectLst/>
                        <a:latin typeface="Calibri" panose="020F0502020204030204" pitchFamily="34" charset="0"/>
                      </a:endParaRPr>
                    </a:p>
                  </a:txBody>
                  <a:tcPr marL="0" marR="0" marT="0" marB="0" anchor="b"/>
                </a:tc>
                <a:tc>
                  <a:txBody>
                    <a:bodyPr/>
                    <a:lstStyle/>
                    <a:p>
                      <a:pPr algn="ctr" fontAlgn="b"/>
                      <a:r>
                        <a:rPr lang="en-US" sz="800" u="none" strike="noStrike">
                          <a:effectLst/>
                        </a:rPr>
                        <a:t>$0</a:t>
                      </a:r>
                      <a:endParaRPr lang="en-US" sz="800" b="0" i="0" u="none" strike="noStrike">
                        <a:effectLst/>
                        <a:latin typeface="Calibri" panose="020F0502020204030204" pitchFamily="34" charset="0"/>
                      </a:endParaRPr>
                    </a:p>
                  </a:txBody>
                  <a:tcPr marL="0" marR="0" marT="0" marB="0" anchor="b"/>
                </a:tc>
                <a:extLst>
                  <a:ext uri="{0D108BD9-81ED-4DB2-BD59-A6C34878D82A}">
                    <a16:rowId xmlns:a16="http://schemas.microsoft.com/office/drawing/2014/main" val="2071047607"/>
                  </a:ext>
                </a:extLst>
              </a:tr>
              <a:tr h="255657">
                <a:tc>
                  <a:txBody>
                    <a:bodyPr/>
                    <a:lstStyle/>
                    <a:p>
                      <a:pPr algn="l" fontAlgn="b"/>
                      <a:r>
                        <a:rPr lang="en-US" sz="800" u="none" strike="noStrike">
                          <a:effectLst/>
                        </a:rPr>
                        <a:t>Title IV Behavior</a:t>
                      </a:r>
                      <a:endParaRPr lang="en-US" sz="800" b="0" i="0" u="none" strike="noStrike">
                        <a:effectLst/>
                        <a:latin typeface="Calibri" panose="020F0502020204030204" pitchFamily="34" charset="0"/>
                      </a:endParaRPr>
                    </a:p>
                  </a:txBody>
                  <a:tcPr marL="0" marR="0" marT="0" marB="0" anchor="b"/>
                </a:tc>
                <a:tc>
                  <a:txBody>
                    <a:bodyPr/>
                    <a:lstStyle/>
                    <a:p>
                      <a:pPr algn="l" fontAlgn="b"/>
                      <a:r>
                        <a:rPr lang="en-US" sz="800" u="none" strike="noStrike">
                          <a:effectLst/>
                        </a:rPr>
                        <a:t> </a:t>
                      </a:r>
                      <a:endParaRPr lang="en-US" sz="800" b="0" i="0" u="none" strike="noStrike">
                        <a:effectLst/>
                        <a:latin typeface="Calibri" panose="020F0502020204030204" pitchFamily="34" charset="0"/>
                      </a:endParaRPr>
                    </a:p>
                  </a:txBody>
                  <a:tcPr marL="0" marR="0" marT="0" marB="0" anchor="b"/>
                </a:tc>
                <a:tc>
                  <a:txBody>
                    <a:bodyPr/>
                    <a:lstStyle/>
                    <a:p>
                      <a:pPr algn="l" fontAlgn="b"/>
                      <a:r>
                        <a:rPr lang="en-US" sz="800" u="none" strike="noStrike">
                          <a:effectLst/>
                        </a:rPr>
                        <a:t> </a:t>
                      </a:r>
                      <a:endParaRPr lang="en-US" sz="800" b="0" i="0" u="none" strike="noStrike">
                        <a:effectLst/>
                        <a:latin typeface="Calibri" panose="020F0502020204030204" pitchFamily="34" charset="0"/>
                      </a:endParaRPr>
                    </a:p>
                  </a:txBody>
                  <a:tcPr marL="0" marR="0" marT="0" marB="0" anchor="b"/>
                </a:tc>
                <a:tc>
                  <a:txBody>
                    <a:bodyPr/>
                    <a:lstStyle/>
                    <a:p>
                      <a:pPr algn="ctr" fontAlgn="b"/>
                      <a:r>
                        <a:rPr lang="en-US" sz="800" u="none" strike="noStrike">
                          <a:effectLst/>
                        </a:rPr>
                        <a:t>$0</a:t>
                      </a:r>
                      <a:endParaRPr lang="en-US" sz="800" b="0" i="0" u="none" strike="noStrike">
                        <a:effectLst/>
                        <a:latin typeface="Calibri" panose="020F0502020204030204" pitchFamily="34" charset="0"/>
                      </a:endParaRPr>
                    </a:p>
                  </a:txBody>
                  <a:tcPr marL="0" marR="0" marT="0" marB="0" anchor="b"/>
                </a:tc>
                <a:extLst>
                  <a:ext uri="{0D108BD9-81ED-4DB2-BD59-A6C34878D82A}">
                    <a16:rowId xmlns:a16="http://schemas.microsoft.com/office/drawing/2014/main" val="133960313"/>
                  </a:ext>
                </a:extLst>
              </a:tr>
              <a:tr h="255657">
                <a:tc>
                  <a:txBody>
                    <a:bodyPr/>
                    <a:lstStyle/>
                    <a:p>
                      <a:pPr algn="l" fontAlgn="b"/>
                      <a:r>
                        <a:rPr lang="en-US" sz="800" u="none" strike="noStrike">
                          <a:effectLst/>
                        </a:rPr>
                        <a:t>Field Trip Transportation</a:t>
                      </a:r>
                      <a:endParaRPr lang="en-US" sz="800" b="0" i="0" u="none" strike="noStrike">
                        <a:effectLst/>
                        <a:latin typeface="Calibri" panose="020F0502020204030204" pitchFamily="34" charset="0"/>
                      </a:endParaRPr>
                    </a:p>
                  </a:txBody>
                  <a:tcPr marL="0" marR="0" marT="0" marB="0" anchor="b"/>
                </a:tc>
                <a:tc>
                  <a:txBody>
                    <a:bodyPr/>
                    <a:lstStyle/>
                    <a:p>
                      <a:pPr algn="l" fontAlgn="b"/>
                      <a:r>
                        <a:rPr lang="en-US" sz="800" u="none" strike="noStrike">
                          <a:effectLst/>
                        </a:rPr>
                        <a:t> </a:t>
                      </a:r>
                      <a:endParaRPr lang="en-US" sz="800" b="0" i="0" u="none" strike="noStrike">
                        <a:effectLst/>
                        <a:latin typeface="Calibri" panose="020F0502020204030204" pitchFamily="34" charset="0"/>
                      </a:endParaRPr>
                    </a:p>
                  </a:txBody>
                  <a:tcPr marL="0" marR="0" marT="0" marB="0" anchor="b"/>
                </a:tc>
                <a:tc>
                  <a:txBody>
                    <a:bodyPr/>
                    <a:lstStyle/>
                    <a:p>
                      <a:pPr algn="l" fontAlgn="b"/>
                      <a:r>
                        <a:rPr lang="en-US" sz="800" u="none" strike="noStrike">
                          <a:effectLst/>
                        </a:rPr>
                        <a:t> </a:t>
                      </a:r>
                      <a:endParaRPr lang="en-US" sz="800" b="0" i="0" u="none" strike="noStrike">
                        <a:effectLst/>
                        <a:latin typeface="Calibri" panose="020F0502020204030204" pitchFamily="34" charset="0"/>
                      </a:endParaRPr>
                    </a:p>
                  </a:txBody>
                  <a:tcPr marL="0" marR="0" marT="0" marB="0" anchor="b"/>
                </a:tc>
                <a:tc>
                  <a:txBody>
                    <a:bodyPr/>
                    <a:lstStyle/>
                    <a:p>
                      <a:pPr algn="ctr" fontAlgn="b"/>
                      <a:r>
                        <a:rPr lang="en-US" sz="800" u="none" strike="noStrike">
                          <a:effectLst/>
                        </a:rPr>
                        <a:t>$10,951</a:t>
                      </a:r>
                      <a:endParaRPr lang="en-US" sz="800" b="0" i="0" u="none" strike="noStrike">
                        <a:effectLst/>
                        <a:latin typeface="Calibri" panose="020F0502020204030204" pitchFamily="34" charset="0"/>
                      </a:endParaRPr>
                    </a:p>
                  </a:txBody>
                  <a:tcPr marL="0" marR="0" marT="0" marB="0" anchor="b"/>
                </a:tc>
                <a:extLst>
                  <a:ext uri="{0D108BD9-81ED-4DB2-BD59-A6C34878D82A}">
                    <a16:rowId xmlns:a16="http://schemas.microsoft.com/office/drawing/2014/main" val="3019349485"/>
                  </a:ext>
                </a:extLst>
              </a:tr>
              <a:tr h="255657">
                <a:tc>
                  <a:txBody>
                    <a:bodyPr/>
                    <a:lstStyle/>
                    <a:p>
                      <a:pPr algn="l" fontAlgn="b"/>
                      <a:r>
                        <a:rPr lang="en-US" sz="800" u="none" strike="noStrike">
                          <a:effectLst/>
                        </a:rPr>
                        <a:t>Dual Campus Supplement</a:t>
                      </a:r>
                      <a:endParaRPr lang="en-US" sz="800" b="0" i="0" u="none" strike="noStrike">
                        <a:effectLst/>
                        <a:latin typeface="Calibri" panose="020F0502020204030204" pitchFamily="34" charset="0"/>
                      </a:endParaRPr>
                    </a:p>
                  </a:txBody>
                  <a:tcPr marL="0" marR="0" marT="0" marB="0" anchor="b"/>
                </a:tc>
                <a:tc>
                  <a:txBody>
                    <a:bodyPr/>
                    <a:lstStyle/>
                    <a:p>
                      <a:pPr algn="l" fontAlgn="b"/>
                      <a:r>
                        <a:rPr lang="en-US" sz="800" u="none" strike="noStrike">
                          <a:effectLst/>
                        </a:rPr>
                        <a:t> </a:t>
                      </a:r>
                      <a:endParaRPr lang="en-US" sz="800" b="0" i="0" u="none" strike="noStrike">
                        <a:effectLst/>
                        <a:latin typeface="Calibri" panose="020F0502020204030204" pitchFamily="34" charset="0"/>
                      </a:endParaRPr>
                    </a:p>
                  </a:txBody>
                  <a:tcPr marL="0" marR="0" marT="0" marB="0" anchor="b"/>
                </a:tc>
                <a:tc>
                  <a:txBody>
                    <a:bodyPr/>
                    <a:lstStyle/>
                    <a:p>
                      <a:pPr algn="l" fontAlgn="b"/>
                      <a:r>
                        <a:rPr lang="en-US" sz="800" u="none" strike="noStrike">
                          <a:effectLst/>
                        </a:rPr>
                        <a:t> </a:t>
                      </a:r>
                      <a:endParaRPr lang="en-US" sz="800" b="0" i="0" u="none" strike="noStrike">
                        <a:effectLst/>
                        <a:latin typeface="Calibri" panose="020F0502020204030204" pitchFamily="34" charset="0"/>
                      </a:endParaRPr>
                    </a:p>
                  </a:txBody>
                  <a:tcPr marL="0" marR="0" marT="0" marB="0" anchor="b"/>
                </a:tc>
                <a:tc>
                  <a:txBody>
                    <a:bodyPr/>
                    <a:lstStyle/>
                    <a:p>
                      <a:pPr algn="ctr" fontAlgn="b"/>
                      <a:r>
                        <a:rPr lang="en-US" sz="800" u="none" strike="noStrike">
                          <a:effectLst/>
                        </a:rPr>
                        <a:t>$0</a:t>
                      </a:r>
                      <a:endParaRPr lang="en-US" sz="800" b="0" i="0" u="none" strike="noStrike">
                        <a:effectLst/>
                        <a:latin typeface="Calibri" panose="020F0502020204030204" pitchFamily="34" charset="0"/>
                      </a:endParaRPr>
                    </a:p>
                  </a:txBody>
                  <a:tcPr marL="0" marR="0" marT="0" marB="0" anchor="b"/>
                </a:tc>
                <a:extLst>
                  <a:ext uri="{0D108BD9-81ED-4DB2-BD59-A6C34878D82A}">
                    <a16:rowId xmlns:a16="http://schemas.microsoft.com/office/drawing/2014/main" val="545225848"/>
                  </a:ext>
                </a:extLst>
              </a:tr>
              <a:tr h="255657">
                <a:tc>
                  <a:txBody>
                    <a:bodyPr/>
                    <a:lstStyle/>
                    <a:p>
                      <a:pPr algn="l" fontAlgn="b"/>
                      <a:r>
                        <a:rPr lang="en-US" sz="800" u="none" strike="noStrike">
                          <a:effectLst/>
                        </a:rPr>
                        <a:t>District Funded Stipends</a:t>
                      </a:r>
                      <a:endParaRPr lang="en-US" sz="800" b="0" i="0" u="none" strike="noStrike">
                        <a:effectLst/>
                        <a:latin typeface="Calibri" panose="020F0502020204030204" pitchFamily="34" charset="0"/>
                      </a:endParaRPr>
                    </a:p>
                  </a:txBody>
                  <a:tcPr marL="0" marR="0" marT="0" marB="0" anchor="b"/>
                </a:tc>
                <a:tc>
                  <a:txBody>
                    <a:bodyPr/>
                    <a:lstStyle/>
                    <a:p>
                      <a:pPr algn="l" fontAlgn="b"/>
                      <a:r>
                        <a:rPr lang="en-US" sz="800" u="none" strike="noStrike">
                          <a:effectLst/>
                        </a:rPr>
                        <a:t> </a:t>
                      </a:r>
                      <a:endParaRPr lang="en-US" sz="800" b="0" i="0" u="none" strike="noStrike">
                        <a:effectLst/>
                        <a:latin typeface="Calibri" panose="020F0502020204030204" pitchFamily="34" charset="0"/>
                      </a:endParaRPr>
                    </a:p>
                  </a:txBody>
                  <a:tcPr marL="0" marR="0" marT="0" marB="0" anchor="b"/>
                </a:tc>
                <a:tc>
                  <a:txBody>
                    <a:bodyPr/>
                    <a:lstStyle/>
                    <a:p>
                      <a:pPr algn="l" fontAlgn="b"/>
                      <a:r>
                        <a:rPr lang="en-US" sz="800" u="none" strike="noStrike">
                          <a:effectLst/>
                        </a:rPr>
                        <a:t> </a:t>
                      </a:r>
                      <a:endParaRPr lang="en-US" sz="800" b="0" i="0" u="none" strike="noStrike">
                        <a:effectLst/>
                        <a:latin typeface="Calibri" panose="020F0502020204030204" pitchFamily="34" charset="0"/>
                      </a:endParaRPr>
                    </a:p>
                  </a:txBody>
                  <a:tcPr marL="0" marR="0" marT="0" marB="0" anchor="b"/>
                </a:tc>
                <a:tc>
                  <a:txBody>
                    <a:bodyPr/>
                    <a:lstStyle/>
                    <a:p>
                      <a:pPr algn="ctr" fontAlgn="b"/>
                      <a:r>
                        <a:rPr lang="en-US" sz="800" u="none" strike="noStrike">
                          <a:effectLst/>
                        </a:rPr>
                        <a:t>$10,200</a:t>
                      </a:r>
                      <a:endParaRPr lang="en-US" sz="800" b="0" i="0" u="none" strike="noStrike">
                        <a:effectLst/>
                        <a:latin typeface="Calibri" panose="020F0502020204030204" pitchFamily="34" charset="0"/>
                      </a:endParaRPr>
                    </a:p>
                  </a:txBody>
                  <a:tcPr marL="0" marR="0" marT="0" marB="0" anchor="b"/>
                </a:tc>
                <a:extLst>
                  <a:ext uri="{0D108BD9-81ED-4DB2-BD59-A6C34878D82A}">
                    <a16:rowId xmlns:a16="http://schemas.microsoft.com/office/drawing/2014/main" val="2649700942"/>
                  </a:ext>
                </a:extLst>
              </a:tr>
              <a:tr h="255657">
                <a:tc>
                  <a:txBody>
                    <a:bodyPr/>
                    <a:lstStyle/>
                    <a:p>
                      <a:pPr algn="l" fontAlgn="b"/>
                      <a:r>
                        <a:rPr lang="en-US" sz="800" u="none" strike="noStrike">
                          <a:effectLst/>
                        </a:rPr>
                        <a:t>Reduction to School Budgets</a:t>
                      </a:r>
                      <a:endParaRPr lang="en-US" sz="800" b="0" i="0" u="none" strike="noStrike">
                        <a:effectLst/>
                        <a:latin typeface="Calibri" panose="020F0502020204030204" pitchFamily="34" charset="0"/>
                      </a:endParaRPr>
                    </a:p>
                  </a:txBody>
                  <a:tcPr marL="0" marR="0" marT="0" marB="0" anchor="b"/>
                </a:tc>
                <a:tc>
                  <a:txBody>
                    <a:bodyPr/>
                    <a:lstStyle/>
                    <a:p>
                      <a:pPr algn="l" fontAlgn="b"/>
                      <a:r>
                        <a:rPr lang="en-US" sz="800" u="none" strike="noStrike">
                          <a:effectLst/>
                        </a:rPr>
                        <a:t> </a:t>
                      </a:r>
                      <a:endParaRPr lang="en-US" sz="800" b="0" i="0" u="none" strike="noStrike">
                        <a:effectLst/>
                        <a:latin typeface="Calibri" panose="020F0502020204030204" pitchFamily="34" charset="0"/>
                      </a:endParaRPr>
                    </a:p>
                  </a:txBody>
                  <a:tcPr marL="0" marR="0" marT="0" marB="0" anchor="b"/>
                </a:tc>
                <a:tc>
                  <a:txBody>
                    <a:bodyPr/>
                    <a:lstStyle/>
                    <a:p>
                      <a:pPr algn="l" fontAlgn="b"/>
                      <a:r>
                        <a:rPr lang="en-US" sz="800" u="none" strike="noStrike">
                          <a:effectLst/>
                        </a:rPr>
                        <a:t> </a:t>
                      </a:r>
                      <a:endParaRPr lang="en-US" sz="800" b="0" i="0" u="none" strike="noStrike">
                        <a:effectLst/>
                        <a:latin typeface="Calibri" panose="020F0502020204030204" pitchFamily="34" charset="0"/>
                      </a:endParaRPr>
                    </a:p>
                  </a:txBody>
                  <a:tcPr marL="0" marR="0" marT="0" marB="0" anchor="b"/>
                </a:tc>
                <a:tc>
                  <a:txBody>
                    <a:bodyPr/>
                    <a:lstStyle/>
                    <a:p>
                      <a:pPr algn="ctr" fontAlgn="b"/>
                      <a:r>
                        <a:rPr lang="en-US" sz="800" u="none" strike="noStrike">
                          <a:effectLst/>
                        </a:rPr>
                        <a:t>$0</a:t>
                      </a:r>
                      <a:endParaRPr lang="en-US" sz="800" b="0" i="0" u="none" strike="noStrike">
                        <a:effectLst/>
                        <a:latin typeface="Calibri" panose="020F0502020204030204" pitchFamily="34" charset="0"/>
                      </a:endParaRPr>
                    </a:p>
                  </a:txBody>
                  <a:tcPr marL="0" marR="0" marT="0" marB="0" anchor="b"/>
                </a:tc>
                <a:extLst>
                  <a:ext uri="{0D108BD9-81ED-4DB2-BD59-A6C34878D82A}">
                    <a16:rowId xmlns:a16="http://schemas.microsoft.com/office/drawing/2014/main" val="958175548"/>
                  </a:ext>
                </a:extLst>
              </a:tr>
              <a:tr h="234801">
                <a:tc>
                  <a:txBody>
                    <a:bodyPr/>
                    <a:lstStyle/>
                    <a:p>
                      <a:pPr algn="l" fontAlgn="b"/>
                      <a:r>
                        <a:rPr lang="en-US" sz="800" u="none" strike="noStrike">
                          <a:effectLst/>
                        </a:rPr>
                        <a:t> </a:t>
                      </a:r>
                      <a:endParaRPr lang="en-US" sz="800" b="0" i="0" u="none" strike="noStrike">
                        <a:effectLst/>
                        <a:latin typeface="Calibri" panose="020F0502020204030204" pitchFamily="34" charset="0"/>
                      </a:endParaRPr>
                    </a:p>
                  </a:txBody>
                  <a:tcPr marL="0" marR="0" marT="0" marB="0" anchor="b"/>
                </a:tc>
                <a:tc>
                  <a:txBody>
                    <a:bodyPr/>
                    <a:lstStyle/>
                    <a:p>
                      <a:pPr algn="ctr" fontAlgn="b"/>
                      <a:r>
                        <a:rPr lang="en-US" sz="800" u="none" strike="noStrike">
                          <a:effectLst/>
                        </a:rPr>
                        <a:t> </a:t>
                      </a:r>
                      <a:endParaRPr lang="en-US" sz="800" b="0" i="0" u="none" strike="noStrike">
                        <a:effectLst/>
                        <a:latin typeface="Calibri" panose="020F0502020204030204" pitchFamily="34" charset="0"/>
                      </a:endParaRPr>
                    </a:p>
                  </a:txBody>
                  <a:tcPr marL="0" marR="0" marT="0" marB="0" anchor="b"/>
                </a:tc>
                <a:tc>
                  <a:txBody>
                    <a:bodyPr/>
                    <a:lstStyle/>
                    <a:p>
                      <a:pPr algn="l" fontAlgn="b"/>
                      <a:r>
                        <a:rPr lang="en-US" sz="800" u="none" strike="noStrike">
                          <a:effectLst/>
                        </a:rPr>
                        <a:t> </a:t>
                      </a:r>
                      <a:endParaRPr lang="en-US" sz="800" b="0" i="0" u="none" strike="noStrike">
                        <a:effectLst/>
                        <a:latin typeface="Calibri" panose="020F0502020204030204" pitchFamily="34" charset="0"/>
                      </a:endParaRPr>
                    </a:p>
                  </a:txBody>
                  <a:tcPr marL="0" marR="0" marT="0" marB="0" anchor="b"/>
                </a:tc>
                <a:tc>
                  <a:txBody>
                    <a:bodyPr/>
                    <a:lstStyle/>
                    <a:p>
                      <a:pPr algn="ctr" fontAlgn="b"/>
                      <a:r>
                        <a:rPr lang="en-US" sz="800" u="none" strike="noStrike">
                          <a:effectLst/>
                        </a:rPr>
                        <a:t> </a:t>
                      </a:r>
                      <a:endParaRPr lang="en-US" sz="800" b="0" i="0" u="none" strike="noStrike">
                        <a:effectLst/>
                        <a:latin typeface="Calibri" panose="020F0502020204030204" pitchFamily="34" charset="0"/>
                      </a:endParaRPr>
                    </a:p>
                  </a:txBody>
                  <a:tcPr marL="0" marR="0" marT="0" marB="0" anchor="b"/>
                </a:tc>
                <a:extLst>
                  <a:ext uri="{0D108BD9-81ED-4DB2-BD59-A6C34878D82A}">
                    <a16:rowId xmlns:a16="http://schemas.microsoft.com/office/drawing/2014/main" val="1851340554"/>
                  </a:ext>
                </a:extLst>
              </a:tr>
              <a:tr h="255657">
                <a:tc>
                  <a:txBody>
                    <a:bodyPr/>
                    <a:lstStyle/>
                    <a:p>
                      <a:pPr algn="l" fontAlgn="b"/>
                      <a:r>
                        <a:rPr lang="en-US" sz="800" u="none" strike="noStrike">
                          <a:effectLst/>
                        </a:rPr>
                        <a:t>Total FTE Allotments</a:t>
                      </a:r>
                      <a:endParaRPr lang="en-US" sz="800" b="0" i="0" u="none" strike="noStrike">
                        <a:effectLst/>
                        <a:latin typeface="Calibri" panose="020F0502020204030204" pitchFamily="34" charset="0"/>
                      </a:endParaRPr>
                    </a:p>
                  </a:txBody>
                  <a:tcPr marL="0" marR="0" marT="0" marB="0" anchor="b"/>
                </a:tc>
                <a:tc>
                  <a:txBody>
                    <a:bodyPr/>
                    <a:lstStyle/>
                    <a:p>
                      <a:pPr algn="ctr" fontAlgn="b"/>
                      <a:r>
                        <a:rPr lang="en-US" sz="800" u="none" strike="noStrike">
                          <a:effectLst/>
                        </a:rPr>
                        <a:t>10.55</a:t>
                      </a:r>
                      <a:endParaRPr lang="en-US" sz="800" b="0" i="0" u="none" strike="noStrike">
                        <a:effectLst/>
                        <a:latin typeface="Calibri" panose="020F0502020204030204" pitchFamily="34" charset="0"/>
                      </a:endParaRPr>
                    </a:p>
                  </a:txBody>
                  <a:tcPr marL="0" marR="0" marT="0" marB="0" anchor="b"/>
                </a:tc>
                <a:tc>
                  <a:txBody>
                    <a:bodyPr/>
                    <a:lstStyle/>
                    <a:p>
                      <a:pPr algn="l" fontAlgn="b"/>
                      <a:r>
                        <a:rPr lang="en-US" sz="800" u="none" strike="noStrike">
                          <a:effectLst/>
                        </a:rPr>
                        <a:t> </a:t>
                      </a:r>
                      <a:endParaRPr lang="en-US" sz="800" b="0" i="0" u="none" strike="noStrike">
                        <a:effectLst/>
                        <a:latin typeface="Calibri" panose="020F0502020204030204" pitchFamily="34" charset="0"/>
                      </a:endParaRPr>
                    </a:p>
                  </a:txBody>
                  <a:tcPr marL="0" marR="0" marT="0" marB="0" anchor="b"/>
                </a:tc>
                <a:tc>
                  <a:txBody>
                    <a:bodyPr/>
                    <a:lstStyle/>
                    <a:p>
                      <a:pPr algn="ctr" fontAlgn="b"/>
                      <a:r>
                        <a:rPr lang="en-US" sz="800" u="none" strike="noStrike">
                          <a:effectLst/>
                        </a:rPr>
                        <a:t>$774,155</a:t>
                      </a:r>
                      <a:endParaRPr lang="en-US" sz="800" b="0" i="0" u="none" strike="noStrike">
                        <a:effectLst/>
                        <a:latin typeface="Calibri" panose="020F0502020204030204" pitchFamily="34" charset="0"/>
                      </a:endParaRPr>
                    </a:p>
                  </a:txBody>
                  <a:tcPr marL="0" marR="0" marT="0" marB="0" anchor="b"/>
                </a:tc>
                <a:extLst>
                  <a:ext uri="{0D108BD9-81ED-4DB2-BD59-A6C34878D82A}">
                    <a16:rowId xmlns:a16="http://schemas.microsoft.com/office/drawing/2014/main" val="390630923"/>
                  </a:ext>
                </a:extLst>
              </a:tr>
              <a:tr h="255657">
                <a:tc>
                  <a:txBody>
                    <a:bodyPr/>
                    <a:lstStyle/>
                    <a:p>
                      <a:pPr algn="l" fontAlgn="b"/>
                      <a:r>
                        <a:rPr lang="en-US" sz="800" u="none" strike="noStrike">
                          <a:effectLst/>
                        </a:rPr>
                        <a:t>Total Additional Earnings</a:t>
                      </a:r>
                      <a:endParaRPr lang="en-US" sz="800" b="1" i="0" u="none" strike="noStrike">
                        <a:effectLst/>
                        <a:latin typeface="Calibri" panose="020F0502020204030204" pitchFamily="34" charset="0"/>
                      </a:endParaRPr>
                    </a:p>
                  </a:txBody>
                  <a:tcPr marL="0" marR="0" marT="0" marB="0" anchor="b"/>
                </a:tc>
                <a:tc>
                  <a:txBody>
                    <a:bodyPr/>
                    <a:lstStyle/>
                    <a:p>
                      <a:pPr algn="l" fontAlgn="b"/>
                      <a:r>
                        <a:rPr lang="en-US" sz="800" u="none" strike="noStrike">
                          <a:effectLst/>
                        </a:rPr>
                        <a:t> </a:t>
                      </a:r>
                      <a:endParaRPr lang="en-US" sz="800" b="1" i="0" u="none" strike="noStrike">
                        <a:effectLst/>
                        <a:latin typeface="Calibri" panose="020F0502020204030204" pitchFamily="34" charset="0"/>
                      </a:endParaRPr>
                    </a:p>
                  </a:txBody>
                  <a:tcPr marL="0" marR="0" marT="0" marB="0" anchor="b"/>
                </a:tc>
                <a:tc>
                  <a:txBody>
                    <a:bodyPr/>
                    <a:lstStyle/>
                    <a:p>
                      <a:pPr algn="l" fontAlgn="b"/>
                      <a:r>
                        <a:rPr lang="en-US" sz="800" u="none" strike="noStrike">
                          <a:effectLst/>
                        </a:rPr>
                        <a:t> </a:t>
                      </a:r>
                      <a:endParaRPr lang="en-US" sz="800" b="1" i="0" u="none" strike="noStrike">
                        <a:effectLst/>
                        <a:latin typeface="Calibri" panose="020F0502020204030204" pitchFamily="34" charset="0"/>
                      </a:endParaRPr>
                    </a:p>
                  </a:txBody>
                  <a:tcPr marL="0" marR="0" marT="0" marB="0" anchor="b"/>
                </a:tc>
                <a:tc>
                  <a:txBody>
                    <a:bodyPr/>
                    <a:lstStyle/>
                    <a:p>
                      <a:pPr algn="ctr" fontAlgn="b"/>
                      <a:r>
                        <a:rPr lang="en-US" sz="800" u="none" strike="noStrike">
                          <a:effectLst/>
                        </a:rPr>
                        <a:t>$1,183,871</a:t>
                      </a:r>
                      <a:endParaRPr lang="en-US" sz="800" b="1" i="0" u="none" strike="noStrike">
                        <a:effectLst/>
                        <a:latin typeface="Calibri" panose="020F0502020204030204" pitchFamily="34" charset="0"/>
                      </a:endParaRPr>
                    </a:p>
                  </a:txBody>
                  <a:tcPr marL="0" marR="0" marT="0" marB="0" anchor="b"/>
                </a:tc>
                <a:extLst>
                  <a:ext uri="{0D108BD9-81ED-4DB2-BD59-A6C34878D82A}">
                    <a16:rowId xmlns:a16="http://schemas.microsoft.com/office/drawing/2014/main" val="3710597736"/>
                  </a:ext>
                </a:extLst>
              </a:tr>
              <a:tr h="205450">
                <a:tc>
                  <a:txBody>
                    <a:bodyPr/>
                    <a:lstStyle/>
                    <a:p>
                      <a:pPr algn="l" fontAlgn="b"/>
                      <a:endParaRPr lang="en-US" sz="700" b="0" i="0" u="none" strike="noStrike">
                        <a:effectLst/>
                        <a:latin typeface="Arial" panose="020B0604020202020204" pitchFamily="34" charset="0"/>
                      </a:endParaRPr>
                    </a:p>
                  </a:txBody>
                  <a:tcPr marL="0" marR="0" marT="0" marB="0" anchor="b"/>
                </a:tc>
                <a:tc>
                  <a:txBody>
                    <a:bodyPr/>
                    <a:lstStyle/>
                    <a:p>
                      <a:pPr algn="l" fontAlgn="b"/>
                      <a:endParaRPr lang="en-US" sz="700" b="0" i="0" u="none" strike="noStrike">
                        <a:effectLst/>
                        <a:latin typeface="Arial" panose="020B0604020202020204" pitchFamily="34" charset="0"/>
                      </a:endParaRPr>
                    </a:p>
                  </a:txBody>
                  <a:tcPr marL="0" marR="0" marT="0" marB="0" anchor="b"/>
                </a:tc>
                <a:tc>
                  <a:txBody>
                    <a:bodyPr/>
                    <a:lstStyle/>
                    <a:p>
                      <a:pPr algn="l" fontAlgn="b"/>
                      <a:endParaRPr lang="en-US" sz="700" b="0" i="0" u="none" strike="noStrike">
                        <a:effectLst/>
                        <a:latin typeface="Arial" panose="020B0604020202020204" pitchFamily="34" charset="0"/>
                      </a:endParaRPr>
                    </a:p>
                  </a:txBody>
                  <a:tcPr marL="0" marR="0" marT="0" marB="0" anchor="b"/>
                </a:tc>
                <a:tc>
                  <a:txBody>
                    <a:bodyPr/>
                    <a:lstStyle/>
                    <a:p>
                      <a:pPr algn="l" fontAlgn="b"/>
                      <a:endParaRPr lang="en-US" sz="700" b="0" i="0" u="none" strike="noStrike">
                        <a:effectLst/>
                        <a:latin typeface="Arial" panose="020B0604020202020204" pitchFamily="34" charset="0"/>
                      </a:endParaRPr>
                    </a:p>
                  </a:txBody>
                  <a:tcPr marL="0" marR="0" marT="0" marB="0" anchor="b"/>
                </a:tc>
                <a:extLst>
                  <a:ext uri="{0D108BD9-81ED-4DB2-BD59-A6C34878D82A}">
                    <a16:rowId xmlns:a16="http://schemas.microsoft.com/office/drawing/2014/main" val="2071436011"/>
                  </a:ext>
                </a:extLst>
              </a:tr>
              <a:tr h="205450">
                <a:tc>
                  <a:txBody>
                    <a:bodyPr/>
                    <a:lstStyle/>
                    <a:p>
                      <a:pPr algn="l" fontAlgn="b"/>
                      <a:endParaRPr lang="en-US" sz="700" b="0" i="0" u="none" strike="noStrike">
                        <a:effectLst/>
                        <a:latin typeface="Arial" panose="020B0604020202020204" pitchFamily="34" charset="0"/>
                      </a:endParaRPr>
                    </a:p>
                  </a:txBody>
                  <a:tcPr marL="0" marR="0" marT="0" marB="0" anchor="b"/>
                </a:tc>
                <a:tc>
                  <a:txBody>
                    <a:bodyPr/>
                    <a:lstStyle/>
                    <a:p>
                      <a:pPr algn="l" fontAlgn="b"/>
                      <a:endParaRPr lang="en-US" sz="700" b="0" i="0" u="none" strike="noStrike">
                        <a:effectLst/>
                        <a:latin typeface="Arial" panose="020B0604020202020204" pitchFamily="34" charset="0"/>
                      </a:endParaRPr>
                    </a:p>
                  </a:txBody>
                  <a:tcPr marL="0" marR="0" marT="0" marB="0" anchor="b"/>
                </a:tc>
                <a:tc>
                  <a:txBody>
                    <a:bodyPr/>
                    <a:lstStyle/>
                    <a:p>
                      <a:pPr algn="l" fontAlgn="b"/>
                      <a:endParaRPr lang="en-US" sz="700" b="0" i="0" u="none" strike="noStrike">
                        <a:effectLst/>
                        <a:latin typeface="Arial" panose="020B0604020202020204" pitchFamily="34" charset="0"/>
                      </a:endParaRPr>
                    </a:p>
                  </a:txBody>
                  <a:tcPr marL="0" marR="0" marT="0" marB="0" anchor="b"/>
                </a:tc>
                <a:tc>
                  <a:txBody>
                    <a:bodyPr/>
                    <a:lstStyle/>
                    <a:p>
                      <a:pPr algn="l" fontAlgn="b"/>
                      <a:endParaRPr lang="en-US" sz="700" b="0" i="0" u="none" strike="noStrike">
                        <a:effectLst/>
                        <a:latin typeface="Arial" panose="020B0604020202020204" pitchFamily="34" charset="0"/>
                      </a:endParaRPr>
                    </a:p>
                  </a:txBody>
                  <a:tcPr marL="0" marR="0" marT="0" marB="0" anchor="b"/>
                </a:tc>
                <a:extLst>
                  <a:ext uri="{0D108BD9-81ED-4DB2-BD59-A6C34878D82A}">
                    <a16:rowId xmlns:a16="http://schemas.microsoft.com/office/drawing/2014/main" val="3513926594"/>
                  </a:ext>
                </a:extLst>
              </a:tr>
              <a:tr h="255657">
                <a:tc>
                  <a:txBody>
                    <a:bodyPr/>
                    <a:lstStyle/>
                    <a:p>
                      <a:pPr algn="l" fontAlgn="b"/>
                      <a:r>
                        <a:rPr lang="en-US" sz="800" u="none" strike="noStrike">
                          <a:effectLst/>
                        </a:rPr>
                        <a:t>Total Allocation</a:t>
                      </a:r>
                      <a:endParaRPr lang="en-US" sz="800" b="1" i="0" u="none" strike="noStrike">
                        <a:effectLst/>
                        <a:latin typeface="Calibri" panose="020F0502020204030204" pitchFamily="34" charset="0"/>
                      </a:endParaRPr>
                    </a:p>
                  </a:txBody>
                  <a:tcPr marL="0" marR="0" marT="0" marB="0" anchor="b"/>
                </a:tc>
                <a:tc>
                  <a:txBody>
                    <a:bodyPr/>
                    <a:lstStyle/>
                    <a:p>
                      <a:pPr algn="l" fontAlgn="b"/>
                      <a:r>
                        <a:rPr lang="en-US" sz="800" u="none" strike="noStrike">
                          <a:effectLst/>
                        </a:rPr>
                        <a:t> </a:t>
                      </a:r>
                      <a:endParaRPr lang="en-US" sz="800" b="1" i="0" u="none" strike="noStrike">
                        <a:effectLst/>
                        <a:latin typeface="Calibri" panose="020F0502020204030204" pitchFamily="34" charset="0"/>
                      </a:endParaRPr>
                    </a:p>
                  </a:txBody>
                  <a:tcPr marL="0" marR="0" marT="0" marB="0" anchor="b"/>
                </a:tc>
                <a:tc>
                  <a:txBody>
                    <a:bodyPr/>
                    <a:lstStyle/>
                    <a:p>
                      <a:pPr algn="l" fontAlgn="b"/>
                      <a:r>
                        <a:rPr lang="en-US" sz="800" u="none" strike="noStrike">
                          <a:effectLst/>
                        </a:rPr>
                        <a:t> </a:t>
                      </a:r>
                      <a:endParaRPr lang="en-US" sz="800" b="1" i="0" u="none" strike="noStrike">
                        <a:effectLst/>
                        <a:latin typeface="Calibri" panose="020F0502020204030204" pitchFamily="34" charset="0"/>
                      </a:endParaRPr>
                    </a:p>
                  </a:txBody>
                  <a:tcPr marL="0" marR="0" marT="0" marB="0" anchor="b"/>
                </a:tc>
                <a:tc>
                  <a:txBody>
                    <a:bodyPr/>
                    <a:lstStyle/>
                    <a:p>
                      <a:pPr algn="ctr" fontAlgn="b"/>
                      <a:r>
                        <a:rPr lang="en-US" sz="800" u="none" strike="noStrike" dirty="0">
                          <a:effectLst/>
                        </a:rPr>
                        <a:t>$5,138,072</a:t>
                      </a:r>
                      <a:endParaRPr lang="en-US" sz="800" b="1" i="0" u="none" strike="noStrike" dirty="0">
                        <a:effectLst/>
                        <a:latin typeface="Calibri" panose="020F0502020204030204" pitchFamily="34" charset="0"/>
                      </a:endParaRPr>
                    </a:p>
                  </a:txBody>
                  <a:tcPr marL="0" marR="0" marT="0" marB="0" anchor="b"/>
                </a:tc>
                <a:extLst>
                  <a:ext uri="{0D108BD9-81ED-4DB2-BD59-A6C34878D82A}">
                    <a16:rowId xmlns:a16="http://schemas.microsoft.com/office/drawing/2014/main" val="3537903395"/>
                  </a:ext>
                </a:extLst>
              </a:tr>
            </a:tbl>
          </a:graphicData>
        </a:graphic>
      </p:graphicFrame>
    </p:spTree>
    <p:extLst>
      <p:ext uri="{BB962C8B-B14F-4D97-AF65-F5344CB8AC3E}">
        <p14:creationId xmlns:p14="http://schemas.microsoft.com/office/powerpoint/2010/main" val="12134600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C24BC9-EAA2-431D-B57C-CFBA37B3454A}"/>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8E4B96B3-249C-4DDA-AA50-3FE1A21BCB24}"/>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19290080-63C4-4A4D-9A20-722EEE9655FA}"/>
              </a:ext>
            </a:extLst>
          </p:cNvPr>
          <p:cNvSpPr>
            <a:spLocks noGrp="1"/>
          </p:cNvSpPr>
          <p:nvPr>
            <p:ph type="sldNum" sz="quarter" idx="12"/>
          </p:nvPr>
        </p:nvSpPr>
        <p:spPr/>
        <p:txBody>
          <a:bodyPr/>
          <a:lstStyle/>
          <a:p>
            <a:fld id="{3D6C3DC6-EF6E-8948-BFE6-808D46D584D8}" type="slidenum">
              <a:rPr lang="en-US" smtClean="0"/>
              <a:t>‹#›</a:t>
            </a:fld>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801858" y="1062430"/>
            <a:ext cx="8342142" cy="5083189"/>
          </a:xfrm>
        </p:spPr>
        <p:txBody>
          <a:bodyPr>
            <a:noAutofit/>
          </a:bodyPr>
          <a:lstStyle/>
          <a:p>
            <a:pPr marL="342900" indent="-342900" algn="l">
              <a:buFont typeface="Arial" panose="020B0604020202020204" pitchFamily="34" charset="0"/>
              <a:buChar char="•"/>
            </a:pPr>
            <a:r>
              <a:rPr lang="en-US" sz="2400" dirty="0">
                <a:solidFill>
                  <a:schemeClr val="tx1"/>
                </a:solidFill>
              </a:rPr>
              <a:t>January:</a:t>
            </a:r>
          </a:p>
          <a:p>
            <a:pPr marL="800100" lvl="1" indent="-342900" algn="l">
              <a:buFont typeface="Arial" panose="020B0604020202020204" pitchFamily="34" charset="0"/>
              <a:buChar char="•"/>
            </a:pPr>
            <a:r>
              <a:rPr lang="en-US" sz="2400" dirty="0">
                <a:solidFill>
                  <a:schemeClr val="tx1"/>
                </a:solidFill>
              </a:rPr>
              <a:t>GO Team Initial Budget Session (Jan. 21</a:t>
            </a:r>
            <a:r>
              <a:rPr lang="en-US" sz="2400" baseline="30000" dirty="0">
                <a:solidFill>
                  <a:schemeClr val="tx1"/>
                </a:solidFill>
              </a:rPr>
              <a:t>st</a:t>
            </a:r>
            <a:r>
              <a:rPr lang="en-US" sz="2400" dirty="0">
                <a:solidFill>
                  <a:schemeClr val="tx1"/>
                </a:solidFill>
              </a:rPr>
              <a:t>-31</a:t>
            </a:r>
            <a:r>
              <a:rPr lang="en-US" sz="2400" baseline="30000" dirty="0">
                <a:solidFill>
                  <a:schemeClr val="tx1"/>
                </a:solidFill>
              </a:rPr>
              <a:t>st</a:t>
            </a:r>
            <a:r>
              <a:rPr lang="en-US" sz="2400" dirty="0">
                <a:solidFill>
                  <a:schemeClr val="tx1"/>
                </a:solidFill>
              </a:rPr>
              <a:t>)</a:t>
            </a:r>
          </a:p>
          <a:p>
            <a:pPr marL="342900" indent="-342900" algn="l">
              <a:buFont typeface="Arial" panose="020B0604020202020204" pitchFamily="34" charset="0"/>
              <a:buChar char="•"/>
            </a:pPr>
            <a:r>
              <a:rPr lang="en-US" sz="2400" dirty="0">
                <a:solidFill>
                  <a:schemeClr val="tx1"/>
                </a:solidFill>
              </a:rPr>
              <a:t>February: </a:t>
            </a:r>
          </a:p>
          <a:p>
            <a:pPr marL="800100" lvl="1" indent="-342900" algn="l">
              <a:buFont typeface="Arial" panose="020B0604020202020204" pitchFamily="34" charset="0"/>
              <a:buChar char="•"/>
            </a:pPr>
            <a:r>
              <a:rPr lang="en-US" sz="2400" dirty="0">
                <a:solidFill>
                  <a:schemeClr val="tx1"/>
                </a:solidFill>
              </a:rPr>
              <a:t>One-on-one Associate Superintendent discussions</a:t>
            </a:r>
          </a:p>
          <a:p>
            <a:pPr marL="800100" lvl="1" indent="-342900" algn="l">
              <a:buFont typeface="Arial" panose="020B0604020202020204" pitchFamily="34" charset="0"/>
              <a:buChar char="•"/>
            </a:pPr>
            <a:r>
              <a:rPr lang="en-US" sz="2400" dirty="0">
                <a:solidFill>
                  <a:schemeClr val="tx1"/>
                </a:solidFill>
              </a:rPr>
              <a:t>Cluster Planning Session (positions sharing, cluster alignment, etc.)</a:t>
            </a:r>
          </a:p>
          <a:p>
            <a:pPr marL="800100" lvl="1" indent="-342900" algn="l">
              <a:buFont typeface="Arial" panose="020B0604020202020204" pitchFamily="34" charset="0"/>
              <a:buChar char="•"/>
            </a:pPr>
            <a:r>
              <a:rPr lang="en-US" sz="2400" dirty="0">
                <a:solidFill>
                  <a:schemeClr val="tx1"/>
                </a:solidFill>
              </a:rPr>
              <a:t>Program Manager discussions and approvals</a:t>
            </a:r>
          </a:p>
          <a:p>
            <a:pPr marL="800100" lvl="1" indent="-342900" algn="l">
              <a:buFont typeface="Arial" panose="020B0604020202020204" pitchFamily="34" charset="0"/>
              <a:buChar char="•"/>
            </a:pPr>
            <a:r>
              <a:rPr lang="en-US" sz="2400" dirty="0">
                <a:solidFill>
                  <a:schemeClr val="tx1"/>
                </a:solidFill>
              </a:rPr>
              <a:t>GO Team Feedback Session</a:t>
            </a:r>
          </a:p>
          <a:p>
            <a:pPr marL="800100" lvl="1" indent="-342900" algn="l">
              <a:buFont typeface="Arial" panose="020B0604020202020204" pitchFamily="34" charset="0"/>
              <a:buChar char="•"/>
            </a:pPr>
            <a:r>
              <a:rPr lang="en-US" sz="2400" dirty="0">
                <a:solidFill>
                  <a:schemeClr val="tx1"/>
                </a:solidFill>
              </a:rPr>
              <a:t>HR Staffing Conferences (February  24</a:t>
            </a:r>
            <a:r>
              <a:rPr lang="en-US" sz="2400" baseline="30000" dirty="0">
                <a:solidFill>
                  <a:schemeClr val="tx1"/>
                </a:solidFill>
              </a:rPr>
              <a:t>th</a:t>
            </a:r>
            <a:r>
              <a:rPr lang="en-US" sz="2400" dirty="0">
                <a:solidFill>
                  <a:schemeClr val="tx1"/>
                </a:solidFill>
              </a:rPr>
              <a:t> - March 2</a:t>
            </a:r>
            <a:r>
              <a:rPr lang="en-US" sz="2400" baseline="30000" dirty="0">
                <a:solidFill>
                  <a:schemeClr val="tx1"/>
                </a:solidFill>
              </a:rPr>
              <a:t>nd</a:t>
            </a:r>
            <a:r>
              <a:rPr lang="en-US" sz="2400" dirty="0">
                <a:solidFill>
                  <a:schemeClr val="tx1"/>
                </a:solidFill>
              </a:rPr>
              <a:t>)</a:t>
            </a:r>
          </a:p>
          <a:p>
            <a:pPr algn="l"/>
            <a:r>
              <a:rPr lang="en-US" sz="2400" dirty="0">
                <a:solidFill>
                  <a:schemeClr val="tx1"/>
                </a:solidFill>
              </a:rPr>
              <a:t>•	March:</a:t>
            </a:r>
          </a:p>
          <a:p>
            <a:pPr marL="800100" lvl="1" indent="-342900" algn="l">
              <a:buFont typeface="Arial" panose="020B0604020202020204" pitchFamily="34" charset="0"/>
              <a:buChar char="•"/>
            </a:pPr>
            <a:r>
              <a:rPr lang="en-US" sz="2400" dirty="0">
                <a:solidFill>
                  <a:schemeClr val="tx1"/>
                </a:solidFill>
              </a:rPr>
              <a:t>Final GO Team Approval (March 3</a:t>
            </a:r>
            <a:r>
              <a:rPr lang="en-US" sz="2400" baseline="30000" dirty="0">
                <a:solidFill>
                  <a:schemeClr val="tx1"/>
                </a:solidFill>
              </a:rPr>
              <a:t>rd</a:t>
            </a:r>
            <a:r>
              <a:rPr lang="en-US" sz="2400" dirty="0">
                <a:solidFill>
                  <a:schemeClr val="tx1"/>
                </a:solidFill>
              </a:rPr>
              <a:t> - March 13</a:t>
            </a:r>
            <a:r>
              <a:rPr lang="en-US" sz="2400" baseline="30000" dirty="0">
                <a:solidFill>
                  <a:schemeClr val="tx1"/>
                </a:solidFill>
              </a:rPr>
              <a:t>th</a:t>
            </a:r>
            <a:r>
              <a:rPr lang="en-US" sz="2400" dirty="0">
                <a:solidFill>
                  <a:schemeClr val="tx1"/>
                </a:solidFill>
              </a:rPr>
              <a:t>)</a:t>
            </a:r>
          </a:p>
          <a:p>
            <a:pPr algn="l"/>
            <a:endParaRPr lang="en-US" sz="2400" dirty="0">
              <a:solidFill>
                <a:schemeClr val="tx1"/>
              </a:solidFill>
            </a:endParaRPr>
          </a:p>
        </p:txBody>
      </p:sp>
      <p:sp>
        <p:nvSpPr>
          <p:cNvPr id="4" name="Title 3"/>
          <p:cNvSpPr txBox="1">
            <a:spLocks noGrp="1"/>
          </p:cNvSpPr>
          <p:nvPr>
            <p:ph type="ctrTitle"/>
          </p:nvPr>
        </p:nvSpPr>
        <p:spPr>
          <a:xfrm>
            <a:off x="685800" y="177250"/>
            <a:ext cx="7772400" cy="507831"/>
          </a:xfrm>
          <a:prstGeom prst="rect">
            <a:avLst/>
          </a:prstGeom>
          <a:noFill/>
        </p:spPr>
        <p:txBody>
          <a:bodyPr wrap="square" rtlCol="0">
            <a:spAutoFit/>
          </a:bodyPr>
          <a:lstStyle/>
          <a:p>
            <a:pPr algn="ctr"/>
            <a:r>
              <a:rPr lang="en-US" sz="2700" b="1" dirty="0">
                <a:solidFill>
                  <a:prstClr val="black"/>
                </a:solidFill>
                <a:latin typeface="Century Schoolbook" panose="02040604050505020304"/>
              </a:rPr>
              <a:t>What’s Next?</a:t>
            </a:r>
          </a:p>
        </p:txBody>
      </p:sp>
      <p:sp>
        <p:nvSpPr>
          <p:cNvPr id="2" name="Slide Number Placeholder 1"/>
          <p:cNvSpPr>
            <a:spLocks noGrp="1"/>
          </p:cNvSpPr>
          <p:nvPr>
            <p:ph type="sldNum" sz="quarter" idx="12"/>
          </p:nvPr>
        </p:nvSpPr>
        <p:spPr/>
        <p:txBody>
          <a:bodyPr/>
          <a:lstStyle/>
          <a:p>
            <a:fld id="{3D6C3DC6-EF6E-8948-BFE6-808D46D584D8}" type="slidenum">
              <a:rPr lang="en-US" smtClean="0"/>
              <a:t>15</a:t>
            </a:fld>
            <a:endParaRPr lang="en-US" dirty="0"/>
          </a:p>
        </p:txBody>
      </p:sp>
    </p:spTree>
    <p:extLst>
      <p:ext uri="{BB962C8B-B14F-4D97-AF65-F5344CB8AC3E}">
        <p14:creationId xmlns:p14="http://schemas.microsoft.com/office/powerpoint/2010/main" val="42577430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610904340"/>
              </p:ext>
            </p:extLst>
          </p:nvPr>
        </p:nvGraphicFramePr>
        <p:xfrm>
          <a:off x="746645" y="1028700"/>
          <a:ext cx="8412480" cy="5219700"/>
        </p:xfrm>
        <a:graphic>
          <a:graphicData uri="http://schemas.openxmlformats.org/drawingml/2006/table">
            <a:tbl>
              <a:tblPr firstRow="1" bandRow="1">
                <a:tableStyleId>{5C22544A-7EE6-4342-B048-85BDC9FD1C3A}</a:tableStyleId>
              </a:tblPr>
              <a:tblGrid>
                <a:gridCol w="2086710">
                  <a:extLst>
                    <a:ext uri="{9D8B030D-6E8A-4147-A177-3AD203B41FA5}">
                      <a16:colId xmlns:a16="http://schemas.microsoft.com/office/drawing/2014/main" val="20000"/>
                    </a:ext>
                  </a:extLst>
                </a:gridCol>
                <a:gridCol w="6325770">
                  <a:extLst>
                    <a:ext uri="{9D8B030D-6E8A-4147-A177-3AD203B41FA5}">
                      <a16:colId xmlns:a16="http://schemas.microsoft.com/office/drawing/2014/main" val="20001"/>
                    </a:ext>
                  </a:extLst>
                </a:gridCol>
              </a:tblGrid>
              <a:tr h="277581">
                <a:tc>
                  <a:txBody>
                    <a:bodyPr/>
                    <a:lstStyle/>
                    <a:p>
                      <a:pPr algn="ctr"/>
                      <a:r>
                        <a:rPr lang="en-US" sz="2000" dirty="0">
                          <a:latin typeface="Calibri" panose="020F0502020204030204" pitchFamily="34" charset="0"/>
                          <a:cs typeface="Calibri" panose="020F0502020204030204" pitchFamily="34" charset="0"/>
                        </a:rPr>
                        <a:t>Strategic</a:t>
                      </a:r>
                      <a:r>
                        <a:rPr lang="en-US" sz="2000" baseline="0" dirty="0">
                          <a:latin typeface="Calibri" panose="020F0502020204030204" pitchFamily="34" charset="0"/>
                          <a:cs typeface="Calibri" panose="020F0502020204030204" pitchFamily="34" charset="0"/>
                        </a:rPr>
                        <a:t> Plan Categories</a:t>
                      </a:r>
                      <a:endParaRPr lang="en-US" sz="2000" dirty="0">
                        <a:latin typeface="Calibri" panose="020F0502020204030204" pitchFamily="34" charset="0"/>
                        <a:cs typeface="Calibri" panose="020F0502020204030204" pitchFamily="34" charset="0"/>
                      </a:endParaRPr>
                    </a:p>
                  </a:txBody>
                  <a:tcPr marL="68580" marR="68580" marT="34290" marB="34290"/>
                </a:tc>
                <a:tc>
                  <a:txBody>
                    <a:bodyPr/>
                    <a:lstStyle/>
                    <a:p>
                      <a:pPr algn="ctr"/>
                      <a:r>
                        <a:rPr lang="en-US" sz="2000" dirty="0">
                          <a:latin typeface="Calibri" panose="020F0502020204030204" pitchFamily="34" charset="0"/>
                          <a:cs typeface="Calibri" panose="020F0502020204030204" pitchFamily="34" charset="0"/>
                        </a:rPr>
                        <a:t>District</a:t>
                      </a:r>
                      <a:r>
                        <a:rPr lang="en-US" sz="2000" baseline="0" dirty="0">
                          <a:latin typeface="Calibri" panose="020F0502020204030204" pitchFamily="34" charset="0"/>
                          <a:cs typeface="Calibri" panose="020F0502020204030204" pitchFamily="34" charset="0"/>
                        </a:rPr>
                        <a:t> Descriptions of Categories</a:t>
                      </a:r>
                      <a:endParaRPr lang="en-US" sz="2000" dirty="0">
                        <a:latin typeface="Calibri" panose="020F0502020204030204" pitchFamily="34" charset="0"/>
                        <a:cs typeface="Calibri" panose="020F0502020204030204" pitchFamily="34" charset="0"/>
                      </a:endParaRPr>
                    </a:p>
                  </a:txBody>
                  <a:tcPr marL="68580" marR="68580" marT="34290" marB="34290"/>
                </a:tc>
                <a:extLst>
                  <a:ext uri="{0D108BD9-81ED-4DB2-BD59-A6C34878D82A}">
                    <a16:rowId xmlns:a16="http://schemas.microsoft.com/office/drawing/2014/main" val="10000"/>
                  </a:ext>
                </a:extLst>
              </a:tr>
              <a:tr h="606572">
                <a:tc>
                  <a:txBody>
                    <a:bodyPr/>
                    <a:lstStyle/>
                    <a:p>
                      <a:r>
                        <a:rPr lang="en-US" sz="2000" dirty="0">
                          <a:latin typeface="Calibri" panose="020F0502020204030204" pitchFamily="34" charset="0"/>
                          <a:cs typeface="Calibri" panose="020F0502020204030204" pitchFamily="34" charset="0"/>
                        </a:rPr>
                        <a:t>Academic</a:t>
                      </a:r>
                      <a:r>
                        <a:rPr lang="en-US" sz="2000" baseline="0" dirty="0">
                          <a:latin typeface="Calibri" panose="020F0502020204030204" pitchFamily="34" charset="0"/>
                          <a:cs typeface="Calibri" panose="020F0502020204030204" pitchFamily="34" charset="0"/>
                        </a:rPr>
                        <a:t> Program</a:t>
                      </a:r>
                      <a:endParaRPr lang="en-US" sz="2000" dirty="0">
                        <a:latin typeface="Calibri" panose="020F0502020204030204" pitchFamily="34" charset="0"/>
                        <a:cs typeface="Calibri" panose="020F0502020204030204" pitchFamily="34" charset="0"/>
                      </a:endParaRPr>
                    </a:p>
                  </a:txBody>
                  <a:tcPr marL="68580" marR="68580" marT="34290" marB="34290"/>
                </a:tc>
                <a:tc>
                  <a:txBody>
                    <a:bodyPr/>
                    <a:lstStyle/>
                    <a:p>
                      <a:r>
                        <a:rPr lang="en-US" sz="2000" b="0" i="0" u="none" strike="noStrike" kern="1200" baseline="0" dirty="0">
                          <a:solidFill>
                            <a:schemeClr val="dk1"/>
                          </a:solidFill>
                          <a:latin typeface="Calibri" panose="020F0502020204030204" pitchFamily="34" charset="0"/>
                          <a:ea typeface="+mn-ea"/>
                          <a:cs typeface="Calibri" panose="020F0502020204030204" pitchFamily="34" charset="0"/>
                        </a:rPr>
                        <a:t>Our students will be well-rounded individuals who possess the necessary academic skills and knowledge and are excited about learning.</a:t>
                      </a:r>
                      <a:endParaRPr lang="en-US" sz="2000" dirty="0">
                        <a:latin typeface="Calibri" panose="020F0502020204030204" pitchFamily="34" charset="0"/>
                        <a:cs typeface="Calibri" panose="020F0502020204030204" pitchFamily="34" charset="0"/>
                      </a:endParaRPr>
                    </a:p>
                  </a:txBody>
                  <a:tcPr marL="68580" marR="68580" marT="34290" marB="34290"/>
                </a:tc>
                <a:extLst>
                  <a:ext uri="{0D108BD9-81ED-4DB2-BD59-A6C34878D82A}">
                    <a16:rowId xmlns:a16="http://schemas.microsoft.com/office/drawing/2014/main" val="10001"/>
                  </a:ext>
                </a:extLst>
              </a:tr>
              <a:tr h="867864">
                <a:tc>
                  <a:txBody>
                    <a:bodyPr/>
                    <a:lstStyle/>
                    <a:p>
                      <a:r>
                        <a:rPr lang="en-US" sz="2000" dirty="0">
                          <a:latin typeface="Calibri" panose="020F0502020204030204" pitchFamily="34" charset="0"/>
                          <a:cs typeface="Calibri" panose="020F0502020204030204" pitchFamily="34" charset="0"/>
                        </a:rPr>
                        <a:t>Talent</a:t>
                      </a:r>
                      <a:r>
                        <a:rPr lang="en-US" sz="2000" baseline="0" dirty="0">
                          <a:latin typeface="Calibri" panose="020F0502020204030204" pitchFamily="34" charset="0"/>
                          <a:cs typeface="Calibri" panose="020F0502020204030204" pitchFamily="34" charset="0"/>
                        </a:rPr>
                        <a:t> Management</a:t>
                      </a:r>
                      <a:endParaRPr lang="en-US" sz="2000" dirty="0">
                        <a:latin typeface="Calibri" panose="020F0502020204030204" pitchFamily="34" charset="0"/>
                        <a:cs typeface="Calibri" panose="020F0502020204030204" pitchFamily="34" charset="0"/>
                      </a:endParaRPr>
                    </a:p>
                  </a:txBody>
                  <a:tcPr marL="68580" marR="68580" marT="34290" marB="34290"/>
                </a:tc>
                <a:tc>
                  <a:txBody>
                    <a:bodyPr/>
                    <a:lstStyle/>
                    <a:p>
                      <a:r>
                        <a:rPr lang="en-US" sz="2000" b="0" i="0" u="none" strike="noStrike" kern="1200" baseline="0" dirty="0">
                          <a:solidFill>
                            <a:schemeClr val="dk1"/>
                          </a:solidFill>
                          <a:latin typeface="Calibri" panose="020F0502020204030204" pitchFamily="34" charset="0"/>
                          <a:ea typeface="+mn-ea"/>
                          <a:cs typeface="Calibri" panose="020F0502020204030204" pitchFamily="34" charset="0"/>
                        </a:rPr>
                        <a:t>We will retain an energized and inspired team of employees who are capable of advancing ever-increasing levels of achievement for students of all backgrounds.</a:t>
                      </a:r>
                      <a:endParaRPr lang="en-US" sz="2000" dirty="0">
                        <a:latin typeface="Calibri" panose="020F0502020204030204" pitchFamily="34" charset="0"/>
                        <a:cs typeface="Calibri" panose="020F0502020204030204" pitchFamily="34" charset="0"/>
                      </a:endParaRPr>
                    </a:p>
                  </a:txBody>
                  <a:tcPr marL="68580" marR="68580" marT="34290" marB="34290"/>
                </a:tc>
                <a:extLst>
                  <a:ext uri="{0D108BD9-81ED-4DB2-BD59-A6C34878D82A}">
                    <a16:rowId xmlns:a16="http://schemas.microsoft.com/office/drawing/2014/main" val="10002"/>
                  </a:ext>
                </a:extLst>
              </a:tr>
              <a:tr h="867864">
                <a:tc>
                  <a:txBody>
                    <a:bodyPr/>
                    <a:lstStyle/>
                    <a:p>
                      <a:r>
                        <a:rPr lang="en-US" sz="2000" dirty="0">
                          <a:latin typeface="Calibri" panose="020F0502020204030204" pitchFamily="34" charset="0"/>
                          <a:cs typeface="Calibri" panose="020F0502020204030204" pitchFamily="34" charset="0"/>
                        </a:rPr>
                        <a:t>Systems</a:t>
                      </a:r>
                      <a:r>
                        <a:rPr lang="en-US" sz="2000" baseline="0" dirty="0">
                          <a:latin typeface="Calibri" panose="020F0502020204030204" pitchFamily="34" charset="0"/>
                          <a:cs typeface="Calibri" panose="020F0502020204030204" pitchFamily="34" charset="0"/>
                        </a:rPr>
                        <a:t> &amp; Resources</a:t>
                      </a:r>
                      <a:endParaRPr lang="en-US" sz="2000" dirty="0">
                        <a:latin typeface="Calibri" panose="020F0502020204030204" pitchFamily="34" charset="0"/>
                        <a:cs typeface="Calibri" panose="020F0502020204030204" pitchFamily="34" charset="0"/>
                      </a:endParaRPr>
                    </a:p>
                  </a:txBody>
                  <a:tcPr marL="68580" marR="68580" marT="34290" marB="34290"/>
                </a:tc>
                <a:tc>
                  <a:txBody>
                    <a:bodyPr/>
                    <a:lstStyle/>
                    <a:p>
                      <a:r>
                        <a:rPr lang="en-US" sz="2000" b="0" i="0" u="none" strike="noStrike" kern="1200" baseline="0" dirty="0">
                          <a:solidFill>
                            <a:schemeClr val="dk1"/>
                          </a:solidFill>
                          <a:latin typeface="Calibri" panose="020F0502020204030204" pitchFamily="34" charset="0"/>
                          <a:ea typeface="+mn-ea"/>
                          <a:cs typeface="Calibri" panose="020F0502020204030204" pitchFamily="34" charset="0"/>
                        </a:rPr>
                        <a:t>We will improve efficiency (productivity, cost, etc.) while also making decisions (including resource allocations) that are grounded in a strategic academic direction and data.</a:t>
                      </a:r>
                      <a:endParaRPr lang="en-US" sz="2000" dirty="0">
                        <a:latin typeface="Calibri" panose="020F0502020204030204" pitchFamily="34" charset="0"/>
                        <a:cs typeface="Calibri" panose="020F0502020204030204" pitchFamily="34" charset="0"/>
                      </a:endParaRPr>
                    </a:p>
                  </a:txBody>
                  <a:tcPr marL="68580" marR="68580" marT="34290" marB="34290"/>
                </a:tc>
                <a:extLst>
                  <a:ext uri="{0D108BD9-81ED-4DB2-BD59-A6C34878D82A}">
                    <a16:rowId xmlns:a16="http://schemas.microsoft.com/office/drawing/2014/main" val="10003"/>
                  </a:ext>
                </a:extLst>
              </a:tr>
              <a:tr h="1129158">
                <a:tc>
                  <a:txBody>
                    <a:bodyPr/>
                    <a:lstStyle/>
                    <a:p>
                      <a:r>
                        <a:rPr lang="en-US" sz="2000" dirty="0">
                          <a:latin typeface="Calibri" panose="020F0502020204030204" pitchFamily="34" charset="0"/>
                          <a:cs typeface="Calibri" panose="020F0502020204030204" pitchFamily="34" charset="0"/>
                        </a:rPr>
                        <a:t>Culture</a:t>
                      </a:r>
                    </a:p>
                  </a:txBody>
                  <a:tcPr marL="68580" marR="68580" marT="34290" marB="34290"/>
                </a:tc>
                <a:tc>
                  <a:txBody>
                    <a:bodyPr/>
                    <a:lstStyle/>
                    <a:p>
                      <a:r>
                        <a:rPr lang="en-US" sz="2000" b="0" i="0" u="none" strike="noStrike" kern="1200" baseline="0" dirty="0">
                          <a:solidFill>
                            <a:schemeClr val="dk1"/>
                          </a:solidFill>
                          <a:latin typeface="Calibri" panose="020F0502020204030204" pitchFamily="34" charset="0"/>
                          <a:ea typeface="+mn-ea"/>
                          <a:cs typeface="Calibri" panose="020F0502020204030204" pitchFamily="34" charset="0"/>
                        </a:rPr>
                        <a:t>We will build trust with the community, and we will have engaged stakeholders </a:t>
                      </a:r>
                      <a:r>
                        <a:rPr lang="en-US" sz="2000" b="0" i="1" u="none" strike="noStrike" kern="1200" baseline="0" dirty="0">
                          <a:solidFill>
                            <a:schemeClr val="dk1"/>
                          </a:solidFill>
                          <a:latin typeface="Calibri" panose="020F0502020204030204" pitchFamily="34" charset="0"/>
                          <a:ea typeface="+mn-ea"/>
                          <a:cs typeface="Calibri" panose="020F0502020204030204" pitchFamily="34" charset="0"/>
                        </a:rPr>
                        <a:t>(employees, students, parents, community members, partners, etc.) </a:t>
                      </a:r>
                      <a:r>
                        <a:rPr lang="en-US" sz="2000" b="0" i="0" u="none" strike="noStrike" kern="1200" baseline="0" dirty="0">
                          <a:solidFill>
                            <a:schemeClr val="dk1"/>
                          </a:solidFill>
                          <a:latin typeface="Calibri" panose="020F0502020204030204" pitchFamily="34" charset="0"/>
                          <a:ea typeface="+mn-ea"/>
                          <a:cs typeface="Calibri" panose="020F0502020204030204" pitchFamily="34" charset="0"/>
                        </a:rPr>
                        <a:t>who are invested in the mission and vision and who support the creation of student-centered learning communities.</a:t>
                      </a:r>
                      <a:endParaRPr lang="en-US" sz="2000" dirty="0">
                        <a:latin typeface="Calibri" panose="020F0502020204030204" pitchFamily="34" charset="0"/>
                        <a:cs typeface="Calibri" panose="020F0502020204030204" pitchFamily="34" charset="0"/>
                      </a:endParaRPr>
                    </a:p>
                  </a:txBody>
                  <a:tcPr marL="68580" marR="68580" marT="34290" marB="34290"/>
                </a:tc>
                <a:extLst>
                  <a:ext uri="{0D108BD9-81ED-4DB2-BD59-A6C34878D82A}">
                    <a16:rowId xmlns:a16="http://schemas.microsoft.com/office/drawing/2014/main" val="10004"/>
                  </a:ext>
                </a:extLst>
              </a:tr>
            </a:tbl>
          </a:graphicData>
        </a:graphic>
      </p:graphicFrame>
      <p:sp>
        <p:nvSpPr>
          <p:cNvPr id="5" name="Title 1"/>
          <p:cNvSpPr>
            <a:spLocks noGrp="1"/>
          </p:cNvSpPr>
          <p:nvPr>
            <p:ph type="title"/>
          </p:nvPr>
        </p:nvSpPr>
        <p:spPr>
          <a:xfrm>
            <a:off x="1013931" y="317855"/>
            <a:ext cx="7886700" cy="596891"/>
          </a:xfrm>
        </p:spPr>
        <p:txBody>
          <a:bodyPr>
            <a:normAutofit fontScale="90000"/>
          </a:bodyPr>
          <a:lstStyle/>
          <a:p>
            <a:pPr algn="ctr"/>
            <a:r>
              <a:rPr lang="en-US" sz="3400" b="1" dirty="0"/>
              <a:t>Focus Area Descriptors</a:t>
            </a:r>
          </a:p>
        </p:txBody>
      </p:sp>
      <p:sp>
        <p:nvSpPr>
          <p:cNvPr id="2" name="Slide Number Placeholder 1"/>
          <p:cNvSpPr>
            <a:spLocks noGrp="1"/>
          </p:cNvSpPr>
          <p:nvPr>
            <p:ph type="sldNum" sz="quarter" idx="12"/>
          </p:nvPr>
        </p:nvSpPr>
        <p:spPr/>
        <p:txBody>
          <a:bodyPr/>
          <a:lstStyle/>
          <a:p>
            <a:fld id="{3D6C3DC6-EF6E-8948-BFE6-808D46D584D8}" type="slidenum">
              <a:rPr lang="en-US" smtClean="0">
                <a:solidFill>
                  <a:srgbClr val="F5F5F5"/>
                </a:solidFill>
              </a:rPr>
              <a:pPr/>
              <a:t>16</a:t>
            </a:fld>
            <a:endParaRPr lang="en-US" dirty="0">
              <a:solidFill>
                <a:srgbClr val="F5F5F5"/>
              </a:solidFill>
            </a:endParaRPr>
          </a:p>
        </p:txBody>
      </p:sp>
    </p:spTree>
    <p:extLst>
      <p:ext uri="{BB962C8B-B14F-4D97-AF65-F5344CB8AC3E}">
        <p14:creationId xmlns:p14="http://schemas.microsoft.com/office/powerpoint/2010/main" val="33249120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717725" y="709358"/>
            <a:ext cx="8406158" cy="1587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prstClr val="black"/>
              </a:solidFill>
            </a:endParaRPr>
          </a:p>
        </p:txBody>
      </p:sp>
      <p:pic>
        <p:nvPicPr>
          <p:cNvPr id="3" name="Picture 2"/>
          <p:cNvPicPr>
            <a:picLocks noChangeAspect="1"/>
          </p:cNvPicPr>
          <p:nvPr/>
        </p:nvPicPr>
        <p:blipFill>
          <a:blip>
            <a:extLst>
              <a:ext uri="{28A0092B-C50C-407E-A947-70E740481C1C}">
                <a14:useLocalDpi xmlns:a14="http://schemas.microsoft.com/office/drawing/2010/main" val="0"/>
              </a:ext>
            </a:extLst>
          </a:blip>
          <a:stretch>
            <a:fillRect/>
          </a:stretch>
        </p:blipFill>
        <p:spPr>
          <a:xfrm>
            <a:off x="7887271" y="6219824"/>
            <a:ext cx="1160412" cy="523875"/>
          </a:xfrm>
          <a:prstGeom prst="rect">
            <a:avLst/>
          </a:prstGeom>
        </p:spPr>
      </p:pic>
      <p:sp>
        <p:nvSpPr>
          <p:cNvPr id="2" name="TextBox 1"/>
          <p:cNvSpPr txBox="1"/>
          <p:nvPr/>
        </p:nvSpPr>
        <p:spPr>
          <a:xfrm>
            <a:off x="717726" y="76243"/>
            <a:ext cx="8329958" cy="584775"/>
          </a:xfrm>
          <a:prstGeom prst="rect">
            <a:avLst/>
          </a:prstGeom>
          <a:noFill/>
        </p:spPr>
        <p:txBody>
          <a:bodyPr wrap="square" rtlCol="0">
            <a:spAutoFit/>
          </a:bodyPr>
          <a:lstStyle/>
          <a:p>
            <a:pPr algn="ctr"/>
            <a:r>
              <a:rPr lang="en-US" sz="3200" b="1" i="1" dirty="0">
                <a:latin typeface="+mj-lt"/>
              </a:rPr>
              <a:t>Description of Strategy Categories</a:t>
            </a:r>
          </a:p>
        </p:txBody>
      </p:sp>
      <p:sp>
        <p:nvSpPr>
          <p:cNvPr id="5" name="TextBox 4"/>
          <p:cNvSpPr txBox="1"/>
          <p:nvPr/>
        </p:nvSpPr>
        <p:spPr>
          <a:xfrm>
            <a:off x="858786" y="1078326"/>
            <a:ext cx="8085658" cy="4154984"/>
          </a:xfrm>
          <a:prstGeom prst="rect">
            <a:avLst/>
          </a:prstGeom>
          <a:noFill/>
        </p:spPr>
        <p:txBody>
          <a:bodyPr wrap="square" rtlCol="0">
            <a:spAutoFit/>
          </a:bodyPr>
          <a:lstStyle/>
          <a:p>
            <a:pPr marL="742950" indent="-742950">
              <a:buFont typeface="+mj-lt"/>
              <a:buAutoNum type="arabicPeriod"/>
            </a:pPr>
            <a:r>
              <a:rPr lang="en-US" sz="2400" b="1" dirty="0">
                <a:latin typeface="Calibri" panose="020F0502020204030204" pitchFamily="34" charset="0"/>
                <a:cs typeface="Calibri" panose="020F0502020204030204" pitchFamily="34" charset="0"/>
              </a:rPr>
              <a:t>Budget Parameters</a:t>
            </a:r>
            <a:r>
              <a:rPr lang="en-US" sz="2400" dirty="0">
                <a:latin typeface="Calibri" panose="020F0502020204030204" pitchFamily="34" charset="0"/>
                <a:cs typeface="Calibri" panose="020F0502020204030204" pitchFamily="34" charset="0"/>
              </a:rPr>
              <a:t> – FY21 funding </a:t>
            </a:r>
            <a:r>
              <a:rPr lang="en-US" sz="2400" u="sng" dirty="0">
                <a:latin typeface="Calibri" panose="020F0502020204030204" pitchFamily="34" charset="0"/>
                <a:cs typeface="Calibri" panose="020F0502020204030204" pitchFamily="34" charset="0"/>
              </a:rPr>
              <a:t>priorities</a:t>
            </a:r>
            <a:r>
              <a:rPr lang="en-US" sz="2400" dirty="0">
                <a:latin typeface="Calibri" panose="020F0502020204030204" pitchFamily="34" charset="0"/>
                <a:cs typeface="Calibri" panose="020F0502020204030204" pitchFamily="34" charset="0"/>
              </a:rPr>
              <a:t> from the school’s 3-5 year strategic plan, ranked by the order of importance </a:t>
            </a:r>
          </a:p>
          <a:p>
            <a:pPr marL="742950" indent="-742950">
              <a:buFont typeface="+mj-lt"/>
              <a:buAutoNum type="arabicPeriod"/>
            </a:pPr>
            <a:endParaRPr lang="en-US" sz="2400" dirty="0">
              <a:latin typeface="Calibri" panose="020F0502020204030204" pitchFamily="34" charset="0"/>
              <a:cs typeface="Calibri" panose="020F0502020204030204" pitchFamily="34" charset="0"/>
            </a:endParaRPr>
          </a:p>
          <a:p>
            <a:pPr marL="742950" indent="-742950">
              <a:buFont typeface="+mj-lt"/>
              <a:buAutoNum type="arabicPeriod"/>
            </a:pPr>
            <a:r>
              <a:rPr lang="en-US" sz="2400" b="1" dirty="0">
                <a:latin typeface="Calibri" panose="020F0502020204030204" pitchFamily="34" charset="0"/>
                <a:cs typeface="Calibri" panose="020F0502020204030204" pitchFamily="34" charset="0"/>
              </a:rPr>
              <a:t>Strategies </a:t>
            </a:r>
            <a:r>
              <a:rPr lang="en-US" sz="2400" dirty="0">
                <a:latin typeface="Calibri" panose="020F0502020204030204" pitchFamily="34" charset="0"/>
                <a:cs typeface="Calibri" panose="020F0502020204030204" pitchFamily="34" charset="0"/>
              </a:rPr>
              <a:t>– </a:t>
            </a:r>
            <a:r>
              <a:rPr lang="en-US" sz="2400" b="1" dirty="0">
                <a:latin typeface="Calibri" panose="020F0502020204030204" pitchFamily="34" charset="0"/>
                <a:cs typeface="Calibri" panose="020F0502020204030204" pitchFamily="34" charset="0"/>
              </a:rPr>
              <a:t> </a:t>
            </a:r>
            <a:r>
              <a:rPr lang="en-US" sz="2400" dirty="0">
                <a:latin typeface="Calibri" panose="020F0502020204030204" pitchFamily="34" charset="0"/>
                <a:cs typeface="Calibri" panose="020F0502020204030204" pitchFamily="34" charset="0"/>
              </a:rPr>
              <a:t>Lays out specific objectives for schools improvement</a:t>
            </a:r>
          </a:p>
          <a:p>
            <a:pPr marL="742950" indent="-742950">
              <a:buFont typeface="+mj-lt"/>
              <a:buAutoNum type="arabicPeriod"/>
            </a:pPr>
            <a:endParaRPr lang="en-US" sz="2400" b="1" dirty="0">
              <a:latin typeface="Calibri" panose="020F0502020204030204" pitchFamily="34" charset="0"/>
              <a:cs typeface="Calibri" panose="020F0502020204030204" pitchFamily="34" charset="0"/>
            </a:endParaRPr>
          </a:p>
          <a:p>
            <a:pPr marL="742950" indent="-742950">
              <a:buFont typeface="+mj-lt"/>
              <a:buAutoNum type="arabicPeriod"/>
            </a:pPr>
            <a:r>
              <a:rPr lang="en-US" sz="2400" b="1" dirty="0">
                <a:latin typeface="Calibri" panose="020F0502020204030204" pitchFamily="34" charset="0"/>
                <a:cs typeface="Calibri" panose="020F0502020204030204" pitchFamily="34" charset="0"/>
              </a:rPr>
              <a:t>Request</a:t>
            </a:r>
            <a:r>
              <a:rPr lang="en-US" sz="2400" dirty="0">
                <a:latin typeface="Calibri" panose="020F0502020204030204" pitchFamily="34" charset="0"/>
                <a:cs typeface="Calibri" panose="020F0502020204030204" pitchFamily="34" charset="0"/>
              </a:rPr>
              <a:t> – “The Ask”.  What needs to be funded in order to support the strategy?  </a:t>
            </a:r>
          </a:p>
          <a:p>
            <a:pPr marL="742950" indent="-742950">
              <a:buFont typeface="+mj-lt"/>
              <a:buAutoNum type="arabicPeriod"/>
            </a:pPr>
            <a:endParaRPr lang="en-US" sz="2400" dirty="0">
              <a:latin typeface="Calibri" panose="020F0502020204030204" pitchFamily="34" charset="0"/>
              <a:cs typeface="Calibri" panose="020F0502020204030204" pitchFamily="34" charset="0"/>
            </a:endParaRPr>
          </a:p>
          <a:p>
            <a:endParaRPr lang="en-US" sz="2400" dirty="0">
              <a:latin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12"/>
          </p:nvPr>
        </p:nvSpPr>
        <p:spPr/>
        <p:txBody>
          <a:bodyPr/>
          <a:lstStyle/>
          <a:p>
            <a:fld id="{3D6C3DC6-EF6E-8948-BFE6-808D46D584D8}" type="slidenum">
              <a:rPr lang="en-US" smtClean="0"/>
              <a:t>17</a:t>
            </a:fld>
            <a:endParaRPr lang="en-US" dirty="0"/>
          </a:p>
        </p:txBody>
      </p:sp>
    </p:spTree>
    <p:extLst>
      <p:ext uri="{BB962C8B-B14F-4D97-AF65-F5344CB8AC3E}">
        <p14:creationId xmlns:p14="http://schemas.microsoft.com/office/powerpoint/2010/main" val="32537556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717725" y="709358"/>
            <a:ext cx="8406158" cy="1587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prstClr val="black"/>
              </a:solidFill>
            </a:endParaRPr>
          </a:p>
        </p:txBody>
      </p:sp>
      <p:pic>
        <p:nvPicPr>
          <p:cNvPr id="3" name="Picture 2"/>
          <p:cNvPicPr>
            <a:picLocks noChangeAspect="1"/>
          </p:cNvPicPr>
          <p:nvPr/>
        </p:nvPicPr>
        <p:blipFill>
          <a:blip>
            <a:extLst>
              <a:ext uri="{28A0092B-C50C-407E-A947-70E740481C1C}">
                <a14:useLocalDpi xmlns:a14="http://schemas.microsoft.com/office/drawing/2010/main" val="0"/>
              </a:ext>
            </a:extLst>
          </a:blip>
          <a:stretch>
            <a:fillRect/>
          </a:stretch>
        </p:blipFill>
        <p:spPr>
          <a:xfrm>
            <a:off x="7887271" y="6219824"/>
            <a:ext cx="1160412" cy="523875"/>
          </a:xfrm>
          <a:prstGeom prst="rect">
            <a:avLst/>
          </a:prstGeom>
        </p:spPr>
      </p:pic>
      <p:sp>
        <p:nvSpPr>
          <p:cNvPr id="2" name="TextBox 1"/>
          <p:cNvSpPr txBox="1"/>
          <p:nvPr/>
        </p:nvSpPr>
        <p:spPr>
          <a:xfrm>
            <a:off x="880716" y="76243"/>
            <a:ext cx="8166967" cy="584775"/>
          </a:xfrm>
          <a:prstGeom prst="rect">
            <a:avLst/>
          </a:prstGeom>
          <a:noFill/>
        </p:spPr>
        <p:txBody>
          <a:bodyPr wrap="square" rtlCol="0">
            <a:spAutoFit/>
          </a:bodyPr>
          <a:lstStyle/>
          <a:p>
            <a:pPr algn="ctr"/>
            <a:r>
              <a:rPr lang="en-US" sz="3200" b="1" i="1" dirty="0">
                <a:latin typeface="+mj-lt"/>
              </a:rPr>
              <a:t>FY21 Budget Parameters</a:t>
            </a:r>
          </a:p>
        </p:txBody>
      </p:sp>
      <p:graphicFrame>
        <p:nvGraphicFramePr>
          <p:cNvPr id="4" name="Table 3"/>
          <p:cNvGraphicFramePr>
            <a:graphicFrameLocks noGrp="1"/>
          </p:cNvGraphicFramePr>
          <p:nvPr/>
        </p:nvGraphicFramePr>
        <p:xfrm>
          <a:off x="994298" y="1057247"/>
          <a:ext cx="7723574" cy="3571486"/>
        </p:xfrm>
        <a:graphic>
          <a:graphicData uri="http://schemas.openxmlformats.org/drawingml/2006/table">
            <a:tbl>
              <a:tblPr firstRow="1" bandRow="1">
                <a:tableStyleId>{5C22544A-7EE6-4342-B048-85BDC9FD1C3A}</a:tableStyleId>
              </a:tblPr>
              <a:tblGrid>
                <a:gridCol w="3588335">
                  <a:extLst>
                    <a:ext uri="{9D8B030D-6E8A-4147-A177-3AD203B41FA5}">
                      <a16:colId xmlns:a16="http://schemas.microsoft.com/office/drawing/2014/main" val="20000"/>
                    </a:ext>
                  </a:extLst>
                </a:gridCol>
                <a:gridCol w="4135239">
                  <a:extLst>
                    <a:ext uri="{9D8B030D-6E8A-4147-A177-3AD203B41FA5}">
                      <a16:colId xmlns:a16="http://schemas.microsoft.com/office/drawing/2014/main" val="20001"/>
                    </a:ext>
                  </a:extLst>
                </a:gridCol>
              </a:tblGrid>
              <a:tr h="825623">
                <a:tc>
                  <a:txBody>
                    <a:bodyPr/>
                    <a:lstStyle/>
                    <a:p>
                      <a:pPr algn="ctr"/>
                      <a:endParaRPr lang="en-US" sz="2000" dirty="0">
                        <a:latin typeface="Arial" panose="020B0604020202020204" pitchFamily="34" charset="0"/>
                        <a:cs typeface="Arial" panose="020B0604020202020204" pitchFamily="34" charset="0"/>
                      </a:endParaRPr>
                    </a:p>
                    <a:p>
                      <a:pPr algn="ctr"/>
                      <a:r>
                        <a:rPr lang="en-US" sz="2000" dirty="0">
                          <a:latin typeface="Arial" panose="020B0604020202020204" pitchFamily="34" charset="0"/>
                          <a:cs typeface="Arial" panose="020B0604020202020204" pitchFamily="34" charset="0"/>
                        </a:rPr>
                        <a:t>FY21 </a:t>
                      </a:r>
                      <a:r>
                        <a:rPr lang="en-US" sz="2000" baseline="0" dirty="0">
                          <a:latin typeface="Arial" panose="020B0604020202020204" pitchFamily="34" charset="0"/>
                          <a:cs typeface="Arial" panose="020B0604020202020204" pitchFamily="34" charset="0"/>
                        </a:rPr>
                        <a:t>School Priorities</a:t>
                      </a:r>
                      <a:endParaRPr lang="en-US" sz="2000" dirty="0">
                        <a:latin typeface="Arial" panose="020B0604020202020204" pitchFamily="34" charset="0"/>
                        <a:cs typeface="Arial" panose="020B0604020202020204" pitchFamily="34" charset="0"/>
                      </a:endParaRPr>
                    </a:p>
                  </a:txBody>
                  <a:tcPr/>
                </a:tc>
                <a:tc>
                  <a:txBody>
                    <a:bodyPr/>
                    <a:lstStyle/>
                    <a:p>
                      <a:pPr algn="ctr"/>
                      <a:endParaRPr lang="en-US" sz="2000" dirty="0">
                        <a:latin typeface="Arial" panose="020B0604020202020204" pitchFamily="34" charset="0"/>
                        <a:cs typeface="Arial" panose="020B0604020202020204" pitchFamily="34" charset="0"/>
                      </a:endParaRPr>
                    </a:p>
                    <a:p>
                      <a:pPr algn="ctr"/>
                      <a:r>
                        <a:rPr lang="en-US" sz="2000" dirty="0">
                          <a:latin typeface="Arial" panose="020B0604020202020204" pitchFamily="34" charset="0"/>
                          <a:cs typeface="Arial" panose="020B0604020202020204" pitchFamily="34" charset="0"/>
                        </a:rPr>
                        <a:t>Rationale</a:t>
                      </a:r>
                    </a:p>
                  </a:txBody>
                  <a:tcPr/>
                </a:tc>
                <a:extLst>
                  <a:ext uri="{0D108BD9-81ED-4DB2-BD59-A6C34878D82A}">
                    <a16:rowId xmlns:a16="http://schemas.microsoft.com/office/drawing/2014/main" val="10000"/>
                  </a:ext>
                </a:extLst>
              </a:tr>
              <a:tr h="825623">
                <a:tc>
                  <a:txBody>
                    <a:bodyPr/>
                    <a:lstStyle/>
                    <a:p>
                      <a:pPr marL="228600" indent="-228600">
                        <a:spcAft>
                          <a:spcPts val="225"/>
                        </a:spcAft>
                        <a:buFont typeface="+mj-lt"/>
                        <a:buAutoNum type="arabicPeriod"/>
                      </a:pPr>
                      <a:r>
                        <a:rPr lang="en-US" sz="2000" dirty="0">
                          <a:solidFill>
                            <a:srgbClr val="000000"/>
                          </a:solidFill>
                          <a:latin typeface="Arial"/>
                          <a:cs typeface="Arial"/>
                        </a:rPr>
                        <a:t>Improve student mastery of core content knowledge in all grades as measured by school, district, and state data. </a:t>
                      </a:r>
                    </a:p>
                  </a:txBody>
                  <a:tcPr/>
                </a:tc>
                <a:tc>
                  <a:txBody>
                    <a:bodyPr/>
                    <a:lstStyle/>
                    <a:p>
                      <a:pPr algn="ctr"/>
                      <a:r>
                        <a:rPr lang="en-US" sz="2000" dirty="0"/>
                        <a:t>Students are showing success in literacy and math as evidenced by increased data in grade K-2,</a:t>
                      </a:r>
                      <a:r>
                        <a:rPr lang="en-US" sz="2000" baseline="0" dirty="0"/>
                        <a:t> but </a:t>
                      </a:r>
                      <a:r>
                        <a:rPr lang="en-US" sz="2000" u="sng" baseline="0" dirty="0"/>
                        <a:t>all</a:t>
                      </a:r>
                      <a:r>
                        <a:rPr lang="en-US" sz="2000" baseline="0" dirty="0"/>
                        <a:t> grade levels (tested) and other core content areas are not showing evidence of success.</a:t>
                      </a:r>
                      <a:endParaRPr lang="en-US" sz="2000" dirty="0"/>
                    </a:p>
                  </a:txBody>
                  <a:tcPr/>
                </a:tc>
                <a:extLst>
                  <a:ext uri="{0D108BD9-81ED-4DB2-BD59-A6C34878D82A}">
                    <a16:rowId xmlns:a16="http://schemas.microsoft.com/office/drawing/2014/main" val="10001"/>
                  </a:ext>
                </a:extLst>
              </a:tr>
              <a:tr h="825623">
                <a:tc>
                  <a:txBody>
                    <a:bodyPr/>
                    <a:lstStyle/>
                    <a:p>
                      <a:pPr algn="ctr"/>
                      <a:endParaRPr lang="en-US" sz="2000" dirty="0"/>
                    </a:p>
                  </a:txBody>
                  <a:tcPr/>
                </a:tc>
                <a:tc>
                  <a:txBody>
                    <a:bodyPr/>
                    <a:lstStyle/>
                    <a:p>
                      <a:pPr algn="ctr"/>
                      <a:endParaRPr lang="en-US" sz="2000" dirty="0"/>
                    </a:p>
                  </a:txBody>
                  <a:tcPr/>
                </a:tc>
                <a:extLst>
                  <a:ext uri="{0D108BD9-81ED-4DB2-BD59-A6C34878D82A}">
                    <a16:rowId xmlns:a16="http://schemas.microsoft.com/office/drawing/2014/main" val="10002"/>
                  </a:ext>
                </a:extLst>
              </a:tr>
            </a:tbl>
          </a:graphicData>
        </a:graphic>
      </p:graphicFrame>
      <p:sp>
        <p:nvSpPr>
          <p:cNvPr id="5" name="Slide Number Placeholder 4"/>
          <p:cNvSpPr>
            <a:spLocks noGrp="1"/>
          </p:cNvSpPr>
          <p:nvPr>
            <p:ph type="sldNum" sz="quarter" idx="12"/>
          </p:nvPr>
        </p:nvSpPr>
        <p:spPr/>
        <p:txBody>
          <a:bodyPr/>
          <a:lstStyle/>
          <a:p>
            <a:fld id="{3D6C3DC6-EF6E-8948-BFE6-808D46D584D8}" type="slidenum">
              <a:rPr lang="en-US" smtClean="0"/>
              <a:t>18</a:t>
            </a:fld>
            <a:endParaRPr lang="en-US" dirty="0"/>
          </a:p>
        </p:txBody>
      </p:sp>
    </p:spTree>
    <p:extLst>
      <p:ext uri="{BB962C8B-B14F-4D97-AF65-F5344CB8AC3E}">
        <p14:creationId xmlns:p14="http://schemas.microsoft.com/office/powerpoint/2010/main" val="696455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717725" y="709358"/>
            <a:ext cx="8406158" cy="1587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prstClr val="black"/>
              </a:solidFill>
            </a:endParaRPr>
          </a:p>
        </p:txBody>
      </p:sp>
      <p:pic>
        <p:nvPicPr>
          <p:cNvPr id="3" name="Picture 2"/>
          <p:cNvPicPr>
            <a:picLocks noChangeAspect="1"/>
          </p:cNvPicPr>
          <p:nvPr/>
        </p:nvPicPr>
        <p:blipFill>
          <a:blip>
            <a:extLst>
              <a:ext uri="{28A0092B-C50C-407E-A947-70E740481C1C}">
                <a14:useLocalDpi xmlns:a14="http://schemas.microsoft.com/office/drawing/2010/main" val="0"/>
              </a:ext>
            </a:extLst>
          </a:blip>
          <a:stretch>
            <a:fillRect/>
          </a:stretch>
        </p:blipFill>
        <p:spPr>
          <a:xfrm>
            <a:off x="7887271" y="6219824"/>
            <a:ext cx="1160412" cy="523875"/>
          </a:xfrm>
          <a:prstGeom prst="rect">
            <a:avLst/>
          </a:prstGeom>
        </p:spPr>
      </p:pic>
      <p:sp>
        <p:nvSpPr>
          <p:cNvPr id="2" name="TextBox 1"/>
          <p:cNvSpPr txBox="1"/>
          <p:nvPr/>
        </p:nvSpPr>
        <p:spPr>
          <a:xfrm>
            <a:off x="880716" y="76243"/>
            <a:ext cx="8166967" cy="584775"/>
          </a:xfrm>
          <a:prstGeom prst="rect">
            <a:avLst/>
          </a:prstGeom>
          <a:noFill/>
        </p:spPr>
        <p:txBody>
          <a:bodyPr wrap="square" rtlCol="0">
            <a:spAutoFit/>
          </a:bodyPr>
          <a:lstStyle/>
          <a:p>
            <a:pPr algn="ctr"/>
            <a:r>
              <a:rPr lang="en-US" sz="3200" b="1" i="1" dirty="0">
                <a:latin typeface="+mj-lt"/>
              </a:rPr>
              <a:t>FY21 Budget Parameters</a:t>
            </a:r>
          </a:p>
        </p:txBody>
      </p:sp>
      <p:graphicFrame>
        <p:nvGraphicFramePr>
          <p:cNvPr id="4" name="Table 3"/>
          <p:cNvGraphicFramePr>
            <a:graphicFrameLocks noGrp="1"/>
          </p:cNvGraphicFramePr>
          <p:nvPr/>
        </p:nvGraphicFramePr>
        <p:xfrm>
          <a:off x="994298" y="1057247"/>
          <a:ext cx="7723574" cy="3876286"/>
        </p:xfrm>
        <a:graphic>
          <a:graphicData uri="http://schemas.openxmlformats.org/drawingml/2006/table">
            <a:tbl>
              <a:tblPr firstRow="1" bandRow="1">
                <a:tableStyleId>{5C22544A-7EE6-4342-B048-85BDC9FD1C3A}</a:tableStyleId>
              </a:tblPr>
              <a:tblGrid>
                <a:gridCol w="3588335">
                  <a:extLst>
                    <a:ext uri="{9D8B030D-6E8A-4147-A177-3AD203B41FA5}">
                      <a16:colId xmlns:a16="http://schemas.microsoft.com/office/drawing/2014/main" val="20000"/>
                    </a:ext>
                  </a:extLst>
                </a:gridCol>
                <a:gridCol w="4135239">
                  <a:extLst>
                    <a:ext uri="{9D8B030D-6E8A-4147-A177-3AD203B41FA5}">
                      <a16:colId xmlns:a16="http://schemas.microsoft.com/office/drawing/2014/main" val="20001"/>
                    </a:ext>
                  </a:extLst>
                </a:gridCol>
              </a:tblGrid>
              <a:tr h="825623">
                <a:tc>
                  <a:txBody>
                    <a:bodyPr/>
                    <a:lstStyle/>
                    <a:p>
                      <a:pPr algn="ctr"/>
                      <a:endParaRPr lang="en-US" sz="2000" dirty="0">
                        <a:latin typeface="Arial" panose="020B0604020202020204" pitchFamily="34" charset="0"/>
                        <a:cs typeface="Arial" panose="020B0604020202020204" pitchFamily="34" charset="0"/>
                      </a:endParaRPr>
                    </a:p>
                    <a:p>
                      <a:pPr algn="ctr"/>
                      <a:r>
                        <a:rPr lang="en-US" sz="2000" dirty="0">
                          <a:latin typeface="Arial" panose="020B0604020202020204" pitchFamily="34" charset="0"/>
                          <a:cs typeface="Arial" panose="020B0604020202020204" pitchFamily="34" charset="0"/>
                        </a:rPr>
                        <a:t>FY21 </a:t>
                      </a:r>
                      <a:r>
                        <a:rPr lang="en-US" sz="2000" baseline="0" dirty="0">
                          <a:latin typeface="Arial" panose="020B0604020202020204" pitchFamily="34" charset="0"/>
                          <a:cs typeface="Arial" panose="020B0604020202020204" pitchFamily="34" charset="0"/>
                        </a:rPr>
                        <a:t>School Priorities</a:t>
                      </a:r>
                      <a:endParaRPr lang="en-US" sz="2000" dirty="0">
                        <a:latin typeface="Arial" panose="020B0604020202020204" pitchFamily="34" charset="0"/>
                        <a:cs typeface="Arial" panose="020B0604020202020204" pitchFamily="34" charset="0"/>
                      </a:endParaRPr>
                    </a:p>
                  </a:txBody>
                  <a:tcPr/>
                </a:tc>
                <a:tc>
                  <a:txBody>
                    <a:bodyPr/>
                    <a:lstStyle/>
                    <a:p>
                      <a:pPr algn="ctr"/>
                      <a:endParaRPr lang="en-US" sz="2000" dirty="0">
                        <a:latin typeface="Arial" panose="020B0604020202020204" pitchFamily="34" charset="0"/>
                        <a:cs typeface="Arial" panose="020B0604020202020204" pitchFamily="34" charset="0"/>
                      </a:endParaRPr>
                    </a:p>
                    <a:p>
                      <a:pPr algn="ctr"/>
                      <a:r>
                        <a:rPr lang="en-US" sz="2000" dirty="0">
                          <a:latin typeface="Arial" panose="020B0604020202020204" pitchFamily="34" charset="0"/>
                          <a:cs typeface="Arial" panose="020B0604020202020204" pitchFamily="34" charset="0"/>
                        </a:rPr>
                        <a:t>Rationale</a:t>
                      </a:r>
                    </a:p>
                  </a:txBody>
                  <a:tcPr/>
                </a:tc>
                <a:extLst>
                  <a:ext uri="{0D108BD9-81ED-4DB2-BD59-A6C34878D82A}">
                    <a16:rowId xmlns:a16="http://schemas.microsoft.com/office/drawing/2014/main" val="10000"/>
                  </a:ext>
                </a:extLst>
              </a:tr>
              <a:tr h="825623">
                <a:tc>
                  <a:txBody>
                    <a:bodyPr/>
                    <a:lstStyle/>
                    <a:p>
                      <a:pPr marL="0" marR="0" lvl="0" indent="0" algn="l" defTabSz="685800" rtl="0" eaLnBrk="1" fontAlgn="auto" latinLnBrk="0" hangingPunct="1">
                        <a:lnSpc>
                          <a:spcPct val="100000"/>
                        </a:lnSpc>
                        <a:spcBef>
                          <a:spcPts val="0"/>
                        </a:spcBef>
                        <a:spcAft>
                          <a:spcPts val="225"/>
                        </a:spcAft>
                        <a:buClrTx/>
                        <a:buSzTx/>
                        <a:buFont typeface="+mj-lt"/>
                        <a:buNone/>
                        <a:tabLst/>
                        <a:defRPr/>
                      </a:pPr>
                      <a:r>
                        <a:rPr lang="en-US" sz="2000" dirty="0">
                          <a:solidFill>
                            <a:srgbClr val="000000"/>
                          </a:solidFill>
                          <a:latin typeface="Arial"/>
                          <a:cs typeface="Arial"/>
                        </a:rPr>
                        <a:t>Build teacher capacity in core content areas, particularly reading, math and science</a:t>
                      </a:r>
                    </a:p>
                    <a:p>
                      <a:pPr marL="228600" indent="-228600">
                        <a:spcAft>
                          <a:spcPts val="225"/>
                        </a:spcAft>
                        <a:buFont typeface="+mj-lt"/>
                        <a:buAutoNum type="arabicPeriod"/>
                      </a:pPr>
                      <a:endParaRPr lang="en-US" sz="2000" dirty="0">
                        <a:solidFill>
                          <a:srgbClr val="000000"/>
                        </a:solidFill>
                        <a:latin typeface="Arial"/>
                        <a:cs typeface="Arial"/>
                      </a:endParaRPr>
                    </a:p>
                  </a:txBody>
                  <a:tcPr/>
                </a:tc>
                <a:tc>
                  <a:txBody>
                    <a:bodyPr/>
                    <a:lstStyle/>
                    <a:p>
                      <a:pPr algn="ctr"/>
                      <a:r>
                        <a:rPr lang="en-US" sz="2000" dirty="0"/>
                        <a:t>As a school, consistent increased achievement in core content areas has not been evident.  </a:t>
                      </a:r>
                      <a:r>
                        <a:rPr lang="en-US" sz="2000" baseline="0" dirty="0"/>
                        <a:t>Many of the t</a:t>
                      </a:r>
                      <a:r>
                        <a:rPr lang="en-US" sz="2000" dirty="0"/>
                        <a:t>eachers have not</a:t>
                      </a:r>
                      <a:r>
                        <a:rPr lang="en-US" sz="2000" baseline="0" dirty="0"/>
                        <a:t> had enough opportunities to improve their teaching skills </a:t>
                      </a:r>
                      <a:r>
                        <a:rPr lang="en-US" sz="2000" dirty="0"/>
                        <a:t> via</a:t>
                      </a:r>
                      <a:r>
                        <a:rPr lang="en-US" sz="2000" baseline="0" dirty="0"/>
                        <a:t> professional learning and coaching. </a:t>
                      </a:r>
                      <a:endParaRPr lang="en-US" sz="2000" dirty="0"/>
                    </a:p>
                  </a:txBody>
                  <a:tcPr/>
                </a:tc>
                <a:extLst>
                  <a:ext uri="{0D108BD9-81ED-4DB2-BD59-A6C34878D82A}">
                    <a16:rowId xmlns:a16="http://schemas.microsoft.com/office/drawing/2014/main" val="10001"/>
                  </a:ext>
                </a:extLst>
              </a:tr>
              <a:tr h="825623">
                <a:tc>
                  <a:txBody>
                    <a:bodyPr/>
                    <a:lstStyle/>
                    <a:p>
                      <a:pPr algn="ctr"/>
                      <a:endParaRPr lang="en-US" sz="2000" dirty="0"/>
                    </a:p>
                  </a:txBody>
                  <a:tcPr/>
                </a:tc>
                <a:tc>
                  <a:txBody>
                    <a:bodyPr/>
                    <a:lstStyle/>
                    <a:p>
                      <a:pPr algn="ctr"/>
                      <a:endParaRPr lang="en-US" sz="2000" dirty="0"/>
                    </a:p>
                  </a:txBody>
                  <a:tcPr/>
                </a:tc>
                <a:extLst>
                  <a:ext uri="{0D108BD9-81ED-4DB2-BD59-A6C34878D82A}">
                    <a16:rowId xmlns:a16="http://schemas.microsoft.com/office/drawing/2014/main" val="10002"/>
                  </a:ext>
                </a:extLst>
              </a:tr>
            </a:tbl>
          </a:graphicData>
        </a:graphic>
      </p:graphicFrame>
      <p:sp>
        <p:nvSpPr>
          <p:cNvPr id="5" name="Slide Number Placeholder 4"/>
          <p:cNvSpPr>
            <a:spLocks noGrp="1"/>
          </p:cNvSpPr>
          <p:nvPr>
            <p:ph type="sldNum" sz="quarter" idx="12"/>
          </p:nvPr>
        </p:nvSpPr>
        <p:spPr/>
        <p:txBody>
          <a:bodyPr/>
          <a:lstStyle/>
          <a:p>
            <a:fld id="{3D6C3DC6-EF6E-8948-BFE6-808D46D584D8}" type="slidenum">
              <a:rPr lang="en-US" smtClean="0"/>
              <a:t>19</a:t>
            </a:fld>
            <a:endParaRPr lang="en-US" dirty="0"/>
          </a:p>
        </p:txBody>
      </p:sp>
    </p:spTree>
    <p:extLst>
      <p:ext uri="{BB962C8B-B14F-4D97-AF65-F5344CB8AC3E}">
        <p14:creationId xmlns:p14="http://schemas.microsoft.com/office/powerpoint/2010/main" val="35984109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850472" y="840705"/>
            <a:ext cx="6304619" cy="11906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350" dirty="0">
              <a:solidFill>
                <a:prstClr val="black"/>
              </a:solidFill>
            </a:endParaRPr>
          </a:p>
        </p:txBody>
      </p:sp>
      <p:pic>
        <p:nvPicPr>
          <p:cNvPr id="3" name="Picture 2"/>
          <p:cNvPicPr>
            <a:picLocks noChangeAspect="1"/>
          </p:cNvPicPr>
          <p:nvPr/>
        </p:nvPicPr>
        <p:blipFill>
          <a:blip>
            <a:extLst>
              <a:ext uri="{28A0092B-C50C-407E-A947-70E740481C1C}">
                <a14:useLocalDpi xmlns:a14="http://schemas.microsoft.com/office/drawing/2010/main" val="0"/>
              </a:ext>
            </a:extLst>
          </a:blip>
          <a:stretch>
            <a:fillRect/>
          </a:stretch>
        </p:blipFill>
        <p:spPr>
          <a:xfrm>
            <a:off x="7058453" y="5522119"/>
            <a:ext cx="870309" cy="392906"/>
          </a:xfrm>
          <a:prstGeom prst="rect">
            <a:avLst/>
          </a:prstGeom>
        </p:spPr>
      </p:pic>
      <p:graphicFrame>
        <p:nvGraphicFramePr>
          <p:cNvPr id="11" name="Table 10"/>
          <p:cNvGraphicFramePr>
            <a:graphicFrameLocks noGrp="1"/>
          </p:cNvGraphicFramePr>
          <p:nvPr>
            <p:extLst>
              <p:ext uri="{D42A27DB-BD31-4B8C-83A1-F6EECF244321}">
                <p14:modId xmlns:p14="http://schemas.microsoft.com/office/powerpoint/2010/main" val="70028393"/>
              </p:ext>
            </p:extLst>
          </p:nvPr>
        </p:nvGraphicFramePr>
        <p:xfrm>
          <a:off x="1004360" y="712701"/>
          <a:ext cx="7996842" cy="6134100"/>
        </p:xfrm>
        <a:graphic>
          <a:graphicData uri="http://schemas.openxmlformats.org/drawingml/2006/table">
            <a:tbl>
              <a:tblPr firstRow="1" bandRow="1">
                <a:tableStyleId>{5C22544A-7EE6-4342-B048-85BDC9FD1C3A}</a:tableStyleId>
              </a:tblPr>
              <a:tblGrid>
                <a:gridCol w="1564264">
                  <a:extLst>
                    <a:ext uri="{9D8B030D-6E8A-4147-A177-3AD203B41FA5}">
                      <a16:colId xmlns:a16="http://schemas.microsoft.com/office/drawing/2014/main" val="20000"/>
                    </a:ext>
                  </a:extLst>
                </a:gridCol>
                <a:gridCol w="1739769">
                  <a:extLst>
                    <a:ext uri="{9D8B030D-6E8A-4147-A177-3AD203B41FA5}">
                      <a16:colId xmlns:a16="http://schemas.microsoft.com/office/drawing/2014/main" val="20001"/>
                    </a:ext>
                  </a:extLst>
                </a:gridCol>
                <a:gridCol w="2101639">
                  <a:extLst>
                    <a:ext uri="{9D8B030D-6E8A-4147-A177-3AD203B41FA5}">
                      <a16:colId xmlns:a16="http://schemas.microsoft.com/office/drawing/2014/main" val="20002"/>
                    </a:ext>
                  </a:extLst>
                </a:gridCol>
                <a:gridCol w="1558452">
                  <a:extLst>
                    <a:ext uri="{9D8B030D-6E8A-4147-A177-3AD203B41FA5}">
                      <a16:colId xmlns:a16="http://schemas.microsoft.com/office/drawing/2014/main" val="20003"/>
                    </a:ext>
                  </a:extLst>
                </a:gridCol>
                <a:gridCol w="1032718">
                  <a:extLst>
                    <a:ext uri="{9D8B030D-6E8A-4147-A177-3AD203B41FA5}">
                      <a16:colId xmlns:a16="http://schemas.microsoft.com/office/drawing/2014/main" val="20005"/>
                    </a:ext>
                  </a:extLst>
                </a:gridCol>
              </a:tblGrid>
              <a:tr h="251611">
                <a:tc>
                  <a:txBody>
                    <a:bodyPr/>
                    <a:lstStyle/>
                    <a:p>
                      <a:pPr algn="ctr"/>
                      <a:r>
                        <a:rPr lang="en-US" sz="1400" dirty="0">
                          <a:latin typeface="Calibri" panose="020F0502020204030204" pitchFamily="34" charset="0"/>
                        </a:rPr>
                        <a:t>Priorities</a:t>
                      </a:r>
                    </a:p>
                  </a:txBody>
                  <a:tcPr marL="68580" marR="68580" marT="34290" marB="34290" anchor="ctr"/>
                </a:tc>
                <a:tc>
                  <a:txBody>
                    <a:bodyPr/>
                    <a:lstStyle/>
                    <a:p>
                      <a:pPr algn="ctr"/>
                      <a:r>
                        <a:rPr lang="en-US" sz="1400" dirty="0">
                          <a:latin typeface="Calibri" panose="020F0502020204030204" pitchFamily="34" charset="0"/>
                        </a:rPr>
                        <a:t>Focus Area</a:t>
                      </a:r>
                    </a:p>
                  </a:txBody>
                  <a:tcPr marL="68580" marR="68580" marT="34290" marB="34290" anchor="ctr"/>
                </a:tc>
                <a:tc>
                  <a:txBody>
                    <a:bodyPr/>
                    <a:lstStyle/>
                    <a:p>
                      <a:pPr algn="ctr"/>
                      <a:r>
                        <a:rPr lang="en-US" sz="1400" dirty="0">
                          <a:latin typeface="Calibri" panose="020F0502020204030204" pitchFamily="34" charset="0"/>
                        </a:rPr>
                        <a:t>Strategies</a:t>
                      </a:r>
                    </a:p>
                  </a:txBody>
                  <a:tcPr marL="68580" marR="68580" marT="34290" marB="34290" anchor="ctr"/>
                </a:tc>
                <a:tc>
                  <a:txBody>
                    <a:bodyPr/>
                    <a:lstStyle/>
                    <a:p>
                      <a:pPr marL="0" algn="ctr" defTabSz="685800" rtl="0" eaLnBrk="1" latinLnBrk="0" hangingPunct="1"/>
                      <a:r>
                        <a:rPr lang="en-US" sz="1400" b="1" kern="1200" dirty="0">
                          <a:solidFill>
                            <a:schemeClr val="lt1"/>
                          </a:solidFill>
                          <a:latin typeface="Calibri" panose="020F0502020204030204" pitchFamily="34" charset="0"/>
                          <a:ea typeface="+mn-ea"/>
                          <a:cs typeface="+mn-cs"/>
                        </a:rPr>
                        <a:t>Requests</a:t>
                      </a:r>
                    </a:p>
                  </a:txBody>
                  <a:tcPr marL="68580" marR="68580" marT="34290" marB="34290" anchor="ctr"/>
                </a:tc>
                <a:tc>
                  <a:txBody>
                    <a:bodyPr/>
                    <a:lstStyle/>
                    <a:p>
                      <a:pPr algn="ctr"/>
                      <a:r>
                        <a:rPr lang="en-US" sz="1400" dirty="0">
                          <a:latin typeface="Calibri" panose="020F0502020204030204" pitchFamily="34" charset="0"/>
                        </a:rPr>
                        <a:t>Amount</a:t>
                      </a:r>
                    </a:p>
                  </a:txBody>
                  <a:tcPr marL="68580" marR="68580" marT="34290" marB="34290" anchor="ctr"/>
                </a:tc>
                <a:extLst>
                  <a:ext uri="{0D108BD9-81ED-4DB2-BD59-A6C34878D82A}">
                    <a16:rowId xmlns:a16="http://schemas.microsoft.com/office/drawing/2014/main" val="10000"/>
                  </a:ext>
                </a:extLst>
              </a:tr>
              <a:tr h="958843">
                <a:tc>
                  <a:txBody>
                    <a:bodyPr/>
                    <a:lstStyle/>
                    <a:p>
                      <a:pPr algn="l"/>
                      <a:r>
                        <a:rPr lang="en-US" sz="1100" b="1" i="1" dirty="0">
                          <a:solidFill>
                            <a:srgbClr val="FF0000"/>
                          </a:solidFill>
                        </a:rPr>
                        <a:t>Increase</a:t>
                      </a:r>
                      <a:r>
                        <a:rPr lang="en-US" sz="1100" b="1" i="1" baseline="0" dirty="0">
                          <a:solidFill>
                            <a:srgbClr val="FF0000"/>
                          </a:solidFill>
                        </a:rPr>
                        <a:t> level of rigor and relevance (example- please remove)</a:t>
                      </a:r>
                      <a:endParaRPr lang="en-US" sz="1100" b="1" i="1" dirty="0">
                        <a:solidFill>
                          <a:srgbClr val="FF0000"/>
                        </a:solidFill>
                      </a:endParaRPr>
                    </a:p>
                  </a:txBody>
                  <a:tcPr marL="68580" marR="68580" marT="34290" marB="34290" anchor="ctr"/>
                </a:tc>
                <a:tc>
                  <a:txBody>
                    <a:bodyPr/>
                    <a:lstStyle/>
                    <a:p>
                      <a:pPr marL="0" marR="0" indent="0" algn="ctr" defTabSz="685800" rtl="0" eaLnBrk="1" fontAlgn="auto" latinLnBrk="0" hangingPunct="1">
                        <a:lnSpc>
                          <a:spcPct val="100000"/>
                        </a:lnSpc>
                        <a:spcBef>
                          <a:spcPts val="0"/>
                        </a:spcBef>
                        <a:spcAft>
                          <a:spcPts val="0"/>
                        </a:spcAft>
                        <a:buClrTx/>
                        <a:buSzTx/>
                        <a:buFontTx/>
                        <a:buNone/>
                        <a:tabLst/>
                        <a:defRPr/>
                      </a:pPr>
                      <a:r>
                        <a:rPr lang="en-US" sz="1100" b="1" i="1" kern="1200" dirty="0">
                          <a:solidFill>
                            <a:srgbClr val="FF0000"/>
                          </a:solidFill>
                          <a:latin typeface="+mn-lt"/>
                          <a:ea typeface="+mn-ea"/>
                          <a:cs typeface="+mn-cs"/>
                        </a:rPr>
                        <a:t>Academics </a:t>
                      </a:r>
                      <a:r>
                        <a:rPr lang="en-US" sz="1100" b="1" i="1" baseline="0" dirty="0">
                          <a:solidFill>
                            <a:srgbClr val="FF0000"/>
                          </a:solidFill>
                        </a:rPr>
                        <a:t>(example- please remove)</a:t>
                      </a:r>
                      <a:endParaRPr lang="en-US" sz="1100" b="1" i="1" dirty="0">
                        <a:solidFill>
                          <a:srgbClr val="FF0000"/>
                        </a:solidFill>
                      </a:endParaRPr>
                    </a:p>
                    <a:p>
                      <a:pPr marL="0" algn="ctr" defTabSz="685800" rtl="0" eaLnBrk="1" latinLnBrk="0" hangingPunct="1"/>
                      <a:endParaRPr lang="en-US" sz="1100" b="1" i="1" kern="1200" dirty="0">
                        <a:solidFill>
                          <a:srgbClr val="FF0000"/>
                        </a:solidFill>
                        <a:latin typeface="+mn-lt"/>
                        <a:ea typeface="+mn-ea"/>
                        <a:cs typeface="+mn-cs"/>
                      </a:endParaRPr>
                    </a:p>
                  </a:txBody>
                  <a:tcPr marL="68580" marR="68580" marT="34290" marB="34290" anchor="ctr"/>
                </a:tc>
                <a:tc>
                  <a:txBody>
                    <a:bodyPr/>
                    <a:lstStyle/>
                    <a:p>
                      <a:pPr marL="0" algn="l" defTabSz="685800" rtl="0" eaLnBrk="1" latinLnBrk="0" hangingPunct="1"/>
                      <a:r>
                        <a:rPr lang="en-US" sz="1100" b="1" i="1" kern="1200" dirty="0">
                          <a:solidFill>
                            <a:srgbClr val="FF0000"/>
                          </a:solidFill>
                          <a:latin typeface="+mn-lt"/>
                          <a:ea typeface="+mn-ea"/>
                          <a:cs typeface="+mn-cs"/>
                        </a:rPr>
                        <a:t>Implementation</a:t>
                      </a:r>
                      <a:r>
                        <a:rPr lang="en-US" sz="1100" b="1" i="1" kern="1200" baseline="0" dirty="0">
                          <a:solidFill>
                            <a:srgbClr val="FF0000"/>
                          </a:solidFill>
                          <a:latin typeface="+mn-lt"/>
                          <a:ea typeface="+mn-ea"/>
                          <a:cs typeface="+mn-cs"/>
                        </a:rPr>
                        <a:t> of guided reading (Writers Workshop training for all staff)</a:t>
                      </a:r>
                    </a:p>
                    <a:p>
                      <a:pPr marL="0" marR="0" indent="0" algn="l" defTabSz="685800" rtl="0" eaLnBrk="1" fontAlgn="auto" latinLnBrk="0" hangingPunct="1">
                        <a:lnSpc>
                          <a:spcPct val="100000"/>
                        </a:lnSpc>
                        <a:spcBef>
                          <a:spcPts val="0"/>
                        </a:spcBef>
                        <a:spcAft>
                          <a:spcPts val="0"/>
                        </a:spcAft>
                        <a:buClrTx/>
                        <a:buSzTx/>
                        <a:buFontTx/>
                        <a:buNone/>
                        <a:tabLst/>
                        <a:defRPr/>
                      </a:pPr>
                      <a:r>
                        <a:rPr lang="en-US" sz="1100" b="1" i="1" baseline="0" dirty="0">
                          <a:solidFill>
                            <a:srgbClr val="FF0000"/>
                          </a:solidFill>
                        </a:rPr>
                        <a:t>(example- please remove)</a:t>
                      </a:r>
                      <a:endParaRPr lang="en-US" sz="1100" b="1" i="1" dirty="0">
                        <a:solidFill>
                          <a:srgbClr val="FF0000"/>
                        </a:solidFill>
                      </a:endParaRPr>
                    </a:p>
                    <a:p>
                      <a:pPr marL="0" algn="l" defTabSz="685800" rtl="0" eaLnBrk="1" latinLnBrk="0" hangingPunct="1"/>
                      <a:endParaRPr lang="en-US" sz="1100" b="1" i="1" kern="1200" dirty="0">
                        <a:solidFill>
                          <a:srgbClr val="FF0000"/>
                        </a:solidFill>
                        <a:latin typeface="+mn-lt"/>
                        <a:ea typeface="+mn-ea"/>
                        <a:cs typeface="+mn-cs"/>
                      </a:endParaRPr>
                    </a:p>
                  </a:txBody>
                  <a:tcPr marL="68580" marR="68580" marT="34290" marB="34290" anchor="ctr"/>
                </a:tc>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lang="en-US" sz="1100" b="1" i="1" kern="1200" dirty="0">
                          <a:solidFill>
                            <a:srgbClr val="FF0000"/>
                          </a:solidFill>
                          <a:latin typeface="+mn-lt"/>
                          <a:ea typeface="+mn-ea"/>
                          <a:cs typeface="+mn-cs"/>
                        </a:rPr>
                        <a:t>Purchase an additional Teacher</a:t>
                      </a:r>
                    </a:p>
                    <a:p>
                      <a:pPr marL="0" marR="0" indent="0" algn="l" defTabSz="685800" rtl="0" eaLnBrk="1" fontAlgn="auto" latinLnBrk="0" hangingPunct="1">
                        <a:lnSpc>
                          <a:spcPct val="100000"/>
                        </a:lnSpc>
                        <a:spcBef>
                          <a:spcPts val="0"/>
                        </a:spcBef>
                        <a:spcAft>
                          <a:spcPts val="0"/>
                        </a:spcAft>
                        <a:buClrTx/>
                        <a:buSzTx/>
                        <a:buFontTx/>
                        <a:buNone/>
                        <a:tabLst/>
                        <a:defRPr/>
                      </a:pPr>
                      <a:r>
                        <a:rPr lang="en-US" sz="1100" b="1" i="1" baseline="0" dirty="0">
                          <a:solidFill>
                            <a:srgbClr val="FF0000"/>
                          </a:solidFill>
                        </a:rPr>
                        <a:t>(example- please remove)</a:t>
                      </a:r>
                      <a:endParaRPr lang="en-US" sz="1100" b="1" i="1" dirty="0">
                        <a:solidFill>
                          <a:srgbClr val="FF0000"/>
                        </a:solidFill>
                      </a:endParaRPr>
                    </a:p>
                    <a:p>
                      <a:pPr marL="0" marR="0" indent="0" algn="l" defTabSz="685800" rtl="0" eaLnBrk="1" fontAlgn="auto" latinLnBrk="0" hangingPunct="1">
                        <a:lnSpc>
                          <a:spcPct val="100000"/>
                        </a:lnSpc>
                        <a:spcBef>
                          <a:spcPts val="0"/>
                        </a:spcBef>
                        <a:spcAft>
                          <a:spcPts val="0"/>
                        </a:spcAft>
                        <a:buClrTx/>
                        <a:buSzTx/>
                        <a:buFontTx/>
                        <a:buNone/>
                        <a:tabLst/>
                        <a:defRPr/>
                      </a:pPr>
                      <a:endParaRPr lang="en-US" sz="1100" b="1" i="1" kern="1200" dirty="0">
                        <a:solidFill>
                          <a:srgbClr val="FF0000"/>
                        </a:solidFill>
                        <a:latin typeface="+mn-lt"/>
                        <a:ea typeface="+mn-ea"/>
                        <a:cs typeface="+mn-cs"/>
                      </a:endParaRPr>
                    </a:p>
                    <a:p>
                      <a:pPr marL="0" algn="l" defTabSz="685800" rtl="0" eaLnBrk="1" latinLnBrk="0" hangingPunct="1"/>
                      <a:endParaRPr lang="en-US" sz="1100" b="1" i="1" kern="1200" dirty="0">
                        <a:solidFill>
                          <a:srgbClr val="FF0000"/>
                        </a:solidFill>
                        <a:latin typeface="+mn-lt"/>
                        <a:ea typeface="+mn-ea"/>
                        <a:cs typeface="+mn-cs"/>
                      </a:endParaRPr>
                    </a:p>
                  </a:txBody>
                  <a:tcPr marL="68580" marR="68580" marT="34290" marB="34290" anchor="ctr"/>
                </a:tc>
                <a:tc>
                  <a:txBody>
                    <a:bodyPr/>
                    <a:lstStyle/>
                    <a:p>
                      <a:pPr marL="0" algn="l" defTabSz="685800" rtl="0" eaLnBrk="1" latinLnBrk="0" hangingPunct="1"/>
                      <a:r>
                        <a:rPr lang="en-US" sz="1100" b="1" i="1" kern="1200" dirty="0">
                          <a:solidFill>
                            <a:srgbClr val="FF0000"/>
                          </a:solidFill>
                          <a:latin typeface="+mn-lt"/>
                          <a:ea typeface="+mn-ea"/>
                          <a:cs typeface="+mn-cs"/>
                        </a:rPr>
                        <a:t>$84, 134</a:t>
                      </a:r>
                    </a:p>
                    <a:p>
                      <a:pPr marL="0" marR="0" indent="0" algn="l" defTabSz="685800" rtl="0" eaLnBrk="1" fontAlgn="auto" latinLnBrk="0" hangingPunct="1">
                        <a:lnSpc>
                          <a:spcPct val="100000"/>
                        </a:lnSpc>
                        <a:spcBef>
                          <a:spcPts val="0"/>
                        </a:spcBef>
                        <a:spcAft>
                          <a:spcPts val="0"/>
                        </a:spcAft>
                        <a:buClrTx/>
                        <a:buSzTx/>
                        <a:buFontTx/>
                        <a:buNone/>
                        <a:tabLst/>
                        <a:defRPr/>
                      </a:pPr>
                      <a:r>
                        <a:rPr lang="en-US" sz="1100" b="1" i="1" baseline="0" dirty="0">
                          <a:solidFill>
                            <a:srgbClr val="FF0000"/>
                          </a:solidFill>
                        </a:rPr>
                        <a:t>(example- please remove)</a:t>
                      </a:r>
                      <a:endParaRPr lang="en-US" sz="1100" b="1" i="1" dirty="0">
                        <a:solidFill>
                          <a:srgbClr val="FF0000"/>
                        </a:solidFill>
                      </a:endParaRPr>
                    </a:p>
                    <a:p>
                      <a:pPr marL="0" algn="l" defTabSz="685800" rtl="0" eaLnBrk="1" latinLnBrk="0" hangingPunct="1"/>
                      <a:endParaRPr lang="en-US" sz="1100" b="1" i="1" kern="1200" dirty="0">
                        <a:solidFill>
                          <a:srgbClr val="FF0000"/>
                        </a:solidFill>
                        <a:latin typeface="+mn-lt"/>
                        <a:ea typeface="+mn-ea"/>
                        <a:cs typeface="+mn-cs"/>
                      </a:endParaRPr>
                    </a:p>
                  </a:txBody>
                  <a:tcPr marL="68580" marR="68580" marT="34290" marB="34290" anchor="ctr"/>
                </a:tc>
                <a:extLst>
                  <a:ext uri="{0D108BD9-81ED-4DB2-BD59-A6C34878D82A}">
                    <a16:rowId xmlns:a16="http://schemas.microsoft.com/office/drawing/2014/main" val="10001"/>
                  </a:ext>
                </a:extLst>
              </a:tr>
              <a:tr h="177488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050" b="1" u="none" dirty="0">
                          <a:solidFill>
                            <a:srgbClr val="000000"/>
                          </a:solidFill>
                          <a:latin typeface="Arial"/>
                          <a:cs typeface="Arial"/>
                        </a:rPr>
                        <a:t>Improve student mastery of core content knowledge</a:t>
                      </a:r>
                    </a:p>
                    <a:p>
                      <a:endParaRPr lang="en-US" sz="800" dirty="0"/>
                    </a:p>
                  </a:txBody>
                  <a:tcPr marL="68580" marR="68580" marT="34290" marB="34290" anchor="ctr"/>
                </a:tc>
                <a:tc>
                  <a:txBody>
                    <a:bodyPr/>
                    <a:lstStyle/>
                    <a:p>
                      <a:pPr algn="ctr"/>
                      <a:r>
                        <a:rPr lang="en-US" sz="1050" dirty="0">
                          <a:latin typeface="Arial" panose="020B0604020202020204" pitchFamily="34" charset="0"/>
                          <a:cs typeface="Arial" panose="020B0604020202020204" pitchFamily="34" charset="0"/>
                        </a:rPr>
                        <a:t>Academics</a:t>
                      </a:r>
                    </a:p>
                  </a:txBody>
                  <a:tcPr marL="68580" marR="68580" marT="34290" marB="34290" anchor="ctr"/>
                </a:tc>
                <a:tc>
                  <a:txBody>
                    <a:bodyPr/>
                    <a:lstStyle/>
                    <a:p>
                      <a:pPr marL="171450" indent="-171450">
                        <a:buFont typeface="Arial" panose="020B0604020202020204" pitchFamily="34" charset="0"/>
                        <a:buChar char="•"/>
                      </a:pPr>
                      <a:r>
                        <a:rPr lang="en-US" sz="1050" dirty="0">
                          <a:latin typeface="Arial" panose="020B0604020202020204" pitchFamily="34" charset="0"/>
                          <a:cs typeface="Arial" panose="020B0604020202020204" pitchFamily="34" charset="0"/>
                        </a:rPr>
                        <a:t>Provide remediation and acceleration as indicated by data through weekly interventions</a:t>
                      </a:r>
                    </a:p>
                    <a:p>
                      <a:pPr marL="171450" indent="-171450">
                        <a:buFont typeface="Arial" panose="020B0604020202020204" pitchFamily="34" charset="0"/>
                        <a:buChar char="•"/>
                      </a:pPr>
                      <a:r>
                        <a:rPr lang="en-US" sz="1050" dirty="0">
                          <a:latin typeface="Arial" panose="020B0604020202020204" pitchFamily="34" charset="0"/>
                          <a:cs typeface="Arial" panose="020B0604020202020204" pitchFamily="34" charset="0"/>
                        </a:rPr>
                        <a:t>Ensure that students are writing across the curriculum to improve their ability to respond to extended and constructed responses</a:t>
                      </a:r>
                    </a:p>
                    <a:p>
                      <a:pPr marL="171450" indent="-171450">
                        <a:buFont typeface="Arial" panose="020B0604020202020204" pitchFamily="34" charset="0"/>
                        <a:buChar char="•"/>
                      </a:pPr>
                      <a:r>
                        <a:rPr lang="en-US" sz="1050" dirty="0">
                          <a:latin typeface="Arial" panose="020B0604020202020204" pitchFamily="34" charset="0"/>
                          <a:cs typeface="Arial" panose="020B0604020202020204" pitchFamily="34" charset="0"/>
                        </a:rPr>
                        <a:t>Implement Standards-Based practices (skills) Kdg-5th</a:t>
                      </a:r>
                    </a:p>
                    <a:p>
                      <a:endParaRPr lang="en-US" sz="1050" dirty="0">
                        <a:latin typeface="Arial" panose="020B0604020202020204" pitchFamily="34" charset="0"/>
                        <a:cs typeface="Arial" panose="020B0604020202020204" pitchFamily="34" charset="0"/>
                      </a:endParaRPr>
                    </a:p>
                  </a:txBody>
                  <a:tcPr marL="68580" marR="68580" marT="34290" marB="34290" anchor="ctr"/>
                </a:tc>
                <a:tc>
                  <a:txBody>
                    <a:bodyPr/>
                    <a:lstStyle/>
                    <a:p>
                      <a:pPr algn="ctr"/>
                      <a:r>
                        <a:rPr lang="en-US" sz="1050" dirty="0">
                          <a:latin typeface="Arial" panose="020B0604020202020204" pitchFamily="34" charset="0"/>
                          <a:cs typeface="Arial" panose="020B0604020202020204" pitchFamily="34" charset="0"/>
                        </a:rPr>
                        <a:t>Content-specific</a:t>
                      </a:r>
                      <a:r>
                        <a:rPr lang="en-US" sz="1050" baseline="0" dirty="0">
                          <a:latin typeface="Arial" panose="020B0604020202020204" pitchFamily="34" charset="0"/>
                          <a:cs typeface="Arial" panose="020B0604020202020204" pitchFamily="34" charset="0"/>
                        </a:rPr>
                        <a:t> </a:t>
                      </a:r>
                      <a:r>
                        <a:rPr lang="en-US" sz="1050" dirty="0">
                          <a:latin typeface="Arial" panose="020B0604020202020204" pitchFamily="34" charset="0"/>
                          <a:cs typeface="Arial" panose="020B0604020202020204" pitchFamily="34" charset="0"/>
                        </a:rPr>
                        <a:t>Instructional</a:t>
                      </a:r>
                      <a:r>
                        <a:rPr lang="en-US" sz="1050" baseline="0" dirty="0">
                          <a:latin typeface="Arial" panose="020B0604020202020204" pitchFamily="34" charset="0"/>
                          <a:cs typeface="Arial" panose="020B0604020202020204" pitchFamily="34" charset="0"/>
                        </a:rPr>
                        <a:t> and Support Personnel</a:t>
                      </a:r>
                    </a:p>
                    <a:p>
                      <a:pPr algn="ctr"/>
                      <a:endParaRPr lang="en-US" sz="1050" baseline="0" dirty="0">
                        <a:latin typeface="Arial" panose="020B0604020202020204" pitchFamily="34" charset="0"/>
                        <a:cs typeface="Arial" panose="020B0604020202020204" pitchFamily="34" charset="0"/>
                      </a:endParaRPr>
                    </a:p>
                    <a:p>
                      <a:pPr algn="ctr"/>
                      <a:r>
                        <a:rPr lang="en-US" sz="1050" baseline="0" dirty="0">
                          <a:latin typeface="Arial" panose="020B0604020202020204" pitchFamily="34" charset="0"/>
                          <a:cs typeface="Arial" panose="020B0604020202020204" pitchFamily="34" charset="0"/>
                        </a:rPr>
                        <a:t>Content-specific technology and curricular resources</a:t>
                      </a:r>
                      <a:endParaRPr lang="en-US" sz="1050" dirty="0">
                        <a:latin typeface="Arial" panose="020B0604020202020204" pitchFamily="34" charset="0"/>
                        <a:cs typeface="Arial" panose="020B0604020202020204" pitchFamily="34" charset="0"/>
                      </a:endParaRPr>
                    </a:p>
                  </a:txBody>
                  <a:tcPr marL="68580" marR="68580" marT="34290" marB="34290" anchor="ctr"/>
                </a:tc>
                <a:tc>
                  <a:txBody>
                    <a:bodyPr/>
                    <a:lstStyle/>
                    <a:p>
                      <a:pPr algn="ctr"/>
                      <a:r>
                        <a:rPr lang="en-US" sz="1050" dirty="0">
                          <a:latin typeface="Arial" panose="020B0604020202020204" pitchFamily="34" charset="0"/>
                          <a:cs typeface="Arial" panose="020B0604020202020204" pitchFamily="34" charset="0"/>
                        </a:rPr>
                        <a:t>$314,901</a:t>
                      </a:r>
                    </a:p>
                    <a:p>
                      <a:pPr algn="ctr"/>
                      <a:endParaRPr lang="en-US" sz="1050" dirty="0">
                        <a:latin typeface="Arial" panose="020B0604020202020204" pitchFamily="34" charset="0"/>
                        <a:cs typeface="Arial" panose="020B0604020202020204" pitchFamily="34" charset="0"/>
                      </a:endParaRPr>
                    </a:p>
                    <a:p>
                      <a:pPr algn="ctr"/>
                      <a:endParaRPr lang="en-US" sz="1050" dirty="0">
                        <a:latin typeface="Arial" panose="020B0604020202020204" pitchFamily="34" charset="0"/>
                        <a:cs typeface="Arial" panose="020B0604020202020204" pitchFamily="34" charset="0"/>
                      </a:endParaRPr>
                    </a:p>
                    <a:p>
                      <a:pPr algn="ctr"/>
                      <a:endParaRPr lang="en-US" sz="1050" dirty="0">
                        <a:latin typeface="Arial" panose="020B0604020202020204" pitchFamily="34" charset="0"/>
                        <a:cs typeface="Arial" panose="020B0604020202020204" pitchFamily="34" charset="0"/>
                      </a:endParaRPr>
                    </a:p>
                    <a:p>
                      <a:pPr algn="ctr"/>
                      <a:endParaRPr lang="en-US" sz="1050" dirty="0">
                        <a:latin typeface="Arial" panose="020B0604020202020204" pitchFamily="34" charset="0"/>
                        <a:cs typeface="Arial" panose="020B0604020202020204" pitchFamily="34" charset="0"/>
                      </a:endParaRPr>
                    </a:p>
                    <a:p>
                      <a:pPr algn="ctr"/>
                      <a:r>
                        <a:rPr lang="en-US" sz="1050" dirty="0">
                          <a:latin typeface="Arial" panose="020B0604020202020204" pitchFamily="34" charset="0"/>
                          <a:cs typeface="Arial" panose="020B0604020202020204" pitchFamily="34" charset="0"/>
                        </a:rPr>
                        <a:t>$34,722</a:t>
                      </a:r>
                    </a:p>
                  </a:txBody>
                  <a:tcPr marL="68580" marR="68580" marT="34290" marB="34290" anchor="ctr"/>
                </a:tc>
                <a:extLst>
                  <a:ext uri="{0D108BD9-81ED-4DB2-BD59-A6C34878D82A}">
                    <a16:rowId xmlns:a16="http://schemas.microsoft.com/office/drawing/2014/main" val="10002"/>
                  </a:ext>
                </a:extLst>
              </a:tr>
              <a:tr h="2488912">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050" b="1" u="none" dirty="0">
                          <a:solidFill>
                            <a:srgbClr val="000000"/>
                          </a:solidFill>
                          <a:latin typeface="Arial"/>
                          <a:cs typeface="Arial"/>
                        </a:rPr>
                        <a:t>Build teacher capacity in core content areas, particularly reading, math and science</a:t>
                      </a:r>
                    </a:p>
                    <a:p>
                      <a:endParaRPr lang="en-US" sz="1600" dirty="0"/>
                    </a:p>
                  </a:txBody>
                  <a:tcPr marL="68580" marR="68580" marT="34290" marB="34290" anchor="ctr"/>
                </a:tc>
                <a:tc>
                  <a:txBody>
                    <a:bodyPr/>
                    <a:lstStyle/>
                    <a:p>
                      <a:pPr algn="ctr"/>
                      <a:r>
                        <a:rPr lang="en-US" sz="1050" dirty="0">
                          <a:latin typeface="Arial" panose="020B0604020202020204" pitchFamily="34" charset="0"/>
                          <a:cs typeface="Arial" panose="020B0604020202020204" pitchFamily="34" charset="0"/>
                        </a:rPr>
                        <a:t>Teacher Capacity</a:t>
                      </a:r>
                    </a:p>
                  </a:txBody>
                  <a:tcPr marL="68580" marR="68580" marT="34290" marB="34290" anchor="ctr"/>
                </a:tc>
                <a:tc>
                  <a:txBody>
                    <a:bodyPr/>
                    <a:lstStyle/>
                    <a:p>
                      <a:pPr marL="171450" indent="-171450">
                        <a:buFont typeface="Arial" panose="020B0604020202020204" pitchFamily="34" charset="0"/>
                        <a:buChar char="•"/>
                      </a:pPr>
                      <a:r>
                        <a:rPr lang="en-US" sz="1050" dirty="0">
                          <a:latin typeface="Arial"/>
                          <a:cs typeface="Arial"/>
                        </a:rPr>
                        <a:t>Provide targeted professional learning opportunities focused on the implementation of standards and STEM</a:t>
                      </a:r>
                    </a:p>
                    <a:p>
                      <a:pPr marL="171450" indent="-171450">
                        <a:buFont typeface="Arial" panose="020B0604020202020204" pitchFamily="34" charset="0"/>
                        <a:buChar char="•"/>
                      </a:pPr>
                      <a:r>
                        <a:rPr lang="en-US" sz="1050" dirty="0">
                          <a:latin typeface="Arial"/>
                          <a:cs typeface="Arial"/>
                        </a:rPr>
                        <a:t>Implement intentional vertical and horizontal alignment collaboration throughout school and cluster</a:t>
                      </a:r>
                    </a:p>
                    <a:p>
                      <a:pPr marL="171450" indent="-171450">
                        <a:buFont typeface="Arial" panose="020B0604020202020204" pitchFamily="34" charset="0"/>
                        <a:buChar char="•"/>
                      </a:pPr>
                      <a:r>
                        <a:rPr lang="en-US" sz="1050" dirty="0">
                          <a:latin typeface="Arial"/>
                          <a:cs typeface="Arial"/>
                        </a:rPr>
                        <a:t>Provide targeted professional learning opportunities focused on mathematics &amp; reading through our various partnerships</a:t>
                      </a:r>
                    </a:p>
                    <a:p>
                      <a:pPr marL="171450" indent="-171450">
                        <a:buFont typeface="Arial" panose="020B0604020202020204" pitchFamily="34" charset="0"/>
                        <a:buChar char="•"/>
                      </a:pPr>
                      <a:r>
                        <a:rPr lang="en-US" sz="1050" dirty="0">
                          <a:latin typeface="Arial"/>
                          <a:cs typeface="Arial"/>
                        </a:rPr>
                        <a:t>Increase reading, math and science endorsements and certifications</a:t>
                      </a:r>
                    </a:p>
                    <a:p>
                      <a:endParaRPr lang="en-US" sz="1050" dirty="0"/>
                    </a:p>
                  </a:txBody>
                  <a:tcPr marL="68580" marR="68580" marT="34290" marB="3429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050" dirty="0">
                          <a:latin typeface="Arial" panose="020B0604020202020204" pitchFamily="34" charset="0"/>
                          <a:cs typeface="Arial" panose="020B0604020202020204" pitchFamily="34" charset="0"/>
                        </a:rPr>
                        <a:t>Teachers</a:t>
                      </a:r>
                      <a:r>
                        <a:rPr lang="en-US" sz="1050" baseline="0" dirty="0">
                          <a:latin typeface="Arial" panose="020B0604020202020204" pitchFamily="34" charset="0"/>
                          <a:cs typeface="Arial" panose="020B0604020202020204" pitchFamily="34" charset="0"/>
                        </a:rPr>
                        <a:t> will attend additional targeted content area trainings to specifically support STEM implementation and to improve their teaching skills via professional learning and coaching.</a:t>
                      </a:r>
                      <a:endParaRPr lang="en-US" sz="1050" dirty="0">
                        <a:latin typeface="Arial" panose="020B0604020202020204" pitchFamily="34" charset="0"/>
                        <a:cs typeface="Arial" panose="020B0604020202020204" pitchFamily="34" charset="0"/>
                      </a:endParaRPr>
                    </a:p>
                    <a:p>
                      <a:pPr algn="ctr"/>
                      <a:endParaRPr lang="en-US" sz="1050" dirty="0">
                        <a:latin typeface="Arial" panose="020B0604020202020204" pitchFamily="34" charset="0"/>
                        <a:cs typeface="Arial" panose="020B0604020202020204" pitchFamily="34" charset="0"/>
                      </a:endParaRPr>
                    </a:p>
                  </a:txBody>
                  <a:tcPr marL="68580" marR="68580" marT="34290" marB="34290" anchor="ctr"/>
                </a:tc>
                <a:tc>
                  <a:txBody>
                    <a:bodyPr/>
                    <a:lstStyle/>
                    <a:p>
                      <a:pPr algn="ctr"/>
                      <a:r>
                        <a:rPr lang="en-US" sz="1050" dirty="0">
                          <a:latin typeface="Arial" panose="020B0604020202020204" pitchFamily="34" charset="0"/>
                          <a:cs typeface="Arial" panose="020B0604020202020204" pitchFamily="34" charset="0"/>
                        </a:rPr>
                        <a:t>$9,000</a:t>
                      </a:r>
                    </a:p>
                  </a:txBody>
                  <a:tcPr marL="68580" marR="68580" marT="34290" marB="34290" anchor="ctr"/>
                </a:tc>
                <a:extLst>
                  <a:ext uri="{0D108BD9-81ED-4DB2-BD59-A6C34878D82A}">
                    <a16:rowId xmlns:a16="http://schemas.microsoft.com/office/drawing/2014/main" val="10003"/>
                  </a:ext>
                </a:extLst>
              </a:tr>
            </a:tbl>
          </a:graphicData>
        </a:graphic>
      </p:graphicFrame>
      <p:sp>
        <p:nvSpPr>
          <p:cNvPr id="12" name="TextBox 11"/>
          <p:cNvSpPr txBox="1"/>
          <p:nvPr/>
        </p:nvSpPr>
        <p:spPr>
          <a:xfrm>
            <a:off x="2050686" y="281640"/>
            <a:ext cx="5671709" cy="507831"/>
          </a:xfrm>
          <a:prstGeom prst="rect">
            <a:avLst/>
          </a:prstGeom>
          <a:noFill/>
        </p:spPr>
        <p:txBody>
          <a:bodyPr wrap="square" rtlCol="0">
            <a:spAutoFit/>
          </a:bodyPr>
          <a:lstStyle/>
          <a:p>
            <a:pPr algn="ctr"/>
            <a:r>
              <a:rPr lang="en-US" sz="2700" b="1" dirty="0">
                <a:solidFill>
                  <a:prstClr val="black"/>
                </a:solidFill>
                <a:latin typeface="Century Schoolbook" panose="02040604050505020304"/>
              </a:rPr>
              <a:t>FY21 Strategic Plan Break-out</a:t>
            </a:r>
          </a:p>
        </p:txBody>
      </p:sp>
      <p:sp>
        <p:nvSpPr>
          <p:cNvPr id="2" name="Slide Number Placeholder 1"/>
          <p:cNvSpPr>
            <a:spLocks noGrp="1"/>
          </p:cNvSpPr>
          <p:nvPr>
            <p:ph type="sldNum" sz="quarter" idx="12"/>
          </p:nvPr>
        </p:nvSpPr>
        <p:spPr>
          <a:xfrm>
            <a:off x="7783484" y="6481676"/>
            <a:ext cx="2133600" cy="365125"/>
          </a:xfrm>
        </p:spPr>
        <p:txBody>
          <a:bodyPr/>
          <a:lstStyle/>
          <a:p>
            <a:fld id="{3D6C3DC6-EF6E-8948-BFE6-808D46D584D8}" type="slidenum">
              <a:rPr lang="en-US" smtClean="0">
                <a:solidFill>
                  <a:srgbClr val="F5F5F5"/>
                </a:solidFill>
              </a:rPr>
              <a:pPr/>
              <a:t>20</a:t>
            </a:fld>
            <a:endParaRPr lang="en-US" dirty="0">
              <a:solidFill>
                <a:srgbClr val="F5F5F5"/>
              </a:solidFill>
            </a:endParaRPr>
          </a:p>
        </p:txBody>
      </p:sp>
    </p:spTree>
    <p:extLst>
      <p:ext uri="{BB962C8B-B14F-4D97-AF65-F5344CB8AC3E}">
        <p14:creationId xmlns:p14="http://schemas.microsoft.com/office/powerpoint/2010/main" val="19241827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38758" y="399010"/>
            <a:ext cx="7519442" cy="948527"/>
          </a:xfrm>
        </p:spPr>
        <p:txBody>
          <a:bodyPr>
            <a:normAutofit/>
          </a:bodyPr>
          <a:lstStyle/>
          <a:p>
            <a:pPr algn="ctr"/>
            <a:r>
              <a:rPr lang="en-US" sz="2700" b="1" i="0" dirty="0"/>
              <a:t>FY 2021: Purpose of Reserve Funds</a:t>
            </a:r>
          </a:p>
        </p:txBody>
      </p:sp>
      <p:sp>
        <p:nvSpPr>
          <p:cNvPr id="6" name="Content Placeholder 4"/>
          <p:cNvSpPr txBox="1">
            <a:spLocks/>
          </p:cNvSpPr>
          <p:nvPr/>
        </p:nvSpPr>
        <p:spPr>
          <a:xfrm>
            <a:off x="912136" y="1361173"/>
            <a:ext cx="8231864" cy="4351338"/>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457200" lvl="1">
              <a:buClr>
                <a:schemeClr val="accent1"/>
              </a:buClr>
              <a:buSzPct val="79999"/>
            </a:pPr>
            <a:endParaRPr lang="en-US" sz="2200" dirty="0">
              <a:solidFill>
                <a:srgbClr val="3F3F3F"/>
              </a:solidFill>
              <a:latin typeface="Trebuchet MS"/>
              <a:ea typeface="Trebuchet MS"/>
              <a:cs typeface="Trebuchet MS"/>
              <a:sym typeface="Trebuchet MS"/>
            </a:endParaRPr>
          </a:p>
          <a:p>
            <a:pPr>
              <a:buClr>
                <a:schemeClr val="accent1"/>
              </a:buClr>
              <a:buSzPct val="79999"/>
            </a:pPr>
            <a:endParaRPr lang="en-US" sz="2200" dirty="0">
              <a:solidFill>
                <a:srgbClr val="3F3F3F"/>
              </a:solidFill>
              <a:latin typeface="Trebuchet MS"/>
              <a:ea typeface="Trebuchet MS"/>
              <a:cs typeface="Trebuchet MS"/>
              <a:sym typeface="Trebuchet MS"/>
            </a:endParaRPr>
          </a:p>
          <a:p>
            <a:pPr marL="742950" lvl="1" indent="-285750">
              <a:buClr>
                <a:schemeClr val="accent1"/>
              </a:buClr>
              <a:buSzPct val="79999"/>
              <a:buFont typeface="Arial" panose="020B0604020202020204" pitchFamily="34" charset="0"/>
              <a:buChar char="•"/>
            </a:pPr>
            <a:r>
              <a:rPr lang="en-US" sz="2200" dirty="0">
                <a:solidFill>
                  <a:srgbClr val="3F3F3F"/>
                </a:solidFill>
                <a:latin typeface="Trebuchet MS"/>
                <a:ea typeface="Trebuchet MS"/>
                <a:cs typeface="Trebuchet MS"/>
                <a:sym typeface="Trebuchet MS"/>
              </a:rPr>
              <a:t>To account for the district’s overall revenue uncertainty &amp; help to mitigate potential losses at leveling</a:t>
            </a:r>
          </a:p>
          <a:p>
            <a:pPr lvl="1">
              <a:buClr>
                <a:schemeClr val="accent1"/>
              </a:buClr>
              <a:buSzPct val="79999"/>
            </a:pPr>
            <a:endParaRPr lang="en-US" sz="2200" dirty="0">
              <a:solidFill>
                <a:srgbClr val="3F3F3F"/>
              </a:solidFill>
              <a:latin typeface="Trebuchet MS"/>
              <a:ea typeface="Trebuchet MS"/>
              <a:cs typeface="Trebuchet MS"/>
              <a:sym typeface="Trebuchet MS"/>
            </a:endParaRPr>
          </a:p>
          <a:p>
            <a:pPr marL="742950" lvl="1" indent="-285750">
              <a:buClr>
                <a:schemeClr val="accent1"/>
              </a:buClr>
              <a:buSzPct val="79999"/>
              <a:buFont typeface="Arial" panose="020B0604020202020204" pitchFamily="34" charset="0"/>
              <a:buChar char="•"/>
            </a:pPr>
            <a:r>
              <a:rPr lang="en-US" sz="2200" dirty="0">
                <a:solidFill>
                  <a:srgbClr val="3F3F3F"/>
                </a:solidFill>
                <a:latin typeface="Trebuchet MS"/>
                <a:ea typeface="Trebuchet MS"/>
                <a:cs typeface="Trebuchet MS"/>
                <a:sym typeface="Trebuchet MS"/>
              </a:rPr>
              <a:t>2% of school’s SSF allocation has been budgeted for </a:t>
            </a:r>
            <a:r>
              <a:rPr lang="en-US" sz="2200" dirty="0" err="1">
                <a:solidFill>
                  <a:srgbClr val="3F3F3F"/>
                </a:solidFill>
                <a:latin typeface="Trebuchet MS"/>
                <a:ea typeface="Trebuchet MS"/>
                <a:cs typeface="Trebuchet MS"/>
                <a:sym typeface="Trebuchet MS"/>
              </a:rPr>
              <a:t>NonStaffing</a:t>
            </a:r>
            <a:endParaRPr lang="en-US" sz="2200" dirty="0">
              <a:solidFill>
                <a:srgbClr val="3F3F3F"/>
              </a:solidFill>
              <a:latin typeface="Trebuchet MS"/>
              <a:ea typeface="Trebuchet MS"/>
              <a:cs typeface="Trebuchet MS"/>
              <a:sym typeface="Trebuchet MS"/>
            </a:endParaRPr>
          </a:p>
          <a:p>
            <a:pPr marL="742950" lvl="1" indent="-285750">
              <a:buClr>
                <a:schemeClr val="accent1"/>
              </a:buClr>
              <a:buSzPct val="79999"/>
              <a:buFont typeface="Arial" panose="020B0604020202020204" pitchFamily="34" charset="0"/>
              <a:buChar char="•"/>
            </a:pPr>
            <a:endParaRPr lang="en-US" sz="2200" dirty="0">
              <a:solidFill>
                <a:srgbClr val="3F3F3F"/>
              </a:solidFill>
              <a:latin typeface="Trebuchet MS"/>
              <a:ea typeface="Trebuchet MS"/>
              <a:cs typeface="Trebuchet MS"/>
              <a:sym typeface="Trebuchet MS"/>
            </a:endParaRPr>
          </a:p>
          <a:p>
            <a:pPr marL="742950" lvl="1" indent="-285750">
              <a:buClr>
                <a:schemeClr val="accent1"/>
              </a:buClr>
              <a:buSzPct val="79999"/>
              <a:buFont typeface="Arial" panose="020B0604020202020204" pitchFamily="34" charset="0"/>
              <a:buChar char="•"/>
            </a:pPr>
            <a:r>
              <a:rPr lang="en-US" sz="2200" dirty="0">
                <a:solidFill>
                  <a:srgbClr val="3F3F3F"/>
                </a:solidFill>
                <a:latin typeface="Trebuchet MS"/>
                <a:ea typeface="Trebuchet MS"/>
                <a:cs typeface="Trebuchet MS"/>
                <a:sym typeface="Trebuchet MS"/>
              </a:rPr>
              <a:t>Use of these funds is subject to District Approval </a:t>
            </a:r>
          </a:p>
          <a:p>
            <a:pPr marL="285750" indent="-285750">
              <a:lnSpc>
                <a:spcPct val="150000"/>
              </a:lnSpc>
              <a:buClr>
                <a:schemeClr val="accent1"/>
              </a:buClr>
              <a:buSzPct val="79999"/>
              <a:buFont typeface="Arial" panose="020B0604020202020204" pitchFamily="34" charset="0"/>
              <a:buChar char="•"/>
            </a:pPr>
            <a:endParaRPr lang="en-US" dirty="0">
              <a:solidFill>
                <a:srgbClr val="3F3F3F"/>
              </a:solidFill>
              <a:latin typeface="Trebuchet MS"/>
              <a:ea typeface="Trebuchet MS"/>
              <a:cs typeface="Trebuchet MS"/>
              <a:sym typeface="Trebuchet MS"/>
            </a:endParaRPr>
          </a:p>
        </p:txBody>
      </p:sp>
    </p:spTree>
    <p:extLst>
      <p:ext uri="{BB962C8B-B14F-4D97-AF65-F5344CB8AC3E}">
        <p14:creationId xmlns:p14="http://schemas.microsoft.com/office/powerpoint/2010/main" val="17896543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700" b="1" dirty="0">
                <a:latin typeface="Century Schoolbook" panose="02040604050505020304" pitchFamily="18" charset="0"/>
              </a:rPr>
              <a:t>Plan for FY21Reserve</a:t>
            </a:r>
          </a:p>
        </p:txBody>
      </p:sp>
      <p:graphicFrame>
        <p:nvGraphicFramePr>
          <p:cNvPr id="4" name="Table 3"/>
          <p:cNvGraphicFramePr>
            <a:graphicFrameLocks noGrp="1"/>
          </p:cNvGraphicFramePr>
          <p:nvPr>
            <p:extLst>
              <p:ext uri="{D42A27DB-BD31-4B8C-83A1-F6EECF244321}">
                <p14:modId xmlns:p14="http://schemas.microsoft.com/office/powerpoint/2010/main" val="304750269"/>
              </p:ext>
            </p:extLst>
          </p:nvPr>
        </p:nvGraphicFramePr>
        <p:xfrm>
          <a:off x="1219942" y="1097278"/>
          <a:ext cx="7196965" cy="4930539"/>
        </p:xfrm>
        <a:graphic>
          <a:graphicData uri="http://schemas.openxmlformats.org/drawingml/2006/table">
            <a:tbl>
              <a:tblPr firstRow="1" bandRow="1">
                <a:tableStyleId>{5C22544A-7EE6-4342-B048-85BDC9FD1C3A}</a:tableStyleId>
              </a:tblPr>
              <a:tblGrid>
                <a:gridCol w="1589760">
                  <a:extLst>
                    <a:ext uri="{9D8B030D-6E8A-4147-A177-3AD203B41FA5}">
                      <a16:colId xmlns:a16="http://schemas.microsoft.com/office/drawing/2014/main" val="20000"/>
                    </a:ext>
                  </a:extLst>
                </a:gridCol>
                <a:gridCol w="1383790">
                  <a:extLst>
                    <a:ext uri="{9D8B030D-6E8A-4147-A177-3AD203B41FA5}">
                      <a16:colId xmlns:a16="http://schemas.microsoft.com/office/drawing/2014/main" val="20001"/>
                    </a:ext>
                  </a:extLst>
                </a:gridCol>
                <a:gridCol w="1565750">
                  <a:extLst>
                    <a:ext uri="{9D8B030D-6E8A-4147-A177-3AD203B41FA5}">
                      <a16:colId xmlns:a16="http://schemas.microsoft.com/office/drawing/2014/main" val="20002"/>
                    </a:ext>
                  </a:extLst>
                </a:gridCol>
                <a:gridCol w="1442151">
                  <a:extLst>
                    <a:ext uri="{9D8B030D-6E8A-4147-A177-3AD203B41FA5}">
                      <a16:colId xmlns:a16="http://schemas.microsoft.com/office/drawing/2014/main" val="20003"/>
                    </a:ext>
                  </a:extLst>
                </a:gridCol>
                <a:gridCol w="1215514">
                  <a:extLst>
                    <a:ext uri="{9D8B030D-6E8A-4147-A177-3AD203B41FA5}">
                      <a16:colId xmlns:a16="http://schemas.microsoft.com/office/drawing/2014/main" val="20005"/>
                    </a:ext>
                  </a:extLst>
                </a:gridCol>
              </a:tblGrid>
              <a:tr h="573238">
                <a:tc>
                  <a:txBody>
                    <a:bodyPr/>
                    <a:lstStyle/>
                    <a:p>
                      <a:pPr algn="ctr"/>
                      <a:r>
                        <a:rPr lang="en-US" sz="1400" dirty="0">
                          <a:latin typeface="Calibri" panose="020F0502020204030204" pitchFamily="34" charset="0"/>
                        </a:rPr>
                        <a:t>Priorities</a:t>
                      </a:r>
                    </a:p>
                  </a:txBody>
                  <a:tcPr marL="68580" marR="68580" marT="34290" marB="34290" anchor="ctr"/>
                </a:tc>
                <a:tc>
                  <a:txBody>
                    <a:bodyPr/>
                    <a:lstStyle/>
                    <a:p>
                      <a:pPr algn="ctr"/>
                      <a:r>
                        <a:rPr lang="en-US" sz="1400" dirty="0">
                          <a:latin typeface="Calibri" panose="020F0502020204030204" pitchFamily="34" charset="0"/>
                        </a:rPr>
                        <a:t>Focus Area</a:t>
                      </a:r>
                    </a:p>
                  </a:txBody>
                  <a:tcPr marL="68580" marR="68580" marT="34290" marB="34290" anchor="ctr"/>
                </a:tc>
                <a:tc>
                  <a:txBody>
                    <a:bodyPr/>
                    <a:lstStyle/>
                    <a:p>
                      <a:pPr algn="ctr"/>
                      <a:r>
                        <a:rPr lang="en-US" sz="1400" dirty="0">
                          <a:latin typeface="Calibri" panose="020F0502020204030204" pitchFamily="34" charset="0"/>
                        </a:rPr>
                        <a:t>Strategies</a:t>
                      </a:r>
                    </a:p>
                  </a:txBody>
                  <a:tcPr marL="68580" marR="68580" marT="34290" marB="34290" anchor="ctr"/>
                </a:tc>
                <a:tc>
                  <a:txBody>
                    <a:bodyPr/>
                    <a:lstStyle/>
                    <a:p>
                      <a:pPr marL="0" algn="ctr" defTabSz="685800" rtl="0" eaLnBrk="1" latinLnBrk="0" hangingPunct="1"/>
                      <a:r>
                        <a:rPr lang="en-US" sz="1400" b="1" kern="1200" dirty="0">
                          <a:solidFill>
                            <a:schemeClr val="lt1"/>
                          </a:solidFill>
                          <a:latin typeface="Calibri" panose="020F0502020204030204" pitchFamily="34" charset="0"/>
                          <a:ea typeface="+mn-ea"/>
                          <a:cs typeface="+mn-cs"/>
                        </a:rPr>
                        <a:t>Requests</a:t>
                      </a:r>
                    </a:p>
                  </a:txBody>
                  <a:tcPr marL="68580" marR="68580" marT="34290" marB="34290" anchor="ctr"/>
                </a:tc>
                <a:tc>
                  <a:txBody>
                    <a:bodyPr/>
                    <a:lstStyle/>
                    <a:p>
                      <a:pPr algn="ctr"/>
                      <a:r>
                        <a:rPr lang="en-US" sz="1400" dirty="0">
                          <a:latin typeface="Calibri" panose="020F0502020204030204" pitchFamily="34" charset="0"/>
                        </a:rPr>
                        <a:t>Amount</a:t>
                      </a:r>
                    </a:p>
                  </a:txBody>
                  <a:tcPr marL="68580" marR="68580" marT="34290" marB="34290" anchor="ctr"/>
                </a:tc>
                <a:extLst>
                  <a:ext uri="{0D108BD9-81ED-4DB2-BD59-A6C34878D82A}">
                    <a16:rowId xmlns:a16="http://schemas.microsoft.com/office/drawing/2014/main" val="10000"/>
                  </a:ext>
                </a:extLst>
              </a:tr>
              <a:tr h="1311753">
                <a:tc>
                  <a:txBody>
                    <a:bodyPr/>
                    <a:lstStyle/>
                    <a:p>
                      <a:pPr algn="l"/>
                      <a:r>
                        <a:rPr lang="en-US" sz="1100" b="1" i="1" dirty="0">
                          <a:solidFill>
                            <a:srgbClr val="FF0000"/>
                          </a:solidFill>
                        </a:rPr>
                        <a:t>Increase</a:t>
                      </a:r>
                      <a:r>
                        <a:rPr lang="en-US" sz="1100" b="1" i="1" baseline="0" dirty="0">
                          <a:solidFill>
                            <a:srgbClr val="FF0000"/>
                          </a:solidFill>
                        </a:rPr>
                        <a:t> level of rigor and relevance (example- please remove)</a:t>
                      </a:r>
                      <a:endParaRPr lang="en-US" sz="1100" b="1" i="1" dirty="0">
                        <a:solidFill>
                          <a:srgbClr val="FF0000"/>
                        </a:solidFill>
                      </a:endParaRPr>
                    </a:p>
                  </a:txBody>
                  <a:tcPr marL="68580" marR="68580" marT="34290" marB="34290" anchor="ctr"/>
                </a:tc>
                <a:tc>
                  <a:txBody>
                    <a:bodyPr/>
                    <a:lstStyle/>
                    <a:p>
                      <a:pPr marL="0" marR="0" indent="0" algn="ctr" defTabSz="685800" rtl="0" eaLnBrk="1" fontAlgn="auto" latinLnBrk="0" hangingPunct="1">
                        <a:lnSpc>
                          <a:spcPct val="100000"/>
                        </a:lnSpc>
                        <a:spcBef>
                          <a:spcPts val="0"/>
                        </a:spcBef>
                        <a:spcAft>
                          <a:spcPts val="0"/>
                        </a:spcAft>
                        <a:buClrTx/>
                        <a:buSzTx/>
                        <a:buFontTx/>
                        <a:buNone/>
                        <a:tabLst/>
                        <a:defRPr/>
                      </a:pPr>
                      <a:r>
                        <a:rPr lang="en-US" sz="1100" b="1" i="1" kern="1200" dirty="0">
                          <a:solidFill>
                            <a:srgbClr val="FF0000"/>
                          </a:solidFill>
                          <a:latin typeface="+mn-lt"/>
                          <a:ea typeface="+mn-ea"/>
                          <a:cs typeface="+mn-cs"/>
                        </a:rPr>
                        <a:t>Academics </a:t>
                      </a:r>
                      <a:r>
                        <a:rPr lang="en-US" sz="1100" b="1" i="1" baseline="0" dirty="0">
                          <a:solidFill>
                            <a:srgbClr val="FF0000"/>
                          </a:solidFill>
                        </a:rPr>
                        <a:t>(example- please remove)</a:t>
                      </a:r>
                      <a:endParaRPr lang="en-US" sz="1100" b="1" i="1" dirty="0">
                        <a:solidFill>
                          <a:srgbClr val="FF0000"/>
                        </a:solidFill>
                      </a:endParaRPr>
                    </a:p>
                    <a:p>
                      <a:pPr marL="0" algn="ctr" defTabSz="685800" rtl="0" eaLnBrk="1" latinLnBrk="0" hangingPunct="1"/>
                      <a:endParaRPr lang="en-US" sz="1100" b="1" i="1" kern="1200" dirty="0">
                        <a:solidFill>
                          <a:srgbClr val="FF0000"/>
                        </a:solidFill>
                        <a:latin typeface="+mn-lt"/>
                        <a:ea typeface="+mn-ea"/>
                        <a:cs typeface="+mn-cs"/>
                      </a:endParaRPr>
                    </a:p>
                  </a:txBody>
                  <a:tcPr marL="68580" marR="68580" marT="34290" marB="34290" anchor="ctr"/>
                </a:tc>
                <a:tc>
                  <a:txBody>
                    <a:bodyPr/>
                    <a:lstStyle/>
                    <a:p>
                      <a:pPr marL="0" algn="l" defTabSz="685800" rtl="0" eaLnBrk="1" latinLnBrk="0" hangingPunct="1"/>
                      <a:r>
                        <a:rPr lang="en-US" sz="1100" b="1" i="1" kern="1200" dirty="0">
                          <a:solidFill>
                            <a:srgbClr val="FF0000"/>
                          </a:solidFill>
                          <a:latin typeface="+mn-lt"/>
                          <a:ea typeface="+mn-ea"/>
                          <a:cs typeface="+mn-cs"/>
                        </a:rPr>
                        <a:t>Implementation</a:t>
                      </a:r>
                      <a:r>
                        <a:rPr lang="en-US" sz="1100" b="1" i="1" kern="1200" baseline="0" dirty="0">
                          <a:solidFill>
                            <a:srgbClr val="FF0000"/>
                          </a:solidFill>
                          <a:latin typeface="+mn-lt"/>
                          <a:ea typeface="+mn-ea"/>
                          <a:cs typeface="+mn-cs"/>
                        </a:rPr>
                        <a:t> of guided reading (Writers Workshop training for all staff)</a:t>
                      </a:r>
                    </a:p>
                    <a:p>
                      <a:pPr marL="0" marR="0" indent="0" algn="l" defTabSz="685800" rtl="0" eaLnBrk="1" fontAlgn="auto" latinLnBrk="0" hangingPunct="1">
                        <a:lnSpc>
                          <a:spcPct val="100000"/>
                        </a:lnSpc>
                        <a:spcBef>
                          <a:spcPts val="0"/>
                        </a:spcBef>
                        <a:spcAft>
                          <a:spcPts val="0"/>
                        </a:spcAft>
                        <a:buClrTx/>
                        <a:buSzTx/>
                        <a:buFontTx/>
                        <a:buNone/>
                        <a:tabLst/>
                        <a:defRPr/>
                      </a:pPr>
                      <a:r>
                        <a:rPr lang="en-US" sz="1100" b="1" i="1" baseline="0" dirty="0">
                          <a:solidFill>
                            <a:srgbClr val="FF0000"/>
                          </a:solidFill>
                        </a:rPr>
                        <a:t>(example- please remove)</a:t>
                      </a:r>
                      <a:endParaRPr lang="en-US" sz="1100" b="1" i="1" dirty="0">
                        <a:solidFill>
                          <a:srgbClr val="FF0000"/>
                        </a:solidFill>
                      </a:endParaRPr>
                    </a:p>
                    <a:p>
                      <a:pPr marL="0" algn="l" defTabSz="685800" rtl="0" eaLnBrk="1" latinLnBrk="0" hangingPunct="1"/>
                      <a:endParaRPr lang="en-US" sz="1100" b="1" i="1" kern="1200" dirty="0">
                        <a:solidFill>
                          <a:srgbClr val="FF0000"/>
                        </a:solidFill>
                        <a:latin typeface="+mn-lt"/>
                        <a:ea typeface="+mn-ea"/>
                        <a:cs typeface="+mn-cs"/>
                      </a:endParaRPr>
                    </a:p>
                  </a:txBody>
                  <a:tcPr marL="68580" marR="68580" marT="34290" marB="34290" anchor="ctr"/>
                </a:tc>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lang="en-US" sz="1100" b="1" i="1" kern="1200" dirty="0">
                          <a:solidFill>
                            <a:srgbClr val="FF0000"/>
                          </a:solidFill>
                          <a:latin typeface="+mn-lt"/>
                          <a:ea typeface="+mn-ea"/>
                          <a:cs typeface="+mn-cs"/>
                        </a:rPr>
                        <a:t>Purchase an additional Teacher</a:t>
                      </a:r>
                    </a:p>
                    <a:p>
                      <a:pPr marL="0" marR="0" indent="0" algn="l" defTabSz="685800" rtl="0" eaLnBrk="1" fontAlgn="auto" latinLnBrk="0" hangingPunct="1">
                        <a:lnSpc>
                          <a:spcPct val="100000"/>
                        </a:lnSpc>
                        <a:spcBef>
                          <a:spcPts val="0"/>
                        </a:spcBef>
                        <a:spcAft>
                          <a:spcPts val="0"/>
                        </a:spcAft>
                        <a:buClrTx/>
                        <a:buSzTx/>
                        <a:buFontTx/>
                        <a:buNone/>
                        <a:tabLst/>
                        <a:defRPr/>
                      </a:pPr>
                      <a:r>
                        <a:rPr lang="en-US" sz="1100" b="1" i="1" baseline="0" dirty="0">
                          <a:solidFill>
                            <a:srgbClr val="FF0000"/>
                          </a:solidFill>
                        </a:rPr>
                        <a:t>(example- please remove)</a:t>
                      </a:r>
                      <a:endParaRPr lang="en-US" sz="1100" b="1" i="1" dirty="0">
                        <a:solidFill>
                          <a:srgbClr val="FF0000"/>
                        </a:solidFill>
                      </a:endParaRPr>
                    </a:p>
                    <a:p>
                      <a:pPr marL="0" marR="0" indent="0" algn="l" defTabSz="685800" rtl="0" eaLnBrk="1" fontAlgn="auto" latinLnBrk="0" hangingPunct="1">
                        <a:lnSpc>
                          <a:spcPct val="100000"/>
                        </a:lnSpc>
                        <a:spcBef>
                          <a:spcPts val="0"/>
                        </a:spcBef>
                        <a:spcAft>
                          <a:spcPts val="0"/>
                        </a:spcAft>
                        <a:buClrTx/>
                        <a:buSzTx/>
                        <a:buFontTx/>
                        <a:buNone/>
                        <a:tabLst/>
                        <a:defRPr/>
                      </a:pPr>
                      <a:endParaRPr lang="en-US" sz="1100" b="1" i="1" kern="1200" dirty="0">
                        <a:solidFill>
                          <a:srgbClr val="FF0000"/>
                        </a:solidFill>
                        <a:latin typeface="+mn-lt"/>
                        <a:ea typeface="+mn-ea"/>
                        <a:cs typeface="+mn-cs"/>
                      </a:endParaRPr>
                    </a:p>
                    <a:p>
                      <a:pPr marL="0" algn="l" defTabSz="685800" rtl="0" eaLnBrk="1" latinLnBrk="0" hangingPunct="1"/>
                      <a:endParaRPr lang="en-US" sz="1100" b="1" i="1" kern="1200" dirty="0">
                        <a:solidFill>
                          <a:srgbClr val="FF0000"/>
                        </a:solidFill>
                        <a:latin typeface="+mn-lt"/>
                        <a:ea typeface="+mn-ea"/>
                        <a:cs typeface="+mn-cs"/>
                      </a:endParaRPr>
                    </a:p>
                  </a:txBody>
                  <a:tcPr marL="68580" marR="68580" marT="34290" marB="34290" anchor="ctr"/>
                </a:tc>
                <a:tc>
                  <a:txBody>
                    <a:bodyPr/>
                    <a:lstStyle/>
                    <a:p>
                      <a:pPr marL="0" algn="l" defTabSz="685800" rtl="0" eaLnBrk="1" latinLnBrk="0" hangingPunct="1"/>
                      <a:r>
                        <a:rPr lang="en-US" sz="1100" b="1" i="1" kern="1200" dirty="0">
                          <a:solidFill>
                            <a:srgbClr val="FF0000"/>
                          </a:solidFill>
                          <a:latin typeface="+mn-lt"/>
                          <a:ea typeface="+mn-ea"/>
                          <a:cs typeface="+mn-cs"/>
                        </a:rPr>
                        <a:t>$84, 134</a:t>
                      </a:r>
                    </a:p>
                    <a:p>
                      <a:pPr marL="0" marR="0" indent="0" algn="l" defTabSz="685800" rtl="0" eaLnBrk="1" fontAlgn="auto" latinLnBrk="0" hangingPunct="1">
                        <a:lnSpc>
                          <a:spcPct val="100000"/>
                        </a:lnSpc>
                        <a:spcBef>
                          <a:spcPts val="0"/>
                        </a:spcBef>
                        <a:spcAft>
                          <a:spcPts val="0"/>
                        </a:spcAft>
                        <a:buClrTx/>
                        <a:buSzTx/>
                        <a:buFontTx/>
                        <a:buNone/>
                        <a:tabLst/>
                        <a:defRPr/>
                      </a:pPr>
                      <a:r>
                        <a:rPr lang="en-US" sz="1100" b="1" i="1" baseline="0" dirty="0">
                          <a:solidFill>
                            <a:srgbClr val="FF0000"/>
                          </a:solidFill>
                        </a:rPr>
                        <a:t>(example- please remove)</a:t>
                      </a:r>
                      <a:endParaRPr lang="en-US" sz="1100" b="1" i="1" dirty="0">
                        <a:solidFill>
                          <a:srgbClr val="FF0000"/>
                        </a:solidFill>
                      </a:endParaRPr>
                    </a:p>
                    <a:p>
                      <a:pPr marL="0" algn="l" defTabSz="685800" rtl="0" eaLnBrk="1" latinLnBrk="0" hangingPunct="1"/>
                      <a:endParaRPr lang="en-US" sz="1100" b="1" i="1" kern="1200" dirty="0">
                        <a:solidFill>
                          <a:srgbClr val="FF0000"/>
                        </a:solidFill>
                        <a:latin typeface="+mn-lt"/>
                        <a:ea typeface="+mn-ea"/>
                        <a:cs typeface="+mn-cs"/>
                      </a:endParaRPr>
                    </a:p>
                  </a:txBody>
                  <a:tcPr marL="68580" marR="68580" marT="34290" marB="34290" anchor="ctr"/>
                </a:tc>
                <a:extLst>
                  <a:ext uri="{0D108BD9-81ED-4DB2-BD59-A6C34878D82A}">
                    <a16:rowId xmlns:a16="http://schemas.microsoft.com/office/drawing/2014/main" val="10001"/>
                  </a:ext>
                </a:extLst>
              </a:tr>
              <a:tr h="332116">
                <a:tc>
                  <a:txBody>
                    <a:bodyPr/>
                    <a:lstStyle/>
                    <a:p>
                      <a:pPr algn="ctr"/>
                      <a:r>
                        <a:rPr lang="en-US" sz="1050" dirty="0"/>
                        <a:t>District</a:t>
                      </a:r>
                      <a:r>
                        <a:rPr lang="en-US" sz="1050" baseline="0" dirty="0"/>
                        <a:t> Mandated Reserve for Potential Leveling</a:t>
                      </a:r>
                      <a:endParaRPr lang="en-US" sz="1050" dirty="0"/>
                    </a:p>
                  </a:txBody>
                  <a:tcPr marL="68580" marR="68580" marT="34290" marB="34290" anchor="ctr"/>
                </a:tc>
                <a:tc>
                  <a:txBody>
                    <a:bodyPr/>
                    <a:lstStyle/>
                    <a:p>
                      <a:pPr algn="ctr"/>
                      <a:r>
                        <a:rPr lang="en-US" sz="1050" dirty="0"/>
                        <a:t>NA</a:t>
                      </a:r>
                    </a:p>
                  </a:txBody>
                  <a:tcPr marL="68580" marR="68580" marT="34290" marB="34290" anchor="ctr"/>
                </a:tc>
                <a:tc>
                  <a:txBody>
                    <a:bodyPr/>
                    <a:lstStyle/>
                    <a:p>
                      <a:pPr algn="ctr"/>
                      <a:r>
                        <a:rPr lang="en-US" sz="1050" dirty="0"/>
                        <a:t>NA</a:t>
                      </a:r>
                    </a:p>
                  </a:txBody>
                  <a:tcPr marL="68580" marR="68580" marT="34290" marB="34290" anchor="ctr"/>
                </a:tc>
                <a:tc>
                  <a:txBody>
                    <a:bodyPr/>
                    <a:lstStyle/>
                    <a:p>
                      <a:pPr algn="ctr"/>
                      <a:r>
                        <a:rPr lang="en-US" sz="1050" dirty="0"/>
                        <a:t>NA</a:t>
                      </a:r>
                    </a:p>
                  </a:txBody>
                  <a:tcPr marL="68580" marR="68580" marT="34290" marB="34290" anchor="ctr"/>
                </a:tc>
                <a:tc>
                  <a:txBody>
                    <a:bodyPr/>
                    <a:lstStyle/>
                    <a:p>
                      <a:pPr algn="ctr"/>
                      <a:r>
                        <a:rPr lang="en-US" sz="1050" dirty="0"/>
                        <a:t>$79,804</a:t>
                      </a:r>
                    </a:p>
                  </a:txBody>
                  <a:tcPr marL="68580" marR="68580" marT="34290" marB="34290" anchor="ctr"/>
                </a:tc>
                <a:extLst>
                  <a:ext uri="{0D108BD9-81ED-4DB2-BD59-A6C34878D82A}">
                    <a16:rowId xmlns:a16="http://schemas.microsoft.com/office/drawing/2014/main" val="10002"/>
                  </a:ext>
                </a:extLst>
              </a:tr>
              <a:tr h="332116">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extLst>
                  <a:ext uri="{0D108BD9-81ED-4DB2-BD59-A6C34878D82A}">
                    <a16:rowId xmlns:a16="http://schemas.microsoft.com/office/drawing/2014/main" val="10003"/>
                  </a:ext>
                </a:extLst>
              </a:tr>
              <a:tr h="332116">
                <a:tc>
                  <a:txBody>
                    <a:bodyPr/>
                    <a:lstStyle/>
                    <a:p>
                      <a:endParaRPr lang="en-US" sz="80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extLst>
                  <a:ext uri="{0D108BD9-81ED-4DB2-BD59-A6C34878D82A}">
                    <a16:rowId xmlns:a16="http://schemas.microsoft.com/office/drawing/2014/main" val="10004"/>
                  </a:ext>
                </a:extLst>
              </a:tr>
              <a:tr h="332116">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extLst>
                  <a:ext uri="{0D108BD9-81ED-4DB2-BD59-A6C34878D82A}">
                    <a16:rowId xmlns:a16="http://schemas.microsoft.com/office/drawing/2014/main" val="10005"/>
                  </a:ext>
                </a:extLst>
              </a:tr>
              <a:tr h="332116">
                <a:tc>
                  <a:txBody>
                    <a:bodyPr/>
                    <a:lstStyle/>
                    <a:p>
                      <a:endParaRPr lang="en-US" sz="800" dirty="0"/>
                    </a:p>
                  </a:txBody>
                  <a:tcPr marL="68580" marR="68580" marT="34290" marB="34290" anchor="ctr"/>
                </a:tc>
                <a:tc>
                  <a:txBody>
                    <a:bodyPr/>
                    <a:lstStyle/>
                    <a:p>
                      <a:pPr algn="ctr"/>
                      <a:endParaRPr lang="en-US" sz="800" dirty="0"/>
                    </a:p>
                  </a:txBody>
                  <a:tcPr marL="68580" marR="68580" marT="34290" marB="34290" anchor="ctr"/>
                </a:tc>
                <a:tc>
                  <a:txBody>
                    <a:bodyPr/>
                    <a:lstStyle/>
                    <a:p>
                      <a:pPr algn="ctr"/>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extLst>
                  <a:ext uri="{0D108BD9-81ED-4DB2-BD59-A6C34878D82A}">
                    <a16:rowId xmlns:a16="http://schemas.microsoft.com/office/drawing/2014/main" val="10006"/>
                  </a:ext>
                </a:extLst>
              </a:tr>
              <a:tr h="332116">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extLst>
                  <a:ext uri="{0D108BD9-81ED-4DB2-BD59-A6C34878D82A}">
                    <a16:rowId xmlns:a16="http://schemas.microsoft.com/office/drawing/2014/main" val="10007"/>
                  </a:ext>
                </a:extLst>
              </a:tr>
              <a:tr h="332116">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extLst>
                  <a:ext uri="{0D108BD9-81ED-4DB2-BD59-A6C34878D82A}">
                    <a16:rowId xmlns:a16="http://schemas.microsoft.com/office/drawing/2014/main" val="10008"/>
                  </a:ext>
                </a:extLst>
              </a:tr>
              <a:tr h="332116">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extLst>
                  <a:ext uri="{0D108BD9-81ED-4DB2-BD59-A6C34878D82A}">
                    <a16:rowId xmlns:a16="http://schemas.microsoft.com/office/drawing/2014/main" val="10009"/>
                  </a:ext>
                </a:extLst>
              </a:tr>
              <a:tr h="332116">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extLst>
                  <a:ext uri="{0D108BD9-81ED-4DB2-BD59-A6C34878D82A}">
                    <a16:rowId xmlns:a16="http://schemas.microsoft.com/office/drawing/2014/main" val="10010"/>
                  </a:ext>
                </a:extLst>
              </a:tr>
            </a:tbl>
          </a:graphicData>
        </a:graphic>
      </p:graphicFrame>
      <p:sp>
        <p:nvSpPr>
          <p:cNvPr id="3" name="Slide Number Placeholder 2"/>
          <p:cNvSpPr>
            <a:spLocks noGrp="1"/>
          </p:cNvSpPr>
          <p:nvPr>
            <p:ph type="sldNum" sz="quarter" idx="12"/>
          </p:nvPr>
        </p:nvSpPr>
        <p:spPr/>
        <p:txBody>
          <a:bodyPr/>
          <a:lstStyle/>
          <a:p>
            <a:fld id="{3D6C3DC6-EF6E-8948-BFE6-808D46D584D8}" type="slidenum">
              <a:rPr lang="en-US" smtClean="0"/>
              <a:t>22</a:t>
            </a:fld>
            <a:endParaRPr lang="en-US" dirty="0"/>
          </a:p>
        </p:txBody>
      </p:sp>
    </p:spTree>
    <p:extLst>
      <p:ext uri="{BB962C8B-B14F-4D97-AF65-F5344CB8AC3E}">
        <p14:creationId xmlns:p14="http://schemas.microsoft.com/office/powerpoint/2010/main" val="3659409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700" b="1" dirty="0">
                <a:latin typeface="Century Schoolbook" panose="02040604050505020304" pitchFamily="18" charset="0"/>
              </a:rPr>
              <a:t>Plan for FY21</a:t>
            </a:r>
            <a:br>
              <a:rPr lang="en-US" sz="2700" b="1" dirty="0">
                <a:latin typeface="Century Schoolbook" panose="02040604050505020304" pitchFamily="18" charset="0"/>
              </a:rPr>
            </a:br>
            <a:r>
              <a:rPr lang="en-US" sz="2700" b="1" dirty="0">
                <a:latin typeface="Century Schoolbook" panose="02040604050505020304" pitchFamily="18" charset="0"/>
              </a:rPr>
              <a:t> Title I Holdback and Family Engagement Funds</a:t>
            </a:r>
          </a:p>
        </p:txBody>
      </p:sp>
      <p:graphicFrame>
        <p:nvGraphicFramePr>
          <p:cNvPr id="4" name="Table 3"/>
          <p:cNvGraphicFramePr>
            <a:graphicFrameLocks noGrp="1"/>
          </p:cNvGraphicFramePr>
          <p:nvPr>
            <p:extLst>
              <p:ext uri="{D42A27DB-BD31-4B8C-83A1-F6EECF244321}">
                <p14:modId xmlns:p14="http://schemas.microsoft.com/office/powerpoint/2010/main" val="788496834"/>
              </p:ext>
            </p:extLst>
          </p:nvPr>
        </p:nvGraphicFramePr>
        <p:xfrm>
          <a:off x="1045374" y="1608373"/>
          <a:ext cx="7749492" cy="4505866"/>
        </p:xfrm>
        <a:graphic>
          <a:graphicData uri="http://schemas.openxmlformats.org/drawingml/2006/table">
            <a:tbl>
              <a:tblPr firstRow="1" bandRow="1">
                <a:tableStyleId>{5C22544A-7EE6-4342-B048-85BDC9FD1C3A}</a:tableStyleId>
              </a:tblPr>
              <a:tblGrid>
                <a:gridCol w="1515880">
                  <a:extLst>
                    <a:ext uri="{9D8B030D-6E8A-4147-A177-3AD203B41FA5}">
                      <a16:colId xmlns:a16="http://schemas.microsoft.com/office/drawing/2014/main" val="20000"/>
                    </a:ext>
                  </a:extLst>
                </a:gridCol>
                <a:gridCol w="1685956">
                  <a:extLst>
                    <a:ext uri="{9D8B030D-6E8A-4147-A177-3AD203B41FA5}">
                      <a16:colId xmlns:a16="http://schemas.microsoft.com/office/drawing/2014/main" val="20001"/>
                    </a:ext>
                  </a:extLst>
                </a:gridCol>
                <a:gridCol w="1685956">
                  <a:extLst>
                    <a:ext uri="{9D8B030D-6E8A-4147-A177-3AD203B41FA5}">
                      <a16:colId xmlns:a16="http://schemas.microsoft.com/office/drawing/2014/main" val="20002"/>
                    </a:ext>
                  </a:extLst>
                </a:gridCol>
                <a:gridCol w="1552868">
                  <a:extLst>
                    <a:ext uri="{9D8B030D-6E8A-4147-A177-3AD203B41FA5}">
                      <a16:colId xmlns:a16="http://schemas.microsoft.com/office/drawing/2014/main" val="20003"/>
                    </a:ext>
                  </a:extLst>
                </a:gridCol>
                <a:gridCol w="1308832">
                  <a:extLst>
                    <a:ext uri="{9D8B030D-6E8A-4147-A177-3AD203B41FA5}">
                      <a16:colId xmlns:a16="http://schemas.microsoft.com/office/drawing/2014/main" val="20005"/>
                    </a:ext>
                  </a:extLst>
                </a:gridCol>
              </a:tblGrid>
              <a:tr h="519640">
                <a:tc>
                  <a:txBody>
                    <a:bodyPr/>
                    <a:lstStyle/>
                    <a:p>
                      <a:pPr algn="ctr"/>
                      <a:r>
                        <a:rPr lang="en-US" sz="1400" dirty="0">
                          <a:latin typeface="Calibri" panose="020F0502020204030204" pitchFamily="34" charset="0"/>
                        </a:rPr>
                        <a:t>Priorities</a:t>
                      </a:r>
                    </a:p>
                  </a:txBody>
                  <a:tcPr marL="68580" marR="68580" marT="34290" marB="34290" anchor="ctr"/>
                </a:tc>
                <a:tc>
                  <a:txBody>
                    <a:bodyPr/>
                    <a:lstStyle/>
                    <a:p>
                      <a:pPr algn="ctr"/>
                      <a:r>
                        <a:rPr lang="en-US" sz="1400" dirty="0">
                          <a:latin typeface="Calibri" panose="020F0502020204030204" pitchFamily="34" charset="0"/>
                        </a:rPr>
                        <a:t>Focus Area</a:t>
                      </a:r>
                    </a:p>
                  </a:txBody>
                  <a:tcPr marL="68580" marR="68580" marT="34290" marB="34290" anchor="ctr"/>
                </a:tc>
                <a:tc>
                  <a:txBody>
                    <a:bodyPr/>
                    <a:lstStyle/>
                    <a:p>
                      <a:pPr algn="ctr"/>
                      <a:r>
                        <a:rPr lang="en-US" sz="1400" dirty="0">
                          <a:latin typeface="Calibri" panose="020F0502020204030204" pitchFamily="34" charset="0"/>
                        </a:rPr>
                        <a:t>Strategies</a:t>
                      </a:r>
                    </a:p>
                  </a:txBody>
                  <a:tcPr marL="68580" marR="68580" marT="34290" marB="34290" anchor="ctr"/>
                </a:tc>
                <a:tc>
                  <a:txBody>
                    <a:bodyPr/>
                    <a:lstStyle/>
                    <a:p>
                      <a:pPr marL="0" algn="ctr" defTabSz="685800" rtl="0" eaLnBrk="1" latinLnBrk="0" hangingPunct="1"/>
                      <a:r>
                        <a:rPr lang="en-US" sz="1400" b="1" kern="1200" dirty="0">
                          <a:solidFill>
                            <a:schemeClr val="lt1"/>
                          </a:solidFill>
                          <a:latin typeface="Calibri" panose="020F0502020204030204" pitchFamily="34" charset="0"/>
                          <a:ea typeface="+mn-ea"/>
                          <a:cs typeface="+mn-cs"/>
                        </a:rPr>
                        <a:t>Requests</a:t>
                      </a:r>
                    </a:p>
                  </a:txBody>
                  <a:tcPr marL="68580" marR="68580" marT="34290" marB="34290" anchor="ctr"/>
                </a:tc>
                <a:tc>
                  <a:txBody>
                    <a:bodyPr/>
                    <a:lstStyle/>
                    <a:p>
                      <a:pPr algn="ctr"/>
                      <a:r>
                        <a:rPr lang="en-US" sz="1400" dirty="0">
                          <a:latin typeface="Calibri" panose="020F0502020204030204" pitchFamily="34" charset="0"/>
                        </a:rPr>
                        <a:t>Amount</a:t>
                      </a:r>
                    </a:p>
                  </a:txBody>
                  <a:tcPr marL="68580" marR="68580" marT="34290" marB="34290" anchor="ctr"/>
                </a:tc>
                <a:extLst>
                  <a:ext uri="{0D108BD9-81ED-4DB2-BD59-A6C34878D82A}">
                    <a16:rowId xmlns:a16="http://schemas.microsoft.com/office/drawing/2014/main" val="10000"/>
                  </a:ext>
                </a:extLst>
              </a:tr>
              <a:tr h="1189102">
                <a:tc>
                  <a:txBody>
                    <a:bodyPr/>
                    <a:lstStyle/>
                    <a:p>
                      <a:pPr algn="l"/>
                      <a:r>
                        <a:rPr lang="en-US" sz="1100" b="1" i="1" dirty="0">
                          <a:solidFill>
                            <a:srgbClr val="FF0000"/>
                          </a:solidFill>
                        </a:rPr>
                        <a:t>Increase</a:t>
                      </a:r>
                      <a:r>
                        <a:rPr lang="en-US" sz="1100" b="1" i="1" baseline="0" dirty="0">
                          <a:solidFill>
                            <a:srgbClr val="FF0000"/>
                          </a:solidFill>
                        </a:rPr>
                        <a:t> level of rigor and relevance (example- please remove)</a:t>
                      </a:r>
                      <a:endParaRPr lang="en-US" sz="1100" b="1" i="1" dirty="0">
                        <a:solidFill>
                          <a:srgbClr val="FF0000"/>
                        </a:solidFill>
                      </a:endParaRPr>
                    </a:p>
                  </a:txBody>
                  <a:tcPr marL="68580" marR="68580" marT="34290" marB="34290" anchor="ctr"/>
                </a:tc>
                <a:tc>
                  <a:txBody>
                    <a:bodyPr/>
                    <a:lstStyle/>
                    <a:p>
                      <a:pPr marL="0" marR="0" indent="0" algn="ctr" defTabSz="685800" rtl="0" eaLnBrk="1" fontAlgn="auto" latinLnBrk="0" hangingPunct="1">
                        <a:lnSpc>
                          <a:spcPct val="100000"/>
                        </a:lnSpc>
                        <a:spcBef>
                          <a:spcPts val="0"/>
                        </a:spcBef>
                        <a:spcAft>
                          <a:spcPts val="0"/>
                        </a:spcAft>
                        <a:buClrTx/>
                        <a:buSzTx/>
                        <a:buFontTx/>
                        <a:buNone/>
                        <a:tabLst/>
                        <a:defRPr/>
                      </a:pPr>
                      <a:r>
                        <a:rPr lang="en-US" sz="1100" b="1" i="1" kern="1200" dirty="0">
                          <a:solidFill>
                            <a:srgbClr val="FF0000"/>
                          </a:solidFill>
                          <a:latin typeface="+mn-lt"/>
                          <a:ea typeface="+mn-ea"/>
                          <a:cs typeface="+mn-cs"/>
                        </a:rPr>
                        <a:t>Academics </a:t>
                      </a:r>
                      <a:r>
                        <a:rPr lang="en-US" sz="1100" b="1" i="1" baseline="0" dirty="0">
                          <a:solidFill>
                            <a:srgbClr val="FF0000"/>
                          </a:solidFill>
                        </a:rPr>
                        <a:t>(example- please remove)</a:t>
                      </a:r>
                      <a:endParaRPr lang="en-US" sz="1100" b="1" i="1" dirty="0">
                        <a:solidFill>
                          <a:srgbClr val="FF0000"/>
                        </a:solidFill>
                      </a:endParaRPr>
                    </a:p>
                    <a:p>
                      <a:pPr marL="0" algn="ctr" defTabSz="685800" rtl="0" eaLnBrk="1" latinLnBrk="0" hangingPunct="1"/>
                      <a:endParaRPr lang="en-US" sz="1100" b="1" i="1" kern="1200" dirty="0">
                        <a:solidFill>
                          <a:srgbClr val="FF0000"/>
                        </a:solidFill>
                        <a:latin typeface="+mn-lt"/>
                        <a:ea typeface="+mn-ea"/>
                        <a:cs typeface="+mn-cs"/>
                      </a:endParaRPr>
                    </a:p>
                  </a:txBody>
                  <a:tcPr marL="68580" marR="68580" marT="34290" marB="34290" anchor="ctr"/>
                </a:tc>
                <a:tc>
                  <a:txBody>
                    <a:bodyPr/>
                    <a:lstStyle/>
                    <a:p>
                      <a:pPr marL="0" algn="l" defTabSz="685800" rtl="0" eaLnBrk="1" latinLnBrk="0" hangingPunct="1"/>
                      <a:r>
                        <a:rPr lang="en-US" sz="1100" b="1" i="1" kern="1200" dirty="0">
                          <a:solidFill>
                            <a:srgbClr val="FF0000"/>
                          </a:solidFill>
                          <a:latin typeface="+mn-lt"/>
                          <a:ea typeface="+mn-ea"/>
                          <a:cs typeface="+mn-cs"/>
                        </a:rPr>
                        <a:t>Implementation</a:t>
                      </a:r>
                      <a:r>
                        <a:rPr lang="en-US" sz="1100" b="1" i="1" kern="1200" baseline="0" dirty="0">
                          <a:solidFill>
                            <a:srgbClr val="FF0000"/>
                          </a:solidFill>
                          <a:latin typeface="+mn-lt"/>
                          <a:ea typeface="+mn-ea"/>
                          <a:cs typeface="+mn-cs"/>
                        </a:rPr>
                        <a:t> of guided reading (Writers Workshop training for all staff)</a:t>
                      </a:r>
                    </a:p>
                    <a:p>
                      <a:pPr marL="0" marR="0" indent="0" algn="l" defTabSz="685800" rtl="0" eaLnBrk="1" fontAlgn="auto" latinLnBrk="0" hangingPunct="1">
                        <a:lnSpc>
                          <a:spcPct val="100000"/>
                        </a:lnSpc>
                        <a:spcBef>
                          <a:spcPts val="0"/>
                        </a:spcBef>
                        <a:spcAft>
                          <a:spcPts val="0"/>
                        </a:spcAft>
                        <a:buClrTx/>
                        <a:buSzTx/>
                        <a:buFontTx/>
                        <a:buNone/>
                        <a:tabLst/>
                        <a:defRPr/>
                      </a:pPr>
                      <a:r>
                        <a:rPr lang="en-US" sz="1100" b="1" i="1" baseline="0" dirty="0">
                          <a:solidFill>
                            <a:srgbClr val="FF0000"/>
                          </a:solidFill>
                        </a:rPr>
                        <a:t>(example- please remove)</a:t>
                      </a:r>
                      <a:endParaRPr lang="en-US" sz="1100" b="1" i="1" dirty="0">
                        <a:solidFill>
                          <a:srgbClr val="FF0000"/>
                        </a:solidFill>
                      </a:endParaRPr>
                    </a:p>
                    <a:p>
                      <a:pPr marL="0" algn="l" defTabSz="685800" rtl="0" eaLnBrk="1" latinLnBrk="0" hangingPunct="1"/>
                      <a:endParaRPr lang="en-US" sz="1100" b="1" i="1" kern="1200" dirty="0">
                        <a:solidFill>
                          <a:srgbClr val="FF0000"/>
                        </a:solidFill>
                        <a:latin typeface="+mn-lt"/>
                        <a:ea typeface="+mn-ea"/>
                        <a:cs typeface="+mn-cs"/>
                      </a:endParaRPr>
                    </a:p>
                  </a:txBody>
                  <a:tcPr marL="68580" marR="68580" marT="34290" marB="34290" anchor="ctr"/>
                </a:tc>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lang="en-US" sz="1100" b="1" i="1" kern="1200" dirty="0">
                          <a:solidFill>
                            <a:srgbClr val="FF0000"/>
                          </a:solidFill>
                          <a:latin typeface="+mn-lt"/>
                          <a:ea typeface="+mn-ea"/>
                          <a:cs typeface="+mn-cs"/>
                        </a:rPr>
                        <a:t>Purchase an additional Teacher</a:t>
                      </a:r>
                    </a:p>
                    <a:p>
                      <a:pPr marL="0" marR="0" indent="0" algn="l" defTabSz="685800" rtl="0" eaLnBrk="1" fontAlgn="auto" latinLnBrk="0" hangingPunct="1">
                        <a:lnSpc>
                          <a:spcPct val="100000"/>
                        </a:lnSpc>
                        <a:spcBef>
                          <a:spcPts val="0"/>
                        </a:spcBef>
                        <a:spcAft>
                          <a:spcPts val="0"/>
                        </a:spcAft>
                        <a:buClrTx/>
                        <a:buSzTx/>
                        <a:buFontTx/>
                        <a:buNone/>
                        <a:tabLst/>
                        <a:defRPr/>
                      </a:pPr>
                      <a:r>
                        <a:rPr lang="en-US" sz="1100" b="1" i="1" baseline="0" dirty="0">
                          <a:solidFill>
                            <a:srgbClr val="FF0000"/>
                          </a:solidFill>
                        </a:rPr>
                        <a:t>(example- please remove)</a:t>
                      </a:r>
                      <a:endParaRPr lang="en-US" sz="1100" b="1" i="1" dirty="0">
                        <a:solidFill>
                          <a:srgbClr val="FF0000"/>
                        </a:solidFill>
                      </a:endParaRPr>
                    </a:p>
                    <a:p>
                      <a:pPr marL="0" marR="0" indent="0" algn="l" defTabSz="685800" rtl="0" eaLnBrk="1" fontAlgn="auto" latinLnBrk="0" hangingPunct="1">
                        <a:lnSpc>
                          <a:spcPct val="100000"/>
                        </a:lnSpc>
                        <a:spcBef>
                          <a:spcPts val="0"/>
                        </a:spcBef>
                        <a:spcAft>
                          <a:spcPts val="0"/>
                        </a:spcAft>
                        <a:buClrTx/>
                        <a:buSzTx/>
                        <a:buFontTx/>
                        <a:buNone/>
                        <a:tabLst/>
                        <a:defRPr/>
                      </a:pPr>
                      <a:endParaRPr lang="en-US" sz="1100" b="1" i="1" kern="1200" dirty="0">
                        <a:solidFill>
                          <a:srgbClr val="FF0000"/>
                        </a:solidFill>
                        <a:latin typeface="+mn-lt"/>
                        <a:ea typeface="+mn-ea"/>
                        <a:cs typeface="+mn-cs"/>
                      </a:endParaRPr>
                    </a:p>
                    <a:p>
                      <a:pPr marL="0" algn="l" defTabSz="685800" rtl="0" eaLnBrk="1" latinLnBrk="0" hangingPunct="1"/>
                      <a:endParaRPr lang="en-US" sz="1100" b="1" i="1" kern="1200" dirty="0">
                        <a:solidFill>
                          <a:srgbClr val="FF0000"/>
                        </a:solidFill>
                        <a:latin typeface="+mn-lt"/>
                        <a:ea typeface="+mn-ea"/>
                        <a:cs typeface="+mn-cs"/>
                      </a:endParaRPr>
                    </a:p>
                  </a:txBody>
                  <a:tcPr marL="68580" marR="68580" marT="34290" marB="34290" anchor="ctr"/>
                </a:tc>
                <a:tc>
                  <a:txBody>
                    <a:bodyPr/>
                    <a:lstStyle/>
                    <a:p>
                      <a:pPr marL="0" algn="l" defTabSz="685800" rtl="0" eaLnBrk="1" latinLnBrk="0" hangingPunct="1"/>
                      <a:r>
                        <a:rPr lang="en-US" sz="1100" b="1" i="1" kern="1200" dirty="0">
                          <a:solidFill>
                            <a:srgbClr val="FF0000"/>
                          </a:solidFill>
                          <a:latin typeface="+mn-lt"/>
                          <a:ea typeface="+mn-ea"/>
                          <a:cs typeface="+mn-cs"/>
                        </a:rPr>
                        <a:t>$84, 134</a:t>
                      </a:r>
                    </a:p>
                    <a:p>
                      <a:pPr marL="0" marR="0" indent="0" algn="l" defTabSz="685800" rtl="0" eaLnBrk="1" fontAlgn="auto" latinLnBrk="0" hangingPunct="1">
                        <a:lnSpc>
                          <a:spcPct val="100000"/>
                        </a:lnSpc>
                        <a:spcBef>
                          <a:spcPts val="0"/>
                        </a:spcBef>
                        <a:spcAft>
                          <a:spcPts val="0"/>
                        </a:spcAft>
                        <a:buClrTx/>
                        <a:buSzTx/>
                        <a:buFontTx/>
                        <a:buNone/>
                        <a:tabLst/>
                        <a:defRPr/>
                      </a:pPr>
                      <a:r>
                        <a:rPr lang="en-US" sz="1100" b="1" i="1" baseline="0" dirty="0">
                          <a:solidFill>
                            <a:srgbClr val="FF0000"/>
                          </a:solidFill>
                        </a:rPr>
                        <a:t>(example- please remove)</a:t>
                      </a:r>
                      <a:endParaRPr lang="en-US" sz="1100" b="1" i="1" dirty="0">
                        <a:solidFill>
                          <a:srgbClr val="FF0000"/>
                        </a:solidFill>
                      </a:endParaRPr>
                    </a:p>
                    <a:p>
                      <a:pPr marL="0" algn="l" defTabSz="685800" rtl="0" eaLnBrk="1" latinLnBrk="0" hangingPunct="1"/>
                      <a:endParaRPr lang="en-US" sz="1100" b="1" i="1" kern="1200" dirty="0">
                        <a:solidFill>
                          <a:srgbClr val="FF0000"/>
                        </a:solidFill>
                        <a:latin typeface="+mn-lt"/>
                        <a:ea typeface="+mn-ea"/>
                        <a:cs typeface="+mn-cs"/>
                      </a:endParaRPr>
                    </a:p>
                  </a:txBody>
                  <a:tcPr marL="68580" marR="68580" marT="34290" marB="34290" anchor="ctr"/>
                </a:tc>
                <a:extLst>
                  <a:ext uri="{0D108BD9-81ED-4DB2-BD59-A6C34878D82A}">
                    <a16:rowId xmlns:a16="http://schemas.microsoft.com/office/drawing/2014/main" val="10001"/>
                  </a:ext>
                </a:extLst>
              </a:tr>
              <a:tr h="375924">
                <a:tc>
                  <a:txBody>
                    <a:bodyPr/>
                    <a:lstStyle/>
                    <a:p>
                      <a:pPr algn="ctr"/>
                      <a:r>
                        <a:rPr lang="en-US" sz="1050" dirty="0">
                          <a:latin typeface="Arial" panose="020B0604020202020204" pitchFamily="34" charset="0"/>
                          <a:cs typeface="Arial" panose="020B0604020202020204" pitchFamily="34" charset="0"/>
                        </a:rPr>
                        <a:t>Reserved Funds </a:t>
                      </a:r>
                    </a:p>
                  </a:txBody>
                  <a:tcPr marL="68580" marR="68580" marT="34290" marB="34290" anchor="ctr"/>
                </a:tc>
                <a:tc>
                  <a:txBody>
                    <a:bodyPr/>
                    <a:lstStyle/>
                    <a:p>
                      <a:pPr algn="ctr"/>
                      <a:r>
                        <a:rPr lang="en-US" sz="1050" dirty="0">
                          <a:latin typeface="Arial" panose="020B0604020202020204" pitchFamily="34" charset="0"/>
                          <a:cs typeface="Arial" panose="020B0604020202020204" pitchFamily="34" charset="0"/>
                        </a:rPr>
                        <a:t>As Needed When Released</a:t>
                      </a:r>
                      <a:r>
                        <a:rPr lang="en-US" sz="1050" baseline="0" dirty="0">
                          <a:latin typeface="Arial" panose="020B0604020202020204" pitchFamily="34" charset="0"/>
                          <a:cs typeface="Arial" panose="020B0604020202020204" pitchFamily="34" charset="0"/>
                        </a:rPr>
                        <a:t> </a:t>
                      </a:r>
                      <a:endParaRPr lang="en-US" sz="1050" dirty="0">
                        <a:latin typeface="Arial" panose="020B0604020202020204" pitchFamily="34" charset="0"/>
                        <a:cs typeface="Arial" panose="020B0604020202020204" pitchFamily="34" charset="0"/>
                      </a:endParaRPr>
                    </a:p>
                  </a:txBody>
                  <a:tcPr marL="68580" marR="68580" marT="34290" marB="34290" anchor="ctr"/>
                </a:tc>
                <a:tc>
                  <a:txBody>
                    <a:bodyPr/>
                    <a:lstStyle/>
                    <a:p>
                      <a:pPr algn="ctr"/>
                      <a:r>
                        <a:rPr lang="en-US" sz="1050" dirty="0">
                          <a:latin typeface="Arial" panose="020B0604020202020204" pitchFamily="34" charset="0"/>
                          <a:cs typeface="Arial" panose="020B0604020202020204" pitchFamily="34" charset="0"/>
                        </a:rPr>
                        <a:t>NA</a:t>
                      </a:r>
                    </a:p>
                  </a:txBody>
                  <a:tcPr marL="68580" marR="68580" marT="34290" marB="34290" anchor="ctr"/>
                </a:tc>
                <a:tc>
                  <a:txBody>
                    <a:bodyPr/>
                    <a:lstStyle/>
                    <a:p>
                      <a:pPr algn="ctr"/>
                      <a:r>
                        <a:rPr lang="en-US" sz="1050" dirty="0">
                          <a:latin typeface="Arial" panose="020B0604020202020204" pitchFamily="34" charset="0"/>
                          <a:cs typeface="Arial" panose="020B0604020202020204" pitchFamily="34" charset="0"/>
                        </a:rPr>
                        <a:t>NA</a:t>
                      </a:r>
                    </a:p>
                  </a:txBody>
                  <a:tcPr marL="68580" marR="68580" marT="34290" marB="3429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050" u="none" strike="noStrike" dirty="0">
                          <a:effectLst/>
                          <a:latin typeface="Arial" panose="020B0604020202020204" pitchFamily="34" charset="0"/>
                          <a:cs typeface="Arial" panose="020B0604020202020204" pitchFamily="34" charset="0"/>
                        </a:rPr>
                        <a:t>-$43,335</a:t>
                      </a:r>
                      <a:endParaRPr lang="en-US" sz="1050" b="0" i="0" u="none" strike="noStrike" dirty="0">
                        <a:effectLst/>
                        <a:latin typeface="Arial" panose="020B0604020202020204" pitchFamily="34" charset="0"/>
                        <a:cs typeface="Arial" panose="020B0604020202020204" pitchFamily="34" charset="0"/>
                      </a:endParaRPr>
                    </a:p>
                    <a:p>
                      <a:pPr algn="ctr"/>
                      <a:endParaRPr lang="en-US" sz="1050" dirty="0">
                        <a:latin typeface="Arial" panose="020B0604020202020204" pitchFamily="34" charset="0"/>
                        <a:cs typeface="Arial" panose="020B0604020202020204" pitchFamily="34" charset="0"/>
                      </a:endParaRPr>
                    </a:p>
                  </a:txBody>
                  <a:tcPr marL="68580" marR="68580" marT="34290" marB="34290" anchor="ctr"/>
                </a:tc>
                <a:extLst>
                  <a:ext uri="{0D108BD9-81ED-4DB2-BD59-A6C34878D82A}">
                    <a16:rowId xmlns:a16="http://schemas.microsoft.com/office/drawing/2014/main" val="10002"/>
                  </a:ext>
                </a:extLst>
              </a:tr>
              <a:tr h="301063">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extLst>
                  <a:ext uri="{0D108BD9-81ED-4DB2-BD59-A6C34878D82A}">
                    <a16:rowId xmlns:a16="http://schemas.microsoft.com/office/drawing/2014/main" val="10003"/>
                  </a:ext>
                </a:extLst>
              </a:tr>
              <a:tr h="301063">
                <a:tc>
                  <a:txBody>
                    <a:bodyPr/>
                    <a:lstStyle/>
                    <a:p>
                      <a:endParaRPr lang="en-US" sz="80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extLst>
                  <a:ext uri="{0D108BD9-81ED-4DB2-BD59-A6C34878D82A}">
                    <a16:rowId xmlns:a16="http://schemas.microsoft.com/office/drawing/2014/main" val="10004"/>
                  </a:ext>
                </a:extLst>
              </a:tr>
              <a:tr h="301063">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extLst>
                  <a:ext uri="{0D108BD9-81ED-4DB2-BD59-A6C34878D82A}">
                    <a16:rowId xmlns:a16="http://schemas.microsoft.com/office/drawing/2014/main" val="10005"/>
                  </a:ext>
                </a:extLst>
              </a:tr>
              <a:tr h="301063">
                <a:tc>
                  <a:txBody>
                    <a:bodyPr/>
                    <a:lstStyle/>
                    <a:p>
                      <a:endParaRPr lang="en-US" sz="800" dirty="0"/>
                    </a:p>
                  </a:txBody>
                  <a:tcPr marL="68580" marR="68580" marT="34290" marB="34290" anchor="ctr"/>
                </a:tc>
                <a:tc>
                  <a:txBody>
                    <a:bodyPr/>
                    <a:lstStyle/>
                    <a:p>
                      <a:pPr algn="ctr"/>
                      <a:endParaRPr lang="en-US" sz="800" dirty="0"/>
                    </a:p>
                  </a:txBody>
                  <a:tcPr marL="68580" marR="68580" marT="34290" marB="34290" anchor="ctr"/>
                </a:tc>
                <a:tc>
                  <a:txBody>
                    <a:bodyPr/>
                    <a:lstStyle/>
                    <a:p>
                      <a:pPr algn="ctr"/>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extLst>
                  <a:ext uri="{0D108BD9-81ED-4DB2-BD59-A6C34878D82A}">
                    <a16:rowId xmlns:a16="http://schemas.microsoft.com/office/drawing/2014/main" val="10006"/>
                  </a:ext>
                </a:extLst>
              </a:tr>
              <a:tr h="301063">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extLst>
                  <a:ext uri="{0D108BD9-81ED-4DB2-BD59-A6C34878D82A}">
                    <a16:rowId xmlns:a16="http://schemas.microsoft.com/office/drawing/2014/main" val="10007"/>
                  </a:ext>
                </a:extLst>
              </a:tr>
              <a:tr h="301063">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extLst>
                  <a:ext uri="{0D108BD9-81ED-4DB2-BD59-A6C34878D82A}">
                    <a16:rowId xmlns:a16="http://schemas.microsoft.com/office/drawing/2014/main" val="10008"/>
                  </a:ext>
                </a:extLst>
              </a:tr>
              <a:tr h="301063">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extLst>
                  <a:ext uri="{0D108BD9-81ED-4DB2-BD59-A6C34878D82A}">
                    <a16:rowId xmlns:a16="http://schemas.microsoft.com/office/drawing/2014/main" val="10009"/>
                  </a:ext>
                </a:extLst>
              </a:tr>
              <a:tr h="301063">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extLst>
                  <a:ext uri="{0D108BD9-81ED-4DB2-BD59-A6C34878D82A}">
                    <a16:rowId xmlns:a16="http://schemas.microsoft.com/office/drawing/2014/main" val="10010"/>
                  </a:ext>
                </a:extLst>
              </a:tr>
            </a:tbl>
          </a:graphicData>
        </a:graphic>
      </p:graphicFrame>
      <p:sp>
        <p:nvSpPr>
          <p:cNvPr id="3" name="Slide Number Placeholder 2"/>
          <p:cNvSpPr>
            <a:spLocks noGrp="1"/>
          </p:cNvSpPr>
          <p:nvPr>
            <p:ph type="sldNum" sz="quarter" idx="12"/>
          </p:nvPr>
        </p:nvSpPr>
        <p:spPr/>
        <p:txBody>
          <a:bodyPr/>
          <a:lstStyle/>
          <a:p>
            <a:fld id="{3D6C3DC6-EF6E-8948-BFE6-808D46D584D8}" type="slidenum">
              <a:rPr lang="en-US" smtClean="0"/>
              <a:t>23</a:t>
            </a:fld>
            <a:endParaRPr lang="en-US" dirty="0"/>
          </a:p>
        </p:txBody>
      </p:sp>
    </p:spTree>
    <p:extLst>
      <p:ext uri="{BB962C8B-B14F-4D97-AF65-F5344CB8AC3E}">
        <p14:creationId xmlns:p14="http://schemas.microsoft.com/office/powerpoint/2010/main" val="28940947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801858" y="1044528"/>
            <a:ext cx="8342142" cy="5672156"/>
          </a:xfrm>
        </p:spPr>
        <p:txBody>
          <a:bodyPr>
            <a:noAutofit/>
          </a:bodyPr>
          <a:lstStyle/>
          <a:p>
            <a:pPr marL="342900" lvl="0" indent="-342900" algn="l" defTabSz="914400">
              <a:spcBef>
                <a:spcPts val="0"/>
              </a:spcBef>
              <a:buAutoNum type="arabicPeriod"/>
            </a:pPr>
            <a:r>
              <a:rPr lang="en-US" sz="2000" dirty="0">
                <a:solidFill>
                  <a:srgbClr val="000000"/>
                </a:solidFill>
                <a:latin typeface="Calibri" panose="020F0502020204030204" pitchFamily="34" charset="0"/>
              </a:rPr>
              <a:t>Are our school’s priorities (from your strategic plan) reflected in this budget? </a:t>
            </a:r>
          </a:p>
          <a:p>
            <a:pPr marL="800100" lvl="1" indent="-342900" algn="l" defTabSz="914400">
              <a:spcBef>
                <a:spcPts val="0"/>
              </a:spcBef>
              <a:buFont typeface="+mj-lt"/>
              <a:buAutoNum type="alphaLcPeriod"/>
            </a:pPr>
            <a:r>
              <a:rPr lang="en-US" sz="2000" dirty="0">
                <a:solidFill>
                  <a:srgbClr val="000000"/>
                </a:solidFill>
                <a:latin typeface="Calibri" panose="020F0502020204030204" pitchFamily="34" charset="0"/>
              </a:rPr>
              <a:t>Are new positions and/or resources included in the budget to address our major priorities? </a:t>
            </a:r>
          </a:p>
          <a:p>
            <a:pPr marL="800100" lvl="1" indent="-342900" algn="l" defTabSz="914400">
              <a:spcBef>
                <a:spcPts val="0"/>
              </a:spcBef>
              <a:buFont typeface="+mj-lt"/>
              <a:buAutoNum type="alphaLcPeriod"/>
            </a:pPr>
            <a:r>
              <a:rPr lang="en-US" sz="2000" dirty="0">
                <a:solidFill>
                  <a:srgbClr val="000000"/>
                </a:solidFill>
                <a:latin typeface="Calibri" panose="020F0502020204030204" pitchFamily="34" charset="0"/>
              </a:rPr>
              <a:t>Do we know (as a team) the plan to support implementation of these priorities beyond the budget (ex. What strategies will be implemented)? </a:t>
            </a:r>
          </a:p>
          <a:p>
            <a:pPr marL="800100" lvl="1" indent="-342900" algn="l" defTabSz="914400">
              <a:spcBef>
                <a:spcPts val="0"/>
              </a:spcBef>
              <a:buFont typeface="+mj-lt"/>
              <a:buAutoNum type="alphaLcPeriod"/>
            </a:pPr>
            <a:r>
              <a:rPr lang="en-US" sz="2000" dirty="0">
                <a:solidFill>
                  <a:srgbClr val="000000"/>
                </a:solidFill>
                <a:latin typeface="Calibri" panose="020F0502020204030204" pitchFamily="34" charset="0"/>
              </a:rPr>
              <a:t>What tradeoffs are being made in order to support these priorities? </a:t>
            </a:r>
          </a:p>
          <a:p>
            <a:pPr lvl="0" algn="l" defTabSz="914400">
              <a:spcBef>
                <a:spcPts val="0"/>
              </a:spcBef>
            </a:pPr>
            <a:endParaRPr lang="en-US" sz="2000" dirty="0">
              <a:solidFill>
                <a:srgbClr val="000000"/>
              </a:solidFill>
              <a:latin typeface="Calibri" panose="020F0502020204030204" pitchFamily="34" charset="0"/>
            </a:endParaRPr>
          </a:p>
          <a:p>
            <a:pPr lvl="0" algn="l" defTabSz="914400">
              <a:spcBef>
                <a:spcPts val="0"/>
              </a:spcBef>
            </a:pPr>
            <a:r>
              <a:rPr lang="en-US" sz="2000" dirty="0">
                <a:solidFill>
                  <a:srgbClr val="000000"/>
                </a:solidFill>
                <a:latin typeface="Calibri" panose="020F0502020204030204" pitchFamily="34" charset="0"/>
              </a:rPr>
              <a:t>2. How are district and cluster priorities reflected in our budget? </a:t>
            </a:r>
          </a:p>
          <a:p>
            <a:pPr marL="800100" lvl="1" indent="-342900" algn="l" defTabSz="914400">
              <a:spcBef>
                <a:spcPts val="0"/>
              </a:spcBef>
              <a:buFont typeface="+mj-lt"/>
              <a:buAutoNum type="alphaLcPeriod"/>
            </a:pPr>
            <a:r>
              <a:rPr lang="en-US" sz="2000" dirty="0">
                <a:solidFill>
                  <a:srgbClr val="000000"/>
                </a:solidFill>
                <a:latin typeface="Calibri" panose="020F0502020204030204" pitchFamily="34" charset="0"/>
              </a:rPr>
              <a:t>Cluster priorities- what staff, materials, etc. are dedicated to supporting our cluster’s priorities? </a:t>
            </a:r>
          </a:p>
          <a:p>
            <a:pPr marL="800100" lvl="1" indent="-342900" algn="l" defTabSz="914400">
              <a:spcBef>
                <a:spcPts val="0"/>
              </a:spcBef>
              <a:buFont typeface="+mj-lt"/>
              <a:buAutoNum type="alphaLcPeriod"/>
            </a:pPr>
            <a:r>
              <a:rPr lang="en-US" sz="2000" dirty="0">
                <a:solidFill>
                  <a:srgbClr val="000000"/>
                </a:solidFill>
                <a:latin typeface="Calibri" panose="020F0502020204030204" pitchFamily="34" charset="0"/>
              </a:rPr>
              <a:t>Signature programs- what staff, materials, etc. are dedicated to supporting our signature program? </a:t>
            </a:r>
          </a:p>
          <a:p>
            <a:pPr marL="800100" lvl="1" indent="-342900" algn="l" defTabSz="914400">
              <a:spcBef>
                <a:spcPts val="0"/>
              </a:spcBef>
              <a:buFont typeface="+mj-lt"/>
              <a:buAutoNum type="alphaLcPeriod"/>
            </a:pPr>
            <a:r>
              <a:rPr lang="en-US" sz="2000" dirty="0">
                <a:solidFill>
                  <a:srgbClr val="000000"/>
                </a:solidFill>
                <a:latin typeface="Calibri" panose="020F0502020204030204" pitchFamily="34" charset="0"/>
              </a:rPr>
              <a:t>Are there positions our school will share with another school, i.e. nurse, counselor?</a:t>
            </a:r>
          </a:p>
          <a:p>
            <a:pPr lvl="0" algn="l" defTabSz="914400">
              <a:spcBef>
                <a:spcPts val="0"/>
              </a:spcBef>
            </a:pPr>
            <a:endParaRPr lang="en-US" sz="2000" dirty="0">
              <a:solidFill>
                <a:srgbClr val="000000"/>
              </a:solidFill>
              <a:latin typeface="Calibri" panose="020F0502020204030204" pitchFamily="34" charset="0"/>
            </a:endParaRPr>
          </a:p>
          <a:p>
            <a:pPr algn="l"/>
            <a:endParaRPr lang="en-US" sz="2000" dirty="0">
              <a:solidFill>
                <a:schemeClr val="tx1"/>
              </a:solidFill>
            </a:endParaRPr>
          </a:p>
        </p:txBody>
      </p:sp>
      <p:sp>
        <p:nvSpPr>
          <p:cNvPr id="4" name="Title 3"/>
          <p:cNvSpPr txBox="1">
            <a:spLocks noGrp="1"/>
          </p:cNvSpPr>
          <p:nvPr>
            <p:ph type="ctrTitle"/>
          </p:nvPr>
        </p:nvSpPr>
        <p:spPr>
          <a:xfrm>
            <a:off x="685800" y="169555"/>
            <a:ext cx="7772400" cy="523220"/>
          </a:xfrm>
          <a:prstGeom prst="rect">
            <a:avLst/>
          </a:prstGeom>
          <a:noFill/>
        </p:spPr>
        <p:txBody>
          <a:bodyPr wrap="square" rtlCol="0">
            <a:spAutoFit/>
          </a:bodyPr>
          <a:lstStyle/>
          <a:p>
            <a:r>
              <a:rPr lang="en-US" sz="2800" b="1" dirty="0">
                <a:solidFill>
                  <a:srgbClr val="000000"/>
                </a:solidFill>
                <a:latin typeface="Calibri" panose="020F0502020204030204" pitchFamily="34" charset="0"/>
              </a:rPr>
              <a:t>Questions to Consider</a:t>
            </a:r>
            <a:endParaRPr lang="en-US" sz="2700" b="1" dirty="0">
              <a:solidFill>
                <a:prstClr val="black"/>
              </a:solidFill>
              <a:latin typeface="Century Schoolbook" panose="02040604050505020304"/>
            </a:endParaRPr>
          </a:p>
        </p:txBody>
      </p:sp>
      <p:sp>
        <p:nvSpPr>
          <p:cNvPr id="2" name="Slide Number Placeholder 1"/>
          <p:cNvSpPr>
            <a:spLocks noGrp="1"/>
          </p:cNvSpPr>
          <p:nvPr>
            <p:ph type="sldNum" sz="quarter" idx="12"/>
          </p:nvPr>
        </p:nvSpPr>
        <p:spPr/>
        <p:txBody>
          <a:bodyPr/>
          <a:lstStyle/>
          <a:p>
            <a:fld id="{3D6C3DC6-EF6E-8948-BFE6-808D46D584D8}" type="slidenum">
              <a:rPr lang="en-US" smtClean="0"/>
              <a:t>24</a:t>
            </a:fld>
            <a:endParaRPr lang="en-US" dirty="0"/>
          </a:p>
        </p:txBody>
      </p:sp>
    </p:spTree>
    <p:extLst>
      <p:ext uri="{BB962C8B-B14F-4D97-AF65-F5344CB8AC3E}">
        <p14:creationId xmlns:p14="http://schemas.microsoft.com/office/powerpoint/2010/main" val="6448974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6600" dirty="0"/>
              <a:t>Questions? </a:t>
            </a:r>
          </a:p>
        </p:txBody>
      </p:sp>
      <p:sp>
        <p:nvSpPr>
          <p:cNvPr id="3" name="Content Placeholder 2"/>
          <p:cNvSpPr>
            <a:spLocks noGrp="1"/>
          </p:cNvSpPr>
          <p:nvPr>
            <p:ph idx="1"/>
          </p:nvPr>
        </p:nvSpPr>
        <p:spPr>
          <a:xfrm>
            <a:off x="726509" y="4902082"/>
            <a:ext cx="8340405" cy="454541"/>
          </a:xfrm>
        </p:spPr>
        <p:txBody>
          <a:bodyPr>
            <a:noAutofit/>
          </a:bodyPr>
          <a:lstStyle/>
          <a:p>
            <a:pPr marL="0" indent="0" algn="ctr">
              <a:buNone/>
            </a:pPr>
            <a:r>
              <a:rPr lang="en-US" sz="2100" dirty="0"/>
              <a:t>Thank you for your time and attention.  </a:t>
            </a:r>
          </a:p>
        </p:txBody>
      </p:sp>
      <p:pic>
        <p:nvPicPr>
          <p:cNvPr id="4" name="Picture 3"/>
          <p:cNvPicPr>
            <a:picLocks noChangeAspect="1"/>
          </p:cNvPicPr>
          <p:nvPr/>
        </p:nvPicPr>
        <p:blipFill>
          <a:blip r:embed="rId3"/>
          <a:stretch>
            <a:fillRect/>
          </a:stretch>
        </p:blipFill>
        <p:spPr>
          <a:xfrm>
            <a:off x="2518089" y="1920479"/>
            <a:ext cx="3900488" cy="2578894"/>
          </a:xfrm>
          <a:prstGeom prst="rect">
            <a:avLst/>
          </a:prstGeom>
        </p:spPr>
      </p:pic>
      <p:sp>
        <p:nvSpPr>
          <p:cNvPr id="5" name="Slide Number Placeholder 4"/>
          <p:cNvSpPr>
            <a:spLocks noGrp="1"/>
          </p:cNvSpPr>
          <p:nvPr>
            <p:ph type="sldNum" sz="quarter" idx="12"/>
          </p:nvPr>
        </p:nvSpPr>
        <p:spPr/>
        <p:txBody>
          <a:bodyPr/>
          <a:lstStyle/>
          <a:p>
            <a:fld id="{3D6C3DC6-EF6E-8948-BFE6-808D46D584D8}" type="slidenum">
              <a:rPr lang="en-US" smtClean="0"/>
              <a:t>25</a:t>
            </a:fld>
            <a:endParaRPr lang="en-US" dirty="0"/>
          </a:p>
        </p:txBody>
      </p:sp>
    </p:spTree>
    <p:extLst>
      <p:ext uri="{BB962C8B-B14F-4D97-AF65-F5344CB8AC3E}">
        <p14:creationId xmlns:p14="http://schemas.microsoft.com/office/powerpoint/2010/main" val="3738565691"/>
      </p:ext>
    </p:extLst>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2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3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6_Custom Design">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5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4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8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9.xml><?xml version="1.0" encoding="utf-8"?>
<a:theme xmlns:a="http://schemas.openxmlformats.org/drawingml/2006/main" name="10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0.xml><?xml version="1.0" encoding="utf-8"?>
<a:theme xmlns:a="http://schemas.openxmlformats.org/drawingml/2006/main" name="1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1.xml><?xml version="1.0" encoding="utf-8"?>
<a:theme xmlns:a="http://schemas.openxmlformats.org/drawingml/2006/main" name="Headlines">
  <a:themeElements>
    <a:clrScheme name="Headlines">
      <a:dk1>
        <a:sysClr val="windowText" lastClr="000000"/>
      </a:dk1>
      <a:lt1>
        <a:sysClr val="window" lastClr="FFFFFF"/>
      </a:lt1>
      <a:dk2>
        <a:srgbClr val="1D1A1D"/>
      </a:dk2>
      <a:lt2>
        <a:srgbClr val="F5F5F5"/>
      </a:lt2>
      <a:accent1>
        <a:srgbClr val="439EB7"/>
      </a:accent1>
      <a:accent2>
        <a:srgbClr val="E28B55"/>
      </a:accent2>
      <a:accent3>
        <a:srgbClr val="DCB64D"/>
      </a:accent3>
      <a:accent4>
        <a:srgbClr val="4CA198"/>
      </a:accent4>
      <a:accent5>
        <a:srgbClr val="835B82"/>
      </a:accent5>
      <a:accent6>
        <a:srgbClr val="645135"/>
      </a:accent6>
      <a:hlink>
        <a:srgbClr val="439EB7"/>
      </a:hlink>
      <a:folHlink>
        <a:srgbClr val="835B82"/>
      </a:folHlink>
    </a:clrScheme>
    <a:fontScheme name="Headlines">
      <a:majorFont>
        <a:latin typeface="Century Schoolbook" panose="02040604050505020304"/>
        <a:ea typeface=""/>
        <a:cs typeface=""/>
        <a:font script="Jpan" typeface="メイリオ"/>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Headlines">
      <a:fillStyleLst>
        <a:solidFill>
          <a:schemeClr val="phClr"/>
        </a:solidFill>
        <a:solidFill>
          <a:schemeClr val="phClr">
            <a:tint val="67000"/>
            <a:satMod val="105000"/>
          </a:schemeClr>
        </a:solidFill>
        <a:gradFill rotWithShape="1">
          <a:gsLst>
            <a:gs pos="0">
              <a:schemeClr val="phClr">
                <a:tint val="100000"/>
                <a:satMod val="103000"/>
                <a:lumMod val="102000"/>
              </a:schemeClr>
            </a:gs>
            <a:gs pos="50000">
              <a:schemeClr val="phClr">
                <a:shade val="100000"/>
                <a:satMod val="110000"/>
                <a:lumMod val="100000"/>
              </a:schemeClr>
            </a:gs>
            <a:gs pos="100000">
              <a:schemeClr val="phClr">
                <a:shade val="70000"/>
                <a:satMod val="120000"/>
                <a:lumMod val="99000"/>
              </a:schemeClr>
            </a:gs>
          </a:gsLst>
          <a:path path="circle">
            <a:fillToRect l="100000" t="100000" r="100000" b="100000"/>
          </a:path>
        </a:gradFill>
      </a:fillStyleLst>
      <a:lnStyleLst>
        <a:ln w="6350" cap="flat" cmpd="sng" algn="in">
          <a:solidFill>
            <a:schemeClr val="phClr"/>
          </a:solidFill>
          <a:prstDash val="solid"/>
        </a:ln>
        <a:ln w="12700" cap="flat" cmpd="sng" algn="in">
          <a:solidFill>
            <a:schemeClr val="phClr"/>
          </a:solidFill>
          <a:prstDash val="solid"/>
        </a:ln>
        <a:ln w="19050" cap="flat" cmpd="sng" algn="in">
          <a:solidFill>
            <a:schemeClr val="phClr">
              <a:satMod val="150000"/>
            </a:schemeClr>
          </a:solidFill>
          <a:prstDash val="solid"/>
        </a:ln>
      </a:lnStyleLst>
      <a:effectStyleLst>
        <a:effectStyle>
          <a:effectLst/>
        </a:effectStyle>
        <a:effectStyle>
          <a:effectLst/>
        </a:effectStyle>
        <a:effectStyle>
          <a:effectLst>
            <a:innerShdw blurRad="88900" dist="25400" dir="10800000">
              <a:srgbClr val="000000">
                <a:alpha val="25000"/>
              </a:srgbClr>
            </a:innerShdw>
            <a:outerShdw blurRad="25400" dist="25400" dir="5400000" algn="ctr" rotWithShape="0">
              <a:srgbClr val="FFFFFF">
                <a:alpha val="10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Headlines" id="{3841520A-25F2-4EB8-BE4C-611DB5ABEED9}" vid="{ECD25A4C-D97E-4C12-84B1-63580BFFAEEB}"/>
    </a:ext>
  </a:extLst>
</a:theme>
</file>

<file path=ppt/theme/theme12.xml><?xml version="1.0" encoding="utf-8"?>
<a:theme xmlns:a="http://schemas.openxmlformats.org/drawingml/2006/main" name="1_Headlines">
  <a:themeElements>
    <a:clrScheme name="Headlines">
      <a:dk1>
        <a:sysClr val="windowText" lastClr="000000"/>
      </a:dk1>
      <a:lt1>
        <a:sysClr val="window" lastClr="FFFFFF"/>
      </a:lt1>
      <a:dk2>
        <a:srgbClr val="1D1A1D"/>
      </a:dk2>
      <a:lt2>
        <a:srgbClr val="F5F5F5"/>
      </a:lt2>
      <a:accent1>
        <a:srgbClr val="439EB7"/>
      </a:accent1>
      <a:accent2>
        <a:srgbClr val="E28B55"/>
      </a:accent2>
      <a:accent3>
        <a:srgbClr val="DCB64D"/>
      </a:accent3>
      <a:accent4>
        <a:srgbClr val="4CA198"/>
      </a:accent4>
      <a:accent5>
        <a:srgbClr val="835B82"/>
      </a:accent5>
      <a:accent6>
        <a:srgbClr val="645135"/>
      </a:accent6>
      <a:hlink>
        <a:srgbClr val="439EB7"/>
      </a:hlink>
      <a:folHlink>
        <a:srgbClr val="835B82"/>
      </a:folHlink>
    </a:clrScheme>
    <a:fontScheme name="Headlines">
      <a:majorFont>
        <a:latin typeface="Century Schoolbook" panose="02040604050505020304"/>
        <a:ea typeface=""/>
        <a:cs typeface=""/>
        <a:font script="Jpan" typeface="メイリオ"/>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Headlines">
      <a:fillStyleLst>
        <a:solidFill>
          <a:schemeClr val="phClr"/>
        </a:solidFill>
        <a:solidFill>
          <a:schemeClr val="phClr">
            <a:tint val="67000"/>
            <a:satMod val="105000"/>
          </a:schemeClr>
        </a:solidFill>
        <a:gradFill rotWithShape="1">
          <a:gsLst>
            <a:gs pos="0">
              <a:schemeClr val="phClr">
                <a:tint val="100000"/>
                <a:satMod val="103000"/>
                <a:lumMod val="102000"/>
              </a:schemeClr>
            </a:gs>
            <a:gs pos="50000">
              <a:schemeClr val="phClr">
                <a:shade val="100000"/>
                <a:satMod val="110000"/>
                <a:lumMod val="100000"/>
              </a:schemeClr>
            </a:gs>
            <a:gs pos="100000">
              <a:schemeClr val="phClr">
                <a:shade val="70000"/>
                <a:satMod val="120000"/>
                <a:lumMod val="99000"/>
              </a:schemeClr>
            </a:gs>
          </a:gsLst>
          <a:path path="circle">
            <a:fillToRect l="100000" t="100000" r="100000" b="100000"/>
          </a:path>
        </a:gradFill>
      </a:fillStyleLst>
      <a:lnStyleLst>
        <a:ln w="6350" cap="flat" cmpd="sng" algn="in">
          <a:solidFill>
            <a:schemeClr val="phClr"/>
          </a:solidFill>
          <a:prstDash val="solid"/>
        </a:ln>
        <a:ln w="12700" cap="flat" cmpd="sng" algn="in">
          <a:solidFill>
            <a:schemeClr val="phClr"/>
          </a:solidFill>
          <a:prstDash val="solid"/>
        </a:ln>
        <a:ln w="19050" cap="flat" cmpd="sng" algn="in">
          <a:solidFill>
            <a:schemeClr val="phClr">
              <a:satMod val="150000"/>
            </a:schemeClr>
          </a:solidFill>
          <a:prstDash val="solid"/>
        </a:ln>
      </a:lnStyleLst>
      <a:effectStyleLst>
        <a:effectStyle>
          <a:effectLst/>
        </a:effectStyle>
        <a:effectStyle>
          <a:effectLst/>
        </a:effectStyle>
        <a:effectStyle>
          <a:effectLst>
            <a:innerShdw blurRad="88900" dist="25400" dir="10800000">
              <a:srgbClr val="000000">
                <a:alpha val="25000"/>
              </a:srgbClr>
            </a:innerShdw>
            <a:outerShdw blurRad="25400" dist="25400" dir="5400000" algn="ctr" rotWithShape="0">
              <a:srgbClr val="FFFFFF">
                <a:alpha val="10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Headlines" id="{3841520A-25F2-4EB8-BE4C-611DB5ABEED9}" vid="{ECD25A4C-D97E-4C12-84B1-63580BFFAEEB}"/>
    </a:ext>
  </a:extLst>
</a:theme>
</file>

<file path=ppt/theme/theme1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4051</Words>
  <Application>Microsoft Office PowerPoint</Application>
  <PresentationFormat>On-screen Show (4:3)</PresentationFormat>
  <Paragraphs>643</Paragraphs>
  <Slides>25</Slides>
  <Notes>21</Notes>
  <HiddenSlides>0</HiddenSlides>
  <MMClips>0</MMClips>
  <ScaleCrop>false</ScaleCrop>
  <HeadingPairs>
    <vt:vector size="6" baseType="variant">
      <vt:variant>
        <vt:lpstr>Fonts Used</vt:lpstr>
      </vt:variant>
      <vt:variant>
        <vt:i4>6</vt:i4>
      </vt:variant>
      <vt:variant>
        <vt:lpstr>Theme</vt:lpstr>
      </vt:variant>
      <vt:variant>
        <vt:i4>12</vt:i4>
      </vt:variant>
      <vt:variant>
        <vt:lpstr>Slide Titles</vt:lpstr>
      </vt:variant>
      <vt:variant>
        <vt:i4>25</vt:i4>
      </vt:variant>
    </vt:vector>
  </HeadingPairs>
  <TitlesOfParts>
    <vt:vector size="43" baseType="lpstr">
      <vt:lpstr>Arial</vt:lpstr>
      <vt:lpstr>Berlin Sans FB Demi</vt:lpstr>
      <vt:lpstr>Calibri</vt:lpstr>
      <vt:lpstr>Century Schoolbook</vt:lpstr>
      <vt:lpstr>Corbel</vt:lpstr>
      <vt:lpstr>Trebuchet MS</vt:lpstr>
      <vt:lpstr>Custom Design</vt:lpstr>
      <vt:lpstr>1_Custom Design</vt:lpstr>
      <vt:lpstr>2_Custom Design</vt:lpstr>
      <vt:lpstr>3_Custom Design</vt:lpstr>
      <vt:lpstr>6_Custom Design</vt:lpstr>
      <vt:lpstr>5_Custom Design</vt:lpstr>
      <vt:lpstr>4_Custom Design</vt:lpstr>
      <vt:lpstr>8_Custom Design</vt:lpstr>
      <vt:lpstr>10_Custom Design</vt:lpstr>
      <vt:lpstr>11_Custom Design</vt:lpstr>
      <vt:lpstr>Headlines</vt:lpstr>
      <vt:lpstr>1_Headlines</vt:lpstr>
      <vt:lpstr>PowerPoint Presentation</vt:lpstr>
      <vt:lpstr>Norms</vt:lpstr>
      <vt:lpstr>GO Team Budget Development Process</vt:lpstr>
      <vt:lpstr>FY21 Budget Development Process</vt:lpstr>
      <vt:lpstr>PowerPoint Presentation</vt:lpstr>
      <vt:lpstr>PowerPoint Presentation</vt:lpstr>
      <vt:lpstr>PowerPoint Presentation</vt:lpstr>
      <vt:lpstr>PowerPoint Presentation</vt:lpstr>
      <vt:lpstr>PowerPoint Presentation</vt:lpstr>
      <vt:lpstr>PowerPoint Presentation</vt:lpstr>
      <vt:lpstr>Executive Summary</vt:lpstr>
      <vt:lpstr>PowerPoint Presentation</vt:lpstr>
      <vt:lpstr>PowerPoint Presentation</vt:lpstr>
      <vt:lpstr>PowerPoint Presentation</vt:lpstr>
      <vt:lpstr>What’s Next?</vt:lpstr>
      <vt:lpstr>Focus Area Descriptors</vt:lpstr>
      <vt:lpstr>PowerPoint Presentation</vt:lpstr>
      <vt:lpstr>PowerPoint Presentation</vt:lpstr>
      <vt:lpstr>PowerPoint Presentation</vt:lpstr>
      <vt:lpstr>PowerPoint Presentation</vt:lpstr>
      <vt:lpstr>FY 2021: Purpose of Reserve Funds</vt:lpstr>
      <vt:lpstr>Plan for FY21Reserve</vt:lpstr>
      <vt:lpstr>Plan for FY21  Title I Holdback and Family Engagement Funds</vt:lpstr>
      <vt:lpstr>Questions to Consider</vt:lpstr>
      <vt:lpstr>Questions?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chiquita puckett</dc:creator>
  <cp:lastModifiedBy>chiquita puckett</cp:lastModifiedBy>
  <cp:revision>1</cp:revision>
  <dcterms:modified xsi:type="dcterms:W3CDTF">2020-06-11T19:43:30Z</dcterms:modified>
</cp:coreProperties>
</file>